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99"/>
  </p:notesMasterIdLst>
  <p:sldIdLst>
    <p:sldId id="352" r:id="rId2"/>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Lst>
  <p:sldSz cx="9144000" cy="6858000" type="screen4x3"/>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1" i="0" u="none" strike="noStrike" cap="none" spc="0" normalizeH="0" baseline="0">
        <a:ln>
          <a:noFill/>
        </a:ln>
        <a:solidFill>
          <a:srgbClr val="474747"/>
        </a:solidFill>
        <a:effectLst/>
        <a:uFillTx/>
        <a:latin typeface="+mj-lt"/>
        <a:ea typeface="+mj-ea"/>
        <a:cs typeface="+mj-cs"/>
        <a:sym typeface="Helvetica"/>
      </a:defRPr>
    </a:lvl1pPr>
    <a:lvl2pPr marL="0" marR="0" indent="0" algn="l" defTabSz="914400" rtl="0" fontAlgn="auto" latinLnBrk="0" hangingPunct="0">
      <a:lnSpc>
        <a:spcPct val="100000"/>
      </a:lnSpc>
      <a:spcBef>
        <a:spcPts val="0"/>
      </a:spcBef>
      <a:spcAft>
        <a:spcPts val="0"/>
      </a:spcAft>
      <a:buClrTx/>
      <a:buSzTx/>
      <a:buFontTx/>
      <a:buNone/>
      <a:tabLst/>
      <a:defRPr kumimoji="0" sz="1800" b="1" i="0" u="none" strike="noStrike" cap="none" spc="0" normalizeH="0" baseline="0">
        <a:ln>
          <a:noFill/>
        </a:ln>
        <a:solidFill>
          <a:srgbClr val="474747"/>
        </a:solidFill>
        <a:effectLst/>
        <a:uFillTx/>
        <a:latin typeface="+mj-lt"/>
        <a:ea typeface="+mj-ea"/>
        <a:cs typeface="+mj-cs"/>
        <a:sym typeface="Helvetica"/>
      </a:defRPr>
    </a:lvl2pPr>
    <a:lvl3pPr marL="0" marR="0" indent="0" algn="l" defTabSz="914400" rtl="0" fontAlgn="auto" latinLnBrk="0" hangingPunct="0">
      <a:lnSpc>
        <a:spcPct val="100000"/>
      </a:lnSpc>
      <a:spcBef>
        <a:spcPts val="0"/>
      </a:spcBef>
      <a:spcAft>
        <a:spcPts val="0"/>
      </a:spcAft>
      <a:buClrTx/>
      <a:buSzTx/>
      <a:buFontTx/>
      <a:buNone/>
      <a:tabLst/>
      <a:defRPr kumimoji="0" sz="1800" b="1" i="0" u="none" strike="noStrike" cap="none" spc="0" normalizeH="0" baseline="0">
        <a:ln>
          <a:noFill/>
        </a:ln>
        <a:solidFill>
          <a:srgbClr val="474747"/>
        </a:solidFill>
        <a:effectLst/>
        <a:uFillTx/>
        <a:latin typeface="+mj-lt"/>
        <a:ea typeface="+mj-ea"/>
        <a:cs typeface="+mj-cs"/>
        <a:sym typeface="Helvetica"/>
      </a:defRPr>
    </a:lvl3pPr>
    <a:lvl4pPr marL="0" marR="0" indent="0" algn="l" defTabSz="914400" rtl="0" fontAlgn="auto" latinLnBrk="0" hangingPunct="0">
      <a:lnSpc>
        <a:spcPct val="100000"/>
      </a:lnSpc>
      <a:spcBef>
        <a:spcPts val="0"/>
      </a:spcBef>
      <a:spcAft>
        <a:spcPts val="0"/>
      </a:spcAft>
      <a:buClrTx/>
      <a:buSzTx/>
      <a:buFontTx/>
      <a:buNone/>
      <a:tabLst/>
      <a:defRPr kumimoji="0" sz="1800" b="1" i="0" u="none" strike="noStrike" cap="none" spc="0" normalizeH="0" baseline="0">
        <a:ln>
          <a:noFill/>
        </a:ln>
        <a:solidFill>
          <a:srgbClr val="474747"/>
        </a:solidFill>
        <a:effectLst/>
        <a:uFillTx/>
        <a:latin typeface="+mj-lt"/>
        <a:ea typeface="+mj-ea"/>
        <a:cs typeface="+mj-cs"/>
        <a:sym typeface="Helvetica"/>
      </a:defRPr>
    </a:lvl4pPr>
    <a:lvl5pPr marL="0" marR="0" indent="0" algn="l" defTabSz="914400" rtl="0" fontAlgn="auto" latinLnBrk="0" hangingPunct="0">
      <a:lnSpc>
        <a:spcPct val="100000"/>
      </a:lnSpc>
      <a:spcBef>
        <a:spcPts val="0"/>
      </a:spcBef>
      <a:spcAft>
        <a:spcPts val="0"/>
      </a:spcAft>
      <a:buClrTx/>
      <a:buSzTx/>
      <a:buFontTx/>
      <a:buNone/>
      <a:tabLst/>
      <a:defRPr kumimoji="0" sz="1800" b="1" i="0" u="none" strike="noStrike" cap="none" spc="0" normalizeH="0" baseline="0">
        <a:ln>
          <a:noFill/>
        </a:ln>
        <a:solidFill>
          <a:srgbClr val="474747"/>
        </a:solidFill>
        <a:effectLst/>
        <a:uFillTx/>
        <a:latin typeface="+mj-lt"/>
        <a:ea typeface="+mj-ea"/>
        <a:cs typeface="+mj-cs"/>
        <a:sym typeface="Helvetica"/>
      </a:defRPr>
    </a:lvl5pPr>
    <a:lvl6pPr marL="0" marR="0" indent="0" algn="l" defTabSz="914400" rtl="0" fontAlgn="auto" latinLnBrk="0" hangingPunct="0">
      <a:lnSpc>
        <a:spcPct val="100000"/>
      </a:lnSpc>
      <a:spcBef>
        <a:spcPts val="0"/>
      </a:spcBef>
      <a:spcAft>
        <a:spcPts val="0"/>
      </a:spcAft>
      <a:buClrTx/>
      <a:buSzTx/>
      <a:buFontTx/>
      <a:buNone/>
      <a:tabLst/>
      <a:defRPr kumimoji="0" sz="1800" b="1" i="0" u="none" strike="noStrike" cap="none" spc="0" normalizeH="0" baseline="0">
        <a:ln>
          <a:noFill/>
        </a:ln>
        <a:solidFill>
          <a:srgbClr val="474747"/>
        </a:solidFill>
        <a:effectLst/>
        <a:uFillTx/>
        <a:latin typeface="+mj-lt"/>
        <a:ea typeface="+mj-ea"/>
        <a:cs typeface="+mj-cs"/>
        <a:sym typeface="Helvetica"/>
      </a:defRPr>
    </a:lvl6pPr>
    <a:lvl7pPr marL="0" marR="0" indent="0" algn="l" defTabSz="914400" rtl="0" fontAlgn="auto" latinLnBrk="0" hangingPunct="0">
      <a:lnSpc>
        <a:spcPct val="100000"/>
      </a:lnSpc>
      <a:spcBef>
        <a:spcPts val="0"/>
      </a:spcBef>
      <a:spcAft>
        <a:spcPts val="0"/>
      </a:spcAft>
      <a:buClrTx/>
      <a:buSzTx/>
      <a:buFontTx/>
      <a:buNone/>
      <a:tabLst/>
      <a:defRPr kumimoji="0" sz="1800" b="1" i="0" u="none" strike="noStrike" cap="none" spc="0" normalizeH="0" baseline="0">
        <a:ln>
          <a:noFill/>
        </a:ln>
        <a:solidFill>
          <a:srgbClr val="474747"/>
        </a:solidFill>
        <a:effectLst/>
        <a:uFillTx/>
        <a:latin typeface="+mj-lt"/>
        <a:ea typeface="+mj-ea"/>
        <a:cs typeface="+mj-cs"/>
        <a:sym typeface="Helvetica"/>
      </a:defRPr>
    </a:lvl7pPr>
    <a:lvl8pPr marL="0" marR="0" indent="0" algn="l" defTabSz="914400" rtl="0" fontAlgn="auto" latinLnBrk="0" hangingPunct="0">
      <a:lnSpc>
        <a:spcPct val="100000"/>
      </a:lnSpc>
      <a:spcBef>
        <a:spcPts val="0"/>
      </a:spcBef>
      <a:spcAft>
        <a:spcPts val="0"/>
      </a:spcAft>
      <a:buClrTx/>
      <a:buSzTx/>
      <a:buFontTx/>
      <a:buNone/>
      <a:tabLst/>
      <a:defRPr kumimoji="0" sz="1800" b="1" i="0" u="none" strike="noStrike" cap="none" spc="0" normalizeH="0" baseline="0">
        <a:ln>
          <a:noFill/>
        </a:ln>
        <a:solidFill>
          <a:srgbClr val="474747"/>
        </a:solidFill>
        <a:effectLst/>
        <a:uFillTx/>
        <a:latin typeface="+mj-lt"/>
        <a:ea typeface="+mj-ea"/>
        <a:cs typeface="+mj-cs"/>
        <a:sym typeface="Helvetica"/>
      </a:defRPr>
    </a:lvl8pPr>
    <a:lvl9pPr marL="0" marR="0" indent="0" algn="l" defTabSz="914400" rtl="0" fontAlgn="auto" latinLnBrk="0" hangingPunct="0">
      <a:lnSpc>
        <a:spcPct val="100000"/>
      </a:lnSpc>
      <a:spcBef>
        <a:spcPts val="0"/>
      </a:spcBef>
      <a:spcAft>
        <a:spcPts val="0"/>
      </a:spcAft>
      <a:buClrTx/>
      <a:buSzTx/>
      <a:buFontTx/>
      <a:buNone/>
      <a:tabLst/>
      <a:defRPr kumimoji="0" sz="1800" b="1" i="0" u="none" strike="noStrike" cap="none" spc="0" normalizeH="0" baseline="0">
        <a:ln>
          <a:noFill/>
        </a:ln>
        <a:solidFill>
          <a:srgbClr val="474747"/>
        </a:solidFill>
        <a:effectLst/>
        <a:uFillTx/>
        <a:latin typeface="+mj-lt"/>
        <a:ea typeface="+mj-ea"/>
        <a:cs typeface="+mj-cs"/>
        <a:sym typeface="Helvetica"/>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n" i="off">
        <a:fontRef idx="major">
          <a:srgbClr val="474747"/>
        </a:fontRef>
        <a:srgbClr val="474747"/>
      </a:tcTxStyle>
      <a:tcStyle>
        <a:tcBdr>
          <a:left>
            <a:ln w="12700" cap="flat">
              <a:solidFill>
                <a:srgbClr val="474747"/>
              </a:solidFill>
              <a:prstDash val="solid"/>
              <a:round/>
            </a:ln>
          </a:left>
          <a:right>
            <a:ln w="12700" cap="flat">
              <a:solidFill>
                <a:srgbClr val="474747"/>
              </a:solidFill>
              <a:prstDash val="solid"/>
              <a:round/>
            </a:ln>
          </a:right>
          <a:top>
            <a:ln w="12700" cap="flat">
              <a:solidFill>
                <a:srgbClr val="474747"/>
              </a:solidFill>
              <a:prstDash val="solid"/>
              <a:round/>
            </a:ln>
          </a:top>
          <a:bottom>
            <a:ln w="12700" cap="flat">
              <a:solidFill>
                <a:srgbClr val="474747"/>
              </a:solidFill>
              <a:prstDash val="solid"/>
              <a:round/>
            </a:ln>
          </a:bottom>
          <a:insideH>
            <a:ln w="12700" cap="flat">
              <a:solidFill>
                <a:srgbClr val="474747"/>
              </a:solidFill>
              <a:prstDash val="solid"/>
              <a:round/>
            </a:ln>
          </a:insideH>
          <a:insideV>
            <a:ln w="12700" cap="flat">
              <a:solidFill>
                <a:srgbClr val="474747"/>
              </a:solidFill>
              <a:prstDash val="solid"/>
              <a:round/>
            </a:ln>
          </a:insideV>
        </a:tcBdr>
        <a:fill>
          <a:solidFill>
            <a:srgbClr val="CACFFD"/>
          </a:solidFill>
        </a:fill>
      </a:tcStyle>
    </a:wholeTbl>
    <a:band2H>
      <a:tcTxStyle/>
      <a:tcStyle>
        <a:tcBdr/>
        <a:fill>
          <a:solidFill>
            <a:srgbClr val="E6E8FE"/>
          </a:solidFill>
        </a:fill>
      </a:tcStyle>
    </a:band2H>
    <a:firstCol>
      <a:tcTxStyle b="on" i="off">
        <a:fontRef idx="major">
          <a:srgbClr val="474747"/>
        </a:fontRef>
        <a:srgbClr val="474747"/>
      </a:tcTxStyle>
      <a:tcStyle>
        <a:tcBdr>
          <a:left>
            <a:ln w="12700" cap="flat">
              <a:solidFill>
                <a:srgbClr val="474747"/>
              </a:solidFill>
              <a:prstDash val="solid"/>
              <a:round/>
            </a:ln>
          </a:left>
          <a:right>
            <a:ln w="12700" cap="flat">
              <a:solidFill>
                <a:srgbClr val="474747"/>
              </a:solidFill>
              <a:prstDash val="solid"/>
              <a:round/>
            </a:ln>
          </a:right>
          <a:top>
            <a:ln w="12700" cap="flat">
              <a:solidFill>
                <a:srgbClr val="474747"/>
              </a:solidFill>
              <a:prstDash val="solid"/>
              <a:round/>
            </a:ln>
          </a:top>
          <a:bottom>
            <a:ln w="12700" cap="flat">
              <a:solidFill>
                <a:srgbClr val="474747"/>
              </a:solidFill>
              <a:prstDash val="solid"/>
              <a:round/>
            </a:ln>
          </a:bottom>
          <a:insideH>
            <a:ln w="12700" cap="flat">
              <a:solidFill>
                <a:srgbClr val="474747"/>
              </a:solidFill>
              <a:prstDash val="solid"/>
              <a:round/>
            </a:ln>
          </a:insideH>
          <a:insideV>
            <a:ln w="12700" cap="flat">
              <a:solidFill>
                <a:srgbClr val="474747"/>
              </a:solidFill>
              <a:prstDash val="solid"/>
              <a:round/>
            </a:ln>
          </a:insideV>
        </a:tcBdr>
        <a:fill>
          <a:solidFill>
            <a:schemeClr val="accent1"/>
          </a:solidFill>
        </a:fill>
      </a:tcStyle>
    </a:firstCol>
    <a:lastRow>
      <a:tcTxStyle b="on" i="off">
        <a:fontRef idx="major">
          <a:srgbClr val="474747"/>
        </a:fontRef>
        <a:srgbClr val="474747"/>
      </a:tcTxStyle>
      <a:tcStyle>
        <a:tcBdr>
          <a:left>
            <a:ln w="12700" cap="flat">
              <a:solidFill>
                <a:srgbClr val="474747"/>
              </a:solidFill>
              <a:prstDash val="solid"/>
              <a:round/>
            </a:ln>
          </a:left>
          <a:right>
            <a:ln w="12700" cap="flat">
              <a:solidFill>
                <a:srgbClr val="474747"/>
              </a:solidFill>
              <a:prstDash val="solid"/>
              <a:round/>
            </a:ln>
          </a:right>
          <a:top>
            <a:ln w="38100" cap="flat">
              <a:solidFill>
                <a:srgbClr val="474747"/>
              </a:solidFill>
              <a:prstDash val="solid"/>
              <a:round/>
            </a:ln>
          </a:top>
          <a:bottom>
            <a:ln w="12700" cap="flat">
              <a:solidFill>
                <a:srgbClr val="474747"/>
              </a:solidFill>
              <a:prstDash val="solid"/>
              <a:round/>
            </a:ln>
          </a:bottom>
          <a:insideH>
            <a:ln w="12700" cap="flat">
              <a:solidFill>
                <a:srgbClr val="474747"/>
              </a:solidFill>
              <a:prstDash val="solid"/>
              <a:round/>
            </a:ln>
          </a:insideH>
          <a:insideV>
            <a:ln w="12700" cap="flat">
              <a:solidFill>
                <a:srgbClr val="474747"/>
              </a:solidFill>
              <a:prstDash val="solid"/>
              <a:round/>
            </a:ln>
          </a:insideV>
        </a:tcBdr>
        <a:fill>
          <a:solidFill>
            <a:schemeClr val="accent1"/>
          </a:solidFill>
        </a:fill>
      </a:tcStyle>
    </a:lastRow>
    <a:firstRow>
      <a:tcTxStyle b="on" i="off">
        <a:fontRef idx="major">
          <a:srgbClr val="474747"/>
        </a:fontRef>
        <a:srgbClr val="474747"/>
      </a:tcTxStyle>
      <a:tcStyle>
        <a:tcBdr>
          <a:left>
            <a:ln w="12700" cap="flat">
              <a:solidFill>
                <a:srgbClr val="474747"/>
              </a:solidFill>
              <a:prstDash val="solid"/>
              <a:round/>
            </a:ln>
          </a:left>
          <a:right>
            <a:ln w="12700" cap="flat">
              <a:solidFill>
                <a:srgbClr val="474747"/>
              </a:solidFill>
              <a:prstDash val="solid"/>
              <a:round/>
            </a:ln>
          </a:right>
          <a:top>
            <a:ln w="12700" cap="flat">
              <a:solidFill>
                <a:srgbClr val="474747"/>
              </a:solidFill>
              <a:prstDash val="solid"/>
              <a:round/>
            </a:ln>
          </a:top>
          <a:bottom>
            <a:ln w="38100" cap="flat">
              <a:solidFill>
                <a:srgbClr val="474747"/>
              </a:solidFill>
              <a:prstDash val="solid"/>
              <a:round/>
            </a:ln>
          </a:bottom>
          <a:insideH>
            <a:ln w="12700" cap="flat">
              <a:solidFill>
                <a:srgbClr val="474747"/>
              </a:solidFill>
              <a:prstDash val="solid"/>
              <a:round/>
            </a:ln>
          </a:insideH>
          <a:insideV>
            <a:ln w="12700" cap="flat">
              <a:solidFill>
                <a:srgbClr val="474747"/>
              </a:solidFill>
              <a:prstDash val="solid"/>
              <a:round/>
            </a:ln>
          </a:insideV>
        </a:tcBdr>
        <a:fill>
          <a:solidFill>
            <a:schemeClr val="accent1"/>
          </a:solidFill>
        </a:fill>
      </a:tcStyle>
    </a:firstRow>
  </a:tblStyle>
  <a:tblStyle styleId="{C7B018BB-80A7-4F77-B60F-C8B233D01FF8}" styleName="">
    <a:tblBg/>
    <a:wholeTbl>
      <a:tcTxStyle b="on" i="off">
        <a:fontRef idx="major">
          <a:srgbClr val="474747"/>
        </a:fontRef>
        <a:srgbClr val="474747"/>
      </a:tcTxStyle>
      <a:tcStyle>
        <a:tcBdr>
          <a:left>
            <a:ln w="12700" cap="flat">
              <a:solidFill>
                <a:srgbClr val="474747"/>
              </a:solidFill>
              <a:prstDash val="solid"/>
              <a:round/>
            </a:ln>
          </a:left>
          <a:right>
            <a:ln w="12700" cap="flat">
              <a:solidFill>
                <a:srgbClr val="474747"/>
              </a:solidFill>
              <a:prstDash val="solid"/>
              <a:round/>
            </a:ln>
          </a:right>
          <a:top>
            <a:ln w="12700" cap="flat">
              <a:solidFill>
                <a:srgbClr val="474747"/>
              </a:solidFill>
              <a:prstDash val="solid"/>
              <a:round/>
            </a:ln>
          </a:top>
          <a:bottom>
            <a:ln w="12700" cap="flat">
              <a:solidFill>
                <a:srgbClr val="474747"/>
              </a:solidFill>
              <a:prstDash val="solid"/>
              <a:round/>
            </a:ln>
          </a:bottom>
          <a:insideH>
            <a:ln w="12700" cap="flat">
              <a:solidFill>
                <a:srgbClr val="474747"/>
              </a:solidFill>
              <a:prstDash val="solid"/>
              <a:round/>
            </a:ln>
          </a:insideH>
          <a:insideV>
            <a:ln w="12700" cap="flat">
              <a:solidFill>
                <a:srgbClr val="474747"/>
              </a:solidFill>
              <a:prstDash val="solid"/>
              <a:round/>
            </a:ln>
          </a:insideV>
        </a:tcBdr>
        <a:fill>
          <a:solidFill>
            <a:srgbClr val="DEE7D0"/>
          </a:solidFill>
        </a:fill>
      </a:tcStyle>
    </a:wholeTbl>
    <a:band2H>
      <a:tcTxStyle/>
      <a:tcStyle>
        <a:tcBdr/>
        <a:fill>
          <a:solidFill>
            <a:srgbClr val="EFF3E9"/>
          </a:solidFill>
        </a:fill>
      </a:tcStyle>
    </a:band2H>
    <a:firstCol>
      <a:tcTxStyle b="on" i="off">
        <a:fontRef idx="major">
          <a:srgbClr val="474747"/>
        </a:fontRef>
        <a:srgbClr val="474747"/>
      </a:tcTxStyle>
      <a:tcStyle>
        <a:tcBdr>
          <a:left>
            <a:ln w="12700" cap="flat">
              <a:solidFill>
                <a:srgbClr val="474747"/>
              </a:solidFill>
              <a:prstDash val="solid"/>
              <a:round/>
            </a:ln>
          </a:left>
          <a:right>
            <a:ln w="12700" cap="flat">
              <a:solidFill>
                <a:srgbClr val="474747"/>
              </a:solidFill>
              <a:prstDash val="solid"/>
              <a:round/>
            </a:ln>
          </a:right>
          <a:top>
            <a:ln w="12700" cap="flat">
              <a:solidFill>
                <a:srgbClr val="474747"/>
              </a:solidFill>
              <a:prstDash val="solid"/>
              <a:round/>
            </a:ln>
          </a:top>
          <a:bottom>
            <a:ln w="12700" cap="flat">
              <a:solidFill>
                <a:srgbClr val="474747"/>
              </a:solidFill>
              <a:prstDash val="solid"/>
              <a:round/>
            </a:ln>
          </a:bottom>
          <a:insideH>
            <a:ln w="12700" cap="flat">
              <a:solidFill>
                <a:srgbClr val="474747"/>
              </a:solidFill>
              <a:prstDash val="solid"/>
              <a:round/>
            </a:ln>
          </a:insideH>
          <a:insideV>
            <a:ln w="12700" cap="flat">
              <a:solidFill>
                <a:srgbClr val="474747"/>
              </a:solidFill>
              <a:prstDash val="solid"/>
              <a:round/>
            </a:ln>
          </a:insideV>
        </a:tcBdr>
        <a:fill>
          <a:solidFill>
            <a:schemeClr val="accent3"/>
          </a:solidFill>
        </a:fill>
      </a:tcStyle>
    </a:firstCol>
    <a:lastRow>
      <a:tcTxStyle b="on" i="off">
        <a:fontRef idx="major">
          <a:srgbClr val="474747"/>
        </a:fontRef>
        <a:srgbClr val="474747"/>
      </a:tcTxStyle>
      <a:tcStyle>
        <a:tcBdr>
          <a:left>
            <a:ln w="12700" cap="flat">
              <a:solidFill>
                <a:srgbClr val="474747"/>
              </a:solidFill>
              <a:prstDash val="solid"/>
              <a:round/>
            </a:ln>
          </a:left>
          <a:right>
            <a:ln w="12700" cap="flat">
              <a:solidFill>
                <a:srgbClr val="474747"/>
              </a:solidFill>
              <a:prstDash val="solid"/>
              <a:round/>
            </a:ln>
          </a:right>
          <a:top>
            <a:ln w="38100" cap="flat">
              <a:solidFill>
                <a:srgbClr val="474747"/>
              </a:solidFill>
              <a:prstDash val="solid"/>
              <a:round/>
            </a:ln>
          </a:top>
          <a:bottom>
            <a:ln w="12700" cap="flat">
              <a:solidFill>
                <a:srgbClr val="474747"/>
              </a:solidFill>
              <a:prstDash val="solid"/>
              <a:round/>
            </a:ln>
          </a:bottom>
          <a:insideH>
            <a:ln w="12700" cap="flat">
              <a:solidFill>
                <a:srgbClr val="474747"/>
              </a:solidFill>
              <a:prstDash val="solid"/>
              <a:round/>
            </a:ln>
          </a:insideH>
          <a:insideV>
            <a:ln w="12700" cap="flat">
              <a:solidFill>
                <a:srgbClr val="474747"/>
              </a:solidFill>
              <a:prstDash val="solid"/>
              <a:round/>
            </a:ln>
          </a:insideV>
        </a:tcBdr>
        <a:fill>
          <a:solidFill>
            <a:schemeClr val="accent3"/>
          </a:solidFill>
        </a:fill>
      </a:tcStyle>
    </a:lastRow>
    <a:firstRow>
      <a:tcTxStyle b="on" i="off">
        <a:fontRef idx="major">
          <a:srgbClr val="474747"/>
        </a:fontRef>
        <a:srgbClr val="474747"/>
      </a:tcTxStyle>
      <a:tcStyle>
        <a:tcBdr>
          <a:left>
            <a:ln w="12700" cap="flat">
              <a:solidFill>
                <a:srgbClr val="474747"/>
              </a:solidFill>
              <a:prstDash val="solid"/>
              <a:round/>
            </a:ln>
          </a:left>
          <a:right>
            <a:ln w="12700" cap="flat">
              <a:solidFill>
                <a:srgbClr val="474747"/>
              </a:solidFill>
              <a:prstDash val="solid"/>
              <a:round/>
            </a:ln>
          </a:right>
          <a:top>
            <a:ln w="12700" cap="flat">
              <a:solidFill>
                <a:srgbClr val="474747"/>
              </a:solidFill>
              <a:prstDash val="solid"/>
              <a:round/>
            </a:ln>
          </a:top>
          <a:bottom>
            <a:ln w="38100" cap="flat">
              <a:solidFill>
                <a:srgbClr val="474747"/>
              </a:solidFill>
              <a:prstDash val="solid"/>
              <a:round/>
            </a:ln>
          </a:bottom>
          <a:insideH>
            <a:ln w="12700" cap="flat">
              <a:solidFill>
                <a:srgbClr val="474747"/>
              </a:solidFill>
              <a:prstDash val="solid"/>
              <a:round/>
            </a:ln>
          </a:insideH>
          <a:insideV>
            <a:ln w="12700" cap="flat">
              <a:solidFill>
                <a:srgbClr val="474747"/>
              </a:solidFill>
              <a:prstDash val="solid"/>
              <a:round/>
            </a:ln>
          </a:insideV>
        </a:tcBdr>
        <a:fill>
          <a:solidFill>
            <a:schemeClr val="accent3"/>
          </a:solidFill>
        </a:fill>
      </a:tcStyle>
    </a:firstRow>
  </a:tblStyle>
  <a:tblStyle styleId="{EEE7283C-3CF3-47DC-8721-378D4A62B228}" styleName="">
    <a:tblBg/>
    <a:wholeTbl>
      <a:tcTxStyle b="on" i="off">
        <a:fontRef idx="major">
          <a:srgbClr val="474747"/>
        </a:fontRef>
        <a:srgbClr val="474747"/>
      </a:tcTxStyle>
      <a:tcStyle>
        <a:tcBdr>
          <a:left>
            <a:ln w="12700" cap="flat">
              <a:solidFill>
                <a:srgbClr val="474747"/>
              </a:solidFill>
              <a:prstDash val="solid"/>
              <a:round/>
            </a:ln>
          </a:left>
          <a:right>
            <a:ln w="12700" cap="flat">
              <a:solidFill>
                <a:srgbClr val="474747"/>
              </a:solidFill>
              <a:prstDash val="solid"/>
              <a:round/>
            </a:ln>
          </a:right>
          <a:top>
            <a:ln w="12700" cap="flat">
              <a:solidFill>
                <a:srgbClr val="474747"/>
              </a:solidFill>
              <a:prstDash val="solid"/>
              <a:round/>
            </a:ln>
          </a:top>
          <a:bottom>
            <a:ln w="12700" cap="flat">
              <a:solidFill>
                <a:srgbClr val="474747"/>
              </a:solidFill>
              <a:prstDash val="solid"/>
              <a:round/>
            </a:ln>
          </a:bottom>
          <a:insideH>
            <a:ln w="12700" cap="flat">
              <a:solidFill>
                <a:srgbClr val="474747"/>
              </a:solidFill>
              <a:prstDash val="solid"/>
              <a:round/>
            </a:ln>
          </a:insideH>
          <a:insideV>
            <a:ln w="12700" cap="flat">
              <a:solidFill>
                <a:srgbClr val="474747"/>
              </a:solidFill>
              <a:prstDash val="solid"/>
              <a:round/>
            </a:ln>
          </a:insideV>
        </a:tcBdr>
        <a:fill>
          <a:solidFill>
            <a:srgbClr val="FCDCCE"/>
          </a:solidFill>
        </a:fill>
      </a:tcStyle>
    </a:wholeTbl>
    <a:band2H>
      <a:tcTxStyle/>
      <a:tcStyle>
        <a:tcBdr/>
        <a:fill>
          <a:solidFill>
            <a:srgbClr val="FDEEE8"/>
          </a:solidFill>
        </a:fill>
      </a:tcStyle>
    </a:band2H>
    <a:firstCol>
      <a:tcTxStyle b="on" i="off">
        <a:fontRef idx="major">
          <a:srgbClr val="474747"/>
        </a:fontRef>
        <a:srgbClr val="474747"/>
      </a:tcTxStyle>
      <a:tcStyle>
        <a:tcBdr>
          <a:left>
            <a:ln w="12700" cap="flat">
              <a:solidFill>
                <a:srgbClr val="474747"/>
              </a:solidFill>
              <a:prstDash val="solid"/>
              <a:round/>
            </a:ln>
          </a:left>
          <a:right>
            <a:ln w="12700" cap="flat">
              <a:solidFill>
                <a:srgbClr val="474747"/>
              </a:solidFill>
              <a:prstDash val="solid"/>
              <a:round/>
            </a:ln>
          </a:right>
          <a:top>
            <a:ln w="12700" cap="flat">
              <a:solidFill>
                <a:srgbClr val="474747"/>
              </a:solidFill>
              <a:prstDash val="solid"/>
              <a:round/>
            </a:ln>
          </a:top>
          <a:bottom>
            <a:ln w="12700" cap="flat">
              <a:solidFill>
                <a:srgbClr val="474747"/>
              </a:solidFill>
              <a:prstDash val="solid"/>
              <a:round/>
            </a:ln>
          </a:bottom>
          <a:insideH>
            <a:ln w="12700" cap="flat">
              <a:solidFill>
                <a:srgbClr val="474747"/>
              </a:solidFill>
              <a:prstDash val="solid"/>
              <a:round/>
            </a:ln>
          </a:insideH>
          <a:insideV>
            <a:ln w="12700" cap="flat">
              <a:solidFill>
                <a:srgbClr val="474747"/>
              </a:solidFill>
              <a:prstDash val="solid"/>
              <a:round/>
            </a:ln>
          </a:insideV>
        </a:tcBdr>
        <a:fill>
          <a:solidFill>
            <a:schemeClr val="accent6"/>
          </a:solidFill>
        </a:fill>
      </a:tcStyle>
    </a:firstCol>
    <a:lastRow>
      <a:tcTxStyle b="on" i="off">
        <a:fontRef idx="major">
          <a:srgbClr val="474747"/>
        </a:fontRef>
        <a:srgbClr val="474747"/>
      </a:tcTxStyle>
      <a:tcStyle>
        <a:tcBdr>
          <a:left>
            <a:ln w="12700" cap="flat">
              <a:solidFill>
                <a:srgbClr val="474747"/>
              </a:solidFill>
              <a:prstDash val="solid"/>
              <a:round/>
            </a:ln>
          </a:left>
          <a:right>
            <a:ln w="12700" cap="flat">
              <a:solidFill>
                <a:srgbClr val="474747"/>
              </a:solidFill>
              <a:prstDash val="solid"/>
              <a:round/>
            </a:ln>
          </a:right>
          <a:top>
            <a:ln w="38100" cap="flat">
              <a:solidFill>
                <a:srgbClr val="474747"/>
              </a:solidFill>
              <a:prstDash val="solid"/>
              <a:round/>
            </a:ln>
          </a:top>
          <a:bottom>
            <a:ln w="12700" cap="flat">
              <a:solidFill>
                <a:srgbClr val="474747"/>
              </a:solidFill>
              <a:prstDash val="solid"/>
              <a:round/>
            </a:ln>
          </a:bottom>
          <a:insideH>
            <a:ln w="12700" cap="flat">
              <a:solidFill>
                <a:srgbClr val="474747"/>
              </a:solidFill>
              <a:prstDash val="solid"/>
              <a:round/>
            </a:ln>
          </a:insideH>
          <a:insideV>
            <a:ln w="12700" cap="flat">
              <a:solidFill>
                <a:srgbClr val="474747"/>
              </a:solidFill>
              <a:prstDash val="solid"/>
              <a:round/>
            </a:ln>
          </a:insideV>
        </a:tcBdr>
        <a:fill>
          <a:solidFill>
            <a:schemeClr val="accent6"/>
          </a:solidFill>
        </a:fill>
      </a:tcStyle>
    </a:lastRow>
    <a:firstRow>
      <a:tcTxStyle b="on" i="off">
        <a:fontRef idx="major">
          <a:srgbClr val="474747"/>
        </a:fontRef>
        <a:srgbClr val="474747"/>
      </a:tcTxStyle>
      <a:tcStyle>
        <a:tcBdr>
          <a:left>
            <a:ln w="12700" cap="flat">
              <a:solidFill>
                <a:srgbClr val="474747"/>
              </a:solidFill>
              <a:prstDash val="solid"/>
              <a:round/>
            </a:ln>
          </a:left>
          <a:right>
            <a:ln w="12700" cap="flat">
              <a:solidFill>
                <a:srgbClr val="474747"/>
              </a:solidFill>
              <a:prstDash val="solid"/>
              <a:round/>
            </a:ln>
          </a:right>
          <a:top>
            <a:ln w="12700" cap="flat">
              <a:solidFill>
                <a:srgbClr val="474747"/>
              </a:solidFill>
              <a:prstDash val="solid"/>
              <a:round/>
            </a:ln>
          </a:top>
          <a:bottom>
            <a:ln w="38100" cap="flat">
              <a:solidFill>
                <a:srgbClr val="474747"/>
              </a:solidFill>
              <a:prstDash val="solid"/>
              <a:round/>
            </a:ln>
          </a:bottom>
          <a:insideH>
            <a:ln w="12700" cap="flat">
              <a:solidFill>
                <a:srgbClr val="474747"/>
              </a:solidFill>
              <a:prstDash val="solid"/>
              <a:round/>
            </a:ln>
          </a:insideH>
          <a:insideV>
            <a:ln w="12700" cap="flat">
              <a:solidFill>
                <a:srgbClr val="474747"/>
              </a:solidFill>
              <a:prstDash val="solid"/>
              <a:round/>
            </a:ln>
          </a:insideV>
        </a:tcBdr>
        <a:fill>
          <a:solidFill>
            <a:schemeClr val="accent6"/>
          </a:solidFill>
        </a:fill>
      </a:tcStyle>
    </a:firstRow>
  </a:tblStyle>
  <a:tblStyle styleId="{CF821DB8-F4EB-4A41-A1BA-3FCAFE7338EE}" styleName="">
    <a:tblBg/>
    <a:wholeTbl>
      <a:tcTxStyle b="on" i="off">
        <a:fontRef idx="major">
          <a:srgbClr val="474747"/>
        </a:fontRef>
        <a:srgbClr val="474747"/>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8E8E8"/>
          </a:solidFill>
        </a:fill>
      </a:tcStyle>
    </a:wholeTbl>
    <a:band2H>
      <a:tcTxStyle/>
      <a:tcStyle>
        <a:tcBdr/>
        <a:fill>
          <a:solidFill>
            <a:srgbClr val="474747"/>
          </a:solidFill>
        </a:fill>
      </a:tcStyle>
    </a:band2H>
    <a:firstCol>
      <a:tcTxStyle b="on" i="off">
        <a:fontRef idx="major">
          <a:srgbClr val="474747"/>
        </a:fontRef>
        <a:srgbClr val="474747"/>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474747"/>
        </a:fontRef>
        <a:srgbClr val="474747"/>
      </a:tcTxStyle>
      <a:tcStyle>
        <a:tcBdr>
          <a:left>
            <a:ln w="12700" cap="flat">
              <a:noFill/>
              <a:miter lim="400000"/>
            </a:ln>
          </a:left>
          <a:right>
            <a:ln w="12700" cap="flat">
              <a:noFill/>
              <a:miter lim="400000"/>
            </a:ln>
          </a:right>
          <a:top>
            <a:ln w="50800" cap="flat">
              <a:solidFill>
                <a:srgbClr val="474747"/>
              </a:solidFill>
              <a:prstDash val="solid"/>
              <a:round/>
            </a:ln>
          </a:top>
          <a:bottom>
            <a:ln w="25400" cap="flat">
              <a:solidFill>
                <a:srgbClr val="474747"/>
              </a:solidFill>
              <a:prstDash val="solid"/>
              <a:round/>
            </a:ln>
          </a:bottom>
          <a:insideH>
            <a:ln w="12700" cap="flat">
              <a:noFill/>
              <a:miter lim="400000"/>
            </a:ln>
          </a:insideH>
          <a:insideV>
            <a:ln w="12700" cap="flat">
              <a:noFill/>
              <a:miter lim="400000"/>
            </a:ln>
          </a:insideV>
        </a:tcBdr>
        <a:fill>
          <a:solidFill>
            <a:srgbClr val="474747"/>
          </a:solidFill>
        </a:fill>
      </a:tcStyle>
    </a:lastRow>
    <a:firstRow>
      <a:tcTxStyle b="on" i="off">
        <a:fontRef idx="major">
          <a:srgbClr val="474747"/>
        </a:fontRef>
        <a:srgbClr val="474747"/>
      </a:tcTxStyle>
      <a:tcStyle>
        <a:tcBdr>
          <a:left>
            <a:ln w="12700" cap="flat">
              <a:noFill/>
              <a:miter lim="400000"/>
            </a:ln>
          </a:left>
          <a:right>
            <a:ln w="12700" cap="flat">
              <a:noFill/>
              <a:miter lim="400000"/>
            </a:ln>
          </a:right>
          <a:top>
            <a:ln w="25400" cap="flat">
              <a:solidFill>
                <a:srgbClr val="474747"/>
              </a:solidFill>
              <a:prstDash val="solid"/>
              <a:round/>
            </a:ln>
          </a:top>
          <a:bottom>
            <a:ln w="25400" cap="flat">
              <a:solidFill>
                <a:srgbClr val="474747"/>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n" i="off">
        <a:fontRef idx="major">
          <a:srgbClr val="474747"/>
        </a:fontRef>
        <a:srgbClr val="474747"/>
      </a:tcTxStyle>
      <a:tcStyle>
        <a:tcBdr>
          <a:left>
            <a:ln w="12700" cap="flat">
              <a:solidFill>
                <a:srgbClr val="474747"/>
              </a:solidFill>
              <a:prstDash val="solid"/>
              <a:round/>
            </a:ln>
          </a:left>
          <a:right>
            <a:ln w="12700" cap="flat">
              <a:solidFill>
                <a:srgbClr val="474747"/>
              </a:solidFill>
              <a:prstDash val="solid"/>
              <a:round/>
            </a:ln>
          </a:right>
          <a:top>
            <a:ln w="12700" cap="flat">
              <a:solidFill>
                <a:srgbClr val="474747"/>
              </a:solidFill>
              <a:prstDash val="solid"/>
              <a:round/>
            </a:ln>
          </a:top>
          <a:bottom>
            <a:ln w="12700" cap="flat">
              <a:solidFill>
                <a:srgbClr val="474747"/>
              </a:solidFill>
              <a:prstDash val="solid"/>
              <a:round/>
            </a:ln>
          </a:bottom>
          <a:insideH>
            <a:ln w="12700" cap="flat">
              <a:solidFill>
                <a:srgbClr val="474747"/>
              </a:solidFill>
              <a:prstDash val="solid"/>
              <a:round/>
            </a:ln>
          </a:insideH>
          <a:insideV>
            <a:ln w="12700" cap="flat">
              <a:solidFill>
                <a:srgbClr val="474747"/>
              </a:solidFill>
              <a:prstDash val="solid"/>
              <a:round/>
            </a:ln>
          </a:insideV>
        </a:tcBdr>
        <a:fill>
          <a:solidFill>
            <a:srgbClr val="CECECE"/>
          </a:solidFill>
        </a:fill>
      </a:tcStyle>
    </a:wholeTbl>
    <a:band2H>
      <a:tcTxStyle/>
      <a:tcStyle>
        <a:tcBdr/>
        <a:fill>
          <a:solidFill>
            <a:srgbClr val="E8E8E8"/>
          </a:solidFill>
        </a:fill>
      </a:tcStyle>
    </a:band2H>
    <a:firstCol>
      <a:tcTxStyle b="on" i="off">
        <a:fontRef idx="major">
          <a:srgbClr val="474747"/>
        </a:fontRef>
        <a:srgbClr val="474747"/>
      </a:tcTxStyle>
      <a:tcStyle>
        <a:tcBdr>
          <a:left>
            <a:ln w="12700" cap="flat">
              <a:solidFill>
                <a:srgbClr val="474747"/>
              </a:solidFill>
              <a:prstDash val="solid"/>
              <a:round/>
            </a:ln>
          </a:left>
          <a:right>
            <a:ln w="12700" cap="flat">
              <a:solidFill>
                <a:srgbClr val="474747"/>
              </a:solidFill>
              <a:prstDash val="solid"/>
              <a:round/>
            </a:ln>
          </a:right>
          <a:top>
            <a:ln w="12700" cap="flat">
              <a:solidFill>
                <a:srgbClr val="474747"/>
              </a:solidFill>
              <a:prstDash val="solid"/>
              <a:round/>
            </a:ln>
          </a:top>
          <a:bottom>
            <a:ln w="12700" cap="flat">
              <a:solidFill>
                <a:srgbClr val="474747"/>
              </a:solidFill>
              <a:prstDash val="solid"/>
              <a:round/>
            </a:ln>
          </a:bottom>
          <a:insideH>
            <a:ln w="12700" cap="flat">
              <a:solidFill>
                <a:srgbClr val="474747"/>
              </a:solidFill>
              <a:prstDash val="solid"/>
              <a:round/>
            </a:ln>
          </a:insideH>
          <a:insideV>
            <a:ln w="12700" cap="flat">
              <a:solidFill>
                <a:srgbClr val="474747"/>
              </a:solidFill>
              <a:prstDash val="solid"/>
              <a:round/>
            </a:ln>
          </a:insideV>
        </a:tcBdr>
        <a:fill>
          <a:solidFill>
            <a:srgbClr val="474747"/>
          </a:solidFill>
        </a:fill>
      </a:tcStyle>
    </a:firstCol>
    <a:lastRow>
      <a:tcTxStyle b="on" i="off">
        <a:fontRef idx="major">
          <a:srgbClr val="474747"/>
        </a:fontRef>
        <a:srgbClr val="474747"/>
      </a:tcTxStyle>
      <a:tcStyle>
        <a:tcBdr>
          <a:left>
            <a:ln w="12700" cap="flat">
              <a:solidFill>
                <a:srgbClr val="474747"/>
              </a:solidFill>
              <a:prstDash val="solid"/>
              <a:round/>
            </a:ln>
          </a:left>
          <a:right>
            <a:ln w="12700" cap="flat">
              <a:solidFill>
                <a:srgbClr val="474747"/>
              </a:solidFill>
              <a:prstDash val="solid"/>
              <a:round/>
            </a:ln>
          </a:right>
          <a:top>
            <a:ln w="38100" cap="flat">
              <a:solidFill>
                <a:srgbClr val="474747"/>
              </a:solidFill>
              <a:prstDash val="solid"/>
              <a:round/>
            </a:ln>
          </a:top>
          <a:bottom>
            <a:ln w="12700" cap="flat">
              <a:solidFill>
                <a:srgbClr val="474747"/>
              </a:solidFill>
              <a:prstDash val="solid"/>
              <a:round/>
            </a:ln>
          </a:bottom>
          <a:insideH>
            <a:ln w="12700" cap="flat">
              <a:solidFill>
                <a:srgbClr val="474747"/>
              </a:solidFill>
              <a:prstDash val="solid"/>
              <a:round/>
            </a:ln>
          </a:insideH>
          <a:insideV>
            <a:ln w="12700" cap="flat">
              <a:solidFill>
                <a:srgbClr val="474747"/>
              </a:solidFill>
              <a:prstDash val="solid"/>
              <a:round/>
            </a:ln>
          </a:insideV>
        </a:tcBdr>
        <a:fill>
          <a:solidFill>
            <a:srgbClr val="474747"/>
          </a:solidFill>
        </a:fill>
      </a:tcStyle>
    </a:lastRow>
    <a:firstRow>
      <a:tcTxStyle b="on" i="off">
        <a:fontRef idx="major">
          <a:srgbClr val="474747"/>
        </a:fontRef>
        <a:srgbClr val="474747"/>
      </a:tcTxStyle>
      <a:tcStyle>
        <a:tcBdr>
          <a:left>
            <a:ln w="12700" cap="flat">
              <a:solidFill>
                <a:srgbClr val="474747"/>
              </a:solidFill>
              <a:prstDash val="solid"/>
              <a:round/>
            </a:ln>
          </a:left>
          <a:right>
            <a:ln w="12700" cap="flat">
              <a:solidFill>
                <a:srgbClr val="474747"/>
              </a:solidFill>
              <a:prstDash val="solid"/>
              <a:round/>
            </a:ln>
          </a:right>
          <a:top>
            <a:ln w="12700" cap="flat">
              <a:solidFill>
                <a:srgbClr val="474747"/>
              </a:solidFill>
              <a:prstDash val="solid"/>
              <a:round/>
            </a:ln>
          </a:top>
          <a:bottom>
            <a:ln w="38100" cap="flat">
              <a:solidFill>
                <a:srgbClr val="474747"/>
              </a:solidFill>
              <a:prstDash val="solid"/>
              <a:round/>
            </a:ln>
          </a:bottom>
          <a:insideH>
            <a:ln w="12700" cap="flat">
              <a:solidFill>
                <a:srgbClr val="474747"/>
              </a:solidFill>
              <a:prstDash val="solid"/>
              <a:round/>
            </a:ln>
          </a:insideH>
          <a:insideV>
            <a:ln w="12700" cap="flat">
              <a:solidFill>
                <a:srgbClr val="474747"/>
              </a:solidFill>
              <a:prstDash val="solid"/>
              <a:round/>
            </a:ln>
          </a:insideV>
        </a:tcBdr>
        <a:fill>
          <a:solidFill>
            <a:srgbClr val="474747"/>
          </a:solidFill>
        </a:fill>
      </a:tcStyle>
    </a:firstRow>
  </a:tblStyle>
  <a:tblStyle styleId="{2708684C-4D16-4618-839F-0558EEFCDFE6}" styleName="">
    <a:tblBg/>
    <a:wholeTbl>
      <a:tcTxStyle b="on" i="off">
        <a:fontRef idx="major">
          <a:srgbClr val="474747"/>
        </a:fontRef>
        <a:srgbClr val="474747"/>
      </a:tcTxStyle>
      <a:tcStyle>
        <a:tcBdr>
          <a:left>
            <a:ln w="12700" cap="flat">
              <a:solidFill>
                <a:srgbClr val="474747"/>
              </a:solidFill>
              <a:prstDash val="solid"/>
              <a:round/>
            </a:ln>
          </a:left>
          <a:right>
            <a:ln w="12700" cap="flat">
              <a:solidFill>
                <a:srgbClr val="474747"/>
              </a:solidFill>
              <a:prstDash val="solid"/>
              <a:round/>
            </a:ln>
          </a:right>
          <a:top>
            <a:ln w="12700" cap="flat">
              <a:solidFill>
                <a:srgbClr val="474747"/>
              </a:solidFill>
              <a:prstDash val="solid"/>
              <a:round/>
            </a:ln>
          </a:top>
          <a:bottom>
            <a:ln w="12700" cap="flat">
              <a:solidFill>
                <a:srgbClr val="474747"/>
              </a:solidFill>
              <a:prstDash val="solid"/>
              <a:round/>
            </a:ln>
          </a:bottom>
          <a:insideH>
            <a:ln w="12700" cap="flat">
              <a:solidFill>
                <a:srgbClr val="474747"/>
              </a:solidFill>
              <a:prstDash val="solid"/>
              <a:round/>
            </a:ln>
          </a:insideH>
          <a:insideV>
            <a:ln w="12700" cap="flat">
              <a:solidFill>
                <a:srgbClr val="474747"/>
              </a:solidFill>
              <a:prstDash val="solid"/>
              <a:round/>
            </a:ln>
          </a:insideV>
        </a:tcBdr>
        <a:fill>
          <a:solidFill>
            <a:srgbClr val="474747">
              <a:alpha val="20000"/>
            </a:srgbClr>
          </a:solidFill>
        </a:fill>
      </a:tcStyle>
    </a:wholeTbl>
    <a:band2H>
      <a:tcTxStyle/>
      <a:tcStyle>
        <a:tcBdr/>
        <a:fill>
          <a:solidFill>
            <a:srgbClr val="FFFFFF"/>
          </a:solidFill>
        </a:fill>
      </a:tcStyle>
    </a:band2H>
    <a:firstCol>
      <a:tcTxStyle b="on" i="off">
        <a:fontRef idx="major">
          <a:srgbClr val="474747"/>
        </a:fontRef>
        <a:srgbClr val="474747"/>
      </a:tcTxStyle>
      <a:tcStyle>
        <a:tcBdr>
          <a:left>
            <a:ln w="12700" cap="flat">
              <a:solidFill>
                <a:srgbClr val="474747"/>
              </a:solidFill>
              <a:prstDash val="solid"/>
              <a:round/>
            </a:ln>
          </a:left>
          <a:right>
            <a:ln w="12700" cap="flat">
              <a:solidFill>
                <a:srgbClr val="474747"/>
              </a:solidFill>
              <a:prstDash val="solid"/>
              <a:round/>
            </a:ln>
          </a:right>
          <a:top>
            <a:ln w="12700" cap="flat">
              <a:solidFill>
                <a:srgbClr val="474747"/>
              </a:solidFill>
              <a:prstDash val="solid"/>
              <a:round/>
            </a:ln>
          </a:top>
          <a:bottom>
            <a:ln w="12700" cap="flat">
              <a:solidFill>
                <a:srgbClr val="474747"/>
              </a:solidFill>
              <a:prstDash val="solid"/>
              <a:round/>
            </a:ln>
          </a:bottom>
          <a:insideH>
            <a:ln w="12700" cap="flat">
              <a:solidFill>
                <a:srgbClr val="474747"/>
              </a:solidFill>
              <a:prstDash val="solid"/>
              <a:round/>
            </a:ln>
          </a:insideH>
          <a:insideV>
            <a:ln w="12700" cap="flat">
              <a:solidFill>
                <a:srgbClr val="474747"/>
              </a:solidFill>
              <a:prstDash val="solid"/>
              <a:round/>
            </a:ln>
          </a:insideV>
        </a:tcBdr>
        <a:fill>
          <a:solidFill>
            <a:srgbClr val="474747">
              <a:alpha val="20000"/>
            </a:srgbClr>
          </a:solidFill>
        </a:fill>
      </a:tcStyle>
    </a:firstCol>
    <a:lastRow>
      <a:tcTxStyle b="on" i="off">
        <a:fontRef idx="major">
          <a:srgbClr val="474747"/>
        </a:fontRef>
        <a:srgbClr val="474747"/>
      </a:tcTxStyle>
      <a:tcStyle>
        <a:tcBdr>
          <a:left>
            <a:ln w="12700" cap="flat">
              <a:solidFill>
                <a:srgbClr val="474747"/>
              </a:solidFill>
              <a:prstDash val="solid"/>
              <a:round/>
            </a:ln>
          </a:left>
          <a:right>
            <a:ln w="12700" cap="flat">
              <a:solidFill>
                <a:srgbClr val="474747"/>
              </a:solidFill>
              <a:prstDash val="solid"/>
              <a:round/>
            </a:ln>
          </a:right>
          <a:top>
            <a:ln w="50800" cap="flat">
              <a:solidFill>
                <a:srgbClr val="474747"/>
              </a:solidFill>
              <a:prstDash val="solid"/>
              <a:round/>
            </a:ln>
          </a:top>
          <a:bottom>
            <a:ln w="12700" cap="flat">
              <a:solidFill>
                <a:srgbClr val="474747"/>
              </a:solidFill>
              <a:prstDash val="solid"/>
              <a:round/>
            </a:ln>
          </a:bottom>
          <a:insideH>
            <a:ln w="12700" cap="flat">
              <a:solidFill>
                <a:srgbClr val="474747"/>
              </a:solidFill>
              <a:prstDash val="solid"/>
              <a:round/>
            </a:ln>
          </a:insideH>
          <a:insideV>
            <a:ln w="12700" cap="flat">
              <a:solidFill>
                <a:srgbClr val="474747"/>
              </a:solidFill>
              <a:prstDash val="solid"/>
              <a:round/>
            </a:ln>
          </a:insideV>
        </a:tcBdr>
        <a:fill>
          <a:noFill/>
        </a:fill>
      </a:tcStyle>
    </a:lastRow>
    <a:firstRow>
      <a:tcTxStyle b="on" i="off">
        <a:fontRef idx="major">
          <a:srgbClr val="474747"/>
        </a:fontRef>
        <a:srgbClr val="474747"/>
      </a:tcTxStyle>
      <a:tcStyle>
        <a:tcBdr>
          <a:left>
            <a:ln w="12700" cap="flat">
              <a:solidFill>
                <a:srgbClr val="474747"/>
              </a:solidFill>
              <a:prstDash val="solid"/>
              <a:round/>
            </a:ln>
          </a:left>
          <a:right>
            <a:ln w="12700" cap="flat">
              <a:solidFill>
                <a:srgbClr val="474747"/>
              </a:solidFill>
              <a:prstDash val="solid"/>
              <a:round/>
            </a:ln>
          </a:right>
          <a:top>
            <a:ln w="12700" cap="flat">
              <a:solidFill>
                <a:srgbClr val="474747"/>
              </a:solidFill>
              <a:prstDash val="solid"/>
              <a:round/>
            </a:ln>
          </a:top>
          <a:bottom>
            <a:ln w="25400" cap="flat">
              <a:solidFill>
                <a:srgbClr val="474747"/>
              </a:solidFill>
              <a:prstDash val="solid"/>
              <a:round/>
            </a:ln>
          </a:bottom>
          <a:insideH>
            <a:ln w="12700" cap="flat">
              <a:solidFill>
                <a:srgbClr val="474747"/>
              </a:solidFill>
              <a:prstDash val="solid"/>
              <a:round/>
            </a:ln>
          </a:insideH>
          <a:insideV>
            <a:ln w="12700" cap="flat">
              <a:solidFill>
                <a:srgbClr val="474747"/>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154"/>
    <p:restoredTop sz="65872"/>
  </p:normalViewPr>
  <p:slideViewPr>
    <p:cSldViewPr snapToGrid="0" snapToObjects="1">
      <p:cViewPr varScale="1">
        <p:scale>
          <a:sx n="82" d="100"/>
          <a:sy n="82" d="100"/>
        </p:scale>
        <p:origin x="2792" y="16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notesViewPr>
    <p:cSldViewPr snapToGrid="0" snapToObjects="1">
      <p:cViewPr>
        <p:scale>
          <a:sx n="170" d="100"/>
          <a:sy n="170" d="100"/>
        </p:scale>
        <p:origin x="-712" y="-299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theme" Target="theme/theme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notesMaster" Target="notesMasters/notesMaster1.xml"/><Relationship Id="rId10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60" name="Shape 560"/>
          <p:cNvSpPr>
            <a:spLocks noGrp="1" noRot="1" noChangeAspect="1"/>
          </p:cNvSpPr>
          <p:nvPr>
            <p:ph type="sldImg"/>
          </p:nvPr>
        </p:nvSpPr>
        <p:spPr>
          <a:xfrm>
            <a:off x="1143000" y="685800"/>
            <a:ext cx="4572000" cy="3429000"/>
          </a:xfrm>
          <a:prstGeom prst="rect">
            <a:avLst/>
          </a:prstGeom>
        </p:spPr>
        <p:txBody>
          <a:bodyPr/>
          <a:lstStyle/>
          <a:p>
            <a:endParaRPr/>
          </a:p>
        </p:txBody>
      </p:sp>
      <p:sp>
        <p:nvSpPr>
          <p:cNvPr id="561" name="Shape 561"/>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spcBef>
        <a:spcPts val="400"/>
      </a:spcBef>
      <a:defRPr sz="1200">
        <a:latin typeface="+mn-lt"/>
        <a:ea typeface="+mn-ea"/>
        <a:cs typeface="+mn-cs"/>
        <a:sym typeface="Times Roman"/>
      </a:defRPr>
    </a:lvl1pPr>
    <a:lvl2pPr indent="228600" latinLnBrk="0">
      <a:spcBef>
        <a:spcPts val="400"/>
      </a:spcBef>
      <a:defRPr sz="1200">
        <a:latin typeface="+mn-lt"/>
        <a:ea typeface="+mn-ea"/>
        <a:cs typeface="+mn-cs"/>
        <a:sym typeface="Times Roman"/>
      </a:defRPr>
    </a:lvl2pPr>
    <a:lvl3pPr indent="457200" latinLnBrk="0">
      <a:spcBef>
        <a:spcPts val="400"/>
      </a:spcBef>
      <a:defRPr sz="1200">
        <a:latin typeface="+mn-lt"/>
        <a:ea typeface="+mn-ea"/>
        <a:cs typeface="+mn-cs"/>
        <a:sym typeface="Times Roman"/>
      </a:defRPr>
    </a:lvl3pPr>
    <a:lvl4pPr indent="685800" latinLnBrk="0">
      <a:spcBef>
        <a:spcPts val="400"/>
      </a:spcBef>
      <a:defRPr sz="1200">
        <a:latin typeface="+mn-lt"/>
        <a:ea typeface="+mn-ea"/>
        <a:cs typeface="+mn-cs"/>
        <a:sym typeface="Times Roman"/>
      </a:defRPr>
    </a:lvl4pPr>
    <a:lvl5pPr indent="914400" latinLnBrk="0">
      <a:spcBef>
        <a:spcPts val="400"/>
      </a:spcBef>
      <a:defRPr sz="1200">
        <a:latin typeface="+mn-lt"/>
        <a:ea typeface="+mn-ea"/>
        <a:cs typeface="+mn-cs"/>
        <a:sym typeface="Times Roman"/>
      </a:defRPr>
    </a:lvl5pPr>
    <a:lvl6pPr indent="1143000" latinLnBrk="0">
      <a:spcBef>
        <a:spcPts val="400"/>
      </a:spcBef>
      <a:defRPr sz="1200">
        <a:latin typeface="+mn-lt"/>
        <a:ea typeface="+mn-ea"/>
        <a:cs typeface="+mn-cs"/>
        <a:sym typeface="Times Roman"/>
      </a:defRPr>
    </a:lvl6pPr>
    <a:lvl7pPr indent="1371600" latinLnBrk="0">
      <a:spcBef>
        <a:spcPts val="400"/>
      </a:spcBef>
      <a:defRPr sz="1200">
        <a:latin typeface="+mn-lt"/>
        <a:ea typeface="+mn-ea"/>
        <a:cs typeface="+mn-cs"/>
        <a:sym typeface="Times Roman"/>
      </a:defRPr>
    </a:lvl7pPr>
    <a:lvl8pPr indent="1600200" latinLnBrk="0">
      <a:spcBef>
        <a:spcPts val="400"/>
      </a:spcBef>
      <a:defRPr sz="1200">
        <a:latin typeface="+mn-lt"/>
        <a:ea typeface="+mn-ea"/>
        <a:cs typeface="+mn-cs"/>
        <a:sym typeface="Times Roman"/>
      </a:defRPr>
    </a:lvl8pPr>
    <a:lvl9pPr indent="1828800" latinLnBrk="0">
      <a:spcBef>
        <a:spcPts val="400"/>
      </a:spcBef>
      <a:defRPr sz="1200">
        <a:latin typeface="+mn-lt"/>
        <a:ea typeface="+mn-ea"/>
        <a:cs typeface="+mn-cs"/>
        <a:sym typeface="Times Roman"/>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3" name="Shape 953"/>
          <p:cNvSpPr>
            <a:spLocks noGrp="1" noRot="1" noChangeAspect="1"/>
          </p:cNvSpPr>
          <p:nvPr>
            <p:ph type="sldImg"/>
          </p:nvPr>
        </p:nvSpPr>
        <p:spPr>
          <a:prstGeom prst="rect">
            <a:avLst/>
          </a:prstGeom>
        </p:spPr>
        <p:txBody>
          <a:bodyPr/>
          <a:lstStyle/>
          <a:p>
            <a:endParaRPr/>
          </a:p>
        </p:txBody>
      </p:sp>
      <p:sp>
        <p:nvSpPr>
          <p:cNvPr id="954" name="Shape 954"/>
          <p:cNvSpPr>
            <a:spLocks noGrp="1"/>
          </p:cNvSpPr>
          <p:nvPr>
            <p:ph type="body" sz="quarter" idx="1"/>
          </p:nvPr>
        </p:nvSpPr>
        <p:spPr>
          <a:prstGeom prst="rect">
            <a:avLst/>
          </a:prstGeom>
        </p:spPr>
        <p:txBody>
          <a:bodyPr/>
          <a:lstStyle/>
          <a:p>
            <a:pPr algn="r" rtl="1">
              <a:defRPr>
                <a:latin typeface="Arial"/>
                <a:ea typeface="Arial"/>
                <a:cs typeface="Arial"/>
                <a:sym typeface="Arial"/>
              </a:defRPr>
            </a:pPr>
            <a:endParaRPr dirty="0"/>
          </a:p>
        </p:txBody>
      </p:sp>
    </p:spTree>
    <p:extLst>
      <p:ext uri="{BB962C8B-B14F-4D97-AF65-F5344CB8AC3E}">
        <p14:creationId xmlns:p14="http://schemas.microsoft.com/office/powerpoint/2010/main" val="4641747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3" name="Shape 953"/>
          <p:cNvSpPr>
            <a:spLocks noGrp="1" noRot="1" noChangeAspect="1"/>
          </p:cNvSpPr>
          <p:nvPr>
            <p:ph type="sldImg"/>
          </p:nvPr>
        </p:nvSpPr>
        <p:spPr>
          <a:prstGeom prst="rect">
            <a:avLst/>
          </a:prstGeom>
        </p:spPr>
        <p:txBody>
          <a:bodyPr/>
          <a:lstStyle/>
          <a:p>
            <a:endParaRPr/>
          </a:p>
        </p:txBody>
      </p:sp>
      <p:sp>
        <p:nvSpPr>
          <p:cNvPr id="954" name="Shape 954"/>
          <p:cNvSpPr>
            <a:spLocks noGrp="1"/>
          </p:cNvSpPr>
          <p:nvPr>
            <p:ph type="body" sz="quarter" idx="1"/>
          </p:nvPr>
        </p:nvSpPr>
        <p:spPr>
          <a:prstGeom prst="rect">
            <a:avLst/>
          </a:prstGeom>
        </p:spPr>
        <p:txBody>
          <a:bodyPr/>
          <a:lstStyle/>
          <a:p>
            <a:pPr algn="r" rtl="1">
              <a:defRPr>
                <a:latin typeface="Arial"/>
                <a:ea typeface="Arial"/>
                <a:cs typeface="Arial"/>
                <a:sym typeface="Arial"/>
              </a:defRPr>
            </a:pPr>
            <a:r>
              <a:t>ثم قم بتركيب شكل الشوك هذا على خريطة لإسرائيل القديمة - مع تسمية مناطق على تلك الخريطة كما كانت في العصر الروماني للمسيح</a:t>
            </a:r>
          </a:p>
          <a:p>
            <a:pPr algn="r" rtl="1">
              <a:defRPr>
                <a:latin typeface="Arial"/>
                <a:ea typeface="Arial"/>
                <a:cs typeface="Arial"/>
                <a:sym typeface="Arial"/>
              </a:defRPr>
            </a:pPr>
            <a:r>
              <a:t>////يهوذا…. السامره …. الجليل . هذه المناطق الفلسطينية التي أدارت روما بموجبها حكومة و اقتصاد الأرض قبل ٢٠٠٠ سنة   </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2" name="Shape 992"/>
          <p:cNvSpPr>
            <a:spLocks noGrp="1" noRot="1" noChangeAspect="1"/>
          </p:cNvSpPr>
          <p:nvPr>
            <p:ph type="sldImg"/>
          </p:nvPr>
        </p:nvSpPr>
        <p:spPr>
          <a:prstGeom prst="rect">
            <a:avLst/>
          </a:prstGeom>
        </p:spPr>
        <p:txBody>
          <a:bodyPr/>
          <a:lstStyle/>
          <a:p>
            <a:endParaRPr/>
          </a:p>
        </p:txBody>
      </p:sp>
      <p:sp>
        <p:nvSpPr>
          <p:cNvPr id="993" name="Shape 993"/>
          <p:cNvSpPr>
            <a:spLocks noGrp="1"/>
          </p:cNvSpPr>
          <p:nvPr>
            <p:ph type="body" sz="quarter" idx="1"/>
          </p:nvPr>
        </p:nvSpPr>
        <p:spPr>
          <a:prstGeom prst="rect">
            <a:avLst/>
          </a:prstGeom>
        </p:spPr>
        <p:txBody>
          <a:bodyPr/>
          <a:lstStyle/>
          <a:p>
            <a:pPr algn="r" rtl="1">
              <a:defRPr>
                <a:latin typeface="Arial"/>
                <a:ea typeface="Arial"/>
                <a:cs typeface="Arial"/>
                <a:sym typeface="Arial"/>
              </a:defRPr>
            </a:pPr>
            <a:r>
              <a:t>باستخدام الدراسة المساعدة #٧  ، حول الشكل البيضاوي لهذا الشوك ، يمكننا رسم مسار رحلات يسوع خلال حياته - والحصول على تنظيم  آخر لتنظيم ما نعرفه بالفعل أو سنتعلمه عن حياته وخدمته.</a:t>
            </a:r>
          </a:p>
          <a:p>
            <a:pPr algn="r" rtl="1">
              <a:defRPr>
                <a:latin typeface="Arial"/>
                <a:ea typeface="Arial"/>
                <a:cs typeface="Arial"/>
                <a:sym typeface="Arial"/>
              </a:defRPr>
            </a:pPr>
            <a:r>
              <a:t>////ابدأ من قاعدة الشوك ، في مدينة القدس حيث بدأ الرب خدمته ... تسمى وزارة القدس الأولى.</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8" name="Shape 1018"/>
          <p:cNvSpPr>
            <a:spLocks noGrp="1" noRot="1" noChangeAspect="1"/>
          </p:cNvSpPr>
          <p:nvPr>
            <p:ph type="sldImg"/>
          </p:nvPr>
        </p:nvSpPr>
        <p:spPr>
          <a:prstGeom prst="rect">
            <a:avLst/>
          </a:prstGeom>
        </p:spPr>
        <p:txBody>
          <a:bodyPr/>
          <a:lstStyle/>
          <a:p>
            <a:endParaRPr/>
          </a:p>
        </p:txBody>
      </p:sp>
      <p:sp>
        <p:nvSpPr>
          <p:cNvPr id="1019" name="Shape 1019"/>
          <p:cNvSpPr>
            <a:spLocks noGrp="1"/>
          </p:cNvSpPr>
          <p:nvPr>
            <p:ph type="body" sz="quarter" idx="1"/>
          </p:nvPr>
        </p:nvSpPr>
        <p:spPr>
          <a:prstGeom prst="rect">
            <a:avLst/>
          </a:prstGeom>
        </p:spPr>
        <p:txBody>
          <a:bodyPr/>
          <a:lstStyle>
            <a:lvl1pPr algn="r" rtl="1">
              <a:defRPr>
                <a:latin typeface="Arial"/>
                <a:ea typeface="Arial"/>
                <a:cs typeface="Arial"/>
                <a:sym typeface="Arial"/>
              </a:defRPr>
            </a:lvl1pPr>
          </a:lstStyle>
          <a:p>
            <a:r>
              <a:t>كيف كانت الحياة حينها؟ هذا نموذج لمعبد القدس العظيم ، الذي بناه هيرودس الكبير - حيث علّم يسوع ، الحاخام الجموع - على نفس موقع جبل موريا الذي كان معبد سليمان قبل ١٠٠٠ عام ... نفس جبل موريا الذي كان عليه إبراهيم مزمع ان يذبح اسحق ابنه قبل ان يوقفه الرب. أصبح هذا المبنى الوحيد النقطة المركزة بإحكام لكل اللاهوت وكل السياسة في إسرائيل القديمة. انظر إلى المبنى والمدينة من خلفه ... وتصور في ذهنك …</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 name="Shape 1049"/>
          <p:cNvSpPr>
            <a:spLocks noGrp="1" noRot="1" noChangeAspect="1"/>
          </p:cNvSpPr>
          <p:nvPr>
            <p:ph type="sldImg"/>
          </p:nvPr>
        </p:nvSpPr>
        <p:spPr>
          <a:prstGeom prst="rect">
            <a:avLst/>
          </a:prstGeom>
        </p:spPr>
        <p:txBody>
          <a:bodyPr/>
          <a:lstStyle/>
          <a:p>
            <a:endParaRPr/>
          </a:p>
        </p:txBody>
      </p:sp>
      <p:sp>
        <p:nvSpPr>
          <p:cNvPr id="1050" name="Shape 1050"/>
          <p:cNvSpPr>
            <a:spLocks noGrp="1"/>
          </p:cNvSpPr>
          <p:nvPr>
            <p:ph type="body" sz="quarter" idx="1"/>
          </p:nvPr>
        </p:nvSpPr>
        <p:spPr>
          <a:prstGeom prst="rect">
            <a:avLst/>
          </a:prstGeom>
        </p:spPr>
        <p:txBody>
          <a:bodyPr/>
          <a:lstStyle>
            <a:lvl1pPr algn="r" rtl="1">
              <a:defRPr>
                <a:latin typeface="Arial"/>
                <a:ea typeface="Arial"/>
                <a:cs typeface="Arial"/>
                <a:sym typeface="Arial"/>
              </a:defRPr>
            </a:lvl1pPr>
          </a:lstStyle>
          <a:p>
            <a:r>
              <a:t>... البنية التحتية الاجتماعية ... القاعدة الاقتصادية التي يجب أن تكون موجودة للسماح بتشغيل مجمع ضخم مثل المعبد العظيم. وهناك فكرة ما عن مجتمع القدس القديمة - مدفوعًا بالتقنيات الرائعة والأشكال الاجتماعية للمجتمع الروماني الجديد.</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0" name="Shape 1080"/>
          <p:cNvSpPr>
            <a:spLocks noGrp="1" noRot="1" noChangeAspect="1"/>
          </p:cNvSpPr>
          <p:nvPr>
            <p:ph type="sldImg"/>
          </p:nvPr>
        </p:nvSpPr>
        <p:spPr>
          <a:prstGeom prst="rect">
            <a:avLst/>
          </a:prstGeom>
        </p:spPr>
        <p:txBody>
          <a:bodyPr/>
          <a:lstStyle/>
          <a:p>
            <a:endParaRPr/>
          </a:p>
        </p:txBody>
      </p:sp>
      <p:sp>
        <p:nvSpPr>
          <p:cNvPr id="1081" name="Shape 1081"/>
          <p:cNvSpPr>
            <a:spLocks noGrp="1"/>
          </p:cNvSpPr>
          <p:nvPr>
            <p:ph type="body" sz="quarter" idx="1"/>
          </p:nvPr>
        </p:nvSpPr>
        <p:spPr>
          <a:prstGeom prst="rect">
            <a:avLst/>
          </a:prstGeom>
        </p:spPr>
        <p:txBody>
          <a:bodyPr/>
          <a:lstStyle>
            <a:lvl1pPr algn="r" rtl="1">
              <a:defRPr>
                <a:latin typeface="Arial"/>
                <a:ea typeface="Arial"/>
                <a:cs typeface="Arial"/>
                <a:sym typeface="Arial"/>
              </a:defRPr>
            </a:lvl1pPr>
          </a:lstStyle>
          <a:p>
            <a:r>
              <a:t>واجهت هذه الأفكار الجديدة خدمة يسوع المبكرة. تشير الأناجيل إلى أنه أدرك بسرعة أن رسالته سيتم استقبالها بشكل أفضل إذا انتقل من القدس إلى مكان آخر.</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8" name="Shape 1128"/>
          <p:cNvSpPr>
            <a:spLocks noGrp="1" noRot="1" noChangeAspect="1"/>
          </p:cNvSpPr>
          <p:nvPr>
            <p:ph type="sldImg"/>
          </p:nvPr>
        </p:nvSpPr>
        <p:spPr>
          <a:prstGeom prst="rect">
            <a:avLst/>
          </a:prstGeom>
        </p:spPr>
        <p:txBody>
          <a:bodyPr/>
          <a:lstStyle/>
          <a:p>
            <a:endParaRPr/>
          </a:p>
        </p:txBody>
      </p:sp>
      <p:sp>
        <p:nvSpPr>
          <p:cNvPr id="1129" name="Shape 1129"/>
          <p:cNvSpPr>
            <a:spLocks noGrp="1"/>
          </p:cNvSpPr>
          <p:nvPr>
            <p:ph type="body" sz="quarter" idx="1"/>
          </p:nvPr>
        </p:nvSpPr>
        <p:spPr>
          <a:prstGeom prst="rect">
            <a:avLst/>
          </a:prstGeom>
        </p:spPr>
        <p:txBody>
          <a:bodyPr/>
          <a:lstStyle/>
          <a:p>
            <a:pPr algn="r" rtl="1">
              <a:defRPr>
                <a:latin typeface="Arial"/>
                <a:ea typeface="Arial"/>
                <a:cs typeface="Arial"/>
                <a:sym typeface="Arial"/>
              </a:defRPr>
            </a:pPr>
            <a:r>
              <a:t>في طريقه شمالاً لإقامة مقر وزارته الجديد ،</a:t>
            </a:r>
          </a:p>
          <a:p>
            <a:pPr algn="r" rtl="1">
              <a:defRPr>
                <a:latin typeface="Arial"/>
                <a:ea typeface="Arial"/>
                <a:cs typeface="Arial"/>
                <a:sym typeface="Arial"/>
              </a:defRPr>
            </a:pPr>
            <a:r>
              <a:t>////مر من يهودا عبر منطقة شمال القدس المعروفة باسم السامرة. تاريخيًا ، هذه هي المنطقة التي زرعت فيها مملكة إسرائيل الشمالية عاصمتها قبل ١٠٠٠ عام بعد أن انفصلت الأمة بعد وفاة سليمان. كان ذلك خلال فترة الملوكية ..</a:t>
            </a:r>
          </a:p>
          <a:p>
            <a:pPr algn="r" rtl="1">
              <a:defRPr>
                <a:latin typeface="Arial"/>
                <a:ea typeface="Arial"/>
                <a:cs typeface="Arial"/>
                <a:sym typeface="Arial"/>
              </a:defRPr>
            </a:pPr>
            <a:r>
              <a:t>////هل تتذكر السامرة بعد الانقسام القومي الإسرائيلي؟</a:t>
            </a:r>
          </a:p>
          <a:p>
            <a:pPr algn="r" rtl="1">
              <a:defRPr>
                <a:latin typeface="Arial"/>
                <a:ea typeface="Arial"/>
                <a:cs typeface="Arial"/>
                <a:sym typeface="Arial"/>
              </a:defRPr>
            </a:pPr>
            <a:r>
              <a:t>هذا هو "عبور الرب السامري" وهنا أجرى المحادثة الشهيرة مع المرأة السامرية عند البئر.</a:t>
            </a:r>
          </a:p>
          <a:p>
            <a:pPr algn="r" rtl="1">
              <a:defRPr>
                <a:latin typeface="Arial"/>
                <a:ea typeface="Arial"/>
                <a:cs typeface="Arial"/>
                <a:sym typeface="Arial"/>
              </a:defRPr>
            </a:pPr>
            <a:r>
              <a:t>////كان أيضًا قريبًا جدًا من الموقع في شيلوه - حيث كان معبد إسرائيل القديم قائمًا قبل بناء هيكل سليمان الجديد العظيم في القدس بعد ألف عام.</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0" name="Shape 1170"/>
          <p:cNvSpPr>
            <a:spLocks noGrp="1" noRot="1" noChangeAspect="1"/>
          </p:cNvSpPr>
          <p:nvPr>
            <p:ph type="sldImg"/>
          </p:nvPr>
        </p:nvSpPr>
        <p:spPr>
          <a:prstGeom prst="rect">
            <a:avLst/>
          </a:prstGeom>
        </p:spPr>
        <p:txBody>
          <a:bodyPr/>
          <a:lstStyle/>
          <a:p>
            <a:endParaRPr/>
          </a:p>
        </p:txBody>
      </p:sp>
      <p:sp>
        <p:nvSpPr>
          <p:cNvPr id="1171" name="Shape 1171"/>
          <p:cNvSpPr>
            <a:spLocks noGrp="1"/>
          </p:cNvSpPr>
          <p:nvPr>
            <p:ph type="body" sz="quarter" idx="1"/>
          </p:nvPr>
        </p:nvSpPr>
        <p:spPr>
          <a:prstGeom prst="rect">
            <a:avLst/>
          </a:prstGeom>
        </p:spPr>
        <p:txBody>
          <a:bodyPr/>
          <a:lstStyle/>
          <a:p>
            <a:pPr>
              <a:defRPr>
                <a:latin typeface="Arial"/>
                <a:ea typeface="Arial"/>
                <a:cs typeface="Arial"/>
                <a:sym typeface="Arial"/>
              </a:defRPr>
            </a:pPr>
            <a:endParaRPr/>
          </a:p>
          <a:p>
            <a:pPr>
              <a:defRPr>
                <a:latin typeface="Arial"/>
                <a:ea typeface="Arial"/>
                <a:cs typeface="Arial"/>
                <a:sym typeface="Arial"/>
              </a:defRPr>
            </a:pPr>
            <a:endParaRPr/>
          </a:p>
          <a:p>
            <a:pPr algn="r" rtl="1">
              <a:defRPr>
                <a:latin typeface="Arial"/>
                <a:ea typeface="Arial"/>
                <a:cs typeface="Arial"/>
                <a:sym typeface="Arial"/>
              </a:defRPr>
            </a:pPr>
            <a:r>
              <a:t>وصل الرب أخيرًا إلى منطقة الجليل الشمالية الجميلة والجيدة المياه ، وأقام في نهاية المطاف في قرية الصيد البسيطة كفرناحوم ... على ضفاف بحيرة طبريا.</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7" name="Shape 1197"/>
          <p:cNvSpPr>
            <a:spLocks noGrp="1" noRot="1" noChangeAspect="1"/>
          </p:cNvSpPr>
          <p:nvPr>
            <p:ph type="sldImg"/>
          </p:nvPr>
        </p:nvSpPr>
        <p:spPr>
          <a:prstGeom prst="rect">
            <a:avLst/>
          </a:prstGeom>
        </p:spPr>
        <p:txBody>
          <a:bodyPr/>
          <a:lstStyle/>
          <a:p>
            <a:endParaRPr/>
          </a:p>
        </p:txBody>
      </p:sp>
      <p:sp>
        <p:nvSpPr>
          <p:cNvPr id="1198" name="Shape 1198"/>
          <p:cNvSpPr>
            <a:spLocks noGrp="1"/>
          </p:cNvSpPr>
          <p:nvPr>
            <p:ph type="body" sz="quarter" idx="1"/>
          </p:nvPr>
        </p:nvSpPr>
        <p:spPr>
          <a:prstGeom prst="rect">
            <a:avLst/>
          </a:prstGeom>
        </p:spPr>
        <p:txBody>
          <a:bodyPr/>
          <a:lstStyle/>
          <a:p>
            <a:pPr algn="r" rtl="1">
              <a:defRPr>
                <a:latin typeface="Arial"/>
                <a:ea typeface="Arial"/>
                <a:cs typeface="Arial"/>
                <a:sym typeface="Arial"/>
              </a:defRPr>
            </a:pPr>
            <a:r>
              <a:t>يشير الكتاب المقدس إلى أنه عاش في منزل سمعان بطرس في كفرناحوم.</a:t>
            </a:r>
          </a:p>
          <a:p>
            <a:pPr algn="r" rtl="1">
              <a:defRPr>
                <a:latin typeface="Arial"/>
                <a:ea typeface="Arial"/>
                <a:cs typeface="Arial"/>
                <a:sym typeface="Arial"/>
              </a:defRPr>
            </a:pPr>
            <a:r>
              <a:t>ها نحن نقترب من كفرناحوم على الشاطئ الشمالي الغربي لبحيرة طبريا ...</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1" name="Shape 1221"/>
          <p:cNvSpPr>
            <a:spLocks noGrp="1" noRot="1" noChangeAspect="1"/>
          </p:cNvSpPr>
          <p:nvPr>
            <p:ph type="sldImg"/>
          </p:nvPr>
        </p:nvSpPr>
        <p:spPr>
          <a:prstGeom prst="rect">
            <a:avLst/>
          </a:prstGeom>
        </p:spPr>
        <p:txBody>
          <a:bodyPr/>
          <a:lstStyle/>
          <a:p>
            <a:endParaRPr/>
          </a:p>
        </p:txBody>
      </p:sp>
      <p:sp>
        <p:nvSpPr>
          <p:cNvPr id="1222" name="Shape 1222"/>
          <p:cNvSpPr>
            <a:spLocks noGrp="1"/>
          </p:cNvSpPr>
          <p:nvPr>
            <p:ph type="body" sz="quarter" idx="1"/>
          </p:nvPr>
        </p:nvSpPr>
        <p:spPr>
          <a:prstGeom prst="rect">
            <a:avLst/>
          </a:prstGeom>
        </p:spPr>
        <p:txBody>
          <a:bodyPr/>
          <a:lstStyle>
            <a:lvl1pPr algn="r" rtl="1">
              <a:defRPr>
                <a:latin typeface="Arial"/>
                <a:ea typeface="Arial"/>
                <a:cs typeface="Arial"/>
                <a:sym typeface="Arial"/>
              </a:defRPr>
            </a:lvl1pPr>
          </a:lstStyle>
          <a:p>
            <a:r>
              <a:t> ...  من الشرق ، عند الاقتراب من القرية ، ترتفع عن بعد مرتفعات الجليل اللطيفة</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5" name="Shape 1245"/>
          <p:cNvSpPr>
            <a:spLocks noGrp="1" noRot="1" noChangeAspect="1"/>
          </p:cNvSpPr>
          <p:nvPr>
            <p:ph type="sldImg"/>
          </p:nvPr>
        </p:nvSpPr>
        <p:spPr>
          <a:prstGeom prst="rect">
            <a:avLst/>
          </a:prstGeom>
        </p:spPr>
        <p:txBody>
          <a:bodyPr/>
          <a:lstStyle/>
          <a:p>
            <a:endParaRPr/>
          </a:p>
        </p:txBody>
      </p:sp>
      <p:sp>
        <p:nvSpPr>
          <p:cNvPr id="1246" name="Shape 1246"/>
          <p:cNvSpPr>
            <a:spLocks noGrp="1"/>
          </p:cNvSpPr>
          <p:nvPr>
            <p:ph type="body" sz="quarter" idx="1"/>
          </p:nvPr>
        </p:nvSpPr>
        <p:spPr>
          <a:prstGeom prst="rect">
            <a:avLst/>
          </a:prstGeom>
        </p:spPr>
        <p:txBody>
          <a:bodyPr/>
          <a:lstStyle>
            <a:lvl1pPr algn="r" rtl="1">
              <a:defRPr>
                <a:latin typeface="Arial"/>
                <a:ea typeface="Arial"/>
                <a:cs typeface="Arial"/>
                <a:sym typeface="Arial"/>
              </a:defRPr>
            </a:lvl1pPr>
          </a:lstStyle>
          <a:p>
            <a:r>
              <a:t>بدأنا نرى الكنيس القديم ... والهيكل الخرساني الرمادي الذي يغطي الآن أنقاض منزل بطرس ويحميها.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4621693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0" name="Shape 1270"/>
          <p:cNvSpPr>
            <a:spLocks noGrp="1" noRot="1" noChangeAspect="1"/>
          </p:cNvSpPr>
          <p:nvPr>
            <p:ph type="sldImg"/>
          </p:nvPr>
        </p:nvSpPr>
        <p:spPr>
          <a:prstGeom prst="rect">
            <a:avLst/>
          </a:prstGeom>
        </p:spPr>
        <p:txBody>
          <a:bodyPr/>
          <a:lstStyle/>
          <a:p>
            <a:endParaRPr/>
          </a:p>
        </p:txBody>
      </p:sp>
      <p:sp>
        <p:nvSpPr>
          <p:cNvPr id="1271" name="Shape 1271"/>
          <p:cNvSpPr>
            <a:spLocks noGrp="1"/>
          </p:cNvSpPr>
          <p:nvPr>
            <p:ph type="body" sz="quarter" idx="1"/>
          </p:nvPr>
        </p:nvSpPr>
        <p:spPr>
          <a:prstGeom prst="rect">
            <a:avLst/>
          </a:prstGeom>
        </p:spPr>
        <p:txBody>
          <a:bodyPr/>
          <a:lstStyle>
            <a:lvl1pPr algn="r" rtl="1">
              <a:defRPr>
                <a:latin typeface="Arial"/>
                <a:ea typeface="Arial"/>
                <a:cs typeface="Arial"/>
                <a:sym typeface="Arial"/>
              </a:defRPr>
            </a:lvl1pPr>
          </a:lstStyle>
          <a:p>
            <a:r>
              <a:t>… كما هو الحال هنا… الاقتراب أكثر من الموقع الأثري الذي حفظه وأعاد ترميمه علماء الآثار الفرنسيسكان الكاثوليك الرومان.</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4" name="Shape 1294"/>
          <p:cNvSpPr>
            <a:spLocks noGrp="1" noRot="1" noChangeAspect="1"/>
          </p:cNvSpPr>
          <p:nvPr>
            <p:ph type="sldImg"/>
          </p:nvPr>
        </p:nvSpPr>
        <p:spPr>
          <a:prstGeom prst="rect">
            <a:avLst/>
          </a:prstGeom>
        </p:spPr>
        <p:txBody>
          <a:bodyPr/>
          <a:lstStyle/>
          <a:p>
            <a:endParaRPr/>
          </a:p>
        </p:txBody>
      </p:sp>
      <p:sp>
        <p:nvSpPr>
          <p:cNvPr id="1295" name="Shape 1295"/>
          <p:cNvSpPr>
            <a:spLocks noGrp="1"/>
          </p:cNvSpPr>
          <p:nvPr>
            <p:ph type="body" sz="quarter" idx="1"/>
          </p:nvPr>
        </p:nvSpPr>
        <p:spPr>
          <a:prstGeom prst="rect">
            <a:avLst/>
          </a:prstGeom>
        </p:spPr>
        <p:txBody>
          <a:bodyPr/>
          <a:lstStyle>
            <a:lvl1pPr algn="r" rtl="1">
              <a:defRPr>
                <a:latin typeface="Arial"/>
                <a:ea typeface="Arial"/>
                <a:cs typeface="Arial"/>
                <a:sym typeface="Arial"/>
              </a:defRPr>
            </a:lvl1pPr>
          </a:lstStyle>
          <a:p>
            <a:r>
              <a:t>إذا اقتربت عن طريق المياه من الجنوب ... تظهر الحقول الصاعدة والبساتين خصوبة الجليل وتربته البركانية القديمة….  </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8" name="Shape 1318"/>
          <p:cNvSpPr>
            <a:spLocks noGrp="1" noRot="1" noChangeAspect="1"/>
          </p:cNvSpPr>
          <p:nvPr>
            <p:ph type="sldImg"/>
          </p:nvPr>
        </p:nvSpPr>
        <p:spPr>
          <a:prstGeom prst="rect">
            <a:avLst/>
          </a:prstGeom>
        </p:spPr>
        <p:txBody>
          <a:bodyPr/>
          <a:lstStyle/>
          <a:p>
            <a:endParaRPr/>
          </a:p>
        </p:txBody>
      </p:sp>
      <p:sp>
        <p:nvSpPr>
          <p:cNvPr id="1319" name="Shape 1319"/>
          <p:cNvSpPr>
            <a:spLocks noGrp="1"/>
          </p:cNvSpPr>
          <p:nvPr>
            <p:ph type="body" sz="quarter" idx="1"/>
          </p:nvPr>
        </p:nvSpPr>
        <p:spPr>
          <a:prstGeom prst="rect">
            <a:avLst/>
          </a:prstGeom>
        </p:spPr>
        <p:txBody>
          <a:bodyPr/>
          <a:lstStyle>
            <a:lvl1pPr rtl="1">
              <a:defRPr>
                <a:latin typeface="Arial"/>
                <a:ea typeface="Arial"/>
                <a:cs typeface="Arial"/>
                <a:sym typeface="Arial"/>
              </a:defRPr>
            </a:lvl1pPr>
          </a:lstStyle>
          <a:p>
            <a:r>
              <a:t>... ونحن نقترب أكثر ...</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2" name="Shape 1342"/>
          <p:cNvSpPr>
            <a:spLocks noGrp="1" noRot="1" noChangeAspect="1"/>
          </p:cNvSpPr>
          <p:nvPr>
            <p:ph type="sldImg"/>
          </p:nvPr>
        </p:nvSpPr>
        <p:spPr>
          <a:prstGeom prst="rect">
            <a:avLst/>
          </a:prstGeom>
        </p:spPr>
        <p:txBody>
          <a:bodyPr/>
          <a:lstStyle/>
          <a:p>
            <a:endParaRPr/>
          </a:p>
        </p:txBody>
      </p:sp>
      <p:sp>
        <p:nvSpPr>
          <p:cNvPr id="1343" name="Shape 1343"/>
          <p:cNvSpPr>
            <a:spLocks noGrp="1"/>
          </p:cNvSpPr>
          <p:nvPr>
            <p:ph type="body" sz="quarter" idx="1"/>
          </p:nvPr>
        </p:nvSpPr>
        <p:spPr>
          <a:prstGeom prst="rect">
            <a:avLst/>
          </a:prstGeom>
        </p:spPr>
        <p:txBody>
          <a:bodyPr/>
          <a:lstStyle>
            <a:lvl1pPr algn="r" rtl="1">
              <a:defRPr>
                <a:latin typeface="Arial"/>
                <a:ea typeface="Arial"/>
                <a:cs typeface="Arial"/>
                <a:sym typeface="Arial"/>
              </a:defRPr>
            </a:lvl1pPr>
          </a:lstStyle>
          <a:p>
            <a:r>
              <a:t>... أخيرًا قادم إلى رصيف الميناء لزيارة الموقع القديم ...</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6" name="Shape 1366"/>
          <p:cNvSpPr>
            <a:spLocks noGrp="1" noRot="1" noChangeAspect="1"/>
          </p:cNvSpPr>
          <p:nvPr>
            <p:ph type="sldImg"/>
          </p:nvPr>
        </p:nvSpPr>
        <p:spPr>
          <a:prstGeom prst="rect">
            <a:avLst/>
          </a:prstGeom>
        </p:spPr>
        <p:txBody>
          <a:bodyPr/>
          <a:lstStyle/>
          <a:p>
            <a:endParaRPr/>
          </a:p>
        </p:txBody>
      </p:sp>
      <p:sp>
        <p:nvSpPr>
          <p:cNvPr id="1367" name="Shape 1367"/>
          <p:cNvSpPr>
            <a:spLocks noGrp="1"/>
          </p:cNvSpPr>
          <p:nvPr>
            <p:ph type="body" sz="quarter" idx="1"/>
          </p:nvPr>
        </p:nvSpPr>
        <p:spPr>
          <a:prstGeom prst="rect">
            <a:avLst/>
          </a:prstGeom>
        </p:spPr>
        <p:txBody>
          <a:bodyPr/>
          <a:lstStyle>
            <a:lvl1pPr algn="r" rtl="1">
              <a:defRPr>
                <a:latin typeface="Arial"/>
                <a:ea typeface="Arial"/>
                <a:cs typeface="Arial"/>
                <a:sym typeface="Arial"/>
              </a:defRPr>
            </a:lvl1pPr>
          </a:lstStyle>
          <a:p>
            <a:r>
              <a:t>... ….. ولاستكشاف الشوارع ذاتها التي سار فيها الرب. يُعتقد أن ما يصل إلى ١٠٠٠٠ جليلي عاشوا في كفرناحوم في زمن يسو</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1" name="Shape 1391"/>
          <p:cNvSpPr>
            <a:spLocks noGrp="1" noRot="1" noChangeAspect="1"/>
          </p:cNvSpPr>
          <p:nvPr>
            <p:ph type="sldImg"/>
          </p:nvPr>
        </p:nvSpPr>
        <p:spPr>
          <a:prstGeom prst="rect">
            <a:avLst/>
          </a:prstGeom>
        </p:spPr>
        <p:txBody>
          <a:bodyPr/>
          <a:lstStyle/>
          <a:p>
            <a:endParaRPr/>
          </a:p>
        </p:txBody>
      </p:sp>
      <p:sp>
        <p:nvSpPr>
          <p:cNvPr id="1392" name="Shape 1392"/>
          <p:cNvSpPr>
            <a:spLocks noGrp="1"/>
          </p:cNvSpPr>
          <p:nvPr>
            <p:ph type="body" sz="quarter" idx="1"/>
          </p:nvPr>
        </p:nvSpPr>
        <p:spPr>
          <a:prstGeom prst="rect">
            <a:avLst/>
          </a:prstGeom>
        </p:spPr>
        <p:txBody>
          <a:bodyPr/>
          <a:lstStyle>
            <a:lvl1pPr algn="r" rtl="1">
              <a:defRPr>
                <a:latin typeface="Arial"/>
                <a:ea typeface="Arial"/>
                <a:cs typeface="Arial"/>
                <a:sym typeface="Arial"/>
              </a:defRPr>
            </a:lvl1pPr>
          </a:lstStyle>
          <a:p>
            <a:r>
              <a:t>تبدو بوابات مدينة كفرناحوم اليوم مختلفة قليلاً عن تلك الموجودة في أيام يسوع. يعتبر الحجر الأسود في المدينة من سمات البازلت البركاني الذي يقع تحت معظم الأراضي هنا. كفرناحوم اللطيف ... يا له من تناقض مع القدس المزدحمة والفوضوية والصاخبة في الجنوب.</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5" name="Shape 1415"/>
          <p:cNvSpPr>
            <a:spLocks noGrp="1" noRot="1" noChangeAspect="1"/>
          </p:cNvSpPr>
          <p:nvPr>
            <p:ph type="sldImg"/>
          </p:nvPr>
        </p:nvSpPr>
        <p:spPr>
          <a:prstGeom prst="rect">
            <a:avLst/>
          </a:prstGeom>
        </p:spPr>
        <p:txBody>
          <a:bodyPr/>
          <a:lstStyle/>
          <a:p>
            <a:endParaRPr/>
          </a:p>
        </p:txBody>
      </p:sp>
      <p:sp>
        <p:nvSpPr>
          <p:cNvPr id="1416" name="Shape 1416"/>
          <p:cNvSpPr>
            <a:spLocks noGrp="1"/>
          </p:cNvSpPr>
          <p:nvPr>
            <p:ph type="body" sz="quarter" idx="1"/>
          </p:nvPr>
        </p:nvSpPr>
        <p:spPr>
          <a:prstGeom prst="rect">
            <a:avLst/>
          </a:prstGeom>
        </p:spPr>
        <p:txBody>
          <a:bodyPr/>
          <a:lstStyle>
            <a:lvl1pPr algn="r" rtl="1">
              <a:defRPr>
                <a:latin typeface="Arial"/>
                <a:ea typeface="Arial"/>
                <a:cs typeface="Arial"/>
                <a:sym typeface="Arial"/>
              </a:defRPr>
            </a:lvl1pPr>
          </a:lstStyle>
          <a:p>
            <a:r>
              <a:t>المجمع الذي تم ترميمه في كفرناحوم ... ليس المجمع الذي علّم فيه يسوع. تم بناء هذا في القرن الثاني بعد ولادة المسيح. لكننا نعلم بالفعل أن الكنيس السابق - الذي علم فيه يسوع - كان موجودًا في نفس الموقع ، أعلى نقطة في المدينة. لاحظ النكهة اليونانية للعمارة ….. </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9" name="Shape 1439"/>
          <p:cNvSpPr>
            <a:spLocks noGrp="1" noRot="1" noChangeAspect="1"/>
          </p:cNvSpPr>
          <p:nvPr>
            <p:ph type="sldImg"/>
          </p:nvPr>
        </p:nvSpPr>
        <p:spPr>
          <a:prstGeom prst="rect">
            <a:avLst/>
          </a:prstGeom>
        </p:spPr>
        <p:txBody>
          <a:bodyPr/>
          <a:lstStyle/>
          <a:p>
            <a:endParaRPr/>
          </a:p>
        </p:txBody>
      </p:sp>
      <p:sp>
        <p:nvSpPr>
          <p:cNvPr id="1440" name="Shape 1440"/>
          <p:cNvSpPr>
            <a:spLocks noGrp="1"/>
          </p:cNvSpPr>
          <p:nvPr>
            <p:ph type="body" sz="quarter" idx="1"/>
          </p:nvPr>
        </p:nvSpPr>
        <p:spPr>
          <a:prstGeom prst="rect">
            <a:avLst/>
          </a:prstGeom>
        </p:spPr>
        <p:txBody>
          <a:bodyPr/>
          <a:lstStyle>
            <a:lvl1pPr algn="r" rtl="1">
              <a:defRPr>
                <a:latin typeface="Arial"/>
                <a:ea typeface="Arial"/>
                <a:cs typeface="Arial"/>
                <a:sym typeface="Arial"/>
              </a:defRPr>
            </a:lvl1pPr>
          </a:lstStyle>
          <a:p>
            <a:r>
              <a:t>هذا هو تأثير الهيلينية الإسكندر ... القيام بأشياء بالطريقة اليونانية التي تم توضيحها في ترميم هذا الكنيس اليهودي في كفرناحوم. مع ذلك ، ليس هناك شك في أن هذا هو المكان الذي كان عليه المجمع اليهودي في زمن يسوع. علم في هذا المكان بالذات!</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 name="Shape 1464"/>
          <p:cNvSpPr>
            <a:spLocks noGrp="1" noRot="1" noChangeAspect="1"/>
          </p:cNvSpPr>
          <p:nvPr>
            <p:ph type="sldImg"/>
          </p:nvPr>
        </p:nvSpPr>
        <p:spPr>
          <a:prstGeom prst="rect">
            <a:avLst/>
          </a:prstGeom>
        </p:spPr>
        <p:txBody>
          <a:bodyPr/>
          <a:lstStyle/>
          <a:p>
            <a:endParaRPr/>
          </a:p>
        </p:txBody>
      </p:sp>
      <p:sp>
        <p:nvSpPr>
          <p:cNvPr id="1465" name="Shape 1465"/>
          <p:cNvSpPr>
            <a:spLocks noGrp="1"/>
          </p:cNvSpPr>
          <p:nvPr>
            <p:ph type="body" sz="quarter" idx="1"/>
          </p:nvPr>
        </p:nvSpPr>
        <p:spPr>
          <a:prstGeom prst="rect">
            <a:avLst/>
          </a:prstGeom>
        </p:spPr>
        <p:txBody>
          <a:bodyPr/>
          <a:lstStyle>
            <a:lvl1pPr algn="r" rtl="1">
              <a:defRPr>
                <a:latin typeface="Arial"/>
                <a:ea typeface="Arial"/>
                <a:cs typeface="Arial"/>
                <a:sym typeface="Arial"/>
              </a:defRPr>
            </a:lvl1pPr>
          </a:lstStyle>
          <a:p>
            <a:r>
              <a:t>المزيد من الأدلة على التصميم اليوناني ، على الرغم من دفع ثمنها قائد روماني محلي وتم بناؤه باستخدام أساليب البناء الرومانية.</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8" name="Shape 1488"/>
          <p:cNvSpPr>
            <a:spLocks noGrp="1" noRot="1" noChangeAspect="1"/>
          </p:cNvSpPr>
          <p:nvPr>
            <p:ph type="sldImg"/>
          </p:nvPr>
        </p:nvSpPr>
        <p:spPr>
          <a:prstGeom prst="rect">
            <a:avLst/>
          </a:prstGeom>
        </p:spPr>
        <p:txBody>
          <a:bodyPr/>
          <a:lstStyle/>
          <a:p>
            <a:endParaRPr/>
          </a:p>
        </p:txBody>
      </p:sp>
      <p:sp>
        <p:nvSpPr>
          <p:cNvPr id="1489" name="Shape 1489"/>
          <p:cNvSpPr>
            <a:spLocks noGrp="1"/>
          </p:cNvSpPr>
          <p:nvPr>
            <p:ph type="body" sz="quarter" idx="1"/>
          </p:nvPr>
        </p:nvSpPr>
        <p:spPr>
          <a:prstGeom prst="rect">
            <a:avLst/>
          </a:prstGeom>
        </p:spPr>
        <p:txBody>
          <a:bodyPr/>
          <a:lstStyle>
            <a:lvl1pPr algn="r" rtl="1">
              <a:defRPr>
                <a:latin typeface="Arial"/>
                <a:ea typeface="Arial"/>
                <a:cs typeface="Arial"/>
                <a:sym typeface="Arial"/>
              </a:defRPr>
            </a:lvl1pPr>
          </a:lstStyle>
          <a:p>
            <a:r>
              <a:t>بجوار الكنيس توجد هذه الشوارع المرصوفة بالبازلت ، والعديد من الحجارة الأصلية لا تزال موجودة حتى اليوم…..</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7" name="Shape 677"/>
          <p:cNvSpPr>
            <a:spLocks noGrp="1" noRot="1" noChangeAspect="1"/>
          </p:cNvSpPr>
          <p:nvPr>
            <p:ph type="sldImg"/>
          </p:nvPr>
        </p:nvSpPr>
        <p:spPr>
          <a:prstGeom prst="rect">
            <a:avLst/>
          </a:prstGeom>
        </p:spPr>
        <p:txBody>
          <a:bodyPr/>
          <a:lstStyle/>
          <a:p>
            <a:endParaRPr/>
          </a:p>
        </p:txBody>
      </p:sp>
      <p:sp>
        <p:nvSpPr>
          <p:cNvPr id="678" name="Shape 678"/>
          <p:cNvSpPr>
            <a:spLocks noGrp="1"/>
          </p:cNvSpPr>
          <p:nvPr>
            <p:ph type="body" sz="quarter" idx="1"/>
          </p:nvPr>
        </p:nvSpPr>
        <p:spPr>
          <a:prstGeom prst="rect">
            <a:avLst/>
          </a:prstGeom>
        </p:spPr>
        <p:txBody>
          <a:bodyPr/>
          <a:lstStyle/>
          <a:p>
            <a:pPr algn="r" rtl="1">
              <a:defRPr>
                <a:latin typeface="Arial"/>
                <a:ea typeface="Arial"/>
                <a:cs typeface="Arial"/>
                <a:sym typeface="Arial"/>
              </a:defRPr>
            </a:pPr>
            <a:r>
              <a:t>شاهد هذا في وضع عرض الشرائح - لاحظ النص المخفي في وضع عرض الشرائح! نقل صورة الكتاب المقدس جانبا لترجمة النص تحت. انظر كيف نُسِخَت ما ورد أعلاه ، "بعد ٢٠٠ سنة من وعد الله لإبراهيم القديم ..."</a:t>
            </a:r>
          </a:p>
          <a:p>
            <a:pPr algn="r" rtl="1">
              <a:defRPr>
                <a:latin typeface="Arial"/>
                <a:ea typeface="Arial"/>
                <a:cs typeface="Arial"/>
                <a:sym typeface="Arial"/>
              </a:defRPr>
            </a:pPr>
            <a:r>
              <a:t>بعد ألفي سنة من وعده لإبراهيم ...</a:t>
            </a:r>
          </a:p>
          <a:p>
            <a:pPr algn="r" rtl="1">
              <a:defRPr>
                <a:latin typeface="Arial"/>
                <a:ea typeface="Arial"/>
                <a:cs typeface="Arial"/>
                <a:sym typeface="Arial"/>
              </a:defRPr>
            </a:pPr>
            <a:r>
              <a:t>  …..////يتقدم الجدول الزمني للخالق إلى الذروة الكبرى في التسلسل الزمني للكتاب المقدس. هذا هو الوقت الذي حدده الآب على أنه مناسب لإحضار ابنه إلى الأرض لتقديم الإنجيل لجميع الناس</a:t>
            </a:r>
          </a:p>
          <a:p>
            <a:pPr algn="r" rtl="1">
              <a:defRPr>
                <a:latin typeface="Arial"/>
                <a:ea typeface="Arial"/>
                <a:cs typeface="Arial"/>
                <a:sym typeface="Arial"/>
              </a:defRPr>
            </a:pPr>
            <a:r>
              <a:t>…..///في سطر القصة الكتابي الواسع ، المجلد العاشر والأخير من ملف الكتاب المقدس هو المجلد الذي تم توجيه جميع أعمالنا نحوه</a:t>
            </a:r>
          </a:p>
          <a:p>
            <a:pPr algn="r" rtl="1">
              <a:defRPr>
                <a:latin typeface="Arial"/>
                <a:ea typeface="Arial"/>
                <a:cs typeface="Arial"/>
                <a:sym typeface="Arial"/>
              </a:defRPr>
            </a:pPr>
            <a:r>
              <a:t>….////الرب يسوع المسيح… ملف يسوع. من خلال هذه الأخبار السارة ، يمكن لأي شخص أن يسترد إلى الأبد تلك العلاقة الوثيقة والحميمة بالخالق التي فقدها آباؤنا الأوائل. يجب أن يُعلَن الخلاص للبشرية جمعاء منخلال إنجيل الرب يسوع المسيح. تتويج برنامج الله الجديد مع الإنسان ظهور يتقدم التاريخ نحو</a:t>
            </a:r>
          </a:p>
          <a:p>
            <a:pPr algn="r" rtl="1">
              <a:defRPr>
                <a:latin typeface="Arial"/>
                <a:ea typeface="Arial"/>
                <a:cs typeface="Arial"/>
                <a:sym typeface="Arial"/>
              </a:defRPr>
            </a:pPr>
            <a:r>
              <a:t>هذه هي النقطة التي تلتقي فيها كل القطع معًا في ظهور المسيح وتدشين برنامج الله الجديد مع الإنسان ، والذي بدأ بوعده القديم لإبراهيم.</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2" name="Shape 1512"/>
          <p:cNvSpPr>
            <a:spLocks noGrp="1" noRot="1" noChangeAspect="1"/>
          </p:cNvSpPr>
          <p:nvPr>
            <p:ph type="sldImg"/>
          </p:nvPr>
        </p:nvSpPr>
        <p:spPr>
          <a:prstGeom prst="rect">
            <a:avLst/>
          </a:prstGeom>
        </p:spPr>
        <p:txBody>
          <a:bodyPr/>
          <a:lstStyle/>
          <a:p>
            <a:endParaRPr/>
          </a:p>
        </p:txBody>
      </p:sp>
      <p:sp>
        <p:nvSpPr>
          <p:cNvPr id="1513" name="Shape 1513"/>
          <p:cNvSpPr>
            <a:spLocks noGrp="1"/>
          </p:cNvSpPr>
          <p:nvPr>
            <p:ph type="body" sz="quarter" idx="1"/>
          </p:nvPr>
        </p:nvSpPr>
        <p:spPr>
          <a:prstGeom prst="rect">
            <a:avLst/>
          </a:prstGeom>
        </p:spPr>
        <p:txBody>
          <a:bodyPr/>
          <a:lstStyle>
            <a:lvl1pPr algn="r" rtl="1">
              <a:defRPr>
                <a:latin typeface="Arial"/>
                <a:ea typeface="Arial"/>
                <a:cs typeface="Arial"/>
                <a:sym typeface="Arial"/>
              </a:defRPr>
            </a:lvl1pPr>
          </a:lstStyle>
          <a:p>
            <a:r>
              <a:t> …..حيث سار الرب وخدم تلاميذه وجميع الآخرين من المنطقة الذين جاؤوا لسماع تعاليمه…</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 name="Shape 1536"/>
          <p:cNvSpPr>
            <a:spLocks noGrp="1" noRot="1" noChangeAspect="1"/>
          </p:cNvSpPr>
          <p:nvPr>
            <p:ph type="sldImg"/>
          </p:nvPr>
        </p:nvSpPr>
        <p:spPr>
          <a:prstGeom prst="rect">
            <a:avLst/>
          </a:prstGeom>
        </p:spPr>
        <p:txBody>
          <a:bodyPr/>
          <a:lstStyle/>
          <a:p>
            <a:endParaRPr/>
          </a:p>
        </p:txBody>
      </p:sp>
      <p:sp>
        <p:nvSpPr>
          <p:cNvPr id="1537" name="Shape 1537"/>
          <p:cNvSpPr>
            <a:spLocks noGrp="1"/>
          </p:cNvSpPr>
          <p:nvPr>
            <p:ph type="body" sz="quarter" idx="1"/>
          </p:nvPr>
        </p:nvSpPr>
        <p:spPr>
          <a:prstGeom prst="rect">
            <a:avLst/>
          </a:prstGeom>
        </p:spPr>
        <p:txBody>
          <a:bodyPr/>
          <a:lstStyle>
            <a:lvl1pPr algn="r" rtl="1">
              <a:defRPr>
                <a:latin typeface="Arial"/>
                <a:ea typeface="Arial"/>
                <a:cs typeface="Arial"/>
                <a:sym typeface="Arial"/>
              </a:defRPr>
            </a:lvl1pPr>
          </a:lstStyle>
          <a:p>
            <a:r>
              <a:t>هذه كنيسة كاثوليكية مبنية بهذا الشكل غير العادي من أجل حماية منزل الرب ... فوق بقايا كنيسة قديمة مثمنة الأضلاع محفوظة. يتذكر تصميم هذه الكنيسة الكاثوليكية الحالية فوق الأنقاض هذا الشكل القديم.</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0" name="Shape 1560"/>
          <p:cNvSpPr>
            <a:spLocks noGrp="1" noRot="1" noChangeAspect="1"/>
          </p:cNvSpPr>
          <p:nvPr>
            <p:ph type="sldImg"/>
          </p:nvPr>
        </p:nvSpPr>
        <p:spPr>
          <a:prstGeom prst="rect">
            <a:avLst/>
          </a:prstGeom>
        </p:spPr>
        <p:txBody>
          <a:bodyPr/>
          <a:lstStyle/>
          <a:p>
            <a:endParaRPr/>
          </a:p>
        </p:txBody>
      </p:sp>
      <p:sp>
        <p:nvSpPr>
          <p:cNvPr id="1561" name="Shape 1561"/>
          <p:cNvSpPr>
            <a:spLocks noGrp="1"/>
          </p:cNvSpPr>
          <p:nvPr>
            <p:ph type="body" sz="quarter" idx="1"/>
          </p:nvPr>
        </p:nvSpPr>
        <p:spPr>
          <a:prstGeom prst="rect">
            <a:avLst/>
          </a:prstGeom>
        </p:spPr>
        <p:txBody>
          <a:bodyPr/>
          <a:lstStyle>
            <a:lvl1pPr algn="r" rtl="1">
              <a:defRPr/>
            </a:lvl1pPr>
          </a:lstStyle>
          <a:p>
            <a:r>
              <a:t>….. التي تقع تحتها. أنقاض منزل بطرس. يعتقد العلماء أن يسوع عاش هنا لمدة عامين تقريبًا</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4" name="Shape 1584"/>
          <p:cNvSpPr>
            <a:spLocks noGrp="1" noRot="1" noChangeAspect="1"/>
          </p:cNvSpPr>
          <p:nvPr>
            <p:ph type="sldImg"/>
          </p:nvPr>
        </p:nvSpPr>
        <p:spPr>
          <a:prstGeom prst="rect">
            <a:avLst/>
          </a:prstGeom>
        </p:spPr>
        <p:txBody>
          <a:bodyPr/>
          <a:lstStyle/>
          <a:p>
            <a:endParaRPr/>
          </a:p>
        </p:txBody>
      </p:sp>
      <p:sp>
        <p:nvSpPr>
          <p:cNvPr id="1585" name="Shape 1585"/>
          <p:cNvSpPr>
            <a:spLocks noGrp="1"/>
          </p:cNvSpPr>
          <p:nvPr>
            <p:ph type="body" sz="quarter" idx="1"/>
          </p:nvPr>
        </p:nvSpPr>
        <p:spPr>
          <a:prstGeom prst="rect">
            <a:avLst/>
          </a:prstGeom>
        </p:spPr>
        <p:txBody>
          <a:bodyPr/>
          <a:lstStyle>
            <a:lvl1pPr algn="r" rtl="1">
              <a:defRPr>
                <a:latin typeface="Arial"/>
                <a:ea typeface="Arial"/>
                <a:cs typeface="Arial"/>
                <a:sym typeface="Arial"/>
              </a:defRPr>
            </a:lvl1pPr>
          </a:lstStyle>
          <a:p>
            <a:r>
              <a:t>لكان قد رأى العديد من غروب الشمس مثل هذا في نهاية يوم طويل من الخدمة في كفرناحوم  …</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8" name="Shape 1608"/>
          <p:cNvSpPr>
            <a:spLocks noGrp="1" noRot="1" noChangeAspect="1"/>
          </p:cNvSpPr>
          <p:nvPr>
            <p:ph type="sldImg"/>
          </p:nvPr>
        </p:nvSpPr>
        <p:spPr>
          <a:prstGeom prst="rect">
            <a:avLst/>
          </a:prstGeom>
        </p:spPr>
        <p:txBody>
          <a:bodyPr/>
          <a:lstStyle/>
          <a:p>
            <a:endParaRPr/>
          </a:p>
        </p:txBody>
      </p:sp>
      <p:sp>
        <p:nvSpPr>
          <p:cNvPr id="1609" name="Shape 1609"/>
          <p:cNvSpPr>
            <a:spLocks noGrp="1"/>
          </p:cNvSpPr>
          <p:nvPr>
            <p:ph type="body" sz="quarter" idx="1"/>
          </p:nvPr>
        </p:nvSpPr>
        <p:spPr>
          <a:prstGeom prst="rect">
            <a:avLst/>
          </a:prstGeom>
        </p:spPr>
        <p:txBody>
          <a:bodyPr/>
          <a:lstStyle>
            <a:lvl1pPr algn="r" rtl="1">
              <a:defRPr>
                <a:latin typeface="Arial"/>
                <a:ea typeface="Arial"/>
                <a:cs typeface="Arial"/>
                <a:sym typeface="Arial"/>
              </a:defRPr>
            </a:lvl1pPr>
          </a:lstStyle>
          <a:p>
            <a:r>
              <a:t>هذا المدرج الطبيعي ، وهو موقع يقع شرق كفرناحوم على سفوح التلال المحيطة ، هو اليوم جبل التطويبات. نحن نعلم أن يسوع اجتذب حشودًا ضخمة على هذه المنحدرات اللطيفة ... يلقي خطبته العظيمة على الجبل ... التطويبات ... أطعم الآلاف. حقًا مكان ذو أهمية نادرة في تاريخ المسيحية الأولى ودروس الخدمة وتدريب أتباعه.</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2" name="Shape 1632"/>
          <p:cNvSpPr>
            <a:spLocks noGrp="1" noRot="1" noChangeAspect="1"/>
          </p:cNvSpPr>
          <p:nvPr>
            <p:ph type="sldImg"/>
          </p:nvPr>
        </p:nvSpPr>
        <p:spPr>
          <a:prstGeom prst="rect">
            <a:avLst/>
          </a:prstGeom>
        </p:spPr>
        <p:txBody>
          <a:bodyPr/>
          <a:lstStyle/>
          <a:p>
            <a:endParaRPr/>
          </a:p>
        </p:txBody>
      </p:sp>
      <p:sp>
        <p:nvSpPr>
          <p:cNvPr id="1633" name="Shape 1633"/>
          <p:cNvSpPr>
            <a:spLocks noGrp="1"/>
          </p:cNvSpPr>
          <p:nvPr>
            <p:ph type="body" sz="quarter" idx="1"/>
          </p:nvPr>
        </p:nvSpPr>
        <p:spPr>
          <a:prstGeom prst="rect">
            <a:avLst/>
          </a:prstGeom>
        </p:spPr>
        <p:txBody>
          <a:bodyPr/>
          <a:lstStyle>
            <a:lvl1pPr algn="r" rtl="1">
              <a:defRPr>
                <a:latin typeface="Arial"/>
                <a:ea typeface="Arial"/>
                <a:cs typeface="Arial"/>
                <a:sym typeface="Arial"/>
              </a:defRPr>
            </a:lvl1pPr>
          </a:lstStyle>
          <a:p>
            <a:r>
              <a:t>يروي الكتاب المقدس كيف سافر يسوع على نطاق واسع خلال سنوات خدمته ... عبر هذه المرتفعات فوق بحيرة الجليل.</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6" name="Shape 1656"/>
          <p:cNvSpPr>
            <a:spLocks noGrp="1" noRot="1" noChangeAspect="1"/>
          </p:cNvSpPr>
          <p:nvPr>
            <p:ph type="sldImg"/>
          </p:nvPr>
        </p:nvSpPr>
        <p:spPr>
          <a:prstGeom prst="rect">
            <a:avLst/>
          </a:prstGeom>
        </p:spPr>
        <p:txBody>
          <a:bodyPr/>
          <a:lstStyle/>
          <a:p>
            <a:endParaRPr/>
          </a:p>
        </p:txBody>
      </p:sp>
      <p:sp>
        <p:nvSpPr>
          <p:cNvPr id="1657" name="Shape 1657"/>
          <p:cNvSpPr>
            <a:spLocks noGrp="1"/>
          </p:cNvSpPr>
          <p:nvPr>
            <p:ph type="body" sz="quarter" idx="1"/>
          </p:nvPr>
        </p:nvSpPr>
        <p:spPr>
          <a:prstGeom prst="rect">
            <a:avLst/>
          </a:prstGeom>
        </p:spPr>
        <p:txBody>
          <a:bodyPr/>
          <a:lstStyle>
            <a:lvl1pPr algn="r" rtl="1">
              <a:defRPr>
                <a:latin typeface="Arial"/>
                <a:ea typeface="Arial"/>
                <a:cs typeface="Arial"/>
                <a:sym typeface="Arial"/>
              </a:defRPr>
            </a:lvl1pPr>
          </a:lstStyle>
          <a:p>
            <a:r>
              <a:t>كان السفر صعبًا ويستغرق وقتًا طويلاً ... ويتطلب عدة أيام للوصول إلى أماكن بعيدة في الوزارة.</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2" name="Shape 1682"/>
          <p:cNvSpPr>
            <a:spLocks noGrp="1" noRot="1" noChangeAspect="1"/>
          </p:cNvSpPr>
          <p:nvPr>
            <p:ph type="sldImg"/>
          </p:nvPr>
        </p:nvSpPr>
        <p:spPr>
          <a:prstGeom prst="rect">
            <a:avLst/>
          </a:prstGeom>
        </p:spPr>
        <p:txBody>
          <a:bodyPr/>
          <a:lstStyle/>
          <a:p>
            <a:endParaRPr/>
          </a:p>
        </p:txBody>
      </p:sp>
      <p:sp>
        <p:nvSpPr>
          <p:cNvPr id="1683" name="Shape 1683"/>
          <p:cNvSpPr>
            <a:spLocks noGrp="1"/>
          </p:cNvSpPr>
          <p:nvPr>
            <p:ph type="body" sz="quarter" idx="1"/>
          </p:nvPr>
        </p:nvSpPr>
        <p:spPr>
          <a:prstGeom prst="rect">
            <a:avLst/>
          </a:prstGeom>
        </p:spPr>
        <p:txBody>
          <a:bodyPr/>
          <a:lstStyle>
            <a:lvl1pPr algn="r" rtl="1">
              <a:defRPr>
                <a:latin typeface="Arial"/>
                <a:ea typeface="Arial"/>
                <a:cs typeface="Arial"/>
                <a:sym typeface="Arial"/>
              </a:defRPr>
            </a:lvl1pPr>
          </a:lstStyle>
          <a:p>
            <a:r>
              <a:t>…. مثل هذا الربيع الطبيعي في قيصرية فيليبي ، الموقع التوراتي حيث وعد يسوع بطرس بأنه "على هذه الصخرة"سيبني. كنيسته.</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6" name="Shape 1706"/>
          <p:cNvSpPr>
            <a:spLocks noGrp="1" noRot="1" noChangeAspect="1"/>
          </p:cNvSpPr>
          <p:nvPr>
            <p:ph type="sldImg"/>
          </p:nvPr>
        </p:nvSpPr>
        <p:spPr>
          <a:prstGeom prst="rect">
            <a:avLst/>
          </a:prstGeom>
        </p:spPr>
        <p:txBody>
          <a:bodyPr/>
          <a:lstStyle/>
          <a:p>
            <a:endParaRPr/>
          </a:p>
        </p:txBody>
      </p:sp>
      <p:sp>
        <p:nvSpPr>
          <p:cNvPr id="1707" name="Shape 1707"/>
          <p:cNvSpPr>
            <a:spLocks noGrp="1"/>
          </p:cNvSpPr>
          <p:nvPr>
            <p:ph type="body" sz="quarter" idx="1"/>
          </p:nvPr>
        </p:nvSpPr>
        <p:spPr>
          <a:prstGeom prst="rect">
            <a:avLst/>
          </a:prstGeom>
        </p:spPr>
        <p:txBody>
          <a:bodyPr/>
          <a:lstStyle>
            <a:lvl1pPr algn="r" rtl="1">
              <a:defRPr>
                <a:latin typeface="Arial"/>
                <a:ea typeface="Arial"/>
                <a:cs typeface="Arial"/>
                <a:sym typeface="Arial"/>
              </a:defRPr>
            </a:lvl1pPr>
          </a:lstStyle>
          <a:p>
            <a:r>
              <a:t>أصبحت المياه الوفيرة في أعالي الأردن تشبيهًا مألوفًا ليسوع لأنه أمد "ماء الحياة" لكل من سيستمع إليه ويتبعه.</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 name="Shape 1730"/>
          <p:cNvSpPr>
            <a:spLocks noGrp="1" noRot="1" noChangeAspect="1"/>
          </p:cNvSpPr>
          <p:nvPr>
            <p:ph type="sldImg"/>
          </p:nvPr>
        </p:nvSpPr>
        <p:spPr>
          <a:prstGeom prst="rect">
            <a:avLst/>
          </a:prstGeom>
        </p:spPr>
        <p:txBody>
          <a:bodyPr/>
          <a:lstStyle/>
          <a:p>
            <a:endParaRPr/>
          </a:p>
        </p:txBody>
      </p:sp>
      <p:sp>
        <p:nvSpPr>
          <p:cNvPr id="1731" name="Shape 1731"/>
          <p:cNvSpPr>
            <a:spLocks noGrp="1"/>
          </p:cNvSpPr>
          <p:nvPr>
            <p:ph type="body" sz="quarter" idx="1"/>
          </p:nvPr>
        </p:nvSpPr>
        <p:spPr>
          <a:prstGeom prst="rect">
            <a:avLst/>
          </a:prstGeom>
        </p:spPr>
        <p:txBody>
          <a:bodyPr/>
          <a:lstStyle>
            <a:lvl1pPr algn="r" rtl="1">
              <a:defRPr>
                <a:latin typeface="Arial"/>
                <a:ea typeface="Arial"/>
                <a:cs typeface="Arial"/>
                <a:sym typeface="Arial"/>
              </a:defRPr>
            </a:lvl1pPr>
          </a:lstStyle>
          <a:p>
            <a:r>
              <a:t>… وهنا يتحرك الأردن جنوبا نحو السامرة عبر يهودا نحو البحر الميت</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 name="Shape 717"/>
          <p:cNvSpPr>
            <a:spLocks noGrp="1" noRot="1" noChangeAspect="1"/>
          </p:cNvSpPr>
          <p:nvPr>
            <p:ph type="sldImg"/>
          </p:nvPr>
        </p:nvSpPr>
        <p:spPr>
          <a:prstGeom prst="rect">
            <a:avLst/>
          </a:prstGeom>
        </p:spPr>
        <p:txBody>
          <a:bodyPr/>
          <a:lstStyle/>
          <a:p>
            <a:endParaRPr/>
          </a:p>
        </p:txBody>
      </p:sp>
      <p:sp>
        <p:nvSpPr>
          <p:cNvPr id="718" name="Shape 718"/>
          <p:cNvSpPr>
            <a:spLocks noGrp="1"/>
          </p:cNvSpPr>
          <p:nvPr>
            <p:ph type="body" sz="quarter" idx="1"/>
          </p:nvPr>
        </p:nvSpPr>
        <p:spPr>
          <a:prstGeom prst="rect">
            <a:avLst/>
          </a:prstGeom>
        </p:spPr>
        <p:txBody>
          <a:bodyPr/>
          <a:lstStyle/>
          <a:p>
            <a:pPr algn="r" rtl="0">
              <a:defRPr>
                <a:latin typeface="Arial"/>
                <a:ea typeface="Arial"/>
                <a:cs typeface="Arial"/>
                <a:sym typeface="Arial"/>
              </a:defRPr>
            </a:pPr>
            <a:r>
              <a:rPr dirty="0" err="1"/>
              <a:t>يبدأ</a:t>
            </a:r>
            <a:r>
              <a:rPr dirty="0"/>
              <a:t> </a:t>
            </a:r>
            <a:r>
              <a:rPr dirty="0" err="1"/>
              <a:t>العهد</a:t>
            </a:r>
            <a:r>
              <a:rPr dirty="0"/>
              <a:t> </a:t>
            </a:r>
            <a:r>
              <a:rPr dirty="0" err="1"/>
              <a:t>الجديد</a:t>
            </a:r>
            <a:r>
              <a:rPr dirty="0"/>
              <a:t> </a:t>
            </a:r>
            <a:r>
              <a:rPr dirty="0" err="1"/>
              <a:t>مباشرة</a:t>
            </a:r>
            <a:r>
              <a:rPr dirty="0"/>
              <a:t> </a:t>
            </a:r>
            <a:r>
              <a:rPr dirty="0" err="1"/>
              <a:t>بميلاد</a:t>
            </a:r>
            <a:r>
              <a:rPr dirty="0"/>
              <a:t> </a:t>
            </a:r>
            <a:r>
              <a:rPr dirty="0" err="1"/>
              <a:t>يسوع</a:t>
            </a:r>
            <a:r>
              <a:rPr dirty="0"/>
              <a:t> </a:t>
            </a:r>
            <a:r>
              <a:rPr dirty="0" err="1"/>
              <a:t>المخلص</a:t>
            </a:r>
            <a:r>
              <a:rPr dirty="0"/>
              <a:t>. </a:t>
            </a:r>
            <a:r>
              <a:rPr dirty="0" err="1"/>
              <a:t>نبدأ</a:t>
            </a:r>
            <a:r>
              <a:rPr dirty="0"/>
              <a:t> </a:t>
            </a:r>
            <a:r>
              <a:rPr dirty="0" err="1"/>
              <a:t>في</a:t>
            </a:r>
            <a:r>
              <a:rPr dirty="0"/>
              <a:t> </a:t>
            </a:r>
            <a:r>
              <a:rPr dirty="0" err="1"/>
              <a:t>رؤية</a:t>
            </a:r>
            <a:r>
              <a:rPr dirty="0"/>
              <a:t> </a:t>
            </a:r>
            <a:r>
              <a:rPr dirty="0" err="1"/>
              <a:t>مزيد</a:t>
            </a:r>
            <a:r>
              <a:rPr dirty="0"/>
              <a:t> </a:t>
            </a:r>
            <a:r>
              <a:rPr dirty="0" err="1"/>
              <a:t>من</a:t>
            </a:r>
            <a:r>
              <a:rPr dirty="0"/>
              <a:t> </a:t>
            </a:r>
            <a:r>
              <a:rPr dirty="0" err="1"/>
              <a:t>التطوير</a:t>
            </a:r>
            <a:r>
              <a:rPr dirty="0"/>
              <a:t> </a:t>
            </a:r>
            <a:r>
              <a:rPr dirty="0" err="1"/>
              <a:t>ل</a:t>
            </a:r>
            <a:r>
              <a:rPr dirty="0"/>
              <a:t>ـ</a:t>
            </a:r>
          </a:p>
          <a:p>
            <a:pPr algn="r" rtl="0">
              <a:defRPr>
                <a:latin typeface="Arial"/>
                <a:ea typeface="Arial"/>
                <a:cs typeface="Arial"/>
                <a:sym typeface="Arial"/>
              </a:defRPr>
            </a:pPr>
            <a:r>
              <a:rPr dirty="0" err="1"/>
              <a:t>الوعود</a:t>
            </a:r>
            <a:r>
              <a:rPr dirty="0"/>
              <a:t> </a:t>
            </a:r>
            <a:r>
              <a:rPr dirty="0" err="1"/>
              <a:t>غير</a:t>
            </a:r>
            <a:r>
              <a:rPr dirty="0"/>
              <a:t> </a:t>
            </a:r>
            <a:r>
              <a:rPr dirty="0" err="1"/>
              <a:t>المشروطة</a:t>
            </a:r>
            <a:r>
              <a:rPr dirty="0"/>
              <a:t> </a:t>
            </a:r>
            <a:r>
              <a:rPr dirty="0" err="1"/>
              <a:t>للعهد</a:t>
            </a:r>
            <a:r>
              <a:rPr dirty="0"/>
              <a:t> </a:t>
            </a:r>
            <a:r>
              <a:rPr dirty="0" err="1"/>
              <a:t>الأبراهيمي</a:t>
            </a:r>
            <a:r>
              <a:rPr dirty="0"/>
              <a:t> </a:t>
            </a:r>
            <a:r>
              <a:rPr dirty="0" err="1"/>
              <a:t>قبل</a:t>
            </a:r>
            <a:r>
              <a:rPr dirty="0"/>
              <a:t> 2000 </a:t>
            </a:r>
            <a:r>
              <a:rPr dirty="0" err="1"/>
              <a:t>سنة</a:t>
            </a:r>
            <a:r>
              <a:rPr dirty="0"/>
              <a:t>. </a:t>
            </a:r>
            <a:r>
              <a:rPr dirty="0" err="1"/>
              <a:t>سؤال</a:t>
            </a:r>
            <a:r>
              <a:rPr dirty="0"/>
              <a:t>: </a:t>
            </a:r>
            <a:r>
              <a:rPr dirty="0" err="1"/>
              <a:t>كيف</a:t>
            </a:r>
            <a:r>
              <a:rPr dirty="0"/>
              <a:t> </a:t>
            </a:r>
            <a:r>
              <a:rPr dirty="0" err="1"/>
              <a:t>يمكننا</a:t>
            </a:r>
            <a:r>
              <a:rPr dirty="0"/>
              <a:t> </a:t>
            </a:r>
            <a:r>
              <a:rPr dirty="0" err="1"/>
              <a:t>أن</a:t>
            </a:r>
            <a:r>
              <a:rPr dirty="0"/>
              <a:t> </a:t>
            </a:r>
            <a:r>
              <a:rPr dirty="0" err="1"/>
              <a:t>نعالج</a:t>
            </a:r>
            <a:r>
              <a:rPr dirty="0"/>
              <a:t> </a:t>
            </a:r>
            <a:r>
              <a:rPr dirty="0" err="1"/>
              <a:t>عقليًا</a:t>
            </a:r>
            <a:r>
              <a:rPr dirty="0"/>
              <a:t> </a:t>
            </a:r>
            <a:r>
              <a:rPr dirty="0" err="1"/>
              <a:t>وننظم</a:t>
            </a:r>
            <a:r>
              <a:rPr dirty="0"/>
              <a:t> </a:t>
            </a:r>
            <a:r>
              <a:rPr dirty="0" err="1"/>
              <a:t>كل</a:t>
            </a:r>
            <a:r>
              <a:rPr dirty="0"/>
              <a:t> </a:t>
            </a:r>
            <a:r>
              <a:rPr dirty="0" err="1"/>
              <a:t>الحقائق</a:t>
            </a:r>
            <a:r>
              <a:rPr dirty="0"/>
              <a:t> </a:t>
            </a:r>
            <a:r>
              <a:rPr dirty="0" err="1"/>
              <a:t>والتفاصيل</a:t>
            </a:r>
            <a:r>
              <a:rPr dirty="0"/>
              <a:t> ، </a:t>
            </a:r>
            <a:r>
              <a:rPr dirty="0" err="1"/>
              <a:t>كل</a:t>
            </a:r>
            <a:r>
              <a:rPr dirty="0"/>
              <a:t> </a:t>
            </a:r>
            <a:r>
              <a:rPr dirty="0" err="1"/>
              <a:t>الآثار</a:t>
            </a:r>
            <a:r>
              <a:rPr dirty="0"/>
              <a:t> ، </a:t>
            </a:r>
            <a:r>
              <a:rPr dirty="0" err="1"/>
              <a:t>كل</a:t>
            </a:r>
            <a:r>
              <a:rPr dirty="0"/>
              <a:t> </a:t>
            </a:r>
            <a:r>
              <a:rPr dirty="0" err="1"/>
              <a:t>التعليمات</a:t>
            </a:r>
            <a:r>
              <a:rPr dirty="0"/>
              <a:t> ، </a:t>
            </a:r>
            <a:r>
              <a:rPr dirty="0" err="1"/>
              <a:t>كل</a:t>
            </a:r>
            <a:r>
              <a:rPr dirty="0"/>
              <a:t> </a:t>
            </a:r>
            <a:r>
              <a:rPr dirty="0" err="1"/>
              <a:t>شيء</a:t>
            </a:r>
            <a:r>
              <a:rPr dirty="0"/>
              <a:t> ... </a:t>
            </a:r>
            <a:r>
              <a:rPr dirty="0" err="1"/>
              <a:t>تمامًا</a:t>
            </a:r>
            <a:r>
              <a:rPr dirty="0"/>
              <a:t> </a:t>
            </a:r>
            <a:r>
              <a:rPr dirty="0" err="1"/>
              <a:t>كل</a:t>
            </a:r>
            <a:r>
              <a:rPr dirty="0"/>
              <a:t> </a:t>
            </a:r>
            <a:r>
              <a:rPr dirty="0" err="1"/>
              <a:t>ما</a:t>
            </a:r>
            <a:r>
              <a:rPr dirty="0"/>
              <a:t> </a:t>
            </a:r>
            <a:r>
              <a:rPr dirty="0" err="1"/>
              <a:t>يجب</a:t>
            </a:r>
            <a:r>
              <a:rPr dirty="0"/>
              <a:t> </a:t>
            </a:r>
            <a:r>
              <a:rPr dirty="0" err="1"/>
              <a:t>أن</a:t>
            </a:r>
            <a:r>
              <a:rPr dirty="0"/>
              <a:t> </a:t>
            </a:r>
            <a:r>
              <a:rPr dirty="0" err="1"/>
              <a:t>نعرفه</a:t>
            </a:r>
            <a:r>
              <a:rPr dirty="0"/>
              <a:t> </a:t>
            </a:r>
            <a:r>
              <a:rPr dirty="0" err="1"/>
              <a:t>عن</a:t>
            </a:r>
            <a:r>
              <a:rPr dirty="0"/>
              <a:t> </a:t>
            </a:r>
            <a:r>
              <a:rPr dirty="0" err="1"/>
              <a:t>الرب</a:t>
            </a:r>
            <a:r>
              <a:rPr dirty="0"/>
              <a:t>؟ ////</a:t>
            </a:r>
          </a:p>
          <a:p>
            <a:pPr algn="r" rtl="0">
              <a:defRPr>
                <a:latin typeface="Arial"/>
                <a:ea typeface="Arial"/>
                <a:cs typeface="Arial"/>
                <a:sym typeface="Arial"/>
              </a:defRPr>
            </a:pPr>
            <a:r>
              <a:rPr dirty="0" err="1"/>
              <a:t>لا</a:t>
            </a:r>
            <a:r>
              <a:rPr dirty="0"/>
              <a:t> </a:t>
            </a:r>
            <a:r>
              <a:rPr dirty="0" err="1"/>
              <a:t>تنس</a:t>
            </a:r>
            <a:r>
              <a:rPr dirty="0"/>
              <a:t> </a:t>
            </a:r>
            <a:r>
              <a:rPr dirty="0" err="1"/>
              <a:t>أن</a:t>
            </a:r>
            <a:r>
              <a:rPr dirty="0"/>
              <a:t> </a:t>
            </a:r>
            <a:r>
              <a:rPr dirty="0" err="1"/>
              <a:t>هذه</a:t>
            </a:r>
            <a:r>
              <a:rPr dirty="0"/>
              <a:t> </a:t>
            </a:r>
            <a:r>
              <a:rPr dirty="0" err="1"/>
              <a:t>الدراسة</a:t>
            </a:r>
            <a:r>
              <a:rPr dirty="0"/>
              <a:t> </a:t>
            </a:r>
            <a:r>
              <a:rPr dirty="0" err="1"/>
              <a:t>ليست</a:t>
            </a:r>
            <a:r>
              <a:rPr dirty="0"/>
              <a:t> </a:t>
            </a:r>
            <a:r>
              <a:rPr dirty="0" err="1"/>
              <a:t>رحلة</a:t>
            </a:r>
            <a:r>
              <a:rPr dirty="0"/>
              <a:t> </a:t>
            </a:r>
            <a:r>
              <a:rPr dirty="0" err="1"/>
              <a:t>في</a:t>
            </a:r>
            <a:r>
              <a:rPr dirty="0"/>
              <a:t> </a:t>
            </a:r>
            <a:r>
              <a:rPr dirty="0" err="1"/>
              <a:t>التفاصيل</a:t>
            </a:r>
            <a:r>
              <a:rPr dirty="0"/>
              <a:t> ، </a:t>
            </a:r>
            <a:r>
              <a:rPr dirty="0" err="1"/>
              <a:t>ولكنها</a:t>
            </a:r>
            <a:r>
              <a:rPr dirty="0"/>
              <a:t> </a:t>
            </a:r>
            <a:r>
              <a:rPr dirty="0" err="1"/>
              <a:t>دليل</a:t>
            </a:r>
            <a:r>
              <a:rPr dirty="0"/>
              <a:t> </a:t>
            </a:r>
            <a:r>
              <a:rPr dirty="0" err="1"/>
              <a:t>لتنظيم</a:t>
            </a:r>
            <a:r>
              <a:rPr dirty="0"/>
              <a:t> </a:t>
            </a:r>
            <a:r>
              <a:rPr dirty="0" err="1"/>
              <a:t>كل</a:t>
            </a:r>
            <a:r>
              <a:rPr dirty="0"/>
              <a:t> </a:t>
            </a:r>
            <a:r>
              <a:rPr dirty="0" err="1"/>
              <a:t>ما</a:t>
            </a:r>
            <a:r>
              <a:rPr dirty="0"/>
              <a:t> </a:t>
            </a:r>
            <a:r>
              <a:rPr dirty="0" err="1"/>
              <a:t>قد</a:t>
            </a:r>
            <a:r>
              <a:rPr dirty="0"/>
              <a:t> </a:t>
            </a:r>
            <a:r>
              <a:rPr dirty="0" err="1"/>
              <a:t>نعرفه</a:t>
            </a:r>
            <a:r>
              <a:rPr dirty="0"/>
              <a:t> </a:t>
            </a:r>
            <a:r>
              <a:rPr dirty="0" err="1"/>
              <a:t>وكل</a:t>
            </a:r>
            <a:r>
              <a:rPr dirty="0"/>
              <a:t> </a:t>
            </a:r>
            <a:r>
              <a:rPr dirty="0" err="1"/>
              <a:t>ما</a:t>
            </a:r>
            <a:r>
              <a:rPr dirty="0"/>
              <a:t> </a:t>
            </a:r>
            <a:r>
              <a:rPr dirty="0" err="1"/>
              <a:t>سنعرفه</a:t>
            </a:r>
            <a:r>
              <a:rPr dirty="0"/>
              <a:t>. </a:t>
            </a:r>
            <a:r>
              <a:rPr dirty="0" err="1"/>
              <a:t>مرة</a:t>
            </a:r>
            <a:r>
              <a:rPr dirty="0"/>
              <a:t> </a:t>
            </a:r>
            <a:r>
              <a:rPr dirty="0" err="1"/>
              <a:t>أخرى</a:t>
            </a:r>
            <a:r>
              <a:rPr dirty="0"/>
              <a:t> ، </a:t>
            </a:r>
            <a:r>
              <a:rPr dirty="0" err="1"/>
              <a:t>فقط</a:t>
            </a:r>
            <a:r>
              <a:rPr dirty="0"/>
              <a:t> </a:t>
            </a:r>
            <a:r>
              <a:rPr dirty="0" err="1"/>
              <a:t>نظرة</a:t>
            </a:r>
            <a:r>
              <a:rPr dirty="0"/>
              <a:t> </a:t>
            </a:r>
            <a:r>
              <a:rPr dirty="0" err="1"/>
              <a:t>عامة</a:t>
            </a:r>
            <a:r>
              <a:rPr dirty="0"/>
              <a:t> ... </a:t>
            </a:r>
            <a:r>
              <a:rPr dirty="0" err="1"/>
              <a:t>لا</a:t>
            </a:r>
            <a:r>
              <a:rPr dirty="0"/>
              <a:t> </a:t>
            </a:r>
            <a:r>
              <a:rPr dirty="0" err="1"/>
              <a:t>توجد</a:t>
            </a:r>
            <a:r>
              <a:rPr dirty="0"/>
              <a:t> </a:t>
            </a:r>
            <a:r>
              <a:rPr dirty="0" err="1"/>
              <a:t>تفاصيل</a:t>
            </a:r>
            <a:r>
              <a:rPr dirty="0"/>
              <a:t>! //// </a:t>
            </a:r>
          </a:p>
          <a:p>
            <a:pPr algn="r" rtl="0">
              <a:defRPr>
                <a:latin typeface="Arial"/>
                <a:ea typeface="Arial"/>
                <a:cs typeface="Arial"/>
                <a:sym typeface="Arial"/>
              </a:defRPr>
            </a:pPr>
            <a:r>
              <a:rPr dirty="0" err="1"/>
              <a:t>يمكن</a:t>
            </a:r>
            <a:r>
              <a:rPr dirty="0"/>
              <a:t> </a:t>
            </a:r>
            <a:r>
              <a:rPr dirty="0" err="1"/>
              <a:t>تقسيم</a:t>
            </a:r>
            <a:r>
              <a:rPr dirty="0"/>
              <a:t> </a:t>
            </a:r>
            <a:r>
              <a:rPr dirty="0" err="1"/>
              <a:t>ملف</a:t>
            </a:r>
            <a:r>
              <a:rPr dirty="0"/>
              <a:t> </a:t>
            </a:r>
            <a:r>
              <a:rPr dirty="0" err="1"/>
              <a:t>يسوع</a:t>
            </a:r>
            <a:r>
              <a:rPr dirty="0"/>
              <a:t> </a:t>
            </a:r>
            <a:r>
              <a:rPr dirty="0" err="1"/>
              <a:t>إلى</a:t>
            </a:r>
            <a:r>
              <a:rPr dirty="0"/>
              <a:t> </a:t>
            </a:r>
            <a:r>
              <a:rPr dirty="0" err="1"/>
              <a:t>ثلاثة</a:t>
            </a:r>
            <a:r>
              <a:rPr dirty="0"/>
              <a:t> </a:t>
            </a:r>
            <a:r>
              <a:rPr dirty="0" err="1"/>
              <a:t>أجزاء</a:t>
            </a:r>
            <a:r>
              <a:rPr dirty="0"/>
              <a:t> </a:t>
            </a:r>
            <a:r>
              <a:rPr dirty="0" err="1"/>
              <a:t>رئيسية</a:t>
            </a:r>
            <a:r>
              <a:rPr dirty="0"/>
              <a:t>: ////</a:t>
            </a:r>
          </a:p>
          <a:p>
            <a:pPr algn="r" rtl="0">
              <a:defRPr>
                <a:latin typeface="Arial"/>
                <a:ea typeface="Arial"/>
                <a:cs typeface="Arial"/>
                <a:sym typeface="Arial"/>
              </a:defRPr>
            </a:pPr>
            <a:r>
              <a:rPr dirty="0" err="1"/>
              <a:t>حياته</a:t>
            </a:r>
            <a:r>
              <a:rPr dirty="0"/>
              <a:t>،</a:t>
            </a:r>
          </a:p>
          <a:p>
            <a:pPr algn="r" rtl="0">
              <a:defRPr>
                <a:latin typeface="Arial"/>
                <a:ea typeface="Arial"/>
                <a:cs typeface="Arial"/>
                <a:sym typeface="Arial"/>
              </a:defRPr>
            </a:pPr>
            <a:r>
              <a:rPr dirty="0" err="1"/>
              <a:t>تجربته</a:t>
            </a:r>
            <a:r>
              <a:rPr dirty="0"/>
              <a:t> </a:t>
            </a:r>
            <a:r>
              <a:rPr dirty="0" err="1"/>
              <a:t>في</a:t>
            </a:r>
            <a:r>
              <a:rPr dirty="0"/>
              <a:t> </a:t>
            </a:r>
            <a:r>
              <a:rPr dirty="0" err="1"/>
              <a:t>وآثار</a:t>
            </a:r>
            <a:r>
              <a:rPr dirty="0"/>
              <a:t> </a:t>
            </a:r>
            <a:r>
              <a:rPr dirty="0" err="1"/>
              <a:t>الصليب</a:t>
            </a:r>
            <a:r>
              <a:rPr dirty="0"/>
              <a:t> ، </a:t>
            </a:r>
            <a:r>
              <a:rPr dirty="0" err="1"/>
              <a:t>و</a:t>
            </a:r>
            <a:r>
              <a:rPr dirty="0"/>
              <a:t> //// </a:t>
            </a:r>
          </a:p>
          <a:p>
            <a:pPr algn="r" rtl="0">
              <a:defRPr>
                <a:latin typeface="Arial"/>
                <a:ea typeface="Arial"/>
                <a:cs typeface="Arial"/>
                <a:sym typeface="Arial"/>
              </a:defRPr>
            </a:pPr>
            <a:r>
              <a:rPr dirty="0" err="1"/>
              <a:t>الكائن</a:t>
            </a:r>
            <a:r>
              <a:rPr dirty="0"/>
              <a:t> </a:t>
            </a:r>
            <a:r>
              <a:rPr dirty="0" err="1"/>
              <a:t>الحي</a:t>
            </a:r>
            <a:r>
              <a:rPr dirty="0"/>
              <a:t> </a:t>
            </a:r>
            <a:r>
              <a:rPr dirty="0" err="1"/>
              <a:t>الجديد</a:t>
            </a:r>
            <a:r>
              <a:rPr dirty="0"/>
              <a:t> </a:t>
            </a:r>
            <a:r>
              <a:rPr dirty="0" err="1"/>
              <a:t>الغامض</a:t>
            </a:r>
            <a:r>
              <a:rPr dirty="0"/>
              <a:t> </a:t>
            </a:r>
            <a:r>
              <a:rPr dirty="0" err="1"/>
              <a:t>الناتج</a:t>
            </a:r>
            <a:r>
              <a:rPr dirty="0"/>
              <a:t> ، </a:t>
            </a:r>
            <a:r>
              <a:rPr dirty="0" err="1"/>
              <a:t>الكنيسة</a:t>
            </a:r>
            <a:r>
              <a:rPr dirty="0"/>
              <a:t>. //// </a:t>
            </a:r>
          </a:p>
          <a:p>
            <a:pPr algn="r" rtl="0">
              <a:defRPr>
                <a:latin typeface="Arial"/>
                <a:ea typeface="Arial"/>
                <a:cs typeface="Arial"/>
                <a:sym typeface="Arial"/>
              </a:defRPr>
            </a:pPr>
            <a:endParaRPr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4" name="Shape 1754"/>
          <p:cNvSpPr>
            <a:spLocks noGrp="1" noRot="1" noChangeAspect="1"/>
          </p:cNvSpPr>
          <p:nvPr>
            <p:ph type="sldImg"/>
          </p:nvPr>
        </p:nvSpPr>
        <p:spPr>
          <a:prstGeom prst="rect">
            <a:avLst/>
          </a:prstGeom>
        </p:spPr>
        <p:txBody>
          <a:bodyPr/>
          <a:lstStyle/>
          <a:p>
            <a:endParaRPr/>
          </a:p>
        </p:txBody>
      </p:sp>
      <p:sp>
        <p:nvSpPr>
          <p:cNvPr id="1755" name="Shape 1755"/>
          <p:cNvSpPr>
            <a:spLocks noGrp="1"/>
          </p:cNvSpPr>
          <p:nvPr>
            <p:ph type="body" sz="quarter" idx="1"/>
          </p:nvPr>
        </p:nvSpPr>
        <p:spPr>
          <a:prstGeom prst="rect">
            <a:avLst/>
          </a:prstGeom>
        </p:spPr>
        <p:txBody>
          <a:bodyPr/>
          <a:lstStyle>
            <a:lvl1pPr algn="r" rtl="1">
              <a:defRPr>
                <a:latin typeface="Arial"/>
                <a:ea typeface="Arial"/>
                <a:cs typeface="Arial"/>
                <a:sym typeface="Arial"/>
              </a:defRPr>
            </a:lvl1pPr>
          </a:lstStyle>
          <a:p>
            <a:r>
              <a:t>هنا وهناك على طول الطريق ، واجهت شلالات جميلة ومواقع ذات جمال طبيعي لا يصدق.</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7" name="Shape 1797"/>
          <p:cNvSpPr>
            <a:spLocks noGrp="1" noRot="1" noChangeAspect="1"/>
          </p:cNvSpPr>
          <p:nvPr>
            <p:ph type="sldImg"/>
          </p:nvPr>
        </p:nvSpPr>
        <p:spPr>
          <a:prstGeom prst="rect">
            <a:avLst/>
          </a:prstGeom>
        </p:spPr>
        <p:txBody>
          <a:bodyPr/>
          <a:lstStyle/>
          <a:p>
            <a:endParaRPr/>
          </a:p>
        </p:txBody>
      </p:sp>
      <p:sp>
        <p:nvSpPr>
          <p:cNvPr id="1798" name="Shape 1798"/>
          <p:cNvSpPr>
            <a:spLocks noGrp="1"/>
          </p:cNvSpPr>
          <p:nvPr>
            <p:ph type="body" sz="quarter" idx="1"/>
          </p:nvPr>
        </p:nvSpPr>
        <p:spPr>
          <a:prstGeom prst="rect">
            <a:avLst/>
          </a:prstGeom>
        </p:spPr>
        <p:txBody>
          <a:bodyPr/>
          <a:lstStyle/>
          <a:p>
            <a:pPr algn="r" rtl="1">
              <a:defRPr>
                <a:latin typeface="Arial"/>
                <a:ea typeface="Arial"/>
                <a:cs typeface="Arial"/>
                <a:sym typeface="Arial"/>
              </a:defRPr>
            </a:pPr>
            <a:r>
              <a:rPr dirty="0" err="1"/>
              <a:t>من</a:t>
            </a:r>
            <a:r>
              <a:rPr dirty="0"/>
              <a:t> </a:t>
            </a:r>
            <a:r>
              <a:rPr dirty="0" err="1"/>
              <a:t>وقت</a:t>
            </a:r>
            <a:r>
              <a:rPr dirty="0"/>
              <a:t> </a:t>
            </a:r>
            <a:r>
              <a:rPr dirty="0" err="1"/>
              <a:t>لآخر</a:t>
            </a:r>
            <a:r>
              <a:rPr dirty="0"/>
              <a:t> ، </a:t>
            </a:r>
            <a:r>
              <a:rPr dirty="0" err="1"/>
              <a:t>كان</a:t>
            </a:r>
            <a:r>
              <a:rPr dirty="0"/>
              <a:t> </a:t>
            </a:r>
            <a:r>
              <a:rPr dirty="0" err="1"/>
              <a:t>الرب</a:t>
            </a:r>
            <a:r>
              <a:rPr dirty="0"/>
              <a:t> </a:t>
            </a:r>
            <a:r>
              <a:rPr dirty="0" err="1"/>
              <a:t>يقوم</a:t>
            </a:r>
            <a:r>
              <a:rPr dirty="0"/>
              <a:t> </a:t>
            </a:r>
            <a:r>
              <a:rPr dirty="0" err="1"/>
              <a:t>بغزوات</a:t>
            </a:r>
            <a:r>
              <a:rPr dirty="0"/>
              <a:t> </a:t>
            </a:r>
            <a:r>
              <a:rPr dirty="0" err="1"/>
              <a:t>في</a:t>
            </a:r>
            <a:r>
              <a:rPr dirty="0"/>
              <a:t> </a:t>
            </a:r>
            <a:r>
              <a:rPr dirty="0" err="1"/>
              <a:t>الريف</a:t>
            </a:r>
            <a:r>
              <a:rPr dirty="0"/>
              <a:t> </a:t>
            </a:r>
            <a:r>
              <a:rPr dirty="0" err="1"/>
              <a:t>من</a:t>
            </a:r>
            <a:r>
              <a:rPr dirty="0"/>
              <a:t> </a:t>
            </a:r>
            <a:r>
              <a:rPr dirty="0" err="1"/>
              <a:t>أجل</a:t>
            </a:r>
            <a:r>
              <a:rPr dirty="0"/>
              <a:t> </a:t>
            </a:r>
            <a:r>
              <a:rPr dirty="0" err="1"/>
              <a:t>التعليم</a:t>
            </a:r>
            <a:r>
              <a:rPr dirty="0"/>
              <a:t> </a:t>
            </a:r>
            <a:r>
              <a:rPr dirty="0" err="1"/>
              <a:t>والخدمة</a:t>
            </a:r>
            <a:r>
              <a:rPr dirty="0"/>
              <a:t> … </a:t>
            </a:r>
          </a:p>
          <a:p>
            <a:pPr algn="r" rtl="1">
              <a:defRPr>
                <a:latin typeface="Arial"/>
                <a:ea typeface="Arial"/>
                <a:cs typeface="Arial"/>
                <a:sym typeface="Arial"/>
              </a:defRPr>
            </a:pPr>
            <a:r>
              <a:rPr dirty="0"/>
              <a:t>////</a:t>
            </a:r>
            <a:r>
              <a:rPr sz="200" dirty="0" err="1"/>
              <a:t>ش</a:t>
            </a:r>
            <a:r>
              <a:rPr dirty="0"/>
              <a:t> …</a:t>
            </a:r>
            <a:r>
              <a:rPr dirty="0" err="1"/>
              <a:t>شمالاً</a:t>
            </a:r>
            <a:r>
              <a:rPr dirty="0"/>
              <a:t> </a:t>
            </a:r>
            <a:r>
              <a:rPr dirty="0" err="1"/>
              <a:t>إلى</a:t>
            </a:r>
            <a:r>
              <a:rPr dirty="0"/>
              <a:t> </a:t>
            </a:r>
            <a:r>
              <a:rPr dirty="0" err="1"/>
              <a:t>فينيقيا</a:t>
            </a:r>
            <a:endParaRPr dirty="0"/>
          </a:p>
          <a:p>
            <a:pPr algn="r" rtl="1">
              <a:defRPr>
                <a:latin typeface="Arial"/>
                <a:ea typeface="Arial"/>
                <a:cs typeface="Arial"/>
                <a:sym typeface="Arial"/>
              </a:defRPr>
            </a:pPr>
            <a:r>
              <a:rPr lang="en-US" dirty="0"/>
              <a:t>  /////</a:t>
            </a:r>
            <a:r>
              <a:rPr lang="ar-SA" dirty="0"/>
              <a:t>وفي</a:t>
            </a:r>
            <a:r>
              <a:rPr lang="en-US" dirty="0"/>
              <a:t> </a:t>
            </a:r>
            <a:r>
              <a:rPr lang="ar-SA" dirty="0"/>
              <a:t>ال</a:t>
            </a:r>
            <a:r>
              <a:rPr dirty="0" err="1"/>
              <a:t>منطقة</a:t>
            </a:r>
            <a:r>
              <a:rPr dirty="0"/>
              <a:t> </a:t>
            </a:r>
            <a:r>
              <a:rPr dirty="0" err="1"/>
              <a:t>المعروفة</a:t>
            </a:r>
            <a:r>
              <a:rPr dirty="0"/>
              <a:t> </a:t>
            </a:r>
            <a:r>
              <a:rPr dirty="0" err="1"/>
              <a:t>باسم</a:t>
            </a:r>
            <a:r>
              <a:rPr dirty="0"/>
              <a:t> </a:t>
            </a:r>
            <a:r>
              <a:rPr dirty="0" err="1"/>
              <a:t>ديكابولس</a:t>
            </a:r>
            <a:r>
              <a:rPr dirty="0"/>
              <a:t> ... </a:t>
            </a:r>
            <a:r>
              <a:rPr dirty="0" err="1"/>
              <a:t>عشر</a:t>
            </a:r>
            <a:r>
              <a:rPr dirty="0"/>
              <a:t> </a:t>
            </a:r>
            <a:r>
              <a:rPr dirty="0" err="1"/>
              <a:t>مدن</a:t>
            </a:r>
            <a:r>
              <a:rPr dirty="0"/>
              <a:t> ... </a:t>
            </a:r>
            <a:r>
              <a:rPr dirty="0" err="1"/>
              <a:t>بُنيت</a:t>
            </a:r>
            <a:r>
              <a:rPr dirty="0"/>
              <a:t> </a:t>
            </a:r>
            <a:r>
              <a:rPr dirty="0" err="1"/>
              <a:t>ونظمت</a:t>
            </a:r>
            <a:r>
              <a:rPr dirty="0"/>
              <a:t> </a:t>
            </a:r>
            <a:r>
              <a:rPr dirty="0" err="1"/>
              <a:t>وفقًا</a:t>
            </a:r>
            <a:r>
              <a:rPr dirty="0"/>
              <a:t> </a:t>
            </a:r>
            <a:r>
              <a:rPr dirty="0" err="1"/>
              <a:t>لأساليب</a:t>
            </a:r>
            <a:r>
              <a:rPr dirty="0"/>
              <a:t> </a:t>
            </a:r>
            <a:r>
              <a:rPr dirty="0" err="1"/>
              <a:t>المعيشة</a:t>
            </a:r>
            <a:r>
              <a:rPr dirty="0"/>
              <a:t> </a:t>
            </a:r>
            <a:r>
              <a:rPr dirty="0" err="1"/>
              <a:t>الهلنستية</a:t>
            </a:r>
            <a:r>
              <a:rPr dirty="0"/>
              <a:t> </a:t>
            </a:r>
            <a:r>
              <a:rPr dirty="0" err="1"/>
              <a:t>أو</a:t>
            </a:r>
            <a:r>
              <a:rPr dirty="0"/>
              <a:t> </a:t>
            </a:r>
            <a:r>
              <a:rPr dirty="0" err="1"/>
              <a:t>اليونانية</a:t>
            </a:r>
            <a:r>
              <a:rPr dirty="0"/>
              <a:t> </a:t>
            </a:r>
            <a:r>
              <a:rPr dirty="0" err="1"/>
              <a:t>كان</a:t>
            </a:r>
            <a:r>
              <a:rPr dirty="0"/>
              <a:t> </a:t>
            </a:r>
            <a:r>
              <a:rPr dirty="0" err="1"/>
              <a:t>الشيء</a:t>
            </a:r>
            <a:r>
              <a:rPr dirty="0"/>
              <a:t>  </a:t>
            </a:r>
            <a:r>
              <a:rPr dirty="0" err="1"/>
              <a:t>الذي</a:t>
            </a:r>
            <a:r>
              <a:rPr dirty="0"/>
              <a:t> </a:t>
            </a:r>
            <a:r>
              <a:rPr dirty="0" err="1"/>
              <a:t>يجب</a:t>
            </a:r>
            <a:r>
              <a:rPr dirty="0"/>
              <a:t> </a:t>
            </a:r>
            <a:r>
              <a:rPr dirty="0" err="1"/>
              <a:t>القيام</a:t>
            </a:r>
            <a:r>
              <a:rPr dirty="0"/>
              <a:t> </a:t>
            </a:r>
            <a:r>
              <a:rPr dirty="0" err="1"/>
              <a:t>به</a:t>
            </a:r>
            <a:r>
              <a:rPr dirty="0"/>
              <a:t> …</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3" name="Shape 1823"/>
          <p:cNvSpPr>
            <a:spLocks noGrp="1" noRot="1" noChangeAspect="1"/>
          </p:cNvSpPr>
          <p:nvPr>
            <p:ph type="sldImg"/>
          </p:nvPr>
        </p:nvSpPr>
        <p:spPr>
          <a:prstGeom prst="rect">
            <a:avLst/>
          </a:prstGeom>
        </p:spPr>
        <p:txBody>
          <a:bodyPr/>
          <a:lstStyle/>
          <a:p>
            <a:endParaRPr/>
          </a:p>
        </p:txBody>
      </p:sp>
      <p:sp>
        <p:nvSpPr>
          <p:cNvPr id="1824" name="Shape 1824"/>
          <p:cNvSpPr>
            <a:spLocks noGrp="1"/>
          </p:cNvSpPr>
          <p:nvPr>
            <p:ph type="body" sz="quarter" idx="1"/>
          </p:nvPr>
        </p:nvSpPr>
        <p:spPr>
          <a:prstGeom prst="rect">
            <a:avLst/>
          </a:prstGeom>
        </p:spPr>
        <p:txBody>
          <a:bodyPr/>
          <a:lstStyle>
            <a:lvl1pPr algn="r" rtl="1">
              <a:defRPr>
                <a:latin typeface="Arial"/>
                <a:ea typeface="Arial"/>
                <a:cs typeface="Arial"/>
                <a:sym typeface="Arial"/>
              </a:defRPr>
            </a:lvl1pPr>
          </a:lstStyle>
          <a:p>
            <a:r>
              <a:t>… مثل مدينة جدارا. حتى الأعمدة في هذا الترميم تظهر النمط الكورنثي النموذجي لتأثير العمارة اليونانية.</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2" name="Shape 1872"/>
          <p:cNvSpPr>
            <a:spLocks noGrp="1" noRot="1" noChangeAspect="1"/>
          </p:cNvSpPr>
          <p:nvPr>
            <p:ph type="sldImg"/>
          </p:nvPr>
        </p:nvSpPr>
        <p:spPr>
          <a:prstGeom prst="rect">
            <a:avLst/>
          </a:prstGeom>
        </p:spPr>
        <p:txBody>
          <a:bodyPr/>
          <a:lstStyle/>
          <a:p>
            <a:endParaRPr/>
          </a:p>
        </p:txBody>
      </p:sp>
      <p:sp>
        <p:nvSpPr>
          <p:cNvPr id="1873" name="Shape 1873"/>
          <p:cNvSpPr>
            <a:spLocks noGrp="1"/>
          </p:cNvSpPr>
          <p:nvPr>
            <p:ph type="body" sz="quarter" idx="1"/>
          </p:nvPr>
        </p:nvSpPr>
        <p:spPr>
          <a:prstGeom prst="rect">
            <a:avLst/>
          </a:prstGeom>
        </p:spPr>
        <p:txBody>
          <a:bodyPr/>
          <a:lstStyle/>
          <a:p>
            <a:pPr algn="r" rtl="1">
              <a:defRPr>
                <a:latin typeface="Arial"/>
                <a:ea typeface="Arial"/>
                <a:cs typeface="Arial"/>
                <a:sym typeface="Arial"/>
              </a:defRPr>
            </a:pPr>
            <a:r>
              <a:rPr dirty="0" err="1"/>
              <a:t>قام</a:t>
            </a:r>
            <a:r>
              <a:rPr dirty="0"/>
              <a:t> </a:t>
            </a:r>
            <a:r>
              <a:rPr dirty="0" err="1"/>
              <a:t>يسوع</a:t>
            </a:r>
            <a:r>
              <a:rPr dirty="0"/>
              <a:t> </a:t>
            </a:r>
            <a:r>
              <a:rPr dirty="0" err="1"/>
              <a:t>برحلات</a:t>
            </a:r>
            <a:r>
              <a:rPr dirty="0"/>
              <a:t> </a:t>
            </a:r>
            <a:r>
              <a:rPr dirty="0" err="1"/>
              <a:t>عديدة</a:t>
            </a:r>
            <a:r>
              <a:rPr dirty="0"/>
              <a:t> </a:t>
            </a:r>
            <a:r>
              <a:rPr dirty="0" err="1"/>
              <a:t>إلى</a:t>
            </a:r>
            <a:r>
              <a:rPr dirty="0"/>
              <a:t> </a:t>
            </a:r>
            <a:r>
              <a:rPr dirty="0" err="1"/>
              <a:t>البلد</a:t>
            </a:r>
            <a:r>
              <a:rPr dirty="0"/>
              <a:t> </a:t>
            </a:r>
            <a:r>
              <a:rPr dirty="0" err="1"/>
              <a:t>المحيط</a:t>
            </a:r>
            <a:r>
              <a:rPr dirty="0"/>
              <a:t> ... </a:t>
            </a:r>
            <a:r>
              <a:rPr dirty="0" err="1"/>
              <a:t>تعليم</a:t>
            </a:r>
            <a:r>
              <a:rPr dirty="0"/>
              <a:t> ... </a:t>
            </a:r>
            <a:r>
              <a:rPr dirty="0" err="1"/>
              <a:t>شفاء</a:t>
            </a:r>
            <a:r>
              <a:rPr dirty="0"/>
              <a:t> ... </a:t>
            </a:r>
            <a:r>
              <a:rPr dirty="0" err="1"/>
              <a:t>وخدمة</a:t>
            </a:r>
            <a:r>
              <a:rPr dirty="0"/>
              <a:t> ….</a:t>
            </a:r>
          </a:p>
          <a:p>
            <a:pPr algn="r" rtl="1">
              <a:defRPr>
                <a:latin typeface="Arial"/>
                <a:ea typeface="Arial"/>
                <a:cs typeface="Arial"/>
                <a:sym typeface="Arial"/>
              </a:defRPr>
            </a:pPr>
            <a:r>
              <a:rPr lang="en-US" dirty="0"/>
              <a:t>  </a:t>
            </a:r>
            <a:r>
              <a:rPr dirty="0"/>
              <a:t>////</a:t>
            </a:r>
            <a:r>
              <a:rPr dirty="0" err="1"/>
              <a:t>من</a:t>
            </a:r>
            <a:r>
              <a:rPr dirty="0"/>
              <a:t> </a:t>
            </a:r>
            <a:r>
              <a:rPr dirty="0" err="1"/>
              <a:t>كفرناحوم</a:t>
            </a:r>
            <a:r>
              <a:rPr dirty="0"/>
              <a:t> </a:t>
            </a:r>
            <a:r>
              <a:rPr dirty="0" err="1"/>
              <a:t>والجليل</a:t>
            </a:r>
            <a:r>
              <a:rPr dirty="0"/>
              <a:t> </a:t>
            </a:r>
            <a:r>
              <a:rPr dirty="0" err="1"/>
              <a:t>نزولاً</a:t>
            </a:r>
            <a:r>
              <a:rPr dirty="0"/>
              <a:t> </a:t>
            </a:r>
            <a:r>
              <a:rPr dirty="0" err="1"/>
              <a:t>إلى</a:t>
            </a:r>
            <a:r>
              <a:rPr dirty="0"/>
              <a:t> </a:t>
            </a:r>
            <a:r>
              <a:rPr dirty="0" err="1"/>
              <a:t>أورشليم</a:t>
            </a:r>
            <a:r>
              <a:rPr dirty="0"/>
              <a:t> ... </a:t>
            </a:r>
            <a:r>
              <a:rPr dirty="0" err="1"/>
              <a:t>تحقق</a:t>
            </a:r>
            <a:r>
              <a:rPr dirty="0"/>
              <a:t> </a:t>
            </a:r>
            <a:r>
              <a:rPr dirty="0" err="1"/>
              <a:t>كل</a:t>
            </a:r>
            <a:r>
              <a:rPr dirty="0"/>
              <a:t> </a:t>
            </a:r>
            <a:r>
              <a:rPr dirty="0" err="1"/>
              <a:t>جانب</a:t>
            </a:r>
            <a:r>
              <a:rPr dirty="0"/>
              <a:t> </a:t>
            </a:r>
            <a:r>
              <a:rPr dirty="0" err="1"/>
              <a:t>من</a:t>
            </a:r>
            <a:r>
              <a:rPr dirty="0"/>
              <a:t> </a:t>
            </a:r>
            <a:r>
              <a:rPr dirty="0" err="1"/>
              <a:t>قوانين</a:t>
            </a:r>
            <a:r>
              <a:rPr dirty="0"/>
              <a:t> </a:t>
            </a:r>
            <a:r>
              <a:rPr dirty="0" err="1"/>
              <a:t>الفسيفساء</a:t>
            </a:r>
            <a:endParaRPr dirty="0"/>
          </a:p>
          <a:p>
            <a:pPr algn="r" rtl="1">
              <a:defRPr>
                <a:latin typeface="Arial"/>
                <a:ea typeface="Arial"/>
                <a:cs typeface="Arial"/>
                <a:sym typeface="Arial"/>
              </a:defRPr>
            </a:pPr>
            <a:r>
              <a:rPr lang="en-US" dirty="0"/>
              <a:t>  </a:t>
            </a:r>
            <a:r>
              <a:rPr dirty="0"/>
              <a:t>////</a:t>
            </a:r>
            <a:r>
              <a:rPr dirty="0" err="1"/>
              <a:t>والتي</a:t>
            </a:r>
            <a:r>
              <a:rPr dirty="0"/>
              <a:t> </a:t>
            </a:r>
            <a:r>
              <a:rPr dirty="0" err="1"/>
              <a:t>تضمنت</a:t>
            </a:r>
            <a:r>
              <a:rPr dirty="0"/>
              <a:t> </a:t>
            </a:r>
            <a:r>
              <a:rPr dirty="0" err="1"/>
              <a:t>حضوره</a:t>
            </a:r>
            <a:r>
              <a:rPr dirty="0"/>
              <a:t> </a:t>
            </a:r>
            <a:r>
              <a:rPr dirty="0" err="1"/>
              <a:t>المخلص</a:t>
            </a:r>
            <a:r>
              <a:rPr dirty="0"/>
              <a:t> </a:t>
            </a:r>
            <a:r>
              <a:rPr dirty="0" err="1"/>
              <a:t>طوال</a:t>
            </a:r>
            <a:r>
              <a:rPr dirty="0"/>
              <a:t> </a:t>
            </a:r>
            <a:r>
              <a:rPr dirty="0" err="1"/>
              <a:t>كل</a:t>
            </a:r>
            <a:r>
              <a:rPr dirty="0"/>
              <a:t> </a:t>
            </a:r>
            <a:r>
              <a:rPr dirty="0" err="1"/>
              <a:t>تقويم</a:t>
            </a:r>
            <a:r>
              <a:rPr dirty="0"/>
              <a:t> </a:t>
            </a:r>
            <a:r>
              <a:rPr dirty="0" err="1"/>
              <a:t>يهودي</a:t>
            </a:r>
            <a:r>
              <a:rPr dirty="0"/>
              <a:t> </a:t>
            </a:r>
            <a:r>
              <a:rPr dirty="0" err="1"/>
              <a:t>للأعياد</a:t>
            </a:r>
            <a:r>
              <a:rPr dirty="0"/>
              <a:t> </a:t>
            </a:r>
            <a:r>
              <a:rPr dirty="0" err="1"/>
              <a:t>السنوية</a:t>
            </a:r>
            <a:r>
              <a:rPr dirty="0"/>
              <a:t> </a:t>
            </a:r>
            <a:r>
              <a:rPr dirty="0" err="1"/>
              <a:t>في</a:t>
            </a:r>
            <a:r>
              <a:rPr dirty="0"/>
              <a:t> </a:t>
            </a:r>
            <a:r>
              <a:rPr dirty="0" err="1"/>
              <a:t>هيكل</a:t>
            </a:r>
            <a:r>
              <a:rPr dirty="0"/>
              <a:t> </a:t>
            </a:r>
            <a:r>
              <a:rPr dirty="0" err="1"/>
              <a:t>القدس</a:t>
            </a:r>
            <a:r>
              <a:rPr dirty="0"/>
              <a:t>. </a:t>
            </a:r>
            <a:r>
              <a:rPr dirty="0" err="1"/>
              <a:t>سيسافر</a:t>
            </a:r>
            <a:r>
              <a:rPr dirty="0"/>
              <a:t> </a:t>
            </a:r>
            <a:r>
              <a:rPr dirty="0" err="1"/>
              <a:t>يسوع</a:t>
            </a:r>
            <a:r>
              <a:rPr dirty="0"/>
              <a:t> </a:t>
            </a:r>
            <a:r>
              <a:rPr dirty="0" err="1"/>
              <a:t>إلى</a:t>
            </a:r>
            <a:r>
              <a:rPr dirty="0"/>
              <a:t> </a:t>
            </a:r>
            <a:r>
              <a:rPr dirty="0" err="1"/>
              <a:t>المدينة</a:t>
            </a:r>
            <a:r>
              <a:rPr dirty="0"/>
              <a:t> </a:t>
            </a:r>
            <a:r>
              <a:rPr dirty="0" err="1"/>
              <a:t>العظيمة</a:t>
            </a:r>
            <a:r>
              <a:rPr dirty="0"/>
              <a:t> </a:t>
            </a:r>
            <a:r>
              <a:rPr dirty="0" err="1"/>
              <a:t>على</a:t>
            </a:r>
            <a:r>
              <a:rPr dirty="0"/>
              <a:t> </a:t>
            </a:r>
            <a:r>
              <a:rPr dirty="0" err="1"/>
              <a:t>الأرجح</a:t>
            </a:r>
            <a:r>
              <a:rPr dirty="0"/>
              <a:t> ….</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2" name="Shape 1912"/>
          <p:cNvSpPr>
            <a:spLocks noGrp="1" noRot="1" noChangeAspect="1"/>
          </p:cNvSpPr>
          <p:nvPr>
            <p:ph type="sldImg"/>
          </p:nvPr>
        </p:nvSpPr>
        <p:spPr>
          <a:prstGeom prst="rect">
            <a:avLst/>
          </a:prstGeom>
        </p:spPr>
        <p:txBody>
          <a:bodyPr/>
          <a:lstStyle/>
          <a:p>
            <a:endParaRPr/>
          </a:p>
        </p:txBody>
      </p:sp>
      <p:sp>
        <p:nvSpPr>
          <p:cNvPr id="1913" name="Shape 1913"/>
          <p:cNvSpPr>
            <a:spLocks noGrp="1"/>
          </p:cNvSpPr>
          <p:nvPr>
            <p:ph type="body" sz="quarter" idx="1"/>
          </p:nvPr>
        </p:nvSpPr>
        <p:spPr>
          <a:prstGeom prst="rect">
            <a:avLst/>
          </a:prstGeom>
        </p:spPr>
        <p:txBody>
          <a:bodyPr/>
          <a:lstStyle/>
          <a:p>
            <a:pPr algn="r" rtl="1">
              <a:defRPr>
                <a:latin typeface="Arial"/>
                <a:ea typeface="Arial"/>
                <a:cs typeface="Arial"/>
                <a:sym typeface="Arial"/>
              </a:defRPr>
            </a:pPr>
            <a:r>
              <a:rPr dirty="0" err="1"/>
              <a:t>لإعطائك</a:t>
            </a:r>
            <a:r>
              <a:rPr dirty="0"/>
              <a:t> </a:t>
            </a:r>
            <a:r>
              <a:rPr dirty="0" err="1"/>
              <a:t>فكرة</a:t>
            </a:r>
            <a:r>
              <a:rPr dirty="0"/>
              <a:t> </a:t>
            </a:r>
            <a:r>
              <a:rPr dirty="0" err="1"/>
              <a:t>عن</a:t>
            </a:r>
            <a:r>
              <a:rPr dirty="0"/>
              <a:t> </a:t>
            </a:r>
            <a:r>
              <a:rPr dirty="0" err="1"/>
              <a:t>هذه</a:t>
            </a:r>
            <a:r>
              <a:rPr dirty="0"/>
              <a:t> </a:t>
            </a:r>
            <a:r>
              <a:rPr dirty="0" err="1"/>
              <a:t>المسافات</a:t>
            </a:r>
            <a:r>
              <a:rPr dirty="0"/>
              <a:t> ... </a:t>
            </a:r>
            <a:r>
              <a:rPr dirty="0" err="1"/>
              <a:t>للتنقل</a:t>
            </a:r>
            <a:r>
              <a:rPr dirty="0"/>
              <a:t> </a:t>
            </a:r>
            <a:r>
              <a:rPr dirty="0" err="1"/>
              <a:t>سيرًا</a:t>
            </a:r>
            <a:r>
              <a:rPr dirty="0"/>
              <a:t> </a:t>
            </a:r>
            <a:r>
              <a:rPr dirty="0" err="1"/>
              <a:t>على</a:t>
            </a:r>
            <a:r>
              <a:rPr dirty="0"/>
              <a:t> </a:t>
            </a:r>
            <a:r>
              <a:rPr dirty="0" err="1"/>
              <a:t>الأقدام</a:t>
            </a:r>
            <a:r>
              <a:rPr dirty="0"/>
              <a:t> </a:t>
            </a:r>
            <a:r>
              <a:rPr dirty="0" err="1"/>
              <a:t>أو</a:t>
            </a:r>
            <a:r>
              <a:rPr dirty="0"/>
              <a:t> </a:t>
            </a:r>
            <a:r>
              <a:rPr dirty="0" err="1"/>
              <a:t>على</a:t>
            </a:r>
            <a:r>
              <a:rPr dirty="0"/>
              <a:t> </a:t>
            </a:r>
            <a:r>
              <a:rPr dirty="0" err="1"/>
              <a:t>ظهر</a:t>
            </a:r>
            <a:r>
              <a:rPr dirty="0"/>
              <a:t> </a:t>
            </a:r>
            <a:r>
              <a:rPr dirty="0" err="1"/>
              <a:t>حمار</a:t>
            </a:r>
            <a:r>
              <a:rPr dirty="0"/>
              <a:t> ….</a:t>
            </a:r>
            <a:endParaRPr lang="ar-SA" dirty="0"/>
          </a:p>
          <a:p>
            <a:pPr algn="r" rtl="1">
              <a:defRPr>
                <a:latin typeface="Arial"/>
                <a:ea typeface="Arial"/>
                <a:cs typeface="Arial"/>
                <a:sym typeface="Arial"/>
              </a:defRPr>
            </a:pPr>
            <a:r>
              <a:rPr lang="ar-SA" dirty="0"/>
              <a:t>////</a:t>
            </a:r>
            <a:r>
              <a:rPr lang="ar-SA" sz="100" dirty="0" err="1"/>
              <a:t>م</a:t>
            </a:r>
            <a:r>
              <a:rPr lang="ar-SA" dirty="0"/>
              <a:t>….ن كفر </a:t>
            </a:r>
            <a:r>
              <a:rPr lang="ar-SA" dirty="0" err="1"/>
              <a:t>ناحوم</a:t>
            </a:r>
            <a:r>
              <a:rPr lang="ar-SA" dirty="0"/>
              <a:t> إلى القدس … ٨٠ ميلا .</a:t>
            </a:r>
          </a:p>
          <a:p>
            <a:pPr algn="r" rtl="1">
              <a:defRPr>
                <a:latin typeface="Arial"/>
                <a:ea typeface="Arial"/>
                <a:cs typeface="Arial"/>
                <a:sym typeface="Arial"/>
              </a:defRPr>
            </a:pPr>
            <a:r>
              <a:rPr lang="en-US" dirty="0"/>
              <a:t> </a:t>
            </a:r>
            <a:r>
              <a:rPr dirty="0"/>
              <a:t>////</a:t>
            </a:r>
            <a:r>
              <a:rPr dirty="0" err="1"/>
              <a:t>من</a:t>
            </a:r>
            <a:r>
              <a:rPr dirty="0"/>
              <a:t> </a:t>
            </a:r>
            <a:r>
              <a:rPr dirty="0" err="1"/>
              <a:t>بحر</a:t>
            </a:r>
            <a:r>
              <a:rPr dirty="0"/>
              <a:t> </a:t>
            </a:r>
            <a:r>
              <a:rPr dirty="0" err="1"/>
              <a:t>الجليل</a:t>
            </a:r>
            <a:r>
              <a:rPr dirty="0"/>
              <a:t> </a:t>
            </a:r>
            <a:r>
              <a:rPr dirty="0" err="1"/>
              <a:t>منفذ</a:t>
            </a:r>
            <a:r>
              <a:rPr dirty="0"/>
              <a:t> </a:t>
            </a:r>
            <a:r>
              <a:rPr dirty="0" err="1"/>
              <a:t>نهر</a:t>
            </a:r>
            <a:r>
              <a:rPr dirty="0"/>
              <a:t> </a:t>
            </a:r>
            <a:r>
              <a:rPr dirty="0" err="1"/>
              <a:t>الأردن</a:t>
            </a:r>
            <a:r>
              <a:rPr dirty="0"/>
              <a:t> </a:t>
            </a:r>
            <a:r>
              <a:rPr dirty="0" err="1"/>
              <a:t>إلى</a:t>
            </a:r>
            <a:r>
              <a:rPr dirty="0"/>
              <a:t> </a:t>
            </a:r>
            <a:r>
              <a:rPr dirty="0" err="1"/>
              <a:t>البحر</a:t>
            </a:r>
            <a:r>
              <a:rPr dirty="0"/>
              <a:t> </a:t>
            </a:r>
            <a:r>
              <a:rPr dirty="0" err="1"/>
              <a:t>الميت</a:t>
            </a:r>
            <a:r>
              <a:rPr dirty="0"/>
              <a:t> …. ٧٥ </a:t>
            </a:r>
            <a:r>
              <a:rPr dirty="0" err="1"/>
              <a:t>ميلا</a:t>
            </a:r>
            <a:r>
              <a:rPr dirty="0"/>
              <a:t> </a:t>
            </a:r>
            <a:r>
              <a:rPr dirty="0" err="1"/>
              <a:t>او</a:t>
            </a:r>
            <a:r>
              <a:rPr dirty="0"/>
              <a:t> ١٢١ </a:t>
            </a:r>
            <a:r>
              <a:rPr dirty="0" err="1"/>
              <a:t>كيلو</a:t>
            </a:r>
            <a:r>
              <a:rPr dirty="0"/>
              <a:t> </a:t>
            </a:r>
            <a:r>
              <a:rPr dirty="0" err="1"/>
              <a:t>متر</a:t>
            </a:r>
            <a:r>
              <a:rPr dirty="0"/>
              <a:t> . </a:t>
            </a:r>
          </a:p>
          <a:p>
            <a:pPr algn="r" rtl="1">
              <a:defRPr>
                <a:latin typeface="Arial"/>
                <a:ea typeface="Arial"/>
                <a:cs typeface="Arial"/>
                <a:sym typeface="Arial"/>
              </a:defRPr>
            </a:pPr>
            <a:r>
              <a:rPr dirty="0" err="1"/>
              <a:t>لم</a:t>
            </a:r>
            <a:r>
              <a:rPr dirty="0"/>
              <a:t> </a:t>
            </a:r>
            <a:r>
              <a:rPr dirty="0" err="1"/>
              <a:t>يكن</a:t>
            </a:r>
            <a:r>
              <a:rPr dirty="0"/>
              <a:t> </a:t>
            </a:r>
            <a:r>
              <a:rPr dirty="0" err="1"/>
              <a:t>السفر</a:t>
            </a:r>
            <a:r>
              <a:rPr dirty="0"/>
              <a:t> </a:t>
            </a:r>
            <a:r>
              <a:rPr dirty="0" err="1"/>
              <a:t>مهمة</a:t>
            </a:r>
            <a:r>
              <a:rPr dirty="0"/>
              <a:t> </a:t>
            </a:r>
            <a:r>
              <a:rPr dirty="0" err="1"/>
              <a:t>سهلة</a:t>
            </a:r>
            <a:r>
              <a:rPr dirty="0"/>
              <a:t> </a:t>
            </a:r>
            <a:r>
              <a:rPr dirty="0" err="1"/>
              <a:t>في</a:t>
            </a:r>
            <a:r>
              <a:rPr dirty="0"/>
              <a:t> </a:t>
            </a:r>
            <a:r>
              <a:rPr dirty="0" err="1"/>
              <a:t>أيام</a:t>
            </a:r>
            <a:r>
              <a:rPr dirty="0"/>
              <a:t> </a:t>
            </a:r>
            <a:r>
              <a:rPr dirty="0" err="1"/>
              <a:t>خدمة</a:t>
            </a:r>
            <a:r>
              <a:rPr dirty="0"/>
              <a:t> </a:t>
            </a:r>
            <a:r>
              <a:rPr dirty="0" err="1"/>
              <a:t>الرب</a:t>
            </a:r>
            <a:r>
              <a:rPr dirty="0"/>
              <a:t> </a:t>
            </a:r>
            <a:r>
              <a:rPr dirty="0" err="1"/>
              <a:t>على</a:t>
            </a:r>
            <a:r>
              <a:rPr dirty="0"/>
              <a:t> </a:t>
            </a:r>
            <a:r>
              <a:rPr dirty="0" err="1"/>
              <a:t>الأرض</a:t>
            </a:r>
            <a:endParaRPr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0" name="Shape 1960"/>
          <p:cNvSpPr>
            <a:spLocks noGrp="1" noRot="1" noChangeAspect="1"/>
          </p:cNvSpPr>
          <p:nvPr>
            <p:ph type="sldImg"/>
          </p:nvPr>
        </p:nvSpPr>
        <p:spPr>
          <a:prstGeom prst="rect">
            <a:avLst/>
          </a:prstGeom>
        </p:spPr>
        <p:txBody>
          <a:bodyPr/>
          <a:lstStyle/>
          <a:p>
            <a:endParaRPr/>
          </a:p>
        </p:txBody>
      </p:sp>
      <p:sp>
        <p:nvSpPr>
          <p:cNvPr id="1961" name="Shape 1961"/>
          <p:cNvSpPr>
            <a:spLocks noGrp="1"/>
          </p:cNvSpPr>
          <p:nvPr>
            <p:ph type="body" sz="quarter" idx="1"/>
          </p:nvPr>
        </p:nvSpPr>
        <p:spPr>
          <a:prstGeom prst="rect">
            <a:avLst/>
          </a:prstGeom>
        </p:spPr>
        <p:txBody>
          <a:bodyPr/>
          <a:lstStyle>
            <a:lvl1pPr algn="r" rtl="1">
              <a:defRPr>
                <a:latin typeface="Arial"/>
                <a:ea typeface="Arial"/>
                <a:cs typeface="Arial"/>
                <a:sym typeface="Arial"/>
              </a:defRPr>
            </a:lvl1pPr>
          </a:lstStyle>
          <a:p>
            <a:r>
              <a:t>وبعد ذلك مع اقتراب وقته…. عادر الجليل بشكل دائم ، ليعود إلى القدس عبر منطقة بيريا ….. نحن نعرف على وجه التحديد.</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7" name="Shape 1987"/>
          <p:cNvSpPr>
            <a:spLocks noGrp="1" noRot="1" noChangeAspect="1"/>
          </p:cNvSpPr>
          <p:nvPr>
            <p:ph type="sldImg"/>
          </p:nvPr>
        </p:nvSpPr>
        <p:spPr>
          <a:prstGeom prst="rect">
            <a:avLst/>
          </a:prstGeom>
        </p:spPr>
        <p:txBody>
          <a:bodyPr/>
          <a:lstStyle/>
          <a:p>
            <a:endParaRPr/>
          </a:p>
        </p:txBody>
      </p:sp>
      <p:sp>
        <p:nvSpPr>
          <p:cNvPr id="1988" name="Shape 1988"/>
          <p:cNvSpPr>
            <a:spLocks noGrp="1"/>
          </p:cNvSpPr>
          <p:nvPr>
            <p:ph type="body" sz="quarter" idx="1"/>
          </p:nvPr>
        </p:nvSpPr>
        <p:spPr>
          <a:prstGeom prst="rect">
            <a:avLst/>
          </a:prstGeom>
        </p:spPr>
        <p:txBody>
          <a:bodyPr/>
          <a:lstStyle/>
          <a:p>
            <a:pPr algn="r" rtl="1">
              <a:defRPr>
                <a:latin typeface="Arial"/>
                <a:ea typeface="Arial"/>
                <a:cs typeface="Arial"/>
                <a:sym typeface="Arial"/>
              </a:defRPr>
            </a:pPr>
            <a:r>
              <a:rPr dirty="0"/>
              <a:t>... </a:t>
            </a:r>
            <a:r>
              <a:rPr dirty="0" err="1"/>
              <a:t>تنقل</a:t>
            </a:r>
            <a:r>
              <a:rPr dirty="0"/>
              <a:t> </a:t>
            </a:r>
            <a:r>
              <a:rPr dirty="0" err="1"/>
              <a:t>عبر</a:t>
            </a:r>
            <a:r>
              <a:rPr dirty="0"/>
              <a:t> </a:t>
            </a:r>
            <a:r>
              <a:rPr dirty="0" err="1"/>
              <a:t>أريحا</a:t>
            </a:r>
            <a:r>
              <a:rPr dirty="0"/>
              <a:t> </a:t>
            </a:r>
            <a:r>
              <a:rPr dirty="0" err="1"/>
              <a:t>القديمة</a:t>
            </a:r>
            <a:r>
              <a:rPr dirty="0"/>
              <a:t> ... </a:t>
            </a:r>
            <a:r>
              <a:rPr dirty="0" err="1"/>
              <a:t>تلك</a:t>
            </a:r>
            <a:r>
              <a:rPr dirty="0"/>
              <a:t> </a:t>
            </a:r>
            <a:r>
              <a:rPr dirty="0" err="1"/>
              <a:t>الواحة</a:t>
            </a:r>
            <a:r>
              <a:rPr dirty="0"/>
              <a:t> </a:t>
            </a:r>
            <a:r>
              <a:rPr dirty="0" err="1"/>
              <a:t>التاريخية</a:t>
            </a:r>
            <a:r>
              <a:rPr dirty="0"/>
              <a:t> </a:t>
            </a:r>
            <a:r>
              <a:rPr dirty="0" err="1"/>
              <a:t>التي</a:t>
            </a:r>
            <a:r>
              <a:rPr dirty="0"/>
              <a:t> </a:t>
            </a:r>
            <a:r>
              <a:rPr dirty="0" err="1"/>
              <a:t>دخل</a:t>
            </a:r>
            <a:r>
              <a:rPr dirty="0"/>
              <a:t> </a:t>
            </a:r>
            <a:r>
              <a:rPr dirty="0" err="1"/>
              <a:t>جوشوا</a:t>
            </a:r>
            <a:r>
              <a:rPr dirty="0"/>
              <a:t> </a:t>
            </a:r>
            <a:r>
              <a:rPr dirty="0" err="1"/>
              <a:t>من</a:t>
            </a:r>
            <a:r>
              <a:rPr dirty="0"/>
              <a:t> </a:t>
            </a:r>
            <a:r>
              <a:rPr dirty="0" err="1"/>
              <a:t>خلالها</a:t>
            </a:r>
            <a:r>
              <a:rPr dirty="0"/>
              <a:t> </a:t>
            </a:r>
            <a:r>
              <a:rPr dirty="0" err="1"/>
              <a:t>الأرض</a:t>
            </a:r>
            <a:r>
              <a:rPr dirty="0"/>
              <a:t> </a:t>
            </a:r>
            <a:r>
              <a:rPr dirty="0" err="1"/>
              <a:t>ليخضعها</a:t>
            </a:r>
            <a:r>
              <a:rPr dirty="0"/>
              <a:t> </a:t>
            </a:r>
            <a:r>
              <a:rPr dirty="0" err="1"/>
              <a:t>قبل</a:t>
            </a:r>
            <a:r>
              <a:rPr dirty="0"/>
              <a:t> </a:t>
            </a:r>
            <a:r>
              <a:rPr dirty="0" err="1"/>
              <a:t>حوالي</a:t>
            </a:r>
            <a:r>
              <a:rPr dirty="0"/>
              <a:t> ١٥٠٠ </a:t>
            </a:r>
            <a:r>
              <a:rPr dirty="0" err="1"/>
              <a:t>عام</a:t>
            </a:r>
            <a:r>
              <a:rPr dirty="0"/>
              <a:t>!</a:t>
            </a:r>
          </a:p>
          <a:p>
            <a:pPr algn="r" rtl="1">
              <a:defRPr>
                <a:latin typeface="Arial"/>
                <a:ea typeface="Arial"/>
                <a:cs typeface="Arial"/>
                <a:sym typeface="Arial"/>
              </a:defRPr>
            </a:pPr>
            <a:r>
              <a:rPr dirty="0"/>
              <a:t>////</a:t>
            </a:r>
            <a:r>
              <a:rPr dirty="0" err="1">
                <a:solidFill>
                  <a:srgbClr val="FFFFFF"/>
                </a:solidFill>
              </a:rPr>
              <a:t>ه</a:t>
            </a:r>
            <a:r>
              <a:rPr dirty="0"/>
              <a:t>  </a:t>
            </a:r>
            <a:r>
              <a:rPr dirty="0" err="1"/>
              <a:t>هناك</a:t>
            </a:r>
            <a:r>
              <a:rPr dirty="0"/>
              <a:t> - </a:t>
            </a:r>
            <a:r>
              <a:rPr dirty="0" err="1"/>
              <a:t>في</a:t>
            </a:r>
            <a:r>
              <a:rPr dirty="0"/>
              <a:t> </a:t>
            </a:r>
            <a:r>
              <a:rPr dirty="0" err="1"/>
              <a:t>مدينة</a:t>
            </a:r>
            <a:r>
              <a:rPr dirty="0"/>
              <a:t> </a:t>
            </a:r>
            <a:r>
              <a:rPr dirty="0" err="1"/>
              <a:t>أريحا</a:t>
            </a:r>
            <a:r>
              <a:rPr dirty="0"/>
              <a:t> </a:t>
            </a:r>
            <a:r>
              <a:rPr dirty="0" err="1"/>
              <a:t>هذه</a:t>
            </a:r>
            <a:r>
              <a:rPr dirty="0"/>
              <a:t>… ... </a:t>
            </a:r>
            <a:r>
              <a:rPr dirty="0" err="1"/>
              <a:t>واجه</a:t>
            </a:r>
            <a:r>
              <a:rPr dirty="0"/>
              <a:t> </a:t>
            </a:r>
            <a:r>
              <a:rPr dirty="0" err="1"/>
              <a:t>يسوع</a:t>
            </a:r>
            <a:r>
              <a:rPr dirty="0"/>
              <a:t> </a:t>
            </a:r>
            <a:r>
              <a:rPr dirty="0" err="1"/>
              <a:t>لقاءه</a:t>
            </a:r>
            <a:r>
              <a:rPr dirty="0"/>
              <a:t> </a:t>
            </a:r>
            <a:r>
              <a:rPr dirty="0" err="1"/>
              <a:t>الشهير</a:t>
            </a:r>
            <a:r>
              <a:rPr dirty="0"/>
              <a:t> </a:t>
            </a:r>
            <a:r>
              <a:rPr dirty="0" err="1"/>
              <a:t>مع</a:t>
            </a:r>
            <a:r>
              <a:rPr dirty="0"/>
              <a:t> </a:t>
            </a:r>
            <a:r>
              <a:rPr dirty="0" err="1"/>
              <a:t>زكا</a:t>
            </a:r>
            <a:r>
              <a:rPr dirty="0"/>
              <a:t> </a:t>
            </a:r>
            <a:r>
              <a:rPr dirty="0" err="1"/>
              <a:t>الصغير</a:t>
            </a:r>
            <a:r>
              <a:rPr dirty="0"/>
              <a:t> </a:t>
            </a:r>
            <a:r>
              <a:rPr dirty="0" err="1"/>
              <a:t>المختبئ</a:t>
            </a:r>
            <a:r>
              <a:rPr dirty="0"/>
              <a:t> </a:t>
            </a:r>
            <a:r>
              <a:rPr dirty="0" err="1"/>
              <a:t>في</a:t>
            </a:r>
            <a:r>
              <a:rPr dirty="0"/>
              <a:t> </a:t>
            </a:r>
            <a:r>
              <a:rPr dirty="0" err="1"/>
              <a:t>شجرة</a:t>
            </a:r>
            <a:r>
              <a:rPr dirty="0"/>
              <a:t> </a:t>
            </a:r>
            <a:r>
              <a:rPr dirty="0" err="1"/>
              <a:t>جميز</a:t>
            </a:r>
            <a:r>
              <a:rPr dirty="0"/>
              <a:t> </a:t>
            </a:r>
            <a:r>
              <a:rPr dirty="0" err="1"/>
              <a:t>مثل</a:t>
            </a:r>
            <a:r>
              <a:rPr dirty="0"/>
              <a:t> </a:t>
            </a:r>
            <a:r>
              <a:rPr dirty="0" err="1"/>
              <a:t>هذه</a:t>
            </a:r>
            <a:r>
              <a:rPr dirty="0"/>
              <a:t>.</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 name="Shape 2037"/>
          <p:cNvSpPr>
            <a:spLocks noGrp="1" noRot="1" noChangeAspect="1"/>
          </p:cNvSpPr>
          <p:nvPr>
            <p:ph type="sldImg"/>
          </p:nvPr>
        </p:nvSpPr>
        <p:spPr>
          <a:prstGeom prst="rect">
            <a:avLst/>
          </a:prstGeom>
        </p:spPr>
        <p:txBody>
          <a:bodyPr/>
          <a:lstStyle/>
          <a:p>
            <a:endParaRPr/>
          </a:p>
        </p:txBody>
      </p:sp>
      <p:sp>
        <p:nvSpPr>
          <p:cNvPr id="2038" name="Shape 2038"/>
          <p:cNvSpPr>
            <a:spLocks noGrp="1"/>
          </p:cNvSpPr>
          <p:nvPr>
            <p:ph type="body" sz="quarter" idx="1"/>
          </p:nvPr>
        </p:nvSpPr>
        <p:spPr>
          <a:prstGeom prst="rect">
            <a:avLst/>
          </a:prstGeom>
        </p:spPr>
        <p:txBody>
          <a:bodyPr/>
          <a:lstStyle>
            <a:lvl1pPr algn="r" rtl="1">
              <a:defRPr>
                <a:latin typeface="Arial"/>
                <a:ea typeface="Arial"/>
                <a:cs typeface="Arial"/>
                <a:sym typeface="Arial"/>
              </a:defRPr>
            </a:lvl1pPr>
          </a:lstStyle>
          <a:p>
            <a:r>
              <a:t>وأخيراً ... آن الأوان لعودته إلى القدس لمواجهة الأحداث الحتمية التي بدأت تتكشف. وهكذا ... وخدمته الأخيرة في أورشليم..</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1" name="Shape 2071"/>
          <p:cNvSpPr>
            <a:spLocks noGrp="1" noRot="1" noChangeAspect="1"/>
          </p:cNvSpPr>
          <p:nvPr>
            <p:ph type="sldImg"/>
          </p:nvPr>
        </p:nvSpPr>
        <p:spPr>
          <a:prstGeom prst="rect">
            <a:avLst/>
          </a:prstGeom>
        </p:spPr>
        <p:txBody>
          <a:bodyPr/>
          <a:lstStyle/>
          <a:p>
            <a:endParaRPr/>
          </a:p>
        </p:txBody>
      </p:sp>
      <p:sp>
        <p:nvSpPr>
          <p:cNvPr id="2072" name="Shape 2072"/>
          <p:cNvSpPr>
            <a:spLocks noGrp="1"/>
          </p:cNvSpPr>
          <p:nvPr>
            <p:ph type="body" sz="quarter" idx="1"/>
          </p:nvPr>
        </p:nvSpPr>
        <p:spPr>
          <a:prstGeom prst="rect">
            <a:avLst/>
          </a:prstGeom>
        </p:spPr>
        <p:txBody>
          <a:bodyPr/>
          <a:lstStyle/>
          <a:p>
            <a:pPr algn="r" rtl="1">
              <a:defRPr>
                <a:latin typeface="Arial"/>
                <a:ea typeface="Arial"/>
                <a:cs typeface="Arial"/>
                <a:sym typeface="Arial"/>
              </a:defRPr>
            </a:pPr>
            <a:r>
              <a:rPr dirty="0" err="1"/>
              <a:t>في</a:t>
            </a:r>
            <a:r>
              <a:rPr dirty="0"/>
              <a:t> </a:t>
            </a:r>
            <a:r>
              <a:rPr dirty="0" err="1"/>
              <a:t>أحد</a:t>
            </a:r>
            <a:r>
              <a:rPr dirty="0"/>
              <a:t> </a:t>
            </a:r>
            <a:r>
              <a:rPr dirty="0" err="1"/>
              <a:t>الشعانين</a:t>
            </a:r>
            <a:r>
              <a:rPr dirty="0"/>
              <a:t> </a:t>
            </a:r>
            <a:r>
              <a:rPr dirty="0" err="1"/>
              <a:t>الشهير</a:t>
            </a:r>
            <a:r>
              <a:rPr dirty="0"/>
              <a:t> </a:t>
            </a:r>
            <a:r>
              <a:rPr dirty="0" err="1"/>
              <a:t>من</a:t>
            </a:r>
            <a:r>
              <a:rPr dirty="0"/>
              <a:t> </a:t>
            </a:r>
            <a:r>
              <a:rPr dirty="0" err="1"/>
              <a:t>أسبوعه</a:t>
            </a:r>
            <a:r>
              <a:rPr dirty="0"/>
              <a:t> </a:t>
            </a:r>
            <a:r>
              <a:rPr dirty="0" err="1"/>
              <a:t>الأخير</a:t>
            </a:r>
            <a:r>
              <a:rPr dirty="0"/>
              <a:t> ، </a:t>
            </a:r>
            <a:r>
              <a:rPr dirty="0" err="1"/>
              <a:t>دخل</a:t>
            </a:r>
            <a:r>
              <a:rPr dirty="0"/>
              <a:t> </a:t>
            </a:r>
            <a:r>
              <a:rPr dirty="0" err="1"/>
              <a:t>هذه</a:t>
            </a:r>
            <a:r>
              <a:rPr dirty="0"/>
              <a:t> </a:t>
            </a:r>
            <a:r>
              <a:rPr dirty="0" err="1"/>
              <a:t>المدينة</a:t>
            </a:r>
            <a:r>
              <a:rPr dirty="0"/>
              <a:t> ، </a:t>
            </a:r>
            <a:r>
              <a:rPr dirty="0" err="1"/>
              <a:t>متجهًا</a:t>
            </a:r>
            <a:r>
              <a:rPr dirty="0"/>
              <a:t> </a:t>
            </a:r>
            <a:r>
              <a:rPr dirty="0" err="1"/>
              <a:t>نحو</a:t>
            </a:r>
            <a:r>
              <a:rPr dirty="0"/>
              <a:t> </a:t>
            </a:r>
            <a:r>
              <a:rPr dirty="0" err="1"/>
              <a:t>معبد</a:t>
            </a:r>
            <a:r>
              <a:rPr dirty="0"/>
              <a:t> </a:t>
            </a:r>
            <a:r>
              <a:rPr dirty="0" err="1"/>
              <a:t>هيروديان</a:t>
            </a:r>
            <a:r>
              <a:rPr dirty="0"/>
              <a:t> </a:t>
            </a:r>
            <a:r>
              <a:rPr dirty="0" err="1"/>
              <a:t>العظيم</a:t>
            </a:r>
            <a:r>
              <a:rPr dirty="0"/>
              <a:t> </a:t>
            </a:r>
            <a:r>
              <a:rPr dirty="0" err="1"/>
              <a:t>على</a:t>
            </a:r>
            <a:r>
              <a:rPr dirty="0"/>
              <a:t> </a:t>
            </a:r>
            <a:r>
              <a:rPr dirty="0" err="1"/>
              <a:t>جبل</a:t>
            </a:r>
            <a:r>
              <a:rPr dirty="0"/>
              <a:t> </a:t>
            </a:r>
            <a:r>
              <a:rPr dirty="0" err="1"/>
              <a:t>موريا</a:t>
            </a:r>
            <a:r>
              <a:rPr dirty="0"/>
              <a:t> ،</a:t>
            </a:r>
          </a:p>
          <a:p>
            <a:pPr algn="r" rtl="1">
              <a:defRPr>
                <a:latin typeface="Arial"/>
                <a:ea typeface="Arial"/>
                <a:cs typeface="Arial"/>
                <a:sym typeface="Arial"/>
              </a:defRPr>
            </a:pPr>
            <a:r>
              <a:rPr dirty="0" err="1"/>
              <a:t>جبل</a:t>
            </a:r>
            <a:r>
              <a:rPr dirty="0"/>
              <a:t> </a:t>
            </a:r>
            <a:r>
              <a:rPr dirty="0" err="1"/>
              <a:t>الهيكل</a:t>
            </a:r>
            <a:r>
              <a:rPr dirty="0"/>
              <a:t> ، </a:t>
            </a:r>
            <a:r>
              <a:rPr dirty="0" err="1"/>
              <a:t>حيث</a:t>
            </a:r>
            <a:r>
              <a:rPr dirty="0"/>
              <a:t> </a:t>
            </a:r>
            <a:r>
              <a:rPr dirty="0" err="1"/>
              <a:t>تقف</a:t>
            </a:r>
            <a:r>
              <a:rPr dirty="0"/>
              <a:t> </a:t>
            </a:r>
            <a:r>
              <a:rPr dirty="0" err="1"/>
              <a:t>قبة</a:t>
            </a:r>
            <a:r>
              <a:rPr dirty="0"/>
              <a:t> </a:t>
            </a:r>
            <a:r>
              <a:rPr dirty="0" err="1"/>
              <a:t>الصخرة</a:t>
            </a:r>
            <a:r>
              <a:rPr dirty="0"/>
              <a:t> </a:t>
            </a:r>
            <a:r>
              <a:rPr dirty="0" err="1"/>
              <a:t>اليوم</a:t>
            </a:r>
            <a:endParaRPr dirty="0"/>
          </a:p>
          <a:p>
            <a:pPr algn="r" rtl="1">
              <a:defRPr>
                <a:latin typeface="Arial"/>
                <a:ea typeface="Arial"/>
                <a:cs typeface="Arial"/>
                <a:sym typeface="Arial"/>
              </a:defRPr>
            </a:pPr>
            <a:r>
              <a:rPr dirty="0"/>
              <a:t>////</a:t>
            </a:r>
            <a:r>
              <a:rPr lang="ar-SA" dirty="0"/>
              <a:t>  </a:t>
            </a:r>
            <a:r>
              <a:rPr dirty="0"/>
              <a:t>…</a:t>
            </a:r>
            <a:r>
              <a:rPr dirty="0" err="1"/>
              <a:t>توقع</a:t>
            </a:r>
            <a:r>
              <a:rPr dirty="0"/>
              <a:t> </a:t>
            </a:r>
            <a:r>
              <a:rPr dirty="0" err="1"/>
              <a:t>حشد</a:t>
            </a:r>
            <a:r>
              <a:rPr dirty="0"/>
              <a:t> </a:t>
            </a:r>
            <a:r>
              <a:rPr dirty="0" err="1"/>
              <a:t>من</a:t>
            </a:r>
            <a:r>
              <a:rPr dirty="0"/>
              <a:t> </a:t>
            </a:r>
            <a:r>
              <a:rPr dirty="0" err="1"/>
              <a:t>الناس</a:t>
            </a:r>
            <a:r>
              <a:rPr dirty="0"/>
              <a:t> </a:t>
            </a:r>
            <a:r>
              <a:rPr dirty="0" err="1"/>
              <a:t>أن</a:t>
            </a:r>
            <a:r>
              <a:rPr dirty="0"/>
              <a:t> </a:t>
            </a:r>
            <a:r>
              <a:rPr dirty="0" err="1"/>
              <a:t>يصبح</a:t>
            </a:r>
            <a:r>
              <a:rPr dirty="0"/>
              <a:t> </a:t>
            </a:r>
            <a:r>
              <a:rPr dirty="0" err="1"/>
              <a:t>ملك</a:t>
            </a:r>
            <a:r>
              <a:rPr dirty="0"/>
              <a:t> </a:t>
            </a:r>
            <a:r>
              <a:rPr dirty="0" err="1"/>
              <a:t>إسرائيل</a:t>
            </a:r>
            <a:r>
              <a:rPr dirty="0"/>
              <a:t> </a:t>
            </a:r>
            <a:r>
              <a:rPr dirty="0" err="1"/>
              <a:t>الجديد</a:t>
            </a:r>
            <a:r>
              <a:rPr dirty="0"/>
              <a:t> </a:t>
            </a:r>
            <a:r>
              <a:rPr dirty="0" err="1"/>
              <a:t>والحاكم</a:t>
            </a:r>
            <a:r>
              <a:rPr dirty="0"/>
              <a:t> </a:t>
            </a:r>
            <a:r>
              <a:rPr dirty="0" err="1"/>
              <a:t>السياسي</a:t>
            </a:r>
            <a:r>
              <a:rPr dirty="0"/>
              <a:t> . </a:t>
            </a:r>
            <a:r>
              <a:rPr dirty="0" err="1"/>
              <a:t>سوف</a:t>
            </a:r>
            <a:r>
              <a:rPr dirty="0"/>
              <a:t> </a:t>
            </a:r>
            <a:r>
              <a:rPr dirty="0" err="1"/>
              <a:t>تتذكر</a:t>
            </a:r>
            <a:r>
              <a:rPr dirty="0"/>
              <a:t> </a:t>
            </a:r>
            <a:r>
              <a:rPr dirty="0" err="1"/>
              <a:t>من</a:t>
            </a:r>
            <a:r>
              <a:rPr dirty="0"/>
              <a:t> </a:t>
            </a:r>
            <a:r>
              <a:rPr dirty="0" err="1"/>
              <a:t>ملف</a:t>
            </a:r>
            <a:r>
              <a:rPr dirty="0"/>
              <a:t> </a:t>
            </a:r>
            <a:r>
              <a:rPr dirty="0" err="1"/>
              <a:t>المولوكي</a:t>
            </a:r>
            <a:r>
              <a:rPr dirty="0"/>
              <a:t> </a:t>
            </a:r>
            <a:r>
              <a:rPr dirty="0" err="1"/>
              <a:t>هذا</a:t>
            </a:r>
            <a:r>
              <a:rPr dirty="0"/>
              <a:t> </a:t>
            </a:r>
            <a:r>
              <a:rPr dirty="0" err="1"/>
              <a:t>الرصيف</a:t>
            </a:r>
            <a:r>
              <a:rPr dirty="0"/>
              <a:t> </a:t>
            </a:r>
            <a:r>
              <a:rPr dirty="0" err="1"/>
              <a:t>الهائل</a:t>
            </a:r>
            <a:r>
              <a:rPr dirty="0"/>
              <a:t> </a:t>
            </a:r>
            <a:r>
              <a:rPr dirty="0" err="1"/>
              <a:t>الذي</a:t>
            </a:r>
            <a:r>
              <a:rPr dirty="0"/>
              <a:t> </a:t>
            </a:r>
            <a:r>
              <a:rPr dirty="0" err="1"/>
              <a:t>كان</a:t>
            </a:r>
            <a:r>
              <a:rPr dirty="0"/>
              <a:t> </a:t>
            </a:r>
            <a:r>
              <a:rPr dirty="0" err="1"/>
              <a:t>يقف</a:t>
            </a:r>
            <a:r>
              <a:rPr dirty="0"/>
              <a:t> </a:t>
            </a:r>
            <a:r>
              <a:rPr dirty="0" err="1"/>
              <a:t>عليه</a:t>
            </a:r>
            <a:r>
              <a:rPr dirty="0"/>
              <a:t> </a:t>
            </a:r>
            <a:r>
              <a:rPr dirty="0" err="1"/>
              <a:t>سليمان</a:t>
            </a:r>
            <a:r>
              <a:rPr dirty="0"/>
              <a:t> </a:t>
            </a:r>
            <a:r>
              <a:rPr dirty="0" err="1"/>
              <a:t>وبعد</a:t>
            </a:r>
            <a:r>
              <a:rPr dirty="0"/>
              <a:t> </a:t>
            </a:r>
            <a:r>
              <a:rPr dirty="0" err="1"/>
              <a:t>ذلك</a:t>
            </a:r>
            <a:r>
              <a:rPr dirty="0"/>
              <a:t>  - </a:t>
            </a:r>
            <a:r>
              <a:rPr dirty="0" err="1"/>
              <a:t>هذا</a:t>
            </a:r>
            <a:r>
              <a:rPr dirty="0"/>
              <a:t> </a:t>
            </a:r>
            <a:r>
              <a:rPr dirty="0" err="1"/>
              <a:t>الذي</a:t>
            </a:r>
            <a:r>
              <a:rPr dirty="0"/>
              <a:t> - </a:t>
            </a:r>
            <a:r>
              <a:rPr dirty="0" err="1"/>
              <a:t>هيكل</a:t>
            </a:r>
            <a:r>
              <a:rPr dirty="0"/>
              <a:t> </a:t>
            </a:r>
            <a:r>
              <a:rPr dirty="0" err="1"/>
              <a:t>هيرودس</a:t>
            </a:r>
            <a:r>
              <a:rPr dirty="0"/>
              <a:t> </a:t>
            </a:r>
            <a:r>
              <a:rPr dirty="0" err="1"/>
              <a:t>العظيم</a:t>
            </a:r>
            <a:r>
              <a:rPr dirty="0"/>
              <a:t> </a:t>
            </a:r>
            <a:r>
              <a:rPr dirty="0" err="1"/>
              <a:t>خلا</a:t>
            </a:r>
            <a:r>
              <a:rPr dirty="0"/>
              <a:t> </a:t>
            </a:r>
            <a:r>
              <a:rPr dirty="0" err="1"/>
              <a:t>أيام</a:t>
            </a:r>
            <a:r>
              <a:rPr dirty="0"/>
              <a:t> </a:t>
            </a:r>
            <a:r>
              <a:rPr dirty="0" err="1"/>
              <a:t>يسوع</a:t>
            </a:r>
            <a:r>
              <a:rPr dirty="0"/>
              <a:t>. …    </a:t>
            </a:r>
          </a:p>
          <a:p>
            <a:pPr algn="r" rtl="1">
              <a:defRPr>
                <a:latin typeface="Arial"/>
                <a:ea typeface="Arial"/>
                <a:cs typeface="Arial"/>
                <a:sym typeface="Arial"/>
              </a:defRPr>
            </a:pPr>
            <a:r>
              <a:rPr lang="en-US" dirty="0"/>
              <a:t> </a:t>
            </a:r>
            <a:r>
              <a:rPr dirty="0"/>
              <a:t>//// </a:t>
            </a:r>
            <a:r>
              <a:rPr dirty="0" err="1"/>
              <a:t>العلماء</a:t>
            </a:r>
            <a:r>
              <a:rPr dirty="0"/>
              <a:t> </a:t>
            </a:r>
            <a:r>
              <a:rPr dirty="0" err="1"/>
              <a:t>يخبروننا</a:t>
            </a:r>
            <a:r>
              <a:rPr dirty="0"/>
              <a:t> </a:t>
            </a:r>
            <a:r>
              <a:rPr dirty="0" err="1"/>
              <a:t>أنه</a:t>
            </a:r>
            <a:r>
              <a:rPr dirty="0"/>
              <a:t> </a:t>
            </a:r>
            <a:r>
              <a:rPr dirty="0" err="1"/>
              <a:t>كان</a:t>
            </a:r>
            <a:r>
              <a:rPr dirty="0"/>
              <a:t> </a:t>
            </a:r>
            <a:r>
              <a:rPr dirty="0" err="1"/>
              <a:t>سيدخل</a:t>
            </a:r>
            <a:r>
              <a:rPr dirty="0"/>
              <a:t> </a:t>
            </a:r>
            <a:r>
              <a:rPr dirty="0" err="1"/>
              <a:t>منطقة</a:t>
            </a:r>
            <a:r>
              <a:rPr dirty="0"/>
              <a:t> </a:t>
            </a:r>
            <a:r>
              <a:rPr dirty="0" err="1"/>
              <a:t>الحرم</a:t>
            </a:r>
            <a:r>
              <a:rPr dirty="0"/>
              <a:t> </a:t>
            </a:r>
            <a:r>
              <a:rPr dirty="0" err="1"/>
              <a:t>القدسي</a:t>
            </a:r>
            <a:r>
              <a:rPr dirty="0"/>
              <a:t> </a:t>
            </a:r>
            <a:r>
              <a:rPr dirty="0" err="1"/>
              <a:t>عبر</a:t>
            </a:r>
            <a:r>
              <a:rPr dirty="0"/>
              <a:t> </a:t>
            </a:r>
            <a:r>
              <a:rPr dirty="0" err="1"/>
              <a:t>البوابة</a:t>
            </a:r>
            <a:r>
              <a:rPr dirty="0"/>
              <a:t> </a:t>
            </a:r>
            <a:r>
              <a:rPr dirty="0" err="1"/>
              <a:t>الشرقية</a:t>
            </a:r>
            <a:r>
              <a:rPr dirty="0"/>
              <a:t> ... </a:t>
            </a:r>
            <a:r>
              <a:rPr dirty="0" err="1"/>
              <a:t>أعاد</a:t>
            </a:r>
            <a:r>
              <a:rPr dirty="0"/>
              <a:t> </a:t>
            </a:r>
            <a:r>
              <a:rPr dirty="0" err="1"/>
              <a:t>بناؤها</a:t>
            </a:r>
            <a:r>
              <a:rPr dirty="0"/>
              <a:t> </a:t>
            </a:r>
            <a:r>
              <a:rPr dirty="0" err="1"/>
              <a:t>الآن</a:t>
            </a:r>
            <a:r>
              <a:rPr dirty="0"/>
              <a:t> </a:t>
            </a:r>
            <a:r>
              <a:rPr dirty="0" err="1"/>
              <a:t>وأغلقها</a:t>
            </a:r>
            <a:r>
              <a:rPr dirty="0"/>
              <a:t> </a:t>
            </a:r>
            <a:r>
              <a:rPr dirty="0" err="1"/>
              <a:t>لاحقًا</a:t>
            </a:r>
            <a:r>
              <a:rPr dirty="0"/>
              <a:t> </a:t>
            </a:r>
            <a:r>
              <a:rPr dirty="0" err="1"/>
              <a:t>غزاة</a:t>
            </a:r>
            <a:r>
              <a:rPr dirty="0"/>
              <a:t> </a:t>
            </a:r>
            <a:r>
              <a:rPr dirty="0" err="1"/>
              <a:t>وسكان</a:t>
            </a:r>
            <a:r>
              <a:rPr dirty="0"/>
              <a:t> </a:t>
            </a:r>
            <a:r>
              <a:rPr dirty="0" err="1"/>
              <a:t>الحرم</a:t>
            </a:r>
            <a:r>
              <a:rPr dirty="0"/>
              <a:t> </a:t>
            </a:r>
            <a:r>
              <a:rPr dirty="0" err="1"/>
              <a:t>القدسي</a:t>
            </a:r>
            <a:r>
              <a:rPr dirty="0"/>
              <a:t>.       </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6" name="Shape 2096"/>
          <p:cNvSpPr>
            <a:spLocks noGrp="1" noRot="1" noChangeAspect="1"/>
          </p:cNvSpPr>
          <p:nvPr>
            <p:ph type="sldImg"/>
          </p:nvPr>
        </p:nvSpPr>
        <p:spPr>
          <a:prstGeom prst="rect">
            <a:avLst/>
          </a:prstGeom>
        </p:spPr>
        <p:txBody>
          <a:bodyPr/>
          <a:lstStyle/>
          <a:p>
            <a:endParaRPr/>
          </a:p>
        </p:txBody>
      </p:sp>
      <p:sp>
        <p:nvSpPr>
          <p:cNvPr id="2097" name="Shape 2097"/>
          <p:cNvSpPr>
            <a:spLocks noGrp="1"/>
          </p:cNvSpPr>
          <p:nvPr>
            <p:ph type="body" sz="quarter" idx="1"/>
          </p:nvPr>
        </p:nvSpPr>
        <p:spPr>
          <a:prstGeom prst="rect">
            <a:avLst/>
          </a:prstGeom>
        </p:spPr>
        <p:txBody>
          <a:bodyPr/>
          <a:lstStyle>
            <a:lvl1pPr algn="r" rtl="1">
              <a:defRPr>
                <a:latin typeface="Arial"/>
                <a:ea typeface="Arial"/>
                <a:cs typeface="Arial"/>
                <a:sym typeface="Arial"/>
              </a:defRPr>
            </a:lvl1pPr>
          </a:lstStyle>
          <a:p>
            <a:r>
              <a:t>وماذا لو ... ماذا لو ... كان ذلك الهيكل العظيم كما هو معروف في زمن يسوع يحتل نفس الموقع في القدس اليوم؟ تصور أحد الفنانين أن الأمر سيبدو هكذا. بهذه الطريقة ... يمكننا أن ندرك بسهولة أكبر اتساع مجمع الهيكل والبنية المؤسسية والسياسية واللاهوتية الهشة التي لا تتزعزع التي تواجه يسوع. في غضون ساعات من دخول المدينة ، مثل الرب أمام السلطات اليهودية والرومانية ، مما أدى إلى بدء تلك الأحداث المأساوية التي ستؤدي في النهاية إلى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5" name="Shape 755"/>
          <p:cNvSpPr>
            <a:spLocks noGrp="1" noRot="1" noChangeAspect="1"/>
          </p:cNvSpPr>
          <p:nvPr>
            <p:ph type="sldImg"/>
          </p:nvPr>
        </p:nvSpPr>
        <p:spPr>
          <a:prstGeom prst="rect">
            <a:avLst/>
          </a:prstGeom>
        </p:spPr>
        <p:txBody>
          <a:bodyPr/>
          <a:lstStyle/>
          <a:p>
            <a:endParaRPr/>
          </a:p>
        </p:txBody>
      </p:sp>
      <p:sp>
        <p:nvSpPr>
          <p:cNvPr id="756" name="Shape 756"/>
          <p:cNvSpPr>
            <a:spLocks noGrp="1"/>
          </p:cNvSpPr>
          <p:nvPr>
            <p:ph type="body" sz="quarter" idx="1"/>
          </p:nvPr>
        </p:nvSpPr>
        <p:spPr>
          <a:prstGeom prst="rect">
            <a:avLst/>
          </a:prstGeom>
        </p:spPr>
        <p:txBody>
          <a:bodyPr/>
          <a:lstStyle/>
          <a:p>
            <a:pPr algn="r" rtl="1">
              <a:defRPr>
                <a:latin typeface="Arial"/>
                <a:ea typeface="Arial"/>
                <a:cs typeface="Arial"/>
                <a:sym typeface="Arial"/>
              </a:defRPr>
            </a:pPr>
            <a:r>
              <a:t>حول حياته: من المفيد تقسيم نظرتك إلى حياة ربنا إلى:</a:t>
            </a:r>
          </a:p>
          <a:p>
            <a:pPr algn="r" rtl="1">
              <a:defRPr>
                <a:latin typeface="Arial"/>
                <a:ea typeface="Arial"/>
                <a:cs typeface="Arial"/>
                <a:sym typeface="Arial"/>
              </a:defRPr>
            </a:pPr>
            <a:r>
              <a:t>////طفولته ، ولد ونشأ كـ "جليلي" ،</a:t>
            </a:r>
          </a:p>
          <a:p>
            <a:pPr algn="r" rtl="1">
              <a:defRPr>
                <a:latin typeface="Arial"/>
                <a:ea typeface="Arial"/>
                <a:cs typeface="Arial"/>
                <a:sym typeface="Arial"/>
              </a:defRPr>
            </a:pPr>
            <a:r>
              <a:t>////خدمته المبكرة أو الأولى في القدس ،</a:t>
            </a:r>
          </a:p>
          <a:p>
            <a:pPr algn="r" rtl="1">
              <a:defRPr>
                <a:latin typeface="Arial"/>
                <a:ea typeface="Arial"/>
                <a:cs typeface="Arial"/>
                <a:sym typeface="Arial"/>
              </a:defRPr>
            </a:pPr>
            <a:r>
              <a:t>////تحركاته شمالا باتجاه الجليل وإليه ،</a:t>
            </a:r>
          </a:p>
          <a:p>
            <a:pPr algn="r" rtl="1">
              <a:defRPr>
                <a:latin typeface="Arial"/>
                <a:ea typeface="Arial"/>
                <a:cs typeface="Arial"/>
                <a:sym typeface="Arial"/>
              </a:defRPr>
            </a:pPr>
            <a:r>
              <a:t>////خدمته الطويلة في الجليل المتمركزة في كفرناحوم ،</a:t>
            </a:r>
          </a:p>
          <a:p>
            <a:pPr algn="r" rtl="1">
              <a:defRPr>
                <a:latin typeface="Arial"/>
                <a:ea typeface="Arial"/>
                <a:cs typeface="Arial"/>
                <a:sym typeface="Arial"/>
              </a:defRPr>
            </a:pPr>
            <a:r>
              <a:t>////خدمة بيري موجزة ، النهاية ،</a:t>
            </a:r>
          </a:p>
          <a:p>
            <a:pPr algn="r" rtl="1">
              <a:defRPr>
                <a:latin typeface="Arial"/>
                <a:ea typeface="Arial"/>
                <a:cs typeface="Arial"/>
                <a:sym typeface="Arial"/>
              </a:defRPr>
            </a:pPr>
            <a:r>
              <a:t>////أن الأسبوع الأخير من حياته ، الخدمة الثانية أو الأخيرة في أورشليم.</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35" name="Shape 2135"/>
          <p:cNvSpPr>
            <a:spLocks noGrp="1" noRot="1" noChangeAspect="1"/>
          </p:cNvSpPr>
          <p:nvPr>
            <p:ph type="sldImg"/>
          </p:nvPr>
        </p:nvSpPr>
        <p:spPr>
          <a:prstGeom prst="rect">
            <a:avLst/>
          </a:prstGeom>
        </p:spPr>
        <p:txBody>
          <a:bodyPr/>
          <a:lstStyle/>
          <a:p>
            <a:endParaRPr/>
          </a:p>
        </p:txBody>
      </p:sp>
      <p:sp>
        <p:nvSpPr>
          <p:cNvPr id="2136" name="Shape 2136"/>
          <p:cNvSpPr>
            <a:spLocks noGrp="1"/>
          </p:cNvSpPr>
          <p:nvPr>
            <p:ph type="body" sz="quarter" idx="1"/>
          </p:nvPr>
        </p:nvSpPr>
        <p:spPr>
          <a:prstGeom prst="rect">
            <a:avLst/>
          </a:prstGeom>
        </p:spPr>
        <p:txBody>
          <a:bodyPr/>
          <a:lstStyle>
            <a:lvl1pPr algn="r" rtl="1">
              <a:defRPr>
                <a:latin typeface="Arial"/>
                <a:ea typeface="Arial"/>
                <a:cs typeface="Arial"/>
                <a:sym typeface="Arial"/>
              </a:defRPr>
            </a:lvl1pPr>
          </a:lstStyle>
          <a:p>
            <a:r>
              <a:t>…الصليب. تم تلخيص هذا العنصر من ملف يسوع جيدًا بإعلانه في العشاء الأخير - بداية العهد الجديد.…</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5" name="Shape 2165"/>
          <p:cNvSpPr>
            <a:spLocks noGrp="1" noRot="1" noChangeAspect="1"/>
          </p:cNvSpPr>
          <p:nvPr>
            <p:ph type="sldImg"/>
          </p:nvPr>
        </p:nvSpPr>
        <p:spPr>
          <a:prstGeom prst="rect">
            <a:avLst/>
          </a:prstGeom>
        </p:spPr>
        <p:txBody>
          <a:bodyPr/>
          <a:lstStyle/>
          <a:p>
            <a:endParaRPr/>
          </a:p>
        </p:txBody>
      </p:sp>
      <p:sp>
        <p:nvSpPr>
          <p:cNvPr id="2166" name="Shape 2166"/>
          <p:cNvSpPr>
            <a:spLocks noGrp="1"/>
          </p:cNvSpPr>
          <p:nvPr>
            <p:ph type="body" sz="quarter" idx="1"/>
          </p:nvPr>
        </p:nvSpPr>
        <p:spPr>
          <a:prstGeom prst="rect">
            <a:avLst/>
          </a:prstGeom>
        </p:spPr>
        <p:txBody>
          <a:bodyPr/>
          <a:lstStyle/>
          <a:p>
            <a:pPr algn="r" rtl="1">
              <a:defRPr>
                <a:latin typeface="Arial"/>
                <a:ea typeface="Arial"/>
                <a:cs typeface="Arial"/>
                <a:sym typeface="Arial"/>
              </a:defRPr>
            </a:pPr>
            <a:r>
              <a:rPr dirty="0" err="1"/>
              <a:t>هنا</a:t>
            </a:r>
            <a:r>
              <a:rPr dirty="0"/>
              <a:t> </a:t>
            </a:r>
            <a:r>
              <a:rPr dirty="0" err="1"/>
              <a:t>في</a:t>
            </a:r>
            <a:r>
              <a:rPr dirty="0"/>
              <a:t> </a:t>
            </a:r>
            <a:r>
              <a:rPr dirty="0" err="1"/>
              <a:t>بستان</a:t>
            </a:r>
            <a:r>
              <a:rPr dirty="0"/>
              <a:t> </a:t>
            </a:r>
            <a:r>
              <a:rPr dirty="0" err="1"/>
              <a:t>الزيتون</a:t>
            </a:r>
            <a:r>
              <a:rPr dirty="0"/>
              <a:t> </a:t>
            </a:r>
            <a:r>
              <a:rPr dirty="0" err="1"/>
              <a:t>القديم</a:t>
            </a:r>
            <a:r>
              <a:rPr dirty="0"/>
              <a:t> </a:t>
            </a:r>
            <a:r>
              <a:rPr dirty="0" err="1"/>
              <a:t>هذا</a:t>
            </a:r>
            <a:r>
              <a:rPr dirty="0"/>
              <a:t> ، </a:t>
            </a:r>
            <a:r>
              <a:rPr dirty="0" err="1"/>
              <a:t>حديقة</a:t>
            </a:r>
            <a:r>
              <a:rPr dirty="0"/>
              <a:t> </a:t>
            </a:r>
            <a:r>
              <a:rPr dirty="0" err="1"/>
              <a:t>الجثسيماني</a:t>
            </a:r>
            <a:r>
              <a:rPr dirty="0"/>
              <a:t> </a:t>
            </a:r>
            <a:r>
              <a:rPr dirty="0" err="1"/>
              <a:t>اليوم</a:t>
            </a:r>
            <a:r>
              <a:rPr dirty="0"/>
              <a:t> ، </a:t>
            </a:r>
            <a:r>
              <a:rPr dirty="0" err="1"/>
              <a:t>عبر</a:t>
            </a:r>
            <a:r>
              <a:rPr dirty="0"/>
              <a:t> </a:t>
            </a:r>
            <a:r>
              <a:rPr dirty="0" err="1"/>
              <a:t>وادي</a:t>
            </a:r>
            <a:r>
              <a:rPr dirty="0"/>
              <a:t> </a:t>
            </a:r>
            <a:r>
              <a:rPr dirty="0" err="1"/>
              <a:t>قدرون</a:t>
            </a:r>
            <a:r>
              <a:rPr dirty="0"/>
              <a:t> </a:t>
            </a:r>
            <a:r>
              <a:rPr dirty="0" err="1"/>
              <a:t>من</a:t>
            </a:r>
            <a:r>
              <a:rPr dirty="0"/>
              <a:t> </a:t>
            </a:r>
            <a:r>
              <a:rPr dirty="0" err="1"/>
              <a:t>معبد</a:t>
            </a:r>
            <a:r>
              <a:rPr dirty="0"/>
              <a:t> </a:t>
            </a:r>
            <a:r>
              <a:rPr dirty="0" err="1"/>
              <a:t>هيروديان</a:t>
            </a:r>
            <a:r>
              <a:rPr dirty="0"/>
              <a:t> ، </a:t>
            </a:r>
            <a:r>
              <a:rPr dirty="0" err="1"/>
              <a:t>ذهب</a:t>
            </a:r>
            <a:r>
              <a:rPr dirty="0"/>
              <a:t> </a:t>
            </a:r>
            <a:r>
              <a:rPr dirty="0" err="1"/>
              <a:t>يسوع</a:t>
            </a:r>
            <a:r>
              <a:rPr dirty="0"/>
              <a:t> </a:t>
            </a:r>
            <a:r>
              <a:rPr dirty="0" err="1"/>
              <a:t>للصلاة</a:t>
            </a:r>
            <a:r>
              <a:rPr dirty="0"/>
              <a:t> </a:t>
            </a:r>
            <a:r>
              <a:rPr dirty="0" err="1"/>
              <a:t>عندما</a:t>
            </a:r>
            <a:r>
              <a:rPr dirty="0"/>
              <a:t> </a:t>
            </a:r>
            <a:r>
              <a:rPr dirty="0" err="1"/>
              <a:t>علم</a:t>
            </a:r>
            <a:r>
              <a:rPr dirty="0"/>
              <a:t> </a:t>
            </a:r>
            <a:r>
              <a:rPr dirty="0" err="1"/>
              <a:t>أن</a:t>
            </a:r>
            <a:r>
              <a:rPr dirty="0"/>
              <a:t> </a:t>
            </a:r>
            <a:r>
              <a:rPr dirty="0" err="1"/>
              <a:t>لحظته</a:t>
            </a:r>
            <a:r>
              <a:rPr dirty="0"/>
              <a:t> </a:t>
            </a:r>
            <a:r>
              <a:rPr dirty="0" err="1"/>
              <a:t>تقترب</a:t>
            </a:r>
            <a:r>
              <a:rPr dirty="0"/>
              <a:t>. </a:t>
            </a:r>
            <a:r>
              <a:rPr dirty="0" err="1"/>
              <a:t>هناك</a:t>
            </a:r>
            <a:r>
              <a:rPr dirty="0"/>
              <a:t> </a:t>
            </a:r>
            <a:r>
              <a:rPr dirty="0" err="1"/>
              <a:t>توسلت</a:t>
            </a:r>
            <a:r>
              <a:rPr dirty="0"/>
              <a:t> ،</a:t>
            </a:r>
          </a:p>
          <a:p>
            <a:pPr algn="r" rtl="1">
              <a:defRPr>
                <a:latin typeface="Arial"/>
                <a:ea typeface="Arial"/>
                <a:cs typeface="Arial"/>
                <a:sym typeface="Arial"/>
              </a:defRPr>
            </a:pPr>
            <a:r>
              <a:rPr lang="en-US" dirty="0"/>
              <a:t>"</a:t>
            </a:r>
            <a:r>
              <a:rPr dirty="0"/>
              <a:t> </a:t>
            </a:r>
            <a:r>
              <a:rPr lang="en-US" dirty="0"/>
              <a:t>////</a:t>
            </a:r>
            <a:r>
              <a:rPr dirty="0" err="1"/>
              <a:t>يا</a:t>
            </a:r>
            <a:r>
              <a:rPr dirty="0"/>
              <a:t> </a:t>
            </a:r>
            <a:r>
              <a:rPr dirty="0" err="1"/>
              <a:t>أبتاه</a:t>
            </a:r>
            <a:r>
              <a:rPr dirty="0"/>
              <a:t> ، </a:t>
            </a:r>
            <a:r>
              <a:rPr dirty="0" err="1"/>
              <a:t>إذا</a:t>
            </a:r>
            <a:r>
              <a:rPr dirty="0"/>
              <a:t> </a:t>
            </a:r>
            <a:r>
              <a:rPr dirty="0" err="1"/>
              <a:t>كنت</a:t>
            </a:r>
            <a:r>
              <a:rPr dirty="0"/>
              <a:t> </a:t>
            </a:r>
            <a:r>
              <a:rPr dirty="0" err="1"/>
              <a:t>ترغب</a:t>
            </a:r>
            <a:r>
              <a:rPr dirty="0"/>
              <a:t> </a:t>
            </a:r>
            <a:r>
              <a:rPr dirty="0" err="1"/>
              <a:t>في</a:t>
            </a:r>
            <a:r>
              <a:rPr dirty="0"/>
              <a:t> </a:t>
            </a:r>
            <a:r>
              <a:rPr dirty="0" err="1"/>
              <a:t>ذلك</a:t>
            </a:r>
            <a:r>
              <a:rPr dirty="0"/>
              <a:t> ، </a:t>
            </a:r>
            <a:r>
              <a:rPr dirty="0" err="1"/>
              <a:t>خذ</a:t>
            </a:r>
            <a:r>
              <a:rPr dirty="0"/>
              <a:t> </a:t>
            </a:r>
            <a:r>
              <a:rPr dirty="0" err="1"/>
              <a:t>هذه</a:t>
            </a:r>
            <a:r>
              <a:rPr dirty="0"/>
              <a:t> </a:t>
            </a:r>
            <a:r>
              <a:rPr dirty="0" err="1"/>
              <a:t>الكأس</a:t>
            </a:r>
            <a:r>
              <a:rPr dirty="0"/>
              <a:t> </a:t>
            </a:r>
            <a:r>
              <a:rPr dirty="0" err="1"/>
              <a:t>مني</a:t>
            </a:r>
            <a:r>
              <a:rPr dirty="0"/>
              <a:t> ؛ </a:t>
            </a:r>
            <a:r>
              <a:rPr dirty="0" err="1"/>
              <a:t>لكن</a:t>
            </a:r>
            <a:r>
              <a:rPr dirty="0"/>
              <a:t> </a:t>
            </a:r>
            <a:r>
              <a:rPr dirty="0" err="1"/>
              <a:t>ليست</a:t>
            </a:r>
            <a:r>
              <a:rPr dirty="0"/>
              <a:t> </a:t>
            </a:r>
            <a:r>
              <a:rPr dirty="0" err="1"/>
              <a:t>إرادتي</a:t>
            </a:r>
            <a:r>
              <a:rPr dirty="0"/>
              <a:t> ، </a:t>
            </a:r>
            <a:r>
              <a:rPr dirty="0" err="1"/>
              <a:t>لكن</a:t>
            </a:r>
            <a:r>
              <a:rPr dirty="0"/>
              <a:t> </a:t>
            </a:r>
            <a:r>
              <a:rPr dirty="0" err="1"/>
              <a:t>إرادتك</a:t>
            </a:r>
            <a:r>
              <a:rPr dirty="0"/>
              <a:t>.”</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9" name="Shape 2209"/>
          <p:cNvSpPr>
            <a:spLocks noGrp="1" noRot="1" noChangeAspect="1"/>
          </p:cNvSpPr>
          <p:nvPr>
            <p:ph type="sldImg"/>
          </p:nvPr>
        </p:nvSpPr>
        <p:spPr>
          <a:prstGeom prst="rect">
            <a:avLst/>
          </a:prstGeom>
        </p:spPr>
        <p:txBody>
          <a:bodyPr/>
          <a:lstStyle/>
          <a:p>
            <a:endParaRPr/>
          </a:p>
        </p:txBody>
      </p:sp>
      <p:sp>
        <p:nvSpPr>
          <p:cNvPr id="2210" name="Shape 2210"/>
          <p:cNvSpPr>
            <a:spLocks noGrp="1"/>
          </p:cNvSpPr>
          <p:nvPr>
            <p:ph type="body" sz="quarter" idx="1"/>
          </p:nvPr>
        </p:nvSpPr>
        <p:spPr>
          <a:prstGeom prst="rect">
            <a:avLst/>
          </a:prstGeom>
        </p:spPr>
        <p:txBody>
          <a:bodyPr/>
          <a:lstStyle/>
          <a:p>
            <a:pPr algn="r" rtl="1">
              <a:defRPr>
                <a:latin typeface="Arial"/>
                <a:ea typeface="Arial"/>
                <a:cs typeface="Arial"/>
                <a:sym typeface="Arial"/>
              </a:defRPr>
            </a:pPr>
            <a:r>
              <a:rPr dirty="0" err="1"/>
              <a:t>هنا</a:t>
            </a:r>
            <a:r>
              <a:rPr dirty="0"/>
              <a:t> </a:t>
            </a:r>
            <a:r>
              <a:rPr dirty="0" err="1"/>
              <a:t>أيضًا</a:t>
            </a:r>
            <a:r>
              <a:rPr dirty="0"/>
              <a:t> </a:t>
            </a:r>
            <a:r>
              <a:rPr dirty="0" err="1"/>
              <a:t>نواجه</a:t>
            </a:r>
            <a:r>
              <a:rPr dirty="0"/>
              <a:t> </a:t>
            </a:r>
            <a:r>
              <a:rPr dirty="0" err="1"/>
              <a:t>جميع</a:t>
            </a:r>
            <a:r>
              <a:rPr dirty="0"/>
              <a:t> </a:t>
            </a:r>
            <a:r>
              <a:rPr dirty="0" err="1"/>
              <a:t>أحداث</a:t>
            </a:r>
            <a:r>
              <a:rPr dirty="0"/>
              <a:t> </a:t>
            </a:r>
            <a:r>
              <a:rPr dirty="0" err="1"/>
              <a:t>الساعات</a:t>
            </a:r>
            <a:r>
              <a:rPr dirty="0"/>
              <a:t> </a:t>
            </a:r>
            <a:r>
              <a:rPr dirty="0" err="1"/>
              <a:t>الأخيرة</a:t>
            </a:r>
            <a:r>
              <a:rPr dirty="0"/>
              <a:t> </a:t>
            </a:r>
            <a:r>
              <a:rPr dirty="0" err="1"/>
              <a:t>من</a:t>
            </a:r>
            <a:r>
              <a:rPr dirty="0"/>
              <a:t> </a:t>
            </a:r>
            <a:r>
              <a:rPr dirty="0" err="1"/>
              <a:t>خدمة</a:t>
            </a:r>
            <a:r>
              <a:rPr dirty="0"/>
              <a:t> </a:t>
            </a:r>
            <a:r>
              <a:rPr dirty="0" err="1"/>
              <a:t>يسوع</a:t>
            </a:r>
            <a:r>
              <a:rPr dirty="0"/>
              <a:t> </a:t>
            </a:r>
            <a:r>
              <a:rPr dirty="0" err="1"/>
              <a:t>التي</a:t>
            </a:r>
            <a:r>
              <a:rPr dirty="0"/>
              <a:t> </a:t>
            </a:r>
            <a:r>
              <a:rPr dirty="0" err="1"/>
              <a:t>أدت</a:t>
            </a:r>
            <a:r>
              <a:rPr dirty="0"/>
              <a:t> </a:t>
            </a:r>
            <a:r>
              <a:rPr dirty="0" err="1"/>
              <a:t>إلى</a:t>
            </a:r>
            <a:r>
              <a:rPr dirty="0"/>
              <a:t> </a:t>
            </a:r>
            <a:r>
              <a:rPr dirty="0" err="1"/>
              <a:t>موته</a:t>
            </a:r>
            <a:r>
              <a:rPr dirty="0"/>
              <a:t> </a:t>
            </a:r>
            <a:r>
              <a:rPr dirty="0" err="1"/>
              <a:t>على</a:t>
            </a:r>
            <a:r>
              <a:rPr dirty="0"/>
              <a:t> </a:t>
            </a:r>
            <a:r>
              <a:rPr dirty="0" err="1"/>
              <a:t>الصليب</a:t>
            </a:r>
            <a:r>
              <a:rPr dirty="0"/>
              <a:t> ...</a:t>
            </a:r>
          </a:p>
          <a:p>
            <a:pPr algn="r" rtl="1">
              <a:defRPr>
                <a:latin typeface="Arial"/>
                <a:ea typeface="Arial"/>
                <a:cs typeface="Arial"/>
                <a:sym typeface="Arial"/>
              </a:defRPr>
            </a:pPr>
            <a:r>
              <a:rPr dirty="0"/>
              <a:t>////</a:t>
            </a:r>
            <a:r>
              <a:rPr dirty="0" err="1"/>
              <a:t>الآثار</a:t>
            </a:r>
            <a:r>
              <a:rPr dirty="0"/>
              <a:t> </a:t>
            </a:r>
            <a:r>
              <a:rPr dirty="0" err="1"/>
              <a:t>الهائلة</a:t>
            </a:r>
            <a:r>
              <a:rPr dirty="0"/>
              <a:t> </a:t>
            </a:r>
            <a:r>
              <a:rPr dirty="0" err="1"/>
              <a:t>لبيانه</a:t>
            </a:r>
            <a:r>
              <a:rPr dirty="0"/>
              <a:t> </a:t>
            </a:r>
            <a:r>
              <a:rPr dirty="0" err="1"/>
              <a:t>الأخير</a:t>
            </a:r>
            <a:r>
              <a:rPr dirty="0"/>
              <a:t> ، “</a:t>
            </a:r>
            <a:r>
              <a:rPr dirty="0" err="1"/>
              <a:t>قد</a:t>
            </a:r>
            <a:r>
              <a:rPr dirty="0"/>
              <a:t> </a:t>
            </a:r>
            <a:r>
              <a:rPr dirty="0" err="1"/>
              <a:t>أكمل</a:t>
            </a:r>
            <a:r>
              <a:rPr dirty="0"/>
              <a:t>" - </a:t>
            </a:r>
            <a:r>
              <a:rPr dirty="0" err="1"/>
              <a:t>المزيد</a:t>
            </a:r>
            <a:r>
              <a:rPr dirty="0"/>
              <a:t> </a:t>
            </a:r>
            <a:r>
              <a:rPr dirty="0" err="1"/>
              <a:t>حول</a:t>
            </a:r>
            <a:r>
              <a:rPr dirty="0"/>
              <a:t> </a:t>
            </a:r>
            <a:r>
              <a:rPr dirty="0" err="1"/>
              <a:t>هذا</a:t>
            </a:r>
            <a:r>
              <a:rPr dirty="0"/>
              <a:t> </a:t>
            </a:r>
            <a:r>
              <a:rPr dirty="0" err="1"/>
              <a:t>لاحقًا</a:t>
            </a:r>
            <a:r>
              <a:rPr dirty="0"/>
              <a:t>! </a:t>
            </a:r>
          </a:p>
          <a:p>
            <a:pPr algn="r" rtl="1">
              <a:defRPr>
                <a:latin typeface="Arial"/>
                <a:ea typeface="Arial"/>
                <a:cs typeface="Arial"/>
                <a:sym typeface="Arial"/>
              </a:defRPr>
            </a:pPr>
            <a:r>
              <a:rPr dirty="0"/>
              <a:t>////</a:t>
            </a:r>
            <a:r>
              <a:rPr dirty="0" err="1"/>
              <a:t>موته</a:t>
            </a:r>
            <a:r>
              <a:rPr dirty="0"/>
              <a:t> </a:t>
            </a:r>
            <a:r>
              <a:rPr dirty="0" err="1"/>
              <a:t>و</a:t>
            </a:r>
            <a:r>
              <a:rPr dirty="0"/>
              <a:t>       </a:t>
            </a:r>
          </a:p>
          <a:p>
            <a:pPr algn="r" rtl="1">
              <a:defRPr>
                <a:latin typeface="Arial"/>
                <a:ea typeface="Arial"/>
                <a:cs typeface="Arial"/>
                <a:sym typeface="Arial"/>
              </a:defRPr>
            </a:pPr>
            <a:r>
              <a:rPr dirty="0"/>
              <a:t>////</a:t>
            </a:r>
            <a:r>
              <a:rPr dirty="0" err="1"/>
              <a:t>دفنه</a:t>
            </a:r>
            <a:r>
              <a:rPr dirty="0"/>
              <a:t>… </a:t>
            </a:r>
            <a:r>
              <a:rPr dirty="0" err="1"/>
              <a:t>و</a:t>
            </a:r>
            <a:r>
              <a:rPr dirty="0"/>
              <a:t>       </a:t>
            </a:r>
          </a:p>
          <a:p>
            <a:pPr algn="r" rtl="1">
              <a:defRPr>
                <a:latin typeface="Arial"/>
                <a:ea typeface="Arial"/>
                <a:cs typeface="Arial"/>
                <a:sym typeface="Arial"/>
              </a:defRPr>
            </a:pPr>
            <a:r>
              <a:rPr dirty="0"/>
              <a:t>////</a:t>
            </a:r>
            <a:r>
              <a:rPr dirty="0" err="1"/>
              <a:t>قيامته</a:t>
            </a:r>
            <a:r>
              <a:rPr dirty="0"/>
              <a:t> </a:t>
            </a:r>
            <a:r>
              <a:rPr dirty="0" err="1"/>
              <a:t>المجيدة</a:t>
            </a:r>
            <a:r>
              <a:rPr dirty="0"/>
              <a:t>     </a:t>
            </a:r>
          </a:p>
          <a:p>
            <a:pPr algn="r" rtl="1">
              <a:defRPr>
                <a:latin typeface="Arial"/>
                <a:ea typeface="Arial"/>
                <a:cs typeface="Arial"/>
                <a:sym typeface="Arial"/>
              </a:defRPr>
            </a:pPr>
            <a:r>
              <a:rPr dirty="0"/>
              <a:t>.</a:t>
            </a:r>
            <a:r>
              <a:rPr dirty="0" err="1"/>
              <a:t>نحن</a:t>
            </a:r>
            <a:r>
              <a:rPr dirty="0"/>
              <a:t> </a:t>
            </a:r>
            <a:r>
              <a:rPr dirty="0" err="1"/>
              <a:t>شهود</a:t>
            </a:r>
            <a:r>
              <a:rPr dirty="0"/>
              <a:t> </a:t>
            </a:r>
            <a:r>
              <a:rPr dirty="0" err="1"/>
              <a:t>على</a:t>
            </a:r>
            <a:r>
              <a:rPr dirty="0"/>
              <a:t> </a:t>
            </a:r>
            <a:r>
              <a:rPr dirty="0" err="1"/>
              <a:t>تضحيته</a:t>
            </a:r>
            <a:r>
              <a:rPr dirty="0"/>
              <a:t> </a:t>
            </a:r>
            <a:r>
              <a:rPr dirty="0" err="1"/>
              <a:t>وتنازله</a:t>
            </a:r>
            <a:r>
              <a:rPr dirty="0"/>
              <a:t> </a:t>
            </a:r>
            <a:r>
              <a:rPr dirty="0" err="1"/>
              <a:t>اللذان</a:t>
            </a:r>
            <a:r>
              <a:rPr dirty="0"/>
              <a:t> </a:t>
            </a:r>
            <a:r>
              <a:rPr dirty="0" err="1"/>
              <a:t>لا</a:t>
            </a:r>
            <a:r>
              <a:rPr dirty="0"/>
              <a:t> </a:t>
            </a:r>
            <a:r>
              <a:rPr dirty="0" err="1"/>
              <a:t>يسبر</a:t>
            </a:r>
            <a:r>
              <a:rPr dirty="0"/>
              <a:t> </a:t>
            </a:r>
            <a:r>
              <a:rPr dirty="0" err="1"/>
              <a:t>غورهما</a:t>
            </a:r>
            <a:r>
              <a:rPr dirty="0"/>
              <a:t> </a:t>
            </a:r>
            <a:r>
              <a:rPr dirty="0" err="1"/>
              <a:t>من</a:t>
            </a:r>
            <a:r>
              <a:rPr dirty="0"/>
              <a:t> </a:t>
            </a:r>
            <a:r>
              <a:rPr dirty="0" err="1"/>
              <a:t>مكانه</a:t>
            </a:r>
            <a:r>
              <a:rPr dirty="0"/>
              <a:t> </a:t>
            </a:r>
            <a:r>
              <a:rPr dirty="0" err="1"/>
              <a:t>الأبدي</a:t>
            </a:r>
            <a:r>
              <a:rPr dirty="0"/>
              <a:t> </a:t>
            </a:r>
            <a:r>
              <a:rPr dirty="0" err="1"/>
              <a:t>مع</a:t>
            </a:r>
            <a:r>
              <a:rPr dirty="0"/>
              <a:t> </a:t>
            </a:r>
            <a:r>
              <a:rPr dirty="0" err="1"/>
              <a:t>الآب</a:t>
            </a:r>
            <a:r>
              <a:rPr dirty="0"/>
              <a:t> ... </a:t>
            </a:r>
            <a:r>
              <a:rPr dirty="0" err="1"/>
              <a:t>أبعد</a:t>
            </a:r>
            <a:r>
              <a:rPr dirty="0"/>
              <a:t> </a:t>
            </a:r>
            <a:r>
              <a:rPr dirty="0" err="1"/>
              <a:t>بكثير</a:t>
            </a:r>
            <a:r>
              <a:rPr dirty="0"/>
              <a:t> </a:t>
            </a:r>
            <a:r>
              <a:rPr dirty="0" err="1"/>
              <a:t>من</a:t>
            </a:r>
            <a:r>
              <a:rPr dirty="0"/>
              <a:t> </a:t>
            </a:r>
            <a:r>
              <a:rPr dirty="0" err="1"/>
              <a:t>أي</a:t>
            </a:r>
            <a:r>
              <a:rPr dirty="0"/>
              <a:t> </a:t>
            </a:r>
            <a:r>
              <a:rPr dirty="0" err="1"/>
              <a:t>من</a:t>
            </a:r>
            <a:r>
              <a:rPr dirty="0"/>
              <a:t> </a:t>
            </a:r>
            <a:r>
              <a:rPr dirty="0" err="1"/>
              <a:t>محاولاتنا</a:t>
            </a:r>
            <a:r>
              <a:rPr dirty="0"/>
              <a:t> </a:t>
            </a:r>
            <a:r>
              <a:rPr dirty="0" err="1"/>
              <a:t>لفهم</a:t>
            </a:r>
            <a:r>
              <a:rPr dirty="0"/>
              <a:t> </a:t>
            </a:r>
            <a:r>
              <a:rPr dirty="0" err="1"/>
              <a:t>تداعياتها</a:t>
            </a:r>
            <a:r>
              <a:rPr dirty="0"/>
              <a:t> </a:t>
            </a:r>
            <a:r>
              <a:rPr dirty="0" err="1"/>
              <a:t>الكلية</a:t>
            </a:r>
            <a:r>
              <a:rPr dirty="0"/>
              <a:t> </a:t>
            </a:r>
            <a:r>
              <a:rPr dirty="0" err="1"/>
              <a:t>على</a:t>
            </a:r>
            <a:r>
              <a:rPr dirty="0"/>
              <a:t> </a:t>
            </a:r>
            <a:r>
              <a:rPr dirty="0" err="1"/>
              <a:t>حياتنا</a:t>
            </a:r>
            <a:r>
              <a:rPr dirty="0"/>
              <a:t> </a:t>
            </a:r>
            <a:r>
              <a:rPr dirty="0" err="1"/>
              <a:t>الآن</a:t>
            </a:r>
            <a:r>
              <a:rPr dirty="0"/>
              <a:t> </a:t>
            </a:r>
            <a:r>
              <a:rPr dirty="0" err="1"/>
              <a:t>وإلى</a:t>
            </a:r>
            <a:r>
              <a:rPr dirty="0"/>
              <a:t> </a:t>
            </a:r>
            <a:r>
              <a:rPr dirty="0" err="1"/>
              <a:t>الأبد</a:t>
            </a:r>
            <a:r>
              <a:rPr dirty="0"/>
              <a:t> </a:t>
            </a:r>
            <a:r>
              <a:rPr dirty="0" err="1"/>
              <a:t>في</a:t>
            </a:r>
            <a:r>
              <a:rPr dirty="0"/>
              <a:t> </a:t>
            </a:r>
            <a:r>
              <a:rPr dirty="0" err="1"/>
              <a:t>حضور</a:t>
            </a:r>
            <a:r>
              <a:rPr dirty="0"/>
              <a:t> </a:t>
            </a:r>
            <a:r>
              <a:rPr dirty="0" err="1"/>
              <a:t>الله</a:t>
            </a:r>
            <a:endParaRPr dirty="0"/>
          </a:p>
          <a:p>
            <a:pPr>
              <a:defRPr>
                <a:latin typeface="Arial"/>
                <a:ea typeface="Arial"/>
                <a:cs typeface="Arial"/>
                <a:sym typeface="Arial"/>
              </a:defRPr>
            </a:pPr>
            <a:endParaRPr dirty="0"/>
          </a:p>
          <a:p>
            <a:pPr>
              <a:defRPr>
                <a:latin typeface="Arial"/>
                <a:ea typeface="Arial"/>
                <a:cs typeface="Arial"/>
                <a:sym typeface="Arial"/>
              </a:defRPr>
            </a:pPr>
            <a:endParaRPr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 name="Shape 2252"/>
          <p:cNvSpPr>
            <a:spLocks noGrp="1" noRot="1" noChangeAspect="1"/>
          </p:cNvSpPr>
          <p:nvPr>
            <p:ph type="sldImg"/>
          </p:nvPr>
        </p:nvSpPr>
        <p:spPr>
          <a:prstGeom prst="rect">
            <a:avLst/>
          </a:prstGeom>
        </p:spPr>
        <p:txBody>
          <a:bodyPr/>
          <a:lstStyle/>
          <a:p>
            <a:endParaRPr/>
          </a:p>
        </p:txBody>
      </p:sp>
      <p:sp>
        <p:nvSpPr>
          <p:cNvPr id="2253" name="Shape 2253"/>
          <p:cNvSpPr>
            <a:spLocks noGrp="1"/>
          </p:cNvSpPr>
          <p:nvPr>
            <p:ph type="body" sz="quarter" idx="1"/>
          </p:nvPr>
        </p:nvSpPr>
        <p:spPr>
          <a:prstGeom prst="rect">
            <a:avLst/>
          </a:prstGeom>
        </p:spPr>
        <p:txBody>
          <a:bodyPr/>
          <a:lstStyle/>
          <a:p>
            <a:pPr lvl="1" indent="457200" algn="r" rtl="1">
              <a:defRPr>
                <a:latin typeface="Arial"/>
                <a:ea typeface="Arial"/>
                <a:cs typeface="Arial"/>
                <a:sym typeface="Arial"/>
              </a:defRPr>
            </a:pPr>
            <a:r>
              <a:rPr dirty="0" err="1"/>
              <a:t>أخيرًا</a:t>
            </a:r>
            <a:r>
              <a:rPr dirty="0"/>
              <a:t> ، </a:t>
            </a:r>
            <a:r>
              <a:rPr dirty="0" err="1"/>
              <a:t>عنصر</a:t>
            </a:r>
            <a:r>
              <a:rPr dirty="0"/>
              <a:t> </a:t>
            </a:r>
            <a:r>
              <a:rPr dirty="0" err="1"/>
              <a:t>الكنيسة</a:t>
            </a:r>
            <a:r>
              <a:rPr dirty="0"/>
              <a:t> ... </a:t>
            </a:r>
            <a:r>
              <a:rPr dirty="0" err="1"/>
              <a:t>الذي</a:t>
            </a:r>
            <a:r>
              <a:rPr dirty="0"/>
              <a:t> </a:t>
            </a:r>
            <a:r>
              <a:rPr dirty="0" err="1"/>
              <a:t>يحتوي</a:t>
            </a:r>
            <a:r>
              <a:rPr dirty="0"/>
              <a:t> </a:t>
            </a:r>
            <a:r>
              <a:rPr dirty="0" err="1"/>
              <a:t>على</a:t>
            </a:r>
            <a:r>
              <a:rPr dirty="0"/>
              <a:t> </a:t>
            </a:r>
            <a:r>
              <a:rPr dirty="0" err="1"/>
              <a:t>كل</a:t>
            </a:r>
            <a:r>
              <a:rPr dirty="0"/>
              <a:t> </a:t>
            </a:r>
            <a:r>
              <a:rPr dirty="0" err="1"/>
              <a:t>تلك</a:t>
            </a:r>
            <a:r>
              <a:rPr dirty="0"/>
              <a:t> </a:t>
            </a:r>
            <a:r>
              <a:rPr dirty="0" err="1"/>
              <a:t>الأحداث</a:t>
            </a:r>
            <a:r>
              <a:rPr dirty="0"/>
              <a:t> </a:t>
            </a:r>
            <a:r>
              <a:rPr dirty="0" err="1"/>
              <a:t>المتغيرة</a:t>
            </a:r>
            <a:r>
              <a:rPr dirty="0"/>
              <a:t> </a:t>
            </a:r>
            <a:r>
              <a:rPr dirty="0" err="1"/>
              <a:t>للعالم</a:t>
            </a:r>
            <a:r>
              <a:rPr dirty="0"/>
              <a:t> </a:t>
            </a:r>
            <a:r>
              <a:rPr dirty="0" err="1"/>
              <a:t>التي</a:t>
            </a:r>
            <a:r>
              <a:rPr dirty="0"/>
              <a:t> </a:t>
            </a:r>
            <a:r>
              <a:rPr dirty="0" err="1"/>
              <a:t>أشار</a:t>
            </a:r>
            <a:r>
              <a:rPr dirty="0"/>
              <a:t> </a:t>
            </a:r>
            <a:r>
              <a:rPr dirty="0" err="1"/>
              <a:t>إليها</a:t>
            </a:r>
            <a:endParaRPr dirty="0"/>
          </a:p>
          <a:p>
            <a:pPr algn="r" rtl="1">
              <a:defRPr>
                <a:latin typeface="Arial"/>
                <a:ea typeface="Arial"/>
                <a:cs typeface="Arial"/>
                <a:sym typeface="Arial"/>
              </a:defRPr>
            </a:pPr>
            <a:r>
              <a:rPr dirty="0"/>
              <a:t>   </a:t>
            </a:r>
            <a:r>
              <a:rPr lang="en-US" dirty="0"/>
              <a:t>////</a:t>
            </a:r>
            <a:r>
              <a:rPr dirty="0" err="1"/>
              <a:t>تشكيل</a:t>
            </a:r>
            <a:r>
              <a:rPr dirty="0"/>
              <a:t> </a:t>
            </a:r>
            <a:r>
              <a:rPr dirty="0" err="1"/>
              <a:t>الكنيسة</a:t>
            </a:r>
            <a:r>
              <a:rPr dirty="0"/>
              <a:t>      </a:t>
            </a:r>
          </a:p>
          <a:p>
            <a:pPr algn="r" rtl="1">
              <a:defRPr>
                <a:latin typeface="Arial"/>
                <a:ea typeface="Arial"/>
                <a:cs typeface="Arial"/>
                <a:sym typeface="Arial"/>
              </a:defRPr>
            </a:pPr>
            <a:r>
              <a:rPr dirty="0"/>
              <a:t>  </a:t>
            </a:r>
            <a:r>
              <a:rPr lang="en-US" dirty="0"/>
              <a:t>////</a:t>
            </a:r>
            <a:r>
              <a:rPr dirty="0"/>
              <a:t>ــــــ </a:t>
            </a:r>
            <a:r>
              <a:rPr dirty="0" err="1"/>
              <a:t>ما</a:t>
            </a:r>
            <a:r>
              <a:rPr dirty="0"/>
              <a:t> </a:t>
            </a:r>
            <a:r>
              <a:rPr dirty="0" err="1"/>
              <a:t>يسمى</a:t>
            </a:r>
            <a:r>
              <a:rPr dirty="0"/>
              <a:t> </a:t>
            </a:r>
            <a:r>
              <a:rPr dirty="0" err="1"/>
              <a:t>بها</a:t>
            </a:r>
            <a:endParaRPr dirty="0"/>
          </a:p>
          <a:p>
            <a:pPr algn="r" rtl="1">
              <a:defRPr>
                <a:latin typeface="Arial"/>
                <a:ea typeface="Arial"/>
                <a:cs typeface="Arial"/>
                <a:sym typeface="Arial"/>
              </a:defRPr>
            </a:pPr>
            <a:r>
              <a:rPr dirty="0"/>
              <a:t>  </a:t>
            </a:r>
            <a:r>
              <a:rPr lang="en-US" dirty="0"/>
              <a:t>////</a:t>
            </a:r>
            <a:r>
              <a:rPr dirty="0" err="1"/>
              <a:t>ابتداء</a:t>
            </a:r>
            <a:r>
              <a:rPr dirty="0"/>
              <a:t> </a:t>
            </a:r>
            <a:r>
              <a:rPr dirty="0" err="1"/>
              <a:t>من</a:t>
            </a:r>
            <a:r>
              <a:rPr dirty="0"/>
              <a:t> </a:t>
            </a:r>
            <a:r>
              <a:rPr dirty="0" err="1"/>
              <a:t>القدس</a:t>
            </a:r>
            <a:r>
              <a:rPr dirty="0"/>
              <a:t> </a:t>
            </a:r>
            <a:r>
              <a:rPr dirty="0" err="1"/>
              <a:t>مع</a:t>
            </a:r>
            <a:r>
              <a:rPr dirty="0"/>
              <a:t> </a:t>
            </a:r>
            <a:r>
              <a:rPr dirty="0" err="1"/>
              <a:t>يعقوب</a:t>
            </a:r>
            <a:r>
              <a:rPr dirty="0"/>
              <a:t> </a:t>
            </a:r>
            <a:r>
              <a:rPr dirty="0" err="1"/>
              <a:t>وبطرس</a:t>
            </a:r>
            <a:r>
              <a:rPr dirty="0"/>
              <a:t> </a:t>
            </a:r>
            <a:r>
              <a:rPr dirty="0" err="1"/>
              <a:t>ورفاقهما</a:t>
            </a:r>
            <a:r>
              <a:rPr dirty="0"/>
              <a:t> </a:t>
            </a:r>
            <a:r>
              <a:rPr dirty="0" err="1"/>
              <a:t>المخلصين</a:t>
            </a:r>
            <a:r>
              <a:rPr dirty="0"/>
              <a:t>.…   </a:t>
            </a:r>
          </a:p>
          <a:p>
            <a:pPr algn="r" rtl="1">
              <a:defRPr>
                <a:latin typeface="Arial"/>
                <a:ea typeface="Arial"/>
                <a:cs typeface="Arial"/>
                <a:sym typeface="Arial"/>
              </a:defRPr>
            </a:pPr>
            <a:r>
              <a:rPr dirty="0"/>
              <a:t>  /</a:t>
            </a:r>
            <a:r>
              <a:rPr lang="en-US" dirty="0"/>
              <a:t>///</a:t>
            </a:r>
            <a:r>
              <a:rPr dirty="0" err="1"/>
              <a:t>ثم</a:t>
            </a:r>
            <a:r>
              <a:rPr dirty="0"/>
              <a:t> </a:t>
            </a:r>
            <a:r>
              <a:rPr dirty="0" err="1"/>
              <a:t>الخروج</a:t>
            </a:r>
            <a:r>
              <a:rPr dirty="0"/>
              <a:t> </a:t>
            </a:r>
            <a:r>
              <a:rPr dirty="0" err="1"/>
              <a:t>إلى</a:t>
            </a:r>
            <a:r>
              <a:rPr dirty="0"/>
              <a:t> </a:t>
            </a:r>
            <a:r>
              <a:rPr dirty="0" err="1"/>
              <a:t>العالم</a:t>
            </a:r>
            <a:r>
              <a:rPr dirty="0"/>
              <a:t> </a:t>
            </a:r>
            <a:r>
              <a:rPr dirty="0" err="1"/>
              <a:t>مع</a:t>
            </a:r>
            <a:r>
              <a:rPr dirty="0"/>
              <a:t> </a:t>
            </a:r>
            <a:r>
              <a:rPr dirty="0" err="1"/>
              <a:t>بولس</a:t>
            </a:r>
            <a:r>
              <a:rPr dirty="0"/>
              <a:t> </a:t>
            </a:r>
            <a:r>
              <a:rPr dirty="0" err="1"/>
              <a:t>ولوقا</a:t>
            </a:r>
            <a:r>
              <a:rPr dirty="0"/>
              <a:t> </a:t>
            </a:r>
            <a:r>
              <a:rPr dirty="0" err="1"/>
              <a:t>وبرنابا</a:t>
            </a:r>
            <a:r>
              <a:rPr dirty="0"/>
              <a:t> </a:t>
            </a:r>
            <a:r>
              <a:rPr dirty="0" err="1"/>
              <a:t>وكل</a:t>
            </a:r>
            <a:r>
              <a:rPr dirty="0"/>
              <a:t> </a:t>
            </a:r>
            <a:r>
              <a:rPr dirty="0" err="1"/>
              <a:t>الآخرين</a:t>
            </a:r>
            <a:r>
              <a:rPr dirty="0"/>
              <a:t>  </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9" name="Shape 2279"/>
          <p:cNvSpPr>
            <a:spLocks noGrp="1" noRot="1" noChangeAspect="1"/>
          </p:cNvSpPr>
          <p:nvPr>
            <p:ph type="sldImg"/>
          </p:nvPr>
        </p:nvSpPr>
        <p:spPr>
          <a:prstGeom prst="rect">
            <a:avLst/>
          </a:prstGeom>
        </p:spPr>
        <p:txBody>
          <a:bodyPr/>
          <a:lstStyle/>
          <a:p>
            <a:endParaRPr/>
          </a:p>
        </p:txBody>
      </p:sp>
      <p:sp>
        <p:nvSpPr>
          <p:cNvPr id="2280" name="Shape 2280"/>
          <p:cNvSpPr>
            <a:spLocks noGrp="1"/>
          </p:cNvSpPr>
          <p:nvPr>
            <p:ph type="body" sz="quarter" idx="1"/>
          </p:nvPr>
        </p:nvSpPr>
        <p:spPr>
          <a:prstGeom prst="rect">
            <a:avLst/>
          </a:prstGeom>
        </p:spPr>
        <p:txBody>
          <a:bodyPr/>
          <a:lstStyle/>
          <a:p>
            <a:pPr algn="r" rtl="1">
              <a:defRPr>
                <a:latin typeface="Arial"/>
                <a:ea typeface="Arial"/>
                <a:cs typeface="Arial"/>
                <a:sym typeface="Arial"/>
              </a:defRPr>
            </a:pPr>
            <a:r>
              <a:rPr dirty="0" err="1"/>
              <a:t>وهنا</a:t>
            </a:r>
            <a:r>
              <a:rPr dirty="0"/>
              <a:t> </a:t>
            </a:r>
            <a:r>
              <a:rPr dirty="0" err="1"/>
              <a:t>نجد</a:t>
            </a:r>
            <a:r>
              <a:rPr dirty="0"/>
              <a:t> </a:t>
            </a:r>
            <a:r>
              <a:rPr dirty="0" err="1"/>
              <a:t>أنفسنا</a:t>
            </a:r>
            <a:r>
              <a:rPr dirty="0"/>
              <a:t> ... </a:t>
            </a:r>
            <a:r>
              <a:rPr dirty="0" err="1"/>
              <a:t>نكتشف</a:t>
            </a:r>
            <a:r>
              <a:rPr dirty="0"/>
              <a:t> </a:t>
            </a:r>
            <a:r>
              <a:rPr dirty="0" err="1"/>
              <a:t>دورنا</a:t>
            </a:r>
            <a:r>
              <a:rPr dirty="0"/>
              <a:t> </a:t>
            </a:r>
            <a:r>
              <a:rPr dirty="0" err="1"/>
              <a:t>في</a:t>
            </a:r>
            <a:r>
              <a:rPr dirty="0"/>
              <a:t> </a:t>
            </a:r>
            <a:r>
              <a:rPr dirty="0" err="1"/>
              <a:t>خطة</a:t>
            </a:r>
            <a:r>
              <a:rPr dirty="0"/>
              <a:t> </a:t>
            </a:r>
            <a:r>
              <a:rPr dirty="0" err="1"/>
              <a:t>العصور</a:t>
            </a:r>
            <a:r>
              <a:rPr dirty="0"/>
              <a:t> </a:t>
            </a:r>
            <a:r>
              <a:rPr dirty="0" err="1"/>
              <a:t>العظيمة</a:t>
            </a:r>
            <a:r>
              <a:rPr dirty="0"/>
              <a:t> </a:t>
            </a:r>
            <a:r>
              <a:rPr dirty="0" err="1"/>
              <a:t>التي</a:t>
            </a:r>
            <a:r>
              <a:rPr dirty="0"/>
              <a:t> </a:t>
            </a:r>
            <a:r>
              <a:rPr dirty="0" err="1"/>
              <a:t>بدأها</a:t>
            </a:r>
            <a:r>
              <a:rPr dirty="0"/>
              <a:t> </a:t>
            </a:r>
            <a:r>
              <a:rPr dirty="0" err="1"/>
              <a:t>الله</a:t>
            </a:r>
            <a:r>
              <a:rPr dirty="0"/>
              <a:t> </a:t>
            </a:r>
            <a:r>
              <a:rPr dirty="0" err="1"/>
              <a:t>من</a:t>
            </a:r>
            <a:r>
              <a:rPr dirty="0"/>
              <a:t> </a:t>
            </a:r>
            <a:r>
              <a:rPr dirty="0" err="1"/>
              <a:t>خلال</a:t>
            </a:r>
            <a:r>
              <a:rPr dirty="0"/>
              <a:t> </a:t>
            </a:r>
            <a:r>
              <a:rPr dirty="0" err="1"/>
              <a:t>إبراهيم</a:t>
            </a:r>
            <a:r>
              <a:rPr dirty="0"/>
              <a:t> </a:t>
            </a:r>
            <a:r>
              <a:rPr dirty="0" err="1"/>
              <a:t>القديم</a:t>
            </a:r>
            <a:r>
              <a:rPr dirty="0"/>
              <a:t> . </a:t>
            </a:r>
            <a:r>
              <a:rPr dirty="0" err="1"/>
              <a:t>هنا</a:t>
            </a:r>
            <a:r>
              <a:rPr dirty="0"/>
              <a:t> ……</a:t>
            </a:r>
          </a:p>
          <a:p>
            <a:pPr algn="r" rtl="1">
              <a:defRPr>
                <a:latin typeface="Arial"/>
                <a:ea typeface="Arial"/>
                <a:cs typeface="Arial"/>
                <a:sym typeface="Arial"/>
              </a:defRPr>
            </a:pPr>
            <a:r>
              <a:rPr dirty="0"/>
              <a:t>   ////</a:t>
            </a:r>
            <a:r>
              <a:rPr dirty="0" err="1"/>
              <a:t>في</a:t>
            </a:r>
            <a:r>
              <a:rPr dirty="0"/>
              <a:t> </a:t>
            </a:r>
            <a:r>
              <a:rPr dirty="0" err="1"/>
              <a:t>الكنيسة</a:t>
            </a:r>
            <a:r>
              <a:rPr dirty="0"/>
              <a:t> </a:t>
            </a:r>
            <a:r>
              <a:rPr dirty="0" err="1"/>
              <a:t>اليوم</a:t>
            </a:r>
            <a:r>
              <a:rPr dirty="0"/>
              <a:t> ... </a:t>
            </a:r>
            <a:r>
              <a:rPr dirty="0" err="1"/>
              <a:t>جسد</a:t>
            </a:r>
            <a:r>
              <a:rPr dirty="0"/>
              <a:t> </a:t>
            </a:r>
            <a:r>
              <a:rPr dirty="0" err="1"/>
              <a:t>المسيح</a:t>
            </a:r>
            <a:r>
              <a:rPr dirty="0"/>
              <a:t> </a:t>
            </a:r>
            <a:r>
              <a:rPr dirty="0" err="1"/>
              <a:t>المعاصر</a:t>
            </a:r>
            <a:r>
              <a:rPr dirty="0"/>
              <a:t>     </a:t>
            </a:r>
          </a:p>
          <a:p>
            <a:pPr algn="r" rtl="1">
              <a:defRPr>
                <a:latin typeface="Arial"/>
                <a:ea typeface="Arial"/>
                <a:cs typeface="Arial"/>
                <a:sym typeface="Arial"/>
              </a:defRPr>
            </a:pPr>
            <a:r>
              <a:rPr dirty="0"/>
              <a:t>  ////</a:t>
            </a:r>
            <a:r>
              <a:rPr dirty="0" err="1"/>
              <a:t>حن</a:t>
            </a:r>
            <a:r>
              <a:rPr dirty="0"/>
              <a:t> </a:t>
            </a:r>
            <a:r>
              <a:rPr dirty="0" err="1"/>
              <a:t>قمة</a:t>
            </a:r>
            <a:r>
              <a:rPr dirty="0"/>
              <a:t> </a:t>
            </a:r>
            <a:r>
              <a:rPr dirty="0" err="1"/>
              <a:t>تلك</a:t>
            </a:r>
            <a:r>
              <a:rPr dirty="0"/>
              <a:t> </a:t>
            </a:r>
            <a:r>
              <a:rPr dirty="0" err="1"/>
              <a:t>الموجة</a:t>
            </a:r>
            <a:r>
              <a:rPr dirty="0"/>
              <a:t> ! </a:t>
            </a:r>
            <a:r>
              <a:rPr dirty="0" err="1"/>
              <a:t>الذي</a:t>
            </a:r>
            <a:r>
              <a:rPr dirty="0"/>
              <a:t> </a:t>
            </a:r>
            <a:r>
              <a:rPr dirty="0" err="1"/>
              <a:t>يطرح</a:t>
            </a:r>
            <a:r>
              <a:rPr dirty="0"/>
              <a:t> </a:t>
            </a:r>
            <a:r>
              <a:rPr dirty="0" err="1"/>
              <a:t>السؤال</a:t>
            </a:r>
            <a:r>
              <a:rPr dirty="0"/>
              <a:t> </a:t>
            </a:r>
            <a:r>
              <a:rPr dirty="0" err="1"/>
              <a:t>الضخم</a:t>
            </a:r>
            <a:r>
              <a:rPr dirty="0"/>
              <a:t> :</a:t>
            </a:r>
          </a:p>
          <a:p>
            <a:pPr algn="r">
              <a:defRPr>
                <a:latin typeface="Arial"/>
                <a:ea typeface="Arial"/>
                <a:cs typeface="Arial"/>
                <a:sym typeface="Arial"/>
              </a:defRPr>
            </a:pPr>
            <a:r>
              <a:rPr dirty="0"/>
              <a:t>  </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7" name="Shape 2327"/>
          <p:cNvSpPr>
            <a:spLocks noGrp="1" noRot="1" noChangeAspect="1"/>
          </p:cNvSpPr>
          <p:nvPr>
            <p:ph type="sldImg"/>
          </p:nvPr>
        </p:nvSpPr>
        <p:spPr>
          <a:prstGeom prst="rect">
            <a:avLst/>
          </a:prstGeom>
        </p:spPr>
        <p:txBody>
          <a:bodyPr/>
          <a:lstStyle/>
          <a:p>
            <a:endParaRPr/>
          </a:p>
        </p:txBody>
      </p:sp>
      <p:sp>
        <p:nvSpPr>
          <p:cNvPr id="2328" name="Shape 2328"/>
          <p:cNvSpPr>
            <a:spLocks noGrp="1"/>
          </p:cNvSpPr>
          <p:nvPr>
            <p:ph type="body" sz="quarter" idx="1"/>
          </p:nvPr>
        </p:nvSpPr>
        <p:spPr>
          <a:prstGeom prst="rect">
            <a:avLst/>
          </a:prstGeom>
        </p:spPr>
        <p:txBody>
          <a:bodyPr/>
          <a:lstStyle/>
          <a:p>
            <a:pPr>
              <a:defRPr>
                <a:latin typeface="Arial"/>
                <a:ea typeface="Arial"/>
                <a:cs typeface="Arial"/>
                <a:sym typeface="Arial"/>
              </a:defRPr>
            </a:pPr>
            <a:endParaRPr dirty="0"/>
          </a:p>
          <a:p>
            <a:pPr algn="r" rtl="1">
              <a:defRPr>
                <a:latin typeface="Arial"/>
                <a:ea typeface="Arial"/>
                <a:cs typeface="Arial"/>
                <a:sym typeface="Arial"/>
              </a:defRPr>
            </a:pPr>
            <a:r>
              <a:rPr dirty="0" err="1"/>
              <a:t>ماذا</a:t>
            </a:r>
            <a:r>
              <a:rPr dirty="0"/>
              <a:t> </a:t>
            </a:r>
            <a:r>
              <a:rPr dirty="0" err="1"/>
              <a:t>نفعل</a:t>
            </a:r>
            <a:r>
              <a:rPr dirty="0"/>
              <a:t> </a:t>
            </a:r>
            <a:r>
              <a:rPr dirty="0" err="1"/>
              <a:t>حيال</a:t>
            </a:r>
            <a:r>
              <a:rPr dirty="0"/>
              <a:t> </a:t>
            </a:r>
            <a:r>
              <a:rPr dirty="0" err="1"/>
              <a:t>ذلك</a:t>
            </a:r>
            <a:r>
              <a:rPr dirty="0"/>
              <a:t>؟ </a:t>
            </a:r>
            <a:r>
              <a:rPr dirty="0" err="1"/>
              <a:t>هل</a:t>
            </a:r>
            <a:r>
              <a:rPr dirty="0"/>
              <a:t> </a:t>
            </a:r>
            <a:r>
              <a:rPr dirty="0" err="1"/>
              <a:t>نأتي</a:t>
            </a:r>
            <a:r>
              <a:rPr dirty="0"/>
              <a:t> </a:t>
            </a:r>
            <a:r>
              <a:rPr dirty="0" err="1"/>
              <a:t>فقط</a:t>
            </a:r>
            <a:r>
              <a:rPr dirty="0"/>
              <a:t> </a:t>
            </a:r>
            <a:r>
              <a:rPr dirty="0" err="1"/>
              <a:t>إلى</a:t>
            </a:r>
            <a:r>
              <a:rPr dirty="0"/>
              <a:t> </a:t>
            </a:r>
            <a:r>
              <a:rPr dirty="0" err="1"/>
              <a:t>الكنيسة</a:t>
            </a:r>
            <a:r>
              <a:rPr dirty="0"/>
              <a:t> ، </a:t>
            </a:r>
            <a:r>
              <a:rPr dirty="0" err="1"/>
              <a:t>ونشربها</a:t>
            </a:r>
            <a:r>
              <a:rPr dirty="0"/>
              <a:t> </a:t>
            </a:r>
            <a:r>
              <a:rPr dirty="0" err="1"/>
              <a:t>ونذهب</a:t>
            </a:r>
            <a:r>
              <a:rPr dirty="0"/>
              <a:t> </a:t>
            </a:r>
            <a:r>
              <a:rPr dirty="0" err="1"/>
              <a:t>بعيدًا</a:t>
            </a:r>
            <a:r>
              <a:rPr dirty="0"/>
              <a:t> </a:t>
            </a:r>
            <a:r>
              <a:rPr dirty="0" err="1"/>
              <a:t>للأيام</a:t>
            </a:r>
            <a:r>
              <a:rPr dirty="0"/>
              <a:t> </a:t>
            </a:r>
            <a:r>
              <a:rPr dirty="0" err="1"/>
              <a:t>السبعة</a:t>
            </a:r>
            <a:r>
              <a:rPr dirty="0"/>
              <a:t> </a:t>
            </a:r>
            <a:r>
              <a:rPr dirty="0" err="1"/>
              <a:t>المقبلة</a:t>
            </a:r>
            <a:r>
              <a:rPr dirty="0"/>
              <a:t>؟ </a:t>
            </a:r>
            <a:r>
              <a:rPr dirty="0" err="1"/>
              <a:t>أو</a:t>
            </a:r>
            <a:r>
              <a:rPr dirty="0"/>
              <a:t> ... </a:t>
            </a:r>
            <a:r>
              <a:rPr dirty="0" err="1"/>
              <a:t>هل</a:t>
            </a:r>
            <a:r>
              <a:rPr dirty="0"/>
              <a:t> </a:t>
            </a:r>
            <a:r>
              <a:rPr dirty="0" err="1"/>
              <a:t>نقبل</a:t>
            </a:r>
            <a:r>
              <a:rPr dirty="0"/>
              <a:t> </a:t>
            </a:r>
            <a:r>
              <a:rPr dirty="0" err="1"/>
              <a:t>التحدي</a:t>
            </a:r>
            <a:r>
              <a:rPr dirty="0"/>
              <a:t> </a:t>
            </a:r>
            <a:r>
              <a:rPr dirty="0" err="1"/>
              <a:t>الديناميكي</a:t>
            </a:r>
            <a:r>
              <a:rPr dirty="0"/>
              <a:t> </a:t>
            </a:r>
            <a:r>
              <a:rPr dirty="0" err="1"/>
              <a:t>لربنا</a:t>
            </a:r>
            <a:r>
              <a:rPr dirty="0"/>
              <a:t> </a:t>
            </a:r>
            <a:r>
              <a:rPr dirty="0" err="1"/>
              <a:t>لنقل</a:t>
            </a:r>
            <a:r>
              <a:rPr dirty="0"/>
              <a:t> </a:t>
            </a:r>
            <a:r>
              <a:rPr dirty="0" err="1"/>
              <a:t>الرسالة</a:t>
            </a:r>
            <a:r>
              <a:rPr dirty="0"/>
              <a:t> </a:t>
            </a:r>
            <a:r>
              <a:rPr dirty="0" err="1"/>
              <a:t>إلى</a:t>
            </a:r>
            <a:r>
              <a:rPr dirty="0"/>
              <a:t> </a:t>
            </a:r>
            <a:r>
              <a:rPr dirty="0" err="1"/>
              <a:t>أبعد</a:t>
            </a:r>
            <a:r>
              <a:rPr dirty="0"/>
              <a:t> </a:t>
            </a:r>
            <a:r>
              <a:rPr dirty="0" err="1"/>
              <a:t>ركن</a:t>
            </a:r>
            <a:r>
              <a:rPr dirty="0"/>
              <a:t> </a:t>
            </a:r>
            <a:r>
              <a:rPr dirty="0" err="1"/>
              <a:t>من</a:t>
            </a:r>
            <a:r>
              <a:rPr dirty="0"/>
              <a:t> </a:t>
            </a:r>
            <a:r>
              <a:rPr dirty="0" err="1"/>
              <a:t>عالم</a:t>
            </a:r>
            <a:r>
              <a:rPr dirty="0"/>
              <a:t> </a:t>
            </a:r>
            <a:r>
              <a:rPr dirty="0" err="1"/>
              <a:t>كل</a:t>
            </a:r>
            <a:r>
              <a:rPr dirty="0"/>
              <a:t> </a:t>
            </a:r>
            <a:r>
              <a:rPr dirty="0" err="1"/>
              <a:t>فرد</a:t>
            </a:r>
            <a:r>
              <a:rPr dirty="0"/>
              <a:t>؟</a:t>
            </a:r>
          </a:p>
          <a:p>
            <a:pPr algn="r" rtl="1">
              <a:defRPr>
                <a:latin typeface="Arial"/>
                <a:ea typeface="Arial"/>
                <a:cs typeface="Arial"/>
                <a:sym typeface="Arial"/>
              </a:defRPr>
            </a:pPr>
            <a:r>
              <a:rPr dirty="0"/>
              <a:t>   ////</a:t>
            </a:r>
            <a:r>
              <a:rPr dirty="0" err="1"/>
              <a:t>تذكر</a:t>
            </a:r>
            <a:r>
              <a:rPr dirty="0"/>
              <a:t> </a:t>
            </a:r>
            <a:r>
              <a:rPr dirty="0" err="1"/>
              <a:t>كلمات</a:t>
            </a:r>
            <a:r>
              <a:rPr dirty="0"/>
              <a:t> </a:t>
            </a:r>
            <a:r>
              <a:rPr dirty="0" err="1"/>
              <a:t>فراقه</a:t>
            </a:r>
            <a:r>
              <a:rPr dirty="0"/>
              <a:t>: "... </a:t>
            </a:r>
            <a:r>
              <a:rPr dirty="0" err="1"/>
              <a:t>وتكونون</a:t>
            </a:r>
            <a:r>
              <a:rPr dirty="0"/>
              <a:t> </a:t>
            </a:r>
            <a:r>
              <a:rPr dirty="0" err="1"/>
              <a:t>لي</a:t>
            </a:r>
            <a:r>
              <a:rPr dirty="0"/>
              <a:t> </a:t>
            </a:r>
            <a:r>
              <a:rPr dirty="0" err="1"/>
              <a:t>شهودًا</a:t>
            </a:r>
            <a:r>
              <a:rPr dirty="0"/>
              <a:t> </a:t>
            </a:r>
            <a:r>
              <a:rPr dirty="0" err="1"/>
              <a:t>لي</a:t>
            </a:r>
            <a:r>
              <a:rPr dirty="0"/>
              <a:t> </a:t>
            </a:r>
            <a:r>
              <a:rPr dirty="0" err="1"/>
              <a:t>في</a:t>
            </a:r>
            <a:r>
              <a:rPr dirty="0"/>
              <a:t> </a:t>
            </a:r>
            <a:r>
              <a:rPr dirty="0" err="1"/>
              <a:t>أورشليم</a:t>
            </a:r>
            <a:r>
              <a:rPr dirty="0"/>
              <a:t> ، </a:t>
            </a:r>
            <a:r>
              <a:rPr dirty="0" err="1"/>
              <a:t>وفي</a:t>
            </a:r>
            <a:r>
              <a:rPr dirty="0"/>
              <a:t> </a:t>
            </a:r>
            <a:r>
              <a:rPr dirty="0" err="1"/>
              <a:t>كل</a:t>
            </a:r>
            <a:r>
              <a:rPr dirty="0"/>
              <a:t> </a:t>
            </a:r>
            <a:r>
              <a:rPr dirty="0" err="1"/>
              <a:t>يهودا</a:t>
            </a:r>
            <a:r>
              <a:rPr dirty="0"/>
              <a:t> </a:t>
            </a:r>
            <a:r>
              <a:rPr dirty="0" err="1"/>
              <a:t>والسامرة</a:t>
            </a:r>
            <a:r>
              <a:rPr dirty="0"/>
              <a:t> ، </a:t>
            </a:r>
            <a:r>
              <a:rPr dirty="0" err="1"/>
              <a:t>وإلى</a:t>
            </a:r>
            <a:r>
              <a:rPr dirty="0"/>
              <a:t> </a:t>
            </a:r>
            <a:r>
              <a:rPr dirty="0" err="1"/>
              <a:t>أقاصي</a:t>
            </a:r>
            <a:r>
              <a:rPr dirty="0"/>
              <a:t> </a:t>
            </a:r>
            <a:r>
              <a:rPr dirty="0" err="1"/>
              <a:t>الأرض</a:t>
            </a:r>
            <a:r>
              <a:rPr lang="en-US" dirty="0"/>
              <a:t>".</a:t>
            </a:r>
            <a:endParaRPr dirty="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9" name="Shape 2389"/>
          <p:cNvSpPr>
            <a:spLocks noGrp="1" noRot="1" noChangeAspect="1"/>
          </p:cNvSpPr>
          <p:nvPr>
            <p:ph type="sldImg"/>
          </p:nvPr>
        </p:nvSpPr>
        <p:spPr>
          <a:prstGeom prst="rect">
            <a:avLst/>
          </a:prstGeom>
        </p:spPr>
        <p:txBody>
          <a:bodyPr/>
          <a:lstStyle/>
          <a:p>
            <a:endParaRPr/>
          </a:p>
        </p:txBody>
      </p:sp>
      <p:sp>
        <p:nvSpPr>
          <p:cNvPr id="2390" name="Shape 2390"/>
          <p:cNvSpPr>
            <a:spLocks noGrp="1"/>
          </p:cNvSpPr>
          <p:nvPr>
            <p:ph type="body" sz="quarter" idx="1"/>
          </p:nvPr>
        </p:nvSpPr>
        <p:spPr>
          <a:prstGeom prst="rect">
            <a:avLst/>
          </a:prstGeom>
        </p:spPr>
        <p:txBody>
          <a:bodyPr/>
          <a:lstStyle/>
          <a:p>
            <a:pPr algn="r" rtl="1">
              <a:defRPr>
                <a:latin typeface="Arial"/>
                <a:ea typeface="Arial"/>
                <a:cs typeface="Arial"/>
                <a:sym typeface="Arial"/>
              </a:defRPr>
            </a:pPr>
            <a:r>
              <a:t>يتم سرد كل هذه الأحداث العملاقة ، أولاً ، في الأناجيل على أنها …</a:t>
            </a:r>
          </a:p>
          <a:p>
            <a:pPr algn="r" rtl="1">
              <a:defRPr>
                <a:latin typeface="Arial"/>
                <a:ea typeface="Arial"/>
                <a:cs typeface="Arial"/>
                <a:sym typeface="Arial"/>
              </a:defRPr>
            </a:pPr>
            <a:r>
              <a:t>.حقائق ولاهوت العهد الجديد ليسوع المسيح</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 name="Shape 2457"/>
          <p:cNvSpPr>
            <a:spLocks noGrp="1" noRot="1" noChangeAspect="1"/>
          </p:cNvSpPr>
          <p:nvPr>
            <p:ph type="sldImg"/>
          </p:nvPr>
        </p:nvSpPr>
        <p:spPr>
          <a:prstGeom prst="rect">
            <a:avLst/>
          </a:prstGeom>
        </p:spPr>
        <p:txBody>
          <a:bodyPr/>
          <a:lstStyle/>
          <a:p>
            <a:endParaRPr/>
          </a:p>
        </p:txBody>
      </p:sp>
      <p:sp>
        <p:nvSpPr>
          <p:cNvPr id="2458" name="Shape 2458"/>
          <p:cNvSpPr>
            <a:spLocks noGrp="1"/>
          </p:cNvSpPr>
          <p:nvPr>
            <p:ph type="body" sz="quarter" idx="1"/>
          </p:nvPr>
        </p:nvSpPr>
        <p:spPr>
          <a:prstGeom prst="rect">
            <a:avLst/>
          </a:prstGeom>
        </p:spPr>
        <p:txBody>
          <a:bodyPr/>
          <a:lstStyle>
            <a:lvl1pPr algn="r" rtl="1">
              <a:defRPr>
                <a:latin typeface="Arial"/>
                <a:ea typeface="Arial"/>
                <a:cs typeface="Arial"/>
                <a:sym typeface="Arial"/>
              </a:defRPr>
            </a:lvl1pPr>
          </a:lstStyle>
          <a:p>
            <a:r>
              <a:t>التالي مباشرة هو تاريخ الكنيسة ... كما ورد في أعمال الرسل ,</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1" name="Shape 2531"/>
          <p:cNvSpPr>
            <a:spLocks noGrp="1" noRot="1" noChangeAspect="1"/>
          </p:cNvSpPr>
          <p:nvPr>
            <p:ph type="sldImg"/>
          </p:nvPr>
        </p:nvSpPr>
        <p:spPr>
          <a:prstGeom prst="rect">
            <a:avLst/>
          </a:prstGeom>
        </p:spPr>
        <p:txBody>
          <a:bodyPr/>
          <a:lstStyle/>
          <a:p>
            <a:endParaRPr/>
          </a:p>
        </p:txBody>
      </p:sp>
      <p:sp>
        <p:nvSpPr>
          <p:cNvPr id="2532" name="Shape 2532"/>
          <p:cNvSpPr>
            <a:spLocks noGrp="1"/>
          </p:cNvSpPr>
          <p:nvPr>
            <p:ph type="body" sz="quarter" idx="1"/>
          </p:nvPr>
        </p:nvSpPr>
        <p:spPr>
          <a:prstGeom prst="rect">
            <a:avLst/>
          </a:prstGeom>
        </p:spPr>
        <p:txBody>
          <a:bodyPr/>
          <a:lstStyle/>
          <a:p>
            <a:pPr algn="r" rtl="1">
              <a:defRPr sz="100">
                <a:solidFill>
                  <a:srgbClr val="FFFFFF"/>
                </a:solidFill>
                <a:latin typeface="Arial"/>
                <a:ea typeface="Arial"/>
                <a:cs typeface="Arial"/>
                <a:sym typeface="Arial"/>
              </a:defRPr>
            </a:pPr>
            <a:r>
              <a:t>ا </a:t>
            </a:r>
            <a:r>
              <a:rPr sz="1200">
                <a:solidFill>
                  <a:srgbClr val="000000"/>
                </a:solidFill>
              </a:rPr>
              <a:t>… تليها مجموعة واسعة من الكتابات - الرسائل - المتعلقة بقضايا الكنيسة المبكرة ... الرسائل العديدة أو عادة الرسائل المتداولة من الرسل إلى الكنيسة. هذه رسائل إلى الكنائس الأولى ، تعطينا نظرة ثاقبة وإرشادات حول كيفية عمل الكنيسة الصغيرة في ذلك</a:t>
            </a:r>
            <a:r>
              <a:t> </a:t>
            </a:r>
            <a:r>
              <a:rPr sz="1200">
                <a:solidFill>
                  <a:srgbClr val="000000"/>
                </a:solidFill>
              </a:rPr>
              <a:t>الوقت المبكر وفي حياتنا</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 name="Shape 2611"/>
          <p:cNvSpPr>
            <a:spLocks noGrp="1" noRot="1" noChangeAspect="1"/>
          </p:cNvSpPr>
          <p:nvPr>
            <p:ph type="sldImg"/>
          </p:nvPr>
        </p:nvSpPr>
        <p:spPr>
          <a:prstGeom prst="rect">
            <a:avLst/>
          </a:prstGeom>
        </p:spPr>
        <p:txBody>
          <a:bodyPr/>
          <a:lstStyle/>
          <a:p>
            <a:endParaRPr/>
          </a:p>
        </p:txBody>
      </p:sp>
      <p:sp>
        <p:nvSpPr>
          <p:cNvPr id="2612" name="Shape 2612"/>
          <p:cNvSpPr>
            <a:spLocks noGrp="1"/>
          </p:cNvSpPr>
          <p:nvPr>
            <p:ph type="body" sz="quarter" idx="1"/>
          </p:nvPr>
        </p:nvSpPr>
        <p:spPr>
          <a:prstGeom prst="rect">
            <a:avLst/>
          </a:prstGeom>
        </p:spPr>
        <p:txBody>
          <a:bodyPr/>
          <a:lstStyle/>
          <a:p>
            <a:pPr>
              <a:defRPr>
                <a:latin typeface="Arial"/>
                <a:ea typeface="Arial"/>
                <a:cs typeface="Arial"/>
                <a:sym typeface="Arial"/>
              </a:defRPr>
            </a:pPr>
            <a:endParaRPr/>
          </a:p>
          <a:p>
            <a:pPr algn="r" rtl="1">
              <a:defRPr>
                <a:latin typeface="Arial"/>
                <a:ea typeface="Arial"/>
                <a:cs typeface="Arial"/>
                <a:sym typeface="Arial"/>
              </a:defRPr>
            </a:pPr>
            <a:r>
              <a:t>... وأخيرًا ... الوحي ... خاتمة الكتاب المقدس ... تعطينا لمحة موجزة عن سر وعظمة مستقبل الأبدية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1" name="Shape 791"/>
          <p:cNvSpPr>
            <a:spLocks noGrp="1" noRot="1" noChangeAspect="1"/>
          </p:cNvSpPr>
          <p:nvPr>
            <p:ph type="sldImg"/>
          </p:nvPr>
        </p:nvSpPr>
        <p:spPr>
          <a:prstGeom prst="rect">
            <a:avLst/>
          </a:prstGeom>
        </p:spPr>
        <p:txBody>
          <a:bodyPr/>
          <a:lstStyle/>
          <a:p>
            <a:endParaRPr/>
          </a:p>
        </p:txBody>
      </p:sp>
      <p:sp>
        <p:nvSpPr>
          <p:cNvPr id="792" name="Shape 792"/>
          <p:cNvSpPr>
            <a:spLocks noGrp="1"/>
          </p:cNvSpPr>
          <p:nvPr>
            <p:ph type="body" sz="quarter" idx="1"/>
          </p:nvPr>
        </p:nvSpPr>
        <p:spPr>
          <a:prstGeom prst="rect">
            <a:avLst/>
          </a:prstGeom>
        </p:spPr>
        <p:txBody>
          <a:bodyPr/>
          <a:lstStyle/>
          <a:p>
            <a:pPr algn="r" rtl="1">
              <a:defRPr>
                <a:latin typeface="Arial"/>
                <a:ea typeface="Arial"/>
                <a:cs typeface="Arial"/>
                <a:sym typeface="Arial"/>
              </a:defRPr>
            </a:pPr>
            <a:r>
              <a:t>كانت خلفية حياة ربنا هي الأرض التي عاش فيها..</a:t>
            </a:r>
          </a:p>
          <a:p>
            <a:pPr algn="r" rtl="1">
              <a:defRPr>
                <a:latin typeface="Arial"/>
                <a:ea typeface="Arial"/>
                <a:cs typeface="Arial"/>
                <a:sym typeface="Arial"/>
              </a:defRPr>
            </a:pPr>
            <a:r>
              <a:t>… أرض ميعاد إبراهيم. هذه آراء كان يراها بأم عينيه! تثبت التجربة أن معرفتنا بالجغرافيا هي أيضًا أداة قوية لتنظيم كميات هائلة من المعلومات. هذا يجعله متاحًا بسهولة للاستدعاء والمعالجة الذهنية ويساعد في التدريس أو الشهادة للآخرين. سار الرب في هذه الأماكن.</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8" name="Shape 2668"/>
          <p:cNvSpPr>
            <a:spLocks noGrp="1" noRot="1" noChangeAspect="1"/>
          </p:cNvSpPr>
          <p:nvPr>
            <p:ph type="sldImg"/>
          </p:nvPr>
        </p:nvSpPr>
        <p:spPr>
          <a:prstGeom prst="rect">
            <a:avLst/>
          </a:prstGeom>
        </p:spPr>
        <p:txBody>
          <a:bodyPr/>
          <a:lstStyle/>
          <a:p>
            <a:endParaRPr/>
          </a:p>
        </p:txBody>
      </p:sp>
      <p:sp>
        <p:nvSpPr>
          <p:cNvPr id="2669" name="Shape 2669"/>
          <p:cNvSpPr>
            <a:spLocks noGrp="1"/>
          </p:cNvSpPr>
          <p:nvPr>
            <p:ph type="body" sz="quarter" idx="1"/>
          </p:nvPr>
        </p:nvSpPr>
        <p:spPr>
          <a:prstGeom prst="rect">
            <a:avLst/>
          </a:prstGeom>
        </p:spPr>
        <p:txBody>
          <a:bodyPr/>
          <a:lstStyle/>
          <a:p>
            <a:pPr algn="r" rtl="1">
              <a:defRPr>
                <a:latin typeface="Arial"/>
                <a:ea typeface="Arial"/>
                <a:cs typeface="Arial"/>
                <a:sym typeface="Arial"/>
              </a:defRPr>
            </a:pPr>
            <a:r>
              <a:rPr dirty="0" err="1"/>
              <a:t>حول</a:t>
            </a:r>
            <a:r>
              <a:rPr dirty="0"/>
              <a:t> </a:t>
            </a:r>
            <a:r>
              <a:rPr dirty="0" err="1"/>
              <a:t>الرؤيا</a:t>
            </a:r>
            <a:r>
              <a:rPr dirty="0"/>
              <a:t> ، </a:t>
            </a:r>
            <a:r>
              <a:rPr dirty="0" err="1"/>
              <a:t>كتب</a:t>
            </a:r>
            <a:r>
              <a:rPr dirty="0"/>
              <a:t> </a:t>
            </a:r>
            <a:r>
              <a:rPr dirty="0" err="1"/>
              <a:t>اللاهوتي</a:t>
            </a:r>
            <a:r>
              <a:rPr dirty="0"/>
              <a:t> </a:t>
            </a:r>
            <a:r>
              <a:rPr dirty="0" err="1"/>
              <a:t>المحبوب</a:t>
            </a:r>
            <a:r>
              <a:rPr dirty="0"/>
              <a:t> </a:t>
            </a:r>
            <a:r>
              <a:rPr dirty="0" err="1"/>
              <a:t>يوحنا</a:t>
            </a:r>
            <a:r>
              <a:rPr dirty="0"/>
              <a:t> </a:t>
            </a:r>
            <a:r>
              <a:rPr dirty="0" err="1"/>
              <a:t>والفوورد</a:t>
            </a:r>
            <a:r>
              <a:rPr dirty="0"/>
              <a:t> </a:t>
            </a:r>
            <a:r>
              <a:rPr dirty="0" err="1"/>
              <a:t>ما</a:t>
            </a:r>
            <a:r>
              <a:rPr dirty="0"/>
              <a:t> </a:t>
            </a:r>
            <a:r>
              <a:rPr dirty="0" err="1"/>
              <a:t>يلي</a:t>
            </a:r>
            <a:r>
              <a:rPr dirty="0"/>
              <a:t>: "</a:t>
            </a:r>
            <a:r>
              <a:rPr dirty="0" err="1"/>
              <a:t>هذا</a:t>
            </a:r>
            <a:r>
              <a:rPr dirty="0"/>
              <a:t> </a:t>
            </a:r>
            <a:r>
              <a:rPr dirty="0" err="1"/>
              <a:t>هو</a:t>
            </a:r>
            <a:r>
              <a:rPr dirty="0"/>
              <a:t> </a:t>
            </a:r>
            <a:r>
              <a:rPr dirty="0" err="1"/>
              <a:t>السيناريو</a:t>
            </a:r>
            <a:r>
              <a:rPr dirty="0"/>
              <a:t> </a:t>
            </a:r>
            <a:r>
              <a:rPr dirty="0" err="1"/>
              <a:t>الذي</a:t>
            </a:r>
            <a:r>
              <a:rPr dirty="0"/>
              <a:t> </a:t>
            </a:r>
            <a:r>
              <a:rPr dirty="0" err="1"/>
              <a:t>يصل</a:t>
            </a:r>
            <a:r>
              <a:rPr dirty="0"/>
              <a:t> </a:t>
            </a:r>
            <a:r>
              <a:rPr dirty="0" err="1"/>
              <a:t>فيه</a:t>
            </a:r>
            <a:r>
              <a:rPr dirty="0"/>
              <a:t> </a:t>
            </a:r>
            <a:r>
              <a:rPr dirty="0" err="1"/>
              <a:t>الكتاب</a:t>
            </a:r>
            <a:r>
              <a:rPr dirty="0"/>
              <a:t> </a:t>
            </a:r>
            <a:r>
              <a:rPr dirty="0" err="1"/>
              <a:t>المقدس</a:t>
            </a:r>
            <a:r>
              <a:rPr dirty="0"/>
              <a:t> </a:t>
            </a:r>
            <a:r>
              <a:rPr dirty="0" err="1"/>
              <a:t>إلى</a:t>
            </a:r>
            <a:r>
              <a:rPr dirty="0"/>
              <a:t> </a:t>
            </a:r>
            <a:r>
              <a:rPr dirty="0" err="1"/>
              <a:t>نهايته</a:t>
            </a:r>
            <a:r>
              <a:rPr dirty="0"/>
              <a:t> </a:t>
            </a:r>
            <a:r>
              <a:rPr dirty="0" err="1"/>
              <a:t>المجيدة</a:t>
            </a:r>
            <a:r>
              <a:rPr dirty="0"/>
              <a:t> </a:t>
            </a:r>
            <a:r>
              <a:rPr dirty="0" err="1"/>
              <a:t>في</a:t>
            </a:r>
            <a:r>
              <a:rPr dirty="0"/>
              <a:t> </a:t>
            </a:r>
            <a:r>
              <a:rPr dirty="0" err="1"/>
              <a:t>سفر</a:t>
            </a:r>
            <a:r>
              <a:rPr dirty="0"/>
              <a:t> </a:t>
            </a:r>
            <a:r>
              <a:rPr dirty="0" err="1"/>
              <a:t>الرؤيا</a:t>
            </a:r>
            <a:r>
              <a:rPr dirty="0"/>
              <a:t>.</a:t>
            </a:r>
          </a:p>
          <a:p>
            <a:pPr algn="r" rtl="1">
              <a:defRPr>
                <a:latin typeface="Arial"/>
                <a:ea typeface="Arial"/>
                <a:cs typeface="Arial"/>
                <a:sym typeface="Arial"/>
              </a:defRPr>
            </a:pPr>
            <a:r>
              <a:rPr dirty="0"/>
              <a:t> </a:t>
            </a:r>
            <a:r>
              <a:rPr lang="en-US" dirty="0"/>
              <a:t>   </a:t>
            </a:r>
            <a:r>
              <a:rPr dirty="0"/>
              <a:t>  ////</a:t>
            </a:r>
            <a:r>
              <a:rPr dirty="0" err="1"/>
              <a:t>هناك</a:t>
            </a:r>
            <a:r>
              <a:rPr dirty="0"/>
              <a:t> ، </a:t>
            </a:r>
            <a:r>
              <a:rPr dirty="0" err="1"/>
              <a:t>في</a:t>
            </a:r>
            <a:r>
              <a:rPr dirty="0"/>
              <a:t> </a:t>
            </a:r>
            <a:r>
              <a:rPr dirty="0" err="1"/>
              <a:t>سياق</a:t>
            </a:r>
            <a:r>
              <a:rPr dirty="0"/>
              <a:t> </a:t>
            </a:r>
            <a:r>
              <a:rPr dirty="0" err="1"/>
              <a:t>الألفية</a:t>
            </a:r>
            <a:r>
              <a:rPr dirty="0"/>
              <a:t> ، </a:t>
            </a:r>
            <a:r>
              <a:rPr dirty="0" err="1"/>
              <a:t>تتدفق</a:t>
            </a:r>
            <a:r>
              <a:rPr dirty="0"/>
              <a:t> </a:t>
            </a:r>
            <a:r>
              <a:rPr dirty="0" err="1"/>
              <a:t>كل</a:t>
            </a:r>
            <a:r>
              <a:rPr dirty="0"/>
              <a:t> </a:t>
            </a:r>
            <a:r>
              <a:rPr dirty="0" err="1"/>
              <a:t>التيارات</a:t>
            </a:r>
            <a:r>
              <a:rPr dirty="0"/>
              <a:t> </a:t>
            </a:r>
            <a:r>
              <a:rPr dirty="0" err="1"/>
              <a:t>العديدة</a:t>
            </a:r>
            <a:r>
              <a:rPr dirty="0"/>
              <a:t> </a:t>
            </a:r>
            <a:r>
              <a:rPr dirty="0" err="1"/>
              <a:t>للتاريخ</a:t>
            </a:r>
            <a:r>
              <a:rPr dirty="0"/>
              <a:t> </a:t>
            </a:r>
            <a:r>
              <a:rPr dirty="0" err="1"/>
              <a:t>وعهود</a:t>
            </a:r>
            <a:r>
              <a:rPr dirty="0"/>
              <a:t> </a:t>
            </a:r>
            <a:r>
              <a:rPr dirty="0" err="1"/>
              <a:t>الله</a:t>
            </a:r>
            <a:r>
              <a:rPr dirty="0"/>
              <a:t> </a:t>
            </a:r>
            <a:r>
              <a:rPr dirty="0" err="1"/>
              <a:t>غير</a:t>
            </a:r>
            <a:r>
              <a:rPr dirty="0"/>
              <a:t> </a:t>
            </a:r>
            <a:r>
              <a:rPr dirty="0" err="1"/>
              <a:t>المشروطة</a:t>
            </a:r>
            <a:r>
              <a:rPr dirty="0"/>
              <a:t> </a:t>
            </a:r>
            <a:r>
              <a:rPr dirty="0" err="1"/>
              <a:t>معًا</a:t>
            </a:r>
            <a:r>
              <a:rPr dirty="0"/>
              <a:t> </a:t>
            </a:r>
            <a:r>
              <a:rPr dirty="0" err="1"/>
              <a:t>نحو</a:t>
            </a:r>
            <a:r>
              <a:rPr dirty="0"/>
              <a:t> </a:t>
            </a:r>
            <a:r>
              <a:rPr dirty="0" err="1"/>
              <a:t>الإكمال</a:t>
            </a:r>
            <a:r>
              <a:rPr dirty="0"/>
              <a:t>     </a:t>
            </a:r>
          </a:p>
          <a:p>
            <a:pPr algn="r" rtl="1">
              <a:defRPr>
                <a:latin typeface="Arial"/>
                <a:ea typeface="Arial"/>
                <a:cs typeface="Arial"/>
                <a:sym typeface="Arial"/>
              </a:defRPr>
            </a:pPr>
            <a:r>
              <a:rPr dirty="0"/>
              <a:t> </a:t>
            </a:r>
            <a:r>
              <a:rPr lang="en-US" dirty="0"/>
              <a:t>   </a:t>
            </a:r>
            <a:r>
              <a:rPr dirty="0"/>
              <a:t>  ////</a:t>
            </a:r>
            <a:r>
              <a:rPr dirty="0" err="1"/>
              <a:t>كل</a:t>
            </a:r>
            <a:r>
              <a:rPr dirty="0"/>
              <a:t> </a:t>
            </a:r>
            <a:r>
              <a:rPr dirty="0" err="1"/>
              <a:t>ما</a:t>
            </a:r>
            <a:r>
              <a:rPr dirty="0"/>
              <a:t> </a:t>
            </a:r>
            <a:r>
              <a:rPr dirty="0" err="1"/>
              <a:t>وعد</a:t>
            </a:r>
            <a:r>
              <a:rPr dirty="0"/>
              <a:t> </a:t>
            </a:r>
            <a:r>
              <a:rPr dirty="0" err="1"/>
              <a:t>قد</a:t>
            </a:r>
            <a:r>
              <a:rPr dirty="0"/>
              <a:t> </a:t>
            </a:r>
            <a:r>
              <a:rPr dirty="0" err="1"/>
              <a:t>تم</a:t>
            </a:r>
            <a:endParaRPr dirty="0"/>
          </a:p>
          <a:p>
            <a:pPr algn="r" rtl="1">
              <a:defRPr>
                <a:latin typeface="Arial"/>
                <a:ea typeface="Arial"/>
                <a:cs typeface="Arial"/>
                <a:sym typeface="Arial"/>
              </a:defRPr>
            </a:pPr>
            <a:r>
              <a:rPr dirty="0"/>
              <a:t>  </a:t>
            </a:r>
            <a:r>
              <a:rPr lang="en-US" dirty="0"/>
              <a:t>   </a:t>
            </a:r>
            <a:r>
              <a:rPr dirty="0"/>
              <a:t> ////</a:t>
            </a:r>
            <a:r>
              <a:rPr dirty="0" err="1"/>
              <a:t>ذا</a:t>
            </a:r>
            <a:r>
              <a:rPr dirty="0"/>
              <a:t> </a:t>
            </a:r>
            <a:r>
              <a:rPr dirty="0" err="1"/>
              <a:t>التفاهم</a:t>
            </a:r>
            <a:r>
              <a:rPr dirty="0"/>
              <a:t> </a:t>
            </a:r>
            <a:r>
              <a:rPr dirty="0" err="1"/>
              <a:t>القديم</a:t>
            </a:r>
            <a:r>
              <a:rPr dirty="0"/>
              <a:t> </a:t>
            </a:r>
            <a:r>
              <a:rPr dirty="0" err="1"/>
              <a:t>بين</a:t>
            </a:r>
            <a:r>
              <a:rPr dirty="0"/>
              <a:t> </a:t>
            </a:r>
            <a:r>
              <a:rPr dirty="0" err="1"/>
              <a:t>الله</a:t>
            </a:r>
            <a:r>
              <a:rPr dirty="0"/>
              <a:t> </a:t>
            </a:r>
            <a:r>
              <a:rPr dirty="0" err="1"/>
              <a:t>وخليله</a:t>
            </a:r>
            <a:r>
              <a:rPr dirty="0"/>
              <a:t> </a:t>
            </a:r>
            <a:r>
              <a:rPr dirty="0" err="1"/>
              <a:t>أبراهام</a:t>
            </a:r>
            <a:r>
              <a:rPr dirty="0"/>
              <a:t> </a:t>
            </a:r>
            <a:r>
              <a:rPr dirty="0" err="1"/>
              <a:t>قد</a:t>
            </a:r>
            <a:r>
              <a:rPr dirty="0"/>
              <a:t> </a:t>
            </a:r>
            <a:r>
              <a:rPr dirty="0" err="1"/>
              <a:t>تحقق</a:t>
            </a:r>
            <a:r>
              <a:rPr dirty="0"/>
              <a:t> “     </a:t>
            </a: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 name="Shape 2734"/>
          <p:cNvSpPr>
            <a:spLocks noGrp="1" noRot="1" noChangeAspect="1"/>
          </p:cNvSpPr>
          <p:nvPr>
            <p:ph type="sldImg"/>
          </p:nvPr>
        </p:nvSpPr>
        <p:spPr>
          <a:prstGeom prst="rect">
            <a:avLst/>
          </a:prstGeom>
        </p:spPr>
        <p:txBody>
          <a:bodyPr/>
          <a:lstStyle/>
          <a:p>
            <a:endParaRPr/>
          </a:p>
        </p:txBody>
      </p:sp>
      <p:sp>
        <p:nvSpPr>
          <p:cNvPr id="2735" name="Shape 2735"/>
          <p:cNvSpPr>
            <a:spLocks noGrp="1"/>
          </p:cNvSpPr>
          <p:nvPr>
            <p:ph type="body" sz="quarter" idx="1"/>
          </p:nvPr>
        </p:nvSpPr>
        <p:spPr>
          <a:prstGeom prst="rect">
            <a:avLst/>
          </a:prstGeom>
        </p:spPr>
        <p:txBody>
          <a:bodyPr/>
          <a:lstStyle>
            <a:lvl1pPr algn="r" rtl="1">
              <a:defRPr>
                <a:latin typeface="Arial"/>
                <a:ea typeface="Arial"/>
                <a:cs typeface="Arial"/>
                <a:sym typeface="Arial"/>
              </a:defRPr>
            </a:lvl1pPr>
          </a:lstStyle>
          <a:p>
            <a:r>
              <a:t>وهكذا ... يتقدم العهد الأبراهيمي مع الوفاء بوعود الأرض والنسل والبركة :</a:t>
            </a: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0" name="Shape 2800"/>
          <p:cNvSpPr>
            <a:spLocks noGrp="1" noRot="1" noChangeAspect="1"/>
          </p:cNvSpPr>
          <p:nvPr>
            <p:ph type="sldImg"/>
          </p:nvPr>
        </p:nvSpPr>
        <p:spPr>
          <a:prstGeom prst="rect">
            <a:avLst/>
          </a:prstGeom>
        </p:spPr>
        <p:txBody>
          <a:bodyPr/>
          <a:lstStyle/>
          <a:p>
            <a:endParaRPr/>
          </a:p>
        </p:txBody>
      </p:sp>
      <p:sp>
        <p:nvSpPr>
          <p:cNvPr id="2801" name="Shape 2801"/>
          <p:cNvSpPr>
            <a:spLocks noGrp="1"/>
          </p:cNvSpPr>
          <p:nvPr>
            <p:ph type="body" sz="quarter" idx="1"/>
          </p:nvPr>
        </p:nvSpPr>
        <p:spPr>
          <a:prstGeom prst="rect">
            <a:avLst/>
          </a:prstGeom>
        </p:spPr>
        <p:txBody>
          <a:bodyPr/>
          <a:lstStyle/>
          <a:p>
            <a:pPr algn="r" rtl="1">
              <a:defRPr>
                <a:latin typeface="Arial"/>
                <a:ea typeface="Arial"/>
                <a:cs typeface="Arial"/>
                <a:sym typeface="Arial"/>
              </a:defRPr>
            </a:pPr>
            <a:r>
              <a:t>في هذا السياق الألفي، </a:t>
            </a:r>
          </a:p>
          <a:p>
            <a:pPr algn="r" rtl="1">
              <a:defRPr>
                <a:latin typeface="Arial"/>
                <a:ea typeface="Arial"/>
                <a:cs typeface="Arial"/>
                <a:sym typeface="Arial"/>
              </a:defRPr>
            </a:pPr>
            <a:r>
              <a:t> يُنظر إلى إسرائيل مستوطنة بشكل دائم في الأرض في جميع الأوقات -</a:t>
            </a:r>
          </a:p>
          <a:p>
            <a:pPr algn="r" rtl="1">
              <a:defRPr>
                <a:latin typeface="Arial"/>
                <a:ea typeface="Arial"/>
                <a:cs typeface="Arial"/>
                <a:sym typeface="Arial"/>
              </a:defRPr>
            </a:pPr>
            <a:r>
              <a:t>وبذلك يتم استكمال عهد الأرض ؛</a:t>
            </a: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6" name="Shape 2866"/>
          <p:cNvSpPr>
            <a:spLocks noGrp="1" noRot="1" noChangeAspect="1"/>
          </p:cNvSpPr>
          <p:nvPr>
            <p:ph type="sldImg"/>
          </p:nvPr>
        </p:nvSpPr>
        <p:spPr>
          <a:prstGeom prst="rect">
            <a:avLst/>
          </a:prstGeom>
        </p:spPr>
        <p:txBody>
          <a:bodyPr/>
          <a:lstStyle/>
          <a:p>
            <a:endParaRPr/>
          </a:p>
        </p:txBody>
      </p:sp>
      <p:sp>
        <p:nvSpPr>
          <p:cNvPr id="2867" name="Shape 2867"/>
          <p:cNvSpPr>
            <a:spLocks noGrp="1"/>
          </p:cNvSpPr>
          <p:nvPr>
            <p:ph type="body" sz="quarter" idx="1"/>
          </p:nvPr>
        </p:nvSpPr>
        <p:spPr>
          <a:prstGeom prst="rect">
            <a:avLst/>
          </a:prstGeom>
        </p:spPr>
        <p:txBody>
          <a:bodyPr/>
          <a:lstStyle>
            <a:lvl1pPr algn="r" rtl="1">
              <a:defRPr>
                <a:latin typeface="Arial"/>
                <a:ea typeface="Arial"/>
                <a:cs typeface="Arial"/>
                <a:sym typeface="Arial"/>
              </a:defRPr>
            </a:lvl1pPr>
          </a:lstStyle>
          <a:p>
            <a:r>
              <a:t>يسوع المسيح ، النسل الصالح لداود ، يُرى وهو يسود بشكل دائم على عرش داود في اورشليم - مكملاً عهد داود ; و</a:t>
            </a: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 name="Shape 2918"/>
          <p:cNvSpPr>
            <a:spLocks noGrp="1" noRot="1" noChangeAspect="1"/>
          </p:cNvSpPr>
          <p:nvPr>
            <p:ph type="sldImg"/>
          </p:nvPr>
        </p:nvSpPr>
        <p:spPr>
          <a:prstGeom prst="rect">
            <a:avLst/>
          </a:prstGeom>
        </p:spPr>
        <p:txBody>
          <a:bodyPr/>
          <a:lstStyle/>
          <a:p>
            <a:endParaRPr/>
          </a:p>
        </p:txBody>
      </p:sp>
      <p:sp>
        <p:nvSpPr>
          <p:cNvPr id="2919" name="Shape 2919"/>
          <p:cNvSpPr>
            <a:spLocks noGrp="1"/>
          </p:cNvSpPr>
          <p:nvPr>
            <p:ph type="body" sz="quarter" idx="1"/>
          </p:nvPr>
        </p:nvSpPr>
        <p:spPr>
          <a:prstGeom prst="rect">
            <a:avLst/>
          </a:prstGeom>
        </p:spPr>
        <p:txBody>
          <a:bodyPr/>
          <a:lstStyle/>
          <a:p>
            <a:pPr algn="r" rtl="1">
              <a:defRPr>
                <a:latin typeface="Arial"/>
                <a:ea typeface="Arial"/>
                <a:cs typeface="Arial"/>
                <a:sym typeface="Arial"/>
              </a:defRPr>
            </a:pPr>
            <a:r>
              <a:rPr dirty="0" err="1"/>
              <a:t>يُرى</a:t>
            </a:r>
            <a:r>
              <a:rPr dirty="0"/>
              <a:t> </a:t>
            </a:r>
            <a:r>
              <a:rPr dirty="0" err="1"/>
              <a:t>جميع</a:t>
            </a:r>
            <a:r>
              <a:rPr dirty="0"/>
              <a:t> </a:t>
            </a:r>
            <a:r>
              <a:rPr dirty="0" err="1"/>
              <a:t>البشر</a:t>
            </a:r>
            <a:r>
              <a:rPr dirty="0"/>
              <a:t> </a:t>
            </a:r>
            <a:r>
              <a:rPr dirty="0" err="1"/>
              <a:t>يعيشون</a:t>
            </a:r>
            <a:r>
              <a:rPr dirty="0"/>
              <a:t> </a:t>
            </a:r>
            <a:r>
              <a:rPr dirty="0" err="1"/>
              <a:t>في</a:t>
            </a:r>
            <a:r>
              <a:rPr dirty="0"/>
              <a:t> </a:t>
            </a:r>
            <a:r>
              <a:rPr dirty="0" err="1"/>
              <a:t>ضوء</a:t>
            </a:r>
            <a:r>
              <a:rPr dirty="0"/>
              <a:t> </a:t>
            </a:r>
            <a:r>
              <a:rPr dirty="0" err="1"/>
              <a:t>البركة</a:t>
            </a:r>
            <a:r>
              <a:rPr dirty="0"/>
              <a:t> </a:t>
            </a:r>
            <a:r>
              <a:rPr dirty="0" err="1"/>
              <a:t>التي</a:t>
            </a:r>
            <a:r>
              <a:rPr dirty="0"/>
              <a:t> </a:t>
            </a:r>
            <a:r>
              <a:rPr dirty="0" err="1"/>
              <a:t>تنبثق</a:t>
            </a:r>
            <a:r>
              <a:rPr dirty="0"/>
              <a:t> </a:t>
            </a:r>
            <a:r>
              <a:rPr dirty="0" err="1"/>
              <a:t>من</a:t>
            </a:r>
            <a:r>
              <a:rPr dirty="0"/>
              <a:t> </a:t>
            </a:r>
            <a:r>
              <a:rPr dirty="0" err="1"/>
              <a:t>هذا</a:t>
            </a:r>
            <a:r>
              <a:rPr dirty="0"/>
              <a:t> </a:t>
            </a:r>
            <a:r>
              <a:rPr dirty="0" err="1"/>
              <a:t>الوقت</a:t>
            </a:r>
            <a:r>
              <a:rPr dirty="0"/>
              <a:t> </a:t>
            </a:r>
            <a:r>
              <a:rPr dirty="0" err="1"/>
              <a:t>المستقبلي</a:t>
            </a:r>
            <a:r>
              <a:rPr dirty="0"/>
              <a:t> </a:t>
            </a:r>
            <a:r>
              <a:rPr dirty="0" err="1"/>
              <a:t>عندما</a:t>
            </a:r>
            <a:r>
              <a:rPr dirty="0"/>
              <a:t> ، </a:t>
            </a:r>
            <a:r>
              <a:rPr dirty="0" err="1"/>
              <a:t>مرة</a:t>
            </a:r>
            <a:r>
              <a:rPr dirty="0"/>
              <a:t> </a:t>
            </a:r>
            <a:r>
              <a:rPr dirty="0" err="1"/>
              <a:t>أخرى</a:t>
            </a:r>
            <a:r>
              <a:rPr dirty="0"/>
              <a:t> ، </a:t>
            </a:r>
            <a:r>
              <a:rPr dirty="0" err="1"/>
              <a:t>يعيش</a:t>
            </a:r>
            <a:r>
              <a:rPr dirty="0"/>
              <a:t> </a:t>
            </a:r>
            <a:r>
              <a:rPr dirty="0" err="1"/>
              <a:t>ربنا</a:t>
            </a:r>
            <a:r>
              <a:rPr dirty="0"/>
              <a:t> </a:t>
            </a:r>
            <a:r>
              <a:rPr dirty="0" err="1"/>
              <a:t>على</a:t>
            </a:r>
            <a:r>
              <a:rPr dirty="0"/>
              <a:t> </a:t>
            </a:r>
            <a:r>
              <a:rPr dirty="0" err="1"/>
              <a:t>الأرض</a:t>
            </a:r>
            <a:r>
              <a:rPr dirty="0"/>
              <a:t> - </a:t>
            </a:r>
            <a:r>
              <a:rPr dirty="0" err="1"/>
              <a:t>وبذلك</a:t>
            </a:r>
            <a:r>
              <a:rPr dirty="0"/>
              <a:t> </a:t>
            </a:r>
            <a:r>
              <a:rPr dirty="0" err="1"/>
              <a:t>يكمل</a:t>
            </a:r>
            <a:r>
              <a:rPr dirty="0"/>
              <a:t> </a:t>
            </a:r>
            <a:r>
              <a:rPr dirty="0" err="1"/>
              <a:t>العهد</a:t>
            </a:r>
            <a:r>
              <a:rPr dirty="0"/>
              <a:t> </a:t>
            </a:r>
            <a:r>
              <a:rPr dirty="0" err="1"/>
              <a:t>الجديد</a:t>
            </a:r>
            <a:r>
              <a:rPr dirty="0"/>
              <a:t>.</a:t>
            </a:r>
          </a:p>
          <a:p>
            <a:pPr algn="r" rtl="1">
              <a:defRPr>
                <a:latin typeface="Arial"/>
                <a:ea typeface="Arial"/>
                <a:cs typeface="Arial"/>
                <a:sym typeface="Arial"/>
              </a:defRPr>
            </a:pPr>
            <a:r>
              <a:rPr dirty="0"/>
              <a:t>   ////</a:t>
            </a:r>
            <a:r>
              <a:rPr dirty="0" err="1"/>
              <a:t>نجاز</a:t>
            </a:r>
            <a:r>
              <a:rPr dirty="0"/>
              <a:t> </a:t>
            </a:r>
            <a:r>
              <a:rPr dirty="0" err="1"/>
              <a:t>كل</a:t>
            </a:r>
            <a:r>
              <a:rPr dirty="0"/>
              <a:t> </a:t>
            </a:r>
            <a:r>
              <a:rPr dirty="0" err="1"/>
              <a:t>عنصر</a:t>
            </a:r>
            <a:r>
              <a:rPr dirty="0"/>
              <a:t> </a:t>
            </a:r>
            <a:r>
              <a:rPr dirty="0" err="1"/>
              <a:t>من</a:t>
            </a:r>
            <a:r>
              <a:rPr dirty="0"/>
              <a:t> </a:t>
            </a:r>
            <a:r>
              <a:rPr dirty="0" err="1"/>
              <a:t>عناصر</a:t>
            </a:r>
            <a:r>
              <a:rPr dirty="0"/>
              <a:t> </a:t>
            </a:r>
            <a:r>
              <a:rPr dirty="0" err="1"/>
              <a:t>الوعود</a:t>
            </a:r>
            <a:r>
              <a:rPr dirty="0"/>
              <a:t> </a:t>
            </a:r>
            <a:r>
              <a:rPr dirty="0" err="1"/>
              <a:t>الإبراهيمية</a:t>
            </a:r>
            <a:r>
              <a:rPr dirty="0"/>
              <a:t> </a:t>
            </a:r>
            <a:r>
              <a:rPr dirty="0" err="1"/>
              <a:t>العظيمة</a:t>
            </a:r>
            <a:r>
              <a:rPr dirty="0"/>
              <a:t> </a:t>
            </a:r>
            <a:r>
              <a:rPr dirty="0" err="1"/>
              <a:t>في</a:t>
            </a:r>
            <a:r>
              <a:rPr dirty="0"/>
              <a:t> </a:t>
            </a:r>
            <a:r>
              <a:rPr dirty="0" err="1"/>
              <a:t>تكوين</a:t>
            </a:r>
            <a:r>
              <a:rPr dirty="0"/>
              <a:t> ١٢: ١-٣ ... </a:t>
            </a:r>
            <a:r>
              <a:rPr dirty="0" err="1"/>
              <a:t>ذلك</a:t>
            </a:r>
            <a:r>
              <a:rPr dirty="0"/>
              <a:t> </a:t>
            </a:r>
            <a:r>
              <a:rPr dirty="0" err="1"/>
              <a:t>الترتيب</a:t>
            </a:r>
            <a:r>
              <a:rPr dirty="0"/>
              <a:t> </a:t>
            </a:r>
            <a:r>
              <a:rPr dirty="0" err="1"/>
              <a:t>التعاقدي</a:t>
            </a:r>
            <a:r>
              <a:rPr dirty="0"/>
              <a:t> </a:t>
            </a:r>
            <a:r>
              <a:rPr dirty="0" err="1"/>
              <a:t>بين</a:t>
            </a:r>
            <a:r>
              <a:rPr dirty="0"/>
              <a:t> </a:t>
            </a:r>
            <a:r>
              <a:rPr dirty="0" err="1"/>
              <a:t>الله</a:t>
            </a:r>
            <a:r>
              <a:rPr dirty="0"/>
              <a:t> </a:t>
            </a:r>
            <a:r>
              <a:rPr dirty="0" err="1"/>
              <a:t>وإبراهيم</a:t>
            </a:r>
            <a:r>
              <a:rPr dirty="0"/>
              <a:t> </a:t>
            </a:r>
            <a:r>
              <a:rPr dirty="0" err="1"/>
              <a:t>الذي</a:t>
            </a:r>
            <a:r>
              <a:rPr dirty="0"/>
              <a:t> </a:t>
            </a:r>
            <a:r>
              <a:rPr dirty="0" err="1"/>
              <a:t>وضع</a:t>
            </a:r>
            <a:r>
              <a:rPr dirty="0"/>
              <a:t> </a:t>
            </a:r>
            <a:r>
              <a:rPr dirty="0" err="1"/>
              <a:t>الأساس</a:t>
            </a:r>
            <a:r>
              <a:rPr dirty="0"/>
              <a:t> </a:t>
            </a:r>
            <a:r>
              <a:rPr dirty="0" err="1"/>
              <a:t>القديم</a:t>
            </a:r>
            <a:r>
              <a:rPr dirty="0"/>
              <a:t> </a:t>
            </a:r>
            <a:r>
              <a:rPr dirty="0" err="1"/>
              <a:t>لظهور</a:t>
            </a:r>
            <a:r>
              <a:rPr dirty="0"/>
              <a:t> </a:t>
            </a:r>
            <a:r>
              <a:rPr dirty="0" err="1"/>
              <a:t>الرب</a:t>
            </a:r>
            <a:r>
              <a:rPr dirty="0"/>
              <a:t> </a:t>
            </a:r>
            <a:r>
              <a:rPr dirty="0" err="1"/>
              <a:t>يسوع</a:t>
            </a:r>
            <a:r>
              <a:rPr dirty="0"/>
              <a:t> </a:t>
            </a:r>
            <a:r>
              <a:rPr dirty="0" err="1"/>
              <a:t>المسيح</a:t>
            </a:r>
            <a:r>
              <a:rPr dirty="0"/>
              <a:t> </a:t>
            </a:r>
            <a:r>
              <a:rPr dirty="0" err="1"/>
              <a:t>وخدمته</a:t>
            </a:r>
            <a:r>
              <a:rPr dirty="0"/>
              <a:t>            </a:t>
            </a: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2" name="Shape 3022"/>
          <p:cNvSpPr>
            <a:spLocks noGrp="1" noRot="1" noChangeAspect="1"/>
          </p:cNvSpPr>
          <p:nvPr>
            <p:ph type="sldImg"/>
          </p:nvPr>
        </p:nvSpPr>
        <p:spPr>
          <a:prstGeom prst="rect">
            <a:avLst/>
          </a:prstGeom>
        </p:spPr>
        <p:txBody>
          <a:bodyPr/>
          <a:lstStyle/>
          <a:p>
            <a:endParaRPr/>
          </a:p>
        </p:txBody>
      </p:sp>
      <p:sp>
        <p:nvSpPr>
          <p:cNvPr id="3023" name="Shape 3023"/>
          <p:cNvSpPr>
            <a:spLocks noGrp="1"/>
          </p:cNvSpPr>
          <p:nvPr>
            <p:ph type="body" sz="quarter" idx="1"/>
          </p:nvPr>
        </p:nvSpPr>
        <p:spPr>
          <a:prstGeom prst="rect">
            <a:avLst/>
          </a:prstGeom>
        </p:spPr>
        <p:txBody>
          <a:bodyPr/>
          <a:lstStyle/>
          <a:p>
            <a:pPr algn="r" rtl="1">
              <a:defRPr>
                <a:latin typeface="Arial"/>
                <a:ea typeface="Arial"/>
                <a:cs typeface="Arial"/>
                <a:sym typeface="Arial"/>
              </a:defRPr>
            </a:pPr>
            <a:r>
              <a:t>لذا ... في ملف يسوع العقلي الخاص بك ، انتقل الآن إلى كل الأشياء المتعلقة بالحياة المسيحية ، وكل دراساتك ، وكل قراءتك ، وتفكيرك ، وحياة الصلاة ، وتجارب الحياة عندما تنمو وتنضج في إيمان .</a:t>
            </a:r>
          </a:p>
          <a:p>
            <a:pPr algn="r" rtl="1">
              <a:defRPr>
                <a:latin typeface="Arial"/>
                <a:ea typeface="Arial"/>
                <a:cs typeface="Arial"/>
                <a:sym typeface="Arial"/>
              </a:defRPr>
            </a:pPr>
            <a:r>
              <a:t>كهذا هو المكان المنظم لجميع هؤلاء الأشخاص العظماء في العهد الجديد ، للأحداث التي لا تضاهى في حياة المخلص ، ولتأسيس كنيسته وتوسيعها.              </a:t>
            </a:r>
          </a:p>
          <a:p>
            <a:pPr algn="r" rtl="1">
              <a:defRPr sz="100">
                <a:solidFill>
                  <a:srgbClr val="FFFFFF"/>
                </a:solidFill>
                <a:latin typeface="Arial"/>
                <a:ea typeface="Arial"/>
                <a:cs typeface="Arial"/>
                <a:sym typeface="Arial"/>
              </a:defRPr>
            </a:pPr>
            <a:r>
              <a:t>ك</a:t>
            </a:r>
            <a:r>
              <a:rPr sz="1200">
                <a:solidFill>
                  <a:srgbClr val="000000"/>
                </a:solidFill>
              </a:rPr>
              <a:t> //// الإدراك  الأساسي المطلق من ملف يسوع هو: الترابط والنمو من جميع الملفات الأخرى التي سبقته. الكتاب المقدس هو </a:t>
            </a:r>
            <a:r>
              <a:rPr sz="1200" u="sng">
                <a:solidFill>
                  <a:srgbClr val="000000"/>
                </a:solidFill>
              </a:rPr>
              <a:t>وحدة - يتم رؤية برنامج كبير قيد التشغيل</a:t>
            </a:r>
            <a:r>
              <a:rPr sz="1200">
                <a:solidFill>
                  <a:srgbClr val="000000"/>
                </a:solidFill>
              </a:rPr>
              <a:t>. من خلال فهم هذه الوحدة ، يتبع كل واحد منا علاقة شخصية وروحية بكل ما مضى ــــــ </a:t>
            </a:r>
            <a:r>
              <a:t> </a:t>
            </a:r>
            <a:r>
              <a:rPr sz="1200">
                <a:solidFill>
                  <a:srgbClr val="000000"/>
                </a:solidFill>
              </a:rPr>
              <a:t>وكل ما سيأتي بعد ذلك.</a:t>
            </a: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Shape 3075"/>
          <p:cNvSpPr>
            <a:spLocks noGrp="1" noRot="1" noChangeAspect="1"/>
          </p:cNvSpPr>
          <p:nvPr>
            <p:ph type="sldImg"/>
          </p:nvPr>
        </p:nvSpPr>
        <p:spPr>
          <a:prstGeom prst="rect">
            <a:avLst/>
          </a:prstGeom>
        </p:spPr>
        <p:txBody>
          <a:bodyPr/>
          <a:lstStyle/>
          <a:p>
            <a:endParaRPr/>
          </a:p>
        </p:txBody>
      </p:sp>
      <p:sp>
        <p:nvSpPr>
          <p:cNvPr id="3076" name="Shape 3076"/>
          <p:cNvSpPr>
            <a:spLocks noGrp="1"/>
          </p:cNvSpPr>
          <p:nvPr>
            <p:ph type="body" sz="quarter" idx="1"/>
          </p:nvPr>
        </p:nvSpPr>
        <p:spPr>
          <a:prstGeom prst="rect">
            <a:avLst/>
          </a:prstGeom>
        </p:spPr>
        <p:txBody>
          <a:bodyPr/>
          <a:lstStyle/>
          <a:p>
            <a:pPr algn="r" rtl="1">
              <a:defRPr>
                <a:latin typeface="Times New Roman"/>
                <a:ea typeface="Times New Roman"/>
                <a:cs typeface="Times New Roman"/>
                <a:sym typeface="Times New Roman"/>
              </a:defRPr>
            </a:pPr>
            <a:r>
              <a:rPr dirty="0" err="1"/>
              <a:t>عندما</a:t>
            </a:r>
            <a:r>
              <a:rPr dirty="0"/>
              <a:t> </a:t>
            </a:r>
            <a:r>
              <a:rPr dirty="0" err="1"/>
              <a:t>ننظر</a:t>
            </a:r>
            <a:r>
              <a:rPr dirty="0"/>
              <a:t> </a:t>
            </a:r>
            <a:r>
              <a:rPr dirty="0" err="1"/>
              <a:t>إلى</a:t>
            </a:r>
            <a:r>
              <a:rPr dirty="0"/>
              <a:t> </a:t>
            </a:r>
            <a:r>
              <a:rPr dirty="0" err="1"/>
              <a:t>أشجار</a:t>
            </a:r>
            <a:r>
              <a:rPr dirty="0"/>
              <a:t> </a:t>
            </a:r>
            <a:r>
              <a:rPr dirty="0" err="1"/>
              <a:t>الزيتون</a:t>
            </a:r>
            <a:r>
              <a:rPr dirty="0"/>
              <a:t> </a:t>
            </a:r>
            <a:r>
              <a:rPr dirty="0" err="1"/>
              <a:t>القديمة</a:t>
            </a:r>
            <a:r>
              <a:rPr dirty="0"/>
              <a:t> </a:t>
            </a:r>
            <a:r>
              <a:rPr dirty="0" err="1"/>
              <a:t>هذه</a:t>
            </a:r>
            <a:r>
              <a:rPr dirty="0"/>
              <a:t> </a:t>
            </a:r>
            <a:r>
              <a:rPr dirty="0" err="1"/>
              <a:t>في</a:t>
            </a:r>
            <a:r>
              <a:rPr dirty="0"/>
              <a:t> </a:t>
            </a:r>
            <a:r>
              <a:rPr dirty="0" err="1"/>
              <a:t>المكان</a:t>
            </a:r>
            <a:r>
              <a:rPr dirty="0"/>
              <a:t> </a:t>
            </a:r>
            <a:r>
              <a:rPr dirty="0" err="1"/>
              <a:t>الذي</a:t>
            </a:r>
            <a:r>
              <a:rPr dirty="0"/>
              <a:t> </a:t>
            </a:r>
            <a:r>
              <a:rPr dirty="0" err="1"/>
              <a:t>قدم</a:t>
            </a:r>
            <a:r>
              <a:rPr dirty="0"/>
              <a:t> </a:t>
            </a:r>
            <a:r>
              <a:rPr dirty="0" err="1"/>
              <a:t>فيه</a:t>
            </a:r>
            <a:r>
              <a:rPr dirty="0"/>
              <a:t> </a:t>
            </a:r>
            <a:r>
              <a:rPr dirty="0" err="1"/>
              <a:t>المسيح</a:t>
            </a:r>
            <a:r>
              <a:rPr dirty="0"/>
              <a:t> </a:t>
            </a:r>
            <a:r>
              <a:rPr dirty="0" err="1"/>
              <a:t>صلاته</a:t>
            </a:r>
            <a:r>
              <a:rPr dirty="0"/>
              <a:t> </a:t>
            </a:r>
            <a:r>
              <a:rPr dirty="0" err="1"/>
              <a:t>الحماسية</a:t>
            </a:r>
            <a:r>
              <a:rPr dirty="0"/>
              <a:t> </a:t>
            </a:r>
            <a:r>
              <a:rPr dirty="0" err="1"/>
              <a:t>للتخلي</a:t>
            </a:r>
            <a:r>
              <a:rPr dirty="0"/>
              <a:t> ... </a:t>
            </a:r>
            <a:r>
              <a:rPr dirty="0" err="1"/>
              <a:t>يمكننا</a:t>
            </a:r>
            <a:r>
              <a:rPr dirty="0"/>
              <a:t> </a:t>
            </a:r>
            <a:r>
              <a:rPr dirty="0" err="1"/>
              <a:t>أن</a:t>
            </a:r>
            <a:r>
              <a:rPr dirty="0"/>
              <a:t> </a:t>
            </a:r>
            <a:r>
              <a:rPr dirty="0" err="1"/>
              <a:t>نختصر</a:t>
            </a:r>
            <a:r>
              <a:rPr dirty="0"/>
              <a:t> </a:t>
            </a:r>
            <a:r>
              <a:rPr dirty="0" err="1"/>
              <a:t>كل</a:t>
            </a:r>
            <a:r>
              <a:rPr dirty="0"/>
              <a:t> </a:t>
            </a:r>
            <a:r>
              <a:rPr dirty="0" err="1"/>
              <a:t>ذلك</a:t>
            </a:r>
            <a:r>
              <a:rPr dirty="0"/>
              <a:t> </a:t>
            </a:r>
            <a:r>
              <a:rPr dirty="0" err="1"/>
              <a:t>في</a:t>
            </a:r>
            <a:r>
              <a:rPr dirty="0"/>
              <a:t> </a:t>
            </a:r>
            <a:r>
              <a:rPr dirty="0" err="1"/>
              <a:t>مجموعة</a:t>
            </a:r>
            <a:r>
              <a:rPr dirty="0"/>
              <a:t> </a:t>
            </a:r>
            <a:r>
              <a:rPr dirty="0" err="1"/>
              <a:t>من</a:t>
            </a:r>
            <a:r>
              <a:rPr dirty="0"/>
              <a:t> </a:t>
            </a:r>
            <a:r>
              <a:rPr dirty="0" err="1"/>
              <a:t>العبارات</a:t>
            </a:r>
            <a:r>
              <a:rPr dirty="0"/>
              <a:t> </a:t>
            </a:r>
            <a:r>
              <a:rPr dirty="0" err="1"/>
              <a:t>البسيطة</a:t>
            </a:r>
            <a:r>
              <a:rPr dirty="0"/>
              <a:t>. </a:t>
            </a:r>
            <a:r>
              <a:rPr dirty="0" err="1"/>
              <a:t>تبدأ</a:t>
            </a:r>
            <a:r>
              <a:rPr dirty="0"/>
              <a:t> </a:t>
            </a:r>
            <a:r>
              <a:rPr dirty="0" err="1"/>
              <a:t>ب</a:t>
            </a:r>
            <a:r>
              <a:rPr dirty="0"/>
              <a:t>ـ …..</a:t>
            </a:r>
          </a:p>
          <a:p>
            <a:pPr algn="r" rtl="1">
              <a:defRPr>
                <a:latin typeface="Arial"/>
                <a:ea typeface="Arial"/>
                <a:cs typeface="Arial"/>
                <a:sym typeface="Arial"/>
              </a:defRPr>
            </a:pPr>
            <a:r>
              <a:rPr dirty="0"/>
              <a:t>   </a:t>
            </a:r>
            <a:r>
              <a:rPr lang="en-US" dirty="0"/>
              <a:t>////</a:t>
            </a:r>
            <a:r>
              <a:rPr dirty="0" err="1"/>
              <a:t>سؤال</a:t>
            </a:r>
            <a:r>
              <a:rPr dirty="0"/>
              <a:t> </a:t>
            </a:r>
            <a:r>
              <a:rPr dirty="0" err="1"/>
              <a:t>حاسم</a:t>
            </a:r>
            <a:r>
              <a:rPr dirty="0"/>
              <a:t>: </a:t>
            </a:r>
            <a:r>
              <a:rPr dirty="0" err="1"/>
              <a:t>كبير</a:t>
            </a:r>
            <a:r>
              <a:rPr dirty="0"/>
              <a:t> </a:t>
            </a:r>
            <a:r>
              <a:rPr dirty="0" err="1"/>
              <a:t>إذن</a:t>
            </a:r>
            <a:r>
              <a:rPr dirty="0"/>
              <a:t> </a:t>
            </a:r>
            <a:r>
              <a:rPr dirty="0" err="1"/>
              <a:t>ماذا</a:t>
            </a:r>
            <a:r>
              <a:rPr dirty="0"/>
              <a:t>؟ </a:t>
            </a:r>
            <a:r>
              <a:rPr dirty="0" err="1"/>
              <a:t>ما</a:t>
            </a:r>
            <a:r>
              <a:rPr dirty="0"/>
              <a:t> </a:t>
            </a:r>
            <a:r>
              <a:rPr dirty="0" err="1"/>
              <a:t>معنى</a:t>
            </a:r>
            <a:r>
              <a:rPr dirty="0"/>
              <a:t> </a:t>
            </a:r>
            <a:r>
              <a:rPr dirty="0" err="1"/>
              <a:t>كل</a:t>
            </a:r>
            <a:r>
              <a:rPr dirty="0"/>
              <a:t> </a:t>
            </a:r>
            <a:r>
              <a:rPr dirty="0" err="1"/>
              <a:t>هذا</a:t>
            </a:r>
            <a:r>
              <a:rPr dirty="0"/>
              <a:t> </a:t>
            </a:r>
            <a:r>
              <a:rPr dirty="0" err="1"/>
              <a:t>في</a:t>
            </a:r>
            <a:r>
              <a:rPr dirty="0"/>
              <a:t> </a:t>
            </a:r>
            <a:r>
              <a:rPr dirty="0" err="1"/>
              <a:t>حياة</a:t>
            </a:r>
            <a:r>
              <a:rPr dirty="0"/>
              <a:t> </a:t>
            </a:r>
            <a:r>
              <a:rPr dirty="0" err="1"/>
              <a:t>الناس</a:t>
            </a:r>
            <a:r>
              <a:rPr dirty="0"/>
              <a:t> </a:t>
            </a:r>
            <a:r>
              <a:rPr dirty="0" err="1"/>
              <a:t>العاديين</a:t>
            </a:r>
            <a:r>
              <a:rPr dirty="0"/>
              <a:t> ... </a:t>
            </a:r>
            <a:r>
              <a:rPr dirty="0" err="1"/>
              <a:t>ليس</a:t>
            </a:r>
            <a:r>
              <a:rPr dirty="0"/>
              <a:t> </a:t>
            </a:r>
            <a:r>
              <a:rPr dirty="0" err="1"/>
              <a:t>اللاهوتيين</a:t>
            </a:r>
            <a:r>
              <a:rPr dirty="0"/>
              <a:t> ... </a:t>
            </a:r>
            <a:r>
              <a:rPr dirty="0" err="1"/>
              <a:t>ليس</a:t>
            </a:r>
            <a:r>
              <a:rPr dirty="0"/>
              <a:t> </a:t>
            </a:r>
            <a:r>
              <a:rPr dirty="0" err="1"/>
              <a:t>المؤرخين</a:t>
            </a:r>
            <a:r>
              <a:rPr dirty="0"/>
              <a:t> ... </a:t>
            </a:r>
            <a:r>
              <a:rPr dirty="0" err="1"/>
              <a:t>ولكن</a:t>
            </a:r>
            <a:r>
              <a:rPr dirty="0"/>
              <a:t> </a:t>
            </a:r>
            <a:r>
              <a:rPr dirty="0" err="1"/>
              <a:t>الناس</a:t>
            </a:r>
            <a:r>
              <a:rPr dirty="0"/>
              <a:t> ... </a:t>
            </a:r>
            <a:r>
              <a:rPr dirty="0" err="1"/>
              <a:t>من</a:t>
            </a:r>
            <a:r>
              <a:rPr dirty="0"/>
              <a:t> </a:t>
            </a:r>
            <a:r>
              <a:rPr dirty="0" err="1"/>
              <a:t>حولنا</a:t>
            </a:r>
            <a:r>
              <a:rPr dirty="0"/>
              <a:t> </a:t>
            </a:r>
            <a:r>
              <a:rPr dirty="0" err="1"/>
              <a:t>من</a:t>
            </a:r>
            <a:r>
              <a:rPr dirty="0"/>
              <a:t> </a:t>
            </a:r>
            <a:r>
              <a:rPr dirty="0" err="1"/>
              <a:t>جميع</a:t>
            </a:r>
            <a:r>
              <a:rPr dirty="0"/>
              <a:t> </a:t>
            </a:r>
            <a:r>
              <a:rPr dirty="0" err="1"/>
              <a:t>الجوانب</a:t>
            </a:r>
            <a:r>
              <a:rPr dirty="0"/>
              <a:t>؟     </a:t>
            </a: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7" name="Shape 3127"/>
          <p:cNvSpPr>
            <a:spLocks noGrp="1" noRot="1" noChangeAspect="1"/>
          </p:cNvSpPr>
          <p:nvPr>
            <p:ph type="sldImg"/>
          </p:nvPr>
        </p:nvSpPr>
        <p:spPr>
          <a:prstGeom prst="rect">
            <a:avLst/>
          </a:prstGeom>
        </p:spPr>
        <p:txBody>
          <a:bodyPr/>
          <a:lstStyle/>
          <a:p>
            <a:endParaRPr/>
          </a:p>
        </p:txBody>
      </p:sp>
      <p:sp>
        <p:nvSpPr>
          <p:cNvPr id="3128" name="Shape 3128"/>
          <p:cNvSpPr>
            <a:spLocks noGrp="1"/>
          </p:cNvSpPr>
          <p:nvPr>
            <p:ph type="body" sz="quarter" idx="1"/>
          </p:nvPr>
        </p:nvSpPr>
        <p:spPr>
          <a:prstGeom prst="rect">
            <a:avLst/>
          </a:prstGeom>
        </p:spPr>
        <p:txBody>
          <a:bodyPr/>
          <a:lstStyle/>
          <a:p>
            <a:pPr algn="r" rtl="1">
              <a:defRPr>
                <a:latin typeface="Arial"/>
                <a:ea typeface="Arial"/>
                <a:cs typeface="Arial"/>
                <a:sym typeface="Arial"/>
              </a:defRPr>
            </a:pPr>
            <a:r>
              <a:t>ماذا قال لنا يسوع؟ في الأصحاح الرابع من متى ، قيل لنا أن "يسوع بدأ يكرز ويقول:" توبوا ، لأن ملكوت السماوات قد اقترب ... كان يسوع يسير في كل الجليل ، يُعلم في مجامعهم ويعلن إنجيل الملكوت….”</a:t>
            </a:r>
          </a:p>
          <a:p>
            <a:pPr algn="r" rtl="1">
              <a:defRPr>
                <a:latin typeface="Arial"/>
                <a:ea typeface="Arial"/>
                <a:cs typeface="Arial"/>
                <a:sym typeface="Arial"/>
              </a:defRPr>
            </a:pPr>
            <a:r>
              <a:t>ما هي تلك المملكة؟ ماذا كان يعني؟</a:t>
            </a: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9" name="Shape 3179"/>
          <p:cNvSpPr>
            <a:spLocks noGrp="1" noRot="1" noChangeAspect="1"/>
          </p:cNvSpPr>
          <p:nvPr>
            <p:ph type="sldImg"/>
          </p:nvPr>
        </p:nvSpPr>
        <p:spPr>
          <a:prstGeom prst="rect">
            <a:avLst/>
          </a:prstGeom>
        </p:spPr>
        <p:txBody>
          <a:bodyPr/>
          <a:lstStyle/>
          <a:p>
            <a:endParaRPr/>
          </a:p>
        </p:txBody>
      </p:sp>
      <p:sp>
        <p:nvSpPr>
          <p:cNvPr id="3180" name="Shape 3180"/>
          <p:cNvSpPr>
            <a:spLocks noGrp="1"/>
          </p:cNvSpPr>
          <p:nvPr>
            <p:ph type="body" sz="quarter" idx="1"/>
          </p:nvPr>
        </p:nvSpPr>
        <p:spPr>
          <a:prstGeom prst="rect">
            <a:avLst/>
          </a:prstGeom>
        </p:spPr>
        <p:txBody>
          <a:bodyPr/>
          <a:lstStyle>
            <a:lvl1pPr algn="r" rtl="1">
              <a:defRPr>
                <a:latin typeface="Arial"/>
                <a:ea typeface="Arial"/>
                <a:cs typeface="Arial"/>
                <a:sym typeface="Arial"/>
              </a:defRPr>
            </a:lvl1pPr>
          </a:lstStyle>
          <a:p>
            <a:r>
              <a:t>بعد إصحاحين ، يخبرنا متى عن يسوع قائلاً ، "لكن اطلبوا اولاً ملكوته وبره ،وكل هذا سيزاد لكم.”</a:t>
            </a: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1" name="Shape 3231"/>
          <p:cNvSpPr>
            <a:spLocks noGrp="1" noRot="1" noChangeAspect="1"/>
          </p:cNvSpPr>
          <p:nvPr>
            <p:ph type="sldImg"/>
          </p:nvPr>
        </p:nvSpPr>
        <p:spPr>
          <a:prstGeom prst="rect">
            <a:avLst/>
          </a:prstGeom>
        </p:spPr>
        <p:txBody>
          <a:bodyPr/>
          <a:lstStyle/>
          <a:p>
            <a:endParaRPr/>
          </a:p>
        </p:txBody>
      </p:sp>
      <p:sp>
        <p:nvSpPr>
          <p:cNvPr id="3232" name="Shape 3232"/>
          <p:cNvSpPr>
            <a:spLocks noGrp="1"/>
          </p:cNvSpPr>
          <p:nvPr>
            <p:ph type="body" sz="quarter" idx="1"/>
          </p:nvPr>
        </p:nvSpPr>
        <p:spPr>
          <a:prstGeom prst="rect">
            <a:avLst/>
          </a:prstGeom>
        </p:spPr>
        <p:txBody>
          <a:bodyPr/>
          <a:lstStyle/>
          <a:p>
            <a:pPr>
              <a:defRPr>
                <a:latin typeface="Arial"/>
                <a:ea typeface="Arial"/>
                <a:cs typeface="Arial"/>
                <a:sym typeface="Arial"/>
              </a:defRPr>
            </a:pPr>
            <a:endParaRPr/>
          </a:p>
          <a:p>
            <a:pPr algn="r" rtl="1">
              <a:defRPr>
                <a:latin typeface="Arial"/>
                <a:ea typeface="Arial"/>
                <a:cs typeface="Arial"/>
                <a:sym typeface="Arial"/>
              </a:defRPr>
            </a:pPr>
            <a:r>
              <a:t>ثم يكتب بولس في رسالته في كولوسي: "لأنه أنقذنا من سلطان الظلمة ونقلنا إلى ملكوت ابنه الحبيب.”</a:t>
            </a:r>
          </a:p>
          <a:p>
            <a:pPr algn="r" rtl="1">
              <a:defRPr>
                <a:latin typeface="Arial"/>
                <a:ea typeface="Arial"/>
                <a:cs typeface="Arial"/>
                <a:sym typeface="Arial"/>
              </a:defRPr>
            </a:pPr>
            <a:r>
              <a:t>هذه المملكة… أين ذلك وكيف نصل إلى هناك؟</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3" name="Shape 843"/>
          <p:cNvSpPr>
            <a:spLocks noGrp="1" noRot="1" noChangeAspect="1"/>
          </p:cNvSpPr>
          <p:nvPr>
            <p:ph type="sldImg"/>
          </p:nvPr>
        </p:nvSpPr>
        <p:spPr>
          <a:prstGeom prst="rect">
            <a:avLst/>
          </a:prstGeom>
        </p:spPr>
        <p:txBody>
          <a:bodyPr/>
          <a:lstStyle/>
          <a:p>
            <a:endParaRPr/>
          </a:p>
        </p:txBody>
      </p:sp>
      <p:sp>
        <p:nvSpPr>
          <p:cNvPr id="844" name="Shape 844"/>
          <p:cNvSpPr>
            <a:spLocks noGrp="1"/>
          </p:cNvSpPr>
          <p:nvPr>
            <p:ph type="body" sz="quarter" idx="1"/>
          </p:nvPr>
        </p:nvSpPr>
        <p:spPr>
          <a:prstGeom prst="rect">
            <a:avLst/>
          </a:prstGeom>
        </p:spPr>
        <p:txBody>
          <a:bodyPr/>
          <a:lstStyle/>
          <a:p>
            <a:pPr algn="r" rtl="1">
              <a:defRPr>
                <a:latin typeface="Arial"/>
                <a:ea typeface="Arial"/>
                <a:cs typeface="Arial"/>
                <a:sym typeface="Arial"/>
              </a:defRPr>
            </a:pPr>
            <a:r>
              <a:t>بسبب أهمية الجغرافيا ... سنركز على رحلات يسوع حول إسرائيل في أيامه ... المساعدة في تنظيم حياته من أجل استرجاع عقلي أسهل.</a:t>
            </a:r>
          </a:p>
          <a:p>
            <a:pPr algn="r" rtl="1">
              <a:defRPr>
                <a:latin typeface="Arial"/>
                <a:ea typeface="Arial"/>
                <a:cs typeface="Arial"/>
                <a:sym typeface="Arial"/>
              </a:defRPr>
            </a:pPr>
            <a:r>
              <a:t>هناك ست نقاط محورية جغرافية يجب تذكرها. يبدأ في …… </a:t>
            </a:r>
          </a:p>
          <a:p>
            <a:pPr algn="r" rtl="1">
              <a:defRPr>
                <a:latin typeface="Arial"/>
                <a:ea typeface="Arial"/>
                <a:cs typeface="Arial"/>
                <a:sym typeface="Arial"/>
              </a:defRPr>
            </a:pPr>
            <a:r>
              <a:t>////بيت لحم ، مسقط رأسه ، مدينة داود القديمة ، جنوب القدس ؛</a:t>
            </a:r>
          </a:p>
          <a:p>
            <a:pPr algn="r" rtl="1">
              <a:defRPr>
                <a:latin typeface="Arial"/>
                <a:ea typeface="Arial"/>
                <a:cs typeface="Arial"/>
                <a:sym typeface="Arial"/>
              </a:defRPr>
            </a:pPr>
            <a:r>
              <a:t>////الناصرة ، حيث نشأ في سن الرشد وموقع بدايات خدمته ،</a:t>
            </a:r>
          </a:p>
          <a:p>
            <a:pPr algn="r" rtl="1">
              <a:defRPr>
                <a:latin typeface="Arial"/>
                <a:ea typeface="Arial"/>
                <a:cs typeface="Arial"/>
                <a:sym typeface="Arial"/>
              </a:defRPr>
            </a:pPr>
            <a:r>
              <a:t>////كفرناحوم ، حيث كان مقر معظم سنوات خدمته ...</a:t>
            </a:r>
          </a:p>
          <a:p>
            <a:pPr algn="r" rtl="1">
              <a:defRPr>
                <a:latin typeface="Arial"/>
                <a:ea typeface="Arial"/>
                <a:cs typeface="Arial"/>
                <a:sym typeface="Arial"/>
              </a:defRPr>
            </a:pPr>
            <a:r>
              <a:t>////وبالطبع القدس ، النقطة المحورية اللاهوتية والسياسية لليهودية وتاريخها وتقاليدها ومحل ميلاد المسيحية والكنيسة المبكرة.</a:t>
            </a:r>
          </a:p>
          <a:p>
            <a:pPr algn="r" rtl="1">
              <a:defRPr>
                <a:latin typeface="Arial"/>
                <a:ea typeface="Arial"/>
                <a:cs typeface="Arial"/>
                <a:sym typeface="Arial"/>
              </a:defRPr>
            </a:pPr>
            <a:r>
              <a:t>////هل تذكر ، مع ذلك ، أن يسوع المسيح كان أولاً وقبل كل شيء جليليًا ، رجل ليس من القدس وتطورها الدنيوي ، ولكنه جليل من الناس ، من مكان في إسرائيل مع سمعة لاستعداده للترفيه عن الجديد أفكار ... فلسفات جديدة.</a:t>
            </a:r>
          </a:p>
          <a:p>
            <a:pPr algn="r" rtl="1">
              <a:defRPr>
                <a:latin typeface="Arial"/>
                <a:ea typeface="Arial"/>
                <a:cs typeface="Arial"/>
                <a:sym typeface="Arial"/>
              </a:defRPr>
            </a:pPr>
            <a:r>
              <a:t>////وكانت هناك قانا… حيث بدأت خدمة الرب “الرسمية”.</a:t>
            </a: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6" name="Shape 3286"/>
          <p:cNvSpPr>
            <a:spLocks noGrp="1" noRot="1" noChangeAspect="1"/>
          </p:cNvSpPr>
          <p:nvPr>
            <p:ph type="sldImg"/>
          </p:nvPr>
        </p:nvSpPr>
        <p:spPr>
          <a:xfrm>
            <a:off x="1143000" y="693738"/>
            <a:ext cx="4572000" cy="3429000"/>
          </a:xfrm>
          <a:prstGeom prst="rect">
            <a:avLst/>
          </a:prstGeom>
        </p:spPr>
        <p:txBody>
          <a:bodyPr/>
          <a:lstStyle/>
          <a:p>
            <a:pPr rtl="0" latinLnBrk="0">
              <a:spcBef>
                <a:spcPts val="400"/>
              </a:spcBef>
            </a:pPr>
            <a:endParaRPr/>
          </a:p>
        </p:txBody>
      </p:sp>
      <p:sp>
        <p:nvSpPr>
          <p:cNvPr id="3287" name="Shape 3287"/>
          <p:cNvSpPr>
            <a:spLocks noGrp="1"/>
          </p:cNvSpPr>
          <p:nvPr>
            <p:ph type="body" sz="quarter" idx="1"/>
          </p:nvPr>
        </p:nvSpPr>
        <p:spPr>
          <a:prstGeom prst="rect">
            <a:avLst/>
          </a:prstGeom>
        </p:spPr>
        <p:txBody>
          <a:bodyPr/>
          <a:lstStyle/>
          <a:p>
            <a:pPr>
              <a:defRPr>
                <a:latin typeface="Arial"/>
                <a:ea typeface="Arial"/>
                <a:cs typeface="Arial"/>
                <a:sym typeface="Arial"/>
              </a:defRPr>
            </a:pPr>
            <a:endParaRPr dirty="0"/>
          </a:p>
          <a:p>
            <a:pPr algn="r" rtl="1">
              <a:defRPr>
                <a:latin typeface="Arial"/>
                <a:ea typeface="Arial"/>
                <a:cs typeface="Arial"/>
                <a:sym typeface="Arial"/>
              </a:defRPr>
            </a:pPr>
            <a:r>
              <a:rPr dirty="0" err="1"/>
              <a:t>يتم</a:t>
            </a:r>
            <a:r>
              <a:rPr dirty="0"/>
              <a:t> </a:t>
            </a:r>
            <a:r>
              <a:rPr dirty="0" err="1"/>
              <a:t>إرشادنا</a:t>
            </a:r>
            <a:r>
              <a:rPr dirty="0"/>
              <a:t> </a:t>
            </a:r>
            <a:r>
              <a:rPr dirty="0" err="1"/>
              <a:t>من</a:t>
            </a:r>
            <a:r>
              <a:rPr dirty="0"/>
              <a:t> </a:t>
            </a:r>
            <a:r>
              <a:rPr dirty="0" err="1"/>
              <a:t>خلال</a:t>
            </a:r>
            <a:r>
              <a:rPr dirty="0"/>
              <a:t> </a:t>
            </a:r>
            <a:r>
              <a:rPr dirty="0" err="1"/>
              <a:t>رسالتين</a:t>
            </a:r>
            <a:r>
              <a:rPr dirty="0"/>
              <a:t> </a:t>
            </a:r>
            <a:r>
              <a:rPr dirty="0" err="1"/>
              <a:t>شاملتين</a:t>
            </a:r>
            <a:r>
              <a:rPr dirty="0"/>
              <a:t> </a:t>
            </a:r>
            <a:r>
              <a:rPr dirty="0" err="1"/>
              <a:t>من</a:t>
            </a:r>
            <a:r>
              <a:rPr dirty="0"/>
              <a:t> </a:t>
            </a:r>
            <a:r>
              <a:rPr dirty="0" err="1"/>
              <a:t>الكتاب</a:t>
            </a:r>
            <a:r>
              <a:rPr dirty="0"/>
              <a:t> </a:t>
            </a:r>
            <a:r>
              <a:rPr dirty="0" err="1"/>
              <a:t>المقدس</a:t>
            </a:r>
            <a:r>
              <a:rPr dirty="0"/>
              <a:t>… </a:t>
            </a:r>
            <a:r>
              <a:rPr dirty="0" err="1"/>
              <a:t>أولاً</a:t>
            </a:r>
            <a:endParaRPr dirty="0"/>
          </a:p>
          <a:p>
            <a:pPr algn="r" rtl="1">
              <a:defRPr>
                <a:latin typeface="Arial"/>
                <a:ea typeface="Arial"/>
                <a:cs typeface="Arial"/>
                <a:sym typeface="Arial"/>
              </a:defRPr>
            </a:pPr>
            <a:r>
              <a:rPr dirty="0"/>
              <a:t>   ////</a:t>
            </a:r>
            <a:r>
              <a:rPr dirty="0" err="1"/>
              <a:t>يصور</a:t>
            </a:r>
            <a:r>
              <a:rPr dirty="0"/>
              <a:t> </a:t>
            </a:r>
            <a:r>
              <a:rPr dirty="0" err="1"/>
              <a:t>لنا</a:t>
            </a:r>
            <a:r>
              <a:rPr dirty="0"/>
              <a:t> </a:t>
            </a:r>
            <a:r>
              <a:rPr dirty="0" err="1"/>
              <a:t>رسالة</a:t>
            </a:r>
            <a:r>
              <a:rPr dirty="0"/>
              <a:t> </a:t>
            </a:r>
            <a:r>
              <a:rPr dirty="0" err="1"/>
              <a:t>الكتاب</a:t>
            </a:r>
            <a:r>
              <a:rPr dirty="0"/>
              <a:t> </a:t>
            </a:r>
            <a:r>
              <a:rPr dirty="0" err="1"/>
              <a:t>بكلمات</a:t>
            </a:r>
            <a:r>
              <a:rPr dirty="0"/>
              <a:t> </a:t>
            </a:r>
            <a:r>
              <a:rPr dirty="0" err="1"/>
              <a:t>يمكننا</a:t>
            </a:r>
            <a:r>
              <a:rPr dirty="0"/>
              <a:t> </a:t>
            </a:r>
            <a:r>
              <a:rPr dirty="0" err="1"/>
              <a:t>أن</a:t>
            </a:r>
            <a:r>
              <a:rPr dirty="0"/>
              <a:t> </a:t>
            </a:r>
            <a:r>
              <a:rPr dirty="0" err="1"/>
              <a:t>نجتهد</a:t>
            </a:r>
            <a:r>
              <a:rPr dirty="0"/>
              <a:t> </a:t>
            </a:r>
            <a:r>
              <a:rPr dirty="0" err="1"/>
              <a:t>بوضوح</a:t>
            </a:r>
            <a:r>
              <a:rPr dirty="0"/>
              <a:t> </a:t>
            </a:r>
            <a:r>
              <a:rPr dirty="0" err="1"/>
              <a:t>لفهم</a:t>
            </a:r>
            <a:r>
              <a:rPr dirty="0"/>
              <a:t> "</a:t>
            </a:r>
            <a:r>
              <a:rPr dirty="0" err="1"/>
              <a:t>مجد</a:t>
            </a:r>
            <a:r>
              <a:rPr dirty="0"/>
              <a:t> </a:t>
            </a:r>
            <a:r>
              <a:rPr dirty="0" err="1"/>
              <a:t>الله</a:t>
            </a:r>
            <a:r>
              <a:rPr dirty="0"/>
              <a:t>" </a:t>
            </a:r>
            <a:r>
              <a:rPr dirty="0" err="1"/>
              <a:t>والاحتفال</a:t>
            </a:r>
            <a:r>
              <a:rPr dirty="0"/>
              <a:t> </a:t>
            </a:r>
            <a:r>
              <a:rPr dirty="0" err="1"/>
              <a:t>به</a:t>
            </a:r>
            <a:r>
              <a:rPr dirty="0"/>
              <a:t> </a:t>
            </a:r>
            <a:r>
              <a:rPr dirty="0" err="1"/>
              <a:t>وإظهاره</a:t>
            </a:r>
            <a:r>
              <a:rPr dirty="0"/>
              <a:t>     </a:t>
            </a:r>
          </a:p>
          <a:p>
            <a:pPr algn="r" rtl="1">
              <a:defRPr>
                <a:latin typeface="Arial"/>
                <a:ea typeface="Arial"/>
                <a:cs typeface="Arial"/>
                <a:sym typeface="Arial"/>
              </a:defRPr>
            </a:pPr>
            <a:r>
              <a:rPr dirty="0"/>
              <a:t>   ////</a:t>
            </a:r>
            <a:r>
              <a:rPr dirty="0" err="1"/>
              <a:t>بناءً</a:t>
            </a:r>
            <a:r>
              <a:rPr dirty="0"/>
              <a:t> </a:t>
            </a:r>
            <a:r>
              <a:rPr dirty="0" err="1"/>
              <a:t>على</a:t>
            </a:r>
            <a:r>
              <a:rPr dirty="0"/>
              <a:t> </a:t>
            </a:r>
            <a:r>
              <a:rPr dirty="0" err="1"/>
              <a:t>فهمنا</a:t>
            </a:r>
            <a:r>
              <a:rPr dirty="0"/>
              <a:t> </a:t>
            </a:r>
            <a:r>
              <a:rPr dirty="0" err="1"/>
              <a:t>واستسلامنا</a:t>
            </a:r>
            <a:r>
              <a:rPr dirty="0"/>
              <a:t> </a:t>
            </a:r>
            <a:r>
              <a:rPr dirty="0" err="1"/>
              <a:t>لقيادة</a:t>
            </a:r>
            <a:r>
              <a:rPr dirty="0"/>
              <a:t> </a:t>
            </a:r>
            <a:r>
              <a:rPr dirty="0" err="1"/>
              <a:t>الروح</a:t>
            </a:r>
            <a:r>
              <a:rPr dirty="0"/>
              <a:t> </a:t>
            </a:r>
            <a:r>
              <a:rPr dirty="0" err="1"/>
              <a:t>القدس</a:t>
            </a:r>
            <a:r>
              <a:rPr dirty="0"/>
              <a:t> ... </a:t>
            </a:r>
            <a:r>
              <a:rPr dirty="0" err="1"/>
              <a:t>نحن</a:t>
            </a:r>
            <a:r>
              <a:rPr dirty="0"/>
              <a:t> </a:t>
            </a:r>
            <a:r>
              <a:rPr dirty="0" err="1"/>
              <a:t>نسير</a:t>
            </a:r>
            <a:r>
              <a:rPr dirty="0"/>
              <a:t> </a:t>
            </a:r>
            <a:r>
              <a:rPr dirty="0" err="1"/>
              <a:t>بثبات</a:t>
            </a:r>
            <a:r>
              <a:rPr dirty="0"/>
              <a:t> </a:t>
            </a:r>
            <a:r>
              <a:rPr dirty="0" err="1"/>
              <a:t>نحو</a:t>
            </a:r>
            <a:r>
              <a:rPr dirty="0"/>
              <a:t> </a:t>
            </a:r>
            <a:r>
              <a:rPr dirty="0" err="1"/>
              <a:t>ملكوت</a:t>
            </a:r>
            <a:r>
              <a:rPr dirty="0"/>
              <a:t> </a:t>
            </a:r>
            <a:r>
              <a:rPr dirty="0" err="1"/>
              <a:t>الله</a:t>
            </a:r>
            <a:r>
              <a:rPr dirty="0"/>
              <a:t> ... </a:t>
            </a:r>
            <a:r>
              <a:rPr dirty="0" err="1"/>
              <a:t>الذي</a:t>
            </a:r>
            <a:r>
              <a:rPr dirty="0"/>
              <a:t> </a:t>
            </a:r>
            <a:r>
              <a:rPr dirty="0" err="1"/>
              <a:t>يستعيد</a:t>
            </a:r>
            <a:r>
              <a:rPr dirty="0"/>
              <a:t> </a:t>
            </a:r>
            <a:r>
              <a:rPr dirty="0" err="1"/>
              <a:t>ببساطة</a:t>
            </a:r>
            <a:r>
              <a:rPr dirty="0"/>
              <a:t> </a:t>
            </a:r>
            <a:r>
              <a:rPr dirty="0" err="1"/>
              <a:t>تلك</a:t>
            </a:r>
            <a:r>
              <a:rPr dirty="0"/>
              <a:t> </a:t>
            </a:r>
            <a:r>
              <a:rPr dirty="0" err="1"/>
              <a:t>العلاقة</a:t>
            </a:r>
            <a:r>
              <a:rPr dirty="0"/>
              <a:t> </a:t>
            </a:r>
            <a:r>
              <a:rPr dirty="0" err="1"/>
              <a:t>الوثيقة</a:t>
            </a:r>
            <a:r>
              <a:rPr dirty="0"/>
              <a:t> </a:t>
            </a:r>
            <a:r>
              <a:rPr dirty="0" err="1"/>
              <a:t>والحميمة</a:t>
            </a:r>
            <a:r>
              <a:rPr dirty="0"/>
              <a:t> </a:t>
            </a:r>
            <a:r>
              <a:rPr dirty="0" err="1"/>
              <a:t>التي</a:t>
            </a:r>
            <a:r>
              <a:rPr dirty="0"/>
              <a:t> </a:t>
            </a:r>
            <a:r>
              <a:rPr dirty="0" err="1"/>
              <a:t>احاطت</a:t>
            </a:r>
            <a:r>
              <a:rPr dirty="0"/>
              <a:t> </a:t>
            </a:r>
            <a:r>
              <a:rPr dirty="0" err="1"/>
              <a:t>آباؤنا</a:t>
            </a:r>
            <a:r>
              <a:rPr dirty="0"/>
              <a:t> </a:t>
            </a:r>
            <a:r>
              <a:rPr dirty="0" err="1"/>
              <a:t>الأصليون</a:t>
            </a:r>
            <a:r>
              <a:rPr dirty="0"/>
              <a:t> </a:t>
            </a:r>
            <a:r>
              <a:rPr dirty="0" err="1"/>
              <a:t>في</a:t>
            </a:r>
            <a:r>
              <a:rPr dirty="0"/>
              <a:t> </a:t>
            </a:r>
            <a:r>
              <a:rPr dirty="0" err="1"/>
              <a:t>تلك</a:t>
            </a:r>
            <a:r>
              <a:rPr dirty="0"/>
              <a:t> </a:t>
            </a:r>
            <a:r>
              <a:rPr dirty="0" err="1"/>
              <a:t>الجنة</a:t>
            </a:r>
            <a:r>
              <a:rPr dirty="0"/>
              <a:t> </a:t>
            </a:r>
            <a:r>
              <a:rPr dirty="0" err="1"/>
              <a:t>القديمة</a:t>
            </a:r>
            <a:r>
              <a:rPr dirty="0"/>
              <a:t>    </a:t>
            </a: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0" name="Shape 3340"/>
          <p:cNvSpPr>
            <a:spLocks noGrp="1" noRot="1" noChangeAspect="1"/>
          </p:cNvSpPr>
          <p:nvPr>
            <p:ph type="sldImg"/>
          </p:nvPr>
        </p:nvSpPr>
        <p:spPr>
          <a:prstGeom prst="rect">
            <a:avLst/>
          </a:prstGeom>
        </p:spPr>
        <p:txBody>
          <a:bodyPr/>
          <a:lstStyle/>
          <a:p>
            <a:endParaRPr/>
          </a:p>
        </p:txBody>
      </p:sp>
      <p:sp>
        <p:nvSpPr>
          <p:cNvPr id="3341" name="Shape 3341"/>
          <p:cNvSpPr>
            <a:spLocks noGrp="1"/>
          </p:cNvSpPr>
          <p:nvPr>
            <p:ph type="body" sz="quarter" idx="1"/>
          </p:nvPr>
        </p:nvSpPr>
        <p:spPr>
          <a:prstGeom prst="rect">
            <a:avLst/>
          </a:prstGeom>
        </p:spPr>
        <p:txBody>
          <a:bodyPr/>
          <a:lstStyle/>
          <a:p>
            <a:pPr algn="r" rtl="1">
              <a:defRPr>
                <a:latin typeface="Arial"/>
                <a:ea typeface="Arial"/>
                <a:cs typeface="Arial"/>
                <a:sym typeface="Arial"/>
              </a:defRPr>
            </a:pPr>
            <a:r>
              <a:rPr dirty="0" err="1"/>
              <a:t>يقول</a:t>
            </a:r>
            <a:r>
              <a:rPr dirty="0"/>
              <a:t> </a:t>
            </a:r>
            <a:r>
              <a:rPr dirty="0" err="1"/>
              <a:t>الكتاب</a:t>
            </a:r>
            <a:r>
              <a:rPr dirty="0"/>
              <a:t> </a:t>
            </a:r>
            <a:r>
              <a:rPr dirty="0" err="1"/>
              <a:t>المقدس</a:t>
            </a:r>
            <a:r>
              <a:rPr dirty="0"/>
              <a:t> </a:t>
            </a:r>
            <a:r>
              <a:rPr dirty="0" err="1"/>
              <a:t>بصراحة</a:t>
            </a:r>
            <a:r>
              <a:rPr dirty="0"/>
              <a:t> </a:t>
            </a:r>
            <a:r>
              <a:rPr dirty="0" err="1"/>
              <a:t>أن</a:t>
            </a:r>
            <a:r>
              <a:rPr dirty="0"/>
              <a:t>….. </a:t>
            </a:r>
          </a:p>
          <a:p>
            <a:pPr algn="r" rtl="1">
              <a:defRPr>
                <a:latin typeface="Arial"/>
                <a:ea typeface="Arial"/>
                <a:cs typeface="Arial"/>
                <a:sym typeface="Arial"/>
              </a:defRPr>
            </a:pPr>
            <a:r>
              <a:rPr dirty="0" err="1"/>
              <a:t>جاء</a:t>
            </a:r>
            <a:r>
              <a:rPr dirty="0"/>
              <a:t> </a:t>
            </a:r>
            <a:r>
              <a:rPr dirty="0" err="1"/>
              <a:t>يسوع</a:t>
            </a:r>
            <a:r>
              <a:rPr dirty="0"/>
              <a:t> </a:t>
            </a:r>
            <a:r>
              <a:rPr dirty="0" err="1"/>
              <a:t>المسيح</a:t>
            </a:r>
            <a:r>
              <a:rPr dirty="0"/>
              <a:t> </a:t>
            </a:r>
            <a:r>
              <a:rPr dirty="0" err="1"/>
              <a:t>ليخلص</a:t>
            </a:r>
            <a:r>
              <a:rPr dirty="0"/>
              <a:t> </a:t>
            </a:r>
            <a:r>
              <a:rPr dirty="0" err="1"/>
              <a:t>ما</a:t>
            </a:r>
            <a:r>
              <a:rPr dirty="0"/>
              <a:t> </a:t>
            </a:r>
            <a:r>
              <a:rPr dirty="0" err="1"/>
              <a:t>هلك</a:t>
            </a:r>
            <a:r>
              <a:rPr dirty="0"/>
              <a:t>… </a:t>
            </a:r>
            <a:r>
              <a:rPr dirty="0" err="1"/>
              <a:t>ولكي</a:t>
            </a:r>
            <a:r>
              <a:rPr dirty="0"/>
              <a:t> </a:t>
            </a:r>
            <a:r>
              <a:rPr dirty="0" err="1"/>
              <a:t>يكتسب</a:t>
            </a:r>
            <a:r>
              <a:rPr dirty="0"/>
              <a:t> </a:t>
            </a:r>
            <a:r>
              <a:rPr dirty="0" err="1"/>
              <a:t>الإنسان</a:t>
            </a:r>
            <a:r>
              <a:rPr dirty="0"/>
              <a:t> </a:t>
            </a:r>
            <a:r>
              <a:rPr dirty="0" err="1"/>
              <a:t>الحياة</a:t>
            </a:r>
            <a:r>
              <a:rPr dirty="0"/>
              <a:t> </a:t>
            </a:r>
            <a:r>
              <a:rPr dirty="0" err="1"/>
              <a:t>الأبدية</a:t>
            </a:r>
            <a:r>
              <a:rPr dirty="0"/>
              <a:t> ، </a:t>
            </a:r>
            <a:r>
              <a:rPr dirty="0" err="1"/>
              <a:t>يجب</a:t>
            </a:r>
            <a:r>
              <a:rPr dirty="0"/>
              <a:t> </a:t>
            </a:r>
            <a:r>
              <a:rPr dirty="0" err="1"/>
              <a:t>أن</a:t>
            </a:r>
            <a:r>
              <a:rPr dirty="0"/>
              <a:t> </a:t>
            </a:r>
            <a:r>
              <a:rPr dirty="0" err="1"/>
              <a:t>يؤمن</a:t>
            </a:r>
            <a:r>
              <a:rPr dirty="0"/>
              <a:t> </a:t>
            </a:r>
            <a:r>
              <a:rPr dirty="0" err="1"/>
              <a:t>به</a:t>
            </a:r>
            <a:r>
              <a:rPr dirty="0"/>
              <a:t> </a:t>
            </a:r>
            <a:r>
              <a:rPr dirty="0" err="1"/>
              <a:t>الإنسان</a:t>
            </a:r>
            <a:r>
              <a:rPr dirty="0"/>
              <a:t> </a:t>
            </a:r>
            <a:r>
              <a:rPr dirty="0" err="1"/>
              <a:t>من</a:t>
            </a:r>
            <a:r>
              <a:rPr dirty="0"/>
              <a:t> </a:t>
            </a:r>
            <a:r>
              <a:rPr dirty="0" err="1"/>
              <a:t>خلال</a:t>
            </a:r>
            <a:r>
              <a:rPr dirty="0"/>
              <a:t> </a:t>
            </a:r>
            <a:r>
              <a:rPr dirty="0" err="1"/>
              <a:t>رسالة</a:t>
            </a:r>
            <a:r>
              <a:rPr dirty="0"/>
              <a:t> </a:t>
            </a:r>
            <a:r>
              <a:rPr dirty="0" err="1"/>
              <a:t>إنجيل</a:t>
            </a:r>
            <a:r>
              <a:rPr dirty="0"/>
              <a:t> </a:t>
            </a:r>
            <a:r>
              <a:rPr dirty="0" err="1"/>
              <a:t>المسيح</a:t>
            </a:r>
            <a:r>
              <a:rPr dirty="0"/>
              <a:t> </a:t>
            </a:r>
          </a:p>
          <a:p>
            <a:pPr algn="r" rtl="1">
              <a:defRPr>
                <a:latin typeface="Arial"/>
                <a:ea typeface="Arial"/>
                <a:cs typeface="Arial"/>
                <a:sym typeface="Arial"/>
              </a:defRPr>
            </a:pPr>
            <a:r>
              <a:rPr dirty="0" err="1"/>
              <a:t>إذا</a:t>
            </a:r>
            <a:r>
              <a:rPr dirty="0"/>
              <a:t> </a:t>
            </a:r>
            <a:r>
              <a:rPr dirty="0" err="1"/>
              <a:t>كنا</a:t>
            </a:r>
            <a:r>
              <a:rPr dirty="0"/>
              <a:t> </a:t>
            </a:r>
            <a:r>
              <a:rPr dirty="0" err="1"/>
              <a:t>نؤمن</a:t>
            </a:r>
            <a:r>
              <a:rPr dirty="0"/>
              <a:t> ... </a:t>
            </a:r>
            <a:r>
              <a:rPr dirty="0" err="1"/>
              <a:t>إذا</a:t>
            </a:r>
            <a:r>
              <a:rPr dirty="0"/>
              <a:t> </a:t>
            </a:r>
            <a:r>
              <a:rPr dirty="0" err="1"/>
              <a:t>كنا</a:t>
            </a:r>
            <a:r>
              <a:rPr dirty="0"/>
              <a:t> </a:t>
            </a:r>
            <a:r>
              <a:rPr dirty="0" err="1"/>
              <a:t>نؤمن</a:t>
            </a:r>
            <a:r>
              <a:rPr dirty="0"/>
              <a:t> </a:t>
            </a:r>
            <a:r>
              <a:rPr dirty="0" err="1"/>
              <a:t>حقًا</a:t>
            </a:r>
            <a:r>
              <a:rPr dirty="0"/>
              <a:t> </a:t>
            </a:r>
            <a:r>
              <a:rPr dirty="0" err="1"/>
              <a:t>بكلمات</a:t>
            </a:r>
            <a:r>
              <a:rPr dirty="0"/>
              <a:t> </a:t>
            </a:r>
            <a:r>
              <a:rPr dirty="0" err="1"/>
              <a:t>كتابنا</a:t>
            </a:r>
            <a:r>
              <a:rPr dirty="0"/>
              <a:t> ... </a:t>
            </a:r>
            <a:r>
              <a:rPr dirty="0" err="1"/>
              <a:t>فإن</a:t>
            </a:r>
            <a:r>
              <a:rPr dirty="0"/>
              <a:t> </a:t>
            </a:r>
            <a:r>
              <a:rPr dirty="0" err="1"/>
              <a:t>مهمتنا</a:t>
            </a:r>
            <a:r>
              <a:rPr dirty="0"/>
              <a:t> </a:t>
            </a:r>
            <a:r>
              <a:rPr dirty="0" err="1"/>
              <a:t>بسيطة</a:t>
            </a:r>
            <a:r>
              <a:rPr dirty="0"/>
              <a:t> </a:t>
            </a:r>
            <a:r>
              <a:rPr dirty="0" err="1"/>
              <a:t>جدًا</a:t>
            </a:r>
            <a:r>
              <a:rPr dirty="0"/>
              <a:t> : </a:t>
            </a:r>
          </a:p>
          <a:p>
            <a:pPr algn="r" rtl="1">
              <a:defRPr sz="100">
                <a:solidFill>
                  <a:srgbClr val="FFFFFF"/>
                </a:solidFill>
                <a:latin typeface="Arial"/>
                <a:ea typeface="Arial"/>
                <a:cs typeface="Arial"/>
                <a:sym typeface="Arial"/>
              </a:defRPr>
            </a:pPr>
            <a:r>
              <a:rPr dirty="0" err="1"/>
              <a:t>ي</a:t>
            </a:r>
            <a:r>
              <a:rPr sz="1200" dirty="0">
                <a:solidFill>
                  <a:srgbClr val="000000"/>
                </a:solidFill>
              </a:rPr>
              <a:t>//// </a:t>
            </a:r>
            <a:r>
              <a:rPr lang="en-US" sz="1200" dirty="0">
                <a:solidFill>
                  <a:srgbClr val="000000"/>
                </a:solidFill>
              </a:rPr>
              <a:t> </a:t>
            </a:r>
            <a:r>
              <a:rPr sz="1200" dirty="0">
                <a:solidFill>
                  <a:srgbClr val="000000"/>
                </a:solidFill>
              </a:rPr>
              <a:t> </a:t>
            </a:r>
            <a:r>
              <a:rPr sz="1200" dirty="0" err="1">
                <a:solidFill>
                  <a:srgbClr val="000000"/>
                </a:solidFill>
              </a:rPr>
              <a:t>يجب</a:t>
            </a:r>
            <a:r>
              <a:rPr sz="1200" dirty="0">
                <a:solidFill>
                  <a:srgbClr val="000000"/>
                </a:solidFill>
              </a:rPr>
              <a:t> </a:t>
            </a:r>
            <a:r>
              <a:rPr sz="1200" dirty="0" err="1">
                <a:solidFill>
                  <a:srgbClr val="000000"/>
                </a:solidFill>
              </a:rPr>
              <a:t>أن</a:t>
            </a:r>
            <a:r>
              <a:rPr sz="1200" dirty="0">
                <a:solidFill>
                  <a:srgbClr val="000000"/>
                </a:solidFill>
              </a:rPr>
              <a:t> </a:t>
            </a:r>
            <a:r>
              <a:rPr sz="1200" dirty="0" err="1">
                <a:solidFill>
                  <a:srgbClr val="000000"/>
                </a:solidFill>
              </a:rPr>
              <a:t>نذهب</a:t>
            </a:r>
            <a:r>
              <a:rPr sz="1200" dirty="0">
                <a:solidFill>
                  <a:srgbClr val="000000"/>
                </a:solidFill>
              </a:rPr>
              <a:t> </a:t>
            </a:r>
            <a:r>
              <a:rPr sz="1200" dirty="0" err="1">
                <a:solidFill>
                  <a:srgbClr val="000000"/>
                </a:solidFill>
              </a:rPr>
              <a:t>ونقول</a:t>
            </a:r>
            <a:r>
              <a:rPr sz="1200" dirty="0">
                <a:solidFill>
                  <a:srgbClr val="000000"/>
                </a:solidFill>
              </a:rPr>
              <a:t>! </a:t>
            </a:r>
            <a:r>
              <a:rPr sz="1200" dirty="0" err="1">
                <a:solidFill>
                  <a:srgbClr val="000000"/>
                </a:solidFill>
              </a:rPr>
              <a:t>يجب</a:t>
            </a:r>
            <a:r>
              <a:rPr sz="1200" dirty="0">
                <a:solidFill>
                  <a:srgbClr val="000000"/>
                </a:solidFill>
              </a:rPr>
              <a:t> </a:t>
            </a:r>
            <a:r>
              <a:rPr sz="1200" dirty="0" err="1">
                <a:solidFill>
                  <a:srgbClr val="000000"/>
                </a:solidFill>
              </a:rPr>
              <a:t>أن</a:t>
            </a:r>
            <a:r>
              <a:rPr sz="1200" dirty="0">
                <a:solidFill>
                  <a:srgbClr val="000000"/>
                </a:solidFill>
              </a:rPr>
              <a:t> </a:t>
            </a:r>
            <a:r>
              <a:rPr sz="1200" dirty="0" err="1">
                <a:solidFill>
                  <a:srgbClr val="000000"/>
                </a:solidFill>
              </a:rPr>
              <a:t>نكون</a:t>
            </a:r>
            <a:r>
              <a:rPr sz="1200" dirty="0">
                <a:solidFill>
                  <a:srgbClr val="000000"/>
                </a:solidFill>
              </a:rPr>
              <a:t> </a:t>
            </a:r>
            <a:r>
              <a:rPr sz="1200" dirty="0" err="1">
                <a:solidFill>
                  <a:srgbClr val="000000"/>
                </a:solidFill>
              </a:rPr>
              <a:t>مستعدين</a:t>
            </a:r>
            <a:r>
              <a:rPr sz="1200" dirty="0">
                <a:solidFill>
                  <a:srgbClr val="000000"/>
                </a:solidFill>
              </a:rPr>
              <a:t> </a:t>
            </a:r>
            <a:r>
              <a:rPr sz="1200" dirty="0" err="1">
                <a:solidFill>
                  <a:srgbClr val="000000"/>
                </a:solidFill>
              </a:rPr>
              <a:t>لمشاركة</a:t>
            </a:r>
            <a:r>
              <a:rPr sz="1200" dirty="0">
                <a:solidFill>
                  <a:srgbClr val="000000"/>
                </a:solidFill>
              </a:rPr>
              <a:t> </a:t>
            </a:r>
            <a:r>
              <a:rPr sz="1200" dirty="0" err="1">
                <a:solidFill>
                  <a:srgbClr val="000000"/>
                </a:solidFill>
              </a:rPr>
              <a:t>إيماننا</a:t>
            </a:r>
            <a:r>
              <a:rPr sz="1200" dirty="0">
                <a:solidFill>
                  <a:srgbClr val="000000"/>
                </a:solidFill>
              </a:rPr>
              <a:t> </a:t>
            </a:r>
            <a:r>
              <a:rPr sz="1200" dirty="0" err="1">
                <a:solidFill>
                  <a:srgbClr val="000000"/>
                </a:solidFill>
              </a:rPr>
              <a:t>مع</a:t>
            </a:r>
            <a:r>
              <a:rPr sz="1200" dirty="0">
                <a:solidFill>
                  <a:srgbClr val="000000"/>
                </a:solidFill>
              </a:rPr>
              <a:t> </a:t>
            </a:r>
            <a:r>
              <a:rPr sz="1200" dirty="0" err="1">
                <a:solidFill>
                  <a:srgbClr val="000000"/>
                </a:solidFill>
              </a:rPr>
              <a:t>الآخرين</a:t>
            </a:r>
            <a:r>
              <a:rPr sz="1200" dirty="0">
                <a:solidFill>
                  <a:srgbClr val="000000"/>
                </a:solidFill>
              </a:rPr>
              <a:t> ، </a:t>
            </a:r>
            <a:r>
              <a:rPr sz="1200" dirty="0" err="1">
                <a:solidFill>
                  <a:srgbClr val="000000"/>
                </a:solidFill>
              </a:rPr>
              <a:t>لنقدم</a:t>
            </a:r>
            <a:r>
              <a:rPr sz="1200" dirty="0">
                <a:solidFill>
                  <a:srgbClr val="000000"/>
                </a:solidFill>
              </a:rPr>
              <a:t> </a:t>
            </a:r>
            <a:r>
              <a:rPr sz="1200" dirty="0" err="1">
                <a:solidFill>
                  <a:srgbClr val="000000"/>
                </a:solidFill>
              </a:rPr>
              <a:t>لهم</a:t>
            </a:r>
            <a:r>
              <a:rPr sz="1200" dirty="0">
                <a:solidFill>
                  <a:srgbClr val="000000"/>
                </a:solidFill>
              </a:rPr>
              <a:t> </a:t>
            </a:r>
            <a:r>
              <a:rPr sz="1200" dirty="0" err="1">
                <a:solidFill>
                  <a:srgbClr val="000000"/>
                </a:solidFill>
              </a:rPr>
              <a:t>ضمان</a:t>
            </a:r>
            <a:r>
              <a:rPr sz="1200" dirty="0">
                <a:solidFill>
                  <a:srgbClr val="000000"/>
                </a:solidFill>
              </a:rPr>
              <a:t> </a:t>
            </a:r>
            <a:r>
              <a:rPr sz="1200" dirty="0" err="1">
                <a:solidFill>
                  <a:srgbClr val="000000"/>
                </a:solidFill>
              </a:rPr>
              <a:t>الحياة</a:t>
            </a:r>
            <a:r>
              <a:rPr sz="1200" dirty="0">
                <a:solidFill>
                  <a:srgbClr val="000000"/>
                </a:solidFill>
              </a:rPr>
              <a:t> </a:t>
            </a:r>
            <a:r>
              <a:rPr sz="1200" dirty="0" err="1">
                <a:solidFill>
                  <a:srgbClr val="000000"/>
                </a:solidFill>
              </a:rPr>
              <a:t>الأبدية</a:t>
            </a:r>
            <a:r>
              <a:rPr sz="1200" dirty="0">
                <a:solidFill>
                  <a:srgbClr val="000000"/>
                </a:solidFill>
              </a:rPr>
              <a:t> </a:t>
            </a:r>
            <a:r>
              <a:rPr sz="1200" dirty="0" err="1">
                <a:solidFill>
                  <a:srgbClr val="000000"/>
                </a:solidFill>
              </a:rPr>
              <a:t>التي</a:t>
            </a:r>
            <a:r>
              <a:rPr sz="1200" dirty="0">
                <a:solidFill>
                  <a:srgbClr val="000000"/>
                </a:solidFill>
              </a:rPr>
              <a:t> ، </a:t>
            </a:r>
            <a:r>
              <a:rPr sz="1200" dirty="0" err="1">
                <a:solidFill>
                  <a:srgbClr val="000000"/>
                </a:solidFill>
              </a:rPr>
              <a:t>إذا</a:t>
            </a:r>
            <a:r>
              <a:rPr sz="1200" dirty="0">
                <a:solidFill>
                  <a:srgbClr val="000000"/>
                </a:solidFill>
              </a:rPr>
              <a:t> </a:t>
            </a:r>
            <a:r>
              <a:rPr sz="1200" dirty="0" err="1">
                <a:solidFill>
                  <a:srgbClr val="000000"/>
                </a:solidFill>
              </a:rPr>
              <a:t>كنا</a:t>
            </a:r>
            <a:r>
              <a:rPr sz="1200" dirty="0">
                <a:solidFill>
                  <a:srgbClr val="000000"/>
                </a:solidFill>
              </a:rPr>
              <a:t> </a:t>
            </a:r>
            <a:r>
              <a:rPr sz="1200" dirty="0" err="1">
                <a:solidFill>
                  <a:srgbClr val="000000"/>
                </a:solidFill>
              </a:rPr>
              <a:t>مؤمنين</a:t>
            </a:r>
            <a:r>
              <a:rPr sz="1200" dirty="0">
                <a:solidFill>
                  <a:srgbClr val="000000"/>
                </a:solidFill>
              </a:rPr>
              <a:t> ، </a:t>
            </a:r>
            <a:r>
              <a:rPr sz="1200" dirty="0" err="1">
                <a:solidFill>
                  <a:srgbClr val="000000"/>
                </a:solidFill>
              </a:rPr>
              <a:t>فإننا</a:t>
            </a:r>
            <a:r>
              <a:rPr sz="1200" dirty="0">
                <a:solidFill>
                  <a:srgbClr val="000000"/>
                </a:solidFill>
              </a:rPr>
              <a:t> </a:t>
            </a:r>
            <a:r>
              <a:rPr sz="1200" dirty="0" err="1">
                <a:solidFill>
                  <a:srgbClr val="000000"/>
                </a:solidFill>
              </a:rPr>
              <a:t>نؤمن</a:t>
            </a:r>
            <a:r>
              <a:rPr sz="1200" dirty="0">
                <a:solidFill>
                  <a:srgbClr val="000000"/>
                </a:solidFill>
              </a:rPr>
              <a:t> </a:t>
            </a:r>
            <a:r>
              <a:rPr sz="1200" dirty="0" err="1">
                <a:solidFill>
                  <a:srgbClr val="000000"/>
                </a:solidFill>
              </a:rPr>
              <a:t>بأنفسنا</a:t>
            </a:r>
            <a:r>
              <a:rPr sz="1200" dirty="0">
                <a:solidFill>
                  <a:srgbClr val="000000"/>
                </a:solidFill>
              </a:rPr>
              <a:t>. </a:t>
            </a:r>
            <a:r>
              <a:rPr sz="1200" dirty="0" err="1">
                <a:solidFill>
                  <a:srgbClr val="000000"/>
                </a:solidFill>
              </a:rPr>
              <a:t>عدم</a:t>
            </a:r>
            <a:r>
              <a:rPr sz="1200" dirty="0">
                <a:solidFill>
                  <a:srgbClr val="000000"/>
                </a:solidFill>
              </a:rPr>
              <a:t> </a:t>
            </a:r>
            <a:r>
              <a:rPr sz="1200" dirty="0" err="1">
                <a:solidFill>
                  <a:srgbClr val="000000"/>
                </a:solidFill>
              </a:rPr>
              <a:t>القيام</a:t>
            </a:r>
            <a:r>
              <a:rPr sz="1200" dirty="0">
                <a:solidFill>
                  <a:srgbClr val="000000"/>
                </a:solidFill>
              </a:rPr>
              <a:t> </a:t>
            </a:r>
            <a:r>
              <a:rPr sz="1200" dirty="0" err="1">
                <a:solidFill>
                  <a:srgbClr val="000000"/>
                </a:solidFill>
              </a:rPr>
              <a:t>بذلك</a:t>
            </a:r>
            <a:r>
              <a:rPr sz="1200" dirty="0">
                <a:solidFill>
                  <a:srgbClr val="000000"/>
                </a:solidFill>
              </a:rPr>
              <a:t> </a:t>
            </a:r>
            <a:r>
              <a:rPr sz="1200" dirty="0" err="1">
                <a:solidFill>
                  <a:srgbClr val="000000"/>
                </a:solidFill>
              </a:rPr>
              <a:t>هو</a:t>
            </a:r>
            <a:r>
              <a:rPr sz="1200" dirty="0">
                <a:solidFill>
                  <a:srgbClr val="000000"/>
                </a:solidFill>
              </a:rPr>
              <a:t> </a:t>
            </a:r>
            <a:r>
              <a:rPr sz="1200" dirty="0" err="1">
                <a:solidFill>
                  <a:srgbClr val="000000"/>
                </a:solidFill>
              </a:rPr>
              <a:t>عصيان</a:t>
            </a:r>
            <a:r>
              <a:rPr sz="1200" dirty="0">
                <a:solidFill>
                  <a:srgbClr val="000000"/>
                </a:solidFill>
              </a:rPr>
              <a:t> </a:t>
            </a:r>
            <a:r>
              <a:rPr sz="1200" dirty="0" err="1">
                <a:solidFill>
                  <a:srgbClr val="000000"/>
                </a:solidFill>
              </a:rPr>
              <a:t>وصية</a:t>
            </a:r>
            <a:r>
              <a:rPr sz="1200" dirty="0">
                <a:solidFill>
                  <a:srgbClr val="000000"/>
                </a:solidFill>
              </a:rPr>
              <a:t> </a:t>
            </a:r>
            <a:r>
              <a:rPr sz="1200" dirty="0" err="1">
                <a:solidFill>
                  <a:srgbClr val="000000"/>
                </a:solidFill>
              </a:rPr>
              <a:t>ربنا</a:t>
            </a:r>
            <a:r>
              <a:rPr sz="1200" dirty="0">
                <a:solidFill>
                  <a:srgbClr val="000000"/>
                </a:solidFill>
              </a:rPr>
              <a:t> </a:t>
            </a:r>
            <a:r>
              <a:rPr sz="1200" dirty="0" err="1">
                <a:solidFill>
                  <a:srgbClr val="000000"/>
                </a:solidFill>
              </a:rPr>
              <a:t>الصريحة</a:t>
            </a:r>
            <a:r>
              <a:rPr sz="1200" dirty="0">
                <a:solidFill>
                  <a:srgbClr val="000000"/>
                </a:solidFill>
              </a:rPr>
              <a:t> </a:t>
            </a:r>
            <a:r>
              <a:rPr sz="1200" dirty="0" err="1">
                <a:solidFill>
                  <a:srgbClr val="000000"/>
                </a:solidFill>
              </a:rPr>
              <a:t>وتجاهلها</a:t>
            </a:r>
            <a:r>
              <a:rPr sz="1200" dirty="0">
                <a:solidFill>
                  <a:srgbClr val="000000"/>
                </a:solidFill>
              </a:rPr>
              <a:t> </a:t>
            </a:r>
            <a:r>
              <a:rPr sz="1200" dirty="0" err="1">
                <a:solidFill>
                  <a:srgbClr val="000000"/>
                </a:solidFill>
              </a:rPr>
              <a:t>لأنه</a:t>
            </a:r>
            <a:r>
              <a:rPr sz="1200" dirty="0">
                <a:solidFill>
                  <a:srgbClr val="000000"/>
                </a:solidFill>
              </a:rPr>
              <a:t> </a:t>
            </a:r>
            <a:r>
              <a:rPr sz="1200" dirty="0" err="1">
                <a:solidFill>
                  <a:srgbClr val="000000"/>
                </a:solidFill>
              </a:rPr>
              <a:t>ترك</a:t>
            </a:r>
            <a:r>
              <a:rPr sz="1200" dirty="0">
                <a:solidFill>
                  <a:srgbClr val="000000"/>
                </a:solidFill>
              </a:rPr>
              <a:t> </a:t>
            </a:r>
            <a:r>
              <a:rPr sz="1200" dirty="0" err="1">
                <a:solidFill>
                  <a:srgbClr val="000000"/>
                </a:solidFill>
              </a:rPr>
              <a:t>تلاميذه</a:t>
            </a:r>
            <a:r>
              <a:rPr sz="1200" dirty="0">
                <a:solidFill>
                  <a:srgbClr val="000000"/>
                </a:solidFill>
              </a:rPr>
              <a:t> </a:t>
            </a:r>
            <a:r>
              <a:rPr sz="1200" dirty="0" err="1">
                <a:solidFill>
                  <a:srgbClr val="000000"/>
                </a:solidFill>
              </a:rPr>
              <a:t>لعرشه</a:t>
            </a:r>
            <a:r>
              <a:rPr sz="1200" dirty="0">
                <a:solidFill>
                  <a:srgbClr val="000000"/>
                </a:solidFill>
              </a:rPr>
              <a:t> </a:t>
            </a:r>
            <a:r>
              <a:rPr sz="1200" dirty="0" err="1">
                <a:solidFill>
                  <a:srgbClr val="000000"/>
                </a:solidFill>
              </a:rPr>
              <a:t>السماوي</a:t>
            </a:r>
            <a:r>
              <a:rPr sz="1200" dirty="0">
                <a:solidFill>
                  <a:srgbClr val="000000"/>
                </a:solidFill>
              </a:rPr>
              <a:t> … </a:t>
            </a:r>
            <a:r>
              <a:rPr sz="1200" dirty="0" err="1">
                <a:solidFill>
                  <a:srgbClr val="000000"/>
                </a:solidFill>
              </a:rPr>
              <a:t>وترك</a:t>
            </a:r>
            <a:r>
              <a:rPr sz="1200" dirty="0">
                <a:solidFill>
                  <a:srgbClr val="000000"/>
                </a:solidFill>
              </a:rPr>
              <a:t> </a:t>
            </a:r>
            <a:r>
              <a:rPr sz="1200" dirty="0" err="1">
                <a:solidFill>
                  <a:srgbClr val="000000"/>
                </a:solidFill>
              </a:rPr>
              <a:t>بركته</a:t>
            </a:r>
            <a:r>
              <a:rPr sz="1200" dirty="0">
                <a:solidFill>
                  <a:srgbClr val="000000"/>
                </a:solidFill>
              </a:rPr>
              <a:t> "</a:t>
            </a:r>
            <a:r>
              <a:rPr sz="1200" dirty="0" err="1">
                <a:solidFill>
                  <a:srgbClr val="000000"/>
                </a:solidFill>
              </a:rPr>
              <a:t>لجميع</a:t>
            </a:r>
            <a:r>
              <a:rPr sz="1200" dirty="0">
                <a:solidFill>
                  <a:srgbClr val="000000"/>
                </a:solidFill>
              </a:rPr>
              <a:t> </a:t>
            </a:r>
            <a:r>
              <a:rPr sz="1200" dirty="0" err="1">
                <a:solidFill>
                  <a:srgbClr val="000000"/>
                </a:solidFill>
              </a:rPr>
              <a:t>عائلات</a:t>
            </a:r>
            <a:r>
              <a:rPr sz="1200" dirty="0">
                <a:solidFill>
                  <a:srgbClr val="000000"/>
                </a:solidFill>
              </a:rPr>
              <a:t> </a:t>
            </a:r>
            <a:r>
              <a:rPr sz="1200" dirty="0" err="1">
                <a:solidFill>
                  <a:srgbClr val="000000"/>
                </a:solidFill>
              </a:rPr>
              <a:t>الأرض</a:t>
            </a:r>
            <a:r>
              <a:rPr sz="1200" dirty="0">
                <a:solidFill>
                  <a:srgbClr val="000000"/>
                </a:solidFill>
              </a:rPr>
              <a:t>" </a:t>
            </a:r>
            <a:r>
              <a:rPr sz="1200" dirty="0" err="1">
                <a:solidFill>
                  <a:srgbClr val="000000"/>
                </a:solidFill>
              </a:rPr>
              <a:t>تمامًا</a:t>
            </a:r>
            <a:r>
              <a:rPr sz="1200" dirty="0">
                <a:solidFill>
                  <a:srgbClr val="000000"/>
                </a:solidFill>
              </a:rPr>
              <a:t> </a:t>
            </a:r>
            <a:r>
              <a:rPr sz="1200" dirty="0" err="1">
                <a:solidFill>
                  <a:srgbClr val="000000"/>
                </a:solidFill>
              </a:rPr>
              <a:t>كما</a:t>
            </a:r>
            <a:r>
              <a:rPr sz="1200" dirty="0">
                <a:solidFill>
                  <a:srgbClr val="000000"/>
                </a:solidFill>
              </a:rPr>
              <a:t> </a:t>
            </a:r>
            <a:r>
              <a:rPr sz="1200" dirty="0" err="1">
                <a:solidFill>
                  <a:srgbClr val="000000"/>
                </a:solidFill>
              </a:rPr>
              <a:t>وعد</a:t>
            </a:r>
            <a:r>
              <a:rPr sz="1200" dirty="0">
                <a:solidFill>
                  <a:srgbClr val="000000"/>
                </a:solidFill>
              </a:rPr>
              <a:t> </a:t>
            </a:r>
            <a:r>
              <a:rPr sz="1200" dirty="0" err="1">
                <a:solidFill>
                  <a:srgbClr val="000000"/>
                </a:solidFill>
              </a:rPr>
              <a:t>إبراهيم</a:t>
            </a:r>
            <a:r>
              <a:rPr sz="1200" dirty="0">
                <a:solidFill>
                  <a:srgbClr val="000000"/>
                </a:solidFill>
              </a:rPr>
              <a:t> </a:t>
            </a:r>
            <a:r>
              <a:rPr sz="1200" dirty="0" err="1">
                <a:solidFill>
                  <a:srgbClr val="000000"/>
                </a:solidFill>
              </a:rPr>
              <a:t>قبل</a:t>
            </a:r>
            <a:r>
              <a:rPr sz="1200" dirty="0">
                <a:solidFill>
                  <a:srgbClr val="000000"/>
                </a:solidFill>
              </a:rPr>
              <a:t> ٢٠٠٠ </a:t>
            </a:r>
            <a:r>
              <a:rPr sz="1200" dirty="0" err="1">
                <a:solidFill>
                  <a:srgbClr val="000000"/>
                </a:solidFill>
              </a:rPr>
              <a:t>عام</a:t>
            </a:r>
            <a:r>
              <a:rPr sz="1200" dirty="0">
                <a:solidFill>
                  <a:srgbClr val="000000"/>
                </a:solidFill>
              </a:rPr>
              <a:t>.</a:t>
            </a: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3" name="Shape 3653"/>
          <p:cNvSpPr>
            <a:spLocks noGrp="1" noRot="1" noChangeAspect="1"/>
          </p:cNvSpPr>
          <p:nvPr>
            <p:ph type="sldImg"/>
          </p:nvPr>
        </p:nvSpPr>
        <p:spPr>
          <a:prstGeom prst="rect">
            <a:avLst/>
          </a:prstGeom>
        </p:spPr>
        <p:txBody>
          <a:bodyPr/>
          <a:lstStyle/>
          <a:p>
            <a:endParaRPr/>
          </a:p>
        </p:txBody>
      </p:sp>
      <p:sp>
        <p:nvSpPr>
          <p:cNvPr id="3654" name="Shape 3654"/>
          <p:cNvSpPr>
            <a:spLocks noGrp="1"/>
          </p:cNvSpPr>
          <p:nvPr>
            <p:ph type="body" sz="quarter" idx="1"/>
          </p:nvPr>
        </p:nvSpPr>
        <p:spPr>
          <a:prstGeom prst="rect">
            <a:avLst/>
          </a:prstGeom>
        </p:spPr>
        <p:txBody>
          <a:bodyPr/>
          <a:lstStyle/>
          <a:p>
            <a:pPr algn="r" rtl="1">
              <a:defRPr>
                <a:latin typeface="Arial"/>
                <a:ea typeface="Arial"/>
                <a:cs typeface="Arial"/>
                <a:sym typeface="Arial"/>
              </a:defRPr>
            </a:pPr>
            <a:r>
              <a:rPr dirty="0" err="1"/>
              <a:t>الآن</a:t>
            </a:r>
            <a:r>
              <a:rPr dirty="0"/>
              <a:t> ... </a:t>
            </a:r>
            <a:r>
              <a:rPr dirty="0" err="1"/>
              <a:t>لتلخيص</a:t>
            </a:r>
            <a:r>
              <a:rPr dirty="0"/>
              <a:t> ... </a:t>
            </a:r>
            <a:r>
              <a:rPr dirty="0" err="1"/>
              <a:t>في</a:t>
            </a:r>
            <a:r>
              <a:rPr dirty="0"/>
              <a:t> </a:t>
            </a:r>
            <a:r>
              <a:rPr dirty="0" err="1"/>
              <a:t>الدراسة</a:t>
            </a:r>
            <a:r>
              <a:rPr dirty="0"/>
              <a:t> </a:t>
            </a:r>
            <a:r>
              <a:rPr dirty="0" err="1"/>
              <a:t>المساعدة</a:t>
            </a:r>
            <a:r>
              <a:rPr dirty="0"/>
              <a:t>  </a:t>
            </a:r>
            <a:r>
              <a:rPr dirty="0" err="1"/>
              <a:t>رقم</a:t>
            </a:r>
            <a:r>
              <a:rPr dirty="0"/>
              <a:t> ٤ </a:t>
            </a:r>
            <a:r>
              <a:rPr dirty="0" err="1"/>
              <a:t>و</a:t>
            </a:r>
            <a:r>
              <a:rPr dirty="0"/>
              <a:t> ٣١ …… </a:t>
            </a:r>
          </a:p>
          <a:p>
            <a:pPr algn="r" rtl="1">
              <a:defRPr>
                <a:latin typeface="Arial"/>
                <a:ea typeface="Arial"/>
                <a:cs typeface="Arial"/>
                <a:sym typeface="Arial"/>
              </a:defRPr>
            </a:pPr>
            <a:r>
              <a:rPr dirty="0" err="1"/>
              <a:t>يتم</a:t>
            </a:r>
            <a:r>
              <a:rPr dirty="0"/>
              <a:t> </a:t>
            </a:r>
            <a:r>
              <a:rPr dirty="0" err="1"/>
              <a:t>الآن</a:t>
            </a:r>
            <a:r>
              <a:rPr dirty="0"/>
              <a:t> </a:t>
            </a:r>
            <a:r>
              <a:rPr dirty="0" err="1"/>
              <a:t>الكشف</a:t>
            </a:r>
            <a:r>
              <a:rPr dirty="0"/>
              <a:t> </a:t>
            </a:r>
            <a:r>
              <a:rPr dirty="0" err="1"/>
              <a:t>عن</a:t>
            </a:r>
            <a:r>
              <a:rPr dirty="0"/>
              <a:t> </a:t>
            </a:r>
            <a:r>
              <a:rPr dirty="0" err="1"/>
              <a:t>الهيكل</a:t>
            </a:r>
            <a:r>
              <a:rPr dirty="0"/>
              <a:t> </a:t>
            </a:r>
            <a:r>
              <a:rPr dirty="0" err="1"/>
              <a:t>التخطيطي</a:t>
            </a:r>
            <a:r>
              <a:rPr dirty="0"/>
              <a:t> </a:t>
            </a:r>
            <a:r>
              <a:rPr dirty="0" err="1"/>
              <a:t>للكتاب</a:t>
            </a:r>
            <a:r>
              <a:rPr dirty="0"/>
              <a:t> </a:t>
            </a:r>
            <a:r>
              <a:rPr dirty="0" err="1"/>
              <a:t>المقدس</a:t>
            </a:r>
            <a:r>
              <a:rPr dirty="0"/>
              <a:t> </a:t>
            </a:r>
            <a:r>
              <a:rPr dirty="0" err="1"/>
              <a:t>بأكمله</a:t>
            </a:r>
            <a:r>
              <a:rPr dirty="0"/>
              <a:t> </a:t>
            </a:r>
            <a:r>
              <a:rPr dirty="0" err="1"/>
              <a:t>في</a:t>
            </a:r>
            <a:r>
              <a:rPr dirty="0"/>
              <a:t> </a:t>
            </a:r>
            <a:r>
              <a:rPr dirty="0" err="1"/>
              <a:t>شكل</a:t>
            </a:r>
            <a:r>
              <a:rPr dirty="0"/>
              <a:t> </a:t>
            </a:r>
            <a:r>
              <a:rPr dirty="0" err="1"/>
              <a:t>سهل</a:t>
            </a:r>
            <a:r>
              <a:rPr dirty="0"/>
              <a:t> </a:t>
            </a:r>
            <a:r>
              <a:rPr dirty="0" err="1"/>
              <a:t>الهضم</a:t>
            </a:r>
            <a:r>
              <a:rPr dirty="0"/>
              <a:t> ... </a:t>
            </a:r>
            <a:r>
              <a:rPr dirty="0" err="1"/>
              <a:t>مرتبة</a:t>
            </a:r>
            <a:r>
              <a:rPr dirty="0"/>
              <a:t> </a:t>
            </a:r>
            <a:r>
              <a:rPr dirty="0" err="1"/>
              <a:t>هنا</a:t>
            </a:r>
            <a:r>
              <a:rPr dirty="0"/>
              <a:t> </a:t>
            </a:r>
            <a:r>
              <a:rPr dirty="0" err="1"/>
              <a:t>كنظام</a:t>
            </a:r>
            <a:r>
              <a:rPr dirty="0"/>
              <a:t> </a:t>
            </a:r>
            <a:r>
              <a:rPr dirty="0" err="1"/>
              <a:t>حفظ</a:t>
            </a:r>
            <a:r>
              <a:rPr dirty="0"/>
              <a:t> </a:t>
            </a:r>
            <a:r>
              <a:rPr dirty="0" err="1"/>
              <a:t>عقلي</a:t>
            </a:r>
            <a:r>
              <a:rPr dirty="0"/>
              <a:t> ... </a:t>
            </a:r>
            <a:r>
              <a:rPr dirty="0" err="1"/>
              <a:t>في</a:t>
            </a:r>
            <a:r>
              <a:rPr dirty="0"/>
              <a:t> </a:t>
            </a:r>
            <a:r>
              <a:rPr dirty="0" err="1"/>
              <a:t>انتظار</a:t>
            </a:r>
            <a:r>
              <a:rPr dirty="0"/>
              <a:t> </a:t>
            </a:r>
            <a:r>
              <a:rPr dirty="0" err="1"/>
              <a:t>تطبيقك</a:t>
            </a:r>
            <a:r>
              <a:rPr dirty="0"/>
              <a:t> </a:t>
            </a:r>
            <a:r>
              <a:rPr dirty="0" err="1"/>
              <a:t>العقلي</a:t>
            </a:r>
            <a:r>
              <a:rPr dirty="0"/>
              <a:t> </a:t>
            </a:r>
            <a:r>
              <a:rPr dirty="0" err="1"/>
              <a:t>وتذكرك</a:t>
            </a:r>
            <a:r>
              <a:rPr dirty="0"/>
              <a:t> </a:t>
            </a:r>
            <a:r>
              <a:rPr dirty="0" err="1"/>
              <a:t>واهتمامك</a:t>
            </a:r>
            <a:r>
              <a:rPr dirty="0"/>
              <a:t> </a:t>
            </a:r>
            <a:r>
              <a:rPr dirty="0" err="1"/>
              <a:t>فقط</a:t>
            </a:r>
            <a:r>
              <a:rPr dirty="0"/>
              <a:t> </a:t>
            </a:r>
            <a:r>
              <a:rPr dirty="0" err="1"/>
              <a:t>أول</a:t>
            </a:r>
            <a:r>
              <a:rPr dirty="0"/>
              <a:t> …..</a:t>
            </a:r>
          </a:p>
          <a:p>
            <a:pPr algn="r" rtl="1">
              <a:defRPr>
                <a:latin typeface="Arial"/>
                <a:ea typeface="Arial"/>
                <a:cs typeface="Arial"/>
                <a:sym typeface="Arial"/>
              </a:defRPr>
            </a:pPr>
            <a:r>
              <a:rPr dirty="0"/>
              <a:t>  </a:t>
            </a:r>
            <a:r>
              <a:rPr lang="en-US" dirty="0"/>
              <a:t>   </a:t>
            </a:r>
            <a:r>
              <a:rPr dirty="0"/>
              <a:t> ////</a:t>
            </a:r>
            <a:r>
              <a:rPr dirty="0" err="1"/>
              <a:t>الخلق</a:t>
            </a:r>
            <a:r>
              <a:rPr dirty="0"/>
              <a:t>     </a:t>
            </a:r>
          </a:p>
          <a:p>
            <a:pPr algn="r" rtl="1">
              <a:defRPr>
                <a:latin typeface="Arial"/>
                <a:ea typeface="Arial"/>
                <a:cs typeface="Arial"/>
                <a:sym typeface="Arial"/>
              </a:defRPr>
            </a:pPr>
            <a:r>
              <a:rPr dirty="0"/>
              <a:t> </a:t>
            </a:r>
            <a:r>
              <a:rPr lang="en-US" dirty="0"/>
              <a:t>  </a:t>
            </a:r>
            <a:r>
              <a:rPr dirty="0"/>
              <a:t>  ////٤ </a:t>
            </a:r>
            <a:r>
              <a:rPr dirty="0" err="1"/>
              <a:t>اشخاص</a:t>
            </a:r>
            <a:r>
              <a:rPr lang="en-US" dirty="0"/>
              <a:t>.</a:t>
            </a:r>
            <a:endParaRPr lang="ar-SA" dirty="0"/>
          </a:p>
          <a:p>
            <a:pPr algn="r" rtl="1">
              <a:defRPr>
                <a:latin typeface="Arial"/>
                <a:ea typeface="Arial"/>
                <a:cs typeface="Arial"/>
                <a:sym typeface="Arial"/>
              </a:defRPr>
            </a:pPr>
            <a:r>
              <a:rPr lang="ar-SA" dirty="0"/>
              <a:t>////</a:t>
            </a:r>
            <a:r>
              <a:rPr lang="en-US" dirty="0"/>
              <a:t>    </a:t>
            </a:r>
            <a:r>
              <a:rPr lang="ar-SA" dirty="0"/>
              <a:t>٣ مجتمعات.</a:t>
            </a:r>
          </a:p>
          <a:p>
            <a:pPr algn="r" rtl="1">
              <a:defRPr>
                <a:latin typeface="Arial"/>
                <a:ea typeface="Arial"/>
                <a:cs typeface="Arial"/>
                <a:sym typeface="Arial"/>
              </a:defRPr>
            </a:pPr>
            <a:r>
              <a:rPr dirty="0"/>
              <a:t>  </a:t>
            </a:r>
            <a:r>
              <a:rPr lang="en-US" dirty="0"/>
              <a:t>  </a:t>
            </a:r>
            <a:r>
              <a:rPr dirty="0"/>
              <a:t> ////</a:t>
            </a:r>
            <a:r>
              <a:rPr dirty="0" err="1"/>
              <a:t>الصمت</a:t>
            </a:r>
            <a:r>
              <a:rPr dirty="0"/>
              <a:t>   </a:t>
            </a:r>
          </a:p>
          <a:p>
            <a:pPr algn="r" rtl="1">
              <a:defRPr>
                <a:latin typeface="Arial"/>
                <a:ea typeface="Arial"/>
                <a:cs typeface="Arial"/>
                <a:sym typeface="Arial"/>
              </a:defRPr>
            </a:pPr>
            <a:r>
              <a:rPr dirty="0"/>
              <a:t>  </a:t>
            </a:r>
            <a:r>
              <a:rPr lang="en-US" dirty="0"/>
              <a:t>  </a:t>
            </a:r>
            <a:r>
              <a:rPr dirty="0"/>
              <a:t> ////</a:t>
            </a:r>
            <a:r>
              <a:rPr dirty="0" err="1"/>
              <a:t>يسوع</a:t>
            </a:r>
            <a:r>
              <a:rPr lang="en-US" dirty="0"/>
              <a:t>.</a:t>
            </a:r>
            <a:endParaRPr dirty="0"/>
          </a:p>
          <a:p>
            <a:pPr algn="r" rtl="1">
              <a:defRPr>
                <a:latin typeface="Arial"/>
                <a:ea typeface="Arial"/>
                <a:cs typeface="Arial"/>
                <a:sym typeface="Arial"/>
              </a:defRPr>
            </a:pPr>
            <a:r>
              <a:rPr dirty="0" err="1"/>
              <a:t>الثاني</a:t>
            </a:r>
            <a:r>
              <a:rPr dirty="0"/>
              <a:t> ... </a:t>
            </a:r>
            <a:r>
              <a:rPr dirty="0" err="1"/>
              <a:t>أسماء</a:t>
            </a:r>
            <a:r>
              <a:rPr dirty="0"/>
              <a:t> </a:t>
            </a:r>
            <a:r>
              <a:rPr dirty="0" err="1"/>
              <a:t>المجلدات</a:t>
            </a:r>
            <a:r>
              <a:rPr dirty="0"/>
              <a:t> </a:t>
            </a:r>
            <a:r>
              <a:rPr dirty="0" err="1"/>
              <a:t>العشرة</a:t>
            </a:r>
            <a:r>
              <a:rPr dirty="0"/>
              <a:t> </a:t>
            </a:r>
            <a:r>
              <a:rPr dirty="0" err="1"/>
              <a:t>لملف</a:t>
            </a:r>
            <a:r>
              <a:rPr dirty="0"/>
              <a:t> </a:t>
            </a:r>
            <a:r>
              <a:rPr dirty="0" err="1"/>
              <a:t>الكتاب</a:t>
            </a:r>
            <a:r>
              <a:rPr dirty="0"/>
              <a:t> </a:t>
            </a:r>
            <a:r>
              <a:rPr dirty="0" err="1"/>
              <a:t>المقدس</a:t>
            </a:r>
            <a:r>
              <a:rPr dirty="0"/>
              <a:t> ... </a:t>
            </a:r>
            <a:r>
              <a:rPr dirty="0" err="1"/>
              <a:t>هي</a:t>
            </a:r>
            <a:r>
              <a:rPr dirty="0"/>
              <a:t>:</a:t>
            </a:r>
          </a:p>
          <a:p>
            <a:pPr algn="r" rtl="1">
              <a:defRPr>
                <a:latin typeface="Arial"/>
                <a:ea typeface="Arial"/>
                <a:cs typeface="Arial"/>
                <a:sym typeface="Arial"/>
              </a:defRPr>
            </a:pPr>
            <a:r>
              <a:rPr dirty="0"/>
              <a:t>  </a:t>
            </a:r>
            <a:r>
              <a:rPr lang="en-US" dirty="0"/>
              <a:t>  </a:t>
            </a:r>
            <a:r>
              <a:rPr dirty="0"/>
              <a:t> ////</a:t>
            </a:r>
            <a:r>
              <a:rPr dirty="0" err="1"/>
              <a:t>الخلق</a:t>
            </a:r>
            <a:r>
              <a:rPr dirty="0"/>
              <a:t>      </a:t>
            </a:r>
          </a:p>
          <a:p>
            <a:pPr algn="r" rtl="1">
              <a:defRPr>
                <a:latin typeface="Arial"/>
                <a:ea typeface="Arial"/>
                <a:cs typeface="Arial"/>
                <a:sym typeface="Arial"/>
              </a:defRPr>
            </a:pPr>
            <a:r>
              <a:rPr dirty="0"/>
              <a:t> </a:t>
            </a:r>
            <a:r>
              <a:rPr lang="en-US" dirty="0"/>
              <a:t>  </a:t>
            </a:r>
            <a:r>
              <a:rPr dirty="0"/>
              <a:t>  ////</a:t>
            </a:r>
            <a:r>
              <a:rPr dirty="0" err="1"/>
              <a:t>ابراهيم</a:t>
            </a:r>
            <a:r>
              <a:rPr dirty="0"/>
              <a:t>    </a:t>
            </a:r>
          </a:p>
          <a:p>
            <a:pPr algn="r" rtl="1">
              <a:defRPr>
                <a:latin typeface="Arial"/>
                <a:ea typeface="Arial"/>
                <a:cs typeface="Arial"/>
                <a:sym typeface="Arial"/>
              </a:defRPr>
            </a:pPr>
            <a:r>
              <a:rPr dirty="0"/>
              <a:t> </a:t>
            </a:r>
            <a:r>
              <a:rPr lang="en-US" dirty="0"/>
              <a:t>  </a:t>
            </a:r>
            <a:r>
              <a:rPr dirty="0"/>
              <a:t>  ///</a:t>
            </a:r>
            <a:r>
              <a:rPr lang="en-US" dirty="0"/>
              <a:t>/</a:t>
            </a:r>
            <a:r>
              <a:rPr dirty="0" err="1"/>
              <a:t>يوسف</a:t>
            </a:r>
            <a:r>
              <a:rPr dirty="0"/>
              <a:t>      </a:t>
            </a:r>
          </a:p>
          <a:p>
            <a:pPr algn="r" rtl="1">
              <a:defRPr>
                <a:latin typeface="Arial"/>
                <a:ea typeface="Arial"/>
                <a:cs typeface="Arial"/>
                <a:sym typeface="Arial"/>
              </a:defRPr>
            </a:pPr>
            <a:r>
              <a:rPr dirty="0"/>
              <a:t> </a:t>
            </a:r>
            <a:r>
              <a:rPr lang="en-US" dirty="0"/>
              <a:t>  </a:t>
            </a:r>
            <a:r>
              <a:rPr dirty="0"/>
              <a:t>  ////</a:t>
            </a:r>
            <a:r>
              <a:rPr lang="ar-SA" dirty="0" err="1"/>
              <a:t>م</a:t>
            </a:r>
            <a:r>
              <a:rPr dirty="0" err="1"/>
              <a:t>وسى</a:t>
            </a:r>
            <a:r>
              <a:rPr dirty="0"/>
              <a:t>      </a:t>
            </a:r>
          </a:p>
          <a:p>
            <a:pPr algn="r" rtl="1">
              <a:defRPr>
                <a:latin typeface="Arial"/>
                <a:ea typeface="Arial"/>
                <a:cs typeface="Arial"/>
                <a:sym typeface="Arial"/>
              </a:defRPr>
            </a:pPr>
            <a:r>
              <a:rPr dirty="0"/>
              <a:t> </a:t>
            </a:r>
            <a:r>
              <a:rPr lang="en-US" dirty="0"/>
              <a:t>  </a:t>
            </a:r>
            <a:r>
              <a:rPr dirty="0"/>
              <a:t>  ////</a:t>
            </a:r>
            <a:r>
              <a:rPr dirty="0" err="1"/>
              <a:t>يشوع</a:t>
            </a:r>
            <a:r>
              <a:rPr lang="en-US" dirty="0"/>
              <a:t>.</a:t>
            </a:r>
            <a:endParaRPr dirty="0"/>
          </a:p>
          <a:p>
            <a:pPr algn="r" rtl="1">
              <a:defRPr>
                <a:latin typeface="Arial"/>
                <a:ea typeface="Arial"/>
                <a:cs typeface="Arial"/>
                <a:sym typeface="Arial"/>
              </a:defRPr>
            </a:pPr>
            <a:r>
              <a:rPr dirty="0"/>
              <a:t> </a:t>
            </a:r>
            <a:r>
              <a:rPr lang="en-US" dirty="0"/>
              <a:t>  </a:t>
            </a:r>
            <a:r>
              <a:rPr dirty="0"/>
              <a:t>  ////</a:t>
            </a:r>
            <a:r>
              <a:rPr dirty="0" err="1"/>
              <a:t>فوضى</a:t>
            </a:r>
            <a:r>
              <a:rPr dirty="0"/>
              <a:t> </a:t>
            </a:r>
            <a:r>
              <a:rPr dirty="0" err="1"/>
              <a:t>سياسية</a:t>
            </a:r>
            <a:r>
              <a:rPr dirty="0"/>
              <a:t>     </a:t>
            </a:r>
          </a:p>
          <a:p>
            <a:pPr algn="r" rtl="1">
              <a:defRPr>
                <a:latin typeface="Arial"/>
                <a:ea typeface="Arial"/>
                <a:cs typeface="Arial"/>
                <a:sym typeface="Arial"/>
              </a:defRPr>
            </a:pPr>
            <a:r>
              <a:rPr dirty="0"/>
              <a:t> </a:t>
            </a:r>
            <a:r>
              <a:rPr lang="en-US" dirty="0"/>
              <a:t>  </a:t>
            </a:r>
            <a:r>
              <a:rPr dirty="0"/>
              <a:t>  ////</a:t>
            </a:r>
            <a:r>
              <a:rPr dirty="0" err="1"/>
              <a:t>المولوكي</a:t>
            </a:r>
            <a:r>
              <a:rPr dirty="0"/>
              <a:t>        </a:t>
            </a:r>
          </a:p>
          <a:p>
            <a:pPr algn="r" rtl="1">
              <a:defRPr>
                <a:latin typeface="Arial"/>
                <a:ea typeface="Arial"/>
                <a:cs typeface="Arial"/>
                <a:sym typeface="Arial"/>
              </a:defRPr>
            </a:pPr>
            <a:r>
              <a:rPr dirty="0"/>
              <a:t> </a:t>
            </a:r>
            <a:r>
              <a:rPr lang="en-US" dirty="0"/>
              <a:t>  </a:t>
            </a:r>
            <a:r>
              <a:rPr dirty="0"/>
              <a:t>  ////</a:t>
            </a:r>
            <a:r>
              <a:rPr dirty="0" err="1"/>
              <a:t>السبي</a:t>
            </a:r>
            <a:r>
              <a:rPr dirty="0"/>
              <a:t>     </a:t>
            </a:r>
          </a:p>
          <a:p>
            <a:pPr algn="r" rtl="1">
              <a:defRPr>
                <a:latin typeface="Arial"/>
                <a:ea typeface="Arial"/>
                <a:cs typeface="Arial"/>
                <a:sym typeface="Arial"/>
              </a:defRPr>
            </a:pPr>
            <a:r>
              <a:rPr dirty="0"/>
              <a:t> </a:t>
            </a:r>
            <a:r>
              <a:rPr lang="en-US" dirty="0"/>
              <a:t>  </a:t>
            </a:r>
            <a:r>
              <a:rPr dirty="0"/>
              <a:t>  ////</a:t>
            </a:r>
            <a:r>
              <a:rPr dirty="0" err="1"/>
              <a:t>الصمت</a:t>
            </a:r>
            <a:r>
              <a:rPr dirty="0"/>
              <a:t>        </a:t>
            </a:r>
          </a:p>
          <a:p>
            <a:pPr algn="r" rtl="1">
              <a:defRPr>
                <a:latin typeface="Arial"/>
                <a:ea typeface="Arial"/>
                <a:cs typeface="Arial"/>
                <a:sym typeface="Arial"/>
              </a:defRPr>
            </a:pPr>
            <a:r>
              <a:rPr dirty="0"/>
              <a:t> </a:t>
            </a:r>
            <a:r>
              <a:rPr lang="en-US" dirty="0"/>
              <a:t>  </a:t>
            </a:r>
            <a:r>
              <a:rPr dirty="0"/>
              <a:t>  ////</a:t>
            </a:r>
            <a:r>
              <a:rPr dirty="0" err="1"/>
              <a:t>ويسوع</a:t>
            </a:r>
            <a:r>
              <a:rPr dirty="0"/>
              <a:t>     </a:t>
            </a:r>
          </a:p>
          <a:p>
            <a:pPr algn="r" rtl="1">
              <a:defRPr>
                <a:latin typeface="Arial"/>
                <a:ea typeface="Arial"/>
                <a:cs typeface="Arial"/>
                <a:sym typeface="Arial"/>
              </a:defRPr>
            </a:pPr>
            <a:r>
              <a:rPr dirty="0" err="1"/>
              <a:t>ثالثًا</a:t>
            </a:r>
            <a:r>
              <a:rPr dirty="0"/>
              <a:t> ... </a:t>
            </a:r>
            <a:r>
              <a:rPr dirty="0" err="1"/>
              <a:t>مع</a:t>
            </a:r>
            <a:r>
              <a:rPr dirty="0"/>
              <a:t> </a:t>
            </a:r>
            <a:r>
              <a:rPr dirty="0" err="1"/>
              <a:t>كل</a:t>
            </a:r>
            <a:r>
              <a:rPr dirty="0"/>
              <a:t> </a:t>
            </a:r>
            <a:r>
              <a:rPr dirty="0" err="1"/>
              <a:t>هذه</a:t>
            </a:r>
            <a:r>
              <a:rPr dirty="0"/>
              <a:t> </a:t>
            </a:r>
            <a:r>
              <a:rPr dirty="0" err="1"/>
              <a:t>الأحداث</a:t>
            </a:r>
            <a:r>
              <a:rPr dirty="0"/>
              <a:t> </a:t>
            </a:r>
            <a:r>
              <a:rPr dirty="0" err="1"/>
              <a:t>مرتبطة</a:t>
            </a:r>
            <a:r>
              <a:rPr dirty="0"/>
              <a:t> </a:t>
            </a:r>
            <a:r>
              <a:rPr dirty="0" err="1"/>
              <a:t>معًا</a:t>
            </a:r>
            <a:r>
              <a:rPr dirty="0"/>
              <a:t> </a:t>
            </a:r>
            <a:r>
              <a:rPr dirty="0" err="1"/>
              <a:t>بالعهود</a:t>
            </a:r>
            <a:r>
              <a:rPr dirty="0"/>
              <a:t> </a:t>
            </a:r>
            <a:r>
              <a:rPr dirty="0" err="1"/>
              <a:t>الأربعة</a:t>
            </a:r>
            <a:r>
              <a:rPr dirty="0"/>
              <a:t> </a:t>
            </a:r>
            <a:r>
              <a:rPr dirty="0" err="1"/>
              <a:t>غير</a:t>
            </a:r>
            <a:r>
              <a:rPr dirty="0"/>
              <a:t> </a:t>
            </a:r>
            <a:r>
              <a:rPr dirty="0" err="1"/>
              <a:t>المشروطة</a:t>
            </a:r>
            <a:r>
              <a:rPr dirty="0"/>
              <a:t> </a:t>
            </a:r>
            <a:r>
              <a:rPr dirty="0" err="1"/>
              <a:t>الموجودة</a:t>
            </a:r>
            <a:r>
              <a:rPr dirty="0"/>
              <a:t> </a:t>
            </a:r>
            <a:r>
              <a:rPr u="sng" dirty="0" err="1"/>
              <a:t>في</a:t>
            </a:r>
            <a:r>
              <a:rPr u="sng" dirty="0"/>
              <a:t> </a:t>
            </a:r>
            <a:r>
              <a:rPr u="sng" dirty="0" err="1"/>
              <a:t>كتابك</a:t>
            </a:r>
            <a:r>
              <a:rPr u="sng" dirty="0"/>
              <a:t> </a:t>
            </a:r>
            <a:r>
              <a:rPr u="sng" dirty="0" err="1"/>
              <a:t>المقدس</a:t>
            </a:r>
            <a:r>
              <a:rPr u="sng" dirty="0"/>
              <a:t>!</a:t>
            </a:r>
          </a:p>
          <a:p>
            <a:pPr algn="r" rtl="1">
              <a:defRPr>
                <a:latin typeface="Arial"/>
                <a:ea typeface="Arial"/>
                <a:cs typeface="Arial"/>
                <a:sym typeface="Arial"/>
              </a:defRPr>
            </a:pPr>
            <a:r>
              <a:rPr dirty="0"/>
              <a:t> </a:t>
            </a:r>
            <a:r>
              <a:rPr lang="en-US" dirty="0"/>
              <a:t>  </a:t>
            </a:r>
            <a:r>
              <a:rPr dirty="0"/>
              <a:t>  ////</a:t>
            </a:r>
            <a:r>
              <a:rPr dirty="0" err="1"/>
              <a:t>العهد</a:t>
            </a:r>
            <a:r>
              <a:rPr dirty="0"/>
              <a:t> </a:t>
            </a:r>
            <a:r>
              <a:rPr dirty="0" err="1"/>
              <a:t>الأبراهيمي</a:t>
            </a:r>
            <a:r>
              <a:rPr dirty="0"/>
              <a:t> </a:t>
            </a:r>
            <a:r>
              <a:rPr dirty="0" err="1"/>
              <a:t>لسفر</a:t>
            </a:r>
            <a:r>
              <a:rPr dirty="0"/>
              <a:t> </a:t>
            </a:r>
            <a:r>
              <a:rPr dirty="0" err="1"/>
              <a:t>التكوين</a:t>
            </a:r>
            <a:r>
              <a:rPr dirty="0"/>
              <a:t>……</a:t>
            </a:r>
          </a:p>
          <a:p>
            <a:pPr algn="r" rtl="1">
              <a:defRPr>
                <a:latin typeface="Arial"/>
                <a:ea typeface="Arial"/>
                <a:cs typeface="Arial"/>
                <a:sym typeface="Arial"/>
              </a:defRPr>
            </a:pPr>
            <a:r>
              <a:rPr dirty="0" err="1"/>
              <a:t>العهود</a:t>
            </a:r>
            <a:r>
              <a:rPr dirty="0"/>
              <a:t> </a:t>
            </a:r>
            <a:r>
              <a:rPr dirty="0" err="1"/>
              <a:t>الفرعية</a:t>
            </a:r>
            <a:r>
              <a:rPr dirty="0"/>
              <a:t> </a:t>
            </a:r>
            <a:r>
              <a:rPr dirty="0" err="1"/>
              <a:t>المضخمة</a:t>
            </a:r>
            <a:r>
              <a:rPr dirty="0"/>
              <a:t>:</a:t>
            </a:r>
          </a:p>
          <a:p>
            <a:pPr algn="r" rtl="1">
              <a:defRPr>
                <a:latin typeface="Arial"/>
                <a:ea typeface="Arial"/>
                <a:cs typeface="Arial"/>
                <a:sym typeface="Arial"/>
              </a:defRPr>
            </a:pPr>
            <a:r>
              <a:rPr dirty="0"/>
              <a:t> </a:t>
            </a:r>
            <a:r>
              <a:rPr lang="en-US" dirty="0"/>
              <a:t>  </a:t>
            </a:r>
            <a:r>
              <a:rPr dirty="0"/>
              <a:t>  ////</a:t>
            </a:r>
            <a:r>
              <a:rPr dirty="0" err="1"/>
              <a:t>العهد</a:t>
            </a:r>
            <a:r>
              <a:rPr dirty="0"/>
              <a:t> </a:t>
            </a:r>
            <a:r>
              <a:rPr dirty="0" err="1"/>
              <a:t>الارضى</a:t>
            </a:r>
            <a:r>
              <a:rPr dirty="0"/>
              <a:t> </a:t>
            </a:r>
            <a:r>
              <a:rPr dirty="0" err="1"/>
              <a:t>فى</a:t>
            </a:r>
            <a:r>
              <a:rPr dirty="0"/>
              <a:t> </a:t>
            </a:r>
            <a:r>
              <a:rPr dirty="0" err="1"/>
              <a:t>سفر</a:t>
            </a:r>
            <a:r>
              <a:rPr dirty="0"/>
              <a:t> </a:t>
            </a:r>
            <a:r>
              <a:rPr dirty="0" err="1"/>
              <a:t>التثنية</a:t>
            </a:r>
            <a:r>
              <a:rPr lang="en-US" dirty="0"/>
              <a:t>….</a:t>
            </a:r>
            <a:endParaRPr dirty="0"/>
          </a:p>
          <a:p>
            <a:pPr algn="r" rtl="1">
              <a:defRPr>
                <a:latin typeface="Arial"/>
                <a:ea typeface="Arial"/>
                <a:cs typeface="Arial"/>
                <a:sym typeface="Arial"/>
              </a:defRPr>
            </a:pPr>
            <a:r>
              <a:rPr dirty="0"/>
              <a:t> </a:t>
            </a:r>
            <a:r>
              <a:rPr lang="en-US" dirty="0"/>
              <a:t>  </a:t>
            </a:r>
            <a:r>
              <a:rPr dirty="0"/>
              <a:t>  ////</a:t>
            </a:r>
            <a:r>
              <a:rPr dirty="0" err="1"/>
              <a:t>العهد</a:t>
            </a:r>
            <a:r>
              <a:rPr dirty="0"/>
              <a:t> </a:t>
            </a:r>
            <a:r>
              <a:rPr dirty="0" err="1"/>
              <a:t>الداوودي</a:t>
            </a:r>
            <a:r>
              <a:rPr dirty="0"/>
              <a:t>  </a:t>
            </a:r>
            <a:r>
              <a:rPr dirty="0" err="1"/>
              <a:t>في</a:t>
            </a:r>
            <a:r>
              <a:rPr dirty="0"/>
              <a:t> </a:t>
            </a:r>
            <a:r>
              <a:rPr dirty="0" err="1"/>
              <a:t>صموئيل</a:t>
            </a:r>
            <a:r>
              <a:rPr dirty="0"/>
              <a:t> </a:t>
            </a:r>
            <a:r>
              <a:rPr dirty="0" err="1"/>
              <a:t>الثاني</a:t>
            </a:r>
            <a:r>
              <a:rPr lang="en-US" dirty="0"/>
              <a:t>….</a:t>
            </a:r>
            <a:endParaRPr dirty="0"/>
          </a:p>
          <a:p>
            <a:pPr algn="r" rtl="1">
              <a:defRPr>
                <a:latin typeface="Arial"/>
                <a:ea typeface="Arial"/>
                <a:cs typeface="Arial"/>
                <a:sym typeface="Arial"/>
              </a:defRPr>
            </a:pPr>
            <a:r>
              <a:rPr dirty="0"/>
              <a:t> </a:t>
            </a:r>
            <a:r>
              <a:rPr lang="en-US" dirty="0"/>
              <a:t>  </a:t>
            </a:r>
            <a:r>
              <a:rPr dirty="0"/>
              <a:t>  ////</a:t>
            </a:r>
            <a:r>
              <a:rPr dirty="0" err="1"/>
              <a:t>والعهد</a:t>
            </a:r>
            <a:r>
              <a:rPr dirty="0"/>
              <a:t> </a:t>
            </a:r>
            <a:r>
              <a:rPr dirty="0" err="1"/>
              <a:t>الجديد</a:t>
            </a:r>
            <a:r>
              <a:rPr dirty="0"/>
              <a:t> </a:t>
            </a:r>
            <a:r>
              <a:rPr dirty="0" err="1"/>
              <a:t>في</a:t>
            </a:r>
            <a:r>
              <a:rPr dirty="0"/>
              <a:t> </a:t>
            </a:r>
            <a:r>
              <a:rPr dirty="0" err="1"/>
              <a:t>إرميا</a:t>
            </a:r>
            <a:r>
              <a:rPr dirty="0"/>
              <a:t>. </a:t>
            </a: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1" name="Shape 3881"/>
          <p:cNvSpPr>
            <a:spLocks noGrp="1" noRot="1" noChangeAspect="1"/>
          </p:cNvSpPr>
          <p:nvPr>
            <p:ph type="sldImg"/>
          </p:nvPr>
        </p:nvSpPr>
        <p:spPr>
          <a:prstGeom prst="rect">
            <a:avLst/>
          </a:prstGeom>
        </p:spPr>
        <p:txBody>
          <a:bodyPr/>
          <a:lstStyle/>
          <a:p>
            <a:endParaRPr/>
          </a:p>
        </p:txBody>
      </p:sp>
      <p:sp>
        <p:nvSpPr>
          <p:cNvPr id="3882" name="Shape 3882"/>
          <p:cNvSpPr>
            <a:spLocks noGrp="1"/>
          </p:cNvSpPr>
          <p:nvPr>
            <p:ph type="body" sz="quarter" idx="1"/>
          </p:nvPr>
        </p:nvSpPr>
        <p:spPr>
          <a:prstGeom prst="rect">
            <a:avLst/>
          </a:prstGeom>
        </p:spPr>
        <p:txBody>
          <a:bodyPr/>
          <a:lstStyle>
            <a:lvl1pPr algn="r" rtl="1">
              <a:defRPr>
                <a:latin typeface="Arial"/>
                <a:ea typeface="Arial"/>
                <a:cs typeface="Arial"/>
                <a:sym typeface="Arial"/>
              </a:defRPr>
            </a:lvl1pPr>
          </a:lstStyle>
          <a:p>
            <a:r>
              <a:t>كل ذلك بلغ ذروته… بلوغه الحد الأقصى… في خدمة الحياة والإنجيل للرب يسوع المسيح في إسرائيل القديمة.</a:t>
            </a: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4" name="Shape 3904"/>
          <p:cNvSpPr>
            <a:spLocks noGrp="1" noRot="1" noChangeAspect="1"/>
          </p:cNvSpPr>
          <p:nvPr>
            <p:ph type="sldImg"/>
          </p:nvPr>
        </p:nvSpPr>
        <p:spPr>
          <a:prstGeom prst="rect">
            <a:avLst/>
          </a:prstGeom>
        </p:spPr>
        <p:txBody>
          <a:bodyPr/>
          <a:lstStyle/>
          <a:p>
            <a:endParaRPr/>
          </a:p>
        </p:txBody>
      </p:sp>
      <p:sp>
        <p:nvSpPr>
          <p:cNvPr id="3905" name="Shape 3905"/>
          <p:cNvSpPr>
            <a:spLocks noGrp="1"/>
          </p:cNvSpPr>
          <p:nvPr>
            <p:ph type="body" sz="quarter" idx="1"/>
          </p:nvPr>
        </p:nvSpPr>
        <p:spPr>
          <a:prstGeom prst="rect">
            <a:avLst/>
          </a:prstGeom>
        </p:spPr>
        <p:txBody>
          <a:bodyPr/>
          <a:lstStyle/>
          <a:p>
            <a:pPr algn="r" rtl="1">
              <a:defRPr>
                <a:latin typeface="Arial"/>
                <a:ea typeface="Arial"/>
                <a:cs typeface="Arial"/>
                <a:sym typeface="Arial"/>
              </a:defRPr>
            </a:pPr>
            <a:r>
              <a:rPr dirty="0" err="1"/>
              <a:t>توضيح</a:t>
            </a:r>
            <a:r>
              <a:rPr dirty="0"/>
              <a:t> </a:t>
            </a:r>
            <a:r>
              <a:rPr dirty="0" err="1"/>
              <a:t>أخير</a:t>
            </a:r>
            <a:r>
              <a:rPr dirty="0"/>
              <a:t> ... </a:t>
            </a:r>
            <a:r>
              <a:rPr dirty="0" err="1"/>
              <a:t>الدراسة</a:t>
            </a:r>
            <a:r>
              <a:rPr dirty="0"/>
              <a:t>  </a:t>
            </a:r>
            <a:r>
              <a:rPr dirty="0" err="1"/>
              <a:t>المساعدة</a:t>
            </a:r>
            <a:r>
              <a:rPr dirty="0"/>
              <a:t> #٨ ... </a:t>
            </a:r>
            <a:r>
              <a:rPr dirty="0" err="1"/>
              <a:t>الغرض</a:t>
            </a:r>
            <a:r>
              <a:rPr dirty="0"/>
              <a:t> </a:t>
            </a:r>
            <a:r>
              <a:rPr dirty="0" err="1"/>
              <a:t>منها</a:t>
            </a:r>
            <a:r>
              <a:rPr dirty="0"/>
              <a:t> </a:t>
            </a:r>
            <a:r>
              <a:rPr dirty="0" err="1"/>
              <a:t>هو</a:t>
            </a:r>
            <a:r>
              <a:rPr dirty="0"/>
              <a:t> </a:t>
            </a:r>
            <a:r>
              <a:rPr dirty="0" err="1"/>
              <a:t>ربط</a:t>
            </a:r>
            <a:r>
              <a:rPr dirty="0"/>
              <a:t> </a:t>
            </a:r>
            <a:r>
              <a:rPr dirty="0" err="1"/>
              <a:t>كل</a:t>
            </a:r>
            <a:r>
              <a:rPr dirty="0"/>
              <a:t> </a:t>
            </a:r>
            <a:r>
              <a:rPr dirty="0" err="1"/>
              <a:t>شيء</a:t>
            </a:r>
            <a:r>
              <a:rPr dirty="0"/>
              <a:t> </a:t>
            </a:r>
            <a:r>
              <a:rPr dirty="0" err="1"/>
              <a:t>معًا</a:t>
            </a:r>
            <a:r>
              <a:rPr dirty="0"/>
              <a:t> </a:t>
            </a:r>
            <a:r>
              <a:rPr dirty="0" err="1"/>
              <a:t>وتوفير</a:t>
            </a:r>
            <a:r>
              <a:rPr dirty="0"/>
              <a:t> </a:t>
            </a:r>
            <a:r>
              <a:rPr dirty="0" err="1"/>
              <a:t>أساس</a:t>
            </a:r>
            <a:r>
              <a:rPr dirty="0"/>
              <a:t> </a:t>
            </a:r>
            <a:r>
              <a:rPr dirty="0" err="1"/>
              <a:t>فكري</a:t>
            </a:r>
            <a:r>
              <a:rPr dirty="0"/>
              <a:t> </a:t>
            </a:r>
            <a:r>
              <a:rPr dirty="0" err="1"/>
              <a:t>قوي</a:t>
            </a:r>
            <a:r>
              <a:rPr dirty="0"/>
              <a:t> </a:t>
            </a:r>
            <a:r>
              <a:rPr dirty="0" err="1"/>
              <a:t>ومتين</a:t>
            </a:r>
            <a:r>
              <a:rPr dirty="0"/>
              <a:t> </a:t>
            </a:r>
            <a:r>
              <a:rPr dirty="0" err="1"/>
              <a:t>لمصداقية</a:t>
            </a:r>
            <a:r>
              <a:rPr dirty="0"/>
              <a:t> </a:t>
            </a:r>
            <a:r>
              <a:rPr dirty="0" err="1"/>
              <a:t>إيماننا</a:t>
            </a:r>
            <a:r>
              <a:rPr dirty="0"/>
              <a:t>. </a:t>
            </a:r>
            <a:r>
              <a:rPr dirty="0" err="1"/>
              <a:t>هنا</a:t>
            </a:r>
            <a:r>
              <a:rPr dirty="0"/>
              <a:t> </a:t>
            </a:r>
            <a:r>
              <a:rPr dirty="0" err="1"/>
              <a:t>نول</a:t>
            </a:r>
            <a:r>
              <a:rPr dirty="0"/>
              <a:t> ... </a:t>
            </a:r>
            <a:r>
              <a:rPr dirty="0" err="1"/>
              <a:t>مألوف</a:t>
            </a:r>
            <a:r>
              <a:rPr dirty="0"/>
              <a:t> </a:t>
            </a:r>
            <a:r>
              <a:rPr dirty="0" err="1"/>
              <a:t>لنا</a:t>
            </a:r>
            <a:r>
              <a:rPr dirty="0"/>
              <a:t> </a:t>
            </a:r>
            <a:r>
              <a:rPr dirty="0" err="1"/>
              <a:t>جميعًا</a:t>
            </a:r>
            <a:r>
              <a:rPr dirty="0"/>
              <a:t>. </a:t>
            </a:r>
            <a:r>
              <a:rPr dirty="0" err="1"/>
              <a:t>وعليها</a:t>
            </a:r>
            <a:r>
              <a:rPr dirty="0"/>
              <a:t> </a:t>
            </a:r>
            <a:r>
              <a:rPr dirty="0" err="1"/>
              <a:t>قطعة</a:t>
            </a:r>
            <a:r>
              <a:rPr dirty="0"/>
              <a:t> </a:t>
            </a:r>
            <a:r>
              <a:rPr dirty="0" err="1"/>
              <a:t>قماش</a:t>
            </a:r>
            <a:r>
              <a:rPr dirty="0"/>
              <a:t> </a:t>
            </a:r>
            <a:r>
              <a:rPr dirty="0" err="1"/>
              <a:t>منسوجة</a:t>
            </a:r>
            <a:r>
              <a:rPr dirty="0"/>
              <a:t> .. </a:t>
            </a:r>
            <a:r>
              <a:rPr dirty="0" err="1"/>
              <a:t>من</a:t>
            </a:r>
            <a:r>
              <a:rPr dirty="0"/>
              <a:t> </a:t>
            </a:r>
            <a:r>
              <a:rPr dirty="0" err="1"/>
              <a:t>اسرائيل</a:t>
            </a:r>
            <a:r>
              <a:rPr dirty="0"/>
              <a:t> </a:t>
            </a:r>
            <a:r>
              <a:rPr dirty="0" err="1"/>
              <a:t>بالمناسبة</a:t>
            </a:r>
            <a:r>
              <a:rPr dirty="0"/>
              <a:t>.</a:t>
            </a:r>
          </a:p>
          <a:p>
            <a:pPr algn="r" rtl="1">
              <a:defRPr>
                <a:latin typeface="Arial"/>
                <a:ea typeface="Arial"/>
                <a:cs typeface="Arial"/>
                <a:sym typeface="Arial"/>
              </a:defRPr>
            </a:pPr>
            <a:r>
              <a:rPr dirty="0"/>
              <a:t>   ////</a:t>
            </a:r>
            <a:r>
              <a:rPr dirty="0" err="1"/>
              <a:t>ماذا</a:t>
            </a:r>
            <a:r>
              <a:rPr dirty="0"/>
              <a:t> </a:t>
            </a:r>
            <a:r>
              <a:rPr dirty="0" err="1"/>
              <a:t>عن</a:t>
            </a:r>
            <a:r>
              <a:rPr dirty="0"/>
              <a:t> </a:t>
            </a:r>
            <a:r>
              <a:rPr dirty="0" err="1"/>
              <a:t>هذا</a:t>
            </a:r>
            <a:r>
              <a:rPr dirty="0"/>
              <a:t> </a:t>
            </a:r>
            <a:r>
              <a:rPr dirty="0" err="1"/>
              <a:t>القماش</a:t>
            </a:r>
            <a:r>
              <a:rPr dirty="0"/>
              <a:t> </a:t>
            </a:r>
            <a:r>
              <a:rPr dirty="0" err="1"/>
              <a:t>المنسوج</a:t>
            </a:r>
            <a:r>
              <a:rPr dirty="0"/>
              <a:t> </a:t>
            </a:r>
            <a:r>
              <a:rPr dirty="0" err="1"/>
              <a:t>من</a:t>
            </a:r>
            <a:r>
              <a:rPr dirty="0"/>
              <a:t> </a:t>
            </a:r>
            <a:r>
              <a:rPr dirty="0" err="1"/>
              <a:t>الأرض</a:t>
            </a:r>
            <a:r>
              <a:rPr dirty="0"/>
              <a:t> </a:t>
            </a:r>
            <a:r>
              <a:rPr dirty="0" err="1"/>
              <a:t>المقدسة</a:t>
            </a:r>
            <a:r>
              <a:rPr dirty="0"/>
              <a:t>؟ </a:t>
            </a:r>
            <a:r>
              <a:rPr dirty="0" err="1"/>
              <a:t>إنه</a:t>
            </a:r>
            <a:r>
              <a:rPr dirty="0"/>
              <a:t> </a:t>
            </a:r>
            <a:r>
              <a:rPr dirty="0" err="1"/>
              <a:t>توضيح</a:t>
            </a:r>
            <a:r>
              <a:rPr dirty="0"/>
              <a:t> </a:t>
            </a:r>
            <a:r>
              <a:rPr dirty="0" err="1"/>
              <a:t>مفيد</a:t>
            </a:r>
            <a:r>
              <a:rPr dirty="0"/>
              <a:t>. </a:t>
            </a:r>
            <a:r>
              <a:rPr dirty="0" err="1"/>
              <a:t>فقط</a:t>
            </a:r>
            <a:r>
              <a:rPr dirty="0"/>
              <a:t> </a:t>
            </a:r>
            <a:r>
              <a:rPr dirty="0" err="1"/>
              <a:t>شاهد</a:t>
            </a:r>
            <a:r>
              <a:rPr dirty="0"/>
              <a:t> </a:t>
            </a:r>
            <a:r>
              <a:rPr dirty="0" err="1"/>
              <a:t>ونحن</a:t>
            </a:r>
            <a:r>
              <a:rPr dirty="0"/>
              <a:t> </a:t>
            </a:r>
            <a:r>
              <a:rPr dirty="0" err="1"/>
              <a:t>نطورها</a:t>
            </a:r>
            <a:r>
              <a:rPr dirty="0"/>
              <a:t> .</a:t>
            </a:r>
          </a:p>
          <a:p>
            <a:pPr algn="r" rtl="1">
              <a:defRPr>
                <a:latin typeface="Arial"/>
                <a:ea typeface="Arial"/>
                <a:cs typeface="Arial"/>
                <a:sym typeface="Arial"/>
              </a:defRPr>
            </a:pPr>
            <a:r>
              <a:rPr dirty="0"/>
              <a:t>   ////</a:t>
            </a:r>
            <a:r>
              <a:rPr dirty="0" err="1"/>
              <a:t>كما</a:t>
            </a:r>
            <a:r>
              <a:rPr dirty="0"/>
              <a:t> </a:t>
            </a:r>
            <a:r>
              <a:rPr dirty="0" err="1"/>
              <a:t>نعلم</a:t>
            </a:r>
            <a:r>
              <a:rPr dirty="0"/>
              <a:t> ، </a:t>
            </a:r>
            <a:r>
              <a:rPr dirty="0" err="1"/>
              <a:t>يتطلب</a:t>
            </a:r>
            <a:r>
              <a:rPr dirty="0"/>
              <a:t> </a:t>
            </a:r>
            <a:r>
              <a:rPr dirty="0" err="1"/>
              <a:t>نسج</a:t>
            </a:r>
            <a:r>
              <a:rPr dirty="0"/>
              <a:t> </a:t>
            </a:r>
            <a:r>
              <a:rPr dirty="0" err="1"/>
              <a:t>قطعة</a:t>
            </a:r>
            <a:r>
              <a:rPr dirty="0"/>
              <a:t> </a:t>
            </a:r>
            <a:r>
              <a:rPr dirty="0" err="1"/>
              <a:t>قماش</a:t>
            </a:r>
            <a:r>
              <a:rPr dirty="0"/>
              <a:t> </a:t>
            </a:r>
            <a:r>
              <a:rPr dirty="0" err="1"/>
              <a:t>خيوطًا</a:t>
            </a:r>
            <a:r>
              <a:rPr dirty="0"/>
              <a:t> </a:t>
            </a:r>
            <a:r>
              <a:rPr dirty="0" err="1"/>
              <a:t>أو</a:t>
            </a:r>
            <a:r>
              <a:rPr dirty="0"/>
              <a:t> </a:t>
            </a:r>
            <a:r>
              <a:rPr dirty="0" err="1"/>
              <a:t>خيوطًا</a:t>
            </a:r>
            <a:r>
              <a:rPr dirty="0"/>
              <a:t> </a:t>
            </a:r>
            <a:r>
              <a:rPr dirty="0" err="1"/>
              <a:t>تسير</a:t>
            </a:r>
            <a:r>
              <a:rPr dirty="0"/>
              <a:t> </a:t>
            </a:r>
            <a:r>
              <a:rPr dirty="0" err="1"/>
              <a:t>في</a:t>
            </a:r>
            <a:r>
              <a:rPr dirty="0"/>
              <a:t> </a:t>
            </a:r>
            <a:r>
              <a:rPr dirty="0" err="1"/>
              <a:t>اتجاه</a:t>
            </a:r>
            <a:r>
              <a:rPr dirty="0"/>
              <a:t> </a:t>
            </a:r>
            <a:r>
              <a:rPr dirty="0" err="1"/>
              <a:t>واحد</a:t>
            </a:r>
            <a:r>
              <a:rPr dirty="0"/>
              <a:t> ... </a:t>
            </a:r>
            <a:r>
              <a:rPr dirty="0" err="1"/>
              <a:t>ثم</a:t>
            </a:r>
            <a:r>
              <a:rPr dirty="0"/>
              <a:t> </a:t>
            </a:r>
            <a:r>
              <a:rPr dirty="0" err="1"/>
              <a:t>مجموعة</a:t>
            </a:r>
            <a:r>
              <a:rPr dirty="0"/>
              <a:t> </a:t>
            </a:r>
            <a:r>
              <a:rPr dirty="0" err="1"/>
              <a:t>أخرى</a:t>
            </a:r>
            <a:r>
              <a:rPr dirty="0"/>
              <a:t> </a:t>
            </a:r>
            <a:r>
              <a:rPr dirty="0" err="1"/>
              <a:t>منسوجة</a:t>
            </a:r>
            <a:r>
              <a:rPr dirty="0"/>
              <a:t> </a:t>
            </a:r>
            <a:r>
              <a:rPr dirty="0" err="1"/>
              <a:t>بينها</a:t>
            </a:r>
            <a:r>
              <a:rPr dirty="0"/>
              <a:t> </a:t>
            </a:r>
            <a:r>
              <a:rPr dirty="0" err="1"/>
              <a:t>في</a:t>
            </a:r>
            <a:r>
              <a:rPr dirty="0"/>
              <a:t> </a:t>
            </a:r>
            <a:r>
              <a:rPr dirty="0" err="1"/>
              <a:t>اتجاه</a:t>
            </a:r>
            <a:r>
              <a:rPr dirty="0"/>
              <a:t> </a:t>
            </a:r>
            <a:r>
              <a:rPr dirty="0" err="1"/>
              <a:t>عمودي</a:t>
            </a:r>
            <a:r>
              <a:rPr dirty="0"/>
              <a:t> </a:t>
            </a:r>
            <a:r>
              <a:rPr dirty="0" err="1"/>
              <a:t>على</a:t>
            </a:r>
            <a:r>
              <a:rPr dirty="0"/>
              <a:t> </a:t>
            </a:r>
            <a:r>
              <a:rPr dirty="0" err="1"/>
              <a:t>المجموعة</a:t>
            </a:r>
            <a:r>
              <a:rPr dirty="0"/>
              <a:t> </a:t>
            </a:r>
            <a:r>
              <a:rPr dirty="0" err="1"/>
              <a:t>الأولى</a:t>
            </a:r>
            <a:r>
              <a:rPr dirty="0"/>
              <a:t>.   </a:t>
            </a: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0" name="Shape 3930"/>
          <p:cNvSpPr>
            <a:spLocks noGrp="1" noRot="1" noChangeAspect="1"/>
          </p:cNvSpPr>
          <p:nvPr>
            <p:ph type="sldImg"/>
          </p:nvPr>
        </p:nvSpPr>
        <p:spPr>
          <a:prstGeom prst="rect">
            <a:avLst/>
          </a:prstGeom>
        </p:spPr>
        <p:txBody>
          <a:bodyPr/>
          <a:lstStyle/>
          <a:p>
            <a:endParaRPr/>
          </a:p>
        </p:txBody>
      </p:sp>
      <p:sp>
        <p:nvSpPr>
          <p:cNvPr id="3931" name="Shape 3931"/>
          <p:cNvSpPr>
            <a:spLocks noGrp="1"/>
          </p:cNvSpPr>
          <p:nvPr>
            <p:ph type="body" sz="quarter" idx="1"/>
          </p:nvPr>
        </p:nvSpPr>
        <p:spPr>
          <a:prstGeom prst="rect">
            <a:avLst/>
          </a:prstGeom>
        </p:spPr>
        <p:txBody>
          <a:bodyPr/>
          <a:lstStyle/>
          <a:p>
            <a:pPr algn="r" rtl="1">
              <a:defRPr>
                <a:latin typeface="Arial"/>
                <a:ea typeface="Arial"/>
                <a:cs typeface="Arial"/>
                <a:sym typeface="Arial"/>
              </a:defRPr>
            </a:pPr>
            <a:r>
              <a:rPr dirty="0" err="1"/>
              <a:t>إليكم</a:t>
            </a:r>
            <a:r>
              <a:rPr dirty="0"/>
              <a:t> </a:t>
            </a:r>
            <a:r>
              <a:rPr dirty="0" err="1"/>
              <a:t>لقطة</a:t>
            </a:r>
            <a:r>
              <a:rPr dirty="0"/>
              <a:t> </a:t>
            </a:r>
            <a:r>
              <a:rPr dirty="0" err="1"/>
              <a:t>مقرّبة</a:t>
            </a:r>
            <a:r>
              <a:rPr dirty="0"/>
              <a:t> </a:t>
            </a:r>
            <a:r>
              <a:rPr dirty="0" err="1"/>
              <a:t>لنفس</a:t>
            </a:r>
            <a:r>
              <a:rPr dirty="0"/>
              <a:t> </a:t>
            </a:r>
            <a:r>
              <a:rPr dirty="0" err="1"/>
              <a:t>القماش</a:t>
            </a:r>
            <a:r>
              <a:rPr dirty="0"/>
              <a:t>.</a:t>
            </a:r>
          </a:p>
          <a:p>
            <a:pPr algn="r" rtl="1">
              <a:defRPr>
                <a:latin typeface="Arial"/>
                <a:ea typeface="Arial"/>
                <a:cs typeface="Arial"/>
                <a:sym typeface="Arial"/>
              </a:defRPr>
            </a:pPr>
            <a:r>
              <a:rPr dirty="0"/>
              <a:t>  </a:t>
            </a:r>
            <a:r>
              <a:rPr lang="en-US" dirty="0"/>
              <a:t>  </a:t>
            </a:r>
            <a:r>
              <a:rPr dirty="0"/>
              <a:t> ////</a:t>
            </a:r>
            <a:r>
              <a:rPr dirty="0" err="1"/>
              <a:t>الآن</a:t>
            </a:r>
            <a:r>
              <a:rPr dirty="0"/>
              <a:t> </a:t>
            </a:r>
            <a:r>
              <a:rPr dirty="0" err="1"/>
              <a:t>فكر</a:t>
            </a:r>
            <a:r>
              <a:rPr dirty="0"/>
              <a:t> </a:t>
            </a:r>
            <a:r>
              <a:rPr dirty="0" err="1"/>
              <a:t>في</a:t>
            </a:r>
            <a:r>
              <a:rPr dirty="0"/>
              <a:t> </a:t>
            </a:r>
            <a:r>
              <a:rPr dirty="0" err="1"/>
              <a:t>هذا</a:t>
            </a:r>
            <a:r>
              <a:rPr dirty="0"/>
              <a:t> </a:t>
            </a:r>
            <a:r>
              <a:rPr dirty="0" err="1"/>
              <a:t>القماش</a:t>
            </a:r>
            <a:r>
              <a:rPr dirty="0"/>
              <a:t> </a:t>
            </a:r>
            <a:r>
              <a:rPr dirty="0" err="1"/>
              <a:t>الإسرائيلي</a:t>
            </a:r>
            <a:r>
              <a:rPr dirty="0"/>
              <a:t> </a:t>
            </a:r>
            <a:r>
              <a:rPr dirty="0" err="1"/>
              <a:t>القوي</a:t>
            </a:r>
            <a:r>
              <a:rPr dirty="0"/>
              <a:t> </a:t>
            </a:r>
            <a:r>
              <a:rPr dirty="0" err="1"/>
              <a:t>المنسوج</a:t>
            </a:r>
            <a:r>
              <a:rPr dirty="0"/>
              <a:t> </a:t>
            </a:r>
            <a:r>
              <a:rPr dirty="0" err="1"/>
              <a:t>في</a:t>
            </a:r>
            <a:r>
              <a:rPr dirty="0"/>
              <a:t> </a:t>
            </a:r>
            <a:r>
              <a:rPr dirty="0" err="1"/>
              <a:t>النول</a:t>
            </a:r>
            <a:r>
              <a:rPr dirty="0"/>
              <a:t> .</a:t>
            </a:r>
          </a:p>
          <a:p>
            <a:pPr algn="r" rtl="1">
              <a:defRPr>
                <a:latin typeface="Arial"/>
                <a:ea typeface="Arial"/>
                <a:cs typeface="Arial"/>
                <a:sym typeface="Arial"/>
              </a:defRPr>
            </a:pPr>
            <a:r>
              <a:rPr dirty="0"/>
              <a:t>  </a:t>
            </a:r>
            <a:r>
              <a:rPr lang="en-US" dirty="0"/>
              <a:t>  </a:t>
            </a:r>
            <a:r>
              <a:rPr dirty="0"/>
              <a:t> ////</a:t>
            </a:r>
            <a:r>
              <a:rPr dirty="0" err="1"/>
              <a:t>ما</a:t>
            </a:r>
            <a:r>
              <a:rPr dirty="0"/>
              <a:t> </a:t>
            </a:r>
            <a:r>
              <a:rPr dirty="0" err="1"/>
              <a:t>الذي</a:t>
            </a:r>
            <a:r>
              <a:rPr dirty="0"/>
              <a:t> </a:t>
            </a:r>
            <a:r>
              <a:rPr dirty="0" err="1"/>
              <a:t>يجعله</a:t>
            </a:r>
            <a:r>
              <a:rPr dirty="0"/>
              <a:t> </a:t>
            </a:r>
            <a:r>
              <a:rPr dirty="0" err="1"/>
              <a:t>متماسكًا</a:t>
            </a:r>
            <a:r>
              <a:rPr dirty="0"/>
              <a:t>؟ </a:t>
            </a:r>
            <a:r>
              <a:rPr dirty="0" err="1"/>
              <a:t>ما</a:t>
            </a:r>
            <a:r>
              <a:rPr dirty="0"/>
              <a:t> </a:t>
            </a:r>
            <a:r>
              <a:rPr dirty="0" err="1"/>
              <a:t>الذي</a:t>
            </a:r>
            <a:r>
              <a:rPr dirty="0"/>
              <a:t> </a:t>
            </a:r>
            <a:r>
              <a:rPr dirty="0" err="1"/>
              <a:t>يسمح</a:t>
            </a:r>
            <a:r>
              <a:rPr dirty="0"/>
              <a:t> </a:t>
            </a:r>
            <a:r>
              <a:rPr dirty="0" err="1"/>
              <a:t>لنا</a:t>
            </a:r>
            <a:r>
              <a:rPr dirty="0"/>
              <a:t> </a:t>
            </a:r>
            <a:r>
              <a:rPr dirty="0" err="1"/>
              <a:t>بمطها</a:t>
            </a:r>
            <a:r>
              <a:rPr dirty="0"/>
              <a:t> </a:t>
            </a:r>
            <a:r>
              <a:rPr dirty="0" err="1"/>
              <a:t>وسحبها</a:t>
            </a:r>
            <a:r>
              <a:rPr dirty="0"/>
              <a:t> ... </a:t>
            </a:r>
            <a:r>
              <a:rPr dirty="0" err="1"/>
              <a:t>لكن</a:t>
            </a:r>
            <a:r>
              <a:rPr dirty="0"/>
              <a:t> </a:t>
            </a:r>
            <a:r>
              <a:rPr dirty="0" err="1"/>
              <a:t>القماش</a:t>
            </a:r>
            <a:r>
              <a:rPr dirty="0"/>
              <a:t> </a:t>
            </a:r>
            <a:r>
              <a:rPr dirty="0" err="1"/>
              <a:t>يبقى</a:t>
            </a:r>
            <a:r>
              <a:rPr dirty="0"/>
              <a:t> </a:t>
            </a:r>
            <a:r>
              <a:rPr dirty="0" err="1"/>
              <a:t>في</a:t>
            </a:r>
            <a:r>
              <a:rPr dirty="0"/>
              <a:t> </a:t>
            </a:r>
            <a:r>
              <a:rPr dirty="0" err="1"/>
              <a:t>قطعة</a:t>
            </a:r>
            <a:r>
              <a:rPr dirty="0"/>
              <a:t> </a:t>
            </a:r>
            <a:r>
              <a:rPr dirty="0" err="1"/>
              <a:t>واحدة</a:t>
            </a:r>
            <a:r>
              <a:rPr dirty="0"/>
              <a:t> </a:t>
            </a:r>
            <a:r>
              <a:rPr dirty="0" err="1"/>
              <a:t>مؤمنة</a:t>
            </a:r>
            <a:r>
              <a:rPr dirty="0"/>
              <a:t>؟.  </a:t>
            </a:r>
          </a:p>
          <a:p>
            <a:pPr algn="r" rtl="1">
              <a:defRPr>
                <a:latin typeface="Arial"/>
                <a:ea typeface="Arial"/>
                <a:cs typeface="Arial"/>
                <a:sym typeface="Arial"/>
              </a:defRPr>
            </a:pPr>
            <a:r>
              <a:rPr dirty="0"/>
              <a:t>  </a:t>
            </a:r>
            <a:r>
              <a:rPr lang="en-US" dirty="0"/>
              <a:t>  </a:t>
            </a:r>
            <a:r>
              <a:rPr dirty="0"/>
              <a:t> ////</a:t>
            </a:r>
            <a:r>
              <a:rPr dirty="0" err="1"/>
              <a:t>ببساطة</a:t>
            </a:r>
            <a:r>
              <a:rPr dirty="0"/>
              <a:t> </a:t>
            </a:r>
            <a:r>
              <a:rPr dirty="0" err="1"/>
              <a:t>لأن</a:t>
            </a:r>
            <a:r>
              <a:rPr dirty="0"/>
              <a:t> </a:t>
            </a:r>
            <a:r>
              <a:rPr dirty="0" err="1"/>
              <a:t>هناك</a:t>
            </a:r>
            <a:r>
              <a:rPr dirty="0"/>
              <a:t> </a:t>
            </a:r>
            <a:r>
              <a:rPr dirty="0" err="1"/>
              <a:t>مجموعة</a:t>
            </a:r>
            <a:r>
              <a:rPr dirty="0"/>
              <a:t> </a:t>
            </a:r>
            <a:r>
              <a:rPr dirty="0" err="1"/>
              <a:t>من</a:t>
            </a:r>
            <a:r>
              <a:rPr dirty="0"/>
              <a:t> </a:t>
            </a:r>
            <a:r>
              <a:rPr dirty="0" err="1"/>
              <a:t>الخيوط</a:t>
            </a:r>
            <a:r>
              <a:rPr dirty="0"/>
              <a:t> </a:t>
            </a:r>
            <a:r>
              <a:rPr dirty="0" err="1"/>
              <a:t>المربوطة</a:t>
            </a:r>
            <a:r>
              <a:rPr dirty="0"/>
              <a:t> </a:t>
            </a:r>
            <a:r>
              <a:rPr dirty="0" err="1"/>
              <a:t>رأسياً</a:t>
            </a:r>
            <a:r>
              <a:rPr dirty="0"/>
              <a:t> </a:t>
            </a:r>
            <a:r>
              <a:rPr dirty="0" err="1"/>
              <a:t>ومجموعة</a:t>
            </a:r>
            <a:r>
              <a:rPr dirty="0"/>
              <a:t> </a:t>
            </a:r>
            <a:r>
              <a:rPr dirty="0" err="1"/>
              <a:t>أخرى</a:t>
            </a:r>
            <a:r>
              <a:rPr dirty="0"/>
              <a:t> </a:t>
            </a:r>
            <a:r>
              <a:rPr dirty="0" err="1"/>
              <a:t>متوترة</a:t>
            </a:r>
            <a:r>
              <a:rPr dirty="0"/>
              <a:t> </a:t>
            </a:r>
            <a:r>
              <a:rPr dirty="0" err="1"/>
              <a:t>أفقيًا</a:t>
            </a:r>
            <a:r>
              <a:rPr dirty="0"/>
              <a:t> </a:t>
            </a:r>
            <a:r>
              <a:rPr dirty="0" err="1"/>
              <a:t>ومربوطة</a:t>
            </a:r>
            <a:r>
              <a:rPr dirty="0"/>
              <a:t> </a:t>
            </a:r>
            <a:r>
              <a:rPr dirty="0" err="1"/>
              <a:t>ببعضها</a:t>
            </a:r>
            <a:r>
              <a:rPr dirty="0"/>
              <a:t> </a:t>
            </a:r>
            <a:r>
              <a:rPr dirty="0" err="1"/>
              <a:t>البعض</a:t>
            </a:r>
            <a:r>
              <a:rPr dirty="0"/>
              <a:t> </a:t>
            </a:r>
            <a:r>
              <a:rPr dirty="0" err="1"/>
              <a:t>لهذ</a:t>
            </a:r>
            <a:r>
              <a:rPr dirty="0"/>
              <a:t> </a:t>
            </a:r>
            <a:r>
              <a:rPr dirty="0" err="1"/>
              <a:t>السبب</a:t>
            </a:r>
            <a:r>
              <a:rPr dirty="0"/>
              <a:t>!</a:t>
            </a:r>
          </a:p>
          <a:p>
            <a:pPr algn="r" rtl="1">
              <a:defRPr>
                <a:latin typeface="Arial"/>
                <a:ea typeface="Arial"/>
                <a:cs typeface="Arial"/>
                <a:sym typeface="Arial"/>
              </a:defRPr>
            </a:pPr>
            <a:r>
              <a:rPr dirty="0"/>
              <a:t>  </a:t>
            </a:r>
            <a:r>
              <a:rPr lang="en-US" dirty="0"/>
              <a:t>  </a:t>
            </a:r>
            <a:r>
              <a:rPr dirty="0"/>
              <a:t> ////</a:t>
            </a:r>
            <a:r>
              <a:rPr dirty="0" err="1"/>
              <a:t>الخيوط</a:t>
            </a:r>
            <a:r>
              <a:rPr dirty="0"/>
              <a:t> </a:t>
            </a:r>
            <a:r>
              <a:rPr dirty="0" err="1"/>
              <a:t>العمودية</a:t>
            </a:r>
            <a:r>
              <a:rPr dirty="0"/>
              <a:t> ... </a:t>
            </a:r>
            <a:r>
              <a:rPr dirty="0" err="1"/>
              <a:t>نسميها</a:t>
            </a:r>
            <a:r>
              <a:rPr dirty="0"/>
              <a:t> </a:t>
            </a:r>
            <a:r>
              <a:rPr dirty="0" err="1"/>
              <a:t>اعوجاج</a:t>
            </a:r>
            <a:r>
              <a:rPr dirty="0"/>
              <a:t> </a:t>
            </a:r>
            <a:r>
              <a:rPr dirty="0" err="1"/>
              <a:t>للنول</a:t>
            </a:r>
            <a:r>
              <a:rPr dirty="0"/>
              <a:t>.    </a:t>
            </a:r>
          </a:p>
          <a:p>
            <a:pPr algn="r" rtl="1">
              <a:defRPr>
                <a:latin typeface="Arial"/>
                <a:ea typeface="Arial"/>
                <a:cs typeface="Arial"/>
                <a:sym typeface="Arial"/>
              </a:defRPr>
            </a:pPr>
            <a:r>
              <a:rPr dirty="0"/>
              <a:t>  </a:t>
            </a:r>
            <a:r>
              <a:rPr lang="en-US" dirty="0"/>
              <a:t>  </a:t>
            </a:r>
            <a:r>
              <a:rPr dirty="0"/>
              <a:t> ////</a:t>
            </a:r>
            <a:r>
              <a:rPr dirty="0" err="1"/>
              <a:t>الخطوط</a:t>
            </a:r>
            <a:r>
              <a:rPr dirty="0"/>
              <a:t> </a:t>
            </a:r>
            <a:r>
              <a:rPr dirty="0" err="1"/>
              <a:t>الأفقية</a:t>
            </a:r>
            <a:r>
              <a:rPr dirty="0"/>
              <a:t> .…</a:t>
            </a:r>
            <a:r>
              <a:rPr dirty="0" err="1"/>
              <a:t>تسمى</a:t>
            </a:r>
            <a:r>
              <a:rPr dirty="0"/>
              <a:t> </a:t>
            </a:r>
            <a:r>
              <a:rPr dirty="0" err="1"/>
              <a:t>ندب</a:t>
            </a:r>
            <a:r>
              <a:rPr dirty="0"/>
              <a:t> </a:t>
            </a:r>
            <a:r>
              <a:rPr dirty="0" err="1"/>
              <a:t>ويشار</a:t>
            </a:r>
            <a:r>
              <a:rPr dirty="0"/>
              <a:t> </a:t>
            </a:r>
            <a:r>
              <a:rPr dirty="0" err="1"/>
              <a:t>إليها</a:t>
            </a:r>
            <a:r>
              <a:rPr dirty="0"/>
              <a:t> </a:t>
            </a:r>
            <a:r>
              <a:rPr dirty="0" err="1"/>
              <a:t>احياناً</a:t>
            </a:r>
            <a:r>
              <a:rPr dirty="0"/>
              <a:t> </a:t>
            </a:r>
            <a:r>
              <a:rPr dirty="0" err="1"/>
              <a:t>باللُحمة</a:t>
            </a:r>
            <a:r>
              <a:rPr dirty="0"/>
              <a:t> </a:t>
            </a:r>
            <a:r>
              <a:rPr dirty="0" err="1"/>
              <a:t>المجموعة</a:t>
            </a:r>
            <a:r>
              <a:rPr dirty="0"/>
              <a:t> </a:t>
            </a:r>
            <a:r>
              <a:rPr dirty="0" err="1"/>
              <a:t>الافقية</a:t>
            </a:r>
            <a:r>
              <a:rPr dirty="0"/>
              <a:t>       </a:t>
            </a: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8" name="Shape 4068"/>
          <p:cNvSpPr>
            <a:spLocks noGrp="1" noRot="1" noChangeAspect="1"/>
          </p:cNvSpPr>
          <p:nvPr>
            <p:ph type="sldImg"/>
          </p:nvPr>
        </p:nvSpPr>
        <p:spPr>
          <a:prstGeom prst="rect">
            <a:avLst/>
          </a:prstGeom>
        </p:spPr>
        <p:txBody>
          <a:bodyPr/>
          <a:lstStyle/>
          <a:p>
            <a:endParaRPr/>
          </a:p>
        </p:txBody>
      </p:sp>
      <p:sp>
        <p:nvSpPr>
          <p:cNvPr id="4069" name="Shape 4069"/>
          <p:cNvSpPr>
            <a:spLocks noGrp="1"/>
          </p:cNvSpPr>
          <p:nvPr>
            <p:ph type="body" sz="quarter" idx="1"/>
          </p:nvPr>
        </p:nvSpPr>
        <p:spPr>
          <a:prstGeom prst="rect">
            <a:avLst/>
          </a:prstGeom>
        </p:spPr>
        <p:txBody>
          <a:bodyPr/>
          <a:lstStyle/>
          <a:p>
            <a:pPr algn="r" rtl="1">
              <a:defRPr>
                <a:latin typeface="Arial"/>
                <a:ea typeface="Arial"/>
                <a:cs typeface="Arial"/>
                <a:sym typeface="Arial"/>
              </a:defRPr>
            </a:pPr>
            <a:r>
              <a:rPr dirty="0" err="1"/>
              <a:t>تخيل</a:t>
            </a:r>
            <a:r>
              <a:rPr dirty="0"/>
              <a:t> </a:t>
            </a:r>
            <a:r>
              <a:rPr dirty="0" err="1"/>
              <a:t>أنك</a:t>
            </a:r>
            <a:r>
              <a:rPr dirty="0"/>
              <a:t> </a:t>
            </a:r>
            <a:r>
              <a:rPr dirty="0" err="1"/>
              <a:t>تغزل</a:t>
            </a:r>
            <a:r>
              <a:rPr dirty="0"/>
              <a:t> </a:t>
            </a:r>
            <a:r>
              <a:rPr dirty="0" err="1"/>
              <a:t>نولًا</a:t>
            </a:r>
            <a:r>
              <a:rPr dirty="0"/>
              <a:t> </a:t>
            </a:r>
            <a:r>
              <a:rPr dirty="0" err="1"/>
              <a:t>لتنسج</a:t>
            </a:r>
            <a:r>
              <a:rPr dirty="0"/>
              <a:t> </a:t>
            </a:r>
            <a:r>
              <a:rPr dirty="0" err="1"/>
              <a:t>عليه</a:t>
            </a:r>
            <a:r>
              <a:rPr dirty="0"/>
              <a:t> </a:t>
            </a:r>
            <a:r>
              <a:rPr dirty="0" err="1"/>
              <a:t>قطعة</a:t>
            </a:r>
            <a:r>
              <a:rPr dirty="0"/>
              <a:t> </a:t>
            </a:r>
            <a:r>
              <a:rPr dirty="0" err="1"/>
              <a:t>عمل</a:t>
            </a:r>
            <a:r>
              <a:rPr dirty="0"/>
              <a:t> </a:t>
            </a:r>
            <a:r>
              <a:rPr dirty="0" err="1"/>
              <a:t>تسمى</a:t>
            </a:r>
            <a:r>
              <a:rPr dirty="0"/>
              <a:t> </a:t>
            </a:r>
          </a:p>
          <a:p>
            <a:pPr algn="r" rtl="1">
              <a:defRPr>
                <a:latin typeface="Arial"/>
                <a:ea typeface="Arial"/>
                <a:cs typeface="Arial"/>
                <a:sym typeface="Arial"/>
              </a:defRPr>
            </a:pPr>
            <a:r>
              <a:rPr dirty="0"/>
              <a:t>   ////</a:t>
            </a:r>
            <a:r>
              <a:rPr dirty="0" err="1"/>
              <a:t>نسيج</a:t>
            </a:r>
            <a:r>
              <a:rPr dirty="0"/>
              <a:t> </a:t>
            </a:r>
            <a:r>
              <a:rPr dirty="0" err="1"/>
              <a:t>من</a:t>
            </a:r>
            <a:r>
              <a:rPr dirty="0"/>
              <a:t> </a:t>
            </a:r>
            <a:r>
              <a:rPr dirty="0" err="1"/>
              <a:t>التسلسل</a:t>
            </a:r>
            <a:r>
              <a:rPr dirty="0"/>
              <a:t> </a:t>
            </a:r>
            <a:r>
              <a:rPr dirty="0" err="1"/>
              <a:t>الزمني</a:t>
            </a:r>
            <a:r>
              <a:rPr dirty="0"/>
              <a:t> </a:t>
            </a:r>
            <a:r>
              <a:rPr dirty="0" err="1"/>
              <a:t>للكتاب</a:t>
            </a:r>
            <a:r>
              <a:rPr dirty="0"/>
              <a:t> </a:t>
            </a:r>
            <a:r>
              <a:rPr dirty="0" err="1"/>
              <a:t>المقدس</a:t>
            </a:r>
            <a:r>
              <a:rPr dirty="0"/>
              <a:t>. </a:t>
            </a:r>
            <a:r>
              <a:rPr dirty="0" err="1"/>
              <a:t>الأوتاد</a:t>
            </a:r>
            <a:r>
              <a:rPr dirty="0"/>
              <a:t> </a:t>
            </a:r>
            <a:r>
              <a:rPr dirty="0" err="1"/>
              <a:t>موجودة</a:t>
            </a:r>
            <a:r>
              <a:rPr dirty="0"/>
              <a:t> ... </a:t>
            </a:r>
            <a:r>
              <a:rPr dirty="0" err="1"/>
              <a:t>فقط</a:t>
            </a:r>
            <a:r>
              <a:rPr dirty="0"/>
              <a:t> </a:t>
            </a:r>
            <a:r>
              <a:rPr dirty="0" err="1"/>
              <a:t>في</a:t>
            </a:r>
            <a:r>
              <a:rPr dirty="0"/>
              <a:t> </a:t>
            </a:r>
            <a:r>
              <a:rPr dirty="0" err="1"/>
              <a:t>انتظارك</a:t>
            </a:r>
            <a:r>
              <a:rPr dirty="0"/>
              <a:t> </a:t>
            </a:r>
            <a:r>
              <a:rPr dirty="0" err="1"/>
              <a:t>للقيام</a:t>
            </a:r>
            <a:r>
              <a:rPr dirty="0"/>
              <a:t> </a:t>
            </a:r>
            <a:r>
              <a:rPr dirty="0" err="1"/>
              <a:t>بالنسيج</a:t>
            </a:r>
            <a:r>
              <a:rPr dirty="0"/>
              <a:t>  </a:t>
            </a:r>
            <a:r>
              <a:rPr dirty="0" err="1"/>
              <a:t>اللُحمة</a:t>
            </a:r>
            <a:r>
              <a:rPr dirty="0"/>
              <a:t> </a:t>
            </a:r>
            <a:r>
              <a:rPr dirty="0" err="1"/>
              <a:t>و</a:t>
            </a:r>
            <a:r>
              <a:rPr dirty="0"/>
              <a:t> </a:t>
            </a:r>
            <a:r>
              <a:rPr dirty="0" err="1"/>
              <a:t>الندب</a:t>
            </a:r>
            <a:r>
              <a:rPr dirty="0"/>
              <a:t> </a:t>
            </a: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0" name="Shape 4220"/>
          <p:cNvSpPr>
            <a:spLocks noGrp="1" noRot="1" noChangeAspect="1"/>
          </p:cNvSpPr>
          <p:nvPr>
            <p:ph type="sldImg"/>
          </p:nvPr>
        </p:nvSpPr>
        <p:spPr>
          <a:prstGeom prst="rect">
            <a:avLst/>
          </a:prstGeom>
        </p:spPr>
        <p:txBody>
          <a:bodyPr/>
          <a:lstStyle/>
          <a:p>
            <a:endParaRPr/>
          </a:p>
        </p:txBody>
      </p:sp>
      <p:sp>
        <p:nvSpPr>
          <p:cNvPr id="4221" name="Shape 4221"/>
          <p:cNvSpPr>
            <a:spLocks noGrp="1"/>
          </p:cNvSpPr>
          <p:nvPr>
            <p:ph type="body" sz="quarter" idx="1"/>
          </p:nvPr>
        </p:nvSpPr>
        <p:spPr>
          <a:prstGeom prst="rect">
            <a:avLst/>
          </a:prstGeom>
        </p:spPr>
        <p:txBody>
          <a:bodyPr/>
          <a:lstStyle>
            <a:lvl1pPr algn="r" rtl="1">
              <a:defRPr>
                <a:latin typeface="Arial"/>
                <a:ea typeface="Arial"/>
                <a:cs typeface="Arial"/>
                <a:sym typeface="Arial"/>
              </a:defRPr>
            </a:lvl1pPr>
          </a:lstStyle>
          <a:p>
            <a:r>
              <a:t>لذلك دعونا نربط هذا النول ونستعد لنسج نسيج عقلي من قصة الكتاب المقدس الرائعة!</a:t>
            </a: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5" name="Shape 4375"/>
          <p:cNvSpPr>
            <a:spLocks noGrp="1" noRot="1" noChangeAspect="1"/>
          </p:cNvSpPr>
          <p:nvPr>
            <p:ph type="sldImg"/>
          </p:nvPr>
        </p:nvSpPr>
        <p:spPr>
          <a:prstGeom prst="rect">
            <a:avLst/>
          </a:prstGeom>
        </p:spPr>
        <p:txBody>
          <a:bodyPr/>
          <a:lstStyle/>
          <a:p>
            <a:endParaRPr/>
          </a:p>
        </p:txBody>
      </p:sp>
      <p:sp>
        <p:nvSpPr>
          <p:cNvPr id="4376" name="Shape 4376"/>
          <p:cNvSpPr>
            <a:spLocks noGrp="1"/>
          </p:cNvSpPr>
          <p:nvPr>
            <p:ph type="body" sz="quarter" idx="1"/>
          </p:nvPr>
        </p:nvSpPr>
        <p:spPr>
          <a:prstGeom prst="rect">
            <a:avLst/>
          </a:prstGeom>
        </p:spPr>
        <p:txBody>
          <a:bodyPr/>
          <a:lstStyle/>
          <a:p>
            <a:pPr algn="r" rtl="1">
              <a:defRPr>
                <a:latin typeface="Arial"/>
                <a:ea typeface="Arial"/>
                <a:cs typeface="Arial"/>
                <a:sym typeface="Arial"/>
              </a:defRPr>
            </a:pPr>
            <a:r>
              <a:t>سيكون نسيجًا من ١٥ خيطًا في اللُحمة  </a:t>
            </a:r>
          </a:p>
          <a:p>
            <a:pPr algn="r" rtl="1">
              <a:defRPr>
                <a:latin typeface="Arial"/>
                <a:ea typeface="Arial"/>
                <a:cs typeface="Arial"/>
                <a:sym typeface="Arial"/>
              </a:defRPr>
            </a:pPr>
            <a:r>
              <a:t>!عشر خيوط من لون واحد ، وخمسة خيوط من اللون الثاني ... مع المزيد من الألوان في المستقبل</a:t>
            </a: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34" name="Shape 4534"/>
          <p:cNvSpPr>
            <a:spLocks noGrp="1" noRot="1" noChangeAspect="1"/>
          </p:cNvSpPr>
          <p:nvPr>
            <p:ph type="sldImg"/>
          </p:nvPr>
        </p:nvSpPr>
        <p:spPr>
          <a:prstGeom prst="rect">
            <a:avLst/>
          </a:prstGeom>
        </p:spPr>
        <p:txBody>
          <a:bodyPr/>
          <a:lstStyle/>
          <a:p>
            <a:pPr rtl="0" latinLnBrk="0">
              <a:spcBef>
                <a:spcPts val="400"/>
              </a:spcBef>
            </a:pPr>
            <a:endParaRPr/>
          </a:p>
        </p:txBody>
      </p:sp>
      <p:sp>
        <p:nvSpPr>
          <p:cNvPr id="4535" name="Shape 4535"/>
          <p:cNvSpPr>
            <a:spLocks noGrp="1"/>
          </p:cNvSpPr>
          <p:nvPr>
            <p:ph type="body" sz="quarter" idx="1"/>
          </p:nvPr>
        </p:nvSpPr>
        <p:spPr>
          <a:prstGeom prst="rect">
            <a:avLst/>
          </a:prstGeom>
        </p:spPr>
        <p:txBody>
          <a:bodyPr/>
          <a:lstStyle/>
          <a:p>
            <a:pPr algn="r" rtl="1">
              <a:defRPr>
                <a:latin typeface="Arial"/>
                <a:ea typeface="Arial"/>
                <a:cs typeface="Arial"/>
                <a:sym typeface="Arial"/>
              </a:defRPr>
            </a:pPr>
            <a:r>
              <a:rPr dirty="0" err="1"/>
              <a:t>مثل</a:t>
            </a:r>
            <a:r>
              <a:rPr dirty="0"/>
              <a:t> </a:t>
            </a:r>
            <a:r>
              <a:rPr dirty="0" err="1"/>
              <a:t>هذه</a:t>
            </a:r>
            <a:r>
              <a:rPr dirty="0"/>
              <a:t>. </a:t>
            </a:r>
            <a:r>
              <a:rPr dirty="0" err="1"/>
              <a:t>إبقاء</a:t>
            </a:r>
            <a:r>
              <a:rPr dirty="0"/>
              <a:t> </a:t>
            </a:r>
            <a:r>
              <a:rPr dirty="0" err="1"/>
              <a:t>العين</a:t>
            </a:r>
            <a:r>
              <a:rPr dirty="0"/>
              <a:t> </a:t>
            </a:r>
            <a:r>
              <a:rPr dirty="0" err="1"/>
              <a:t>على</a:t>
            </a:r>
            <a:r>
              <a:rPr dirty="0"/>
              <a:t> </a:t>
            </a:r>
            <a:r>
              <a:rPr dirty="0" err="1"/>
              <a:t>ذلك</a:t>
            </a:r>
            <a:r>
              <a:rPr dirty="0"/>
              <a:t>. </a:t>
            </a:r>
            <a:r>
              <a:rPr dirty="0" err="1"/>
              <a:t>لون</a:t>
            </a:r>
            <a:r>
              <a:rPr dirty="0"/>
              <a:t> </a:t>
            </a:r>
            <a:r>
              <a:rPr dirty="0" err="1"/>
              <a:t>الخيط</a:t>
            </a:r>
            <a:r>
              <a:rPr dirty="0"/>
              <a:t> </a:t>
            </a:r>
            <a:r>
              <a:rPr dirty="0" err="1"/>
              <a:t>الخاص</a:t>
            </a:r>
            <a:r>
              <a:rPr dirty="0"/>
              <a:t> </a:t>
            </a:r>
            <a:r>
              <a:rPr dirty="0" err="1"/>
              <a:t>به</a:t>
            </a:r>
            <a:r>
              <a:rPr dirty="0"/>
              <a:t> </a:t>
            </a:r>
            <a:r>
              <a:rPr dirty="0" err="1"/>
              <a:t>يبرز</a:t>
            </a:r>
            <a:r>
              <a:rPr dirty="0"/>
              <a:t> </a:t>
            </a:r>
            <a:r>
              <a:rPr dirty="0" err="1"/>
              <a:t>عن</a:t>
            </a:r>
            <a:r>
              <a:rPr dirty="0"/>
              <a:t> </a:t>
            </a:r>
            <a:r>
              <a:rPr dirty="0" err="1"/>
              <a:t>البقية</a:t>
            </a:r>
            <a:r>
              <a:rPr dirty="0"/>
              <a:t> !</a:t>
            </a:r>
          </a:p>
          <a:p>
            <a:pPr algn="r" rtl="1">
              <a:defRPr>
                <a:latin typeface="Arial"/>
                <a:ea typeface="Arial"/>
                <a:cs typeface="Arial"/>
                <a:sym typeface="Arial"/>
              </a:defRPr>
            </a:pPr>
            <a:r>
              <a:rPr dirty="0"/>
              <a:t>   ////</a:t>
            </a:r>
            <a:r>
              <a:rPr dirty="0" err="1"/>
              <a:t>سوف</a:t>
            </a:r>
            <a:r>
              <a:rPr dirty="0"/>
              <a:t> </a:t>
            </a:r>
            <a:r>
              <a:rPr dirty="0" err="1"/>
              <a:t>تمثل</a:t>
            </a:r>
            <a:r>
              <a:rPr dirty="0"/>
              <a:t> </a:t>
            </a:r>
            <a:r>
              <a:rPr dirty="0" err="1"/>
              <a:t>الخيوط</a:t>
            </a:r>
            <a:r>
              <a:rPr dirty="0"/>
              <a:t> </a:t>
            </a:r>
            <a:r>
              <a:rPr dirty="0" err="1"/>
              <a:t>العشرة</a:t>
            </a:r>
            <a:r>
              <a:rPr dirty="0"/>
              <a:t> </a:t>
            </a:r>
            <a:r>
              <a:rPr dirty="0" err="1"/>
              <a:t>الأولى</a:t>
            </a:r>
            <a:r>
              <a:rPr dirty="0"/>
              <a:t> </a:t>
            </a:r>
            <a:r>
              <a:rPr dirty="0" err="1"/>
              <a:t>الكلمات</a:t>
            </a:r>
            <a:r>
              <a:rPr dirty="0"/>
              <a:t> </a:t>
            </a:r>
            <a:r>
              <a:rPr dirty="0" err="1"/>
              <a:t>العشر</a:t>
            </a:r>
            <a:r>
              <a:rPr dirty="0"/>
              <a:t> </a:t>
            </a:r>
            <a:r>
              <a:rPr dirty="0" err="1"/>
              <a:t>لملف</a:t>
            </a:r>
            <a:r>
              <a:rPr dirty="0"/>
              <a:t> </a:t>
            </a:r>
            <a:r>
              <a:rPr dirty="0" err="1"/>
              <a:t>الكتاب</a:t>
            </a:r>
            <a:r>
              <a:rPr dirty="0"/>
              <a:t> </a:t>
            </a:r>
            <a:r>
              <a:rPr dirty="0" err="1"/>
              <a:t>المقدس</a:t>
            </a:r>
            <a:r>
              <a:rPr dirty="0"/>
              <a:t>: </a:t>
            </a:r>
            <a:r>
              <a:rPr dirty="0" err="1"/>
              <a:t>تمثل</a:t>
            </a:r>
            <a:r>
              <a:rPr dirty="0"/>
              <a:t> </a:t>
            </a:r>
            <a:r>
              <a:rPr dirty="0" err="1"/>
              <a:t>الخليقة</a:t>
            </a:r>
            <a:r>
              <a:rPr dirty="0"/>
              <a:t> ، </a:t>
            </a:r>
            <a:r>
              <a:rPr dirty="0" err="1"/>
              <a:t>وأبراهيم</a:t>
            </a:r>
            <a:r>
              <a:rPr dirty="0"/>
              <a:t> ، </a:t>
            </a:r>
            <a:r>
              <a:rPr dirty="0" err="1"/>
              <a:t>ويوسف</a:t>
            </a:r>
            <a:r>
              <a:rPr dirty="0"/>
              <a:t> ، </a:t>
            </a:r>
            <a:r>
              <a:rPr dirty="0" err="1"/>
              <a:t>وموسي</a:t>
            </a:r>
            <a:r>
              <a:rPr dirty="0"/>
              <a:t> ، </a:t>
            </a:r>
            <a:r>
              <a:rPr dirty="0" err="1"/>
              <a:t>ويوشوع</a:t>
            </a:r>
            <a:r>
              <a:rPr dirty="0"/>
              <a:t> ، </a:t>
            </a:r>
            <a:r>
              <a:rPr dirty="0" err="1"/>
              <a:t>والفوضى</a:t>
            </a:r>
            <a:r>
              <a:rPr dirty="0"/>
              <a:t> ، </a:t>
            </a:r>
            <a:r>
              <a:rPr dirty="0" err="1"/>
              <a:t>والملكية</a:t>
            </a:r>
            <a:r>
              <a:rPr dirty="0"/>
              <a:t> ، </a:t>
            </a:r>
            <a:r>
              <a:rPr dirty="0" err="1"/>
              <a:t>والسبي</a:t>
            </a:r>
            <a:r>
              <a:rPr dirty="0"/>
              <a:t> ، </a:t>
            </a:r>
            <a:r>
              <a:rPr dirty="0" err="1"/>
              <a:t>والصمت</a:t>
            </a:r>
            <a:r>
              <a:rPr dirty="0"/>
              <a:t> ، </a:t>
            </a:r>
            <a:r>
              <a:rPr dirty="0" err="1"/>
              <a:t>ويسوع</a:t>
            </a:r>
            <a:r>
              <a:rPr dirty="0"/>
              <a:t>.</a:t>
            </a:r>
          </a:p>
          <a:p>
            <a:pPr algn="r" rtl="1">
              <a:defRPr>
                <a:latin typeface="Arial"/>
                <a:ea typeface="Arial"/>
                <a:cs typeface="Arial"/>
                <a:sym typeface="Arial"/>
              </a:defRPr>
            </a:pPr>
            <a:r>
              <a:rPr dirty="0"/>
              <a:t>   ////</a:t>
            </a:r>
            <a:r>
              <a:rPr dirty="0" err="1"/>
              <a:t>بينما</a:t>
            </a:r>
            <a:r>
              <a:rPr dirty="0"/>
              <a:t> </a:t>
            </a:r>
            <a:r>
              <a:rPr dirty="0" err="1"/>
              <a:t>تمثل</a:t>
            </a:r>
            <a:r>
              <a:rPr dirty="0"/>
              <a:t> </a:t>
            </a:r>
            <a:r>
              <a:rPr dirty="0" err="1"/>
              <a:t>الخيوط</a:t>
            </a:r>
            <a:r>
              <a:rPr dirty="0"/>
              <a:t> </a:t>
            </a:r>
            <a:r>
              <a:rPr dirty="0" err="1"/>
              <a:t>الخمسة</a:t>
            </a:r>
            <a:r>
              <a:rPr dirty="0"/>
              <a:t> </a:t>
            </a:r>
            <a:r>
              <a:rPr dirty="0" err="1"/>
              <a:t>الأخيرة</a:t>
            </a:r>
            <a:r>
              <a:rPr dirty="0"/>
              <a:t> </a:t>
            </a:r>
            <a:r>
              <a:rPr dirty="0" err="1"/>
              <a:t>ذلك</a:t>
            </a:r>
            <a:r>
              <a:rPr dirty="0"/>
              <a:t> </a:t>
            </a:r>
            <a:r>
              <a:rPr dirty="0" err="1"/>
              <a:t>الوقت</a:t>
            </a:r>
            <a:r>
              <a:rPr dirty="0"/>
              <a:t> </a:t>
            </a:r>
            <a:r>
              <a:rPr dirty="0" err="1"/>
              <a:t>المستقبلي</a:t>
            </a:r>
            <a:r>
              <a:rPr dirty="0"/>
              <a:t> </a:t>
            </a:r>
            <a:r>
              <a:rPr dirty="0" err="1"/>
              <a:t>الذي</a:t>
            </a:r>
            <a:r>
              <a:rPr dirty="0"/>
              <a:t> </a:t>
            </a:r>
            <a:r>
              <a:rPr dirty="0" err="1"/>
              <a:t>سينتهي</a:t>
            </a:r>
            <a:r>
              <a:rPr dirty="0"/>
              <a:t> </a:t>
            </a:r>
            <a:r>
              <a:rPr dirty="0" err="1"/>
              <a:t>فيه</a:t>
            </a:r>
            <a:r>
              <a:rPr dirty="0"/>
              <a:t> </a:t>
            </a:r>
            <a:r>
              <a:rPr dirty="0" err="1"/>
              <a:t>تاريخ</a:t>
            </a:r>
            <a:r>
              <a:rPr dirty="0"/>
              <a:t> </a:t>
            </a:r>
            <a:r>
              <a:rPr dirty="0" err="1"/>
              <a:t>العالم</a:t>
            </a:r>
            <a:r>
              <a:rPr dirty="0"/>
              <a:t> ... </a:t>
            </a:r>
            <a:r>
              <a:rPr dirty="0" err="1"/>
              <a:t>يسميه</a:t>
            </a:r>
            <a:r>
              <a:rPr dirty="0"/>
              <a:t> </a:t>
            </a:r>
            <a:r>
              <a:rPr dirty="0" err="1"/>
              <a:t>العديد</a:t>
            </a:r>
            <a:r>
              <a:rPr dirty="0"/>
              <a:t> </a:t>
            </a:r>
            <a:r>
              <a:rPr dirty="0" err="1"/>
              <a:t>من</a:t>
            </a:r>
            <a:r>
              <a:rPr dirty="0"/>
              <a:t> </a:t>
            </a:r>
            <a:r>
              <a:rPr dirty="0" err="1"/>
              <a:t>المؤمنين</a:t>
            </a:r>
            <a:r>
              <a:rPr dirty="0"/>
              <a:t> </a:t>
            </a:r>
            <a:r>
              <a:rPr dirty="0" err="1"/>
              <a:t>نهاية</a:t>
            </a:r>
            <a:r>
              <a:rPr dirty="0"/>
              <a:t> </a:t>
            </a:r>
            <a:r>
              <a:rPr dirty="0" err="1"/>
              <a:t>الزمان</a:t>
            </a:r>
            <a:r>
              <a:rPr dirty="0"/>
              <a:t>.. </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7" name="Shape 867"/>
          <p:cNvSpPr>
            <a:spLocks noGrp="1" noRot="1" noChangeAspect="1"/>
          </p:cNvSpPr>
          <p:nvPr>
            <p:ph type="sldImg"/>
          </p:nvPr>
        </p:nvSpPr>
        <p:spPr>
          <a:prstGeom prst="rect">
            <a:avLst/>
          </a:prstGeom>
        </p:spPr>
        <p:txBody>
          <a:bodyPr/>
          <a:lstStyle/>
          <a:p>
            <a:endParaRPr/>
          </a:p>
        </p:txBody>
      </p:sp>
      <p:sp>
        <p:nvSpPr>
          <p:cNvPr id="868" name="Shape 868"/>
          <p:cNvSpPr>
            <a:spLocks noGrp="1"/>
          </p:cNvSpPr>
          <p:nvPr>
            <p:ph type="body" sz="quarter" idx="1"/>
          </p:nvPr>
        </p:nvSpPr>
        <p:spPr>
          <a:prstGeom prst="rect">
            <a:avLst/>
          </a:prstGeom>
        </p:spPr>
        <p:txBody>
          <a:bodyPr/>
          <a:lstStyle>
            <a:lvl1pPr algn="r" rtl="1">
              <a:defRPr>
                <a:latin typeface="Times New Roman"/>
                <a:ea typeface="Times New Roman"/>
                <a:cs typeface="Times New Roman"/>
                <a:sym typeface="Times New Roman"/>
              </a:defRPr>
            </a:lvl1pPr>
          </a:lstStyle>
          <a:p>
            <a:r>
              <a:t>تقع بقايا قانا تحت هذا "التل" الإسرائيلي ، وهو تل أثري - أطلال قرون من الحضارات السابقة ، مكدسة فوق بعضها البعض مثل طبقة من الكعكة.</a:t>
            </a: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3" name="Shape 4713"/>
          <p:cNvSpPr>
            <a:spLocks noGrp="1" noRot="1" noChangeAspect="1"/>
          </p:cNvSpPr>
          <p:nvPr>
            <p:ph type="sldImg"/>
          </p:nvPr>
        </p:nvSpPr>
        <p:spPr>
          <a:prstGeom prst="rect">
            <a:avLst/>
          </a:prstGeom>
        </p:spPr>
        <p:txBody>
          <a:bodyPr/>
          <a:lstStyle/>
          <a:p>
            <a:pPr rtl="0" latinLnBrk="0">
              <a:spcBef>
                <a:spcPts val="400"/>
              </a:spcBef>
            </a:pPr>
            <a:endParaRPr/>
          </a:p>
        </p:txBody>
      </p:sp>
      <p:sp>
        <p:nvSpPr>
          <p:cNvPr id="4714" name="Shape 4714"/>
          <p:cNvSpPr>
            <a:spLocks noGrp="1"/>
          </p:cNvSpPr>
          <p:nvPr>
            <p:ph type="body" sz="quarter" idx="1"/>
          </p:nvPr>
        </p:nvSpPr>
        <p:spPr>
          <a:prstGeom prst="rect">
            <a:avLst/>
          </a:prstGeom>
        </p:spPr>
        <p:txBody>
          <a:bodyPr/>
          <a:lstStyle/>
          <a:p>
            <a:pPr algn="r" rtl="1">
              <a:defRPr>
                <a:latin typeface="Arial"/>
                <a:ea typeface="Arial"/>
                <a:cs typeface="Arial"/>
                <a:sym typeface="Arial"/>
              </a:defRPr>
            </a:pPr>
            <a:r>
              <a:rPr dirty="0" err="1"/>
              <a:t>أولاً</a:t>
            </a:r>
            <a:r>
              <a:rPr dirty="0"/>
              <a:t> ، </a:t>
            </a:r>
            <a:r>
              <a:rPr dirty="0" err="1"/>
              <a:t>دعنا</a:t>
            </a:r>
            <a:r>
              <a:rPr dirty="0"/>
              <a:t> </a:t>
            </a:r>
            <a:r>
              <a:rPr dirty="0" err="1"/>
              <a:t>نطور</a:t>
            </a:r>
            <a:r>
              <a:rPr dirty="0"/>
              <a:t> </a:t>
            </a:r>
            <a:r>
              <a:rPr dirty="0" err="1"/>
              <a:t>الخيوط</a:t>
            </a:r>
            <a:r>
              <a:rPr dirty="0"/>
              <a:t> </a:t>
            </a:r>
            <a:r>
              <a:rPr dirty="0" err="1"/>
              <a:t>العشرة</a:t>
            </a:r>
            <a:r>
              <a:rPr dirty="0"/>
              <a:t> </a:t>
            </a:r>
            <a:r>
              <a:rPr dirty="0" err="1"/>
              <a:t>على</a:t>
            </a:r>
            <a:r>
              <a:rPr dirty="0"/>
              <a:t> </a:t>
            </a:r>
            <a:r>
              <a:rPr dirty="0" err="1"/>
              <a:t>اليسار</a:t>
            </a:r>
            <a:r>
              <a:rPr dirty="0"/>
              <a:t> ... </a:t>
            </a:r>
            <a:r>
              <a:rPr dirty="0" err="1"/>
              <a:t>هناك</a:t>
            </a:r>
            <a:r>
              <a:rPr dirty="0"/>
              <a:t> </a:t>
            </a:r>
            <a:r>
              <a:rPr dirty="0" err="1"/>
              <a:t>السبعة</a:t>
            </a:r>
            <a:r>
              <a:rPr dirty="0"/>
              <a:t> </a:t>
            </a:r>
            <a:r>
              <a:rPr dirty="0" err="1"/>
              <a:t>المألوفة</a:t>
            </a:r>
            <a:r>
              <a:rPr dirty="0"/>
              <a:t> </a:t>
            </a:r>
            <a:r>
              <a:rPr dirty="0" err="1"/>
              <a:t>مع</a:t>
            </a:r>
            <a:r>
              <a:rPr dirty="0"/>
              <a:t> </a:t>
            </a:r>
            <a:r>
              <a:rPr dirty="0" err="1"/>
              <a:t>الشرطة</a:t>
            </a:r>
            <a:r>
              <a:rPr dirty="0"/>
              <a:t> </a:t>
            </a:r>
            <a:r>
              <a:rPr dirty="0" err="1"/>
              <a:t>عبر</a:t>
            </a:r>
            <a:r>
              <a:rPr dirty="0"/>
              <a:t> </a:t>
            </a:r>
            <a:r>
              <a:rPr dirty="0" err="1"/>
              <a:t>الجذع</a:t>
            </a:r>
            <a:r>
              <a:rPr dirty="0"/>
              <a:t> …. </a:t>
            </a:r>
            <a:r>
              <a:rPr dirty="0">
                <a:solidFill>
                  <a:srgbClr val="FFFFFF"/>
                </a:solidFill>
              </a:rPr>
              <a:t>..</a:t>
            </a:r>
            <a:endParaRPr lang="en-US" dirty="0">
              <a:solidFill>
                <a:srgbClr val="FFFFFF"/>
              </a:solidFill>
            </a:endParaRPr>
          </a:p>
          <a:p>
            <a:pPr algn="r" rtl="1">
              <a:defRPr>
                <a:latin typeface="Arial"/>
                <a:ea typeface="Arial"/>
                <a:cs typeface="Arial"/>
                <a:sym typeface="Arial"/>
              </a:defRPr>
            </a:pPr>
            <a:r>
              <a:rPr lang="en-US" dirty="0"/>
              <a:t>C-7-S-J.//// </a:t>
            </a:r>
            <a:r>
              <a:rPr lang="ar-SA" dirty="0"/>
              <a:t>وهناك ترى فكرة  </a:t>
            </a:r>
            <a:endParaRPr lang="en-US" dirty="0"/>
          </a:p>
          <a:p>
            <a:pPr algn="r" rtl="1">
              <a:defRPr>
                <a:latin typeface="Arial"/>
                <a:ea typeface="Arial"/>
                <a:cs typeface="Arial"/>
                <a:sym typeface="Arial"/>
              </a:defRPr>
            </a:pPr>
            <a:r>
              <a:rPr lang="ar-SA" dirty="0"/>
              <a:t>//// ثم 4 أشخاص و 3 مجتمعات …. </a:t>
            </a:r>
          </a:p>
          <a:p>
            <a:pPr algn="r" rtl="1">
              <a:defRPr>
                <a:latin typeface="Arial"/>
                <a:ea typeface="Arial"/>
                <a:cs typeface="Arial"/>
                <a:sym typeface="Arial"/>
              </a:defRPr>
            </a:pPr>
            <a:r>
              <a:rPr lang="en-US" dirty="0"/>
              <a:t>////</a:t>
            </a:r>
            <a:r>
              <a:rPr dirty="0" err="1"/>
              <a:t>أحرف</a:t>
            </a:r>
            <a:r>
              <a:rPr dirty="0"/>
              <a:t> </a:t>
            </a:r>
            <a:r>
              <a:rPr dirty="0" err="1"/>
              <a:t>منفردة</a:t>
            </a:r>
            <a:r>
              <a:rPr dirty="0"/>
              <a:t> </a:t>
            </a:r>
            <a:r>
              <a:rPr dirty="0" err="1"/>
              <a:t>تمثل</a:t>
            </a:r>
            <a:r>
              <a:rPr dirty="0"/>
              <a:t> </a:t>
            </a:r>
            <a:r>
              <a:rPr dirty="0" err="1"/>
              <a:t>أول</a:t>
            </a:r>
            <a:r>
              <a:rPr dirty="0"/>
              <a:t> </a:t>
            </a:r>
            <a:r>
              <a:rPr dirty="0" err="1"/>
              <a:t>تسعة</a:t>
            </a:r>
            <a:r>
              <a:rPr dirty="0"/>
              <a:t> </a:t>
            </a:r>
            <a:r>
              <a:rPr dirty="0" err="1"/>
              <a:t>مجلدات</a:t>
            </a:r>
            <a:r>
              <a:rPr dirty="0"/>
              <a:t> </a:t>
            </a:r>
            <a:r>
              <a:rPr dirty="0" err="1"/>
              <a:t>من</a:t>
            </a:r>
            <a:r>
              <a:rPr dirty="0"/>
              <a:t> </a:t>
            </a:r>
            <a:r>
              <a:rPr dirty="0" err="1"/>
              <a:t>ملفات</a:t>
            </a:r>
            <a:r>
              <a:rPr dirty="0"/>
              <a:t> </a:t>
            </a:r>
            <a:r>
              <a:rPr dirty="0" err="1"/>
              <a:t>الكتاب</a:t>
            </a:r>
            <a:r>
              <a:rPr dirty="0"/>
              <a:t> </a:t>
            </a:r>
            <a:r>
              <a:rPr dirty="0" err="1"/>
              <a:t>المقدس</a:t>
            </a:r>
            <a:r>
              <a:rPr dirty="0"/>
              <a:t> ... </a:t>
            </a:r>
            <a:r>
              <a:rPr dirty="0" err="1"/>
              <a:t>من</a:t>
            </a:r>
            <a:r>
              <a:rPr dirty="0"/>
              <a:t> </a:t>
            </a:r>
            <a:r>
              <a:rPr dirty="0" err="1"/>
              <a:t>الخلق</a:t>
            </a:r>
            <a:r>
              <a:rPr dirty="0"/>
              <a:t> </a:t>
            </a:r>
            <a:r>
              <a:rPr dirty="0" err="1"/>
              <a:t>حتى</a:t>
            </a:r>
            <a:r>
              <a:rPr dirty="0"/>
              <a:t> </a:t>
            </a:r>
            <a:r>
              <a:rPr dirty="0" err="1"/>
              <a:t>الصمت</a:t>
            </a:r>
            <a:r>
              <a:rPr dirty="0"/>
              <a:t> </a:t>
            </a:r>
            <a:r>
              <a:rPr lang="en-US" dirty="0"/>
              <a:t>….</a:t>
            </a:r>
            <a:endParaRPr dirty="0"/>
          </a:p>
          <a:p>
            <a:pPr algn="r" rtl="1">
              <a:defRPr>
                <a:latin typeface="Arial"/>
                <a:ea typeface="Arial"/>
                <a:cs typeface="Arial"/>
                <a:sym typeface="Arial"/>
              </a:defRPr>
            </a:pPr>
            <a:r>
              <a:rPr lang="en-US" dirty="0"/>
              <a:t>////</a:t>
            </a:r>
            <a:r>
              <a:rPr dirty="0" err="1"/>
              <a:t>وبالاخير</a:t>
            </a:r>
            <a:r>
              <a:rPr dirty="0"/>
              <a:t> </a:t>
            </a:r>
            <a:r>
              <a:rPr dirty="0" err="1"/>
              <a:t>يسوع</a:t>
            </a:r>
            <a:r>
              <a:rPr dirty="0"/>
              <a:t> . </a:t>
            </a: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91" name="Shape 4891"/>
          <p:cNvSpPr>
            <a:spLocks noGrp="1" noRot="1" noChangeAspect="1"/>
          </p:cNvSpPr>
          <p:nvPr>
            <p:ph type="sldImg"/>
          </p:nvPr>
        </p:nvSpPr>
        <p:spPr>
          <a:prstGeom prst="rect">
            <a:avLst/>
          </a:prstGeom>
        </p:spPr>
        <p:txBody>
          <a:bodyPr/>
          <a:lstStyle/>
          <a:p>
            <a:endParaRPr/>
          </a:p>
        </p:txBody>
      </p:sp>
      <p:sp>
        <p:nvSpPr>
          <p:cNvPr id="4892" name="Shape 4892"/>
          <p:cNvSpPr>
            <a:spLocks noGrp="1"/>
          </p:cNvSpPr>
          <p:nvPr>
            <p:ph type="body" sz="quarter" idx="1"/>
          </p:nvPr>
        </p:nvSpPr>
        <p:spPr>
          <a:prstGeom prst="rect">
            <a:avLst/>
          </a:prstGeom>
        </p:spPr>
        <p:txBody>
          <a:bodyPr/>
          <a:lstStyle>
            <a:lvl1pPr algn="r" rtl="1">
              <a:defRPr>
                <a:latin typeface="Arial"/>
                <a:ea typeface="Arial"/>
                <a:cs typeface="Arial"/>
                <a:sym typeface="Arial"/>
              </a:defRPr>
            </a:lvl1pPr>
          </a:lstStyle>
          <a:p>
            <a:r>
              <a:t>لتالي ... فقط للحظة سنقوم بإزالة ثلاثة من سلاسل الرسائل ... ثم نستبدلها ... كما سترى ... الآن.</a:t>
            </a: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81" name="Shape 5081"/>
          <p:cNvSpPr>
            <a:spLocks noGrp="1" noRot="1" noChangeAspect="1"/>
          </p:cNvSpPr>
          <p:nvPr>
            <p:ph type="sldImg"/>
          </p:nvPr>
        </p:nvSpPr>
        <p:spPr>
          <a:prstGeom prst="rect">
            <a:avLst/>
          </a:prstGeom>
        </p:spPr>
        <p:txBody>
          <a:bodyPr/>
          <a:lstStyle/>
          <a:p>
            <a:endParaRPr/>
          </a:p>
        </p:txBody>
      </p:sp>
      <p:sp>
        <p:nvSpPr>
          <p:cNvPr id="5082" name="Shape 5082"/>
          <p:cNvSpPr>
            <a:spLocks noGrp="1"/>
          </p:cNvSpPr>
          <p:nvPr>
            <p:ph type="body" sz="quarter" idx="1"/>
          </p:nvPr>
        </p:nvSpPr>
        <p:spPr>
          <a:prstGeom prst="rect">
            <a:avLst/>
          </a:prstGeom>
        </p:spPr>
        <p:txBody>
          <a:bodyPr/>
          <a:lstStyle/>
          <a:p>
            <a:pPr algn="r" rtl="1">
              <a:defRPr>
                <a:latin typeface="Arial"/>
                <a:ea typeface="Arial"/>
                <a:cs typeface="Arial"/>
                <a:sym typeface="Arial"/>
              </a:defRPr>
            </a:pPr>
            <a:r>
              <a:rPr dirty="0" err="1"/>
              <a:t>في</a:t>
            </a:r>
            <a:r>
              <a:rPr dirty="0"/>
              <a:t> </a:t>
            </a:r>
            <a:r>
              <a:rPr dirty="0" err="1"/>
              <a:t>النول</a:t>
            </a:r>
            <a:r>
              <a:rPr dirty="0"/>
              <a:t> - </a:t>
            </a:r>
            <a:r>
              <a:rPr dirty="0" err="1"/>
              <a:t>أفقيًا</a:t>
            </a:r>
            <a:r>
              <a:rPr dirty="0"/>
              <a:t> </a:t>
            </a:r>
            <a:r>
              <a:rPr dirty="0" err="1"/>
              <a:t>من</a:t>
            </a:r>
            <a:r>
              <a:rPr dirty="0"/>
              <a:t> </a:t>
            </a:r>
            <a:r>
              <a:rPr dirty="0" err="1"/>
              <a:t>خلال</a:t>
            </a:r>
            <a:r>
              <a:rPr dirty="0"/>
              <a:t> </a:t>
            </a:r>
            <a:r>
              <a:rPr dirty="0" err="1"/>
              <a:t>الخيوط</a:t>
            </a:r>
            <a:r>
              <a:rPr dirty="0"/>
              <a:t> </a:t>
            </a:r>
            <a:r>
              <a:rPr dirty="0" err="1"/>
              <a:t>الرأسية</a:t>
            </a:r>
            <a:r>
              <a:rPr dirty="0"/>
              <a:t> - </a:t>
            </a:r>
            <a:r>
              <a:rPr dirty="0" err="1"/>
              <a:t>سننسج</a:t>
            </a:r>
            <a:r>
              <a:rPr dirty="0"/>
              <a:t> </a:t>
            </a:r>
            <a:r>
              <a:rPr dirty="0" err="1"/>
              <a:t>شريطًا</a:t>
            </a:r>
            <a:r>
              <a:rPr dirty="0"/>
              <a:t> </a:t>
            </a:r>
            <a:r>
              <a:rPr dirty="0" err="1"/>
              <a:t>عريضًا</a:t>
            </a:r>
            <a:r>
              <a:rPr dirty="0"/>
              <a:t> </a:t>
            </a:r>
            <a:r>
              <a:rPr dirty="0" err="1"/>
              <a:t>وقويًا</a:t>
            </a:r>
            <a:r>
              <a:rPr dirty="0"/>
              <a:t> </a:t>
            </a:r>
            <a:r>
              <a:rPr dirty="0" err="1"/>
              <a:t>من</a:t>
            </a:r>
            <a:r>
              <a:rPr dirty="0"/>
              <a:t> </a:t>
            </a:r>
            <a:r>
              <a:rPr dirty="0" err="1"/>
              <a:t>القماش</a:t>
            </a:r>
            <a:r>
              <a:rPr dirty="0"/>
              <a:t>.</a:t>
            </a:r>
          </a:p>
          <a:p>
            <a:pPr algn="r" rtl="1">
              <a:defRPr>
                <a:latin typeface="Arial"/>
                <a:ea typeface="Arial"/>
                <a:cs typeface="Arial"/>
                <a:sym typeface="Arial"/>
              </a:defRPr>
            </a:pPr>
            <a:r>
              <a:rPr dirty="0"/>
              <a:t>   ////</a:t>
            </a:r>
            <a:r>
              <a:rPr dirty="0" err="1"/>
              <a:t>سنسميه</a:t>
            </a:r>
            <a:r>
              <a:rPr dirty="0"/>
              <a:t> : </a:t>
            </a:r>
            <a:r>
              <a:rPr dirty="0" err="1"/>
              <a:t>العهد</a:t>
            </a:r>
            <a:r>
              <a:rPr dirty="0"/>
              <a:t> </a:t>
            </a:r>
            <a:r>
              <a:rPr dirty="0" err="1"/>
              <a:t>الأبراهيمي</a:t>
            </a:r>
            <a:r>
              <a:rPr dirty="0"/>
              <a:t>     </a:t>
            </a:r>
          </a:p>
          <a:p>
            <a:pPr algn="r" rtl="1">
              <a:defRPr>
                <a:latin typeface="Arial"/>
                <a:ea typeface="Arial"/>
                <a:cs typeface="Arial"/>
                <a:sym typeface="Arial"/>
              </a:defRPr>
            </a:pPr>
            <a:r>
              <a:rPr dirty="0"/>
              <a:t>   ////</a:t>
            </a:r>
            <a:r>
              <a:rPr dirty="0" err="1"/>
              <a:t>نسجها</a:t>
            </a:r>
            <a:r>
              <a:rPr dirty="0"/>
              <a:t> </a:t>
            </a:r>
            <a:r>
              <a:rPr dirty="0" err="1"/>
              <a:t>في</a:t>
            </a:r>
            <a:r>
              <a:rPr dirty="0"/>
              <a:t> </a:t>
            </a:r>
            <a:r>
              <a:rPr dirty="0" err="1"/>
              <a:t>خيط</a:t>
            </a:r>
            <a:r>
              <a:rPr dirty="0"/>
              <a:t> </a:t>
            </a:r>
            <a:r>
              <a:rPr dirty="0" err="1"/>
              <a:t>ابراهيم</a:t>
            </a:r>
            <a:r>
              <a:rPr dirty="0"/>
              <a:t> ... </a:t>
            </a:r>
            <a:r>
              <a:rPr dirty="0" err="1"/>
              <a:t>تمامًا</a:t>
            </a:r>
            <a:r>
              <a:rPr dirty="0"/>
              <a:t> </a:t>
            </a:r>
            <a:r>
              <a:rPr dirty="0" err="1"/>
              <a:t>كما</a:t>
            </a:r>
            <a:r>
              <a:rPr dirty="0"/>
              <a:t> </a:t>
            </a:r>
            <a:r>
              <a:rPr dirty="0" err="1"/>
              <a:t>نجده</a:t>
            </a:r>
            <a:r>
              <a:rPr dirty="0"/>
              <a:t> </a:t>
            </a:r>
            <a:r>
              <a:rPr dirty="0" err="1"/>
              <a:t>في</a:t>
            </a:r>
            <a:r>
              <a:rPr dirty="0"/>
              <a:t> </a:t>
            </a:r>
            <a:r>
              <a:rPr dirty="0" err="1"/>
              <a:t>الكتاب</a:t>
            </a:r>
            <a:r>
              <a:rPr dirty="0"/>
              <a:t> </a:t>
            </a:r>
            <a:r>
              <a:rPr dirty="0" err="1"/>
              <a:t>المقدس</a:t>
            </a:r>
            <a:r>
              <a:rPr dirty="0"/>
              <a:t> </a:t>
            </a:r>
            <a:r>
              <a:rPr dirty="0" err="1"/>
              <a:t>في</a:t>
            </a:r>
            <a:r>
              <a:rPr dirty="0"/>
              <a:t> </a:t>
            </a:r>
            <a:r>
              <a:rPr dirty="0" err="1"/>
              <a:t>تكوين</a:t>
            </a:r>
            <a:r>
              <a:rPr dirty="0"/>
              <a:t>  ١٢ </a:t>
            </a:r>
            <a:r>
              <a:rPr dirty="0" err="1"/>
              <a:t>و</a:t>
            </a:r>
            <a:r>
              <a:rPr dirty="0"/>
              <a:t> ١٥       </a:t>
            </a: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75" name="Shape 5275"/>
          <p:cNvSpPr>
            <a:spLocks noGrp="1" noRot="1" noChangeAspect="1"/>
          </p:cNvSpPr>
          <p:nvPr>
            <p:ph type="sldImg"/>
          </p:nvPr>
        </p:nvSpPr>
        <p:spPr>
          <a:prstGeom prst="rect">
            <a:avLst/>
          </a:prstGeom>
        </p:spPr>
        <p:txBody>
          <a:bodyPr/>
          <a:lstStyle/>
          <a:p>
            <a:pPr rtl="0" latinLnBrk="0">
              <a:spcBef>
                <a:spcPts val="400"/>
              </a:spcBef>
            </a:pPr>
            <a:endParaRPr/>
          </a:p>
        </p:txBody>
      </p:sp>
      <p:sp>
        <p:nvSpPr>
          <p:cNvPr id="5276" name="Shape 5276"/>
          <p:cNvSpPr>
            <a:spLocks noGrp="1"/>
          </p:cNvSpPr>
          <p:nvPr>
            <p:ph type="body" sz="quarter" idx="1"/>
          </p:nvPr>
        </p:nvSpPr>
        <p:spPr>
          <a:prstGeom prst="rect">
            <a:avLst/>
          </a:prstGeom>
        </p:spPr>
        <p:txBody>
          <a:bodyPr/>
          <a:lstStyle/>
          <a:p>
            <a:pPr algn="r" rtl="1">
              <a:defRPr>
                <a:latin typeface="Arial"/>
                <a:ea typeface="Arial"/>
                <a:cs typeface="Arial"/>
                <a:sym typeface="Arial"/>
              </a:defRPr>
            </a:pPr>
            <a:r>
              <a:rPr dirty="0" err="1"/>
              <a:t>بعد</a:t>
            </a:r>
            <a:r>
              <a:rPr dirty="0"/>
              <a:t> </a:t>
            </a:r>
            <a:r>
              <a:rPr dirty="0" err="1"/>
              <a:t>ذلك</a:t>
            </a:r>
            <a:r>
              <a:rPr dirty="0"/>
              <a:t> </a:t>
            </a:r>
            <a:r>
              <a:rPr dirty="0" err="1"/>
              <a:t>في</a:t>
            </a:r>
            <a:r>
              <a:rPr dirty="0"/>
              <a:t> </a:t>
            </a:r>
            <a:r>
              <a:rPr dirty="0" err="1"/>
              <a:t>خيط</a:t>
            </a:r>
            <a:r>
              <a:rPr dirty="0"/>
              <a:t> </a:t>
            </a:r>
            <a:r>
              <a:rPr dirty="0" err="1"/>
              <a:t>موسى</a:t>
            </a:r>
            <a:r>
              <a:rPr dirty="0"/>
              <a:t>، </a:t>
            </a:r>
            <a:r>
              <a:rPr dirty="0" err="1"/>
              <a:t>ننسج</a:t>
            </a:r>
            <a:r>
              <a:rPr dirty="0"/>
              <a:t> </a:t>
            </a:r>
            <a:r>
              <a:rPr dirty="0" err="1"/>
              <a:t>شريطاً</a:t>
            </a:r>
            <a:r>
              <a:rPr dirty="0"/>
              <a:t> </a:t>
            </a:r>
            <a:r>
              <a:rPr dirty="0" err="1"/>
              <a:t>آخر</a:t>
            </a:r>
            <a:r>
              <a:rPr dirty="0"/>
              <a:t> ….</a:t>
            </a:r>
          </a:p>
          <a:p>
            <a:pPr algn="r" rtl="1">
              <a:defRPr>
                <a:latin typeface="Arial"/>
                <a:ea typeface="Arial"/>
                <a:cs typeface="Arial"/>
                <a:sym typeface="Arial"/>
              </a:defRPr>
            </a:pPr>
            <a:r>
              <a:rPr dirty="0"/>
              <a:t>   ////</a:t>
            </a:r>
            <a:r>
              <a:rPr dirty="0" err="1"/>
              <a:t>هذه</a:t>
            </a:r>
            <a:r>
              <a:rPr dirty="0"/>
              <a:t> </a:t>
            </a:r>
            <a:r>
              <a:rPr dirty="0" err="1"/>
              <a:t>هي</a:t>
            </a:r>
            <a:r>
              <a:rPr dirty="0"/>
              <a:t> </a:t>
            </a:r>
            <a:r>
              <a:rPr dirty="0" err="1"/>
              <a:t>شريط</a:t>
            </a:r>
            <a:r>
              <a:rPr dirty="0"/>
              <a:t> </a:t>
            </a:r>
            <a:r>
              <a:rPr dirty="0" err="1"/>
              <a:t>عهد</a:t>
            </a:r>
            <a:r>
              <a:rPr dirty="0"/>
              <a:t> </a:t>
            </a:r>
            <a:r>
              <a:rPr dirty="0" err="1"/>
              <a:t>الأرض</a:t>
            </a:r>
            <a:r>
              <a:rPr dirty="0"/>
              <a:t> </a:t>
            </a:r>
            <a:r>
              <a:rPr dirty="0" err="1"/>
              <a:t>في</a:t>
            </a:r>
            <a:r>
              <a:rPr dirty="0"/>
              <a:t> </a:t>
            </a:r>
            <a:r>
              <a:rPr dirty="0" err="1"/>
              <a:t>سلسلة</a:t>
            </a:r>
            <a:r>
              <a:rPr dirty="0"/>
              <a:t> </a:t>
            </a:r>
            <a:r>
              <a:rPr dirty="0" err="1"/>
              <a:t>موسى</a:t>
            </a:r>
            <a:r>
              <a:rPr dirty="0"/>
              <a:t>…. </a:t>
            </a:r>
          </a:p>
          <a:p>
            <a:pPr algn="r" rtl="1">
              <a:defRPr>
                <a:latin typeface="Arial"/>
                <a:ea typeface="Arial"/>
                <a:cs typeface="Arial"/>
                <a:sym typeface="Arial"/>
              </a:defRPr>
            </a:pPr>
            <a:r>
              <a:rPr dirty="0">
                <a:solidFill>
                  <a:schemeClr val="tx1"/>
                </a:solidFill>
              </a:rPr>
              <a:t> </a:t>
            </a:r>
            <a:r>
              <a:rPr lang="en-US" dirty="0">
                <a:solidFill>
                  <a:schemeClr val="tx1"/>
                </a:solidFill>
              </a:rPr>
              <a:t>////</a:t>
            </a:r>
            <a:r>
              <a:rPr dirty="0" err="1"/>
              <a:t>نعلم</a:t>
            </a:r>
            <a:r>
              <a:rPr dirty="0"/>
              <a:t> </a:t>
            </a:r>
            <a:r>
              <a:rPr dirty="0" err="1"/>
              <a:t>الآن</a:t>
            </a:r>
            <a:r>
              <a:rPr dirty="0"/>
              <a:t> </a:t>
            </a:r>
            <a:r>
              <a:rPr dirty="0" err="1"/>
              <a:t>هذا</a:t>
            </a:r>
            <a:r>
              <a:rPr dirty="0"/>
              <a:t> </a:t>
            </a:r>
            <a:r>
              <a:rPr dirty="0" err="1"/>
              <a:t>الترتيب</a:t>
            </a:r>
            <a:r>
              <a:rPr dirty="0"/>
              <a:t> </a:t>
            </a:r>
            <a:r>
              <a:rPr dirty="0" err="1"/>
              <a:t>موجود</a:t>
            </a:r>
            <a:r>
              <a:rPr dirty="0"/>
              <a:t> </a:t>
            </a:r>
            <a:r>
              <a:rPr dirty="0" err="1"/>
              <a:t>في</a:t>
            </a:r>
            <a:r>
              <a:rPr dirty="0"/>
              <a:t> </a:t>
            </a:r>
            <a:r>
              <a:rPr dirty="0" err="1"/>
              <a:t>تثنية</a:t>
            </a:r>
            <a:r>
              <a:rPr dirty="0"/>
              <a:t> ٣٠</a:t>
            </a: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75" name="Shape 5475"/>
          <p:cNvSpPr>
            <a:spLocks noGrp="1" noRot="1" noChangeAspect="1"/>
          </p:cNvSpPr>
          <p:nvPr>
            <p:ph type="sldImg"/>
          </p:nvPr>
        </p:nvSpPr>
        <p:spPr>
          <a:prstGeom prst="rect">
            <a:avLst/>
          </a:prstGeom>
        </p:spPr>
        <p:txBody>
          <a:bodyPr/>
          <a:lstStyle/>
          <a:p>
            <a:endParaRPr/>
          </a:p>
        </p:txBody>
      </p:sp>
      <p:sp>
        <p:nvSpPr>
          <p:cNvPr id="5476" name="Shape 5476"/>
          <p:cNvSpPr>
            <a:spLocks noGrp="1"/>
          </p:cNvSpPr>
          <p:nvPr>
            <p:ph type="body" sz="quarter" idx="1"/>
          </p:nvPr>
        </p:nvSpPr>
        <p:spPr>
          <a:prstGeom prst="rect">
            <a:avLst/>
          </a:prstGeom>
        </p:spPr>
        <p:txBody>
          <a:bodyPr/>
          <a:lstStyle/>
          <a:p>
            <a:pPr algn="r" rtl="1">
              <a:defRPr>
                <a:latin typeface="Arial"/>
                <a:ea typeface="Arial"/>
                <a:cs typeface="Arial"/>
                <a:sym typeface="Arial"/>
              </a:defRPr>
            </a:pPr>
            <a:r>
              <a:rPr dirty="0"/>
              <a:t>…. </a:t>
            </a:r>
            <a:r>
              <a:rPr dirty="0" err="1"/>
              <a:t>يتبع</a:t>
            </a:r>
            <a:r>
              <a:rPr dirty="0"/>
              <a:t> </a:t>
            </a:r>
            <a:r>
              <a:rPr dirty="0" err="1"/>
              <a:t>الترتيب</a:t>
            </a:r>
            <a:r>
              <a:rPr dirty="0"/>
              <a:t> ، </a:t>
            </a:r>
            <a:r>
              <a:rPr dirty="0" err="1"/>
              <a:t>في</a:t>
            </a:r>
            <a:r>
              <a:rPr dirty="0"/>
              <a:t> </a:t>
            </a:r>
            <a:r>
              <a:rPr dirty="0" err="1"/>
              <a:t>خيوط</a:t>
            </a:r>
            <a:r>
              <a:rPr dirty="0"/>
              <a:t> </a:t>
            </a:r>
            <a:r>
              <a:rPr dirty="0" err="1"/>
              <a:t>ملوكية</a:t>
            </a:r>
            <a:endParaRPr dirty="0"/>
          </a:p>
          <a:p>
            <a:pPr algn="r" rtl="1">
              <a:defRPr>
                <a:latin typeface="Arial"/>
                <a:ea typeface="Arial"/>
                <a:cs typeface="Arial"/>
                <a:sym typeface="Arial"/>
              </a:defRPr>
            </a:pPr>
            <a:r>
              <a:rPr dirty="0"/>
              <a:t>    ////</a:t>
            </a:r>
            <a:r>
              <a:rPr dirty="0" err="1"/>
              <a:t>بواسطة</a:t>
            </a:r>
            <a:r>
              <a:rPr dirty="0"/>
              <a:t> </a:t>
            </a:r>
            <a:r>
              <a:rPr dirty="0" err="1"/>
              <a:t>العهد</a:t>
            </a:r>
            <a:r>
              <a:rPr dirty="0"/>
              <a:t> </a:t>
            </a:r>
            <a:r>
              <a:rPr dirty="0" err="1"/>
              <a:t>الداودي</a:t>
            </a:r>
            <a:r>
              <a:rPr dirty="0"/>
              <a:t>     </a:t>
            </a:r>
          </a:p>
          <a:p>
            <a:pPr algn="r" rtl="1">
              <a:defRPr>
                <a:latin typeface="Arial"/>
                <a:ea typeface="Arial"/>
                <a:cs typeface="Arial"/>
                <a:sym typeface="Arial"/>
              </a:defRPr>
            </a:pPr>
            <a:r>
              <a:rPr dirty="0"/>
              <a:t>   ////</a:t>
            </a:r>
            <a:r>
              <a:rPr dirty="0" err="1"/>
              <a:t>مع</a:t>
            </a:r>
            <a:r>
              <a:rPr dirty="0"/>
              <a:t> </a:t>
            </a:r>
            <a:r>
              <a:rPr dirty="0" err="1"/>
              <a:t>مرجعها</a:t>
            </a:r>
            <a:r>
              <a:rPr dirty="0"/>
              <a:t> </a:t>
            </a:r>
            <a:r>
              <a:rPr dirty="0" err="1"/>
              <a:t>الكتابي</a:t>
            </a:r>
            <a:r>
              <a:rPr dirty="0"/>
              <a:t> ٢ </a:t>
            </a:r>
            <a:r>
              <a:rPr dirty="0" err="1"/>
              <a:t>صموئيل</a:t>
            </a:r>
            <a:r>
              <a:rPr dirty="0"/>
              <a:t> ٧    </a:t>
            </a: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84" name="Shape 5684"/>
          <p:cNvSpPr>
            <a:spLocks noGrp="1" noRot="1" noChangeAspect="1"/>
          </p:cNvSpPr>
          <p:nvPr>
            <p:ph type="sldImg"/>
          </p:nvPr>
        </p:nvSpPr>
        <p:spPr>
          <a:prstGeom prst="rect">
            <a:avLst/>
          </a:prstGeom>
        </p:spPr>
        <p:txBody>
          <a:bodyPr/>
          <a:lstStyle/>
          <a:p>
            <a:endParaRPr/>
          </a:p>
        </p:txBody>
      </p:sp>
      <p:sp>
        <p:nvSpPr>
          <p:cNvPr id="5685" name="Shape 5685"/>
          <p:cNvSpPr>
            <a:spLocks noGrp="1"/>
          </p:cNvSpPr>
          <p:nvPr>
            <p:ph type="body" sz="quarter" idx="1"/>
          </p:nvPr>
        </p:nvSpPr>
        <p:spPr>
          <a:prstGeom prst="rect">
            <a:avLst/>
          </a:prstGeom>
        </p:spPr>
        <p:txBody>
          <a:bodyPr/>
          <a:lstStyle/>
          <a:p>
            <a:pPr algn="r" rtl="1">
              <a:defRPr>
                <a:latin typeface="Arial"/>
                <a:ea typeface="Arial"/>
                <a:cs typeface="Arial"/>
                <a:sym typeface="Arial"/>
              </a:defRPr>
            </a:pPr>
            <a:r>
              <a:rPr dirty="0" err="1"/>
              <a:t>وأخيراً</a:t>
            </a:r>
            <a:r>
              <a:rPr dirty="0"/>
              <a:t> </a:t>
            </a:r>
            <a:r>
              <a:rPr dirty="0" err="1"/>
              <a:t>ما</a:t>
            </a:r>
            <a:r>
              <a:rPr dirty="0"/>
              <a:t> </a:t>
            </a:r>
            <a:r>
              <a:rPr dirty="0" err="1"/>
              <a:t>زلنا</a:t>
            </a:r>
            <a:r>
              <a:rPr dirty="0"/>
              <a:t> </a:t>
            </a:r>
            <a:r>
              <a:rPr dirty="0" err="1"/>
              <a:t>في</a:t>
            </a:r>
            <a:r>
              <a:rPr dirty="0"/>
              <a:t> </a:t>
            </a:r>
            <a:r>
              <a:rPr dirty="0" err="1"/>
              <a:t>الخيط</a:t>
            </a:r>
            <a:r>
              <a:rPr dirty="0"/>
              <a:t> </a:t>
            </a:r>
            <a:r>
              <a:rPr dirty="0" err="1"/>
              <a:t>الملوكي</a:t>
            </a:r>
            <a:r>
              <a:rPr dirty="0"/>
              <a:t> </a:t>
            </a:r>
            <a:r>
              <a:rPr dirty="0" err="1"/>
              <a:t>للنول</a:t>
            </a:r>
            <a:r>
              <a:rPr dirty="0"/>
              <a:t> ، </a:t>
            </a:r>
            <a:r>
              <a:rPr dirty="0" err="1"/>
              <a:t>الذي</a:t>
            </a:r>
            <a:r>
              <a:rPr dirty="0"/>
              <a:t> </a:t>
            </a:r>
            <a:r>
              <a:rPr dirty="0" err="1"/>
              <a:t>ننسج</a:t>
            </a:r>
            <a:r>
              <a:rPr dirty="0"/>
              <a:t> </a:t>
            </a:r>
            <a:r>
              <a:rPr dirty="0" err="1"/>
              <a:t>فيه</a:t>
            </a:r>
            <a:endParaRPr dirty="0"/>
          </a:p>
          <a:p>
            <a:pPr algn="r" rtl="1">
              <a:defRPr>
                <a:latin typeface="Arial"/>
                <a:ea typeface="Arial"/>
                <a:cs typeface="Arial"/>
                <a:sym typeface="Arial"/>
              </a:defRPr>
            </a:pPr>
            <a:r>
              <a:rPr dirty="0"/>
              <a:t>   </a:t>
            </a:r>
            <a:r>
              <a:rPr lang="en-US" dirty="0"/>
              <a:t>////</a:t>
            </a:r>
            <a:r>
              <a:rPr dirty="0" err="1"/>
              <a:t>العهد</a:t>
            </a:r>
            <a:r>
              <a:rPr dirty="0"/>
              <a:t> </a:t>
            </a:r>
            <a:r>
              <a:rPr dirty="0" err="1"/>
              <a:t>الجديد</a:t>
            </a:r>
            <a:r>
              <a:rPr dirty="0"/>
              <a:t>.. </a:t>
            </a:r>
          </a:p>
          <a:p>
            <a:pPr algn="r" rtl="1">
              <a:defRPr sz="100">
                <a:solidFill>
                  <a:srgbClr val="FFFFFF"/>
                </a:solidFill>
                <a:latin typeface="Arial"/>
                <a:ea typeface="Arial"/>
                <a:cs typeface="Arial"/>
                <a:sym typeface="Arial"/>
              </a:defRPr>
            </a:pPr>
            <a:r>
              <a:rPr lang="en-US" dirty="0">
                <a:solidFill>
                  <a:schemeClr val="tx1"/>
                </a:solidFill>
              </a:rPr>
              <a:t>…</a:t>
            </a:r>
            <a:r>
              <a:rPr lang="en-US" sz="1200" dirty="0">
                <a:solidFill>
                  <a:schemeClr val="tx1"/>
                </a:solidFill>
              </a:rPr>
              <a:t>////</a:t>
            </a:r>
            <a:r>
              <a:rPr sz="1200" dirty="0" err="1">
                <a:solidFill>
                  <a:srgbClr val="000000"/>
                </a:solidFill>
              </a:rPr>
              <a:t>موجود</a:t>
            </a:r>
            <a:r>
              <a:rPr sz="1200" dirty="0">
                <a:solidFill>
                  <a:srgbClr val="000000"/>
                </a:solidFill>
              </a:rPr>
              <a:t> </a:t>
            </a:r>
            <a:r>
              <a:rPr sz="1200" dirty="0" err="1">
                <a:solidFill>
                  <a:srgbClr val="000000"/>
                </a:solidFill>
              </a:rPr>
              <a:t>في</a:t>
            </a:r>
            <a:r>
              <a:rPr sz="1200" dirty="0">
                <a:solidFill>
                  <a:srgbClr val="000000"/>
                </a:solidFill>
              </a:rPr>
              <a:t> </a:t>
            </a:r>
            <a:r>
              <a:rPr sz="1200" dirty="0" err="1">
                <a:solidFill>
                  <a:srgbClr val="000000"/>
                </a:solidFill>
              </a:rPr>
              <a:t>الاصحاح</a:t>
            </a:r>
            <a:r>
              <a:rPr sz="1200" dirty="0">
                <a:solidFill>
                  <a:srgbClr val="000000"/>
                </a:solidFill>
              </a:rPr>
              <a:t> </a:t>
            </a:r>
            <a:r>
              <a:rPr sz="1200" dirty="0" err="1">
                <a:solidFill>
                  <a:srgbClr val="000000"/>
                </a:solidFill>
              </a:rPr>
              <a:t>الحادي</a:t>
            </a:r>
            <a:r>
              <a:rPr sz="1200" dirty="0">
                <a:solidFill>
                  <a:srgbClr val="000000"/>
                </a:solidFill>
              </a:rPr>
              <a:t> </a:t>
            </a:r>
            <a:r>
              <a:rPr sz="1200" dirty="0" err="1">
                <a:solidFill>
                  <a:srgbClr val="000000"/>
                </a:solidFill>
              </a:rPr>
              <a:t>والثلاثون</a:t>
            </a:r>
            <a:r>
              <a:rPr sz="1200" dirty="0">
                <a:solidFill>
                  <a:srgbClr val="000000"/>
                </a:solidFill>
              </a:rPr>
              <a:t> </a:t>
            </a:r>
            <a:r>
              <a:rPr sz="1200" dirty="0" err="1">
                <a:solidFill>
                  <a:srgbClr val="000000"/>
                </a:solidFill>
              </a:rPr>
              <a:t>في</a:t>
            </a:r>
            <a:r>
              <a:rPr sz="1200" dirty="0">
                <a:solidFill>
                  <a:srgbClr val="000000"/>
                </a:solidFill>
              </a:rPr>
              <a:t> </a:t>
            </a:r>
            <a:r>
              <a:rPr sz="1200" dirty="0" err="1">
                <a:solidFill>
                  <a:srgbClr val="000000"/>
                </a:solidFill>
              </a:rPr>
              <a:t>سفر</a:t>
            </a:r>
            <a:r>
              <a:rPr sz="1200" dirty="0">
                <a:solidFill>
                  <a:srgbClr val="000000"/>
                </a:solidFill>
              </a:rPr>
              <a:t> </a:t>
            </a:r>
            <a:r>
              <a:rPr sz="1200" dirty="0" err="1">
                <a:solidFill>
                  <a:srgbClr val="000000"/>
                </a:solidFill>
              </a:rPr>
              <a:t>النبي</a:t>
            </a:r>
            <a:r>
              <a:rPr sz="1200" dirty="0">
                <a:solidFill>
                  <a:srgbClr val="000000"/>
                </a:solidFill>
              </a:rPr>
              <a:t> </a:t>
            </a:r>
            <a:r>
              <a:rPr sz="1200" dirty="0" err="1">
                <a:solidFill>
                  <a:srgbClr val="000000"/>
                </a:solidFill>
              </a:rPr>
              <a:t>ارميا</a:t>
            </a:r>
            <a:r>
              <a:rPr sz="1200" dirty="0">
                <a:solidFill>
                  <a:srgbClr val="000000"/>
                </a:solidFill>
              </a:rPr>
              <a:t> . </a:t>
            </a:r>
            <a:r>
              <a:rPr sz="1200" dirty="0" err="1">
                <a:solidFill>
                  <a:srgbClr val="000000"/>
                </a:solidFill>
              </a:rPr>
              <a:t>من</a:t>
            </a:r>
            <a:r>
              <a:rPr sz="1200" dirty="0">
                <a:solidFill>
                  <a:srgbClr val="000000"/>
                </a:solidFill>
              </a:rPr>
              <a:t> </a:t>
            </a:r>
            <a:r>
              <a:rPr sz="1200" dirty="0" err="1">
                <a:solidFill>
                  <a:srgbClr val="000000"/>
                </a:solidFill>
              </a:rPr>
              <a:t>الواضح</a:t>
            </a:r>
            <a:r>
              <a:rPr sz="1200" dirty="0">
                <a:solidFill>
                  <a:srgbClr val="000000"/>
                </a:solidFill>
              </a:rPr>
              <a:t> </a:t>
            </a:r>
            <a:r>
              <a:rPr sz="1200" dirty="0" err="1">
                <a:solidFill>
                  <a:srgbClr val="000000"/>
                </a:solidFill>
              </a:rPr>
              <a:t>أن</a:t>
            </a:r>
            <a:r>
              <a:rPr dirty="0"/>
              <a:t> </a:t>
            </a:r>
            <a:r>
              <a:rPr sz="1200" dirty="0" err="1">
                <a:solidFill>
                  <a:srgbClr val="000000"/>
                </a:solidFill>
              </a:rPr>
              <a:t>كلاً</a:t>
            </a:r>
            <a:r>
              <a:rPr sz="1200" dirty="0">
                <a:solidFill>
                  <a:srgbClr val="000000"/>
                </a:solidFill>
              </a:rPr>
              <a:t> </a:t>
            </a:r>
            <a:r>
              <a:rPr sz="1200" dirty="0" err="1">
                <a:solidFill>
                  <a:srgbClr val="000000"/>
                </a:solidFill>
              </a:rPr>
              <a:t>من</a:t>
            </a:r>
            <a:r>
              <a:rPr sz="1200" dirty="0">
                <a:solidFill>
                  <a:srgbClr val="000000"/>
                </a:solidFill>
              </a:rPr>
              <a:t> </a:t>
            </a:r>
            <a:r>
              <a:rPr sz="1200" dirty="0" err="1">
                <a:solidFill>
                  <a:srgbClr val="000000"/>
                </a:solidFill>
              </a:rPr>
              <a:t>شريطي</a:t>
            </a:r>
            <a:r>
              <a:rPr sz="1200" dirty="0">
                <a:solidFill>
                  <a:srgbClr val="000000"/>
                </a:solidFill>
              </a:rPr>
              <a:t> </a:t>
            </a:r>
            <a:r>
              <a:rPr sz="1200" dirty="0" err="1">
                <a:solidFill>
                  <a:srgbClr val="000000"/>
                </a:solidFill>
              </a:rPr>
              <a:t>العهد</a:t>
            </a:r>
            <a:r>
              <a:rPr sz="1200" dirty="0">
                <a:solidFill>
                  <a:srgbClr val="000000"/>
                </a:solidFill>
              </a:rPr>
              <a:t> </a:t>
            </a:r>
            <a:r>
              <a:rPr sz="1200" dirty="0" err="1">
                <a:solidFill>
                  <a:srgbClr val="000000"/>
                </a:solidFill>
              </a:rPr>
              <a:t>الدادودي</a:t>
            </a:r>
            <a:r>
              <a:rPr sz="1200" dirty="0">
                <a:solidFill>
                  <a:srgbClr val="000000"/>
                </a:solidFill>
              </a:rPr>
              <a:t> </a:t>
            </a:r>
            <a:r>
              <a:rPr sz="1200" dirty="0" err="1">
                <a:solidFill>
                  <a:srgbClr val="000000"/>
                </a:solidFill>
              </a:rPr>
              <a:t>والعهد</a:t>
            </a:r>
            <a:r>
              <a:rPr sz="1200" dirty="0">
                <a:solidFill>
                  <a:srgbClr val="000000"/>
                </a:solidFill>
              </a:rPr>
              <a:t> </a:t>
            </a:r>
            <a:r>
              <a:rPr sz="1200" dirty="0" err="1">
                <a:solidFill>
                  <a:srgbClr val="000000"/>
                </a:solidFill>
              </a:rPr>
              <a:t>الجديد</a:t>
            </a:r>
            <a:r>
              <a:rPr sz="1200" dirty="0">
                <a:solidFill>
                  <a:srgbClr val="000000"/>
                </a:solidFill>
              </a:rPr>
              <a:t>  </a:t>
            </a:r>
            <a:r>
              <a:rPr sz="1200" dirty="0" err="1">
                <a:solidFill>
                  <a:srgbClr val="000000"/>
                </a:solidFill>
              </a:rPr>
              <a:t>منسوجين</a:t>
            </a:r>
            <a:r>
              <a:rPr sz="1200" dirty="0">
                <a:solidFill>
                  <a:srgbClr val="000000"/>
                </a:solidFill>
              </a:rPr>
              <a:t> </a:t>
            </a:r>
            <a:r>
              <a:rPr sz="1200" dirty="0" err="1">
                <a:solidFill>
                  <a:srgbClr val="000000"/>
                </a:solidFill>
              </a:rPr>
              <a:t>عند</a:t>
            </a:r>
            <a:r>
              <a:rPr sz="1200" dirty="0">
                <a:solidFill>
                  <a:srgbClr val="000000"/>
                </a:solidFill>
              </a:rPr>
              <a:t> </a:t>
            </a:r>
            <a:r>
              <a:rPr sz="1200" dirty="0" err="1">
                <a:solidFill>
                  <a:srgbClr val="000000"/>
                </a:solidFill>
              </a:rPr>
              <a:t>نفس</a:t>
            </a:r>
            <a:r>
              <a:rPr sz="1200" dirty="0">
                <a:solidFill>
                  <a:srgbClr val="000000"/>
                </a:solidFill>
              </a:rPr>
              <a:t> </a:t>
            </a:r>
            <a:r>
              <a:rPr sz="1200" dirty="0" err="1">
                <a:solidFill>
                  <a:srgbClr val="000000"/>
                </a:solidFill>
              </a:rPr>
              <a:t>نقطة</a:t>
            </a:r>
            <a:r>
              <a:rPr sz="1200" dirty="0">
                <a:solidFill>
                  <a:srgbClr val="000000"/>
                </a:solidFill>
              </a:rPr>
              <a:t> </a:t>
            </a:r>
            <a:r>
              <a:rPr sz="1200" dirty="0" err="1">
                <a:solidFill>
                  <a:srgbClr val="000000"/>
                </a:solidFill>
              </a:rPr>
              <a:t>العبور</a:t>
            </a:r>
            <a:r>
              <a:rPr sz="1200" dirty="0">
                <a:solidFill>
                  <a:srgbClr val="000000"/>
                </a:solidFill>
              </a:rPr>
              <a:t> ….</a:t>
            </a:r>
          </a:p>
          <a:p>
            <a:pPr algn="r" rtl="1">
              <a:defRPr sz="100">
                <a:solidFill>
                  <a:srgbClr val="FFFFFF"/>
                </a:solidFill>
                <a:latin typeface="Arial"/>
                <a:ea typeface="Arial"/>
                <a:cs typeface="Arial"/>
                <a:sym typeface="Arial"/>
              </a:defRPr>
            </a:pPr>
            <a:r>
              <a:rPr lang="en-US" dirty="0"/>
              <a:t>…</a:t>
            </a:r>
            <a:r>
              <a:rPr lang="en-US" sz="1200" dirty="0">
                <a:solidFill>
                  <a:srgbClr val="000000"/>
                </a:solidFill>
              </a:rPr>
              <a:t>////</a:t>
            </a:r>
            <a:r>
              <a:rPr sz="1200" dirty="0" err="1">
                <a:solidFill>
                  <a:srgbClr val="000000"/>
                </a:solidFill>
              </a:rPr>
              <a:t>من</a:t>
            </a:r>
            <a:r>
              <a:rPr sz="1200" dirty="0">
                <a:solidFill>
                  <a:srgbClr val="000000"/>
                </a:solidFill>
              </a:rPr>
              <a:t> </a:t>
            </a:r>
            <a:r>
              <a:rPr sz="1200" dirty="0" err="1">
                <a:solidFill>
                  <a:srgbClr val="000000"/>
                </a:solidFill>
              </a:rPr>
              <a:t>موضوع</a:t>
            </a:r>
            <a:r>
              <a:rPr sz="1200" dirty="0">
                <a:solidFill>
                  <a:srgbClr val="000000"/>
                </a:solidFill>
              </a:rPr>
              <a:t> </a:t>
            </a:r>
            <a:r>
              <a:rPr sz="1200" dirty="0" err="1">
                <a:solidFill>
                  <a:srgbClr val="000000"/>
                </a:solidFill>
              </a:rPr>
              <a:t>الملوكي</a:t>
            </a:r>
            <a:r>
              <a:rPr sz="1200" dirty="0">
                <a:solidFill>
                  <a:srgbClr val="000000"/>
                </a:solidFill>
              </a:rPr>
              <a:t> </a:t>
            </a:r>
            <a:r>
              <a:rPr sz="1200" dirty="0" err="1">
                <a:solidFill>
                  <a:srgbClr val="000000"/>
                </a:solidFill>
              </a:rPr>
              <a:t>مجتمعة</a:t>
            </a:r>
            <a:r>
              <a:rPr sz="1200" dirty="0">
                <a:solidFill>
                  <a:srgbClr val="000000"/>
                </a:solidFill>
              </a:rPr>
              <a:t> ، </a:t>
            </a:r>
            <a:r>
              <a:rPr sz="1200" dirty="0" err="1">
                <a:solidFill>
                  <a:srgbClr val="000000"/>
                </a:solidFill>
              </a:rPr>
              <a:t>يمكننا</a:t>
            </a:r>
            <a:r>
              <a:rPr sz="1200" dirty="0">
                <a:solidFill>
                  <a:srgbClr val="000000"/>
                </a:solidFill>
              </a:rPr>
              <a:t> </a:t>
            </a:r>
            <a:r>
              <a:rPr sz="1200" dirty="0" err="1">
                <a:solidFill>
                  <a:srgbClr val="000000"/>
                </a:solidFill>
              </a:rPr>
              <a:t>أن</a:t>
            </a:r>
            <a:r>
              <a:rPr sz="1200" dirty="0">
                <a:solidFill>
                  <a:srgbClr val="000000"/>
                </a:solidFill>
              </a:rPr>
              <a:t> </a:t>
            </a:r>
            <a:r>
              <a:rPr sz="1200" dirty="0" err="1">
                <a:solidFill>
                  <a:srgbClr val="000000"/>
                </a:solidFill>
              </a:rPr>
              <a:t>نرى</a:t>
            </a:r>
            <a:r>
              <a:rPr sz="1200" dirty="0">
                <a:solidFill>
                  <a:srgbClr val="000000"/>
                </a:solidFill>
              </a:rPr>
              <a:t> </a:t>
            </a:r>
            <a:r>
              <a:rPr sz="1200" dirty="0" err="1">
                <a:solidFill>
                  <a:srgbClr val="000000"/>
                </a:solidFill>
              </a:rPr>
              <a:t>أن</a:t>
            </a:r>
            <a:r>
              <a:rPr sz="1200" dirty="0">
                <a:solidFill>
                  <a:srgbClr val="000000"/>
                </a:solidFill>
              </a:rPr>
              <a:t> </a:t>
            </a:r>
            <a:r>
              <a:rPr sz="1200" dirty="0" err="1">
                <a:solidFill>
                  <a:srgbClr val="000000"/>
                </a:solidFill>
              </a:rPr>
              <a:t>أشرطة</a:t>
            </a:r>
            <a:r>
              <a:rPr sz="1200" dirty="0">
                <a:solidFill>
                  <a:srgbClr val="000000"/>
                </a:solidFill>
              </a:rPr>
              <a:t> </a:t>
            </a:r>
            <a:r>
              <a:rPr sz="1200" dirty="0" err="1">
                <a:solidFill>
                  <a:srgbClr val="000000"/>
                </a:solidFill>
              </a:rPr>
              <a:t>العهود</a:t>
            </a:r>
            <a:r>
              <a:rPr sz="1200" dirty="0">
                <a:solidFill>
                  <a:srgbClr val="000000"/>
                </a:solidFill>
              </a:rPr>
              <a:t> </a:t>
            </a:r>
            <a:r>
              <a:rPr sz="1200" dirty="0" err="1">
                <a:solidFill>
                  <a:srgbClr val="000000"/>
                </a:solidFill>
              </a:rPr>
              <a:t>الأربعة</a:t>
            </a:r>
            <a:r>
              <a:rPr sz="1200" dirty="0">
                <a:solidFill>
                  <a:srgbClr val="000000"/>
                </a:solidFill>
              </a:rPr>
              <a:t> </a:t>
            </a:r>
            <a:r>
              <a:rPr sz="1200" dirty="0" err="1">
                <a:solidFill>
                  <a:srgbClr val="000000"/>
                </a:solidFill>
              </a:rPr>
              <a:t>للنسيج</a:t>
            </a:r>
            <a:r>
              <a:rPr sz="1200" dirty="0">
                <a:solidFill>
                  <a:srgbClr val="000000"/>
                </a:solidFill>
              </a:rPr>
              <a:t> </a:t>
            </a:r>
            <a:r>
              <a:rPr sz="1200" dirty="0" err="1">
                <a:solidFill>
                  <a:srgbClr val="000000"/>
                </a:solidFill>
              </a:rPr>
              <a:t>توضح</a:t>
            </a:r>
            <a:r>
              <a:rPr sz="1200" dirty="0">
                <a:solidFill>
                  <a:srgbClr val="000000"/>
                </a:solidFill>
              </a:rPr>
              <a:t> </a:t>
            </a:r>
            <a:r>
              <a:rPr sz="1200" dirty="0" err="1">
                <a:solidFill>
                  <a:srgbClr val="000000"/>
                </a:solidFill>
              </a:rPr>
              <a:t>كيف</a:t>
            </a:r>
            <a:r>
              <a:rPr sz="1200" dirty="0">
                <a:solidFill>
                  <a:srgbClr val="000000"/>
                </a:solidFill>
              </a:rPr>
              <a:t> </a:t>
            </a:r>
            <a:r>
              <a:rPr sz="1200" dirty="0" err="1">
                <a:solidFill>
                  <a:srgbClr val="000000"/>
                </a:solidFill>
              </a:rPr>
              <a:t>أصبحت</a:t>
            </a:r>
            <a:r>
              <a:rPr sz="1200" dirty="0">
                <a:solidFill>
                  <a:srgbClr val="000000"/>
                </a:solidFill>
              </a:rPr>
              <a:t> </a:t>
            </a:r>
            <a:r>
              <a:rPr sz="1200" dirty="0" err="1">
                <a:solidFill>
                  <a:srgbClr val="000000"/>
                </a:solidFill>
              </a:rPr>
              <a:t>وعود</a:t>
            </a:r>
            <a:r>
              <a:rPr sz="1200" dirty="0">
                <a:solidFill>
                  <a:srgbClr val="000000"/>
                </a:solidFill>
              </a:rPr>
              <a:t> </a:t>
            </a:r>
            <a:r>
              <a:rPr sz="1200" dirty="0" err="1">
                <a:solidFill>
                  <a:srgbClr val="000000"/>
                </a:solidFill>
              </a:rPr>
              <a:t>العهد</a:t>
            </a:r>
            <a:r>
              <a:rPr sz="1200" dirty="0">
                <a:solidFill>
                  <a:srgbClr val="000000"/>
                </a:solidFill>
              </a:rPr>
              <a:t>  </a:t>
            </a:r>
            <a:r>
              <a:rPr sz="1200" dirty="0" err="1">
                <a:solidFill>
                  <a:srgbClr val="000000"/>
                </a:solidFill>
              </a:rPr>
              <a:t>في</a:t>
            </a:r>
            <a:r>
              <a:rPr sz="1200" dirty="0">
                <a:solidFill>
                  <a:srgbClr val="000000"/>
                </a:solidFill>
              </a:rPr>
              <a:t> </a:t>
            </a:r>
            <a:r>
              <a:rPr sz="1200" dirty="0" err="1">
                <a:solidFill>
                  <a:srgbClr val="000000"/>
                </a:solidFill>
              </a:rPr>
              <a:t>العهد</a:t>
            </a:r>
            <a:r>
              <a:rPr sz="1200" dirty="0">
                <a:solidFill>
                  <a:srgbClr val="000000"/>
                </a:solidFill>
              </a:rPr>
              <a:t> </a:t>
            </a:r>
            <a:r>
              <a:rPr sz="1200" dirty="0" err="1">
                <a:solidFill>
                  <a:srgbClr val="000000"/>
                </a:solidFill>
              </a:rPr>
              <a:t>القديم</a:t>
            </a:r>
            <a:r>
              <a:rPr sz="1200" dirty="0">
                <a:solidFill>
                  <a:srgbClr val="000000"/>
                </a:solidFill>
              </a:rPr>
              <a:t> </a:t>
            </a:r>
            <a:r>
              <a:rPr sz="1200" dirty="0" err="1">
                <a:solidFill>
                  <a:srgbClr val="000000"/>
                </a:solidFill>
              </a:rPr>
              <a:t>هو</a:t>
            </a:r>
            <a:r>
              <a:rPr sz="1200" dirty="0">
                <a:solidFill>
                  <a:srgbClr val="000000"/>
                </a:solidFill>
              </a:rPr>
              <a:t> </a:t>
            </a:r>
            <a:r>
              <a:rPr sz="1200" dirty="0" err="1">
                <a:solidFill>
                  <a:srgbClr val="000000"/>
                </a:solidFill>
              </a:rPr>
              <a:t>المحركات</a:t>
            </a:r>
            <a:r>
              <a:rPr sz="1200" dirty="0">
                <a:solidFill>
                  <a:srgbClr val="000000"/>
                </a:solidFill>
              </a:rPr>
              <a:t> </a:t>
            </a:r>
            <a:r>
              <a:rPr sz="1200" dirty="0" err="1">
                <a:solidFill>
                  <a:srgbClr val="000000"/>
                </a:solidFill>
              </a:rPr>
              <a:t>التاريخية</a:t>
            </a:r>
            <a:r>
              <a:rPr sz="1200" dirty="0">
                <a:solidFill>
                  <a:srgbClr val="000000"/>
                </a:solidFill>
              </a:rPr>
              <a:t> </a:t>
            </a:r>
            <a:r>
              <a:rPr sz="1200" dirty="0" err="1">
                <a:solidFill>
                  <a:srgbClr val="000000"/>
                </a:solidFill>
              </a:rPr>
              <a:t>التي</a:t>
            </a:r>
            <a:r>
              <a:rPr sz="1200" dirty="0">
                <a:solidFill>
                  <a:srgbClr val="000000"/>
                </a:solidFill>
              </a:rPr>
              <a:t> </a:t>
            </a:r>
            <a:r>
              <a:rPr sz="1200" dirty="0" err="1">
                <a:solidFill>
                  <a:srgbClr val="000000"/>
                </a:solidFill>
              </a:rPr>
              <a:t>تحرك</a:t>
            </a:r>
            <a:r>
              <a:rPr sz="1200" dirty="0">
                <a:solidFill>
                  <a:srgbClr val="000000"/>
                </a:solidFill>
              </a:rPr>
              <a:t> </a:t>
            </a:r>
            <a:r>
              <a:rPr sz="1200" dirty="0" err="1">
                <a:solidFill>
                  <a:srgbClr val="000000"/>
                </a:solidFill>
              </a:rPr>
              <a:t>تقدُم</a:t>
            </a:r>
            <a:r>
              <a:rPr sz="1200" dirty="0">
                <a:solidFill>
                  <a:srgbClr val="000000"/>
                </a:solidFill>
              </a:rPr>
              <a:t> </a:t>
            </a:r>
            <a:r>
              <a:rPr sz="1200" dirty="0" err="1">
                <a:solidFill>
                  <a:srgbClr val="000000"/>
                </a:solidFill>
              </a:rPr>
              <a:t>كل</a:t>
            </a:r>
            <a:r>
              <a:rPr sz="1200" dirty="0">
                <a:solidFill>
                  <a:srgbClr val="000000"/>
                </a:solidFill>
              </a:rPr>
              <a:t>  </a:t>
            </a:r>
            <a:r>
              <a:rPr sz="1200" dirty="0" err="1">
                <a:solidFill>
                  <a:srgbClr val="000000"/>
                </a:solidFill>
              </a:rPr>
              <a:t>حدث</a:t>
            </a:r>
            <a:r>
              <a:rPr sz="1200" dirty="0">
                <a:solidFill>
                  <a:srgbClr val="000000"/>
                </a:solidFill>
              </a:rPr>
              <a:t> </a:t>
            </a:r>
            <a:r>
              <a:rPr sz="1200" dirty="0" err="1">
                <a:solidFill>
                  <a:srgbClr val="000000"/>
                </a:solidFill>
              </a:rPr>
              <a:t>كتابي</a:t>
            </a:r>
            <a:r>
              <a:rPr sz="1200" dirty="0">
                <a:solidFill>
                  <a:srgbClr val="000000"/>
                </a:solidFill>
              </a:rPr>
              <a:t>، </a:t>
            </a:r>
            <a:r>
              <a:rPr sz="1200" dirty="0" err="1">
                <a:solidFill>
                  <a:srgbClr val="000000"/>
                </a:solidFill>
              </a:rPr>
              <a:t>مما</a:t>
            </a:r>
            <a:r>
              <a:rPr sz="1200" dirty="0">
                <a:solidFill>
                  <a:srgbClr val="000000"/>
                </a:solidFill>
              </a:rPr>
              <a:t> </a:t>
            </a:r>
            <a:r>
              <a:rPr sz="1200" dirty="0" err="1">
                <a:solidFill>
                  <a:srgbClr val="000000"/>
                </a:solidFill>
              </a:rPr>
              <a:t>يمهد</a:t>
            </a:r>
            <a:r>
              <a:rPr sz="1200" dirty="0">
                <a:solidFill>
                  <a:srgbClr val="000000"/>
                </a:solidFill>
              </a:rPr>
              <a:t> </a:t>
            </a:r>
            <a:r>
              <a:rPr sz="1200" dirty="0" err="1">
                <a:solidFill>
                  <a:srgbClr val="000000"/>
                </a:solidFill>
              </a:rPr>
              <a:t>الطريق</a:t>
            </a:r>
            <a:r>
              <a:rPr sz="1200" dirty="0">
                <a:solidFill>
                  <a:srgbClr val="000000"/>
                </a:solidFill>
              </a:rPr>
              <a:t> </a:t>
            </a:r>
            <a:r>
              <a:rPr sz="1200" dirty="0" err="1">
                <a:solidFill>
                  <a:srgbClr val="000000"/>
                </a:solidFill>
              </a:rPr>
              <a:t>لظهور</a:t>
            </a:r>
            <a:r>
              <a:rPr sz="1200" dirty="0">
                <a:solidFill>
                  <a:srgbClr val="000000"/>
                </a:solidFill>
              </a:rPr>
              <a:t> </a:t>
            </a:r>
            <a:r>
              <a:rPr sz="1200" dirty="0" err="1">
                <a:solidFill>
                  <a:srgbClr val="000000"/>
                </a:solidFill>
              </a:rPr>
              <a:t>الرب</a:t>
            </a:r>
            <a:r>
              <a:rPr sz="1200" dirty="0">
                <a:solidFill>
                  <a:srgbClr val="000000"/>
                </a:solidFill>
              </a:rPr>
              <a:t> </a:t>
            </a:r>
            <a:r>
              <a:rPr sz="1200" dirty="0" err="1">
                <a:solidFill>
                  <a:srgbClr val="000000"/>
                </a:solidFill>
              </a:rPr>
              <a:t>يسوع</a:t>
            </a:r>
            <a:r>
              <a:rPr sz="1200" dirty="0">
                <a:solidFill>
                  <a:srgbClr val="000000"/>
                </a:solidFill>
              </a:rPr>
              <a:t> </a:t>
            </a:r>
            <a:r>
              <a:rPr sz="1200" dirty="0" err="1">
                <a:solidFill>
                  <a:srgbClr val="000000"/>
                </a:solidFill>
              </a:rPr>
              <a:t>المسيح</a:t>
            </a:r>
            <a:r>
              <a:rPr sz="1200" dirty="0">
                <a:solidFill>
                  <a:srgbClr val="000000"/>
                </a:solidFill>
              </a:rPr>
              <a:t> . </a:t>
            </a:r>
            <a:r>
              <a:rPr sz="1200" dirty="0" err="1">
                <a:solidFill>
                  <a:srgbClr val="000000"/>
                </a:solidFill>
              </a:rPr>
              <a:t>يمكنك</a:t>
            </a:r>
            <a:r>
              <a:rPr sz="1200" dirty="0">
                <a:solidFill>
                  <a:srgbClr val="000000"/>
                </a:solidFill>
              </a:rPr>
              <a:t> </a:t>
            </a:r>
            <a:r>
              <a:rPr sz="1200" dirty="0" err="1">
                <a:solidFill>
                  <a:srgbClr val="000000"/>
                </a:solidFill>
              </a:rPr>
              <a:t>أن</a:t>
            </a:r>
            <a:r>
              <a:rPr sz="1200" dirty="0">
                <a:solidFill>
                  <a:srgbClr val="000000"/>
                </a:solidFill>
              </a:rPr>
              <a:t> </a:t>
            </a:r>
            <a:r>
              <a:rPr sz="1200" dirty="0" err="1">
                <a:solidFill>
                  <a:srgbClr val="000000"/>
                </a:solidFill>
              </a:rPr>
              <a:t>ترى</a:t>
            </a:r>
            <a:r>
              <a:rPr sz="1200" dirty="0">
                <a:solidFill>
                  <a:srgbClr val="000000"/>
                </a:solidFill>
              </a:rPr>
              <a:t> </a:t>
            </a:r>
            <a:r>
              <a:rPr sz="1200" dirty="0" err="1">
                <a:solidFill>
                  <a:srgbClr val="000000"/>
                </a:solidFill>
              </a:rPr>
              <a:t>أن</a:t>
            </a:r>
            <a:r>
              <a:rPr sz="1200" dirty="0">
                <a:solidFill>
                  <a:srgbClr val="000000"/>
                </a:solidFill>
              </a:rPr>
              <a:t> </a:t>
            </a:r>
            <a:r>
              <a:rPr sz="1200" dirty="0" err="1">
                <a:solidFill>
                  <a:srgbClr val="000000"/>
                </a:solidFill>
              </a:rPr>
              <a:t>ندبات</a:t>
            </a:r>
            <a:r>
              <a:rPr sz="1200" dirty="0">
                <a:solidFill>
                  <a:srgbClr val="000000"/>
                </a:solidFill>
              </a:rPr>
              <a:t> </a:t>
            </a:r>
            <a:r>
              <a:rPr sz="1200" dirty="0" err="1">
                <a:solidFill>
                  <a:srgbClr val="000000"/>
                </a:solidFill>
              </a:rPr>
              <a:t>العهد</a:t>
            </a:r>
            <a:r>
              <a:rPr sz="1200" dirty="0">
                <a:solidFill>
                  <a:srgbClr val="000000"/>
                </a:solidFill>
              </a:rPr>
              <a:t> </a:t>
            </a:r>
            <a:r>
              <a:rPr sz="1200" dirty="0" err="1">
                <a:solidFill>
                  <a:srgbClr val="000000"/>
                </a:solidFill>
              </a:rPr>
              <a:t>السميكة</a:t>
            </a:r>
            <a:r>
              <a:rPr sz="1200" dirty="0">
                <a:solidFill>
                  <a:srgbClr val="000000"/>
                </a:solidFill>
              </a:rPr>
              <a:t> </a:t>
            </a:r>
            <a:r>
              <a:rPr sz="1200" dirty="0" err="1">
                <a:solidFill>
                  <a:srgbClr val="000000"/>
                </a:solidFill>
              </a:rPr>
              <a:t>تستمر</a:t>
            </a:r>
            <a:r>
              <a:rPr sz="1200" dirty="0">
                <a:solidFill>
                  <a:srgbClr val="000000"/>
                </a:solidFill>
              </a:rPr>
              <a:t> </a:t>
            </a:r>
            <a:r>
              <a:rPr sz="1200" dirty="0" err="1">
                <a:solidFill>
                  <a:srgbClr val="000000"/>
                </a:solidFill>
              </a:rPr>
              <a:t>بالمرور</a:t>
            </a:r>
            <a:r>
              <a:rPr sz="1200" dirty="0">
                <a:solidFill>
                  <a:srgbClr val="000000"/>
                </a:solidFill>
              </a:rPr>
              <a:t> </a:t>
            </a:r>
            <a:r>
              <a:rPr sz="1200" dirty="0" err="1">
                <a:solidFill>
                  <a:srgbClr val="000000"/>
                </a:solidFill>
              </a:rPr>
              <a:t>عبر</a:t>
            </a:r>
            <a:r>
              <a:rPr sz="1200" dirty="0">
                <a:solidFill>
                  <a:srgbClr val="000000"/>
                </a:solidFill>
              </a:rPr>
              <a:t> </a:t>
            </a:r>
            <a:r>
              <a:rPr sz="1200" dirty="0" err="1">
                <a:solidFill>
                  <a:srgbClr val="000000"/>
                </a:solidFill>
              </a:rPr>
              <a:t>النسيج</a:t>
            </a:r>
            <a:r>
              <a:rPr sz="1200" dirty="0">
                <a:solidFill>
                  <a:srgbClr val="000000"/>
                </a:solidFill>
              </a:rPr>
              <a:t> </a:t>
            </a:r>
            <a:r>
              <a:rPr sz="1200" dirty="0" err="1">
                <a:solidFill>
                  <a:srgbClr val="000000"/>
                </a:solidFill>
              </a:rPr>
              <a:t>وراء</a:t>
            </a:r>
            <a:r>
              <a:rPr sz="1200" dirty="0">
                <a:solidFill>
                  <a:srgbClr val="000000"/>
                </a:solidFill>
              </a:rPr>
              <a:t> </a:t>
            </a:r>
            <a:r>
              <a:rPr sz="1200" dirty="0" err="1">
                <a:solidFill>
                  <a:srgbClr val="000000"/>
                </a:solidFill>
              </a:rPr>
              <a:t>خيط</a:t>
            </a:r>
            <a:r>
              <a:rPr sz="1200" dirty="0">
                <a:solidFill>
                  <a:srgbClr val="000000"/>
                </a:solidFill>
              </a:rPr>
              <a:t> </a:t>
            </a:r>
            <a:r>
              <a:rPr sz="1200" dirty="0" err="1">
                <a:solidFill>
                  <a:srgbClr val="000000"/>
                </a:solidFill>
              </a:rPr>
              <a:t>يسوع</a:t>
            </a:r>
            <a:r>
              <a:rPr sz="1200" dirty="0">
                <a:solidFill>
                  <a:srgbClr val="000000"/>
                </a:solidFill>
              </a:rPr>
              <a:t>. </a:t>
            </a:r>
            <a:r>
              <a:rPr sz="1200" dirty="0" err="1">
                <a:solidFill>
                  <a:srgbClr val="000000"/>
                </a:solidFill>
              </a:rPr>
              <a:t>لماذا</a:t>
            </a:r>
            <a:r>
              <a:rPr sz="1200" dirty="0">
                <a:solidFill>
                  <a:srgbClr val="000000"/>
                </a:solidFill>
              </a:rPr>
              <a:t>؟ </a:t>
            </a:r>
            <a:r>
              <a:rPr sz="1200" dirty="0" err="1">
                <a:solidFill>
                  <a:srgbClr val="000000"/>
                </a:solidFill>
              </a:rPr>
              <a:t>لأنه</a:t>
            </a:r>
            <a:r>
              <a:rPr sz="1200" dirty="0">
                <a:solidFill>
                  <a:srgbClr val="000000"/>
                </a:solidFill>
              </a:rPr>
              <a:t> ، </a:t>
            </a:r>
            <a:r>
              <a:rPr sz="1200" dirty="0" err="1">
                <a:solidFill>
                  <a:srgbClr val="000000"/>
                </a:solidFill>
              </a:rPr>
              <a:t>من</a:t>
            </a:r>
            <a:r>
              <a:rPr sz="1200" dirty="0">
                <a:solidFill>
                  <a:srgbClr val="000000"/>
                </a:solidFill>
              </a:rPr>
              <a:t> </a:t>
            </a:r>
            <a:r>
              <a:rPr sz="1200" dirty="0" err="1">
                <a:solidFill>
                  <a:srgbClr val="000000"/>
                </a:solidFill>
              </a:rPr>
              <a:t>وقت</a:t>
            </a:r>
            <a:r>
              <a:rPr sz="1200" dirty="0">
                <a:solidFill>
                  <a:srgbClr val="000000"/>
                </a:solidFill>
              </a:rPr>
              <a:t> </a:t>
            </a:r>
            <a:r>
              <a:rPr sz="1200" dirty="0" err="1">
                <a:solidFill>
                  <a:srgbClr val="000000"/>
                </a:solidFill>
              </a:rPr>
              <a:t>إبراهيم</a:t>
            </a:r>
            <a:r>
              <a:rPr sz="1200" dirty="0">
                <a:solidFill>
                  <a:srgbClr val="000000"/>
                </a:solidFill>
              </a:rPr>
              <a:t> </a:t>
            </a:r>
            <a:r>
              <a:rPr sz="1200" dirty="0" err="1">
                <a:solidFill>
                  <a:srgbClr val="000000"/>
                </a:solidFill>
              </a:rPr>
              <a:t>وحتى</a:t>
            </a:r>
            <a:r>
              <a:rPr sz="1200" dirty="0">
                <a:solidFill>
                  <a:srgbClr val="000000"/>
                </a:solidFill>
              </a:rPr>
              <a:t> </a:t>
            </a:r>
            <a:r>
              <a:rPr sz="1200" dirty="0" err="1">
                <a:solidFill>
                  <a:srgbClr val="000000"/>
                </a:solidFill>
              </a:rPr>
              <a:t>هذه</a:t>
            </a:r>
            <a:r>
              <a:rPr sz="1200" dirty="0">
                <a:solidFill>
                  <a:srgbClr val="000000"/>
                </a:solidFill>
              </a:rPr>
              <a:t> </a:t>
            </a:r>
            <a:r>
              <a:rPr sz="1200" dirty="0" err="1">
                <a:solidFill>
                  <a:srgbClr val="000000"/>
                </a:solidFill>
              </a:rPr>
              <a:t>اللحظة</a:t>
            </a:r>
            <a:r>
              <a:rPr sz="1200" dirty="0">
                <a:solidFill>
                  <a:srgbClr val="000000"/>
                </a:solidFill>
              </a:rPr>
              <a:t> </a:t>
            </a:r>
            <a:r>
              <a:rPr sz="1200" dirty="0" err="1">
                <a:solidFill>
                  <a:srgbClr val="000000"/>
                </a:solidFill>
              </a:rPr>
              <a:t>من</a:t>
            </a:r>
            <a:r>
              <a:rPr sz="1200" dirty="0">
                <a:solidFill>
                  <a:srgbClr val="000000"/>
                </a:solidFill>
              </a:rPr>
              <a:t> </a:t>
            </a:r>
            <a:r>
              <a:rPr sz="1200" dirty="0" err="1">
                <a:solidFill>
                  <a:srgbClr val="000000"/>
                </a:solidFill>
              </a:rPr>
              <a:t>حياتنا</a:t>
            </a:r>
            <a:r>
              <a:rPr sz="1200" dirty="0">
                <a:solidFill>
                  <a:srgbClr val="000000"/>
                </a:solidFill>
              </a:rPr>
              <a:t> </a:t>
            </a:r>
            <a:r>
              <a:rPr sz="1200" dirty="0" err="1">
                <a:solidFill>
                  <a:srgbClr val="000000"/>
                </a:solidFill>
              </a:rPr>
              <a:t>وما</a:t>
            </a:r>
            <a:r>
              <a:rPr sz="1200" dirty="0">
                <a:solidFill>
                  <a:srgbClr val="000000"/>
                </a:solidFill>
              </a:rPr>
              <a:t> </a:t>
            </a:r>
            <a:r>
              <a:rPr sz="1200" dirty="0" err="1">
                <a:solidFill>
                  <a:srgbClr val="000000"/>
                </a:solidFill>
              </a:rPr>
              <a:t>بعدها</a:t>
            </a:r>
            <a:r>
              <a:rPr sz="1200" dirty="0">
                <a:solidFill>
                  <a:srgbClr val="000000"/>
                </a:solidFill>
              </a:rPr>
              <a:t> ، </a:t>
            </a:r>
            <a:r>
              <a:rPr sz="1200" dirty="0" err="1">
                <a:solidFill>
                  <a:srgbClr val="000000"/>
                </a:solidFill>
              </a:rPr>
              <a:t>تستمر</a:t>
            </a:r>
            <a:r>
              <a:rPr sz="1200" dirty="0">
                <a:solidFill>
                  <a:srgbClr val="000000"/>
                </a:solidFill>
              </a:rPr>
              <a:t> </a:t>
            </a:r>
            <a:r>
              <a:rPr sz="1200" dirty="0" err="1">
                <a:solidFill>
                  <a:srgbClr val="000000"/>
                </a:solidFill>
              </a:rPr>
              <a:t>تلك</a:t>
            </a:r>
            <a:r>
              <a:rPr sz="1200" dirty="0">
                <a:solidFill>
                  <a:srgbClr val="000000"/>
                </a:solidFill>
              </a:rPr>
              <a:t> </a:t>
            </a:r>
            <a:r>
              <a:rPr sz="1200" dirty="0" err="1">
                <a:solidFill>
                  <a:srgbClr val="000000"/>
                </a:solidFill>
              </a:rPr>
              <a:t>الوعود</a:t>
            </a:r>
            <a:r>
              <a:rPr sz="1200" dirty="0">
                <a:solidFill>
                  <a:srgbClr val="000000"/>
                </a:solidFill>
              </a:rPr>
              <a:t> </a:t>
            </a:r>
            <a:r>
              <a:rPr sz="1200" dirty="0" err="1">
                <a:solidFill>
                  <a:srgbClr val="000000"/>
                </a:solidFill>
              </a:rPr>
              <a:t>في</a:t>
            </a:r>
            <a:r>
              <a:rPr sz="1200" dirty="0">
                <a:solidFill>
                  <a:srgbClr val="000000"/>
                </a:solidFill>
              </a:rPr>
              <a:t> </a:t>
            </a:r>
            <a:r>
              <a:rPr sz="1200" dirty="0" err="1">
                <a:solidFill>
                  <a:srgbClr val="000000"/>
                </a:solidFill>
              </a:rPr>
              <a:t>التأثير</a:t>
            </a:r>
            <a:r>
              <a:rPr sz="1200" dirty="0">
                <a:solidFill>
                  <a:srgbClr val="000000"/>
                </a:solidFill>
              </a:rPr>
              <a:t>. </a:t>
            </a:r>
            <a:r>
              <a:rPr sz="1200" dirty="0" err="1">
                <a:solidFill>
                  <a:srgbClr val="000000"/>
                </a:solidFill>
              </a:rPr>
              <a:t>سوف</a:t>
            </a:r>
            <a:r>
              <a:rPr sz="1200" dirty="0">
                <a:solidFill>
                  <a:srgbClr val="000000"/>
                </a:solidFill>
              </a:rPr>
              <a:t> </a:t>
            </a:r>
            <a:r>
              <a:rPr sz="1200" dirty="0" err="1">
                <a:solidFill>
                  <a:srgbClr val="000000"/>
                </a:solidFill>
              </a:rPr>
              <a:t>يأتون</a:t>
            </a:r>
            <a:r>
              <a:rPr sz="1200" dirty="0">
                <a:solidFill>
                  <a:srgbClr val="000000"/>
                </a:solidFill>
              </a:rPr>
              <a:t> </a:t>
            </a:r>
            <a:r>
              <a:rPr sz="1200" dirty="0" err="1">
                <a:solidFill>
                  <a:srgbClr val="000000"/>
                </a:solidFill>
              </a:rPr>
              <a:t>إلى</a:t>
            </a:r>
            <a:r>
              <a:rPr sz="1200" dirty="0">
                <a:solidFill>
                  <a:srgbClr val="000000"/>
                </a:solidFill>
              </a:rPr>
              <a:t> </a:t>
            </a:r>
            <a:r>
              <a:rPr sz="1200" dirty="0" err="1">
                <a:solidFill>
                  <a:srgbClr val="000000"/>
                </a:solidFill>
              </a:rPr>
              <a:t>الشبع</a:t>
            </a:r>
            <a:r>
              <a:rPr sz="1200" dirty="0">
                <a:solidFill>
                  <a:srgbClr val="000000"/>
                </a:solidFill>
              </a:rPr>
              <a:t> </a:t>
            </a:r>
            <a:r>
              <a:rPr sz="1200" dirty="0" err="1">
                <a:solidFill>
                  <a:srgbClr val="000000"/>
                </a:solidFill>
              </a:rPr>
              <a:t>الكامل</a:t>
            </a:r>
            <a:r>
              <a:rPr sz="1200" dirty="0">
                <a:solidFill>
                  <a:srgbClr val="000000"/>
                </a:solidFill>
              </a:rPr>
              <a:t> ! </a:t>
            </a:r>
            <a:r>
              <a:rPr sz="1200" dirty="0" err="1">
                <a:solidFill>
                  <a:srgbClr val="000000"/>
                </a:solidFill>
              </a:rPr>
              <a:t>المزيد</a:t>
            </a:r>
            <a:r>
              <a:rPr sz="1200" dirty="0">
                <a:solidFill>
                  <a:srgbClr val="000000"/>
                </a:solidFill>
              </a:rPr>
              <a:t> </a:t>
            </a:r>
            <a:r>
              <a:rPr sz="1200" dirty="0" err="1">
                <a:solidFill>
                  <a:srgbClr val="000000"/>
                </a:solidFill>
              </a:rPr>
              <a:t>حول</a:t>
            </a:r>
            <a:r>
              <a:rPr sz="1200" dirty="0">
                <a:solidFill>
                  <a:srgbClr val="000000"/>
                </a:solidFill>
              </a:rPr>
              <a:t> </a:t>
            </a:r>
            <a:r>
              <a:rPr sz="1200" dirty="0" err="1">
                <a:solidFill>
                  <a:srgbClr val="000000"/>
                </a:solidFill>
              </a:rPr>
              <a:t>هذا</a:t>
            </a:r>
            <a:r>
              <a:rPr sz="1200" dirty="0">
                <a:solidFill>
                  <a:srgbClr val="000000"/>
                </a:solidFill>
              </a:rPr>
              <a:t> </a:t>
            </a:r>
            <a:r>
              <a:rPr sz="1200" dirty="0" err="1">
                <a:solidFill>
                  <a:srgbClr val="000000"/>
                </a:solidFill>
              </a:rPr>
              <a:t>لاحقاً</a:t>
            </a:r>
            <a:r>
              <a:rPr sz="1200" dirty="0">
                <a:solidFill>
                  <a:srgbClr val="000000"/>
                </a:solidFill>
              </a:rPr>
              <a:t>.  </a:t>
            </a:r>
          </a:p>
          <a:p>
            <a:pPr algn="r">
              <a:defRPr>
                <a:latin typeface="Arial"/>
                <a:ea typeface="Arial"/>
                <a:cs typeface="Arial"/>
                <a:sym typeface="Arial"/>
              </a:defRPr>
            </a:pPr>
            <a:endParaRPr sz="1200" dirty="0">
              <a:solidFill>
                <a:srgbClr val="000000"/>
              </a:solidFill>
            </a:endParaRPr>
          </a:p>
          <a:p>
            <a:pPr algn="r">
              <a:defRPr>
                <a:latin typeface="Arial"/>
                <a:ea typeface="Arial"/>
                <a:cs typeface="Arial"/>
                <a:sym typeface="Arial"/>
              </a:defRPr>
            </a:pPr>
            <a:endParaRPr sz="1200" dirty="0">
              <a:solidFill>
                <a:srgbClr val="000000"/>
              </a:solidFill>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96" name="Shape 5896"/>
          <p:cNvSpPr>
            <a:spLocks noGrp="1" noRot="1" noChangeAspect="1"/>
          </p:cNvSpPr>
          <p:nvPr>
            <p:ph type="sldImg"/>
          </p:nvPr>
        </p:nvSpPr>
        <p:spPr>
          <a:prstGeom prst="rect">
            <a:avLst/>
          </a:prstGeom>
        </p:spPr>
        <p:txBody>
          <a:bodyPr/>
          <a:lstStyle/>
          <a:p>
            <a:endParaRPr/>
          </a:p>
        </p:txBody>
      </p:sp>
      <p:sp>
        <p:nvSpPr>
          <p:cNvPr id="5897" name="Shape 5897"/>
          <p:cNvSpPr>
            <a:spLocks noGrp="1"/>
          </p:cNvSpPr>
          <p:nvPr>
            <p:ph type="body" sz="quarter" idx="1"/>
          </p:nvPr>
        </p:nvSpPr>
        <p:spPr>
          <a:prstGeom prst="rect">
            <a:avLst/>
          </a:prstGeom>
        </p:spPr>
        <p:txBody>
          <a:bodyPr/>
          <a:lstStyle/>
          <a:p>
            <a:pPr algn="r" rtl="1">
              <a:defRPr>
                <a:latin typeface="Arial"/>
                <a:ea typeface="Arial"/>
                <a:cs typeface="Arial"/>
                <a:sym typeface="Arial"/>
              </a:defRPr>
            </a:pPr>
            <a:r>
              <a:rPr dirty="0" err="1"/>
              <a:t>والآن</a:t>
            </a:r>
            <a:r>
              <a:rPr dirty="0"/>
              <a:t> … </a:t>
            </a:r>
            <a:r>
              <a:rPr dirty="0" err="1"/>
              <a:t>حول</a:t>
            </a:r>
            <a:r>
              <a:rPr dirty="0"/>
              <a:t> </a:t>
            </a:r>
            <a:r>
              <a:rPr dirty="0" err="1"/>
              <a:t>نهاية</a:t>
            </a:r>
            <a:r>
              <a:rPr dirty="0"/>
              <a:t> </a:t>
            </a:r>
            <a:r>
              <a:rPr dirty="0" err="1"/>
              <a:t>الزمان</a:t>
            </a:r>
            <a:r>
              <a:rPr dirty="0"/>
              <a:t> . </a:t>
            </a:r>
            <a:r>
              <a:rPr dirty="0" err="1"/>
              <a:t>هناك</a:t>
            </a:r>
            <a:r>
              <a:rPr dirty="0"/>
              <a:t> </a:t>
            </a:r>
            <a:r>
              <a:rPr dirty="0" err="1"/>
              <a:t>أرائ</a:t>
            </a:r>
            <a:r>
              <a:rPr dirty="0"/>
              <a:t> </a:t>
            </a:r>
            <a:r>
              <a:rPr dirty="0" err="1"/>
              <a:t>متباينة</a:t>
            </a:r>
            <a:r>
              <a:rPr dirty="0"/>
              <a:t> </a:t>
            </a:r>
            <a:r>
              <a:rPr dirty="0" err="1"/>
              <a:t>على</a:t>
            </a:r>
            <a:r>
              <a:rPr dirty="0"/>
              <a:t> </a:t>
            </a:r>
            <a:r>
              <a:rPr dirty="0" err="1"/>
              <a:t>نطاق</a:t>
            </a:r>
            <a:r>
              <a:rPr dirty="0"/>
              <a:t> </a:t>
            </a:r>
            <a:r>
              <a:rPr dirty="0" err="1"/>
              <a:t>واسع</a:t>
            </a:r>
            <a:r>
              <a:rPr dirty="0"/>
              <a:t> </a:t>
            </a:r>
            <a:r>
              <a:rPr dirty="0" err="1"/>
              <a:t>لسيناريو</a:t>
            </a:r>
            <a:r>
              <a:rPr dirty="0"/>
              <a:t> </a:t>
            </a:r>
            <a:r>
              <a:rPr dirty="0" err="1"/>
              <a:t>نهاية</a:t>
            </a:r>
            <a:r>
              <a:rPr dirty="0"/>
              <a:t> </a:t>
            </a:r>
            <a:r>
              <a:rPr dirty="0" err="1"/>
              <a:t>الزمان</a:t>
            </a:r>
            <a:r>
              <a:rPr dirty="0"/>
              <a:t> </a:t>
            </a:r>
            <a:r>
              <a:rPr dirty="0" err="1"/>
              <a:t>هذا</a:t>
            </a:r>
            <a:r>
              <a:rPr dirty="0"/>
              <a:t> … </a:t>
            </a:r>
            <a:r>
              <a:rPr dirty="0" err="1"/>
              <a:t>لكن</a:t>
            </a:r>
            <a:r>
              <a:rPr dirty="0"/>
              <a:t> </a:t>
            </a:r>
            <a:r>
              <a:rPr dirty="0" err="1"/>
              <a:t>ترتيب</a:t>
            </a:r>
            <a:r>
              <a:rPr dirty="0"/>
              <a:t> </a:t>
            </a:r>
            <a:r>
              <a:rPr dirty="0" err="1"/>
              <a:t>الاحداث</a:t>
            </a:r>
            <a:r>
              <a:rPr dirty="0"/>
              <a:t> </a:t>
            </a:r>
            <a:r>
              <a:rPr dirty="0" err="1"/>
              <a:t>الموضح</a:t>
            </a:r>
            <a:r>
              <a:rPr dirty="0"/>
              <a:t> </a:t>
            </a:r>
            <a:r>
              <a:rPr dirty="0" err="1"/>
              <a:t>هنا</a:t>
            </a:r>
            <a:r>
              <a:rPr dirty="0"/>
              <a:t> </a:t>
            </a:r>
            <a:r>
              <a:rPr dirty="0" err="1"/>
              <a:t>في</a:t>
            </a:r>
            <a:r>
              <a:rPr dirty="0"/>
              <a:t> </a:t>
            </a:r>
            <a:r>
              <a:rPr dirty="0" err="1"/>
              <a:t>الكتاب</a:t>
            </a:r>
            <a:r>
              <a:rPr dirty="0"/>
              <a:t> </a:t>
            </a:r>
            <a:r>
              <a:rPr dirty="0" err="1"/>
              <a:t>المقدس</a:t>
            </a:r>
            <a:r>
              <a:rPr dirty="0"/>
              <a:t> …. </a:t>
            </a:r>
            <a:r>
              <a:rPr dirty="0" err="1"/>
              <a:t>يتفق</a:t>
            </a:r>
            <a:r>
              <a:rPr dirty="0"/>
              <a:t> </a:t>
            </a:r>
            <a:r>
              <a:rPr dirty="0" err="1"/>
              <a:t>بشكل</a:t>
            </a:r>
            <a:r>
              <a:rPr dirty="0"/>
              <a:t> </a:t>
            </a:r>
            <a:r>
              <a:rPr dirty="0" err="1"/>
              <a:t>عام</a:t>
            </a:r>
            <a:r>
              <a:rPr dirty="0"/>
              <a:t> </a:t>
            </a:r>
            <a:r>
              <a:rPr dirty="0" err="1"/>
              <a:t>من</a:t>
            </a:r>
            <a:r>
              <a:rPr dirty="0"/>
              <a:t> </a:t>
            </a:r>
            <a:r>
              <a:rPr dirty="0" err="1"/>
              <a:t>قِبل</a:t>
            </a:r>
            <a:r>
              <a:rPr dirty="0"/>
              <a:t> </a:t>
            </a:r>
            <a:r>
              <a:rPr dirty="0" err="1"/>
              <a:t>الغالبية</a:t>
            </a:r>
            <a:r>
              <a:rPr dirty="0"/>
              <a:t> </a:t>
            </a:r>
            <a:r>
              <a:rPr dirty="0" err="1"/>
              <a:t>العظمى</a:t>
            </a:r>
            <a:r>
              <a:rPr dirty="0"/>
              <a:t> </a:t>
            </a:r>
            <a:r>
              <a:rPr dirty="0" err="1"/>
              <a:t>من</a:t>
            </a:r>
            <a:r>
              <a:rPr dirty="0"/>
              <a:t> </a:t>
            </a:r>
            <a:r>
              <a:rPr dirty="0" err="1"/>
              <a:t>المؤمنين</a:t>
            </a:r>
            <a:r>
              <a:rPr dirty="0"/>
              <a:t> </a:t>
            </a:r>
            <a:r>
              <a:rPr dirty="0" err="1"/>
              <a:t>والمعلمين</a:t>
            </a:r>
            <a:r>
              <a:rPr dirty="0"/>
              <a:t> </a:t>
            </a:r>
            <a:r>
              <a:rPr dirty="0" err="1"/>
              <a:t>والعلماء</a:t>
            </a:r>
            <a:r>
              <a:rPr dirty="0"/>
              <a:t> </a:t>
            </a:r>
            <a:r>
              <a:rPr dirty="0" err="1"/>
              <a:t>المسيحيين</a:t>
            </a:r>
            <a:r>
              <a:rPr dirty="0"/>
              <a:t>. </a:t>
            </a:r>
            <a:r>
              <a:rPr dirty="0" err="1"/>
              <a:t>ثم</a:t>
            </a:r>
            <a:r>
              <a:rPr dirty="0"/>
              <a:t> </a:t>
            </a:r>
            <a:r>
              <a:rPr dirty="0" err="1"/>
              <a:t>الإبلاغ</a:t>
            </a:r>
            <a:r>
              <a:rPr dirty="0"/>
              <a:t> </a:t>
            </a:r>
            <a:r>
              <a:rPr dirty="0" err="1"/>
              <a:t>عنها</a:t>
            </a:r>
            <a:r>
              <a:rPr dirty="0"/>
              <a:t> </a:t>
            </a:r>
            <a:r>
              <a:rPr dirty="0" err="1"/>
              <a:t>في</a:t>
            </a:r>
            <a:r>
              <a:rPr dirty="0"/>
              <a:t> الاصحاحات </a:t>
            </a:r>
            <a:r>
              <a:rPr dirty="0" err="1"/>
              <a:t>الآخيرة</a:t>
            </a:r>
            <a:r>
              <a:rPr dirty="0"/>
              <a:t> </a:t>
            </a:r>
            <a:r>
              <a:rPr dirty="0" err="1"/>
              <a:t>من</a:t>
            </a:r>
            <a:r>
              <a:rPr dirty="0"/>
              <a:t> </a:t>
            </a:r>
            <a:r>
              <a:rPr dirty="0" err="1"/>
              <a:t>رؤيا</a:t>
            </a:r>
            <a:r>
              <a:rPr dirty="0"/>
              <a:t> </a:t>
            </a:r>
            <a:r>
              <a:rPr dirty="0" err="1"/>
              <a:t>يوحنا</a:t>
            </a:r>
            <a:r>
              <a:rPr dirty="0"/>
              <a:t> </a:t>
            </a:r>
            <a:r>
              <a:rPr dirty="0" err="1"/>
              <a:t>في</a:t>
            </a:r>
            <a:r>
              <a:rPr dirty="0"/>
              <a:t> </a:t>
            </a:r>
            <a:r>
              <a:rPr dirty="0" err="1"/>
              <a:t>العهد</a:t>
            </a:r>
            <a:r>
              <a:rPr dirty="0"/>
              <a:t> </a:t>
            </a:r>
            <a:r>
              <a:rPr dirty="0" err="1"/>
              <a:t>الجديد</a:t>
            </a:r>
            <a:r>
              <a:rPr dirty="0"/>
              <a:t>.</a:t>
            </a:r>
          </a:p>
          <a:p>
            <a:pPr algn="r" rtl="1">
              <a:defRPr>
                <a:latin typeface="Arial"/>
                <a:ea typeface="Arial"/>
                <a:cs typeface="Arial"/>
                <a:sym typeface="Arial"/>
              </a:defRPr>
            </a:pPr>
            <a:r>
              <a:rPr dirty="0" err="1"/>
              <a:t>هذه</a:t>
            </a:r>
            <a:r>
              <a:rPr dirty="0"/>
              <a:t> </a:t>
            </a:r>
            <a:r>
              <a:rPr dirty="0" err="1"/>
              <a:t>الخمسة</a:t>
            </a:r>
            <a:r>
              <a:rPr dirty="0"/>
              <a:t> </a:t>
            </a:r>
            <a:r>
              <a:rPr dirty="0" err="1"/>
              <a:t>خيوط</a:t>
            </a:r>
            <a:r>
              <a:rPr dirty="0"/>
              <a:t> </a:t>
            </a:r>
            <a:r>
              <a:rPr dirty="0" err="1"/>
              <a:t>المنسوجة</a:t>
            </a:r>
            <a:r>
              <a:rPr dirty="0"/>
              <a:t> … </a:t>
            </a:r>
            <a:r>
              <a:rPr dirty="0" err="1"/>
              <a:t>أوقات</a:t>
            </a:r>
            <a:r>
              <a:rPr dirty="0"/>
              <a:t> </a:t>
            </a:r>
            <a:r>
              <a:rPr dirty="0" err="1"/>
              <a:t>النهاية</a:t>
            </a:r>
            <a:r>
              <a:rPr dirty="0"/>
              <a:t> …. </a:t>
            </a:r>
            <a:r>
              <a:rPr dirty="0" err="1"/>
              <a:t>ما</a:t>
            </a:r>
            <a:r>
              <a:rPr dirty="0"/>
              <a:t> </a:t>
            </a:r>
            <a:r>
              <a:rPr dirty="0" err="1"/>
              <a:t>وراء</a:t>
            </a:r>
            <a:r>
              <a:rPr dirty="0"/>
              <a:t> </a:t>
            </a:r>
            <a:r>
              <a:rPr dirty="0" err="1"/>
              <a:t>خيط</a:t>
            </a:r>
            <a:r>
              <a:rPr dirty="0"/>
              <a:t> </a:t>
            </a:r>
            <a:r>
              <a:rPr dirty="0" err="1"/>
              <a:t>يسوع</a:t>
            </a:r>
            <a:r>
              <a:rPr dirty="0"/>
              <a:t>…. </a:t>
            </a:r>
            <a:r>
              <a:rPr dirty="0" err="1"/>
              <a:t>موضحة</a:t>
            </a:r>
            <a:r>
              <a:rPr dirty="0"/>
              <a:t> </a:t>
            </a:r>
            <a:r>
              <a:rPr dirty="0" err="1"/>
              <a:t>بالتريب</a:t>
            </a:r>
            <a:r>
              <a:rPr dirty="0"/>
              <a:t> ..</a:t>
            </a:r>
          </a:p>
          <a:p>
            <a:pPr algn="r" rtl="1">
              <a:defRPr>
                <a:latin typeface="Arial"/>
                <a:ea typeface="Arial"/>
                <a:cs typeface="Arial"/>
                <a:sym typeface="Arial"/>
              </a:defRPr>
            </a:pPr>
            <a:r>
              <a:rPr dirty="0"/>
              <a:t>  </a:t>
            </a:r>
            <a:r>
              <a:rPr lang="en-US" dirty="0"/>
              <a:t>  </a:t>
            </a:r>
            <a:r>
              <a:rPr dirty="0"/>
              <a:t> ////</a:t>
            </a:r>
            <a:r>
              <a:rPr dirty="0" err="1"/>
              <a:t>عشاء</a:t>
            </a:r>
            <a:r>
              <a:rPr dirty="0"/>
              <a:t> </a:t>
            </a:r>
            <a:r>
              <a:rPr dirty="0" err="1"/>
              <a:t>عرس</a:t>
            </a:r>
            <a:r>
              <a:rPr dirty="0"/>
              <a:t> </a:t>
            </a:r>
            <a:r>
              <a:rPr dirty="0" err="1"/>
              <a:t>الخروف</a:t>
            </a:r>
            <a:r>
              <a:rPr dirty="0"/>
              <a:t> ….</a:t>
            </a:r>
          </a:p>
          <a:p>
            <a:pPr algn="r" rtl="1">
              <a:defRPr>
                <a:latin typeface="Arial"/>
                <a:ea typeface="Arial"/>
                <a:cs typeface="Arial"/>
                <a:sym typeface="Arial"/>
              </a:defRPr>
            </a:pPr>
            <a:r>
              <a:rPr dirty="0"/>
              <a:t>  </a:t>
            </a:r>
            <a:r>
              <a:rPr lang="en-US" dirty="0"/>
              <a:t>  </a:t>
            </a:r>
            <a:r>
              <a:rPr dirty="0"/>
              <a:t> ////</a:t>
            </a:r>
            <a:r>
              <a:rPr dirty="0" err="1"/>
              <a:t>المجيئ</a:t>
            </a:r>
            <a:r>
              <a:rPr dirty="0"/>
              <a:t> </a:t>
            </a:r>
            <a:r>
              <a:rPr dirty="0" err="1"/>
              <a:t>الثاني</a:t>
            </a:r>
            <a:r>
              <a:rPr dirty="0"/>
              <a:t> </a:t>
            </a:r>
            <a:r>
              <a:rPr dirty="0" err="1"/>
              <a:t>لربنا</a:t>
            </a:r>
            <a:r>
              <a:rPr dirty="0"/>
              <a:t>…….   </a:t>
            </a:r>
          </a:p>
          <a:p>
            <a:pPr algn="r" rtl="1">
              <a:defRPr>
                <a:latin typeface="Arial"/>
                <a:ea typeface="Arial"/>
                <a:cs typeface="Arial"/>
                <a:sym typeface="Arial"/>
              </a:defRPr>
            </a:pPr>
            <a:r>
              <a:rPr dirty="0"/>
              <a:t>  </a:t>
            </a:r>
            <a:r>
              <a:rPr lang="en-US" dirty="0"/>
              <a:t>  </a:t>
            </a:r>
            <a:r>
              <a:rPr dirty="0"/>
              <a:t> ////</a:t>
            </a:r>
            <a:r>
              <a:rPr dirty="0" err="1"/>
              <a:t>عهد</a:t>
            </a:r>
            <a:r>
              <a:rPr dirty="0"/>
              <a:t> </a:t>
            </a:r>
            <a:r>
              <a:rPr dirty="0" err="1"/>
              <a:t>المسيح</a:t>
            </a:r>
            <a:r>
              <a:rPr dirty="0"/>
              <a:t> </a:t>
            </a:r>
            <a:r>
              <a:rPr dirty="0" err="1"/>
              <a:t>الألف</a:t>
            </a:r>
            <a:r>
              <a:rPr dirty="0"/>
              <a:t> </a:t>
            </a:r>
            <a:r>
              <a:rPr dirty="0" err="1"/>
              <a:t>سنة</a:t>
            </a:r>
            <a:r>
              <a:rPr dirty="0"/>
              <a:t> …. </a:t>
            </a:r>
          </a:p>
          <a:p>
            <a:pPr algn="r" rtl="1">
              <a:defRPr>
                <a:latin typeface="Arial"/>
                <a:ea typeface="Arial"/>
                <a:cs typeface="Arial"/>
                <a:sym typeface="Arial"/>
              </a:defRPr>
            </a:pPr>
            <a:r>
              <a:rPr dirty="0"/>
              <a:t>  </a:t>
            </a:r>
            <a:r>
              <a:rPr lang="en-US" dirty="0"/>
              <a:t>  </a:t>
            </a:r>
            <a:r>
              <a:rPr dirty="0"/>
              <a:t> ////</a:t>
            </a:r>
            <a:r>
              <a:rPr dirty="0" err="1"/>
              <a:t>دينونة</a:t>
            </a:r>
            <a:r>
              <a:rPr dirty="0"/>
              <a:t> </a:t>
            </a:r>
            <a:r>
              <a:rPr dirty="0" err="1"/>
              <a:t>العرش</a:t>
            </a:r>
            <a:r>
              <a:rPr dirty="0"/>
              <a:t> </a:t>
            </a:r>
            <a:r>
              <a:rPr dirty="0" err="1"/>
              <a:t>الأبيض</a:t>
            </a:r>
            <a:r>
              <a:rPr dirty="0"/>
              <a:t> </a:t>
            </a:r>
            <a:r>
              <a:rPr dirty="0" err="1"/>
              <a:t>العظيم</a:t>
            </a:r>
            <a:r>
              <a:rPr dirty="0"/>
              <a:t> ….   </a:t>
            </a:r>
          </a:p>
          <a:p>
            <a:pPr algn="r" rtl="1">
              <a:defRPr>
                <a:latin typeface="Arial"/>
                <a:ea typeface="Arial"/>
                <a:cs typeface="Arial"/>
                <a:sym typeface="Arial"/>
              </a:defRPr>
            </a:pPr>
            <a:r>
              <a:rPr dirty="0"/>
              <a:t>  </a:t>
            </a:r>
            <a:r>
              <a:rPr lang="en-US" dirty="0"/>
              <a:t>  </a:t>
            </a:r>
            <a:r>
              <a:rPr dirty="0"/>
              <a:t> ////</a:t>
            </a:r>
            <a:r>
              <a:rPr dirty="0" err="1"/>
              <a:t>وأخيراً</a:t>
            </a:r>
            <a:r>
              <a:rPr dirty="0"/>
              <a:t> …. </a:t>
            </a:r>
            <a:r>
              <a:rPr dirty="0" err="1"/>
              <a:t>السماء</a:t>
            </a:r>
            <a:r>
              <a:rPr dirty="0"/>
              <a:t> </a:t>
            </a:r>
            <a:r>
              <a:rPr dirty="0" err="1"/>
              <a:t>الجديدة</a:t>
            </a:r>
            <a:r>
              <a:rPr dirty="0"/>
              <a:t> </a:t>
            </a:r>
            <a:r>
              <a:rPr dirty="0" err="1"/>
              <a:t>والأرض</a:t>
            </a:r>
            <a:r>
              <a:rPr dirty="0"/>
              <a:t> </a:t>
            </a:r>
            <a:r>
              <a:rPr dirty="0" err="1"/>
              <a:t>الجديدة</a:t>
            </a:r>
            <a:r>
              <a:rPr dirty="0"/>
              <a:t>   </a:t>
            </a: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12" name="Shape 6112"/>
          <p:cNvSpPr>
            <a:spLocks noGrp="1" noRot="1" noChangeAspect="1"/>
          </p:cNvSpPr>
          <p:nvPr>
            <p:ph type="sldImg"/>
          </p:nvPr>
        </p:nvSpPr>
        <p:spPr>
          <a:prstGeom prst="rect">
            <a:avLst/>
          </a:prstGeom>
        </p:spPr>
        <p:txBody>
          <a:bodyPr/>
          <a:lstStyle/>
          <a:p>
            <a:endParaRPr/>
          </a:p>
        </p:txBody>
      </p:sp>
      <p:sp>
        <p:nvSpPr>
          <p:cNvPr id="6113" name="Shape 6113"/>
          <p:cNvSpPr>
            <a:spLocks noGrp="1"/>
          </p:cNvSpPr>
          <p:nvPr>
            <p:ph type="body" sz="quarter" idx="1"/>
          </p:nvPr>
        </p:nvSpPr>
        <p:spPr>
          <a:prstGeom prst="rect">
            <a:avLst/>
          </a:prstGeom>
        </p:spPr>
        <p:txBody>
          <a:bodyPr/>
          <a:lstStyle/>
          <a:p>
            <a:pPr algn="r" rtl="1">
              <a:defRPr>
                <a:latin typeface="Arial"/>
                <a:ea typeface="Arial"/>
                <a:cs typeface="Arial"/>
                <a:sym typeface="Arial"/>
              </a:defRPr>
            </a:pPr>
            <a:r>
              <a:rPr dirty="0" err="1"/>
              <a:t>كل</a:t>
            </a:r>
            <a:r>
              <a:rPr dirty="0"/>
              <a:t> </a:t>
            </a:r>
            <a:r>
              <a:rPr dirty="0" err="1"/>
              <a:t>من</a:t>
            </a:r>
            <a:r>
              <a:rPr dirty="0"/>
              <a:t> </a:t>
            </a:r>
            <a:r>
              <a:rPr dirty="0" err="1"/>
              <a:t>هذه</a:t>
            </a:r>
            <a:r>
              <a:rPr dirty="0"/>
              <a:t> </a:t>
            </a:r>
            <a:r>
              <a:rPr dirty="0" err="1"/>
              <a:t>العهود</a:t>
            </a:r>
            <a:r>
              <a:rPr dirty="0"/>
              <a:t> ... </a:t>
            </a:r>
            <a:r>
              <a:rPr dirty="0" err="1"/>
              <a:t>كونها</a:t>
            </a:r>
            <a:r>
              <a:rPr dirty="0"/>
              <a:t> </a:t>
            </a:r>
            <a:r>
              <a:rPr dirty="0" err="1"/>
              <a:t>حرفيًا</a:t>
            </a:r>
            <a:r>
              <a:rPr dirty="0"/>
              <a:t> </a:t>
            </a:r>
            <a:r>
              <a:rPr dirty="0" err="1"/>
              <a:t>وأبديًا</a:t>
            </a:r>
            <a:r>
              <a:rPr dirty="0"/>
              <a:t> </a:t>
            </a:r>
            <a:r>
              <a:rPr dirty="0" err="1"/>
              <a:t>وغير</a:t>
            </a:r>
            <a:r>
              <a:rPr dirty="0"/>
              <a:t> </a:t>
            </a:r>
            <a:r>
              <a:rPr dirty="0" err="1"/>
              <a:t>مشروط</a:t>
            </a:r>
            <a:r>
              <a:rPr dirty="0"/>
              <a:t> ... </a:t>
            </a:r>
            <a:r>
              <a:rPr dirty="0" err="1"/>
              <a:t>تعمل</a:t>
            </a:r>
            <a:r>
              <a:rPr dirty="0"/>
              <a:t> </a:t>
            </a:r>
            <a:r>
              <a:rPr dirty="0" err="1"/>
              <a:t>في</a:t>
            </a:r>
            <a:r>
              <a:rPr dirty="0"/>
              <a:t> </a:t>
            </a:r>
            <a:r>
              <a:rPr dirty="0" err="1"/>
              <a:t>هذه</a:t>
            </a:r>
            <a:r>
              <a:rPr dirty="0"/>
              <a:t> </a:t>
            </a:r>
            <a:r>
              <a:rPr dirty="0" err="1"/>
              <a:t>اللحظة</a:t>
            </a:r>
            <a:r>
              <a:rPr dirty="0"/>
              <a:t> </a:t>
            </a:r>
            <a:r>
              <a:rPr dirty="0" err="1"/>
              <a:t>بالذات</a:t>
            </a:r>
            <a:r>
              <a:rPr dirty="0"/>
              <a:t> ... </a:t>
            </a:r>
            <a:r>
              <a:rPr dirty="0" err="1"/>
              <a:t>وستستمر</a:t>
            </a:r>
            <a:r>
              <a:rPr dirty="0"/>
              <a:t> </a:t>
            </a:r>
            <a:r>
              <a:rPr dirty="0" err="1"/>
              <a:t>في</a:t>
            </a:r>
            <a:r>
              <a:rPr dirty="0"/>
              <a:t> </a:t>
            </a:r>
            <a:r>
              <a:rPr dirty="0" err="1"/>
              <a:t>القيام</a:t>
            </a:r>
            <a:r>
              <a:rPr dirty="0"/>
              <a:t> </a:t>
            </a:r>
            <a:r>
              <a:rPr dirty="0" err="1"/>
              <a:t>بذلك</a:t>
            </a:r>
            <a:r>
              <a:rPr dirty="0"/>
              <a:t> </a:t>
            </a:r>
            <a:r>
              <a:rPr dirty="0" err="1"/>
              <a:t>حتى</a:t>
            </a:r>
            <a:r>
              <a:rPr dirty="0"/>
              <a:t> </a:t>
            </a:r>
            <a:r>
              <a:rPr dirty="0" err="1"/>
              <a:t>ينتهي</a:t>
            </a:r>
            <a:r>
              <a:rPr dirty="0"/>
              <a:t> </a:t>
            </a:r>
            <a:r>
              <a:rPr dirty="0" err="1"/>
              <a:t>تاريخ</a:t>
            </a:r>
            <a:r>
              <a:rPr dirty="0"/>
              <a:t> </a:t>
            </a:r>
            <a:r>
              <a:rPr dirty="0" err="1"/>
              <a:t>الأرض</a:t>
            </a:r>
            <a:r>
              <a:rPr dirty="0"/>
              <a:t> ... </a:t>
            </a:r>
            <a:r>
              <a:rPr dirty="0" err="1"/>
              <a:t>حتى</a:t>
            </a:r>
            <a:r>
              <a:rPr dirty="0"/>
              <a:t> </a:t>
            </a:r>
            <a:r>
              <a:rPr dirty="0" err="1"/>
              <a:t>ما</a:t>
            </a:r>
            <a:r>
              <a:rPr dirty="0"/>
              <a:t> </a:t>
            </a:r>
            <a:r>
              <a:rPr dirty="0" err="1"/>
              <a:t>بعد</a:t>
            </a:r>
            <a:r>
              <a:rPr dirty="0"/>
              <a:t> </a:t>
            </a:r>
            <a:r>
              <a:rPr dirty="0" err="1"/>
              <a:t>أحداث</a:t>
            </a:r>
            <a:r>
              <a:rPr dirty="0"/>
              <a:t> </a:t>
            </a:r>
            <a:r>
              <a:rPr dirty="0" err="1"/>
              <a:t>نهاية</a:t>
            </a:r>
            <a:r>
              <a:rPr dirty="0"/>
              <a:t> </a:t>
            </a:r>
            <a:r>
              <a:rPr dirty="0" err="1"/>
              <a:t>الوقت</a:t>
            </a:r>
            <a:r>
              <a:rPr dirty="0"/>
              <a:t> …</a:t>
            </a:r>
          </a:p>
          <a:p>
            <a:pPr algn="r" rtl="1">
              <a:defRPr>
                <a:latin typeface="Arial"/>
                <a:ea typeface="Arial"/>
                <a:cs typeface="Arial"/>
                <a:sym typeface="Arial"/>
              </a:defRPr>
            </a:pPr>
            <a:r>
              <a:rPr dirty="0"/>
              <a:t>   //</a:t>
            </a:r>
            <a:r>
              <a:rPr lang="en-US" dirty="0"/>
              <a:t>//</a:t>
            </a:r>
            <a:r>
              <a:rPr dirty="0" err="1"/>
              <a:t>متى</a:t>
            </a:r>
            <a:r>
              <a:rPr dirty="0"/>
              <a:t> </a:t>
            </a:r>
            <a:r>
              <a:rPr dirty="0" err="1"/>
              <a:t>سيتم</a:t>
            </a:r>
            <a:r>
              <a:rPr dirty="0"/>
              <a:t> </a:t>
            </a:r>
            <a:r>
              <a:rPr dirty="0" err="1"/>
              <a:t>الانتهاء</a:t>
            </a:r>
            <a:r>
              <a:rPr dirty="0"/>
              <a:t> </a:t>
            </a:r>
            <a:r>
              <a:rPr dirty="0" err="1"/>
              <a:t>منها</a:t>
            </a:r>
            <a:r>
              <a:rPr dirty="0"/>
              <a:t> ... </a:t>
            </a:r>
            <a:r>
              <a:rPr dirty="0" err="1"/>
              <a:t>وخياطة</a:t>
            </a:r>
            <a:r>
              <a:rPr dirty="0"/>
              <a:t> </a:t>
            </a:r>
            <a:r>
              <a:rPr dirty="0" err="1"/>
              <a:t>نسيج</a:t>
            </a:r>
            <a:r>
              <a:rPr dirty="0"/>
              <a:t> </a:t>
            </a:r>
            <a:r>
              <a:rPr dirty="0" err="1"/>
              <a:t>الكرونولوجيا</a:t>
            </a:r>
            <a:r>
              <a:rPr dirty="0"/>
              <a:t> </a:t>
            </a:r>
            <a:r>
              <a:rPr dirty="0" err="1"/>
              <a:t>وإكمالها</a:t>
            </a:r>
            <a:r>
              <a:rPr dirty="0"/>
              <a:t>. </a:t>
            </a:r>
          </a:p>
          <a:p>
            <a:pPr algn="r" rtl="1">
              <a:defRPr>
                <a:latin typeface="Arial"/>
                <a:ea typeface="Arial"/>
                <a:cs typeface="Arial"/>
                <a:sym typeface="Arial"/>
              </a:defRPr>
            </a:pPr>
            <a:r>
              <a:rPr dirty="0"/>
              <a:t>   ///</a:t>
            </a:r>
            <a:r>
              <a:rPr lang="en-US" dirty="0"/>
              <a:t>/</a:t>
            </a:r>
            <a:r>
              <a:rPr dirty="0" err="1"/>
              <a:t>سوف</a:t>
            </a:r>
            <a:r>
              <a:rPr dirty="0"/>
              <a:t> </a:t>
            </a:r>
            <a:r>
              <a:rPr dirty="0" err="1"/>
              <a:t>تبدأ</a:t>
            </a:r>
            <a:r>
              <a:rPr dirty="0"/>
              <a:t> </a:t>
            </a:r>
            <a:r>
              <a:rPr dirty="0" err="1"/>
              <a:t>السماء</a:t>
            </a:r>
            <a:r>
              <a:rPr dirty="0"/>
              <a:t> </a:t>
            </a:r>
            <a:r>
              <a:rPr dirty="0" err="1"/>
              <a:t>الجديدة</a:t>
            </a:r>
            <a:r>
              <a:rPr dirty="0"/>
              <a:t> </a:t>
            </a:r>
            <a:r>
              <a:rPr dirty="0" err="1"/>
              <a:t>والأرض</a:t>
            </a:r>
            <a:r>
              <a:rPr dirty="0"/>
              <a:t> </a:t>
            </a:r>
            <a:r>
              <a:rPr dirty="0" err="1"/>
              <a:t>الجديدة</a:t>
            </a:r>
            <a:r>
              <a:rPr dirty="0"/>
              <a:t> </a:t>
            </a:r>
            <a:r>
              <a:rPr dirty="0" err="1"/>
              <a:t>وهذا</a:t>
            </a:r>
            <a:r>
              <a:rPr dirty="0"/>
              <a:t> </a:t>
            </a:r>
            <a:r>
              <a:rPr dirty="0" err="1"/>
              <a:t>شيء</a:t>
            </a:r>
            <a:r>
              <a:rPr dirty="0"/>
              <a:t> </a:t>
            </a:r>
            <a:r>
              <a:rPr dirty="0" err="1"/>
              <a:t>لا</a:t>
            </a:r>
            <a:r>
              <a:rPr dirty="0"/>
              <a:t> </a:t>
            </a:r>
            <a:r>
              <a:rPr dirty="0" err="1"/>
              <a:t>نعرف</a:t>
            </a:r>
            <a:r>
              <a:rPr dirty="0"/>
              <a:t> </a:t>
            </a:r>
            <a:r>
              <a:rPr dirty="0" err="1"/>
              <a:t>عنه</a:t>
            </a:r>
            <a:r>
              <a:rPr dirty="0"/>
              <a:t> </a:t>
            </a:r>
            <a:r>
              <a:rPr dirty="0" err="1"/>
              <a:t>إلا</a:t>
            </a:r>
            <a:r>
              <a:rPr dirty="0"/>
              <a:t> </a:t>
            </a:r>
            <a:r>
              <a:rPr dirty="0" err="1"/>
              <a:t>القليل</a:t>
            </a:r>
            <a:r>
              <a:rPr dirty="0"/>
              <a:t> . </a:t>
            </a:r>
            <a:r>
              <a:rPr dirty="0" err="1"/>
              <a:t>ربما</a:t>
            </a:r>
            <a:r>
              <a:rPr dirty="0"/>
              <a:t> </a:t>
            </a:r>
            <a:r>
              <a:rPr dirty="0" err="1"/>
              <a:t>يكون</a:t>
            </a:r>
            <a:r>
              <a:rPr dirty="0"/>
              <a:t> </a:t>
            </a:r>
            <a:r>
              <a:rPr dirty="0" err="1"/>
              <a:t>هذا</a:t>
            </a:r>
            <a:r>
              <a:rPr dirty="0"/>
              <a:t> </a:t>
            </a:r>
            <a:r>
              <a:rPr dirty="0" err="1"/>
              <a:t>أمرًا</a:t>
            </a:r>
            <a:r>
              <a:rPr dirty="0"/>
              <a:t> </a:t>
            </a:r>
            <a:r>
              <a:rPr dirty="0" err="1"/>
              <a:t>جيدًا</a:t>
            </a:r>
            <a:r>
              <a:rPr dirty="0"/>
              <a:t>… </a:t>
            </a:r>
            <a:r>
              <a:rPr dirty="0" err="1"/>
              <a:t>وإلا</a:t>
            </a:r>
            <a:r>
              <a:rPr dirty="0"/>
              <a:t> </a:t>
            </a:r>
            <a:r>
              <a:rPr dirty="0" err="1"/>
              <a:t>سنكون</a:t>
            </a:r>
            <a:r>
              <a:rPr dirty="0"/>
              <a:t> </a:t>
            </a:r>
            <a:r>
              <a:rPr dirty="0" err="1"/>
              <a:t>مفتونين</a:t>
            </a:r>
            <a:r>
              <a:rPr dirty="0"/>
              <a:t> - </a:t>
            </a:r>
            <a:r>
              <a:rPr dirty="0" err="1"/>
              <a:t>وفضوليين</a:t>
            </a:r>
            <a:r>
              <a:rPr dirty="0"/>
              <a:t> </a:t>
            </a:r>
            <a:r>
              <a:rPr dirty="0" err="1"/>
              <a:t>أكثر</a:t>
            </a:r>
            <a:r>
              <a:rPr dirty="0"/>
              <a:t> -</a:t>
            </a:r>
          </a:p>
          <a:p>
            <a:pPr algn="r" rtl="1">
              <a:defRPr>
                <a:latin typeface="Arial"/>
                <a:ea typeface="Arial"/>
                <a:cs typeface="Arial"/>
                <a:sym typeface="Arial"/>
              </a:defRPr>
            </a:pPr>
            <a:r>
              <a:rPr dirty="0" err="1"/>
              <a:t>للحياة</a:t>
            </a:r>
            <a:r>
              <a:rPr dirty="0"/>
              <a:t> </a:t>
            </a:r>
            <a:r>
              <a:rPr dirty="0" err="1"/>
              <a:t>التي</a:t>
            </a:r>
            <a:r>
              <a:rPr dirty="0"/>
              <a:t> </a:t>
            </a:r>
            <a:r>
              <a:rPr dirty="0" err="1"/>
              <a:t>تنتظرنا</a:t>
            </a:r>
            <a:r>
              <a:rPr dirty="0"/>
              <a:t> </a:t>
            </a:r>
            <a:r>
              <a:rPr dirty="0" err="1"/>
              <a:t>أكثر</a:t>
            </a:r>
            <a:r>
              <a:rPr dirty="0"/>
              <a:t> </a:t>
            </a:r>
            <a:r>
              <a:rPr dirty="0" err="1"/>
              <a:t>من</a:t>
            </a:r>
            <a:r>
              <a:rPr dirty="0"/>
              <a:t> </a:t>
            </a:r>
            <a:r>
              <a:rPr dirty="0" err="1"/>
              <a:t>الحياة</a:t>
            </a:r>
            <a:r>
              <a:rPr dirty="0"/>
              <a:t> </a:t>
            </a:r>
            <a:r>
              <a:rPr dirty="0" err="1"/>
              <a:t>التي</a:t>
            </a:r>
            <a:r>
              <a:rPr dirty="0"/>
              <a:t> </a:t>
            </a:r>
            <a:r>
              <a:rPr dirty="0" err="1"/>
              <a:t>نعيشها</a:t>
            </a:r>
            <a:r>
              <a:rPr dirty="0"/>
              <a:t> </a:t>
            </a:r>
            <a:r>
              <a:rPr dirty="0" err="1"/>
              <a:t>هنا</a:t>
            </a:r>
            <a:r>
              <a:rPr dirty="0"/>
              <a:t> </a:t>
            </a:r>
            <a:r>
              <a:rPr dirty="0" err="1"/>
              <a:t>على</a:t>
            </a:r>
            <a:r>
              <a:rPr dirty="0"/>
              <a:t> </a:t>
            </a:r>
            <a:r>
              <a:rPr dirty="0" err="1"/>
              <a:t>الأرض</a:t>
            </a:r>
            <a:r>
              <a:rPr dirty="0"/>
              <a:t> ... </a:t>
            </a:r>
            <a:r>
              <a:rPr dirty="0" err="1"/>
              <a:t>أثناء</a:t>
            </a:r>
            <a:r>
              <a:rPr dirty="0"/>
              <a:t> </a:t>
            </a:r>
            <a:r>
              <a:rPr dirty="0" err="1"/>
              <a:t>قيامنا</a:t>
            </a:r>
            <a:r>
              <a:rPr dirty="0"/>
              <a:t> </a:t>
            </a:r>
            <a:r>
              <a:rPr dirty="0" err="1"/>
              <a:t>بمهمتنا</a:t>
            </a:r>
            <a:r>
              <a:rPr dirty="0"/>
              <a:t> </a:t>
            </a:r>
            <a:r>
              <a:rPr dirty="0" err="1"/>
              <a:t>الخاصة</a:t>
            </a:r>
            <a:r>
              <a:rPr dirty="0"/>
              <a:t> </a:t>
            </a:r>
            <a:r>
              <a:rPr dirty="0" err="1"/>
              <a:t>لنشرإنجيل</a:t>
            </a:r>
            <a:r>
              <a:rPr dirty="0"/>
              <a:t> </a:t>
            </a:r>
            <a:r>
              <a:rPr dirty="0" err="1"/>
              <a:t>الرب</a:t>
            </a:r>
            <a:r>
              <a:rPr dirty="0"/>
              <a:t> </a:t>
            </a:r>
            <a:r>
              <a:rPr dirty="0" err="1"/>
              <a:t>يسوع</a:t>
            </a:r>
            <a:r>
              <a:rPr dirty="0"/>
              <a:t> </a:t>
            </a:r>
            <a:r>
              <a:rPr dirty="0" err="1"/>
              <a:t>المسيح</a:t>
            </a:r>
            <a:r>
              <a:rPr dirty="0"/>
              <a:t> </a:t>
            </a:r>
            <a:r>
              <a:rPr dirty="0" err="1"/>
              <a:t>إلى</a:t>
            </a:r>
            <a:r>
              <a:rPr dirty="0"/>
              <a:t> </a:t>
            </a:r>
            <a:r>
              <a:rPr dirty="0" err="1"/>
              <a:t>اقصى</a:t>
            </a:r>
            <a:r>
              <a:rPr dirty="0"/>
              <a:t> </a:t>
            </a:r>
            <a:r>
              <a:rPr dirty="0" err="1"/>
              <a:t>الارض</a:t>
            </a:r>
            <a:r>
              <a:rPr dirty="0"/>
              <a:t>!</a:t>
            </a:r>
          </a:p>
          <a:p>
            <a:pPr algn="r" rtl="1">
              <a:defRPr sz="100">
                <a:solidFill>
                  <a:srgbClr val="FFFFFF"/>
                </a:solidFill>
                <a:latin typeface="Arial"/>
                <a:ea typeface="Arial"/>
                <a:cs typeface="Arial"/>
                <a:sym typeface="Arial"/>
              </a:defRPr>
            </a:pPr>
            <a:r>
              <a:rPr dirty="0" err="1"/>
              <a:t>و</a:t>
            </a:r>
            <a:r>
              <a:rPr sz="1200" dirty="0">
                <a:solidFill>
                  <a:srgbClr val="000000"/>
                </a:solidFill>
              </a:rPr>
              <a:t>////   </a:t>
            </a:r>
            <a:r>
              <a:rPr sz="1200" dirty="0" err="1">
                <a:solidFill>
                  <a:srgbClr val="000000"/>
                </a:solidFill>
              </a:rPr>
              <a:t>ولكن</a:t>
            </a:r>
            <a:r>
              <a:rPr sz="1200" dirty="0">
                <a:solidFill>
                  <a:srgbClr val="000000"/>
                </a:solidFill>
              </a:rPr>
              <a:t> </a:t>
            </a:r>
            <a:r>
              <a:rPr sz="1200" dirty="0" err="1">
                <a:solidFill>
                  <a:srgbClr val="000000"/>
                </a:solidFill>
              </a:rPr>
              <a:t>ما</a:t>
            </a:r>
            <a:r>
              <a:rPr sz="1200" dirty="0">
                <a:solidFill>
                  <a:srgbClr val="000000"/>
                </a:solidFill>
              </a:rPr>
              <a:t> </a:t>
            </a:r>
            <a:r>
              <a:rPr sz="1200" dirty="0" err="1">
                <a:solidFill>
                  <a:srgbClr val="000000"/>
                </a:solidFill>
              </a:rPr>
              <a:t>هو</a:t>
            </a:r>
            <a:r>
              <a:rPr sz="1200" dirty="0">
                <a:solidFill>
                  <a:srgbClr val="000000"/>
                </a:solidFill>
              </a:rPr>
              <a:t> </a:t>
            </a:r>
            <a:r>
              <a:rPr sz="1200" dirty="0" err="1">
                <a:solidFill>
                  <a:srgbClr val="000000"/>
                </a:solidFill>
              </a:rPr>
              <a:t>واضح</a:t>
            </a:r>
            <a:r>
              <a:rPr sz="1200" dirty="0">
                <a:solidFill>
                  <a:srgbClr val="000000"/>
                </a:solidFill>
              </a:rPr>
              <a:t> </a:t>
            </a:r>
            <a:r>
              <a:rPr sz="1200" dirty="0" err="1">
                <a:solidFill>
                  <a:srgbClr val="000000"/>
                </a:solidFill>
              </a:rPr>
              <a:t>للغاية</a:t>
            </a:r>
            <a:r>
              <a:rPr sz="1200" dirty="0">
                <a:solidFill>
                  <a:srgbClr val="000000"/>
                </a:solidFill>
              </a:rPr>
              <a:t> </a:t>
            </a:r>
            <a:r>
              <a:rPr sz="1200" dirty="0" err="1">
                <a:solidFill>
                  <a:srgbClr val="000000"/>
                </a:solidFill>
              </a:rPr>
              <a:t>هو</a:t>
            </a:r>
            <a:r>
              <a:rPr sz="1200" dirty="0">
                <a:solidFill>
                  <a:srgbClr val="000000"/>
                </a:solidFill>
              </a:rPr>
              <a:t> </a:t>
            </a:r>
            <a:r>
              <a:rPr sz="1200" dirty="0" err="1">
                <a:solidFill>
                  <a:srgbClr val="000000"/>
                </a:solidFill>
              </a:rPr>
              <a:t>هذا</a:t>
            </a:r>
            <a:r>
              <a:rPr sz="1200" dirty="0">
                <a:solidFill>
                  <a:srgbClr val="000000"/>
                </a:solidFill>
              </a:rPr>
              <a:t>: </a:t>
            </a:r>
            <a:r>
              <a:rPr sz="1200" dirty="0" err="1">
                <a:solidFill>
                  <a:srgbClr val="000000"/>
                </a:solidFill>
              </a:rPr>
              <a:t>شيء</a:t>
            </a:r>
            <a:r>
              <a:rPr sz="1200" dirty="0">
                <a:solidFill>
                  <a:srgbClr val="000000"/>
                </a:solidFill>
              </a:rPr>
              <a:t> </a:t>
            </a:r>
            <a:r>
              <a:rPr sz="1200" dirty="0" err="1">
                <a:solidFill>
                  <a:srgbClr val="000000"/>
                </a:solidFill>
              </a:rPr>
              <a:t>ما</a:t>
            </a:r>
            <a:r>
              <a:rPr sz="1200" dirty="0">
                <a:solidFill>
                  <a:srgbClr val="000000"/>
                </a:solidFill>
              </a:rPr>
              <a:t> </a:t>
            </a:r>
            <a:r>
              <a:rPr sz="1200" dirty="0" err="1">
                <a:solidFill>
                  <a:srgbClr val="000000"/>
                </a:solidFill>
              </a:rPr>
              <a:t>يجري</a:t>
            </a:r>
            <a:r>
              <a:rPr sz="1200" dirty="0">
                <a:solidFill>
                  <a:srgbClr val="000000"/>
                </a:solidFill>
              </a:rPr>
              <a:t> </a:t>
            </a:r>
            <a:r>
              <a:rPr sz="1200" dirty="0" err="1">
                <a:solidFill>
                  <a:srgbClr val="000000"/>
                </a:solidFill>
              </a:rPr>
              <a:t>هنا</a:t>
            </a:r>
            <a:r>
              <a:rPr sz="1200" dirty="0">
                <a:solidFill>
                  <a:srgbClr val="000000"/>
                </a:solidFill>
              </a:rPr>
              <a:t>. </a:t>
            </a:r>
            <a:r>
              <a:rPr sz="1200" dirty="0" err="1">
                <a:solidFill>
                  <a:srgbClr val="000000"/>
                </a:solidFill>
              </a:rPr>
              <a:t>يُنظر</a:t>
            </a:r>
            <a:r>
              <a:rPr sz="1200" dirty="0">
                <a:solidFill>
                  <a:srgbClr val="000000"/>
                </a:solidFill>
              </a:rPr>
              <a:t> </a:t>
            </a:r>
            <a:r>
              <a:rPr sz="1200" dirty="0" err="1">
                <a:solidFill>
                  <a:srgbClr val="000000"/>
                </a:solidFill>
              </a:rPr>
              <a:t>إليه</a:t>
            </a:r>
            <a:r>
              <a:rPr sz="1200" dirty="0">
                <a:solidFill>
                  <a:srgbClr val="000000"/>
                </a:solidFill>
              </a:rPr>
              <a:t> </a:t>
            </a:r>
            <a:r>
              <a:rPr sz="1200" dirty="0" err="1">
                <a:solidFill>
                  <a:srgbClr val="000000"/>
                </a:solidFill>
              </a:rPr>
              <a:t>في</a:t>
            </a:r>
            <a:r>
              <a:rPr sz="1200" dirty="0">
                <a:solidFill>
                  <a:srgbClr val="000000"/>
                </a:solidFill>
              </a:rPr>
              <a:t> </a:t>
            </a:r>
            <a:r>
              <a:rPr sz="1200" dirty="0" err="1">
                <a:solidFill>
                  <a:srgbClr val="000000"/>
                </a:solidFill>
              </a:rPr>
              <a:t>سياق</a:t>
            </a:r>
            <a:r>
              <a:rPr sz="1200" dirty="0">
                <a:solidFill>
                  <a:srgbClr val="000000"/>
                </a:solidFill>
              </a:rPr>
              <a:t> </a:t>
            </a:r>
            <a:r>
              <a:rPr sz="1200" dirty="0" err="1">
                <a:solidFill>
                  <a:srgbClr val="000000"/>
                </a:solidFill>
              </a:rPr>
              <a:t>التسلسل</a:t>
            </a:r>
            <a:r>
              <a:rPr sz="1200" dirty="0">
                <a:solidFill>
                  <a:srgbClr val="000000"/>
                </a:solidFill>
              </a:rPr>
              <a:t> </a:t>
            </a:r>
            <a:r>
              <a:rPr sz="1200" dirty="0" err="1">
                <a:solidFill>
                  <a:srgbClr val="000000"/>
                </a:solidFill>
              </a:rPr>
              <a:t>الزمني</a:t>
            </a:r>
            <a:r>
              <a:rPr sz="1200" dirty="0">
                <a:solidFill>
                  <a:srgbClr val="000000"/>
                </a:solidFill>
              </a:rPr>
              <a:t> </a:t>
            </a:r>
            <a:r>
              <a:rPr sz="1200" dirty="0" err="1">
                <a:solidFill>
                  <a:srgbClr val="000000"/>
                </a:solidFill>
              </a:rPr>
              <a:t>الكتابي</a:t>
            </a:r>
            <a:r>
              <a:rPr sz="1200" dirty="0">
                <a:solidFill>
                  <a:srgbClr val="000000"/>
                </a:solidFill>
              </a:rPr>
              <a:t> ، </a:t>
            </a:r>
            <a:r>
              <a:rPr sz="1200" dirty="0" err="1">
                <a:solidFill>
                  <a:srgbClr val="000000"/>
                </a:solidFill>
              </a:rPr>
              <a:t>مدعومًا</a:t>
            </a:r>
            <a:r>
              <a:rPr sz="1200" dirty="0">
                <a:solidFill>
                  <a:srgbClr val="000000"/>
                </a:solidFill>
              </a:rPr>
              <a:t> </a:t>
            </a:r>
            <a:r>
              <a:rPr sz="1200" dirty="0" err="1">
                <a:solidFill>
                  <a:srgbClr val="000000"/>
                </a:solidFill>
              </a:rPr>
              <a:t>بالعهود</a:t>
            </a:r>
            <a:r>
              <a:rPr sz="1200" dirty="0">
                <a:solidFill>
                  <a:srgbClr val="000000"/>
                </a:solidFill>
              </a:rPr>
              <a:t> </a:t>
            </a:r>
            <a:r>
              <a:rPr sz="1200" dirty="0" err="1">
                <a:solidFill>
                  <a:srgbClr val="000000"/>
                </a:solidFill>
              </a:rPr>
              <a:t>الأساسية</a:t>
            </a:r>
            <a:r>
              <a:rPr sz="1200" dirty="0">
                <a:solidFill>
                  <a:srgbClr val="000000"/>
                </a:solidFill>
              </a:rPr>
              <a:t> </a:t>
            </a:r>
            <a:r>
              <a:rPr sz="1200" dirty="0" err="1">
                <a:solidFill>
                  <a:srgbClr val="000000"/>
                </a:solidFill>
              </a:rPr>
              <a:t>الأربعة</a:t>
            </a:r>
            <a:r>
              <a:rPr sz="1200" dirty="0">
                <a:solidFill>
                  <a:srgbClr val="000000"/>
                </a:solidFill>
              </a:rPr>
              <a:t> </a:t>
            </a:r>
            <a:r>
              <a:rPr sz="1200" dirty="0" err="1">
                <a:solidFill>
                  <a:srgbClr val="000000"/>
                </a:solidFill>
              </a:rPr>
              <a:t>أو</a:t>
            </a:r>
            <a:r>
              <a:rPr sz="1200" dirty="0">
                <a:solidFill>
                  <a:srgbClr val="000000"/>
                </a:solidFill>
              </a:rPr>
              <a:t> </a:t>
            </a:r>
            <a:r>
              <a:rPr sz="1200" dirty="0" err="1">
                <a:solidFill>
                  <a:srgbClr val="000000"/>
                </a:solidFill>
              </a:rPr>
              <a:t>الاتفاقات</a:t>
            </a:r>
            <a:r>
              <a:rPr sz="1200" dirty="0">
                <a:solidFill>
                  <a:srgbClr val="000000"/>
                </a:solidFill>
              </a:rPr>
              <a:t> </a:t>
            </a:r>
            <a:r>
              <a:rPr sz="1200" dirty="0" err="1">
                <a:solidFill>
                  <a:srgbClr val="000000"/>
                </a:solidFill>
              </a:rPr>
              <a:t>القانونية</a:t>
            </a:r>
            <a:r>
              <a:rPr sz="1200" dirty="0">
                <a:solidFill>
                  <a:srgbClr val="000000"/>
                </a:solidFill>
              </a:rPr>
              <a:t> </a:t>
            </a:r>
            <a:r>
              <a:rPr sz="1200" dirty="0" err="1">
                <a:solidFill>
                  <a:srgbClr val="000000"/>
                </a:solidFill>
              </a:rPr>
              <a:t>بين</a:t>
            </a:r>
            <a:r>
              <a:rPr sz="1200" dirty="0">
                <a:solidFill>
                  <a:srgbClr val="000000"/>
                </a:solidFill>
              </a:rPr>
              <a:t> </a:t>
            </a:r>
            <a:r>
              <a:rPr sz="1200" dirty="0" err="1">
                <a:solidFill>
                  <a:srgbClr val="000000"/>
                </a:solidFill>
              </a:rPr>
              <a:t>الله</a:t>
            </a:r>
            <a:r>
              <a:rPr dirty="0"/>
              <a:t> </a:t>
            </a:r>
            <a:r>
              <a:rPr sz="1200" dirty="0" err="1">
                <a:solidFill>
                  <a:srgbClr val="000000"/>
                </a:solidFill>
              </a:rPr>
              <a:t>والإنسان</a:t>
            </a:r>
            <a:r>
              <a:rPr sz="1200" dirty="0">
                <a:solidFill>
                  <a:srgbClr val="000000"/>
                </a:solidFill>
              </a:rPr>
              <a:t>… </a:t>
            </a:r>
            <a:r>
              <a:rPr sz="1200" dirty="0" err="1">
                <a:solidFill>
                  <a:srgbClr val="000000"/>
                </a:solidFill>
              </a:rPr>
              <a:t>هناك</a:t>
            </a:r>
            <a:r>
              <a:rPr sz="1200" dirty="0">
                <a:solidFill>
                  <a:srgbClr val="000000"/>
                </a:solidFill>
              </a:rPr>
              <a:t> </a:t>
            </a:r>
            <a:r>
              <a:rPr sz="1200" dirty="0" err="1">
                <a:solidFill>
                  <a:srgbClr val="000000"/>
                </a:solidFill>
              </a:rPr>
              <a:t>برنامج</a:t>
            </a:r>
            <a:r>
              <a:rPr sz="1200" dirty="0">
                <a:solidFill>
                  <a:srgbClr val="000000"/>
                </a:solidFill>
              </a:rPr>
              <a:t> </a:t>
            </a:r>
            <a:r>
              <a:rPr sz="1200" dirty="0" err="1">
                <a:solidFill>
                  <a:srgbClr val="000000"/>
                </a:solidFill>
              </a:rPr>
              <a:t>يعمل</a:t>
            </a:r>
            <a:r>
              <a:rPr sz="1200" dirty="0">
                <a:solidFill>
                  <a:srgbClr val="000000"/>
                </a:solidFill>
              </a:rPr>
              <a:t> </a:t>
            </a:r>
            <a:r>
              <a:rPr sz="1200" dirty="0" err="1">
                <a:solidFill>
                  <a:srgbClr val="000000"/>
                </a:solidFill>
              </a:rPr>
              <a:t>هنا</a:t>
            </a:r>
            <a:r>
              <a:rPr sz="1200" dirty="0">
                <a:solidFill>
                  <a:srgbClr val="000000"/>
                </a:solidFill>
              </a:rPr>
              <a:t> ... </a:t>
            </a:r>
            <a:r>
              <a:rPr sz="1200" dirty="0" err="1">
                <a:solidFill>
                  <a:srgbClr val="000000"/>
                </a:solidFill>
              </a:rPr>
              <a:t>برنامج</a:t>
            </a:r>
            <a:r>
              <a:rPr sz="1200" dirty="0">
                <a:solidFill>
                  <a:srgbClr val="000000"/>
                </a:solidFill>
              </a:rPr>
              <a:t> </a:t>
            </a:r>
            <a:r>
              <a:rPr sz="1200" dirty="0" err="1">
                <a:solidFill>
                  <a:srgbClr val="000000"/>
                </a:solidFill>
              </a:rPr>
              <a:t>يكون</a:t>
            </a:r>
            <a:r>
              <a:rPr sz="1200" dirty="0">
                <a:solidFill>
                  <a:srgbClr val="000000"/>
                </a:solidFill>
              </a:rPr>
              <a:t> </a:t>
            </a:r>
            <a:r>
              <a:rPr sz="1200" dirty="0" err="1">
                <a:solidFill>
                  <a:srgbClr val="000000"/>
                </a:solidFill>
              </a:rPr>
              <a:t>لكل</a:t>
            </a:r>
            <a:r>
              <a:rPr sz="1200" dirty="0">
                <a:solidFill>
                  <a:srgbClr val="000000"/>
                </a:solidFill>
              </a:rPr>
              <a:t> </a:t>
            </a:r>
            <a:r>
              <a:rPr sz="1200" dirty="0" err="1">
                <a:solidFill>
                  <a:srgbClr val="000000"/>
                </a:solidFill>
              </a:rPr>
              <a:t>منا</a:t>
            </a:r>
            <a:r>
              <a:rPr sz="1200" dirty="0">
                <a:solidFill>
                  <a:srgbClr val="000000"/>
                </a:solidFill>
              </a:rPr>
              <a:t> </a:t>
            </a:r>
            <a:r>
              <a:rPr sz="1200" dirty="0" err="1">
                <a:solidFill>
                  <a:srgbClr val="000000"/>
                </a:solidFill>
              </a:rPr>
              <a:t>فيه</a:t>
            </a:r>
            <a:r>
              <a:rPr sz="1200" dirty="0">
                <a:solidFill>
                  <a:srgbClr val="000000"/>
                </a:solidFill>
              </a:rPr>
              <a:t> </a:t>
            </a:r>
            <a:r>
              <a:rPr sz="1200" dirty="0" err="1">
                <a:solidFill>
                  <a:srgbClr val="000000"/>
                </a:solidFill>
              </a:rPr>
              <a:t>مهمته</a:t>
            </a:r>
            <a:r>
              <a:rPr sz="1200" dirty="0">
                <a:solidFill>
                  <a:srgbClr val="000000"/>
                </a:solidFill>
              </a:rPr>
              <a:t> </a:t>
            </a:r>
            <a:r>
              <a:rPr sz="1200" dirty="0" err="1">
                <a:solidFill>
                  <a:srgbClr val="000000"/>
                </a:solidFill>
              </a:rPr>
              <a:t>الخاصة</a:t>
            </a:r>
            <a:r>
              <a:rPr sz="1200" dirty="0">
                <a:solidFill>
                  <a:srgbClr val="000000"/>
                </a:solidFill>
              </a:rPr>
              <a:t>.</a:t>
            </a: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31" name="Shape 6331"/>
          <p:cNvSpPr>
            <a:spLocks noGrp="1" noRot="1" noChangeAspect="1"/>
          </p:cNvSpPr>
          <p:nvPr>
            <p:ph type="sldImg"/>
          </p:nvPr>
        </p:nvSpPr>
        <p:spPr>
          <a:prstGeom prst="rect">
            <a:avLst/>
          </a:prstGeom>
        </p:spPr>
        <p:txBody>
          <a:bodyPr/>
          <a:lstStyle/>
          <a:p>
            <a:endParaRPr/>
          </a:p>
        </p:txBody>
      </p:sp>
      <p:sp>
        <p:nvSpPr>
          <p:cNvPr id="6332" name="Shape 6332"/>
          <p:cNvSpPr>
            <a:spLocks noGrp="1"/>
          </p:cNvSpPr>
          <p:nvPr>
            <p:ph type="body" sz="quarter" idx="1"/>
          </p:nvPr>
        </p:nvSpPr>
        <p:spPr>
          <a:prstGeom prst="rect">
            <a:avLst/>
          </a:prstGeom>
        </p:spPr>
        <p:txBody>
          <a:bodyPr/>
          <a:lstStyle/>
          <a:p>
            <a:pPr algn="r" rtl="1">
              <a:defRPr>
                <a:latin typeface="Arial"/>
                <a:ea typeface="Arial"/>
                <a:cs typeface="Arial"/>
                <a:sym typeface="Arial"/>
              </a:defRPr>
            </a:pPr>
            <a:r>
              <a:rPr dirty="0" err="1"/>
              <a:t>إذن</a:t>
            </a:r>
            <a:r>
              <a:rPr dirty="0"/>
              <a:t> ... </a:t>
            </a:r>
            <a:r>
              <a:rPr dirty="0" err="1"/>
              <a:t>توضح</a:t>
            </a:r>
            <a:r>
              <a:rPr dirty="0"/>
              <a:t> </a:t>
            </a:r>
            <a:r>
              <a:rPr dirty="0" err="1"/>
              <a:t>الخيوط</a:t>
            </a:r>
            <a:r>
              <a:rPr dirty="0"/>
              <a:t> </a:t>
            </a:r>
            <a:r>
              <a:rPr dirty="0" err="1"/>
              <a:t>الرأسية</a:t>
            </a:r>
            <a:r>
              <a:rPr dirty="0"/>
              <a:t> </a:t>
            </a:r>
            <a:r>
              <a:rPr dirty="0" err="1"/>
              <a:t>لهذا</a:t>
            </a:r>
            <a:r>
              <a:rPr dirty="0"/>
              <a:t> </a:t>
            </a:r>
            <a:r>
              <a:rPr dirty="0" err="1"/>
              <a:t>النول</a:t>
            </a:r>
            <a:r>
              <a:rPr dirty="0"/>
              <a:t> </a:t>
            </a:r>
            <a:r>
              <a:rPr dirty="0" err="1"/>
              <a:t>بالترتيب</a:t>
            </a:r>
            <a:r>
              <a:rPr dirty="0"/>
              <a:t> </a:t>
            </a:r>
            <a:r>
              <a:rPr dirty="0" err="1"/>
              <a:t>ماهية</a:t>
            </a:r>
            <a:r>
              <a:rPr dirty="0"/>
              <a:t> </a:t>
            </a:r>
            <a:r>
              <a:rPr dirty="0" err="1"/>
              <a:t>التسلسل</a:t>
            </a:r>
            <a:r>
              <a:rPr dirty="0"/>
              <a:t> </a:t>
            </a:r>
            <a:r>
              <a:rPr dirty="0" err="1"/>
              <a:t>الزمني</a:t>
            </a:r>
            <a:r>
              <a:rPr dirty="0"/>
              <a:t> </a:t>
            </a:r>
            <a:r>
              <a:rPr dirty="0" err="1"/>
              <a:t>للكتاب</a:t>
            </a:r>
            <a:r>
              <a:rPr dirty="0"/>
              <a:t> </a:t>
            </a:r>
            <a:r>
              <a:rPr dirty="0" err="1"/>
              <a:t>المقدس</a:t>
            </a:r>
            <a:r>
              <a:rPr dirty="0"/>
              <a:t> ... </a:t>
            </a:r>
            <a:r>
              <a:rPr dirty="0" err="1"/>
              <a:t>الكلمات</a:t>
            </a:r>
            <a:r>
              <a:rPr dirty="0"/>
              <a:t> </a:t>
            </a:r>
            <a:r>
              <a:rPr dirty="0" err="1"/>
              <a:t>العشر</a:t>
            </a:r>
            <a:r>
              <a:rPr dirty="0"/>
              <a:t> </a:t>
            </a:r>
            <a:r>
              <a:rPr dirty="0" err="1"/>
              <a:t>في</a:t>
            </a:r>
            <a:r>
              <a:rPr dirty="0"/>
              <a:t> </a:t>
            </a:r>
            <a:r>
              <a:rPr dirty="0" err="1"/>
              <a:t>ملف</a:t>
            </a:r>
            <a:r>
              <a:rPr dirty="0"/>
              <a:t> </a:t>
            </a:r>
            <a:r>
              <a:rPr dirty="0" err="1"/>
              <a:t>الكتاب</a:t>
            </a:r>
            <a:r>
              <a:rPr dirty="0"/>
              <a:t> </a:t>
            </a:r>
            <a:r>
              <a:rPr dirty="0" err="1"/>
              <a:t>المقدس</a:t>
            </a:r>
            <a:r>
              <a:rPr dirty="0"/>
              <a:t> </a:t>
            </a:r>
            <a:r>
              <a:rPr dirty="0" err="1"/>
              <a:t>في</a:t>
            </a:r>
            <a:r>
              <a:rPr dirty="0"/>
              <a:t> </a:t>
            </a:r>
            <a:r>
              <a:rPr dirty="0" err="1"/>
              <a:t>نفس</a:t>
            </a:r>
            <a:r>
              <a:rPr dirty="0"/>
              <a:t> </a:t>
            </a:r>
            <a:r>
              <a:rPr dirty="0" err="1"/>
              <a:t>الوقت</a:t>
            </a:r>
            <a:r>
              <a:rPr dirty="0"/>
              <a:t> </a:t>
            </a:r>
          </a:p>
          <a:p>
            <a:pPr algn="r" rtl="1">
              <a:defRPr>
                <a:latin typeface="Arial"/>
                <a:ea typeface="Arial"/>
                <a:cs typeface="Arial"/>
                <a:sym typeface="Arial"/>
              </a:defRPr>
            </a:pPr>
            <a:r>
              <a:rPr dirty="0"/>
              <a:t>   </a:t>
            </a:r>
            <a:r>
              <a:rPr lang="en-US" dirty="0"/>
              <a:t>////</a:t>
            </a:r>
            <a:r>
              <a:rPr dirty="0" err="1"/>
              <a:t>وضعت</a:t>
            </a:r>
            <a:r>
              <a:rPr dirty="0"/>
              <a:t> </a:t>
            </a:r>
            <a:r>
              <a:rPr dirty="0" err="1"/>
              <a:t>الخيوط</a:t>
            </a:r>
            <a:r>
              <a:rPr dirty="0"/>
              <a:t> </a:t>
            </a:r>
            <a:r>
              <a:rPr dirty="0" err="1"/>
              <a:t>الأفقية</a:t>
            </a:r>
            <a:r>
              <a:rPr dirty="0"/>
              <a:t> </a:t>
            </a:r>
            <a:r>
              <a:rPr dirty="0" err="1"/>
              <a:t>بسبب</a:t>
            </a:r>
            <a:r>
              <a:rPr dirty="0"/>
              <a:t> </a:t>
            </a:r>
            <a:r>
              <a:rPr dirty="0" err="1"/>
              <a:t>ذلك</a:t>
            </a:r>
            <a:r>
              <a:rPr dirty="0"/>
              <a:t> </a:t>
            </a:r>
            <a:r>
              <a:rPr dirty="0" err="1"/>
              <a:t>التسلسل</a:t>
            </a:r>
            <a:r>
              <a:rPr dirty="0"/>
              <a:t> </a:t>
            </a:r>
            <a:r>
              <a:rPr dirty="0" err="1"/>
              <a:t>الزمني</a:t>
            </a:r>
            <a:r>
              <a:rPr dirty="0"/>
              <a:t>. </a:t>
            </a:r>
            <a:r>
              <a:rPr dirty="0" err="1"/>
              <a:t>يعطي</a:t>
            </a:r>
            <a:r>
              <a:rPr dirty="0"/>
              <a:t> </a:t>
            </a:r>
            <a:r>
              <a:rPr dirty="0" err="1"/>
              <a:t>ماذا</a:t>
            </a:r>
            <a:r>
              <a:rPr dirty="0"/>
              <a:t> </a:t>
            </a:r>
            <a:r>
              <a:rPr dirty="0" err="1"/>
              <a:t>ولماذا</a:t>
            </a:r>
            <a:r>
              <a:rPr dirty="0"/>
              <a:t>  </a:t>
            </a:r>
            <a:r>
              <a:rPr dirty="0" err="1"/>
              <a:t>دفعة</a:t>
            </a:r>
            <a:r>
              <a:rPr dirty="0"/>
              <a:t> </a:t>
            </a:r>
            <a:r>
              <a:rPr dirty="0" err="1"/>
              <a:t>هائلة</a:t>
            </a:r>
            <a:r>
              <a:rPr dirty="0"/>
              <a:t> </a:t>
            </a:r>
            <a:r>
              <a:rPr dirty="0" err="1"/>
              <a:t>لمصداقية</a:t>
            </a:r>
            <a:r>
              <a:rPr dirty="0"/>
              <a:t> </a:t>
            </a:r>
            <a:r>
              <a:rPr dirty="0" err="1"/>
              <a:t>السجل</a:t>
            </a:r>
            <a:r>
              <a:rPr dirty="0"/>
              <a:t> </a:t>
            </a:r>
            <a:r>
              <a:rPr dirty="0" err="1"/>
              <a:t>الكتابي</a:t>
            </a:r>
            <a:r>
              <a:rPr dirty="0"/>
              <a:t> ... </a:t>
            </a:r>
            <a:r>
              <a:rPr dirty="0" err="1"/>
              <a:t>وشهادتنا</a:t>
            </a:r>
            <a:r>
              <a:rPr dirty="0"/>
              <a:t> </a:t>
            </a:r>
            <a:r>
              <a:rPr dirty="0" err="1"/>
              <a:t>للآخرين</a:t>
            </a:r>
            <a:r>
              <a:rPr dirty="0"/>
              <a:t> </a:t>
            </a:r>
            <a:r>
              <a:rPr dirty="0" err="1"/>
              <a:t>حول</a:t>
            </a:r>
            <a:r>
              <a:rPr dirty="0"/>
              <a:t> </a:t>
            </a:r>
            <a:r>
              <a:rPr dirty="0" err="1"/>
              <a:t>هذا</a:t>
            </a:r>
            <a:r>
              <a:rPr dirty="0"/>
              <a:t> </a:t>
            </a:r>
            <a:r>
              <a:rPr dirty="0" err="1"/>
              <a:t>الموضوع</a:t>
            </a:r>
            <a:r>
              <a:rPr dirty="0"/>
              <a:t>!     </a:t>
            </a: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 name="Shape 6553"/>
          <p:cNvSpPr>
            <a:spLocks noGrp="1" noRot="1" noChangeAspect="1"/>
          </p:cNvSpPr>
          <p:nvPr>
            <p:ph type="sldImg"/>
          </p:nvPr>
        </p:nvSpPr>
        <p:spPr>
          <a:prstGeom prst="rect">
            <a:avLst/>
          </a:prstGeom>
        </p:spPr>
        <p:txBody>
          <a:bodyPr/>
          <a:lstStyle/>
          <a:p>
            <a:endParaRPr/>
          </a:p>
        </p:txBody>
      </p:sp>
      <p:sp>
        <p:nvSpPr>
          <p:cNvPr id="6554" name="Shape 6554"/>
          <p:cNvSpPr>
            <a:spLocks noGrp="1"/>
          </p:cNvSpPr>
          <p:nvPr>
            <p:ph type="body" sz="quarter" idx="1"/>
          </p:nvPr>
        </p:nvSpPr>
        <p:spPr>
          <a:prstGeom prst="rect">
            <a:avLst/>
          </a:prstGeom>
        </p:spPr>
        <p:txBody>
          <a:bodyPr/>
          <a:lstStyle/>
          <a:p>
            <a:pPr algn="r" rtl="1">
              <a:defRPr>
                <a:latin typeface="Arial"/>
                <a:ea typeface="Arial"/>
                <a:cs typeface="Arial"/>
                <a:sym typeface="Arial"/>
              </a:defRPr>
            </a:pPr>
            <a:r>
              <a:rPr dirty="0" err="1"/>
              <a:t>لذا</a:t>
            </a:r>
            <a:r>
              <a:rPr dirty="0"/>
              <a:t> </a:t>
            </a:r>
            <a:r>
              <a:rPr dirty="0" err="1"/>
              <a:t>فإن</a:t>
            </a:r>
            <a:r>
              <a:rPr dirty="0"/>
              <a:t> </a:t>
            </a:r>
            <a:r>
              <a:rPr dirty="0" err="1"/>
              <a:t>اللُحمة</a:t>
            </a:r>
            <a:r>
              <a:rPr dirty="0"/>
              <a:t> ….</a:t>
            </a:r>
          </a:p>
          <a:p>
            <a:pPr algn="r" rtl="1">
              <a:defRPr>
                <a:latin typeface="Arial"/>
                <a:ea typeface="Arial"/>
                <a:cs typeface="Arial"/>
                <a:sym typeface="Arial"/>
              </a:defRPr>
            </a:pPr>
            <a:r>
              <a:rPr dirty="0"/>
              <a:t> </a:t>
            </a:r>
            <a:r>
              <a:rPr lang="en-US" dirty="0"/>
              <a:t>////</a:t>
            </a:r>
            <a:r>
              <a:rPr dirty="0" err="1"/>
              <a:t>والأعوجاج</a:t>
            </a:r>
            <a:r>
              <a:rPr dirty="0"/>
              <a:t> … </a:t>
            </a:r>
            <a:r>
              <a:rPr dirty="0" err="1"/>
              <a:t>يجتمعان</a:t>
            </a:r>
            <a:r>
              <a:rPr dirty="0"/>
              <a:t> </a:t>
            </a:r>
            <a:r>
              <a:rPr dirty="0" err="1"/>
              <a:t>معاً</a:t>
            </a:r>
            <a:r>
              <a:rPr dirty="0"/>
              <a:t> </a:t>
            </a:r>
            <a:r>
              <a:rPr dirty="0" err="1"/>
              <a:t>لبناء</a:t>
            </a:r>
            <a:r>
              <a:rPr dirty="0"/>
              <a:t> </a:t>
            </a:r>
            <a:r>
              <a:rPr dirty="0" err="1"/>
              <a:t>النسيج</a:t>
            </a:r>
            <a:r>
              <a:rPr dirty="0"/>
              <a:t> </a:t>
            </a:r>
            <a:r>
              <a:rPr dirty="0" err="1"/>
              <a:t>العقلي</a:t>
            </a:r>
            <a:r>
              <a:rPr dirty="0"/>
              <a:t> </a:t>
            </a:r>
            <a:r>
              <a:rPr dirty="0" err="1"/>
              <a:t>الخاص</a:t>
            </a:r>
            <a:r>
              <a:rPr dirty="0"/>
              <a:t> </a:t>
            </a:r>
            <a:r>
              <a:rPr dirty="0" err="1"/>
              <a:t>بك</a:t>
            </a:r>
            <a:r>
              <a:rPr dirty="0"/>
              <a:t> </a:t>
            </a:r>
            <a:r>
              <a:rPr dirty="0" err="1"/>
              <a:t>للتسلس</a:t>
            </a:r>
            <a:r>
              <a:rPr dirty="0"/>
              <a:t> </a:t>
            </a:r>
            <a:r>
              <a:rPr dirty="0" err="1"/>
              <a:t>الزمني</a:t>
            </a:r>
            <a:r>
              <a:rPr dirty="0"/>
              <a:t> </a:t>
            </a:r>
            <a:r>
              <a:rPr dirty="0" err="1"/>
              <a:t>للكتاب</a:t>
            </a:r>
            <a:r>
              <a:rPr dirty="0"/>
              <a:t> </a:t>
            </a:r>
            <a:r>
              <a:rPr dirty="0" err="1"/>
              <a:t>المقدس</a:t>
            </a:r>
            <a:r>
              <a:rPr dirty="0"/>
              <a:t> . </a:t>
            </a:r>
            <a:r>
              <a:rPr dirty="0" err="1"/>
              <a:t>مما</a:t>
            </a:r>
            <a:r>
              <a:rPr dirty="0"/>
              <a:t> </a:t>
            </a:r>
            <a:r>
              <a:rPr dirty="0" err="1"/>
              <a:t>يعني</a:t>
            </a:r>
            <a:r>
              <a:rPr dirty="0"/>
              <a:t>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4" name="Shape 914"/>
          <p:cNvSpPr>
            <a:spLocks noGrp="1" noRot="1" noChangeAspect="1"/>
          </p:cNvSpPr>
          <p:nvPr>
            <p:ph type="sldImg"/>
          </p:nvPr>
        </p:nvSpPr>
        <p:spPr>
          <a:prstGeom prst="rect">
            <a:avLst/>
          </a:prstGeom>
        </p:spPr>
        <p:txBody>
          <a:bodyPr/>
          <a:lstStyle/>
          <a:p>
            <a:endParaRPr/>
          </a:p>
        </p:txBody>
      </p:sp>
      <p:sp>
        <p:nvSpPr>
          <p:cNvPr id="915" name="Shape 915"/>
          <p:cNvSpPr>
            <a:spLocks noGrp="1"/>
          </p:cNvSpPr>
          <p:nvPr>
            <p:ph type="body" sz="quarter" idx="1"/>
          </p:nvPr>
        </p:nvSpPr>
        <p:spPr>
          <a:prstGeom prst="rect">
            <a:avLst/>
          </a:prstGeom>
        </p:spPr>
        <p:txBody>
          <a:bodyPr/>
          <a:lstStyle/>
          <a:p>
            <a:pPr algn="r" rtl="0">
              <a:defRPr>
                <a:latin typeface="Arial"/>
                <a:ea typeface="Arial"/>
                <a:cs typeface="Arial"/>
                <a:sym typeface="Arial"/>
              </a:defRPr>
            </a:pPr>
            <a:r>
              <a:rPr dirty="0" err="1"/>
              <a:t>الآن</a:t>
            </a:r>
            <a:r>
              <a:rPr dirty="0"/>
              <a:t> ... </a:t>
            </a:r>
            <a:r>
              <a:rPr dirty="0" err="1"/>
              <a:t>مع</a:t>
            </a:r>
            <a:r>
              <a:rPr dirty="0"/>
              <a:t> </a:t>
            </a:r>
            <a:r>
              <a:rPr dirty="0" err="1"/>
              <a:t>وضع</a:t>
            </a:r>
            <a:r>
              <a:rPr dirty="0"/>
              <a:t> </a:t>
            </a:r>
            <a:r>
              <a:rPr dirty="0" err="1"/>
              <a:t>الجغرافيا</a:t>
            </a:r>
            <a:r>
              <a:rPr dirty="0"/>
              <a:t> </a:t>
            </a:r>
            <a:r>
              <a:rPr dirty="0" err="1"/>
              <a:t>في</a:t>
            </a:r>
            <a:r>
              <a:rPr dirty="0"/>
              <a:t> </a:t>
            </a:r>
            <a:r>
              <a:rPr dirty="0" err="1"/>
              <a:t>الاعتبار</a:t>
            </a:r>
            <a:r>
              <a:rPr dirty="0"/>
              <a:t> ... </a:t>
            </a:r>
            <a:r>
              <a:rPr dirty="0" err="1"/>
              <a:t>فكر</a:t>
            </a:r>
            <a:r>
              <a:rPr dirty="0"/>
              <a:t> </a:t>
            </a:r>
            <a:r>
              <a:rPr dirty="0" err="1"/>
              <a:t>في</a:t>
            </a:r>
            <a:r>
              <a:rPr dirty="0"/>
              <a:t> </a:t>
            </a:r>
            <a:r>
              <a:rPr dirty="0" err="1"/>
              <a:t>شكل</a:t>
            </a:r>
            <a:r>
              <a:rPr dirty="0"/>
              <a:t> </a:t>
            </a:r>
            <a:r>
              <a:rPr dirty="0" err="1"/>
              <a:t>شوك</a:t>
            </a:r>
            <a:r>
              <a:rPr dirty="0"/>
              <a:t> ... </a:t>
            </a:r>
            <a:r>
              <a:rPr dirty="0" err="1"/>
              <a:t>إلى</a:t>
            </a:r>
            <a:r>
              <a:rPr dirty="0"/>
              <a:t> </a:t>
            </a:r>
            <a:r>
              <a:rPr dirty="0" err="1"/>
              <a:t>حد</a:t>
            </a:r>
            <a:r>
              <a:rPr dirty="0"/>
              <a:t> </a:t>
            </a:r>
            <a:r>
              <a:rPr dirty="0" err="1"/>
              <a:t>ما</a:t>
            </a:r>
            <a:r>
              <a:rPr dirty="0"/>
              <a:t> </a:t>
            </a:r>
            <a:r>
              <a:rPr dirty="0" err="1"/>
              <a:t>مستدير</a:t>
            </a:r>
            <a:r>
              <a:rPr dirty="0"/>
              <a:t> </a:t>
            </a:r>
            <a:r>
              <a:rPr dirty="0" err="1"/>
              <a:t>وشائك</a:t>
            </a:r>
            <a:r>
              <a:rPr dirty="0"/>
              <a:t>.</a:t>
            </a:r>
          </a:p>
          <a:p>
            <a:pPr algn="r" rtl="0">
              <a:defRPr>
                <a:latin typeface="Arial"/>
                <a:ea typeface="Arial"/>
                <a:cs typeface="Arial"/>
                <a:sym typeface="Arial"/>
              </a:defRPr>
            </a:pPr>
            <a:r>
              <a:rPr dirty="0"/>
              <a:t>  </a:t>
            </a:r>
            <a:r>
              <a:rPr dirty="0" err="1"/>
              <a:t>فوق</a:t>
            </a:r>
            <a:r>
              <a:rPr dirty="0"/>
              <a:t> </a:t>
            </a:r>
            <a:r>
              <a:rPr dirty="0" err="1"/>
              <a:t>هذا</a:t>
            </a:r>
            <a:r>
              <a:rPr dirty="0"/>
              <a:t> </a:t>
            </a:r>
            <a:r>
              <a:rPr dirty="0" err="1"/>
              <a:t>الشكل</a:t>
            </a:r>
            <a:r>
              <a:rPr dirty="0"/>
              <a:t> ، </a:t>
            </a:r>
            <a:r>
              <a:rPr dirty="0" err="1"/>
              <a:t>قم</a:t>
            </a:r>
            <a:r>
              <a:rPr dirty="0"/>
              <a:t> </a:t>
            </a:r>
            <a:r>
              <a:rPr dirty="0" err="1"/>
              <a:t>بتراكب</a:t>
            </a:r>
            <a:r>
              <a:rPr dirty="0"/>
              <a:t> </a:t>
            </a:r>
            <a:r>
              <a:rPr dirty="0" err="1"/>
              <a:t>رسم</a:t>
            </a:r>
            <a:r>
              <a:rPr dirty="0"/>
              <a:t> </a:t>
            </a:r>
            <a:r>
              <a:rPr dirty="0" err="1"/>
              <a:t>تخطيطي</a:t>
            </a:r>
            <a:r>
              <a:rPr dirty="0"/>
              <a:t> </a:t>
            </a:r>
            <a:r>
              <a:rPr dirty="0" err="1"/>
              <a:t>للخطوط</a:t>
            </a:r>
            <a:r>
              <a:rPr dirty="0"/>
              <a:t> </a:t>
            </a:r>
            <a:r>
              <a:rPr dirty="0" err="1"/>
              <a:t>العريضة</a:t>
            </a:r>
            <a:r>
              <a:rPr dirty="0"/>
              <a:t> </a:t>
            </a:r>
            <a:r>
              <a:rPr dirty="0" err="1"/>
              <a:t>الأساسية</a:t>
            </a:r>
            <a:r>
              <a:rPr dirty="0"/>
              <a:t> </a:t>
            </a:r>
            <a:r>
              <a:rPr dirty="0" err="1"/>
              <a:t>لشوك</a:t>
            </a:r>
            <a:r>
              <a:rPr dirty="0"/>
              <a:t> </a:t>
            </a:r>
            <a:r>
              <a:rPr dirty="0" err="1"/>
              <a:t>قد</a:t>
            </a:r>
            <a:r>
              <a:rPr dirty="0"/>
              <a:t> </a:t>
            </a:r>
            <a:r>
              <a:rPr dirty="0" err="1"/>
              <a:t>يبدو</a:t>
            </a:r>
            <a:r>
              <a:rPr dirty="0"/>
              <a:t> </a:t>
            </a:r>
            <a:r>
              <a:rPr dirty="0" err="1"/>
              <a:t>مثل</a:t>
            </a:r>
            <a:r>
              <a:rPr dirty="0"/>
              <a:t> </a:t>
            </a:r>
            <a:r>
              <a:rPr dirty="0" err="1"/>
              <a:t>هذا</a:t>
            </a:r>
            <a:r>
              <a:rPr dirty="0"/>
              <a:t> ////</a:t>
            </a: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77" name="Shape 6777"/>
          <p:cNvSpPr>
            <a:spLocks noGrp="1" noRot="1" noChangeAspect="1"/>
          </p:cNvSpPr>
          <p:nvPr>
            <p:ph type="sldImg"/>
          </p:nvPr>
        </p:nvSpPr>
        <p:spPr>
          <a:prstGeom prst="rect">
            <a:avLst/>
          </a:prstGeom>
        </p:spPr>
        <p:txBody>
          <a:bodyPr/>
          <a:lstStyle/>
          <a:p>
            <a:endParaRPr/>
          </a:p>
        </p:txBody>
      </p:sp>
      <p:sp>
        <p:nvSpPr>
          <p:cNvPr id="6778" name="Shape 6778"/>
          <p:cNvSpPr>
            <a:spLocks noGrp="1"/>
          </p:cNvSpPr>
          <p:nvPr>
            <p:ph type="body" sz="quarter" idx="1"/>
          </p:nvPr>
        </p:nvSpPr>
        <p:spPr>
          <a:prstGeom prst="rect">
            <a:avLst/>
          </a:prstGeom>
        </p:spPr>
        <p:txBody>
          <a:bodyPr/>
          <a:lstStyle/>
          <a:p>
            <a:pPr algn="r" rtl="1">
              <a:defRPr>
                <a:latin typeface="Arial"/>
                <a:ea typeface="Arial"/>
                <a:cs typeface="Arial"/>
                <a:sym typeface="Arial"/>
              </a:defRPr>
            </a:pPr>
            <a:r>
              <a:t>….. أنه في كل مرة ترى فيها قطعة من النسيج ... يتم تذكيرك بأن النسيج يصعب تمزقه لأنه منسوج من خيوط اللُحمة والأعوجاج.</a:t>
            </a:r>
          </a:p>
          <a:p>
            <a:pPr algn="r">
              <a:defRPr>
                <a:latin typeface="Arial"/>
                <a:ea typeface="Arial"/>
                <a:cs typeface="Arial"/>
                <a:sym typeface="Arial"/>
              </a:defRPr>
            </a:pPr>
            <a:endParaRPr/>
          </a:p>
          <a:p>
            <a:pPr algn="r" rtl="1">
              <a:defRPr>
                <a:latin typeface="Arial"/>
                <a:ea typeface="Arial"/>
                <a:cs typeface="Arial"/>
                <a:sym typeface="Arial"/>
              </a:defRPr>
            </a:pPr>
            <a:r>
              <a:t>وبنفس الطريقة ... في أذهاننا ... عندما ننسج معًا ما الأحداث التسلسل الزمني ... حتى في أقصر أشكالها ... جنبًا إلى جنب مع سبب ... العهود غير المشروطة ... إيمانك بمصداقية الكتاب المقدس سيتعزز بشكل كبير!</a:t>
            </a:r>
          </a:p>
          <a:p>
            <a:pPr algn="r">
              <a:defRPr>
                <a:latin typeface="Arial"/>
                <a:ea typeface="Arial"/>
                <a:cs typeface="Arial"/>
                <a:sym typeface="Arial"/>
              </a:defRPr>
            </a:pPr>
            <a:endParaRPr/>
          </a:p>
          <a:p>
            <a:pPr algn="r" rtl="1">
              <a:defRPr>
                <a:latin typeface="Arial"/>
                <a:ea typeface="Arial"/>
                <a:cs typeface="Arial"/>
                <a:sym typeface="Arial"/>
              </a:defRPr>
            </a:pPr>
            <a:r>
              <a:t>شهادتك قبل الآخرين ستصبح حصينة! لقد نسجنا وجهة نظر قوية ومتينة للتاريخ ومصداقية الكتاب المقدس ... وجهة نظر لا يمزقها الشك وعدم اليقين بسهولة ... من خلال سهام وحراب الشك وعدم اليقين التي من المؤكد أن العالم وعدو أرواحنا يلقيان بها أنظمة المعتقدات لدينا جميعًا. الآن يمكننا أن نرى ….</a:t>
            </a: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05" name="Shape 7005"/>
          <p:cNvSpPr>
            <a:spLocks noGrp="1" noRot="1" noChangeAspect="1"/>
          </p:cNvSpPr>
          <p:nvPr>
            <p:ph type="sldImg"/>
          </p:nvPr>
        </p:nvSpPr>
        <p:spPr>
          <a:prstGeom prst="rect">
            <a:avLst/>
          </a:prstGeom>
        </p:spPr>
        <p:txBody>
          <a:bodyPr/>
          <a:lstStyle/>
          <a:p>
            <a:endParaRPr/>
          </a:p>
        </p:txBody>
      </p:sp>
      <p:sp>
        <p:nvSpPr>
          <p:cNvPr id="7006" name="Shape 7006"/>
          <p:cNvSpPr>
            <a:spLocks noGrp="1"/>
          </p:cNvSpPr>
          <p:nvPr>
            <p:ph type="body" sz="quarter" idx="1"/>
          </p:nvPr>
        </p:nvSpPr>
        <p:spPr>
          <a:prstGeom prst="rect">
            <a:avLst/>
          </a:prstGeom>
        </p:spPr>
        <p:txBody>
          <a:bodyPr/>
          <a:lstStyle/>
          <a:p>
            <a:pPr>
              <a:defRPr>
                <a:latin typeface="Arial"/>
                <a:ea typeface="Arial"/>
                <a:cs typeface="Arial"/>
                <a:sym typeface="Arial"/>
              </a:defRPr>
            </a:pPr>
            <a:endParaRPr dirty="0"/>
          </a:p>
          <a:p>
            <a:pPr algn="r" rtl="1">
              <a:defRPr sz="100">
                <a:solidFill>
                  <a:srgbClr val="FFFFFF"/>
                </a:solidFill>
                <a:latin typeface="Arial"/>
                <a:ea typeface="Arial"/>
                <a:cs typeface="Arial"/>
                <a:sym typeface="Arial"/>
              </a:defRPr>
            </a:pPr>
            <a:r>
              <a:rPr dirty="0" err="1"/>
              <a:t>ز</a:t>
            </a:r>
            <a:r>
              <a:rPr sz="1200" dirty="0">
                <a:solidFill>
                  <a:srgbClr val="000000"/>
                </a:solidFill>
              </a:rPr>
              <a:t>////   </a:t>
            </a:r>
            <a:r>
              <a:rPr sz="1200" dirty="0" err="1">
                <a:solidFill>
                  <a:srgbClr val="000000"/>
                </a:solidFill>
              </a:rPr>
              <a:t>الخطة</a:t>
            </a:r>
            <a:r>
              <a:rPr sz="1200" dirty="0">
                <a:solidFill>
                  <a:srgbClr val="000000"/>
                </a:solidFill>
              </a:rPr>
              <a:t> </a:t>
            </a:r>
            <a:r>
              <a:rPr sz="1200" dirty="0" err="1">
                <a:solidFill>
                  <a:srgbClr val="000000"/>
                </a:solidFill>
              </a:rPr>
              <a:t>العظيمة</a:t>
            </a:r>
            <a:r>
              <a:rPr sz="1200" dirty="0">
                <a:solidFill>
                  <a:srgbClr val="000000"/>
                </a:solidFill>
              </a:rPr>
              <a:t> </a:t>
            </a:r>
            <a:r>
              <a:rPr sz="1200" dirty="0" err="1">
                <a:solidFill>
                  <a:srgbClr val="000000"/>
                </a:solidFill>
              </a:rPr>
              <a:t>للأعمار</a:t>
            </a:r>
            <a:r>
              <a:rPr sz="1200" dirty="0">
                <a:solidFill>
                  <a:srgbClr val="000000"/>
                </a:solidFill>
              </a:rPr>
              <a:t> </a:t>
            </a:r>
            <a:r>
              <a:rPr sz="1200" dirty="0" err="1">
                <a:solidFill>
                  <a:srgbClr val="000000"/>
                </a:solidFill>
              </a:rPr>
              <a:t>تمضي</a:t>
            </a:r>
            <a:r>
              <a:rPr sz="1200" dirty="0">
                <a:solidFill>
                  <a:srgbClr val="000000"/>
                </a:solidFill>
              </a:rPr>
              <a:t> </a:t>
            </a:r>
            <a:r>
              <a:rPr sz="1200" dirty="0" err="1">
                <a:solidFill>
                  <a:srgbClr val="000000"/>
                </a:solidFill>
              </a:rPr>
              <a:t>قدمًا</a:t>
            </a:r>
            <a:r>
              <a:rPr sz="1200" dirty="0">
                <a:solidFill>
                  <a:srgbClr val="000000"/>
                </a:solidFill>
              </a:rPr>
              <a:t>! </a:t>
            </a:r>
            <a:r>
              <a:rPr sz="1200" dirty="0" err="1">
                <a:solidFill>
                  <a:srgbClr val="000000"/>
                </a:solidFill>
              </a:rPr>
              <a:t>هناك</a:t>
            </a:r>
            <a:r>
              <a:rPr sz="1200" dirty="0">
                <a:solidFill>
                  <a:srgbClr val="000000"/>
                </a:solidFill>
              </a:rPr>
              <a:t> </a:t>
            </a:r>
            <a:r>
              <a:rPr sz="1200" dirty="0" err="1">
                <a:solidFill>
                  <a:srgbClr val="000000"/>
                </a:solidFill>
              </a:rPr>
              <a:t>معنى</a:t>
            </a:r>
            <a:r>
              <a:rPr sz="1200" dirty="0">
                <a:solidFill>
                  <a:srgbClr val="000000"/>
                </a:solidFill>
              </a:rPr>
              <a:t> </a:t>
            </a:r>
            <a:r>
              <a:rPr sz="1200" dirty="0" err="1">
                <a:solidFill>
                  <a:srgbClr val="000000"/>
                </a:solidFill>
              </a:rPr>
              <a:t>للخطة</a:t>
            </a:r>
            <a:r>
              <a:rPr sz="1200" dirty="0">
                <a:solidFill>
                  <a:srgbClr val="000000"/>
                </a:solidFill>
              </a:rPr>
              <a:t> - </a:t>
            </a:r>
            <a:r>
              <a:rPr sz="1200" dirty="0" err="1">
                <a:solidFill>
                  <a:srgbClr val="000000"/>
                </a:solidFill>
              </a:rPr>
              <a:t>لكل</a:t>
            </a:r>
            <a:r>
              <a:rPr sz="1200" dirty="0">
                <a:solidFill>
                  <a:srgbClr val="000000"/>
                </a:solidFill>
              </a:rPr>
              <a:t> </a:t>
            </a:r>
            <a:r>
              <a:rPr sz="1200" dirty="0" err="1">
                <a:solidFill>
                  <a:srgbClr val="000000"/>
                </a:solidFill>
              </a:rPr>
              <a:t>منا</a:t>
            </a:r>
            <a:r>
              <a:rPr sz="1200" dirty="0">
                <a:solidFill>
                  <a:srgbClr val="000000"/>
                </a:solidFill>
              </a:rPr>
              <a:t> </a:t>
            </a:r>
            <a:r>
              <a:rPr sz="1200" dirty="0" err="1">
                <a:solidFill>
                  <a:srgbClr val="000000"/>
                </a:solidFill>
              </a:rPr>
              <a:t>دور</a:t>
            </a:r>
            <a:r>
              <a:rPr sz="1200" dirty="0">
                <a:solidFill>
                  <a:srgbClr val="000000"/>
                </a:solidFill>
              </a:rPr>
              <a:t> </a:t>
            </a:r>
            <a:r>
              <a:rPr sz="1200" dirty="0" err="1">
                <a:solidFill>
                  <a:srgbClr val="000000"/>
                </a:solidFill>
              </a:rPr>
              <a:t>فريد</a:t>
            </a:r>
            <a:r>
              <a:rPr sz="1200" dirty="0">
                <a:solidFill>
                  <a:srgbClr val="000000"/>
                </a:solidFill>
              </a:rPr>
              <a:t> </a:t>
            </a:r>
            <a:r>
              <a:rPr sz="1200" dirty="0" err="1">
                <a:solidFill>
                  <a:srgbClr val="000000"/>
                </a:solidFill>
              </a:rPr>
              <a:t>ومميز</a:t>
            </a:r>
            <a:r>
              <a:rPr sz="1200" dirty="0">
                <a:solidFill>
                  <a:srgbClr val="000000"/>
                </a:solidFill>
              </a:rPr>
              <a:t> </a:t>
            </a:r>
            <a:r>
              <a:rPr sz="1200" dirty="0" err="1">
                <a:solidFill>
                  <a:srgbClr val="000000"/>
                </a:solidFill>
              </a:rPr>
              <a:t>للعبه</a:t>
            </a:r>
            <a:r>
              <a:rPr sz="1200" dirty="0">
                <a:solidFill>
                  <a:srgbClr val="000000"/>
                </a:solidFill>
              </a:rPr>
              <a:t> </a:t>
            </a:r>
            <a:r>
              <a:rPr sz="1200" dirty="0" err="1">
                <a:solidFill>
                  <a:srgbClr val="000000"/>
                </a:solidFill>
              </a:rPr>
              <a:t>كما</a:t>
            </a:r>
            <a:r>
              <a:rPr dirty="0"/>
              <a:t> </a:t>
            </a:r>
            <a:r>
              <a:rPr sz="1200" dirty="0" err="1">
                <a:solidFill>
                  <a:srgbClr val="000000"/>
                </a:solidFill>
              </a:rPr>
              <a:t>تمتحقيق</a:t>
            </a:r>
            <a:r>
              <a:rPr sz="1200" dirty="0">
                <a:solidFill>
                  <a:srgbClr val="000000"/>
                </a:solidFill>
              </a:rPr>
              <a:t> </a:t>
            </a:r>
            <a:r>
              <a:rPr sz="1200" dirty="0" err="1">
                <a:solidFill>
                  <a:srgbClr val="000000"/>
                </a:solidFill>
              </a:rPr>
              <a:t>الخطة</a:t>
            </a:r>
            <a:r>
              <a:rPr sz="1200" dirty="0">
                <a:solidFill>
                  <a:srgbClr val="000000"/>
                </a:solidFill>
              </a:rPr>
              <a:t> </a:t>
            </a:r>
            <a:r>
              <a:rPr sz="1200" dirty="0" err="1">
                <a:solidFill>
                  <a:srgbClr val="000000"/>
                </a:solidFill>
              </a:rPr>
              <a:t>العظيمة</a:t>
            </a:r>
            <a:r>
              <a:rPr sz="1200" dirty="0">
                <a:solidFill>
                  <a:srgbClr val="000000"/>
                </a:solidFill>
              </a:rPr>
              <a:t>! </a:t>
            </a:r>
            <a:r>
              <a:rPr sz="1200" dirty="0" err="1">
                <a:solidFill>
                  <a:srgbClr val="000000"/>
                </a:solidFill>
              </a:rPr>
              <a:t>لكن</a:t>
            </a:r>
            <a:r>
              <a:rPr sz="1200" dirty="0">
                <a:solidFill>
                  <a:srgbClr val="000000"/>
                </a:solidFill>
              </a:rPr>
              <a:t> </a:t>
            </a:r>
            <a:r>
              <a:rPr sz="1200" dirty="0" err="1">
                <a:solidFill>
                  <a:srgbClr val="000000"/>
                </a:solidFill>
              </a:rPr>
              <a:t>ضع</a:t>
            </a:r>
            <a:r>
              <a:rPr sz="1200" dirty="0">
                <a:solidFill>
                  <a:srgbClr val="000000"/>
                </a:solidFill>
              </a:rPr>
              <a:t> </a:t>
            </a:r>
            <a:r>
              <a:rPr sz="1200" dirty="0" err="1">
                <a:solidFill>
                  <a:srgbClr val="000000"/>
                </a:solidFill>
              </a:rPr>
              <a:t>في</a:t>
            </a:r>
            <a:r>
              <a:rPr sz="1200" dirty="0">
                <a:solidFill>
                  <a:srgbClr val="000000"/>
                </a:solidFill>
              </a:rPr>
              <a:t> </a:t>
            </a:r>
            <a:r>
              <a:rPr sz="1200" dirty="0" err="1">
                <a:solidFill>
                  <a:srgbClr val="000000"/>
                </a:solidFill>
              </a:rPr>
              <a:t>اعتبارك</a:t>
            </a:r>
            <a:r>
              <a:rPr sz="1200" dirty="0">
                <a:solidFill>
                  <a:srgbClr val="000000"/>
                </a:solidFill>
              </a:rPr>
              <a:t> </a:t>
            </a:r>
            <a:r>
              <a:rPr sz="1200" dirty="0" err="1">
                <a:solidFill>
                  <a:srgbClr val="000000"/>
                </a:solidFill>
              </a:rPr>
              <a:t>دائمًا</a:t>
            </a:r>
            <a:r>
              <a:rPr sz="1200" dirty="0">
                <a:solidFill>
                  <a:srgbClr val="000000"/>
                </a:solidFill>
              </a:rPr>
              <a:t> </a:t>
            </a:r>
            <a:r>
              <a:rPr sz="1200" dirty="0" err="1">
                <a:solidFill>
                  <a:srgbClr val="000000"/>
                </a:solidFill>
              </a:rPr>
              <a:t>الرسالة</a:t>
            </a:r>
            <a:r>
              <a:rPr sz="1200" dirty="0">
                <a:solidFill>
                  <a:srgbClr val="000000"/>
                </a:solidFill>
              </a:rPr>
              <a:t> </a:t>
            </a:r>
            <a:r>
              <a:rPr sz="1200" dirty="0" err="1">
                <a:solidFill>
                  <a:srgbClr val="000000"/>
                </a:solidFill>
              </a:rPr>
              <a:t>المركزية</a:t>
            </a:r>
            <a:r>
              <a:rPr sz="1200" dirty="0">
                <a:solidFill>
                  <a:srgbClr val="000000"/>
                </a:solidFill>
              </a:rPr>
              <a:t> </a:t>
            </a:r>
            <a:r>
              <a:rPr sz="1200" dirty="0" err="1">
                <a:solidFill>
                  <a:srgbClr val="000000"/>
                </a:solidFill>
              </a:rPr>
              <a:t>للتسلسل</a:t>
            </a:r>
            <a:r>
              <a:rPr sz="1200" dirty="0">
                <a:solidFill>
                  <a:srgbClr val="000000"/>
                </a:solidFill>
              </a:rPr>
              <a:t> </a:t>
            </a:r>
            <a:r>
              <a:rPr sz="1200" dirty="0" err="1">
                <a:solidFill>
                  <a:srgbClr val="000000"/>
                </a:solidFill>
              </a:rPr>
              <a:t>الزمني</a:t>
            </a:r>
            <a:r>
              <a:rPr sz="1200" dirty="0">
                <a:solidFill>
                  <a:srgbClr val="000000"/>
                </a:solidFill>
              </a:rPr>
              <a:t> ... </a:t>
            </a:r>
            <a:r>
              <a:rPr sz="1200" dirty="0" err="1">
                <a:solidFill>
                  <a:srgbClr val="000000"/>
                </a:solidFill>
              </a:rPr>
              <a:t>يعمل</a:t>
            </a:r>
            <a:r>
              <a:rPr sz="1200" dirty="0">
                <a:solidFill>
                  <a:srgbClr val="000000"/>
                </a:solidFill>
              </a:rPr>
              <a:t> </a:t>
            </a:r>
            <a:r>
              <a:rPr sz="1200" dirty="0" err="1">
                <a:solidFill>
                  <a:srgbClr val="000000"/>
                </a:solidFill>
              </a:rPr>
              <a:t>البرنامج</a:t>
            </a:r>
            <a:r>
              <a:rPr sz="1200" dirty="0">
                <a:solidFill>
                  <a:srgbClr val="000000"/>
                </a:solidFill>
              </a:rPr>
              <a:t> ... </a:t>
            </a:r>
            <a:r>
              <a:rPr sz="1200" dirty="0" err="1">
                <a:solidFill>
                  <a:srgbClr val="000000"/>
                </a:solidFill>
              </a:rPr>
              <a:t>الخطة</a:t>
            </a:r>
            <a:r>
              <a:rPr sz="1200" dirty="0">
                <a:solidFill>
                  <a:srgbClr val="000000"/>
                </a:solidFill>
              </a:rPr>
              <a:t> </a:t>
            </a:r>
            <a:r>
              <a:rPr sz="1200" dirty="0" err="1">
                <a:solidFill>
                  <a:srgbClr val="000000"/>
                </a:solidFill>
              </a:rPr>
              <a:t>الكبرى</a:t>
            </a:r>
            <a:r>
              <a:rPr sz="1200" dirty="0">
                <a:solidFill>
                  <a:srgbClr val="000000"/>
                </a:solidFill>
              </a:rPr>
              <a:t> </a:t>
            </a:r>
            <a:r>
              <a:rPr sz="1200" dirty="0" err="1">
                <a:solidFill>
                  <a:srgbClr val="000000"/>
                </a:solidFill>
              </a:rPr>
              <a:t>للأعمار</a:t>
            </a:r>
            <a:r>
              <a:rPr sz="1200" dirty="0">
                <a:solidFill>
                  <a:srgbClr val="000000"/>
                </a:solidFill>
              </a:rPr>
              <a:t>. </a:t>
            </a:r>
            <a:r>
              <a:rPr sz="1200" dirty="0" err="1">
                <a:solidFill>
                  <a:srgbClr val="000000"/>
                </a:solidFill>
              </a:rPr>
              <a:t>تتويجها</a:t>
            </a:r>
            <a:r>
              <a:rPr sz="1200" dirty="0">
                <a:solidFill>
                  <a:srgbClr val="000000"/>
                </a:solidFill>
              </a:rPr>
              <a:t> </a:t>
            </a:r>
            <a:r>
              <a:rPr sz="1200" dirty="0" err="1">
                <a:solidFill>
                  <a:srgbClr val="000000"/>
                </a:solidFill>
              </a:rPr>
              <a:t>خدمة</a:t>
            </a:r>
            <a:r>
              <a:rPr sz="1200" dirty="0">
                <a:solidFill>
                  <a:srgbClr val="000000"/>
                </a:solidFill>
              </a:rPr>
              <a:t> </a:t>
            </a:r>
            <a:r>
              <a:rPr sz="1200" dirty="0" err="1">
                <a:solidFill>
                  <a:srgbClr val="000000"/>
                </a:solidFill>
              </a:rPr>
              <a:t>الإنجيل</a:t>
            </a:r>
            <a:r>
              <a:rPr sz="1200" dirty="0">
                <a:solidFill>
                  <a:srgbClr val="000000"/>
                </a:solidFill>
              </a:rPr>
              <a:t> </a:t>
            </a:r>
            <a:r>
              <a:rPr sz="1200" dirty="0" err="1">
                <a:solidFill>
                  <a:srgbClr val="000000"/>
                </a:solidFill>
              </a:rPr>
              <a:t>الخالدة</a:t>
            </a:r>
            <a:r>
              <a:rPr sz="1200" dirty="0">
                <a:solidFill>
                  <a:srgbClr val="000000"/>
                </a:solidFill>
              </a:rPr>
              <a:t> </a:t>
            </a:r>
            <a:r>
              <a:rPr sz="1200" dirty="0" err="1">
                <a:solidFill>
                  <a:srgbClr val="000000"/>
                </a:solidFill>
              </a:rPr>
              <a:t>ورسالة</a:t>
            </a:r>
            <a:r>
              <a:rPr sz="1200" dirty="0">
                <a:solidFill>
                  <a:srgbClr val="000000"/>
                </a:solidFill>
              </a:rPr>
              <a:t> </a:t>
            </a:r>
            <a:r>
              <a:rPr sz="1200" dirty="0" err="1">
                <a:solidFill>
                  <a:srgbClr val="000000"/>
                </a:solidFill>
              </a:rPr>
              <a:t>الرب</a:t>
            </a:r>
            <a:r>
              <a:rPr sz="1200" dirty="0">
                <a:solidFill>
                  <a:srgbClr val="000000"/>
                </a:solidFill>
              </a:rPr>
              <a:t> </a:t>
            </a:r>
            <a:r>
              <a:rPr sz="1200" dirty="0" err="1">
                <a:solidFill>
                  <a:srgbClr val="000000"/>
                </a:solidFill>
              </a:rPr>
              <a:t>يسوع</a:t>
            </a:r>
            <a:r>
              <a:rPr sz="1200" dirty="0">
                <a:solidFill>
                  <a:srgbClr val="000000"/>
                </a:solidFill>
              </a:rPr>
              <a:t> </a:t>
            </a:r>
            <a:r>
              <a:rPr sz="1200" dirty="0" err="1">
                <a:solidFill>
                  <a:srgbClr val="000000"/>
                </a:solidFill>
              </a:rPr>
              <a:t>المسيح</a:t>
            </a:r>
            <a:r>
              <a:rPr sz="1200" dirty="0">
                <a:solidFill>
                  <a:srgbClr val="000000"/>
                </a:solidFill>
              </a:rPr>
              <a:t> ... </a:t>
            </a:r>
            <a:r>
              <a:rPr sz="1200" dirty="0" err="1">
                <a:solidFill>
                  <a:srgbClr val="000000"/>
                </a:solidFill>
              </a:rPr>
              <a:t>مدعومة</a:t>
            </a:r>
            <a:r>
              <a:rPr sz="1200" dirty="0">
                <a:solidFill>
                  <a:srgbClr val="000000"/>
                </a:solidFill>
              </a:rPr>
              <a:t> </a:t>
            </a:r>
            <a:r>
              <a:rPr sz="1200" dirty="0" err="1">
                <a:solidFill>
                  <a:srgbClr val="000000"/>
                </a:solidFill>
              </a:rPr>
              <a:t>بأوامره</a:t>
            </a:r>
            <a:r>
              <a:rPr sz="1200" dirty="0">
                <a:solidFill>
                  <a:srgbClr val="000000"/>
                </a:solidFill>
              </a:rPr>
              <a:t> </a:t>
            </a:r>
            <a:r>
              <a:rPr sz="1200" dirty="0" err="1">
                <a:solidFill>
                  <a:srgbClr val="000000"/>
                </a:solidFill>
              </a:rPr>
              <a:t>المسيرة</a:t>
            </a:r>
            <a:r>
              <a:rPr sz="1200" dirty="0">
                <a:solidFill>
                  <a:srgbClr val="000000"/>
                </a:solidFill>
              </a:rPr>
              <a:t> </a:t>
            </a:r>
            <a:r>
              <a:rPr sz="1200" dirty="0" err="1">
                <a:solidFill>
                  <a:srgbClr val="000000"/>
                </a:solidFill>
              </a:rPr>
              <a:t>إلينا</a:t>
            </a:r>
            <a:r>
              <a:rPr sz="1200" dirty="0">
                <a:solidFill>
                  <a:srgbClr val="000000"/>
                </a:solidFill>
              </a:rPr>
              <a:t> ... </a:t>
            </a:r>
            <a:r>
              <a:rPr sz="1200" dirty="0" err="1">
                <a:solidFill>
                  <a:srgbClr val="000000"/>
                </a:solidFill>
              </a:rPr>
              <a:t>لنقل</a:t>
            </a:r>
            <a:r>
              <a:rPr sz="1200" dirty="0">
                <a:solidFill>
                  <a:srgbClr val="000000"/>
                </a:solidFill>
              </a:rPr>
              <a:t> </a:t>
            </a:r>
            <a:r>
              <a:rPr sz="1200" dirty="0" err="1">
                <a:solidFill>
                  <a:srgbClr val="000000"/>
                </a:solidFill>
              </a:rPr>
              <a:t>إنجيله</a:t>
            </a:r>
            <a:r>
              <a:rPr sz="1200" dirty="0">
                <a:solidFill>
                  <a:srgbClr val="000000"/>
                </a:solidFill>
              </a:rPr>
              <a:t> </a:t>
            </a:r>
            <a:r>
              <a:rPr sz="1200" dirty="0" err="1">
                <a:solidFill>
                  <a:srgbClr val="000000"/>
                </a:solidFill>
              </a:rPr>
              <a:t>إلى</a:t>
            </a:r>
            <a:r>
              <a:rPr sz="1200" dirty="0">
                <a:solidFill>
                  <a:srgbClr val="000000"/>
                </a:solidFill>
              </a:rPr>
              <a:t> </a:t>
            </a:r>
            <a:r>
              <a:rPr sz="1200" dirty="0" err="1">
                <a:solidFill>
                  <a:srgbClr val="000000"/>
                </a:solidFill>
              </a:rPr>
              <a:t>كل</a:t>
            </a:r>
            <a:r>
              <a:rPr sz="1200" dirty="0">
                <a:solidFill>
                  <a:srgbClr val="000000"/>
                </a:solidFill>
              </a:rPr>
              <a:t> </a:t>
            </a:r>
            <a:r>
              <a:rPr sz="1200" dirty="0" err="1">
                <a:solidFill>
                  <a:srgbClr val="000000"/>
                </a:solidFill>
              </a:rPr>
              <a:t>ركن</a:t>
            </a:r>
            <a:r>
              <a:rPr sz="1200" dirty="0">
                <a:solidFill>
                  <a:srgbClr val="000000"/>
                </a:solidFill>
              </a:rPr>
              <a:t> </a:t>
            </a:r>
            <a:r>
              <a:rPr sz="1200" dirty="0" err="1">
                <a:solidFill>
                  <a:srgbClr val="000000"/>
                </a:solidFill>
              </a:rPr>
              <a:t>من</a:t>
            </a:r>
            <a:r>
              <a:rPr sz="1200" dirty="0">
                <a:solidFill>
                  <a:srgbClr val="000000"/>
                </a:solidFill>
              </a:rPr>
              <a:t> </a:t>
            </a:r>
            <a:r>
              <a:rPr sz="1200" dirty="0" err="1">
                <a:solidFill>
                  <a:srgbClr val="000000"/>
                </a:solidFill>
              </a:rPr>
              <a:t>أركان</a:t>
            </a:r>
            <a:r>
              <a:rPr sz="1200" dirty="0">
                <a:solidFill>
                  <a:srgbClr val="000000"/>
                </a:solidFill>
              </a:rPr>
              <a:t> </a:t>
            </a:r>
            <a:r>
              <a:rPr sz="1200" dirty="0" err="1">
                <a:solidFill>
                  <a:srgbClr val="000000"/>
                </a:solidFill>
              </a:rPr>
              <a:t>الأرض</a:t>
            </a:r>
            <a:r>
              <a:rPr sz="1200" dirty="0">
                <a:solidFill>
                  <a:srgbClr val="000000"/>
                </a:solidFill>
              </a:rPr>
              <a:t>!</a:t>
            </a: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52" name="Shape 7152"/>
          <p:cNvSpPr>
            <a:spLocks noGrp="1" noRot="1" noChangeAspect="1"/>
          </p:cNvSpPr>
          <p:nvPr>
            <p:ph type="sldImg"/>
          </p:nvPr>
        </p:nvSpPr>
        <p:spPr>
          <a:prstGeom prst="rect">
            <a:avLst/>
          </a:prstGeom>
        </p:spPr>
        <p:txBody>
          <a:bodyPr/>
          <a:lstStyle/>
          <a:p>
            <a:endParaRPr/>
          </a:p>
        </p:txBody>
      </p:sp>
      <p:sp>
        <p:nvSpPr>
          <p:cNvPr id="7153" name="Shape 7153"/>
          <p:cNvSpPr>
            <a:spLocks noGrp="1"/>
          </p:cNvSpPr>
          <p:nvPr>
            <p:ph type="body" sz="quarter" idx="1"/>
          </p:nvPr>
        </p:nvSpPr>
        <p:spPr>
          <a:prstGeom prst="rect">
            <a:avLst/>
          </a:prstGeom>
        </p:spPr>
        <p:txBody>
          <a:bodyPr/>
          <a:lstStyle/>
          <a:p>
            <a:pPr algn="r" rtl="0">
              <a:defRPr>
                <a:latin typeface="Arial"/>
                <a:ea typeface="Arial"/>
                <a:cs typeface="Arial"/>
                <a:sym typeface="Arial"/>
              </a:defRPr>
            </a:pPr>
            <a:r>
              <a:rPr dirty="0"/>
              <a:t>Ω9.65.03F.90 [1]              (</a:t>
            </a:r>
            <a:r>
              <a:rPr dirty="0" err="1"/>
              <a:t>يمكن</a:t>
            </a:r>
            <a:r>
              <a:rPr dirty="0"/>
              <a:t> </a:t>
            </a:r>
            <a:r>
              <a:rPr dirty="0" err="1"/>
              <a:t>تجميع</a:t>
            </a:r>
            <a:r>
              <a:rPr dirty="0"/>
              <a:t> </a:t>
            </a:r>
            <a:r>
              <a:rPr dirty="0" err="1"/>
              <a:t>الخرزات</a:t>
            </a:r>
            <a:r>
              <a:rPr dirty="0"/>
              <a:t> </a:t>
            </a:r>
            <a:r>
              <a:rPr dirty="0" err="1"/>
              <a:t>المتحركة</a:t>
            </a:r>
            <a:r>
              <a:rPr dirty="0"/>
              <a:t>)</a:t>
            </a:r>
          </a:p>
          <a:p>
            <a:pPr algn="r" rtl="0">
              <a:defRPr>
                <a:latin typeface="Arial"/>
                <a:ea typeface="Arial"/>
                <a:cs typeface="Arial"/>
                <a:sym typeface="Arial"/>
              </a:defRPr>
            </a:pPr>
            <a:r>
              <a:rPr dirty="0" err="1"/>
              <a:t>وهنا</a:t>
            </a:r>
            <a:r>
              <a:rPr dirty="0"/>
              <a:t> </a:t>
            </a:r>
            <a:r>
              <a:rPr dirty="0" err="1"/>
              <a:t>مرة</a:t>
            </a:r>
            <a:r>
              <a:rPr dirty="0"/>
              <a:t> </a:t>
            </a:r>
            <a:r>
              <a:rPr dirty="0" err="1"/>
              <a:t>أخرى</a:t>
            </a:r>
            <a:r>
              <a:rPr dirty="0"/>
              <a:t> </a:t>
            </a:r>
            <a:r>
              <a:rPr dirty="0" err="1"/>
              <a:t>كتابنا</a:t>
            </a:r>
            <a:r>
              <a:rPr dirty="0"/>
              <a:t> ... </a:t>
            </a:r>
            <a:r>
              <a:rPr dirty="0" err="1"/>
              <a:t>الوثيقة</a:t>
            </a:r>
            <a:r>
              <a:rPr dirty="0"/>
              <a:t> </a:t>
            </a:r>
            <a:r>
              <a:rPr dirty="0" err="1"/>
              <a:t>الأساسية</a:t>
            </a:r>
            <a:r>
              <a:rPr dirty="0"/>
              <a:t> </a:t>
            </a:r>
            <a:r>
              <a:rPr dirty="0" err="1"/>
              <a:t>لإيماننا</a:t>
            </a:r>
            <a:r>
              <a:rPr dirty="0"/>
              <a:t> ... </a:t>
            </a:r>
            <a:r>
              <a:rPr dirty="0" err="1"/>
              <a:t>مع</a:t>
            </a:r>
            <a:r>
              <a:rPr dirty="0"/>
              <a:t> </a:t>
            </a:r>
            <a:r>
              <a:rPr dirty="0" err="1"/>
              <a:t>كل</a:t>
            </a:r>
            <a:r>
              <a:rPr dirty="0"/>
              <a:t> </a:t>
            </a:r>
            <a:r>
              <a:rPr dirty="0" err="1"/>
              <a:t>أجزائه</a:t>
            </a:r>
            <a:r>
              <a:rPr dirty="0"/>
              <a:t> </a:t>
            </a:r>
            <a:r>
              <a:rPr dirty="0" err="1"/>
              <a:t>المتناثرة</a:t>
            </a:r>
            <a:r>
              <a:rPr dirty="0"/>
              <a:t> </a:t>
            </a:r>
            <a:r>
              <a:rPr dirty="0" err="1"/>
              <a:t>تتلاقى</a:t>
            </a:r>
            <a:r>
              <a:rPr dirty="0"/>
              <a:t> </a:t>
            </a:r>
            <a:r>
              <a:rPr dirty="0" err="1"/>
              <a:t>مع</a:t>
            </a:r>
            <a:r>
              <a:rPr dirty="0"/>
              <a:t> </a:t>
            </a:r>
            <a:r>
              <a:rPr dirty="0" err="1"/>
              <a:t>معنى</a:t>
            </a:r>
            <a:r>
              <a:rPr dirty="0"/>
              <a:t> </a:t>
            </a:r>
            <a:r>
              <a:rPr dirty="0" err="1"/>
              <a:t>واستمرارية</a:t>
            </a:r>
            <a:r>
              <a:rPr dirty="0"/>
              <a:t> </a:t>
            </a:r>
            <a:r>
              <a:rPr dirty="0" err="1"/>
              <a:t>جديدين</a:t>
            </a:r>
            <a:r>
              <a:rPr dirty="0"/>
              <a:t>. </a:t>
            </a:r>
            <a:r>
              <a:rPr dirty="0" err="1"/>
              <a:t>لقد</a:t>
            </a:r>
            <a:r>
              <a:rPr dirty="0"/>
              <a:t> </a:t>
            </a:r>
            <a:r>
              <a:rPr dirty="0" err="1"/>
              <a:t>اقترحنا</a:t>
            </a:r>
            <a:r>
              <a:rPr dirty="0"/>
              <a:t> </a:t>
            </a:r>
            <a:r>
              <a:rPr dirty="0" err="1"/>
              <a:t>عددًا</a:t>
            </a:r>
            <a:r>
              <a:rPr dirty="0"/>
              <a:t> </a:t>
            </a:r>
            <a:r>
              <a:rPr dirty="0" err="1"/>
              <a:t>محدودًا</a:t>
            </a:r>
            <a:r>
              <a:rPr dirty="0"/>
              <a:t> </a:t>
            </a:r>
            <a:r>
              <a:rPr dirty="0" err="1"/>
              <a:t>من</a:t>
            </a:r>
            <a:r>
              <a:rPr dirty="0"/>
              <a:t> </a:t>
            </a:r>
            <a:r>
              <a:rPr dirty="0" err="1"/>
              <a:t>الأحداث</a:t>
            </a:r>
            <a:r>
              <a:rPr dirty="0"/>
              <a:t> ، </a:t>
            </a:r>
            <a:r>
              <a:rPr dirty="0" err="1"/>
              <a:t>وعددًا</a:t>
            </a:r>
            <a:r>
              <a:rPr dirty="0"/>
              <a:t> </a:t>
            </a:r>
            <a:r>
              <a:rPr dirty="0" err="1"/>
              <a:t>محدودًا</a:t>
            </a:r>
            <a:r>
              <a:rPr dirty="0"/>
              <a:t> </a:t>
            </a:r>
            <a:r>
              <a:rPr dirty="0" err="1"/>
              <a:t>من</a:t>
            </a:r>
            <a:r>
              <a:rPr dirty="0"/>
              <a:t> </a:t>
            </a:r>
            <a:r>
              <a:rPr dirty="0" err="1"/>
              <a:t>الأشخاص</a:t>
            </a:r>
            <a:r>
              <a:rPr dirty="0"/>
              <a:t> </a:t>
            </a:r>
            <a:r>
              <a:rPr dirty="0" err="1"/>
              <a:t>والآيات</a:t>
            </a:r>
            <a:r>
              <a:rPr dirty="0"/>
              <a:t> ، </a:t>
            </a:r>
            <a:r>
              <a:rPr dirty="0" err="1"/>
              <a:t>وتواريخ</a:t>
            </a:r>
            <a:r>
              <a:rPr dirty="0"/>
              <a:t> </a:t>
            </a:r>
            <a:r>
              <a:rPr dirty="0" err="1"/>
              <a:t>قليلة</a:t>
            </a:r>
            <a:r>
              <a:rPr dirty="0"/>
              <a:t> ، </a:t>
            </a:r>
            <a:r>
              <a:rPr dirty="0" err="1"/>
              <a:t>وكل</a:t>
            </a:r>
            <a:r>
              <a:rPr dirty="0"/>
              <a:t> </a:t>
            </a:r>
            <a:r>
              <a:rPr dirty="0" err="1"/>
              <a:t>شخص</a:t>
            </a:r>
            <a:r>
              <a:rPr dirty="0"/>
              <a:t> ، </a:t>
            </a:r>
            <a:r>
              <a:rPr dirty="0" err="1"/>
              <a:t>ومكان</a:t>
            </a:r>
            <a:r>
              <a:rPr dirty="0"/>
              <a:t> ، </a:t>
            </a:r>
            <a:r>
              <a:rPr dirty="0" err="1"/>
              <a:t>وحدث</a:t>
            </a:r>
            <a:r>
              <a:rPr dirty="0"/>
              <a:t> </a:t>
            </a:r>
            <a:r>
              <a:rPr dirty="0" err="1"/>
              <a:t>يُرى</a:t>
            </a:r>
            <a:r>
              <a:rPr dirty="0"/>
              <a:t> </a:t>
            </a:r>
            <a:r>
              <a:rPr dirty="0" err="1"/>
              <a:t>في</a:t>
            </a:r>
            <a:r>
              <a:rPr dirty="0"/>
              <a:t> </a:t>
            </a:r>
            <a:r>
              <a:rPr dirty="0" err="1"/>
              <a:t>علاقته</a:t>
            </a:r>
            <a:r>
              <a:rPr dirty="0"/>
              <a:t> </a:t>
            </a:r>
            <a:r>
              <a:rPr dirty="0" err="1"/>
              <a:t>المناسبة</a:t>
            </a:r>
            <a:r>
              <a:rPr dirty="0"/>
              <a:t> </a:t>
            </a:r>
            <a:r>
              <a:rPr dirty="0" err="1"/>
              <a:t>بكل</a:t>
            </a:r>
            <a:r>
              <a:rPr dirty="0"/>
              <a:t> </a:t>
            </a:r>
            <a:r>
              <a:rPr dirty="0" err="1"/>
              <a:t>حدث</a:t>
            </a:r>
            <a:r>
              <a:rPr dirty="0"/>
              <a:t> </a:t>
            </a:r>
            <a:r>
              <a:rPr dirty="0" err="1"/>
              <a:t>أو</a:t>
            </a:r>
            <a:r>
              <a:rPr dirty="0"/>
              <a:t> </a:t>
            </a:r>
            <a:r>
              <a:rPr dirty="0" err="1"/>
              <a:t>عمل</a:t>
            </a:r>
            <a:r>
              <a:rPr dirty="0"/>
              <a:t> </a:t>
            </a:r>
            <a:r>
              <a:rPr dirty="0" err="1"/>
              <a:t>آخر</a:t>
            </a:r>
            <a:r>
              <a:rPr dirty="0"/>
              <a:t> </a:t>
            </a:r>
            <a:r>
              <a:rPr dirty="0" err="1"/>
              <a:t>على</a:t>
            </a:r>
            <a:r>
              <a:rPr dirty="0"/>
              <a:t> </a:t>
            </a:r>
            <a:r>
              <a:rPr dirty="0" err="1"/>
              <a:t>مرحلة</a:t>
            </a:r>
            <a:r>
              <a:rPr dirty="0"/>
              <a:t> </a:t>
            </a:r>
            <a:r>
              <a:rPr dirty="0" err="1"/>
              <a:t>الكوكب</a:t>
            </a:r>
            <a:r>
              <a:rPr dirty="0"/>
              <a:t> </a:t>
            </a:r>
            <a:r>
              <a:rPr dirty="0" err="1"/>
              <a:t>العظيم</a:t>
            </a:r>
            <a:r>
              <a:rPr dirty="0"/>
              <a:t>.</a:t>
            </a:r>
          </a:p>
          <a:p>
            <a:pPr algn="r" rtl="0">
              <a:defRPr>
                <a:latin typeface="Arial"/>
                <a:ea typeface="Arial"/>
                <a:cs typeface="Arial"/>
                <a:sym typeface="Arial"/>
              </a:defRPr>
            </a:pPr>
            <a:r>
              <a:rPr dirty="0" err="1"/>
              <a:t>هنا</a:t>
            </a:r>
            <a:r>
              <a:rPr dirty="0"/>
              <a:t> </a:t>
            </a:r>
            <a:r>
              <a:rPr dirty="0" err="1"/>
              <a:t>تتشكل</a:t>
            </a:r>
            <a:r>
              <a:rPr dirty="0"/>
              <a:t> </a:t>
            </a:r>
            <a:r>
              <a:rPr dirty="0" err="1"/>
              <a:t>أمامنا</a:t>
            </a:r>
            <a:r>
              <a:rPr dirty="0"/>
              <a:t> ... </a:t>
            </a:r>
            <a:r>
              <a:rPr dirty="0" err="1"/>
              <a:t>تلك</a:t>
            </a:r>
            <a:r>
              <a:rPr dirty="0"/>
              <a:t> </a:t>
            </a:r>
            <a:r>
              <a:rPr dirty="0" err="1"/>
              <a:t>السلسلة</a:t>
            </a:r>
            <a:r>
              <a:rPr dirty="0"/>
              <a:t> </a:t>
            </a:r>
            <a:r>
              <a:rPr dirty="0" err="1"/>
              <a:t>من</a:t>
            </a:r>
            <a:r>
              <a:rPr dirty="0"/>
              <a:t> </a:t>
            </a:r>
            <a:r>
              <a:rPr dirty="0" err="1"/>
              <a:t>لآلئ</a:t>
            </a:r>
            <a:r>
              <a:rPr dirty="0"/>
              <a:t> </a:t>
            </a:r>
            <a:r>
              <a:rPr dirty="0" err="1"/>
              <a:t>هنريتا</a:t>
            </a:r>
            <a:r>
              <a:rPr dirty="0"/>
              <a:t> </a:t>
            </a:r>
            <a:r>
              <a:rPr dirty="0" err="1"/>
              <a:t>مكتملة</a:t>
            </a:r>
            <a:r>
              <a:rPr dirty="0"/>
              <a:t> </a:t>
            </a:r>
            <a:r>
              <a:rPr dirty="0" err="1"/>
              <a:t>الآن</a:t>
            </a:r>
            <a:r>
              <a:rPr dirty="0"/>
              <a:t> ... </a:t>
            </a:r>
            <a:r>
              <a:rPr dirty="0" err="1"/>
              <a:t>نظرة</a:t>
            </a:r>
            <a:r>
              <a:rPr dirty="0"/>
              <a:t> </a:t>
            </a:r>
            <a:r>
              <a:rPr dirty="0" err="1"/>
              <a:t>متماسكة</a:t>
            </a:r>
            <a:r>
              <a:rPr dirty="0"/>
              <a:t> </a:t>
            </a:r>
            <a:r>
              <a:rPr dirty="0" err="1"/>
              <a:t>لقصة</a:t>
            </a:r>
            <a:r>
              <a:rPr dirty="0"/>
              <a:t> </a:t>
            </a:r>
            <a:r>
              <a:rPr dirty="0" err="1"/>
              <a:t>الكتاب</a:t>
            </a:r>
            <a:r>
              <a:rPr dirty="0"/>
              <a:t> </a:t>
            </a:r>
            <a:r>
              <a:rPr dirty="0" err="1"/>
              <a:t>المقدس</a:t>
            </a:r>
            <a:r>
              <a:rPr dirty="0"/>
              <a:t> </a:t>
            </a:r>
            <a:r>
              <a:rPr dirty="0" err="1"/>
              <a:t>الرائعة</a:t>
            </a:r>
            <a:r>
              <a:rPr dirty="0"/>
              <a:t> </a:t>
            </a:r>
            <a:r>
              <a:rPr dirty="0" err="1"/>
              <a:t>والتعويضية</a:t>
            </a:r>
            <a:r>
              <a:rPr dirty="0"/>
              <a:t> ، </a:t>
            </a:r>
            <a:r>
              <a:rPr dirty="0" err="1"/>
              <a:t>ربما</a:t>
            </a:r>
            <a:r>
              <a:rPr dirty="0"/>
              <a:t> </a:t>
            </a:r>
            <a:r>
              <a:rPr dirty="0" err="1"/>
              <a:t>بالنسبة</a:t>
            </a:r>
            <a:r>
              <a:rPr dirty="0"/>
              <a:t> </a:t>
            </a:r>
            <a:r>
              <a:rPr dirty="0" err="1"/>
              <a:t>لك</a:t>
            </a:r>
            <a:r>
              <a:rPr dirty="0"/>
              <a:t> </a:t>
            </a:r>
            <a:r>
              <a:rPr dirty="0" err="1"/>
              <a:t>نظرة</a:t>
            </a:r>
            <a:r>
              <a:rPr dirty="0"/>
              <a:t> </a:t>
            </a:r>
            <a:r>
              <a:rPr dirty="0" err="1"/>
              <a:t>جديدة</a:t>
            </a:r>
            <a:r>
              <a:rPr dirty="0"/>
              <a:t> </a:t>
            </a:r>
            <a:r>
              <a:rPr dirty="0" err="1"/>
              <a:t>لرسالة</a:t>
            </a:r>
            <a:r>
              <a:rPr dirty="0"/>
              <a:t> </a:t>
            </a:r>
            <a:r>
              <a:rPr dirty="0" err="1"/>
              <a:t>الكتاب</a:t>
            </a:r>
            <a:r>
              <a:rPr dirty="0"/>
              <a:t> </a:t>
            </a:r>
            <a:r>
              <a:rPr dirty="0" err="1"/>
              <a:t>المقدس</a:t>
            </a:r>
            <a:r>
              <a:rPr dirty="0"/>
              <a:t> </a:t>
            </a:r>
            <a:r>
              <a:rPr dirty="0" err="1"/>
              <a:t>الخالدة</a:t>
            </a:r>
            <a:r>
              <a:rPr dirty="0"/>
              <a:t> </a:t>
            </a:r>
            <a:r>
              <a:rPr dirty="0" err="1"/>
              <a:t>للإيمان</a:t>
            </a:r>
            <a:r>
              <a:rPr dirty="0"/>
              <a:t> </a:t>
            </a:r>
            <a:r>
              <a:rPr dirty="0" err="1"/>
              <a:t>والرجاء</a:t>
            </a:r>
            <a:r>
              <a:rPr dirty="0"/>
              <a:t> </a:t>
            </a:r>
            <a:r>
              <a:rPr dirty="0" err="1"/>
              <a:t>والوعد</a:t>
            </a:r>
            <a:r>
              <a:rPr dirty="0"/>
              <a:t> ... </a:t>
            </a:r>
            <a:r>
              <a:rPr dirty="0" err="1"/>
              <a:t>رسالة</a:t>
            </a:r>
            <a:r>
              <a:rPr dirty="0"/>
              <a:t> </a:t>
            </a:r>
            <a:r>
              <a:rPr dirty="0" err="1"/>
              <a:t>من</a:t>
            </a:r>
            <a:r>
              <a:rPr dirty="0"/>
              <a:t> </a:t>
            </a:r>
            <a:r>
              <a:rPr dirty="0" err="1"/>
              <a:t>الآب</a:t>
            </a:r>
            <a:r>
              <a:rPr dirty="0"/>
              <a:t> </a:t>
            </a:r>
            <a:r>
              <a:rPr dirty="0" err="1"/>
              <a:t>أنه</a:t>
            </a:r>
            <a:r>
              <a:rPr dirty="0"/>
              <a:t> </a:t>
            </a:r>
            <a:r>
              <a:rPr dirty="0" err="1"/>
              <a:t>يمتد</a:t>
            </a:r>
            <a:r>
              <a:rPr dirty="0"/>
              <a:t> </a:t>
            </a:r>
            <a:r>
              <a:rPr dirty="0" err="1"/>
              <a:t>مع</a:t>
            </a:r>
            <a:r>
              <a:rPr dirty="0"/>
              <a:t> </a:t>
            </a:r>
            <a:r>
              <a:rPr dirty="0" err="1"/>
              <a:t>الاستمرارية</a:t>
            </a:r>
            <a:r>
              <a:rPr dirty="0"/>
              <a:t> </a:t>
            </a:r>
            <a:r>
              <a:rPr dirty="0" err="1"/>
              <a:t>والمنطق</a:t>
            </a:r>
            <a:r>
              <a:rPr dirty="0"/>
              <a:t> </a:t>
            </a:r>
            <a:r>
              <a:rPr dirty="0" err="1"/>
              <a:t>من</a:t>
            </a:r>
            <a:r>
              <a:rPr dirty="0"/>
              <a:t> </a:t>
            </a:r>
            <a:r>
              <a:rPr dirty="0" err="1"/>
              <a:t>سفر</a:t>
            </a:r>
            <a:r>
              <a:rPr dirty="0"/>
              <a:t> </a:t>
            </a:r>
            <a:r>
              <a:rPr dirty="0" err="1"/>
              <a:t>التكوين</a:t>
            </a:r>
            <a:r>
              <a:rPr dirty="0"/>
              <a:t> </a:t>
            </a:r>
            <a:r>
              <a:rPr dirty="0" err="1"/>
              <a:t>وصولاً</a:t>
            </a:r>
            <a:r>
              <a:rPr dirty="0"/>
              <a:t> </a:t>
            </a:r>
            <a:r>
              <a:rPr dirty="0" err="1"/>
              <a:t>إلى</a:t>
            </a:r>
            <a:r>
              <a:rPr dirty="0"/>
              <a:t> </a:t>
            </a:r>
            <a:r>
              <a:rPr dirty="0" err="1"/>
              <a:t>الرؤيا</a:t>
            </a:r>
            <a:r>
              <a:rPr dirty="0"/>
              <a:t>. </a:t>
            </a:r>
            <a:r>
              <a:rPr dirty="0" err="1"/>
              <a:t>وهناك</a:t>
            </a:r>
            <a:r>
              <a:rPr dirty="0"/>
              <a:t> ، </a:t>
            </a:r>
            <a:r>
              <a:rPr dirty="0" err="1"/>
              <a:t>في</a:t>
            </a:r>
            <a:r>
              <a:rPr dirty="0"/>
              <a:t> </a:t>
            </a:r>
            <a:r>
              <a:rPr dirty="0" err="1"/>
              <a:t>تلك</a:t>
            </a:r>
            <a:r>
              <a:rPr dirty="0"/>
              <a:t> </a:t>
            </a:r>
            <a:r>
              <a:rPr dirty="0" err="1"/>
              <a:t>الرسالة</a:t>
            </a:r>
            <a:r>
              <a:rPr dirty="0"/>
              <a:t> </a:t>
            </a:r>
            <a:r>
              <a:rPr dirty="0" err="1"/>
              <a:t>الكبرى</a:t>
            </a:r>
            <a:r>
              <a:rPr dirty="0"/>
              <a:t> </a:t>
            </a:r>
            <a:r>
              <a:rPr dirty="0" err="1"/>
              <a:t>الموجهة</a:t>
            </a:r>
            <a:r>
              <a:rPr dirty="0"/>
              <a:t> </a:t>
            </a:r>
            <a:r>
              <a:rPr dirty="0" err="1"/>
              <a:t>إلى</a:t>
            </a:r>
            <a:r>
              <a:rPr dirty="0"/>
              <a:t> </a:t>
            </a:r>
            <a:r>
              <a:rPr dirty="0" err="1"/>
              <a:t>الكنائس</a:t>
            </a:r>
            <a:r>
              <a:rPr dirty="0"/>
              <a:t> </a:t>
            </a:r>
            <a:r>
              <a:rPr dirty="0" err="1"/>
              <a:t>السبع</a:t>
            </a:r>
            <a:r>
              <a:rPr dirty="0"/>
              <a:t> ... </a:t>
            </a:r>
            <a:r>
              <a:rPr dirty="0" err="1"/>
              <a:t>وإلينا</a:t>
            </a:r>
            <a:r>
              <a:rPr dirty="0"/>
              <a:t> ... </a:t>
            </a:r>
            <a:r>
              <a:rPr dirty="0" err="1"/>
              <a:t>تختتم</a:t>
            </a:r>
            <a:r>
              <a:rPr dirty="0"/>
              <a:t> </a:t>
            </a:r>
            <a:r>
              <a:rPr dirty="0" err="1"/>
              <a:t>بنداء</a:t>
            </a:r>
            <a:r>
              <a:rPr dirty="0"/>
              <a:t> </a:t>
            </a:r>
            <a:r>
              <a:rPr dirty="0" err="1"/>
              <a:t>صادق</a:t>
            </a:r>
            <a:r>
              <a:rPr dirty="0"/>
              <a:t> ...</a:t>
            </a:r>
          </a:p>
          <a:p>
            <a:pPr algn="r" rtl="0">
              <a:defRPr>
                <a:latin typeface="Arial"/>
                <a:ea typeface="Arial"/>
                <a:cs typeface="Arial"/>
                <a:sym typeface="Arial"/>
              </a:defRPr>
            </a:pPr>
            <a:r>
              <a:rPr dirty="0"/>
              <a:t> “</a:t>
            </a:r>
            <a:r>
              <a:rPr dirty="0" err="1"/>
              <a:t>تعال</a:t>
            </a:r>
            <a:r>
              <a:rPr dirty="0"/>
              <a:t> </a:t>
            </a:r>
            <a:r>
              <a:rPr dirty="0" err="1"/>
              <a:t>أيها</a:t>
            </a:r>
            <a:r>
              <a:rPr dirty="0"/>
              <a:t> </a:t>
            </a:r>
            <a:r>
              <a:rPr dirty="0" err="1"/>
              <a:t>الرب</a:t>
            </a:r>
            <a:r>
              <a:rPr dirty="0"/>
              <a:t> </a:t>
            </a:r>
            <a:r>
              <a:rPr dirty="0" err="1"/>
              <a:t>يسوع</a:t>
            </a:r>
            <a:r>
              <a:rPr dirty="0"/>
              <a:t>!" </a:t>
            </a:r>
            <a:r>
              <a:rPr dirty="0" err="1"/>
              <a:t>لننضم</a:t>
            </a:r>
            <a:r>
              <a:rPr dirty="0"/>
              <a:t> </a:t>
            </a:r>
            <a:r>
              <a:rPr dirty="0" err="1"/>
              <a:t>إلى</a:t>
            </a:r>
            <a:r>
              <a:rPr dirty="0"/>
              <a:t> </a:t>
            </a:r>
            <a:r>
              <a:rPr dirty="0" err="1"/>
              <a:t>هذا</a:t>
            </a:r>
            <a:r>
              <a:rPr dirty="0"/>
              <a:t> </a:t>
            </a:r>
            <a:r>
              <a:rPr dirty="0" err="1"/>
              <a:t>الطلب</a:t>
            </a:r>
            <a:r>
              <a:rPr lang="en-US" dirty="0"/>
              <a:t> ////</a:t>
            </a:r>
            <a:endParaRPr dirty="0"/>
          </a:p>
          <a:p>
            <a:pPr algn="r" rtl="0">
              <a:defRPr>
                <a:latin typeface="Arial"/>
                <a:ea typeface="Arial"/>
                <a:cs typeface="Arial"/>
                <a:sym typeface="Arial"/>
              </a:defRPr>
            </a:pPr>
            <a:r>
              <a:rPr dirty="0" err="1"/>
              <a:t>نعم</a:t>
            </a:r>
            <a:r>
              <a:rPr dirty="0"/>
              <a:t> </a:t>
            </a:r>
            <a:r>
              <a:rPr dirty="0" err="1"/>
              <a:t>يا</a:t>
            </a:r>
            <a:r>
              <a:rPr dirty="0"/>
              <a:t> </a:t>
            </a:r>
            <a:r>
              <a:rPr dirty="0" err="1"/>
              <a:t>رب</a:t>
            </a:r>
            <a:r>
              <a:rPr dirty="0"/>
              <a:t> </a:t>
            </a:r>
            <a:r>
              <a:rPr dirty="0" err="1"/>
              <a:t>يسوع</a:t>
            </a:r>
            <a:r>
              <a:rPr dirty="0"/>
              <a:t> .... </a:t>
            </a:r>
            <a:r>
              <a:rPr dirty="0" err="1"/>
              <a:t>تعال</a:t>
            </a:r>
            <a:r>
              <a:rPr dirty="0"/>
              <a:t> </a:t>
            </a:r>
            <a:r>
              <a:rPr dirty="0" err="1"/>
              <a:t>بسرعة</a:t>
            </a:r>
            <a:r>
              <a:rPr dirty="0"/>
              <a:t>!</a:t>
            </a: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0" name="Shape 7160"/>
          <p:cNvSpPr>
            <a:spLocks noGrp="1" noRot="1" noChangeAspect="1"/>
          </p:cNvSpPr>
          <p:nvPr>
            <p:ph type="sldImg"/>
          </p:nvPr>
        </p:nvSpPr>
        <p:spPr>
          <a:prstGeom prst="rect">
            <a:avLst/>
          </a:prstGeom>
        </p:spPr>
        <p:txBody>
          <a:bodyPr/>
          <a:lstStyle/>
          <a:p>
            <a:endParaRPr/>
          </a:p>
        </p:txBody>
      </p:sp>
      <p:sp>
        <p:nvSpPr>
          <p:cNvPr id="7161" name="Shape 7161"/>
          <p:cNvSpPr>
            <a:spLocks noGrp="1"/>
          </p:cNvSpPr>
          <p:nvPr>
            <p:ph type="body" sz="quarter" idx="1"/>
          </p:nvPr>
        </p:nvSpPr>
        <p:spPr>
          <a:prstGeom prst="rect">
            <a:avLst/>
          </a:prstGeom>
        </p:spPr>
        <p:txBody>
          <a:bodyPr/>
          <a:lstStyle>
            <a:lvl1pPr algn="r" rtl="1">
              <a:defRPr>
                <a:latin typeface="Arial"/>
                <a:ea typeface="Arial"/>
                <a:cs typeface="Arial"/>
                <a:sym typeface="Arial"/>
              </a:defRPr>
            </a:lvl1pPr>
          </a:lstStyle>
          <a:p>
            <a:r>
              <a:t>أخيرًا ... لمزيد من المساعدة ... توفر المساعدة الدراسية # 9 مجموعة مفيدة من بطاقات الاستذكار لتقسيمها واستخدامها لإتقان تسلسل الأحداث الزمني للتسلسل السريع.</a:t>
            </a: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5" name="Shape 7175"/>
          <p:cNvSpPr>
            <a:spLocks noGrp="1" noRot="1" noChangeAspect="1"/>
          </p:cNvSpPr>
          <p:nvPr>
            <p:ph type="sldImg"/>
          </p:nvPr>
        </p:nvSpPr>
        <p:spPr>
          <a:prstGeom prst="rect">
            <a:avLst/>
          </a:prstGeom>
        </p:spPr>
        <p:txBody>
          <a:bodyPr/>
          <a:lstStyle/>
          <a:p>
            <a:pPr rtl="0" latinLnBrk="0">
              <a:spcBef>
                <a:spcPts val="400"/>
              </a:spcBef>
            </a:pPr>
            <a:endParaRPr/>
          </a:p>
        </p:txBody>
      </p:sp>
      <p:sp>
        <p:nvSpPr>
          <p:cNvPr id="7176" name="Shape 7176"/>
          <p:cNvSpPr>
            <a:spLocks noGrp="1"/>
          </p:cNvSpPr>
          <p:nvPr>
            <p:ph type="body" sz="quarter" idx="1"/>
          </p:nvPr>
        </p:nvSpPr>
        <p:spPr>
          <a:prstGeom prst="rect">
            <a:avLst/>
          </a:prstGeom>
        </p:spPr>
        <p:txBody>
          <a:bodyPr/>
          <a:lstStyle/>
          <a:p>
            <a:pPr lvl="1" indent="6350" algn="r" rtl="1">
              <a:defRPr>
                <a:latin typeface="Arial"/>
                <a:ea typeface="Arial"/>
                <a:cs typeface="Arial"/>
                <a:sym typeface="Arial"/>
              </a:defRPr>
            </a:pPr>
            <a:r>
              <a:rPr dirty="0" err="1"/>
              <a:t>الآن</a:t>
            </a:r>
            <a:r>
              <a:rPr dirty="0"/>
              <a:t> ... </a:t>
            </a:r>
            <a:r>
              <a:rPr dirty="0" err="1"/>
              <a:t>بحلول</a:t>
            </a:r>
            <a:r>
              <a:rPr dirty="0"/>
              <a:t> </a:t>
            </a:r>
            <a:r>
              <a:rPr dirty="0" err="1"/>
              <a:t>هذا</a:t>
            </a:r>
            <a:r>
              <a:rPr dirty="0"/>
              <a:t> </a:t>
            </a:r>
            <a:r>
              <a:rPr dirty="0" err="1"/>
              <a:t>الوقت</a:t>
            </a:r>
            <a:r>
              <a:rPr dirty="0"/>
              <a:t> </a:t>
            </a:r>
            <a:r>
              <a:rPr dirty="0" err="1"/>
              <a:t>من</a:t>
            </a:r>
            <a:r>
              <a:rPr dirty="0"/>
              <a:t> </a:t>
            </a:r>
            <a:r>
              <a:rPr dirty="0" err="1"/>
              <a:t>الدراسة</a:t>
            </a:r>
            <a:r>
              <a:rPr dirty="0"/>
              <a:t> ... </a:t>
            </a:r>
            <a:r>
              <a:rPr dirty="0" err="1"/>
              <a:t>لديك</a:t>
            </a:r>
            <a:r>
              <a:rPr dirty="0"/>
              <a:t> </a:t>
            </a:r>
            <a:r>
              <a:rPr dirty="0" err="1"/>
              <a:t>فكرة</a:t>
            </a:r>
            <a:r>
              <a:rPr dirty="0"/>
              <a:t> </a:t>
            </a:r>
            <a:r>
              <a:rPr dirty="0" err="1"/>
              <a:t>تسمى</a:t>
            </a:r>
            <a:r>
              <a:rPr dirty="0"/>
              <a:t> </a:t>
            </a:r>
            <a:r>
              <a:rPr dirty="0" err="1"/>
              <a:t>ملف</a:t>
            </a:r>
            <a:r>
              <a:rPr dirty="0"/>
              <a:t> </a:t>
            </a:r>
            <a:r>
              <a:rPr dirty="0" err="1"/>
              <a:t>الكتاب</a:t>
            </a:r>
            <a:r>
              <a:rPr dirty="0"/>
              <a:t> </a:t>
            </a:r>
            <a:r>
              <a:rPr dirty="0" err="1"/>
              <a:t>المقدس</a:t>
            </a:r>
            <a:r>
              <a:rPr dirty="0"/>
              <a:t> ... </a:t>
            </a:r>
            <a:r>
              <a:rPr dirty="0" err="1"/>
              <a:t>المفتاح</a:t>
            </a:r>
            <a:r>
              <a:rPr dirty="0"/>
              <a:t> </a:t>
            </a:r>
            <a:r>
              <a:rPr dirty="0" err="1"/>
              <a:t>العقلي</a:t>
            </a:r>
            <a:r>
              <a:rPr dirty="0"/>
              <a:t> </a:t>
            </a:r>
            <a:r>
              <a:rPr dirty="0" err="1"/>
              <a:t>لفتحه</a:t>
            </a:r>
            <a:r>
              <a:rPr dirty="0"/>
              <a:t> ... </a:t>
            </a:r>
            <a:r>
              <a:rPr dirty="0" err="1"/>
              <a:t>القدرة</a:t>
            </a:r>
            <a:r>
              <a:rPr dirty="0"/>
              <a:t> </a:t>
            </a:r>
            <a:r>
              <a:rPr dirty="0" err="1"/>
              <a:t>على</a:t>
            </a:r>
            <a:r>
              <a:rPr dirty="0"/>
              <a:t> </a:t>
            </a:r>
            <a:r>
              <a:rPr dirty="0" err="1"/>
              <a:t>صنع</a:t>
            </a:r>
            <a:r>
              <a:rPr dirty="0"/>
              <a:t> </a:t>
            </a:r>
            <a:r>
              <a:rPr dirty="0" err="1"/>
              <a:t>خريطتك</a:t>
            </a:r>
            <a:r>
              <a:rPr dirty="0"/>
              <a:t> </a:t>
            </a:r>
            <a:r>
              <a:rPr dirty="0" err="1"/>
              <a:t>الخاصة</a:t>
            </a:r>
            <a:r>
              <a:rPr dirty="0"/>
              <a:t> </a:t>
            </a:r>
            <a:r>
              <a:rPr dirty="0" err="1"/>
              <a:t>للشرق</a:t>
            </a:r>
            <a:r>
              <a:rPr dirty="0"/>
              <a:t> </a:t>
            </a:r>
            <a:r>
              <a:rPr dirty="0" err="1"/>
              <a:t>الأوسط</a:t>
            </a:r>
            <a:r>
              <a:rPr dirty="0"/>
              <a:t> </a:t>
            </a:r>
            <a:r>
              <a:rPr dirty="0" err="1"/>
              <a:t>من</a:t>
            </a:r>
            <a:r>
              <a:rPr dirty="0"/>
              <a:t> </a:t>
            </a:r>
            <a:r>
              <a:rPr dirty="0" err="1"/>
              <a:t>الذاكرة</a:t>
            </a:r>
            <a:r>
              <a:rPr dirty="0"/>
              <a:t> ... </a:t>
            </a:r>
            <a:r>
              <a:rPr dirty="0" err="1"/>
              <a:t>والآن</a:t>
            </a:r>
            <a:r>
              <a:rPr dirty="0"/>
              <a:t> ... </a:t>
            </a:r>
            <a:r>
              <a:rPr dirty="0" err="1"/>
              <a:t>جوهر</a:t>
            </a:r>
            <a:r>
              <a:rPr dirty="0"/>
              <a:t> </a:t>
            </a:r>
            <a:r>
              <a:rPr dirty="0" err="1"/>
              <a:t>قصة</a:t>
            </a:r>
            <a:r>
              <a:rPr dirty="0"/>
              <a:t> </a:t>
            </a:r>
            <a:r>
              <a:rPr dirty="0" err="1"/>
              <a:t>الكتاب</a:t>
            </a:r>
            <a:r>
              <a:rPr dirty="0"/>
              <a:t> </a:t>
            </a:r>
            <a:r>
              <a:rPr dirty="0" err="1"/>
              <a:t>المقدس</a:t>
            </a:r>
            <a:r>
              <a:rPr dirty="0"/>
              <a:t> ... “ </a:t>
            </a:r>
            <a:r>
              <a:rPr dirty="0" err="1"/>
              <a:t>تسلسل</a:t>
            </a:r>
            <a:r>
              <a:rPr dirty="0"/>
              <a:t> </a:t>
            </a:r>
            <a:r>
              <a:rPr dirty="0" err="1"/>
              <a:t>زمني</a:t>
            </a:r>
            <a:r>
              <a:rPr dirty="0"/>
              <a:t> </a:t>
            </a:r>
            <a:r>
              <a:rPr dirty="0" err="1"/>
              <a:t>سريع</a:t>
            </a:r>
            <a:r>
              <a:rPr dirty="0"/>
              <a:t>. "</a:t>
            </a:r>
          </a:p>
          <a:p>
            <a:pPr lvl="1" indent="6350" algn="r" rtl="1">
              <a:defRPr>
                <a:latin typeface="Arial"/>
                <a:ea typeface="Arial"/>
                <a:cs typeface="Arial"/>
                <a:sym typeface="Arial"/>
              </a:defRPr>
            </a:pPr>
            <a:r>
              <a:rPr dirty="0" err="1"/>
              <a:t>بعد</a:t>
            </a:r>
            <a:r>
              <a:rPr dirty="0"/>
              <a:t> </a:t>
            </a:r>
            <a:r>
              <a:rPr dirty="0" err="1"/>
              <a:t>ذلك</a:t>
            </a:r>
            <a:r>
              <a:rPr dirty="0"/>
              <a:t> </a:t>
            </a:r>
            <a:r>
              <a:rPr dirty="0" err="1"/>
              <a:t>سنجيب</a:t>
            </a:r>
            <a:r>
              <a:rPr dirty="0"/>
              <a:t> </a:t>
            </a:r>
            <a:r>
              <a:rPr dirty="0" err="1"/>
              <a:t>على</a:t>
            </a:r>
            <a:r>
              <a:rPr dirty="0"/>
              <a:t> </a:t>
            </a:r>
            <a:r>
              <a:rPr dirty="0" err="1"/>
              <a:t>السؤال</a:t>
            </a:r>
            <a:r>
              <a:rPr dirty="0"/>
              <a:t> </a:t>
            </a:r>
            <a:r>
              <a:rPr dirty="0" err="1"/>
              <a:t>التالي</a:t>
            </a:r>
            <a:r>
              <a:rPr dirty="0"/>
              <a:t>: </a:t>
            </a:r>
            <a:r>
              <a:rPr dirty="0" err="1"/>
              <a:t>ما</a:t>
            </a:r>
            <a:r>
              <a:rPr dirty="0"/>
              <a:t> </a:t>
            </a:r>
            <a:r>
              <a:rPr dirty="0" err="1"/>
              <a:t>الذي</a:t>
            </a:r>
            <a:r>
              <a:rPr dirty="0"/>
              <a:t> </a:t>
            </a:r>
            <a:r>
              <a:rPr dirty="0" err="1"/>
              <a:t>يجمع</a:t>
            </a:r>
            <a:r>
              <a:rPr dirty="0"/>
              <a:t> </a:t>
            </a:r>
            <a:r>
              <a:rPr dirty="0" err="1"/>
              <a:t>كل</a:t>
            </a:r>
            <a:r>
              <a:rPr dirty="0"/>
              <a:t> </a:t>
            </a:r>
            <a:r>
              <a:rPr dirty="0" err="1"/>
              <a:t>هذا</a:t>
            </a:r>
            <a:r>
              <a:rPr dirty="0"/>
              <a:t> </a:t>
            </a:r>
            <a:r>
              <a:rPr dirty="0" err="1"/>
              <a:t>مع</a:t>
            </a:r>
            <a:r>
              <a:rPr dirty="0"/>
              <a:t> </a:t>
            </a:r>
            <a:r>
              <a:rPr dirty="0" err="1"/>
              <a:t>المعنى</a:t>
            </a:r>
            <a:r>
              <a:rPr dirty="0"/>
              <a:t> </a:t>
            </a:r>
            <a:r>
              <a:rPr dirty="0" err="1"/>
              <a:t>والغرض</a:t>
            </a:r>
            <a:r>
              <a:rPr dirty="0"/>
              <a:t> </a:t>
            </a:r>
            <a:r>
              <a:rPr dirty="0" err="1"/>
              <a:t>عبر</a:t>
            </a:r>
            <a:r>
              <a:rPr dirty="0"/>
              <a:t> </a:t>
            </a:r>
            <a:r>
              <a:rPr dirty="0" err="1"/>
              <a:t>أكثر</a:t>
            </a:r>
            <a:r>
              <a:rPr dirty="0"/>
              <a:t> </a:t>
            </a:r>
            <a:r>
              <a:rPr dirty="0" err="1"/>
              <a:t>من</a:t>
            </a:r>
            <a:r>
              <a:rPr dirty="0"/>
              <a:t> 4000 </a:t>
            </a:r>
            <a:r>
              <a:rPr dirty="0" err="1"/>
              <a:t>عام</a:t>
            </a:r>
            <a:r>
              <a:rPr dirty="0"/>
              <a:t>؟ </a:t>
            </a:r>
            <a:r>
              <a:rPr dirty="0" err="1"/>
              <a:t>لأن</a:t>
            </a:r>
            <a:r>
              <a:rPr dirty="0"/>
              <a:t>…</a:t>
            </a:r>
          </a:p>
          <a:p>
            <a:pPr lvl="1" indent="6350" algn="r" rtl="1">
              <a:defRPr>
                <a:latin typeface="Arial"/>
                <a:ea typeface="Arial"/>
                <a:cs typeface="Arial"/>
                <a:sym typeface="Arial"/>
              </a:defRPr>
            </a:pPr>
            <a:r>
              <a:rPr lang="en-US" dirty="0"/>
              <a:t>    ////</a:t>
            </a:r>
            <a:r>
              <a:rPr dirty="0" err="1"/>
              <a:t>هناك</a:t>
            </a:r>
            <a:r>
              <a:rPr dirty="0"/>
              <a:t> </a:t>
            </a:r>
            <a:r>
              <a:rPr dirty="0" err="1"/>
              <a:t>معنى</a:t>
            </a:r>
            <a:r>
              <a:rPr dirty="0"/>
              <a:t>…</a:t>
            </a:r>
          </a:p>
          <a:p>
            <a:pPr lvl="1" indent="6350" algn="r" rtl="1">
              <a:defRPr>
                <a:latin typeface="Arial"/>
                <a:ea typeface="Arial"/>
                <a:cs typeface="Arial"/>
                <a:sym typeface="Arial"/>
              </a:defRPr>
            </a:pPr>
            <a:r>
              <a:rPr lang="en-US" dirty="0"/>
              <a:t>    ////</a:t>
            </a:r>
            <a:r>
              <a:rPr dirty="0" err="1"/>
              <a:t>يوجد</a:t>
            </a:r>
            <a:r>
              <a:rPr dirty="0"/>
              <a:t> </a:t>
            </a:r>
            <a:r>
              <a:rPr dirty="0" err="1"/>
              <a:t>سبب</a:t>
            </a:r>
            <a:r>
              <a:rPr dirty="0"/>
              <a:t>…</a:t>
            </a:r>
          </a:p>
          <a:p>
            <a:pPr lvl="1" indent="6350" algn="r" rtl="1">
              <a:defRPr>
                <a:latin typeface="Arial"/>
                <a:ea typeface="Arial"/>
                <a:cs typeface="Arial"/>
                <a:sym typeface="Arial"/>
              </a:defRPr>
            </a:pPr>
            <a:r>
              <a:rPr lang="en-US" dirty="0"/>
              <a:t>    ////</a:t>
            </a:r>
            <a:r>
              <a:rPr dirty="0" err="1"/>
              <a:t>هناك</a:t>
            </a:r>
            <a:r>
              <a:rPr dirty="0"/>
              <a:t> </a:t>
            </a:r>
            <a:r>
              <a:rPr dirty="0" err="1"/>
              <a:t>هدف</a:t>
            </a:r>
            <a:r>
              <a:rPr dirty="0"/>
              <a:t>…</a:t>
            </a:r>
          </a:p>
          <a:p>
            <a:pPr lvl="1" indent="6350" algn="r" rtl="1">
              <a:defRPr>
                <a:latin typeface="Arial"/>
                <a:ea typeface="Arial"/>
                <a:cs typeface="Arial"/>
                <a:sym typeface="Arial"/>
              </a:defRPr>
            </a:pPr>
            <a:r>
              <a:rPr lang="en-US" dirty="0"/>
              <a:t>    ////</a:t>
            </a:r>
            <a:r>
              <a:rPr dirty="0" err="1"/>
              <a:t>هناك</a:t>
            </a:r>
            <a:r>
              <a:rPr dirty="0"/>
              <a:t> </a:t>
            </a:r>
            <a:r>
              <a:rPr dirty="0" err="1"/>
              <a:t>تأكيد</a:t>
            </a:r>
            <a:r>
              <a:rPr dirty="0"/>
              <a:t>… </a:t>
            </a:r>
            <a:r>
              <a:rPr dirty="0" err="1"/>
              <a:t>في</a:t>
            </a:r>
            <a:r>
              <a:rPr dirty="0"/>
              <a:t> </a:t>
            </a:r>
            <a:r>
              <a:rPr dirty="0" err="1"/>
              <a:t>كل</a:t>
            </a:r>
            <a:r>
              <a:rPr dirty="0"/>
              <a:t> </a:t>
            </a:r>
            <a:r>
              <a:rPr dirty="0" err="1"/>
              <a:t>كلمة</a:t>
            </a:r>
            <a:r>
              <a:rPr dirty="0"/>
              <a:t> </a:t>
            </a:r>
            <a:r>
              <a:rPr dirty="0" err="1"/>
              <a:t>وآية</a:t>
            </a:r>
            <a:r>
              <a:rPr dirty="0"/>
              <a:t> </a:t>
            </a:r>
            <a:r>
              <a:rPr dirty="0" err="1"/>
              <a:t>وفصل</a:t>
            </a:r>
            <a:r>
              <a:rPr dirty="0"/>
              <a:t> </a:t>
            </a:r>
            <a:r>
              <a:rPr dirty="0" err="1"/>
              <a:t>وكتاب</a:t>
            </a:r>
            <a:r>
              <a:rPr dirty="0"/>
              <a:t> </a:t>
            </a:r>
            <a:r>
              <a:rPr dirty="0" err="1"/>
              <a:t>من</a:t>
            </a:r>
            <a:r>
              <a:rPr dirty="0"/>
              <a:t> </a:t>
            </a:r>
            <a:r>
              <a:rPr dirty="0" err="1"/>
              <a:t>الكتاب</a:t>
            </a:r>
            <a:r>
              <a:rPr dirty="0"/>
              <a:t> </a:t>
            </a:r>
            <a:r>
              <a:rPr dirty="0" err="1"/>
              <a:t>المقدس</a:t>
            </a:r>
            <a:r>
              <a:rPr dirty="0"/>
              <a:t> </a:t>
            </a:r>
            <a:r>
              <a:rPr dirty="0" err="1"/>
              <a:t>في</a:t>
            </a:r>
            <a:r>
              <a:rPr dirty="0"/>
              <a:t> </a:t>
            </a:r>
            <a:r>
              <a:rPr dirty="0" err="1"/>
              <a:t>سياقه</a:t>
            </a:r>
            <a:r>
              <a:rPr dirty="0"/>
              <a:t> </a:t>
            </a:r>
            <a:r>
              <a:rPr dirty="0" err="1"/>
              <a:t>الكامل</a:t>
            </a:r>
            <a:r>
              <a:rPr dirty="0"/>
              <a:t>! </a:t>
            </a:r>
            <a:r>
              <a:rPr dirty="0" err="1"/>
              <a:t>ونجد</a:t>
            </a:r>
            <a:r>
              <a:rPr dirty="0"/>
              <a:t> </a:t>
            </a:r>
            <a:r>
              <a:rPr dirty="0" err="1"/>
              <a:t>كل</a:t>
            </a:r>
            <a:r>
              <a:rPr dirty="0"/>
              <a:t> </a:t>
            </a:r>
            <a:r>
              <a:rPr dirty="0" err="1"/>
              <a:t>ذلك</a:t>
            </a:r>
            <a:r>
              <a:rPr dirty="0"/>
              <a:t> </a:t>
            </a:r>
            <a:r>
              <a:rPr dirty="0" err="1"/>
              <a:t>في</a:t>
            </a:r>
            <a:r>
              <a:rPr dirty="0"/>
              <a:t> </a:t>
            </a:r>
            <a:r>
              <a:rPr dirty="0" err="1"/>
              <a:t>خدمة</a:t>
            </a:r>
            <a:r>
              <a:rPr dirty="0"/>
              <a:t> </a:t>
            </a:r>
            <a:r>
              <a:rPr dirty="0" err="1"/>
              <a:t>الرب</a:t>
            </a:r>
            <a:r>
              <a:rPr dirty="0"/>
              <a:t> </a:t>
            </a:r>
            <a:r>
              <a:rPr dirty="0" err="1"/>
              <a:t>يسوع</a:t>
            </a:r>
            <a:r>
              <a:rPr dirty="0"/>
              <a:t> </a:t>
            </a:r>
            <a:r>
              <a:rPr dirty="0" err="1"/>
              <a:t>المسيح</a:t>
            </a:r>
            <a:r>
              <a:rPr dirty="0"/>
              <a:t> </a:t>
            </a:r>
            <a:r>
              <a:rPr dirty="0" err="1"/>
              <a:t>مدعومة</a:t>
            </a:r>
            <a:r>
              <a:rPr dirty="0"/>
              <a:t> </a:t>
            </a:r>
            <a:r>
              <a:rPr dirty="0" err="1"/>
              <a:t>باتفاقيات</a:t>
            </a:r>
            <a:r>
              <a:rPr dirty="0"/>
              <a:t> </a:t>
            </a:r>
            <a:r>
              <a:rPr dirty="0" err="1"/>
              <a:t>العهد</a:t>
            </a:r>
            <a:r>
              <a:rPr dirty="0"/>
              <a:t> </a:t>
            </a:r>
            <a:r>
              <a:rPr dirty="0" err="1"/>
              <a:t>غير</a:t>
            </a:r>
            <a:r>
              <a:rPr dirty="0"/>
              <a:t> </a:t>
            </a:r>
            <a:r>
              <a:rPr dirty="0" err="1"/>
              <a:t>المشروطة</a:t>
            </a:r>
            <a:r>
              <a:rPr dirty="0"/>
              <a:t> </a:t>
            </a:r>
            <a:r>
              <a:rPr dirty="0" err="1"/>
              <a:t>بين</a:t>
            </a:r>
            <a:r>
              <a:rPr dirty="0"/>
              <a:t> </a:t>
            </a:r>
            <a:r>
              <a:rPr dirty="0" err="1"/>
              <a:t>الله</a:t>
            </a:r>
            <a:r>
              <a:rPr dirty="0"/>
              <a:t> </a:t>
            </a:r>
            <a:r>
              <a:rPr dirty="0" err="1"/>
              <a:t>والإنسان</a:t>
            </a:r>
            <a:r>
              <a:rPr dirty="0"/>
              <a:t>. </a:t>
            </a:r>
            <a:r>
              <a:rPr dirty="0" err="1"/>
              <a:t>يا</a:t>
            </a:r>
            <a:r>
              <a:rPr dirty="0"/>
              <a:t> </a:t>
            </a:r>
            <a:r>
              <a:rPr dirty="0" err="1"/>
              <a:t>لها</a:t>
            </a:r>
            <a:r>
              <a:rPr dirty="0"/>
              <a:t> </a:t>
            </a:r>
            <a:r>
              <a:rPr dirty="0" err="1"/>
              <a:t>من</a:t>
            </a:r>
            <a:r>
              <a:rPr dirty="0"/>
              <a:t> </a:t>
            </a:r>
            <a:r>
              <a:rPr dirty="0" err="1"/>
              <a:t>مغامرة</a:t>
            </a:r>
            <a:r>
              <a:rPr dirty="0"/>
              <a:t>!</a:t>
            </a:r>
          </a:p>
          <a:p>
            <a:pPr lvl="1" indent="6350" algn="r" rtl="1">
              <a:defRPr>
                <a:latin typeface="Arial"/>
                <a:ea typeface="Arial"/>
                <a:cs typeface="Arial"/>
                <a:sym typeface="Arial"/>
              </a:defRPr>
            </a:pPr>
            <a:r>
              <a:rPr dirty="0" err="1"/>
              <a:t>الآن</a:t>
            </a:r>
            <a:r>
              <a:rPr dirty="0"/>
              <a:t> ... </a:t>
            </a:r>
            <a:r>
              <a:rPr dirty="0" err="1"/>
              <a:t>ننتقل</a:t>
            </a:r>
            <a:r>
              <a:rPr dirty="0"/>
              <a:t> </a:t>
            </a:r>
            <a:r>
              <a:rPr dirty="0" err="1"/>
              <a:t>لدراسة</a:t>
            </a:r>
            <a:r>
              <a:rPr dirty="0"/>
              <a:t> </a:t>
            </a:r>
            <a:r>
              <a:rPr dirty="0" err="1"/>
              <a:t>المزيد</a:t>
            </a:r>
            <a:r>
              <a:rPr dirty="0"/>
              <a:t> </a:t>
            </a:r>
            <a:r>
              <a:rPr dirty="0" err="1"/>
              <a:t>وللتعمق</a:t>
            </a:r>
            <a:r>
              <a:rPr dirty="0"/>
              <a:t> </a:t>
            </a:r>
            <a:r>
              <a:rPr dirty="0" err="1"/>
              <a:t>أكثر</a:t>
            </a:r>
            <a:r>
              <a:rPr dirty="0"/>
              <a:t>!</a:t>
            </a: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 name="Shape 7182"/>
          <p:cNvSpPr>
            <a:spLocks noGrp="1" noRot="1" noChangeAspect="1"/>
          </p:cNvSpPr>
          <p:nvPr>
            <p:ph type="sldImg"/>
          </p:nvPr>
        </p:nvSpPr>
        <p:spPr>
          <a:prstGeom prst="rect">
            <a:avLst/>
          </a:prstGeom>
        </p:spPr>
        <p:txBody>
          <a:bodyPr/>
          <a:lstStyle/>
          <a:p>
            <a:endParaRPr/>
          </a:p>
        </p:txBody>
      </p:sp>
      <p:sp>
        <p:nvSpPr>
          <p:cNvPr id="7183" name="Shape 7183"/>
          <p:cNvSpPr>
            <a:spLocks noGrp="1"/>
          </p:cNvSpPr>
          <p:nvPr>
            <p:ph type="body" sz="quarter" idx="1"/>
          </p:nvPr>
        </p:nvSpPr>
        <p:spPr>
          <a:prstGeom prst="rect">
            <a:avLst/>
          </a:prstGeom>
        </p:spPr>
        <p:txBody>
          <a:bodyPr/>
          <a:lstStyle/>
          <a:p>
            <a:endParaRPr/>
          </a:p>
          <a:p>
            <a:pPr algn="r" rtl="1">
              <a:defRPr/>
            </a:pPr>
            <a:r>
              <a:t>عنوان الاسلايد (بلا سرد)</a:t>
            </a: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9" name="Shape 7189"/>
          <p:cNvSpPr>
            <a:spLocks noGrp="1" noRot="1" noChangeAspect="1"/>
          </p:cNvSpPr>
          <p:nvPr>
            <p:ph type="sldImg"/>
          </p:nvPr>
        </p:nvSpPr>
        <p:spPr>
          <a:prstGeom prst="rect">
            <a:avLst/>
          </a:prstGeom>
        </p:spPr>
        <p:txBody>
          <a:bodyPr/>
          <a:lstStyle/>
          <a:p>
            <a:endParaRPr/>
          </a:p>
        </p:txBody>
      </p:sp>
      <p:sp>
        <p:nvSpPr>
          <p:cNvPr id="7190" name="Shape 7190"/>
          <p:cNvSpPr>
            <a:spLocks noGrp="1"/>
          </p:cNvSpPr>
          <p:nvPr>
            <p:ph type="body" sz="quarter" idx="1"/>
          </p:nvPr>
        </p:nvSpPr>
        <p:spPr>
          <a:prstGeom prst="rect">
            <a:avLst/>
          </a:prstGeom>
        </p:spPr>
        <p:txBody>
          <a:bodyPr/>
          <a:lstStyle>
            <a:lvl1pPr algn="r" rtl="1">
              <a:defRPr>
                <a:latin typeface="Arial"/>
                <a:ea typeface="Arial"/>
                <a:cs typeface="Arial"/>
                <a:sym typeface="Arial"/>
              </a:defRPr>
            </a:lvl1pPr>
          </a:lstStyle>
          <a:p>
            <a:r>
              <a:t>الكتاب المقس العربي - الكتاب المقدس ….. الاساسي </a:t>
            </a: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7610044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42" name="Title Text"/>
          <p:cNvSpPr txBox="1">
            <a:spLocks noGrp="1"/>
          </p:cNvSpPr>
          <p:nvPr>
            <p:ph type="title"/>
          </p:nvPr>
        </p:nvSpPr>
        <p:spPr>
          <a:prstGeom prst="rect">
            <a:avLst/>
          </a:prstGeom>
        </p:spPr>
        <p:txBody>
          <a:bodyPr/>
          <a:lstStyle/>
          <a:p>
            <a:r>
              <a:t>Title Text</a:t>
            </a:r>
          </a:p>
        </p:txBody>
      </p:sp>
      <p:sp>
        <p:nvSpPr>
          <p:cNvPr id="43"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Section Header">
    <p:spTree>
      <p:nvGrpSpPr>
        <p:cNvPr id="1" name=""/>
        <p:cNvGrpSpPr/>
        <p:nvPr/>
      </p:nvGrpSpPr>
      <p:grpSpPr>
        <a:xfrm>
          <a:off x="0" y="0"/>
          <a:ext cx="0" cy="0"/>
          <a:chOff x="0" y="0"/>
          <a:chExt cx="0" cy="0"/>
        </a:xfrm>
      </p:grpSpPr>
      <p:sp>
        <p:nvSpPr>
          <p:cNvPr id="281" name="Rectangle 1"/>
          <p:cNvSpPr/>
          <p:nvPr/>
        </p:nvSpPr>
        <p:spPr>
          <a:xfrm>
            <a:off x="0" y="0"/>
            <a:ext cx="9144000" cy="6858000"/>
          </a:xfrm>
          <a:prstGeom prst="rect">
            <a:avLst/>
          </a:prstGeom>
          <a:gradFill>
            <a:gsLst>
              <a:gs pos="0">
                <a:schemeClr val="accent2"/>
              </a:gs>
              <a:gs pos="100000">
                <a:schemeClr val="accent2">
                  <a:lumOff val="-4745"/>
                </a:schemeClr>
              </a:gs>
            </a:gsLst>
            <a:lin ang="5400000"/>
          </a:gradFill>
          <a:ln w="12700">
            <a:miter lim="400000"/>
          </a:ln>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grpSp>
        <p:nvGrpSpPr>
          <p:cNvPr id="305" name="Group 2"/>
          <p:cNvGrpSpPr/>
          <p:nvPr/>
        </p:nvGrpSpPr>
        <p:grpSpPr>
          <a:xfrm>
            <a:off x="388937" y="322263"/>
            <a:ext cx="8377238" cy="6184901"/>
            <a:chOff x="0" y="0"/>
            <a:chExt cx="8377237" cy="6184900"/>
          </a:xfrm>
        </p:grpSpPr>
        <p:sp>
          <p:nvSpPr>
            <p:cNvPr id="282" name="Rectangle 3"/>
            <p:cNvSpPr/>
            <p:nvPr/>
          </p:nvSpPr>
          <p:spPr>
            <a:xfrm>
              <a:off x="76301" y="38178"/>
              <a:ext cx="8292987" cy="6124452"/>
            </a:xfrm>
            <a:prstGeom prst="rect">
              <a:avLst/>
            </a:prstGeom>
            <a:solidFill>
              <a:srgbClr val="535353"/>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283" name="AutoShape 4"/>
            <p:cNvSpPr/>
            <p:nvPr/>
          </p:nvSpPr>
          <p:spPr>
            <a:xfrm>
              <a:off x="4380960" y="276793"/>
              <a:ext cx="2241349" cy="547064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766" y="138"/>
                  </a:lnTo>
                  <a:lnTo>
                    <a:pt x="1394" y="207"/>
                  </a:lnTo>
                  <a:lnTo>
                    <a:pt x="2007" y="138"/>
                  </a:lnTo>
                  <a:lnTo>
                    <a:pt x="2620" y="339"/>
                  </a:lnTo>
                  <a:lnTo>
                    <a:pt x="3248" y="477"/>
                  </a:lnTo>
                  <a:lnTo>
                    <a:pt x="3860" y="616"/>
                  </a:lnTo>
                  <a:lnTo>
                    <a:pt x="4473" y="886"/>
                  </a:lnTo>
                  <a:lnTo>
                    <a:pt x="5086" y="1093"/>
                  </a:lnTo>
                  <a:lnTo>
                    <a:pt x="5239" y="1369"/>
                  </a:lnTo>
                  <a:lnTo>
                    <a:pt x="5239" y="1639"/>
                  </a:lnTo>
                  <a:lnTo>
                    <a:pt x="5867" y="1916"/>
                  </a:lnTo>
                  <a:lnTo>
                    <a:pt x="6327" y="2186"/>
                  </a:lnTo>
                  <a:lnTo>
                    <a:pt x="6327" y="2531"/>
                  </a:lnTo>
                  <a:lnTo>
                    <a:pt x="6786" y="2801"/>
                  </a:lnTo>
                  <a:lnTo>
                    <a:pt x="7093" y="3078"/>
                  </a:lnTo>
                  <a:lnTo>
                    <a:pt x="6940" y="3624"/>
                  </a:lnTo>
                  <a:lnTo>
                    <a:pt x="6940" y="3894"/>
                  </a:lnTo>
                  <a:lnTo>
                    <a:pt x="7246" y="4171"/>
                  </a:lnTo>
                  <a:lnTo>
                    <a:pt x="7399" y="4441"/>
                  </a:lnTo>
                  <a:lnTo>
                    <a:pt x="7568" y="4717"/>
                  </a:lnTo>
                  <a:lnTo>
                    <a:pt x="7568" y="5810"/>
                  </a:lnTo>
                  <a:lnTo>
                    <a:pt x="7721" y="6086"/>
                  </a:lnTo>
                  <a:lnTo>
                    <a:pt x="7399" y="6356"/>
                  </a:lnTo>
                  <a:lnTo>
                    <a:pt x="7246" y="6633"/>
                  </a:lnTo>
                  <a:lnTo>
                    <a:pt x="7246" y="7179"/>
                  </a:lnTo>
                  <a:lnTo>
                    <a:pt x="7399" y="7449"/>
                  </a:lnTo>
                  <a:lnTo>
                    <a:pt x="7399" y="7726"/>
                  </a:lnTo>
                  <a:lnTo>
                    <a:pt x="7093" y="8065"/>
                  </a:lnTo>
                  <a:lnTo>
                    <a:pt x="6940" y="8341"/>
                  </a:lnTo>
                  <a:lnTo>
                    <a:pt x="6940" y="8680"/>
                  </a:lnTo>
                  <a:lnTo>
                    <a:pt x="6633" y="8957"/>
                  </a:lnTo>
                  <a:lnTo>
                    <a:pt x="6174" y="9227"/>
                  </a:lnTo>
                  <a:lnTo>
                    <a:pt x="5867" y="9503"/>
                  </a:lnTo>
                  <a:lnTo>
                    <a:pt x="5867" y="10049"/>
                  </a:lnTo>
                  <a:lnTo>
                    <a:pt x="5561" y="10320"/>
                  </a:lnTo>
                  <a:lnTo>
                    <a:pt x="5408" y="10596"/>
                  </a:lnTo>
                  <a:lnTo>
                    <a:pt x="5561" y="10866"/>
                  </a:lnTo>
                  <a:lnTo>
                    <a:pt x="5867" y="11211"/>
                  </a:lnTo>
                  <a:lnTo>
                    <a:pt x="6786" y="11280"/>
                  </a:lnTo>
                  <a:lnTo>
                    <a:pt x="7093" y="11620"/>
                  </a:lnTo>
                  <a:lnTo>
                    <a:pt x="7399" y="11896"/>
                  </a:lnTo>
                  <a:lnTo>
                    <a:pt x="7568" y="12166"/>
                  </a:lnTo>
                  <a:lnTo>
                    <a:pt x="7568" y="12442"/>
                  </a:lnTo>
                  <a:lnTo>
                    <a:pt x="8027" y="12713"/>
                  </a:lnTo>
                  <a:lnTo>
                    <a:pt x="8027" y="12989"/>
                  </a:lnTo>
                  <a:lnTo>
                    <a:pt x="8334" y="13328"/>
                  </a:lnTo>
                  <a:lnTo>
                    <a:pt x="8946" y="13535"/>
                  </a:lnTo>
                  <a:lnTo>
                    <a:pt x="9406" y="13805"/>
                  </a:lnTo>
                  <a:lnTo>
                    <a:pt x="9559" y="14289"/>
                  </a:lnTo>
                  <a:lnTo>
                    <a:pt x="10494" y="14352"/>
                  </a:lnTo>
                  <a:lnTo>
                    <a:pt x="10800" y="14766"/>
                  </a:lnTo>
                  <a:lnTo>
                    <a:pt x="11413" y="15036"/>
                  </a:lnTo>
                  <a:lnTo>
                    <a:pt x="12041" y="15313"/>
                  </a:lnTo>
                  <a:lnTo>
                    <a:pt x="12807" y="15514"/>
                  </a:lnTo>
                  <a:lnTo>
                    <a:pt x="13420" y="15790"/>
                  </a:lnTo>
                  <a:lnTo>
                    <a:pt x="13726" y="16129"/>
                  </a:lnTo>
                  <a:lnTo>
                    <a:pt x="14507" y="16406"/>
                  </a:lnTo>
                  <a:lnTo>
                    <a:pt x="15273" y="16544"/>
                  </a:lnTo>
                  <a:lnTo>
                    <a:pt x="15733" y="16814"/>
                  </a:lnTo>
                  <a:lnTo>
                    <a:pt x="16514" y="17090"/>
                  </a:lnTo>
                  <a:lnTo>
                    <a:pt x="16974" y="17360"/>
                  </a:lnTo>
                  <a:lnTo>
                    <a:pt x="17280" y="17637"/>
                  </a:lnTo>
                  <a:lnTo>
                    <a:pt x="17740" y="17907"/>
                  </a:lnTo>
                  <a:lnTo>
                    <a:pt x="18199" y="18252"/>
                  </a:lnTo>
                  <a:lnTo>
                    <a:pt x="18827" y="18522"/>
                  </a:lnTo>
                  <a:lnTo>
                    <a:pt x="19440" y="18868"/>
                  </a:lnTo>
                  <a:lnTo>
                    <a:pt x="19593" y="19207"/>
                  </a:lnTo>
                  <a:lnTo>
                    <a:pt x="19746" y="19552"/>
                  </a:lnTo>
                  <a:lnTo>
                    <a:pt x="20206" y="19823"/>
                  </a:lnTo>
                  <a:lnTo>
                    <a:pt x="20681" y="20162"/>
                  </a:lnTo>
                  <a:lnTo>
                    <a:pt x="20834" y="20507"/>
                  </a:lnTo>
                  <a:lnTo>
                    <a:pt x="20987" y="20777"/>
                  </a:lnTo>
                  <a:lnTo>
                    <a:pt x="21294" y="21054"/>
                  </a:lnTo>
                  <a:lnTo>
                    <a:pt x="21447" y="21324"/>
                  </a:lnTo>
                  <a:lnTo>
                    <a:pt x="21447" y="21600"/>
                  </a:lnTo>
                  <a:lnTo>
                    <a:pt x="21447" y="20846"/>
                  </a:lnTo>
                  <a:lnTo>
                    <a:pt x="21600" y="20300"/>
                  </a:lnTo>
                  <a:lnTo>
                    <a:pt x="21600" y="19483"/>
                  </a:lnTo>
                  <a:lnTo>
                    <a:pt x="21140" y="19207"/>
                  </a:lnTo>
                  <a:lnTo>
                    <a:pt x="20528" y="19207"/>
                  </a:lnTo>
                  <a:lnTo>
                    <a:pt x="20053" y="18730"/>
                  </a:lnTo>
                  <a:lnTo>
                    <a:pt x="19900" y="18453"/>
                  </a:lnTo>
                  <a:lnTo>
                    <a:pt x="19287" y="17976"/>
                  </a:lnTo>
                  <a:lnTo>
                    <a:pt x="18980" y="17706"/>
                  </a:lnTo>
                  <a:lnTo>
                    <a:pt x="18046" y="17291"/>
                  </a:lnTo>
                  <a:lnTo>
                    <a:pt x="16820" y="17090"/>
                  </a:lnTo>
                  <a:lnTo>
                    <a:pt x="15886" y="17090"/>
                  </a:lnTo>
                  <a:lnTo>
                    <a:pt x="15426" y="16198"/>
                  </a:lnTo>
                  <a:lnTo>
                    <a:pt x="15273" y="15790"/>
                  </a:lnTo>
                  <a:lnTo>
                    <a:pt x="14814" y="15514"/>
                  </a:lnTo>
                  <a:lnTo>
                    <a:pt x="13573" y="15451"/>
                  </a:lnTo>
                  <a:lnTo>
                    <a:pt x="12347" y="15382"/>
                  </a:lnTo>
                  <a:lnTo>
                    <a:pt x="11719" y="15313"/>
                  </a:lnTo>
                  <a:lnTo>
                    <a:pt x="11566" y="14766"/>
                  </a:lnTo>
                  <a:lnTo>
                    <a:pt x="11260" y="14490"/>
                  </a:lnTo>
                  <a:lnTo>
                    <a:pt x="10953" y="14151"/>
                  </a:lnTo>
                  <a:lnTo>
                    <a:pt x="10340" y="13874"/>
                  </a:lnTo>
                  <a:lnTo>
                    <a:pt x="9728" y="13736"/>
                  </a:lnTo>
                  <a:lnTo>
                    <a:pt x="8487" y="13190"/>
                  </a:lnTo>
                  <a:lnTo>
                    <a:pt x="8180" y="12920"/>
                  </a:lnTo>
                  <a:lnTo>
                    <a:pt x="8180" y="12304"/>
                  </a:lnTo>
                  <a:lnTo>
                    <a:pt x="8027" y="11896"/>
                  </a:lnTo>
                  <a:lnTo>
                    <a:pt x="7568" y="11551"/>
                  </a:lnTo>
                  <a:lnTo>
                    <a:pt x="6786" y="11211"/>
                  </a:lnTo>
                  <a:lnTo>
                    <a:pt x="6327" y="10935"/>
                  </a:lnTo>
                  <a:lnTo>
                    <a:pt x="6020" y="10596"/>
                  </a:lnTo>
                  <a:lnTo>
                    <a:pt x="6174" y="10250"/>
                  </a:lnTo>
                  <a:lnTo>
                    <a:pt x="6174" y="9980"/>
                  </a:lnTo>
                  <a:lnTo>
                    <a:pt x="6327" y="9704"/>
                  </a:lnTo>
                  <a:lnTo>
                    <a:pt x="6633" y="9365"/>
                  </a:lnTo>
                  <a:lnTo>
                    <a:pt x="6633" y="9088"/>
                  </a:lnTo>
                  <a:lnTo>
                    <a:pt x="7093" y="8749"/>
                  </a:lnTo>
                  <a:lnTo>
                    <a:pt x="7399" y="8473"/>
                  </a:lnTo>
                  <a:lnTo>
                    <a:pt x="7568" y="8134"/>
                  </a:lnTo>
                  <a:lnTo>
                    <a:pt x="7568" y="7864"/>
                  </a:lnTo>
                  <a:lnTo>
                    <a:pt x="7399" y="7587"/>
                  </a:lnTo>
                  <a:lnTo>
                    <a:pt x="7568" y="7311"/>
                  </a:lnTo>
                  <a:lnTo>
                    <a:pt x="8027" y="6702"/>
                  </a:lnTo>
                  <a:lnTo>
                    <a:pt x="8027" y="5471"/>
                  </a:lnTo>
                  <a:lnTo>
                    <a:pt x="7874" y="5056"/>
                  </a:lnTo>
                  <a:lnTo>
                    <a:pt x="8027" y="4786"/>
                  </a:lnTo>
                  <a:lnTo>
                    <a:pt x="8334" y="4441"/>
                  </a:lnTo>
                  <a:lnTo>
                    <a:pt x="8180" y="4032"/>
                  </a:lnTo>
                  <a:lnTo>
                    <a:pt x="8027" y="3762"/>
                  </a:lnTo>
                  <a:lnTo>
                    <a:pt x="7874" y="3486"/>
                  </a:lnTo>
                  <a:lnTo>
                    <a:pt x="8487" y="3279"/>
                  </a:lnTo>
                  <a:lnTo>
                    <a:pt x="8946" y="3009"/>
                  </a:lnTo>
                  <a:lnTo>
                    <a:pt x="9100" y="2732"/>
                  </a:lnTo>
                  <a:lnTo>
                    <a:pt x="10187" y="2462"/>
                  </a:lnTo>
                  <a:lnTo>
                    <a:pt x="11106" y="1916"/>
                  </a:lnTo>
                  <a:lnTo>
                    <a:pt x="12041" y="1501"/>
                  </a:lnTo>
                  <a:lnTo>
                    <a:pt x="12654" y="1369"/>
                  </a:lnTo>
                  <a:lnTo>
                    <a:pt x="13113" y="1093"/>
                  </a:lnTo>
                  <a:lnTo>
                    <a:pt x="13113" y="823"/>
                  </a:lnTo>
                  <a:lnTo>
                    <a:pt x="13420" y="477"/>
                  </a:lnTo>
                  <a:lnTo>
                    <a:pt x="14048" y="276"/>
                  </a:lnTo>
                  <a:lnTo>
                    <a:pt x="14660" y="0"/>
                  </a:lnTo>
                  <a:lnTo>
                    <a:pt x="14048" y="69"/>
                  </a:lnTo>
                  <a:lnTo>
                    <a:pt x="13113" y="138"/>
                  </a:lnTo>
                  <a:lnTo>
                    <a:pt x="12194" y="276"/>
                  </a:lnTo>
                  <a:lnTo>
                    <a:pt x="11719" y="546"/>
                  </a:lnTo>
                  <a:lnTo>
                    <a:pt x="11888" y="823"/>
                  </a:lnTo>
                  <a:lnTo>
                    <a:pt x="11566" y="1093"/>
                  </a:lnTo>
                  <a:lnTo>
                    <a:pt x="11566" y="1369"/>
                  </a:lnTo>
                  <a:lnTo>
                    <a:pt x="12654" y="1438"/>
                  </a:lnTo>
                  <a:lnTo>
                    <a:pt x="12041" y="1708"/>
                  </a:lnTo>
                  <a:lnTo>
                    <a:pt x="11413" y="1916"/>
                  </a:lnTo>
                  <a:lnTo>
                    <a:pt x="10800" y="2186"/>
                  </a:lnTo>
                  <a:lnTo>
                    <a:pt x="10187" y="2663"/>
                  </a:lnTo>
                  <a:lnTo>
                    <a:pt x="9559" y="2732"/>
                  </a:lnTo>
                  <a:lnTo>
                    <a:pt x="8946" y="2939"/>
                  </a:lnTo>
                  <a:lnTo>
                    <a:pt x="8334" y="3009"/>
                  </a:lnTo>
                  <a:lnTo>
                    <a:pt x="8180" y="3279"/>
                  </a:lnTo>
                  <a:lnTo>
                    <a:pt x="8180" y="3555"/>
                  </a:lnTo>
                  <a:lnTo>
                    <a:pt x="7568" y="3894"/>
                  </a:lnTo>
                  <a:lnTo>
                    <a:pt x="7399" y="4171"/>
                  </a:lnTo>
                  <a:lnTo>
                    <a:pt x="7399" y="4441"/>
                  </a:lnTo>
                  <a:lnTo>
                    <a:pt x="7399" y="3894"/>
                  </a:lnTo>
                  <a:lnTo>
                    <a:pt x="7246" y="3210"/>
                  </a:lnTo>
                  <a:lnTo>
                    <a:pt x="7093" y="2801"/>
                  </a:lnTo>
                  <a:lnTo>
                    <a:pt x="6940" y="2531"/>
                  </a:lnTo>
                  <a:lnTo>
                    <a:pt x="6786" y="2186"/>
                  </a:lnTo>
                  <a:lnTo>
                    <a:pt x="6327" y="1916"/>
                  </a:lnTo>
                  <a:lnTo>
                    <a:pt x="5867" y="1639"/>
                  </a:lnTo>
                  <a:lnTo>
                    <a:pt x="5867" y="1369"/>
                  </a:lnTo>
                  <a:lnTo>
                    <a:pt x="5408" y="1093"/>
                  </a:lnTo>
                  <a:lnTo>
                    <a:pt x="4780" y="886"/>
                  </a:lnTo>
                  <a:lnTo>
                    <a:pt x="4626" y="616"/>
                  </a:lnTo>
                  <a:lnTo>
                    <a:pt x="4014" y="477"/>
                  </a:lnTo>
                  <a:lnTo>
                    <a:pt x="3401" y="477"/>
                  </a:lnTo>
                  <a:lnTo>
                    <a:pt x="2773" y="207"/>
                  </a:lnTo>
                  <a:lnTo>
                    <a:pt x="2160" y="69"/>
                  </a:lnTo>
                  <a:lnTo>
                    <a:pt x="1547" y="0"/>
                  </a:lnTo>
                  <a:lnTo>
                    <a:pt x="919" y="69"/>
                  </a:lnTo>
                  <a:lnTo>
                    <a:pt x="306" y="69"/>
                  </a:lnTo>
                  <a:lnTo>
                    <a:pt x="0" y="0"/>
                  </a:lnTo>
                </a:path>
              </a:pathLst>
            </a:custGeom>
            <a:solidFill>
              <a:srgbClr val="494949"/>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284" name="AutoShape 5"/>
            <p:cNvSpPr/>
            <p:nvPr/>
          </p:nvSpPr>
          <p:spPr>
            <a:xfrm>
              <a:off x="438731" y="5107950"/>
              <a:ext cx="3121993" cy="77788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40" y="1899"/>
                  </a:lnTo>
                  <a:lnTo>
                    <a:pt x="891" y="2871"/>
                  </a:lnTo>
                  <a:lnTo>
                    <a:pt x="1551" y="2871"/>
                  </a:lnTo>
                  <a:lnTo>
                    <a:pt x="1991" y="3357"/>
                  </a:lnTo>
                  <a:lnTo>
                    <a:pt x="2552" y="3357"/>
                  </a:lnTo>
                  <a:lnTo>
                    <a:pt x="2991" y="4815"/>
                  </a:lnTo>
                  <a:lnTo>
                    <a:pt x="3992" y="5742"/>
                  </a:lnTo>
                  <a:lnTo>
                    <a:pt x="5983" y="5742"/>
                  </a:lnTo>
                  <a:lnTo>
                    <a:pt x="6643" y="6228"/>
                  </a:lnTo>
                  <a:lnTo>
                    <a:pt x="7314" y="6714"/>
                  </a:lnTo>
                  <a:lnTo>
                    <a:pt x="7754" y="8658"/>
                  </a:lnTo>
                  <a:lnTo>
                    <a:pt x="7974" y="10557"/>
                  </a:lnTo>
                  <a:lnTo>
                    <a:pt x="8413" y="11043"/>
                  </a:lnTo>
                  <a:lnTo>
                    <a:pt x="8974" y="11043"/>
                  </a:lnTo>
                  <a:lnTo>
                    <a:pt x="9964" y="11529"/>
                  </a:lnTo>
                  <a:lnTo>
                    <a:pt x="10635" y="11043"/>
                  </a:lnTo>
                  <a:lnTo>
                    <a:pt x="11075" y="11529"/>
                  </a:lnTo>
                  <a:lnTo>
                    <a:pt x="11746" y="11529"/>
                  </a:lnTo>
                  <a:lnTo>
                    <a:pt x="12626" y="11043"/>
                  </a:lnTo>
                  <a:lnTo>
                    <a:pt x="13066" y="11529"/>
                  </a:lnTo>
                  <a:lnTo>
                    <a:pt x="13407" y="13428"/>
                  </a:lnTo>
                  <a:lnTo>
                    <a:pt x="13846" y="14400"/>
                  </a:lnTo>
                  <a:lnTo>
                    <a:pt x="14286" y="13914"/>
                  </a:lnTo>
                  <a:lnTo>
                    <a:pt x="14737" y="15372"/>
                  </a:lnTo>
                  <a:lnTo>
                    <a:pt x="15177" y="16785"/>
                  </a:lnTo>
                  <a:lnTo>
                    <a:pt x="16057" y="18729"/>
                  </a:lnTo>
                  <a:lnTo>
                    <a:pt x="16508" y="19701"/>
                  </a:lnTo>
                  <a:lnTo>
                    <a:pt x="18279" y="19701"/>
                  </a:lnTo>
                  <a:lnTo>
                    <a:pt x="18829" y="20142"/>
                  </a:lnTo>
                  <a:lnTo>
                    <a:pt x="20269" y="20142"/>
                  </a:lnTo>
                  <a:lnTo>
                    <a:pt x="20709" y="20628"/>
                  </a:lnTo>
                  <a:lnTo>
                    <a:pt x="21160" y="21600"/>
                  </a:lnTo>
                  <a:lnTo>
                    <a:pt x="21600" y="21600"/>
                  </a:lnTo>
                  <a:lnTo>
                    <a:pt x="21050" y="20628"/>
                  </a:lnTo>
                  <a:lnTo>
                    <a:pt x="20489" y="20628"/>
                  </a:lnTo>
                  <a:lnTo>
                    <a:pt x="20049" y="19701"/>
                  </a:lnTo>
                  <a:lnTo>
                    <a:pt x="18609" y="19701"/>
                  </a:lnTo>
                  <a:lnTo>
                    <a:pt x="18169" y="18243"/>
                  </a:lnTo>
                  <a:lnTo>
                    <a:pt x="17718" y="17757"/>
                  </a:lnTo>
                  <a:lnTo>
                    <a:pt x="17278" y="17757"/>
                  </a:lnTo>
                  <a:lnTo>
                    <a:pt x="16838" y="18243"/>
                  </a:lnTo>
                  <a:lnTo>
                    <a:pt x="16398" y="17757"/>
                  </a:lnTo>
                  <a:lnTo>
                    <a:pt x="15947" y="16299"/>
                  </a:lnTo>
                  <a:lnTo>
                    <a:pt x="15507" y="15372"/>
                  </a:lnTo>
                  <a:lnTo>
                    <a:pt x="15067" y="15372"/>
                  </a:lnTo>
                  <a:lnTo>
                    <a:pt x="14616" y="13428"/>
                  </a:lnTo>
                  <a:lnTo>
                    <a:pt x="14176" y="12015"/>
                  </a:lnTo>
                  <a:lnTo>
                    <a:pt x="13736" y="11529"/>
                  </a:lnTo>
                  <a:lnTo>
                    <a:pt x="13297" y="12501"/>
                  </a:lnTo>
                  <a:lnTo>
                    <a:pt x="12406" y="8658"/>
                  </a:lnTo>
                  <a:lnTo>
                    <a:pt x="11515" y="5742"/>
                  </a:lnTo>
                  <a:lnTo>
                    <a:pt x="11075" y="5301"/>
                  </a:lnTo>
                  <a:lnTo>
                    <a:pt x="10195" y="5742"/>
                  </a:lnTo>
                  <a:lnTo>
                    <a:pt x="10085" y="8172"/>
                  </a:lnTo>
                  <a:lnTo>
                    <a:pt x="9744" y="10071"/>
                  </a:lnTo>
                  <a:lnTo>
                    <a:pt x="9304" y="10557"/>
                  </a:lnTo>
                  <a:lnTo>
                    <a:pt x="8864" y="10071"/>
                  </a:lnTo>
                  <a:lnTo>
                    <a:pt x="8413" y="9099"/>
                  </a:lnTo>
                  <a:lnTo>
                    <a:pt x="7974" y="8658"/>
                  </a:lnTo>
                  <a:lnTo>
                    <a:pt x="7424" y="6714"/>
                  </a:lnTo>
                  <a:lnTo>
                    <a:pt x="6863" y="6714"/>
                  </a:lnTo>
                  <a:lnTo>
                    <a:pt x="6423" y="6228"/>
                  </a:lnTo>
                  <a:lnTo>
                    <a:pt x="5983" y="4815"/>
                  </a:lnTo>
                  <a:lnTo>
                    <a:pt x="4432" y="4815"/>
                  </a:lnTo>
                  <a:lnTo>
                    <a:pt x="3882" y="3357"/>
                  </a:lnTo>
                  <a:lnTo>
                    <a:pt x="3431" y="2871"/>
                  </a:lnTo>
                  <a:lnTo>
                    <a:pt x="2881" y="3843"/>
                  </a:lnTo>
                  <a:lnTo>
                    <a:pt x="2442" y="3843"/>
                  </a:lnTo>
                  <a:lnTo>
                    <a:pt x="1991" y="1899"/>
                  </a:lnTo>
                  <a:lnTo>
                    <a:pt x="1551" y="1458"/>
                  </a:lnTo>
                  <a:lnTo>
                    <a:pt x="1111" y="1458"/>
                  </a:lnTo>
                  <a:lnTo>
                    <a:pt x="660" y="1899"/>
                  </a:lnTo>
                  <a:lnTo>
                    <a:pt x="220" y="486"/>
                  </a:lnTo>
                  <a:lnTo>
                    <a:pt x="0" y="0"/>
                  </a:lnTo>
                </a:path>
              </a:pathLst>
            </a:custGeom>
            <a:solidFill>
              <a:srgbClr val="494949"/>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285" name="AutoShape 6"/>
            <p:cNvSpPr/>
            <p:nvPr/>
          </p:nvSpPr>
          <p:spPr>
            <a:xfrm>
              <a:off x="6577799" y="310199"/>
              <a:ext cx="1664312" cy="2804523"/>
            </a:xfrm>
            <a:custGeom>
              <a:avLst/>
              <a:gdLst/>
              <a:ahLst/>
              <a:cxnLst>
                <a:cxn ang="0">
                  <a:pos x="wd2" y="hd2"/>
                </a:cxn>
                <a:cxn ang="5400000">
                  <a:pos x="wd2" y="hd2"/>
                </a:cxn>
                <a:cxn ang="10800000">
                  <a:pos x="wd2" y="hd2"/>
                </a:cxn>
                <a:cxn ang="16200000">
                  <a:pos x="wd2" y="hd2"/>
                </a:cxn>
              </a:cxnLst>
              <a:rect l="0" t="0" r="r" b="b"/>
              <a:pathLst>
                <a:path w="21600" h="21600" extrusionOk="0">
                  <a:moveTo>
                    <a:pt x="21538" y="0"/>
                  </a:moveTo>
                  <a:lnTo>
                    <a:pt x="20272" y="931"/>
                  </a:lnTo>
                  <a:lnTo>
                    <a:pt x="19442" y="1335"/>
                  </a:lnTo>
                  <a:lnTo>
                    <a:pt x="18820" y="1862"/>
                  </a:lnTo>
                  <a:lnTo>
                    <a:pt x="17969" y="1605"/>
                  </a:lnTo>
                  <a:lnTo>
                    <a:pt x="16309" y="1605"/>
                  </a:lnTo>
                  <a:lnTo>
                    <a:pt x="15458" y="1862"/>
                  </a:lnTo>
                  <a:lnTo>
                    <a:pt x="15043" y="2401"/>
                  </a:lnTo>
                  <a:lnTo>
                    <a:pt x="14213" y="2806"/>
                  </a:lnTo>
                  <a:lnTo>
                    <a:pt x="13383" y="2806"/>
                  </a:lnTo>
                  <a:lnTo>
                    <a:pt x="12533" y="3063"/>
                  </a:lnTo>
                  <a:lnTo>
                    <a:pt x="11703" y="3467"/>
                  </a:lnTo>
                  <a:lnTo>
                    <a:pt x="10873" y="3467"/>
                  </a:lnTo>
                  <a:lnTo>
                    <a:pt x="10043" y="3737"/>
                  </a:lnTo>
                  <a:lnTo>
                    <a:pt x="9192" y="4264"/>
                  </a:lnTo>
                  <a:lnTo>
                    <a:pt x="8569" y="4803"/>
                  </a:lnTo>
                  <a:lnTo>
                    <a:pt x="7947" y="5330"/>
                  </a:lnTo>
                  <a:lnTo>
                    <a:pt x="7117" y="5464"/>
                  </a:lnTo>
                  <a:lnTo>
                    <a:pt x="7117" y="6261"/>
                  </a:lnTo>
                  <a:lnTo>
                    <a:pt x="6889" y="6800"/>
                  </a:lnTo>
                  <a:lnTo>
                    <a:pt x="6266" y="7339"/>
                  </a:lnTo>
                  <a:lnTo>
                    <a:pt x="5436" y="7461"/>
                  </a:lnTo>
                  <a:lnTo>
                    <a:pt x="4606" y="7339"/>
                  </a:lnTo>
                  <a:lnTo>
                    <a:pt x="3756" y="7461"/>
                  </a:lnTo>
                  <a:lnTo>
                    <a:pt x="2926" y="8000"/>
                  </a:lnTo>
                  <a:lnTo>
                    <a:pt x="2096" y="8135"/>
                  </a:lnTo>
                  <a:lnTo>
                    <a:pt x="1245" y="8000"/>
                  </a:lnTo>
                  <a:lnTo>
                    <a:pt x="415" y="8135"/>
                  </a:lnTo>
                  <a:lnTo>
                    <a:pt x="0" y="8662"/>
                  </a:lnTo>
                  <a:lnTo>
                    <a:pt x="830" y="8932"/>
                  </a:lnTo>
                  <a:lnTo>
                    <a:pt x="1681" y="8932"/>
                  </a:lnTo>
                  <a:lnTo>
                    <a:pt x="2511" y="9471"/>
                  </a:lnTo>
                  <a:lnTo>
                    <a:pt x="2926" y="9998"/>
                  </a:lnTo>
                  <a:lnTo>
                    <a:pt x="4606" y="9998"/>
                  </a:lnTo>
                  <a:lnTo>
                    <a:pt x="5436" y="10132"/>
                  </a:lnTo>
                  <a:lnTo>
                    <a:pt x="6266" y="10537"/>
                  </a:lnTo>
                  <a:lnTo>
                    <a:pt x="7117" y="11063"/>
                  </a:lnTo>
                  <a:lnTo>
                    <a:pt x="7947" y="11198"/>
                  </a:lnTo>
                  <a:lnTo>
                    <a:pt x="9607" y="11198"/>
                  </a:lnTo>
                  <a:lnTo>
                    <a:pt x="10458" y="11333"/>
                  </a:lnTo>
                  <a:lnTo>
                    <a:pt x="10873" y="10806"/>
                  </a:lnTo>
                  <a:lnTo>
                    <a:pt x="11288" y="10267"/>
                  </a:lnTo>
                  <a:lnTo>
                    <a:pt x="12118" y="9998"/>
                  </a:lnTo>
                  <a:lnTo>
                    <a:pt x="12761" y="9471"/>
                  </a:lnTo>
                  <a:lnTo>
                    <a:pt x="13591" y="9605"/>
                  </a:lnTo>
                  <a:lnTo>
                    <a:pt x="14006" y="10132"/>
                  </a:lnTo>
                  <a:lnTo>
                    <a:pt x="14628" y="10671"/>
                  </a:lnTo>
                  <a:lnTo>
                    <a:pt x="14836" y="11198"/>
                  </a:lnTo>
                  <a:lnTo>
                    <a:pt x="15251" y="11737"/>
                  </a:lnTo>
                  <a:lnTo>
                    <a:pt x="16101" y="12803"/>
                  </a:lnTo>
                  <a:lnTo>
                    <a:pt x="16516" y="13330"/>
                  </a:lnTo>
                  <a:lnTo>
                    <a:pt x="16516" y="13869"/>
                  </a:lnTo>
                  <a:lnTo>
                    <a:pt x="17554" y="14531"/>
                  </a:lnTo>
                  <a:lnTo>
                    <a:pt x="18176" y="15070"/>
                  </a:lnTo>
                  <a:lnTo>
                    <a:pt x="18176" y="15597"/>
                  </a:lnTo>
                  <a:lnTo>
                    <a:pt x="18405" y="16136"/>
                  </a:lnTo>
                  <a:lnTo>
                    <a:pt x="18820" y="16663"/>
                  </a:lnTo>
                  <a:lnTo>
                    <a:pt x="19027" y="17202"/>
                  </a:lnTo>
                  <a:lnTo>
                    <a:pt x="19027" y="18267"/>
                  </a:lnTo>
                  <a:lnTo>
                    <a:pt x="19857" y="18794"/>
                  </a:lnTo>
                  <a:lnTo>
                    <a:pt x="20272" y="19333"/>
                  </a:lnTo>
                  <a:lnTo>
                    <a:pt x="20272" y="19872"/>
                  </a:lnTo>
                  <a:lnTo>
                    <a:pt x="21102" y="20399"/>
                  </a:lnTo>
                  <a:lnTo>
                    <a:pt x="21102" y="20938"/>
                  </a:lnTo>
                  <a:lnTo>
                    <a:pt x="21538" y="21416"/>
                  </a:lnTo>
                  <a:lnTo>
                    <a:pt x="21600" y="21600"/>
                  </a:lnTo>
                  <a:lnTo>
                    <a:pt x="21538" y="0"/>
                  </a:lnTo>
                </a:path>
              </a:pathLst>
            </a:custGeom>
            <a:solidFill>
              <a:srgbClr val="656565"/>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286" name="AutoShape 7"/>
            <p:cNvSpPr/>
            <p:nvPr/>
          </p:nvSpPr>
          <p:spPr>
            <a:xfrm>
              <a:off x="406938" y="1625762"/>
              <a:ext cx="7768417" cy="223025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77" y="339"/>
                  </a:lnTo>
                  <a:lnTo>
                    <a:pt x="358" y="508"/>
                  </a:lnTo>
                  <a:lnTo>
                    <a:pt x="535" y="169"/>
                  </a:lnTo>
                  <a:lnTo>
                    <a:pt x="668" y="832"/>
                  </a:lnTo>
                  <a:lnTo>
                    <a:pt x="850" y="1171"/>
                  </a:lnTo>
                  <a:lnTo>
                    <a:pt x="982" y="1849"/>
                  </a:lnTo>
                  <a:lnTo>
                    <a:pt x="1071" y="2511"/>
                  </a:lnTo>
                  <a:lnTo>
                    <a:pt x="1115" y="3174"/>
                  </a:lnTo>
                  <a:lnTo>
                    <a:pt x="1248" y="3852"/>
                  </a:lnTo>
                  <a:lnTo>
                    <a:pt x="1429" y="4191"/>
                  </a:lnTo>
                  <a:lnTo>
                    <a:pt x="1606" y="4191"/>
                  </a:lnTo>
                  <a:lnTo>
                    <a:pt x="1783" y="3852"/>
                  </a:lnTo>
                  <a:lnTo>
                    <a:pt x="2142" y="3852"/>
                  </a:lnTo>
                  <a:lnTo>
                    <a:pt x="2319" y="4021"/>
                  </a:lnTo>
                  <a:lnTo>
                    <a:pt x="2500" y="4684"/>
                  </a:lnTo>
                  <a:lnTo>
                    <a:pt x="2633" y="5361"/>
                  </a:lnTo>
                  <a:lnTo>
                    <a:pt x="2810" y="5854"/>
                  </a:lnTo>
                  <a:lnTo>
                    <a:pt x="2947" y="6532"/>
                  </a:lnTo>
                  <a:lnTo>
                    <a:pt x="3036" y="7195"/>
                  </a:lnTo>
                  <a:lnTo>
                    <a:pt x="3036" y="8535"/>
                  </a:lnTo>
                  <a:lnTo>
                    <a:pt x="3124" y="9383"/>
                  </a:lnTo>
                  <a:lnTo>
                    <a:pt x="3213" y="10215"/>
                  </a:lnTo>
                  <a:lnTo>
                    <a:pt x="3390" y="10877"/>
                  </a:lnTo>
                  <a:lnTo>
                    <a:pt x="3571" y="11047"/>
                  </a:lnTo>
                  <a:lnTo>
                    <a:pt x="3748" y="10384"/>
                  </a:lnTo>
                  <a:lnTo>
                    <a:pt x="3925" y="10045"/>
                  </a:lnTo>
                  <a:lnTo>
                    <a:pt x="4018" y="10723"/>
                  </a:lnTo>
                  <a:lnTo>
                    <a:pt x="4062" y="11385"/>
                  </a:lnTo>
                  <a:lnTo>
                    <a:pt x="3974" y="12063"/>
                  </a:lnTo>
                  <a:lnTo>
                    <a:pt x="3925" y="12726"/>
                  </a:lnTo>
                  <a:lnTo>
                    <a:pt x="4107" y="13388"/>
                  </a:lnTo>
                  <a:lnTo>
                    <a:pt x="4284" y="13065"/>
                  </a:lnTo>
                  <a:lnTo>
                    <a:pt x="4461" y="12556"/>
                  </a:lnTo>
                  <a:lnTo>
                    <a:pt x="4642" y="12726"/>
                  </a:lnTo>
                  <a:lnTo>
                    <a:pt x="4819" y="13065"/>
                  </a:lnTo>
                  <a:lnTo>
                    <a:pt x="4996" y="13065"/>
                  </a:lnTo>
                  <a:lnTo>
                    <a:pt x="5178" y="13234"/>
                  </a:lnTo>
                  <a:lnTo>
                    <a:pt x="5355" y="13388"/>
                  </a:lnTo>
                  <a:lnTo>
                    <a:pt x="5399" y="12726"/>
                  </a:lnTo>
                  <a:lnTo>
                    <a:pt x="5580" y="12556"/>
                  </a:lnTo>
                  <a:lnTo>
                    <a:pt x="5757" y="12726"/>
                  </a:lnTo>
                  <a:lnTo>
                    <a:pt x="5934" y="12556"/>
                  </a:lnTo>
                  <a:lnTo>
                    <a:pt x="5890" y="11894"/>
                  </a:lnTo>
                  <a:lnTo>
                    <a:pt x="5890" y="11216"/>
                  </a:lnTo>
                  <a:lnTo>
                    <a:pt x="6072" y="10723"/>
                  </a:lnTo>
                  <a:lnTo>
                    <a:pt x="6160" y="10045"/>
                  </a:lnTo>
                  <a:lnTo>
                    <a:pt x="6116" y="9383"/>
                  </a:lnTo>
                  <a:lnTo>
                    <a:pt x="6249" y="8705"/>
                  </a:lnTo>
                  <a:lnTo>
                    <a:pt x="6249" y="8042"/>
                  </a:lnTo>
                  <a:lnTo>
                    <a:pt x="6072" y="7703"/>
                  </a:lnTo>
                  <a:lnTo>
                    <a:pt x="5890" y="6871"/>
                  </a:lnTo>
                  <a:lnTo>
                    <a:pt x="5757" y="6193"/>
                  </a:lnTo>
                  <a:lnTo>
                    <a:pt x="5713" y="5531"/>
                  </a:lnTo>
                  <a:lnTo>
                    <a:pt x="5713" y="4853"/>
                  </a:lnTo>
                  <a:lnTo>
                    <a:pt x="5757" y="4191"/>
                  </a:lnTo>
                  <a:lnTo>
                    <a:pt x="5934" y="3513"/>
                  </a:lnTo>
                  <a:lnTo>
                    <a:pt x="6072" y="2850"/>
                  </a:lnTo>
                  <a:lnTo>
                    <a:pt x="6249" y="2511"/>
                  </a:lnTo>
                  <a:lnTo>
                    <a:pt x="6381" y="3174"/>
                  </a:lnTo>
                  <a:lnTo>
                    <a:pt x="6558" y="3343"/>
                  </a:lnTo>
                  <a:lnTo>
                    <a:pt x="6740" y="3174"/>
                  </a:lnTo>
                  <a:lnTo>
                    <a:pt x="7094" y="3174"/>
                  </a:lnTo>
                  <a:lnTo>
                    <a:pt x="7319" y="3020"/>
                  </a:lnTo>
                  <a:lnTo>
                    <a:pt x="7496" y="2850"/>
                  </a:lnTo>
                  <a:lnTo>
                    <a:pt x="7678" y="2850"/>
                  </a:lnTo>
                  <a:lnTo>
                    <a:pt x="7855" y="3174"/>
                  </a:lnTo>
                  <a:lnTo>
                    <a:pt x="7899" y="3852"/>
                  </a:lnTo>
                  <a:lnTo>
                    <a:pt x="8076" y="3852"/>
                  </a:lnTo>
                  <a:lnTo>
                    <a:pt x="8258" y="4360"/>
                  </a:lnTo>
                  <a:lnTo>
                    <a:pt x="8435" y="4853"/>
                  </a:lnTo>
                  <a:lnTo>
                    <a:pt x="8612" y="4514"/>
                  </a:lnTo>
                  <a:lnTo>
                    <a:pt x="8705" y="3852"/>
                  </a:lnTo>
                  <a:lnTo>
                    <a:pt x="8749" y="3174"/>
                  </a:lnTo>
                  <a:lnTo>
                    <a:pt x="8837" y="2511"/>
                  </a:lnTo>
                  <a:lnTo>
                    <a:pt x="9014" y="2342"/>
                  </a:lnTo>
                  <a:lnTo>
                    <a:pt x="9059" y="3020"/>
                  </a:lnTo>
                  <a:lnTo>
                    <a:pt x="9240" y="3343"/>
                  </a:lnTo>
                  <a:lnTo>
                    <a:pt x="9417" y="3343"/>
                  </a:lnTo>
                  <a:lnTo>
                    <a:pt x="9461" y="2681"/>
                  </a:lnTo>
                  <a:lnTo>
                    <a:pt x="9461" y="2003"/>
                  </a:lnTo>
                  <a:lnTo>
                    <a:pt x="9638" y="1849"/>
                  </a:lnTo>
                  <a:lnTo>
                    <a:pt x="9820" y="1849"/>
                  </a:lnTo>
                  <a:lnTo>
                    <a:pt x="9997" y="2511"/>
                  </a:lnTo>
                  <a:lnTo>
                    <a:pt x="10174" y="3020"/>
                  </a:lnTo>
                  <a:lnTo>
                    <a:pt x="10355" y="3020"/>
                  </a:lnTo>
                  <a:lnTo>
                    <a:pt x="10532" y="3343"/>
                  </a:lnTo>
                  <a:lnTo>
                    <a:pt x="10709" y="4021"/>
                  </a:lnTo>
                  <a:lnTo>
                    <a:pt x="10846" y="4684"/>
                  </a:lnTo>
                  <a:lnTo>
                    <a:pt x="11023" y="5192"/>
                  </a:lnTo>
                  <a:lnTo>
                    <a:pt x="11200" y="5361"/>
                  </a:lnTo>
                  <a:lnTo>
                    <a:pt x="11559" y="5361"/>
                  </a:lnTo>
                  <a:lnTo>
                    <a:pt x="11736" y="5531"/>
                  </a:lnTo>
                  <a:lnTo>
                    <a:pt x="11917" y="5700"/>
                  </a:lnTo>
                  <a:lnTo>
                    <a:pt x="12094" y="6024"/>
                  </a:lnTo>
                  <a:lnTo>
                    <a:pt x="12271" y="6702"/>
                  </a:lnTo>
                  <a:lnTo>
                    <a:pt x="12316" y="7364"/>
                  </a:lnTo>
                  <a:lnTo>
                    <a:pt x="12409" y="8042"/>
                  </a:lnTo>
                  <a:lnTo>
                    <a:pt x="12630" y="8705"/>
                  </a:lnTo>
                  <a:lnTo>
                    <a:pt x="12807" y="8874"/>
                  </a:lnTo>
                  <a:lnTo>
                    <a:pt x="13568" y="8874"/>
                  </a:lnTo>
                  <a:lnTo>
                    <a:pt x="13745" y="9044"/>
                  </a:lnTo>
                  <a:lnTo>
                    <a:pt x="13922" y="9383"/>
                  </a:lnTo>
                  <a:lnTo>
                    <a:pt x="14059" y="10045"/>
                  </a:lnTo>
                  <a:lnTo>
                    <a:pt x="14236" y="10553"/>
                  </a:lnTo>
                  <a:lnTo>
                    <a:pt x="14413" y="10723"/>
                  </a:lnTo>
                  <a:lnTo>
                    <a:pt x="14595" y="11216"/>
                  </a:lnTo>
                  <a:lnTo>
                    <a:pt x="14772" y="11894"/>
                  </a:lnTo>
                  <a:lnTo>
                    <a:pt x="15130" y="11894"/>
                  </a:lnTo>
                  <a:lnTo>
                    <a:pt x="15351" y="11724"/>
                  </a:lnTo>
                  <a:lnTo>
                    <a:pt x="15528" y="11724"/>
                  </a:lnTo>
                  <a:lnTo>
                    <a:pt x="15666" y="11047"/>
                  </a:lnTo>
                  <a:lnTo>
                    <a:pt x="15843" y="10877"/>
                  </a:lnTo>
                  <a:lnTo>
                    <a:pt x="16201" y="10877"/>
                  </a:lnTo>
                  <a:lnTo>
                    <a:pt x="16378" y="11555"/>
                  </a:lnTo>
                  <a:lnTo>
                    <a:pt x="16555" y="11894"/>
                  </a:lnTo>
                  <a:lnTo>
                    <a:pt x="16737" y="11894"/>
                  </a:lnTo>
                  <a:lnTo>
                    <a:pt x="16914" y="11724"/>
                  </a:lnTo>
                  <a:lnTo>
                    <a:pt x="17091" y="11385"/>
                  </a:lnTo>
                  <a:lnTo>
                    <a:pt x="17272" y="11047"/>
                  </a:lnTo>
                  <a:lnTo>
                    <a:pt x="17449" y="10877"/>
                  </a:lnTo>
                  <a:lnTo>
                    <a:pt x="17852" y="10877"/>
                  </a:lnTo>
                  <a:lnTo>
                    <a:pt x="18029" y="10723"/>
                  </a:lnTo>
                  <a:lnTo>
                    <a:pt x="18564" y="10723"/>
                  </a:lnTo>
                  <a:lnTo>
                    <a:pt x="18746" y="11047"/>
                  </a:lnTo>
                  <a:lnTo>
                    <a:pt x="18923" y="11555"/>
                  </a:lnTo>
                  <a:lnTo>
                    <a:pt x="19100" y="11894"/>
                  </a:lnTo>
                  <a:lnTo>
                    <a:pt x="19281" y="12063"/>
                  </a:lnTo>
                  <a:lnTo>
                    <a:pt x="20529" y="12063"/>
                  </a:lnTo>
                  <a:lnTo>
                    <a:pt x="20706" y="11894"/>
                  </a:lnTo>
                  <a:lnTo>
                    <a:pt x="20888" y="11724"/>
                  </a:lnTo>
                  <a:lnTo>
                    <a:pt x="21242" y="11724"/>
                  </a:lnTo>
                  <a:lnTo>
                    <a:pt x="21423" y="11894"/>
                  </a:lnTo>
                  <a:lnTo>
                    <a:pt x="21600" y="11894"/>
                  </a:lnTo>
                  <a:lnTo>
                    <a:pt x="21423" y="12556"/>
                  </a:lnTo>
                  <a:lnTo>
                    <a:pt x="21242" y="12726"/>
                  </a:lnTo>
                  <a:lnTo>
                    <a:pt x="21065" y="13065"/>
                  </a:lnTo>
                  <a:lnTo>
                    <a:pt x="20888" y="13558"/>
                  </a:lnTo>
                  <a:lnTo>
                    <a:pt x="20706" y="13727"/>
                  </a:lnTo>
                  <a:lnTo>
                    <a:pt x="20485" y="14066"/>
                  </a:lnTo>
                  <a:lnTo>
                    <a:pt x="20126" y="14236"/>
                  </a:lnTo>
                  <a:lnTo>
                    <a:pt x="19905" y="14236"/>
                  </a:lnTo>
                  <a:lnTo>
                    <a:pt x="19724" y="14405"/>
                  </a:lnTo>
                  <a:lnTo>
                    <a:pt x="19547" y="14898"/>
                  </a:lnTo>
                  <a:lnTo>
                    <a:pt x="19370" y="15068"/>
                  </a:lnTo>
                  <a:lnTo>
                    <a:pt x="18790" y="15068"/>
                  </a:lnTo>
                  <a:lnTo>
                    <a:pt x="18608" y="15407"/>
                  </a:lnTo>
                  <a:lnTo>
                    <a:pt x="18608" y="16577"/>
                  </a:lnTo>
                  <a:lnTo>
                    <a:pt x="18653" y="17240"/>
                  </a:lnTo>
                  <a:lnTo>
                    <a:pt x="18923" y="17409"/>
                  </a:lnTo>
                  <a:lnTo>
                    <a:pt x="19100" y="17748"/>
                  </a:lnTo>
                  <a:lnTo>
                    <a:pt x="18923" y="18580"/>
                  </a:lnTo>
                  <a:lnTo>
                    <a:pt x="18746" y="18919"/>
                  </a:lnTo>
                  <a:lnTo>
                    <a:pt x="18564" y="19258"/>
                  </a:lnTo>
                  <a:lnTo>
                    <a:pt x="18431" y="19921"/>
                  </a:lnTo>
                  <a:lnTo>
                    <a:pt x="18254" y="20599"/>
                  </a:lnTo>
                  <a:lnTo>
                    <a:pt x="17002" y="20599"/>
                  </a:lnTo>
                  <a:lnTo>
                    <a:pt x="16511" y="20260"/>
                  </a:lnTo>
                  <a:lnTo>
                    <a:pt x="16334" y="19921"/>
                  </a:lnTo>
                  <a:lnTo>
                    <a:pt x="16157" y="19089"/>
                  </a:lnTo>
                  <a:lnTo>
                    <a:pt x="16020" y="18257"/>
                  </a:lnTo>
                  <a:lnTo>
                    <a:pt x="15931" y="17579"/>
                  </a:lnTo>
                  <a:lnTo>
                    <a:pt x="15710" y="17086"/>
                  </a:lnTo>
                  <a:lnTo>
                    <a:pt x="15440" y="16747"/>
                  </a:lnTo>
                  <a:lnTo>
                    <a:pt x="15263" y="16069"/>
                  </a:lnTo>
                  <a:lnTo>
                    <a:pt x="15086" y="15576"/>
                  </a:lnTo>
                  <a:lnTo>
                    <a:pt x="14904" y="15237"/>
                  </a:lnTo>
                  <a:lnTo>
                    <a:pt x="14727" y="15068"/>
                  </a:lnTo>
                  <a:lnTo>
                    <a:pt x="14413" y="14898"/>
                  </a:lnTo>
                  <a:lnTo>
                    <a:pt x="14236" y="14898"/>
                  </a:lnTo>
                  <a:lnTo>
                    <a:pt x="14059" y="15068"/>
                  </a:lnTo>
                  <a:lnTo>
                    <a:pt x="13878" y="15068"/>
                  </a:lnTo>
                  <a:lnTo>
                    <a:pt x="13745" y="14405"/>
                  </a:lnTo>
                  <a:lnTo>
                    <a:pt x="13612" y="13727"/>
                  </a:lnTo>
                  <a:lnTo>
                    <a:pt x="13254" y="13388"/>
                  </a:lnTo>
                  <a:lnTo>
                    <a:pt x="13077" y="13234"/>
                  </a:lnTo>
                  <a:lnTo>
                    <a:pt x="12851" y="12895"/>
                  </a:lnTo>
                  <a:lnTo>
                    <a:pt x="12497" y="12726"/>
                  </a:lnTo>
                  <a:lnTo>
                    <a:pt x="12316" y="12556"/>
                  </a:lnTo>
                  <a:lnTo>
                    <a:pt x="12139" y="12726"/>
                  </a:lnTo>
                  <a:lnTo>
                    <a:pt x="11962" y="13065"/>
                  </a:lnTo>
                  <a:lnTo>
                    <a:pt x="11780" y="13388"/>
                  </a:lnTo>
                  <a:lnTo>
                    <a:pt x="11338" y="13727"/>
                  </a:lnTo>
                  <a:lnTo>
                    <a:pt x="11112" y="13897"/>
                  </a:lnTo>
                  <a:lnTo>
                    <a:pt x="10935" y="14236"/>
                  </a:lnTo>
                  <a:lnTo>
                    <a:pt x="10754" y="14236"/>
                  </a:lnTo>
                  <a:lnTo>
                    <a:pt x="10400" y="13897"/>
                  </a:lnTo>
                  <a:lnTo>
                    <a:pt x="10085" y="13388"/>
                  </a:lnTo>
                  <a:lnTo>
                    <a:pt x="9908" y="13234"/>
                  </a:lnTo>
                  <a:lnTo>
                    <a:pt x="9727" y="12895"/>
                  </a:lnTo>
                  <a:lnTo>
                    <a:pt x="9550" y="12556"/>
                  </a:lnTo>
                  <a:lnTo>
                    <a:pt x="9373" y="12063"/>
                  </a:lnTo>
                  <a:lnTo>
                    <a:pt x="9147" y="11894"/>
                  </a:lnTo>
                  <a:lnTo>
                    <a:pt x="8970" y="11894"/>
                  </a:lnTo>
                  <a:lnTo>
                    <a:pt x="8793" y="12217"/>
                  </a:lnTo>
                  <a:lnTo>
                    <a:pt x="8612" y="12556"/>
                  </a:lnTo>
                  <a:lnTo>
                    <a:pt x="8523" y="13234"/>
                  </a:lnTo>
                  <a:lnTo>
                    <a:pt x="8523" y="14575"/>
                  </a:lnTo>
                  <a:lnTo>
                    <a:pt x="8390" y="15237"/>
                  </a:lnTo>
                  <a:lnTo>
                    <a:pt x="8302" y="15900"/>
                  </a:lnTo>
                  <a:lnTo>
                    <a:pt x="8302" y="16577"/>
                  </a:lnTo>
                  <a:lnTo>
                    <a:pt x="8390" y="17240"/>
                  </a:lnTo>
                  <a:lnTo>
                    <a:pt x="8479" y="17918"/>
                  </a:lnTo>
                  <a:lnTo>
                    <a:pt x="8479" y="19921"/>
                  </a:lnTo>
                  <a:lnTo>
                    <a:pt x="8435" y="20599"/>
                  </a:lnTo>
                  <a:lnTo>
                    <a:pt x="8258" y="20938"/>
                  </a:lnTo>
                  <a:lnTo>
                    <a:pt x="7988" y="20938"/>
                  </a:lnTo>
                  <a:lnTo>
                    <a:pt x="7766" y="21261"/>
                  </a:lnTo>
                  <a:lnTo>
                    <a:pt x="7585" y="21261"/>
                  </a:lnTo>
                  <a:lnTo>
                    <a:pt x="7408" y="21431"/>
                  </a:lnTo>
                  <a:lnTo>
                    <a:pt x="7231" y="21431"/>
                  </a:lnTo>
                  <a:lnTo>
                    <a:pt x="7050" y="21600"/>
                  </a:lnTo>
                  <a:lnTo>
                    <a:pt x="6873" y="21092"/>
                  </a:lnTo>
                  <a:lnTo>
                    <a:pt x="6696" y="20768"/>
                  </a:lnTo>
                  <a:lnTo>
                    <a:pt x="6337" y="20768"/>
                  </a:lnTo>
                  <a:lnTo>
                    <a:pt x="6116" y="20429"/>
                  </a:lnTo>
                  <a:lnTo>
                    <a:pt x="5934" y="20090"/>
                  </a:lnTo>
                  <a:lnTo>
                    <a:pt x="5757" y="19597"/>
                  </a:lnTo>
                  <a:lnTo>
                    <a:pt x="5580" y="19258"/>
                  </a:lnTo>
                  <a:lnTo>
                    <a:pt x="5399" y="19089"/>
                  </a:lnTo>
                  <a:lnTo>
                    <a:pt x="5045" y="19089"/>
                  </a:lnTo>
                  <a:lnTo>
                    <a:pt x="4863" y="18919"/>
                  </a:lnTo>
                  <a:lnTo>
                    <a:pt x="4686" y="18919"/>
                  </a:lnTo>
                  <a:lnTo>
                    <a:pt x="4509" y="18750"/>
                  </a:lnTo>
                  <a:lnTo>
                    <a:pt x="4328" y="18750"/>
                  </a:lnTo>
                  <a:lnTo>
                    <a:pt x="4151" y="18919"/>
                  </a:lnTo>
                  <a:lnTo>
                    <a:pt x="3974" y="19258"/>
                  </a:lnTo>
                  <a:lnTo>
                    <a:pt x="3793" y="19751"/>
                  </a:lnTo>
                  <a:lnTo>
                    <a:pt x="3615" y="20260"/>
                  </a:lnTo>
                  <a:lnTo>
                    <a:pt x="3438" y="20599"/>
                  </a:lnTo>
                  <a:lnTo>
                    <a:pt x="3257" y="21092"/>
                  </a:lnTo>
                  <a:lnTo>
                    <a:pt x="3080" y="21261"/>
                  </a:lnTo>
                  <a:lnTo>
                    <a:pt x="2903" y="20599"/>
                  </a:lnTo>
                  <a:lnTo>
                    <a:pt x="2854" y="19921"/>
                  </a:lnTo>
                  <a:lnTo>
                    <a:pt x="2766" y="19258"/>
                  </a:lnTo>
                  <a:lnTo>
                    <a:pt x="2766" y="18580"/>
                  </a:lnTo>
                  <a:lnTo>
                    <a:pt x="2722" y="17918"/>
                  </a:lnTo>
                  <a:lnTo>
                    <a:pt x="2633" y="17240"/>
                  </a:lnTo>
                  <a:lnTo>
                    <a:pt x="2456" y="16916"/>
                  </a:lnTo>
                  <a:lnTo>
                    <a:pt x="2230" y="16747"/>
                  </a:lnTo>
                  <a:lnTo>
                    <a:pt x="2053" y="16577"/>
                  </a:lnTo>
                  <a:lnTo>
                    <a:pt x="1876" y="16069"/>
                  </a:lnTo>
                  <a:lnTo>
                    <a:pt x="1739" y="15407"/>
                  </a:lnTo>
                  <a:lnTo>
                    <a:pt x="1695" y="14729"/>
                  </a:lnTo>
                  <a:lnTo>
                    <a:pt x="1651" y="13897"/>
                  </a:lnTo>
                  <a:lnTo>
                    <a:pt x="1562" y="13234"/>
                  </a:lnTo>
                  <a:lnTo>
                    <a:pt x="1385" y="12895"/>
                  </a:lnTo>
                  <a:lnTo>
                    <a:pt x="1204" y="12387"/>
                  </a:lnTo>
                  <a:lnTo>
                    <a:pt x="1027" y="12063"/>
                  </a:lnTo>
                  <a:lnTo>
                    <a:pt x="624" y="12063"/>
                  </a:lnTo>
                  <a:lnTo>
                    <a:pt x="580" y="11385"/>
                  </a:lnTo>
                  <a:lnTo>
                    <a:pt x="535" y="10723"/>
                  </a:lnTo>
                  <a:lnTo>
                    <a:pt x="535" y="7195"/>
                  </a:lnTo>
                  <a:lnTo>
                    <a:pt x="358" y="7025"/>
                  </a:lnTo>
                  <a:lnTo>
                    <a:pt x="270" y="6363"/>
                  </a:lnTo>
                  <a:lnTo>
                    <a:pt x="270" y="4360"/>
                  </a:lnTo>
                  <a:lnTo>
                    <a:pt x="221" y="3682"/>
                  </a:lnTo>
                  <a:lnTo>
                    <a:pt x="270" y="3020"/>
                  </a:lnTo>
                  <a:lnTo>
                    <a:pt x="403" y="2342"/>
                  </a:lnTo>
                  <a:lnTo>
                    <a:pt x="403" y="1679"/>
                  </a:lnTo>
                  <a:lnTo>
                    <a:pt x="270" y="1001"/>
                  </a:lnTo>
                  <a:lnTo>
                    <a:pt x="89" y="662"/>
                  </a:lnTo>
                  <a:lnTo>
                    <a:pt x="0" y="0"/>
                  </a:lnTo>
                  <a:lnTo>
                    <a:pt x="0" y="1001"/>
                  </a:lnTo>
                  <a:lnTo>
                    <a:pt x="0" y="0"/>
                  </a:lnTo>
                </a:path>
              </a:pathLst>
            </a:custGeom>
            <a:solidFill>
              <a:srgbClr val="656565"/>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287" name="AutoShape 8"/>
            <p:cNvSpPr/>
            <p:nvPr/>
          </p:nvSpPr>
          <p:spPr>
            <a:xfrm>
              <a:off x="273412" y="548814"/>
              <a:ext cx="7935327" cy="5163632"/>
            </a:xfrm>
            <a:custGeom>
              <a:avLst/>
              <a:gdLst/>
              <a:ahLst/>
              <a:cxnLst>
                <a:cxn ang="0">
                  <a:pos x="wd2" y="hd2"/>
                </a:cxn>
                <a:cxn ang="5400000">
                  <a:pos x="wd2" y="hd2"/>
                </a:cxn>
                <a:cxn ang="10800000">
                  <a:pos x="wd2" y="hd2"/>
                </a:cxn>
                <a:cxn ang="16200000">
                  <a:pos x="wd2" y="hd2"/>
                </a:cxn>
              </a:cxnLst>
              <a:rect l="0" t="0" r="r" b="b"/>
              <a:pathLst>
                <a:path w="21600" h="21600" extrusionOk="0">
                  <a:moveTo>
                    <a:pt x="5365" y="16041"/>
                  </a:moveTo>
                  <a:lnTo>
                    <a:pt x="5149" y="16180"/>
                  </a:lnTo>
                  <a:lnTo>
                    <a:pt x="4976" y="16326"/>
                  </a:lnTo>
                  <a:lnTo>
                    <a:pt x="4933" y="16618"/>
                  </a:lnTo>
                  <a:lnTo>
                    <a:pt x="4933" y="16904"/>
                  </a:lnTo>
                  <a:lnTo>
                    <a:pt x="4842" y="17196"/>
                  </a:lnTo>
                  <a:lnTo>
                    <a:pt x="4669" y="17336"/>
                  </a:lnTo>
                  <a:lnTo>
                    <a:pt x="4496" y="17409"/>
                  </a:lnTo>
                  <a:lnTo>
                    <a:pt x="4318" y="17555"/>
                  </a:lnTo>
                  <a:lnTo>
                    <a:pt x="4188" y="17841"/>
                  </a:lnTo>
                  <a:lnTo>
                    <a:pt x="4188" y="18133"/>
                  </a:lnTo>
                  <a:lnTo>
                    <a:pt x="4145" y="18492"/>
                  </a:lnTo>
                  <a:lnTo>
                    <a:pt x="4145" y="18784"/>
                  </a:lnTo>
                  <a:lnTo>
                    <a:pt x="4188" y="19069"/>
                  </a:lnTo>
                  <a:lnTo>
                    <a:pt x="4188" y="19362"/>
                  </a:lnTo>
                  <a:lnTo>
                    <a:pt x="4059" y="19647"/>
                  </a:lnTo>
                  <a:lnTo>
                    <a:pt x="3838" y="19793"/>
                  </a:lnTo>
                  <a:lnTo>
                    <a:pt x="3665" y="20013"/>
                  </a:lnTo>
                  <a:lnTo>
                    <a:pt x="3492" y="20225"/>
                  </a:lnTo>
                  <a:lnTo>
                    <a:pt x="3098" y="20225"/>
                  </a:lnTo>
                  <a:lnTo>
                    <a:pt x="2925" y="20298"/>
                  </a:lnTo>
                  <a:lnTo>
                    <a:pt x="2882" y="20590"/>
                  </a:lnTo>
                  <a:lnTo>
                    <a:pt x="2882" y="20949"/>
                  </a:lnTo>
                  <a:lnTo>
                    <a:pt x="2791" y="21241"/>
                  </a:lnTo>
                  <a:lnTo>
                    <a:pt x="2575" y="21527"/>
                  </a:lnTo>
                  <a:lnTo>
                    <a:pt x="2401" y="21600"/>
                  </a:lnTo>
                  <a:lnTo>
                    <a:pt x="2267" y="21308"/>
                  </a:lnTo>
                  <a:lnTo>
                    <a:pt x="2181" y="21022"/>
                  </a:lnTo>
                  <a:lnTo>
                    <a:pt x="2051" y="20730"/>
                  </a:lnTo>
                  <a:lnTo>
                    <a:pt x="2094" y="20444"/>
                  </a:lnTo>
                  <a:lnTo>
                    <a:pt x="2094" y="20152"/>
                  </a:lnTo>
                  <a:lnTo>
                    <a:pt x="1921" y="20013"/>
                  </a:lnTo>
                  <a:lnTo>
                    <a:pt x="1744" y="20013"/>
                  </a:lnTo>
                  <a:lnTo>
                    <a:pt x="1571" y="20086"/>
                  </a:lnTo>
                  <a:lnTo>
                    <a:pt x="1398" y="20225"/>
                  </a:lnTo>
                  <a:lnTo>
                    <a:pt x="1220" y="20371"/>
                  </a:lnTo>
                  <a:lnTo>
                    <a:pt x="1047" y="20444"/>
                  </a:lnTo>
                  <a:lnTo>
                    <a:pt x="874" y="20371"/>
                  </a:lnTo>
                  <a:lnTo>
                    <a:pt x="697" y="20371"/>
                  </a:lnTo>
                  <a:lnTo>
                    <a:pt x="524" y="20086"/>
                  </a:lnTo>
                  <a:lnTo>
                    <a:pt x="524" y="19793"/>
                  </a:lnTo>
                  <a:lnTo>
                    <a:pt x="394" y="19508"/>
                  </a:lnTo>
                  <a:lnTo>
                    <a:pt x="173" y="19362"/>
                  </a:lnTo>
                  <a:lnTo>
                    <a:pt x="0" y="18996"/>
                  </a:lnTo>
                  <a:lnTo>
                    <a:pt x="130" y="18711"/>
                  </a:lnTo>
                  <a:lnTo>
                    <a:pt x="307" y="18784"/>
                  </a:lnTo>
                  <a:lnTo>
                    <a:pt x="394" y="19069"/>
                  </a:lnTo>
                  <a:lnTo>
                    <a:pt x="610" y="19215"/>
                  </a:lnTo>
                  <a:lnTo>
                    <a:pt x="787" y="19215"/>
                  </a:lnTo>
                  <a:lnTo>
                    <a:pt x="874" y="19508"/>
                  </a:lnTo>
                  <a:lnTo>
                    <a:pt x="1090" y="19720"/>
                  </a:lnTo>
                  <a:lnTo>
                    <a:pt x="1263" y="19508"/>
                  </a:lnTo>
                  <a:lnTo>
                    <a:pt x="1311" y="19215"/>
                  </a:lnTo>
                  <a:lnTo>
                    <a:pt x="1311" y="18930"/>
                  </a:lnTo>
                  <a:lnTo>
                    <a:pt x="1484" y="18857"/>
                  </a:lnTo>
                  <a:lnTo>
                    <a:pt x="1657" y="18996"/>
                  </a:lnTo>
                  <a:lnTo>
                    <a:pt x="1835" y="18784"/>
                  </a:lnTo>
                  <a:lnTo>
                    <a:pt x="2008" y="18565"/>
                  </a:lnTo>
                  <a:lnTo>
                    <a:pt x="2181" y="18784"/>
                  </a:lnTo>
                  <a:lnTo>
                    <a:pt x="2401" y="18996"/>
                  </a:lnTo>
                  <a:lnTo>
                    <a:pt x="2575" y="19069"/>
                  </a:lnTo>
                  <a:lnTo>
                    <a:pt x="2791" y="19142"/>
                  </a:lnTo>
                  <a:lnTo>
                    <a:pt x="2838" y="18857"/>
                  </a:lnTo>
                  <a:lnTo>
                    <a:pt x="2791" y="18565"/>
                  </a:lnTo>
                  <a:lnTo>
                    <a:pt x="2968" y="18418"/>
                  </a:lnTo>
                  <a:lnTo>
                    <a:pt x="2968" y="18133"/>
                  </a:lnTo>
                  <a:lnTo>
                    <a:pt x="3141" y="17987"/>
                  </a:lnTo>
                  <a:lnTo>
                    <a:pt x="3492" y="17987"/>
                  </a:lnTo>
                  <a:lnTo>
                    <a:pt x="3665" y="17841"/>
                  </a:lnTo>
                  <a:lnTo>
                    <a:pt x="3838" y="17701"/>
                  </a:lnTo>
                  <a:lnTo>
                    <a:pt x="3972" y="17409"/>
                  </a:lnTo>
                  <a:lnTo>
                    <a:pt x="4145" y="17263"/>
                  </a:lnTo>
                  <a:lnTo>
                    <a:pt x="4318" y="17263"/>
                  </a:lnTo>
                  <a:lnTo>
                    <a:pt x="4409" y="16977"/>
                  </a:lnTo>
                  <a:lnTo>
                    <a:pt x="4539" y="16685"/>
                  </a:lnTo>
                  <a:lnTo>
                    <a:pt x="4496" y="16399"/>
                  </a:lnTo>
                  <a:lnTo>
                    <a:pt x="4318" y="16253"/>
                  </a:lnTo>
                  <a:lnTo>
                    <a:pt x="4145" y="16253"/>
                  </a:lnTo>
                  <a:lnTo>
                    <a:pt x="3972" y="16107"/>
                  </a:lnTo>
                  <a:lnTo>
                    <a:pt x="3795" y="15968"/>
                  </a:lnTo>
                  <a:lnTo>
                    <a:pt x="3622" y="16041"/>
                  </a:lnTo>
                  <a:lnTo>
                    <a:pt x="3449" y="15968"/>
                  </a:lnTo>
                  <a:lnTo>
                    <a:pt x="3362" y="15675"/>
                  </a:lnTo>
                  <a:lnTo>
                    <a:pt x="3449" y="15390"/>
                  </a:lnTo>
                  <a:lnTo>
                    <a:pt x="3492" y="15097"/>
                  </a:lnTo>
                  <a:lnTo>
                    <a:pt x="3098" y="14885"/>
                  </a:lnTo>
                  <a:lnTo>
                    <a:pt x="2925" y="14812"/>
                  </a:lnTo>
                  <a:lnTo>
                    <a:pt x="2791" y="14520"/>
                  </a:lnTo>
                  <a:lnTo>
                    <a:pt x="2618" y="14373"/>
                  </a:lnTo>
                  <a:lnTo>
                    <a:pt x="2445" y="14300"/>
                  </a:lnTo>
                  <a:lnTo>
                    <a:pt x="2267" y="14161"/>
                  </a:lnTo>
                  <a:lnTo>
                    <a:pt x="2094" y="14015"/>
                  </a:lnTo>
                  <a:lnTo>
                    <a:pt x="1921" y="14015"/>
                  </a:lnTo>
                  <a:lnTo>
                    <a:pt x="1744" y="13942"/>
                  </a:lnTo>
                  <a:lnTo>
                    <a:pt x="1571" y="13942"/>
                  </a:lnTo>
                  <a:lnTo>
                    <a:pt x="1484" y="13656"/>
                  </a:lnTo>
                  <a:lnTo>
                    <a:pt x="1484" y="13364"/>
                  </a:lnTo>
                  <a:lnTo>
                    <a:pt x="1311" y="13291"/>
                  </a:lnTo>
                  <a:lnTo>
                    <a:pt x="1220" y="13005"/>
                  </a:lnTo>
                  <a:lnTo>
                    <a:pt x="1047" y="12713"/>
                  </a:lnTo>
                  <a:lnTo>
                    <a:pt x="961" y="12427"/>
                  </a:lnTo>
                  <a:lnTo>
                    <a:pt x="1047" y="12135"/>
                  </a:lnTo>
                  <a:lnTo>
                    <a:pt x="1220" y="12135"/>
                  </a:lnTo>
                  <a:lnTo>
                    <a:pt x="1354" y="12427"/>
                  </a:lnTo>
                  <a:lnTo>
                    <a:pt x="1527" y="12640"/>
                  </a:lnTo>
                  <a:lnTo>
                    <a:pt x="1700" y="12786"/>
                  </a:lnTo>
                  <a:lnTo>
                    <a:pt x="1744" y="13078"/>
                  </a:lnTo>
                  <a:lnTo>
                    <a:pt x="1921" y="13364"/>
                  </a:lnTo>
                  <a:lnTo>
                    <a:pt x="2094" y="13437"/>
                  </a:lnTo>
                  <a:lnTo>
                    <a:pt x="2267" y="13723"/>
                  </a:lnTo>
                  <a:lnTo>
                    <a:pt x="2401" y="14015"/>
                  </a:lnTo>
                  <a:lnTo>
                    <a:pt x="2575" y="14088"/>
                  </a:lnTo>
                  <a:lnTo>
                    <a:pt x="2925" y="14088"/>
                  </a:lnTo>
                  <a:lnTo>
                    <a:pt x="3098" y="13942"/>
                  </a:lnTo>
                  <a:lnTo>
                    <a:pt x="3271" y="13723"/>
                  </a:lnTo>
                  <a:lnTo>
                    <a:pt x="3449" y="13656"/>
                  </a:lnTo>
                  <a:lnTo>
                    <a:pt x="3622" y="13796"/>
                  </a:lnTo>
                  <a:lnTo>
                    <a:pt x="3795" y="14015"/>
                  </a:lnTo>
                  <a:lnTo>
                    <a:pt x="4145" y="14015"/>
                  </a:lnTo>
                  <a:lnTo>
                    <a:pt x="4318" y="14088"/>
                  </a:lnTo>
                  <a:lnTo>
                    <a:pt x="4452" y="14373"/>
                  </a:lnTo>
                  <a:lnTo>
                    <a:pt x="4625" y="14373"/>
                  </a:lnTo>
                  <a:lnTo>
                    <a:pt x="4799" y="14300"/>
                  </a:lnTo>
                  <a:lnTo>
                    <a:pt x="4976" y="14234"/>
                  </a:lnTo>
                  <a:lnTo>
                    <a:pt x="5149" y="14234"/>
                  </a:lnTo>
                  <a:lnTo>
                    <a:pt x="5149" y="14520"/>
                  </a:lnTo>
                  <a:lnTo>
                    <a:pt x="5106" y="14812"/>
                  </a:lnTo>
                  <a:lnTo>
                    <a:pt x="5062" y="15097"/>
                  </a:lnTo>
                  <a:lnTo>
                    <a:pt x="5106" y="15390"/>
                  </a:lnTo>
                  <a:lnTo>
                    <a:pt x="5279" y="15602"/>
                  </a:lnTo>
                  <a:lnTo>
                    <a:pt x="5456" y="15894"/>
                  </a:lnTo>
                  <a:lnTo>
                    <a:pt x="5629" y="15968"/>
                  </a:lnTo>
                  <a:lnTo>
                    <a:pt x="5716" y="15675"/>
                  </a:lnTo>
                  <a:lnTo>
                    <a:pt x="5716" y="15390"/>
                  </a:lnTo>
                  <a:lnTo>
                    <a:pt x="5629" y="15097"/>
                  </a:lnTo>
                  <a:lnTo>
                    <a:pt x="5586" y="14812"/>
                  </a:lnTo>
                  <a:lnTo>
                    <a:pt x="5716" y="14520"/>
                  </a:lnTo>
                  <a:lnTo>
                    <a:pt x="5889" y="14373"/>
                  </a:lnTo>
                  <a:lnTo>
                    <a:pt x="6066" y="14373"/>
                  </a:lnTo>
                  <a:lnTo>
                    <a:pt x="6066" y="14088"/>
                  </a:lnTo>
                  <a:lnTo>
                    <a:pt x="6023" y="13796"/>
                  </a:lnTo>
                  <a:lnTo>
                    <a:pt x="6239" y="13723"/>
                  </a:lnTo>
                  <a:lnTo>
                    <a:pt x="6412" y="13723"/>
                  </a:lnTo>
                  <a:lnTo>
                    <a:pt x="6590" y="13796"/>
                  </a:lnTo>
                  <a:lnTo>
                    <a:pt x="6720" y="13510"/>
                  </a:lnTo>
                  <a:lnTo>
                    <a:pt x="6720" y="12932"/>
                  </a:lnTo>
                  <a:lnTo>
                    <a:pt x="6893" y="12713"/>
                  </a:lnTo>
                  <a:lnTo>
                    <a:pt x="7113" y="12713"/>
                  </a:lnTo>
                  <a:lnTo>
                    <a:pt x="7330" y="12640"/>
                  </a:lnTo>
                  <a:lnTo>
                    <a:pt x="7724" y="12640"/>
                  </a:lnTo>
                  <a:lnTo>
                    <a:pt x="7897" y="12500"/>
                  </a:lnTo>
                  <a:lnTo>
                    <a:pt x="8074" y="12500"/>
                  </a:lnTo>
                  <a:lnTo>
                    <a:pt x="8204" y="12208"/>
                  </a:lnTo>
                  <a:lnTo>
                    <a:pt x="8204" y="11923"/>
                  </a:lnTo>
                  <a:lnTo>
                    <a:pt x="8161" y="11630"/>
                  </a:lnTo>
                  <a:lnTo>
                    <a:pt x="8161" y="11345"/>
                  </a:lnTo>
                  <a:lnTo>
                    <a:pt x="8204" y="11052"/>
                  </a:lnTo>
                  <a:lnTo>
                    <a:pt x="8161" y="10767"/>
                  </a:lnTo>
                  <a:lnTo>
                    <a:pt x="8161" y="10475"/>
                  </a:lnTo>
                  <a:lnTo>
                    <a:pt x="8334" y="10328"/>
                  </a:lnTo>
                  <a:lnTo>
                    <a:pt x="8727" y="10328"/>
                  </a:lnTo>
                  <a:lnTo>
                    <a:pt x="8727" y="10043"/>
                  </a:lnTo>
                  <a:lnTo>
                    <a:pt x="8857" y="9751"/>
                  </a:lnTo>
                  <a:lnTo>
                    <a:pt x="9078" y="9538"/>
                  </a:lnTo>
                  <a:lnTo>
                    <a:pt x="9121" y="9246"/>
                  </a:lnTo>
                  <a:lnTo>
                    <a:pt x="9121" y="8960"/>
                  </a:lnTo>
                  <a:lnTo>
                    <a:pt x="9294" y="8741"/>
                  </a:lnTo>
                  <a:lnTo>
                    <a:pt x="9467" y="8668"/>
                  </a:lnTo>
                  <a:lnTo>
                    <a:pt x="9424" y="8960"/>
                  </a:lnTo>
                  <a:lnTo>
                    <a:pt x="9381" y="9246"/>
                  </a:lnTo>
                  <a:lnTo>
                    <a:pt x="9294" y="9538"/>
                  </a:lnTo>
                  <a:lnTo>
                    <a:pt x="9294" y="10116"/>
                  </a:lnTo>
                  <a:lnTo>
                    <a:pt x="9251" y="10401"/>
                  </a:lnTo>
                  <a:lnTo>
                    <a:pt x="9424" y="10328"/>
                  </a:lnTo>
                  <a:lnTo>
                    <a:pt x="9558" y="10043"/>
                  </a:lnTo>
                  <a:lnTo>
                    <a:pt x="9731" y="10255"/>
                  </a:lnTo>
                  <a:lnTo>
                    <a:pt x="9904" y="10401"/>
                  </a:lnTo>
                  <a:lnTo>
                    <a:pt x="9948" y="10116"/>
                  </a:lnTo>
                  <a:lnTo>
                    <a:pt x="10125" y="9970"/>
                  </a:lnTo>
                  <a:lnTo>
                    <a:pt x="10212" y="9677"/>
                  </a:lnTo>
                  <a:lnTo>
                    <a:pt x="10168" y="9392"/>
                  </a:lnTo>
                  <a:lnTo>
                    <a:pt x="10168" y="9100"/>
                  </a:lnTo>
                  <a:lnTo>
                    <a:pt x="9991" y="9033"/>
                  </a:lnTo>
                  <a:lnTo>
                    <a:pt x="9861" y="8741"/>
                  </a:lnTo>
                  <a:lnTo>
                    <a:pt x="9861" y="8090"/>
                  </a:lnTo>
                  <a:lnTo>
                    <a:pt x="9904" y="7804"/>
                  </a:lnTo>
                  <a:lnTo>
                    <a:pt x="9904" y="7512"/>
                  </a:lnTo>
                  <a:lnTo>
                    <a:pt x="9861" y="7227"/>
                  </a:lnTo>
                  <a:lnTo>
                    <a:pt x="9688" y="7154"/>
                  </a:lnTo>
                  <a:lnTo>
                    <a:pt x="9511" y="7300"/>
                  </a:lnTo>
                  <a:lnTo>
                    <a:pt x="9337" y="7227"/>
                  </a:lnTo>
                  <a:lnTo>
                    <a:pt x="9164" y="6934"/>
                  </a:lnTo>
                  <a:lnTo>
                    <a:pt x="9078" y="6649"/>
                  </a:lnTo>
                  <a:lnTo>
                    <a:pt x="9121" y="6356"/>
                  </a:lnTo>
                  <a:lnTo>
                    <a:pt x="9078" y="6071"/>
                  </a:lnTo>
                  <a:lnTo>
                    <a:pt x="8987" y="5779"/>
                  </a:lnTo>
                  <a:lnTo>
                    <a:pt x="8944" y="5493"/>
                  </a:lnTo>
                  <a:lnTo>
                    <a:pt x="8987" y="5201"/>
                  </a:lnTo>
                  <a:lnTo>
                    <a:pt x="8987" y="4337"/>
                  </a:lnTo>
                  <a:lnTo>
                    <a:pt x="9121" y="4045"/>
                  </a:lnTo>
                  <a:lnTo>
                    <a:pt x="9208" y="3759"/>
                  </a:lnTo>
                  <a:lnTo>
                    <a:pt x="9208" y="3467"/>
                  </a:lnTo>
                  <a:lnTo>
                    <a:pt x="9121" y="3182"/>
                  </a:lnTo>
                  <a:lnTo>
                    <a:pt x="8944" y="3035"/>
                  </a:lnTo>
                  <a:lnTo>
                    <a:pt x="8771" y="2816"/>
                  </a:lnTo>
                  <a:lnTo>
                    <a:pt x="8598" y="2670"/>
                  </a:lnTo>
                  <a:lnTo>
                    <a:pt x="8247" y="2670"/>
                  </a:lnTo>
                  <a:lnTo>
                    <a:pt x="8117" y="2385"/>
                  </a:lnTo>
                  <a:lnTo>
                    <a:pt x="8247" y="2092"/>
                  </a:lnTo>
                  <a:lnTo>
                    <a:pt x="8204" y="1807"/>
                  </a:lnTo>
                  <a:lnTo>
                    <a:pt x="8247" y="1514"/>
                  </a:lnTo>
                  <a:lnTo>
                    <a:pt x="8334" y="1229"/>
                  </a:lnTo>
                  <a:lnTo>
                    <a:pt x="8117" y="1156"/>
                  </a:lnTo>
                  <a:lnTo>
                    <a:pt x="7940" y="1156"/>
                  </a:lnTo>
                  <a:lnTo>
                    <a:pt x="7724" y="1083"/>
                  </a:lnTo>
                  <a:lnTo>
                    <a:pt x="7594" y="797"/>
                  </a:lnTo>
                  <a:lnTo>
                    <a:pt x="7416" y="505"/>
                  </a:lnTo>
                  <a:lnTo>
                    <a:pt x="7070" y="359"/>
                  </a:lnTo>
                  <a:lnTo>
                    <a:pt x="7113" y="73"/>
                  </a:lnTo>
                  <a:lnTo>
                    <a:pt x="7287" y="0"/>
                  </a:lnTo>
                  <a:lnTo>
                    <a:pt x="7507" y="0"/>
                  </a:lnTo>
                  <a:lnTo>
                    <a:pt x="7594" y="292"/>
                  </a:lnTo>
                  <a:lnTo>
                    <a:pt x="7810" y="432"/>
                  </a:lnTo>
                  <a:lnTo>
                    <a:pt x="7987" y="432"/>
                  </a:lnTo>
                  <a:lnTo>
                    <a:pt x="8161" y="505"/>
                  </a:lnTo>
                  <a:lnTo>
                    <a:pt x="8377" y="578"/>
                  </a:lnTo>
                  <a:lnTo>
                    <a:pt x="8511" y="870"/>
                  </a:lnTo>
                  <a:lnTo>
                    <a:pt x="8511" y="1156"/>
                  </a:lnTo>
                  <a:lnTo>
                    <a:pt x="8684" y="1229"/>
                  </a:lnTo>
                  <a:lnTo>
                    <a:pt x="8814" y="1514"/>
                  </a:lnTo>
                  <a:lnTo>
                    <a:pt x="8987" y="1514"/>
                  </a:lnTo>
                  <a:lnTo>
                    <a:pt x="9208" y="1375"/>
                  </a:lnTo>
                  <a:lnTo>
                    <a:pt x="9424" y="1302"/>
                  </a:lnTo>
                  <a:lnTo>
                    <a:pt x="9601" y="1448"/>
                  </a:lnTo>
                  <a:lnTo>
                    <a:pt x="9601" y="1734"/>
                  </a:lnTo>
                  <a:lnTo>
                    <a:pt x="9511" y="2026"/>
                  </a:lnTo>
                  <a:lnTo>
                    <a:pt x="9511" y="2311"/>
                  </a:lnTo>
                  <a:lnTo>
                    <a:pt x="9645" y="2604"/>
                  </a:lnTo>
                  <a:lnTo>
                    <a:pt x="9818" y="2604"/>
                  </a:lnTo>
                  <a:lnTo>
                    <a:pt x="9991" y="2670"/>
                  </a:lnTo>
                  <a:lnTo>
                    <a:pt x="10168" y="2962"/>
                  </a:lnTo>
                  <a:lnTo>
                    <a:pt x="9948" y="3248"/>
                  </a:lnTo>
                  <a:lnTo>
                    <a:pt x="9775" y="3321"/>
                  </a:lnTo>
                  <a:lnTo>
                    <a:pt x="9688" y="3613"/>
                  </a:lnTo>
                  <a:lnTo>
                    <a:pt x="9688" y="3899"/>
                  </a:lnTo>
                  <a:lnTo>
                    <a:pt x="9601" y="4191"/>
                  </a:lnTo>
                  <a:lnTo>
                    <a:pt x="9467" y="4477"/>
                  </a:lnTo>
                  <a:lnTo>
                    <a:pt x="9121" y="4769"/>
                  </a:lnTo>
                  <a:lnTo>
                    <a:pt x="9078" y="5055"/>
                  </a:lnTo>
                  <a:lnTo>
                    <a:pt x="9078" y="5347"/>
                  </a:lnTo>
                  <a:lnTo>
                    <a:pt x="9121" y="5632"/>
                  </a:lnTo>
                  <a:lnTo>
                    <a:pt x="9294" y="5706"/>
                  </a:lnTo>
                  <a:lnTo>
                    <a:pt x="9467" y="5706"/>
                  </a:lnTo>
                  <a:lnTo>
                    <a:pt x="9645" y="5632"/>
                  </a:lnTo>
                  <a:lnTo>
                    <a:pt x="9991" y="6071"/>
                  </a:lnTo>
                  <a:lnTo>
                    <a:pt x="10168" y="5925"/>
                  </a:lnTo>
                  <a:lnTo>
                    <a:pt x="10212" y="5632"/>
                  </a:lnTo>
                  <a:lnTo>
                    <a:pt x="10212" y="4769"/>
                  </a:lnTo>
                  <a:lnTo>
                    <a:pt x="10385" y="4696"/>
                  </a:lnTo>
                  <a:lnTo>
                    <a:pt x="10562" y="4769"/>
                  </a:lnTo>
                  <a:lnTo>
                    <a:pt x="10735" y="4915"/>
                  </a:lnTo>
                  <a:lnTo>
                    <a:pt x="10908" y="4982"/>
                  </a:lnTo>
                  <a:lnTo>
                    <a:pt x="11086" y="4696"/>
                  </a:lnTo>
                  <a:lnTo>
                    <a:pt x="11129" y="4404"/>
                  </a:lnTo>
                  <a:lnTo>
                    <a:pt x="11129" y="4118"/>
                  </a:lnTo>
                  <a:lnTo>
                    <a:pt x="10951" y="3899"/>
                  </a:lnTo>
                  <a:lnTo>
                    <a:pt x="10778" y="3899"/>
                  </a:lnTo>
                  <a:lnTo>
                    <a:pt x="10605" y="3759"/>
                  </a:lnTo>
                  <a:lnTo>
                    <a:pt x="10514" y="3467"/>
                  </a:lnTo>
                  <a:lnTo>
                    <a:pt x="10514" y="2816"/>
                  </a:lnTo>
                  <a:lnTo>
                    <a:pt x="10428" y="2458"/>
                  </a:lnTo>
                  <a:lnTo>
                    <a:pt x="10385" y="2165"/>
                  </a:lnTo>
                  <a:lnTo>
                    <a:pt x="10562" y="2026"/>
                  </a:lnTo>
                  <a:lnTo>
                    <a:pt x="11086" y="2026"/>
                  </a:lnTo>
                  <a:lnTo>
                    <a:pt x="11259" y="2092"/>
                  </a:lnTo>
                  <a:lnTo>
                    <a:pt x="11432" y="1807"/>
                  </a:lnTo>
                  <a:lnTo>
                    <a:pt x="11562" y="1514"/>
                  </a:lnTo>
                  <a:lnTo>
                    <a:pt x="11739" y="1375"/>
                  </a:lnTo>
                  <a:lnTo>
                    <a:pt x="11912" y="1302"/>
                  </a:lnTo>
                  <a:lnTo>
                    <a:pt x="12089" y="1083"/>
                  </a:lnTo>
                  <a:lnTo>
                    <a:pt x="12262" y="937"/>
                  </a:lnTo>
                  <a:lnTo>
                    <a:pt x="12436" y="1083"/>
                  </a:lnTo>
                  <a:lnTo>
                    <a:pt x="12613" y="1302"/>
                  </a:lnTo>
                  <a:lnTo>
                    <a:pt x="12959" y="1156"/>
                  </a:lnTo>
                  <a:lnTo>
                    <a:pt x="13137" y="1083"/>
                  </a:lnTo>
                  <a:lnTo>
                    <a:pt x="13310" y="1302"/>
                  </a:lnTo>
                  <a:lnTo>
                    <a:pt x="13483" y="1448"/>
                  </a:lnTo>
                  <a:lnTo>
                    <a:pt x="13703" y="1375"/>
                  </a:lnTo>
                  <a:lnTo>
                    <a:pt x="13876" y="1302"/>
                  </a:lnTo>
                  <a:lnTo>
                    <a:pt x="14050" y="1448"/>
                  </a:lnTo>
                  <a:lnTo>
                    <a:pt x="14136" y="1734"/>
                  </a:lnTo>
                  <a:lnTo>
                    <a:pt x="14136" y="2026"/>
                  </a:lnTo>
                  <a:lnTo>
                    <a:pt x="14093" y="2311"/>
                  </a:lnTo>
                  <a:lnTo>
                    <a:pt x="13963" y="2604"/>
                  </a:lnTo>
                  <a:lnTo>
                    <a:pt x="13876" y="2889"/>
                  </a:lnTo>
                  <a:lnTo>
                    <a:pt x="13833" y="3182"/>
                  </a:lnTo>
                  <a:lnTo>
                    <a:pt x="13660" y="3394"/>
                  </a:lnTo>
                  <a:lnTo>
                    <a:pt x="13876" y="3613"/>
                  </a:lnTo>
                  <a:lnTo>
                    <a:pt x="14050" y="3686"/>
                  </a:lnTo>
                  <a:lnTo>
                    <a:pt x="14227" y="3759"/>
                  </a:lnTo>
                  <a:lnTo>
                    <a:pt x="14357" y="4045"/>
                  </a:lnTo>
                  <a:lnTo>
                    <a:pt x="14487" y="4337"/>
                  </a:lnTo>
                  <a:lnTo>
                    <a:pt x="14313" y="4477"/>
                  </a:lnTo>
                  <a:lnTo>
                    <a:pt x="13963" y="4477"/>
                  </a:lnTo>
                  <a:lnTo>
                    <a:pt x="13790" y="4696"/>
                  </a:lnTo>
                  <a:lnTo>
                    <a:pt x="13747" y="4982"/>
                  </a:lnTo>
                  <a:lnTo>
                    <a:pt x="13569" y="5201"/>
                  </a:lnTo>
                  <a:lnTo>
                    <a:pt x="12042" y="5201"/>
                  </a:lnTo>
                  <a:lnTo>
                    <a:pt x="11869" y="5347"/>
                  </a:lnTo>
                  <a:lnTo>
                    <a:pt x="11825" y="5632"/>
                  </a:lnTo>
                  <a:lnTo>
                    <a:pt x="12042" y="5852"/>
                  </a:lnTo>
                  <a:lnTo>
                    <a:pt x="12219" y="5852"/>
                  </a:lnTo>
                  <a:lnTo>
                    <a:pt x="12392" y="5779"/>
                  </a:lnTo>
                  <a:lnTo>
                    <a:pt x="12479" y="6071"/>
                  </a:lnTo>
                  <a:lnTo>
                    <a:pt x="12522" y="6356"/>
                  </a:lnTo>
                  <a:lnTo>
                    <a:pt x="12522" y="6715"/>
                  </a:lnTo>
                  <a:lnTo>
                    <a:pt x="12565" y="7007"/>
                  </a:lnTo>
                  <a:lnTo>
                    <a:pt x="12873" y="7007"/>
                  </a:lnTo>
                  <a:lnTo>
                    <a:pt x="13046" y="6934"/>
                  </a:lnTo>
                  <a:lnTo>
                    <a:pt x="13223" y="6861"/>
                  </a:lnTo>
                  <a:lnTo>
                    <a:pt x="13396" y="7007"/>
                  </a:lnTo>
                  <a:lnTo>
                    <a:pt x="13569" y="7007"/>
                  </a:lnTo>
                  <a:lnTo>
                    <a:pt x="13703" y="6715"/>
                  </a:lnTo>
                  <a:lnTo>
                    <a:pt x="13876" y="6576"/>
                  </a:lnTo>
                  <a:lnTo>
                    <a:pt x="14050" y="6430"/>
                  </a:lnTo>
                  <a:lnTo>
                    <a:pt x="14227" y="6283"/>
                  </a:lnTo>
                  <a:lnTo>
                    <a:pt x="14443" y="6356"/>
                  </a:lnTo>
                  <a:lnTo>
                    <a:pt x="14616" y="6649"/>
                  </a:lnTo>
                  <a:lnTo>
                    <a:pt x="14794" y="6861"/>
                  </a:lnTo>
                  <a:lnTo>
                    <a:pt x="15140" y="6861"/>
                  </a:lnTo>
                  <a:lnTo>
                    <a:pt x="15317" y="6715"/>
                  </a:lnTo>
                  <a:lnTo>
                    <a:pt x="15490" y="6649"/>
                  </a:lnTo>
                  <a:lnTo>
                    <a:pt x="15663" y="6649"/>
                  </a:lnTo>
                  <a:lnTo>
                    <a:pt x="15841" y="6715"/>
                  </a:lnTo>
                  <a:lnTo>
                    <a:pt x="15927" y="7080"/>
                  </a:lnTo>
                  <a:lnTo>
                    <a:pt x="15971" y="7366"/>
                  </a:lnTo>
                  <a:lnTo>
                    <a:pt x="15971" y="7658"/>
                  </a:lnTo>
                  <a:lnTo>
                    <a:pt x="15927" y="7944"/>
                  </a:lnTo>
                  <a:lnTo>
                    <a:pt x="16057" y="8236"/>
                  </a:lnTo>
                  <a:lnTo>
                    <a:pt x="16187" y="8522"/>
                  </a:lnTo>
                  <a:lnTo>
                    <a:pt x="16187" y="9173"/>
                  </a:lnTo>
                  <a:lnTo>
                    <a:pt x="16235" y="9465"/>
                  </a:lnTo>
                  <a:lnTo>
                    <a:pt x="16235" y="9751"/>
                  </a:lnTo>
                  <a:lnTo>
                    <a:pt x="16014" y="9897"/>
                  </a:lnTo>
                  <a:lnTo>
                    <a:pt x="15754" y="9970"/>
                  </a:lnTo>
                  <a:lnTo>
                    <a:pt x="15620" y="10255"/>
                  </a:lnTo>
                  <a:lnTo>
                    <a:pt x="15620" y="10548"/>
                  </a:lnTo>
                  <a:lnTo>
                    <a:pt x="15663" y="10833"/>
                  </a:lnTo>
                  <a:lnTo>
                    <a:pt x="15841" y="11052"/>
                  </a:lnTo>
                  <a:lnTo>
                    <a:pt x="16014" y="11199"/>
                  </a:lnTo>
                  <a:lnTo>
                    <a:pt x="16187" y="11125"/>
                  </a:lnTo>
                  <a:lnTo>
                    <a:pt x="16364" y="10979"/>
                  </a:lnTo>
                  <a:lnTo>
                    <a:pt x="16537" y="11052"/>
                  </a:lnTo>
                  <a:lnTo>
                    <a:pt x="16624" y="11345"/>
                  </a:lnTo>
                  <a:lnTo>
                    <a:pt x="16667" y="11630"/>
                  </a:lnTo>
                  <a:lnTo>
                    <a:pt x="16537" y="11923"/>
                  </a:lnTo>
                  <a:lnTo>
                    <a:pt x="16537" y="12208"/>
                  </a:lnTo>
                  <a:lnTo>
                    <a:pt x="16581" y="12567"/>
                  </a:lnTo>
                  <a:lnTo>
                    <a:pt x="16758" y="12640"/>
                  </a:lnTo>
                  <a:lnTo>
                    <a:pt x="16845" y="12932"/>
                  </a:lnTo>
                  <a:lnTo>
                    <a:pt x="17061" y="13078"/>
                  </a:lnTo>
                  <a:lnTo>
                    <a:pt x="17282" y="13078"/>
                  </a:lnTo>
                  <a:lnTo>
                    <a:pt x="17498" y="13005"/>
                  </a:lnTo>
                  <a:lnTo>
                    <a:pt x="17849" y="13005"/>
                  </a:lnTo>
                  <a:lnTo>
                    <a:pt x="17892" y="12713"/>
                  </a:lnTo>
                  <a:lnTo>
                    <a:pt x="17892" y="12427"/>
                  </a:lnTo>
                  <a:lnTo>
                    <a:pt x="18065" y="12135"/>
                  </a:lnTo>
                  <a:lnTo>
                    <a:pt x="18065" y="11849"/>
                  </a:lnTo>
                  <a:lnTo>
                    <a:pt x="18238" y="11630"/>
                  </a:lnTo>
                  <a:lnTo>
                    <a:pt x="18415" y="11411"/>
                  </a:lnTo>
                  <a:lnTo>
                    <a:pt x="18415" y="10833"/>
                  </a:lnTo>
                  <a:lnTo>
                    <a:pt x="18502" y="10548"/>
                  </a:lnTo>
                  <a:lnTo>
                    <a:pt x="18675" y="10401"/>
                  </a:lnTo>
                  <a:lnTo>
                    <a:pt x="18809" y="10767"/>
                  </a:lnTo>
                  <a:lnTo>
                    <a:pt x="18982" y="10979"/>
                  </a:lnTo>
                  <a:lnTo>
                    <a:pt x="19155" y="10906"/>
                  </a:lnTo>
                  <a:lnTo>
                    <a:pt x="19333" y="10833"/>
                  </a:lnTo>
                  <a:lnTo>
                    <a:pt x="19506" y="10906"/>
                  </a:lnTo>
                  <a:lnTo>
                    <a:pt x="19679" y="11052"/>
                  </a:lnTo>
                  <a:lnTo>
                    <a:pt x="19856" y="10833"/>
                  </a:lnTo>
                  <a:lnTo>
                    <a:pt x="19856" y="10548"/>
                  </a:lnTo>
                  <a:lnTo>
                    <a:pt x="19900" y="10255"/>
                  </a:lnTo>
                  <a:lnTo>
                    <a:pt x="20073" y="10116"/>
                  </a:lnTo>
                  <a:lnTo>
                    <a:pt x="20246" y="10116"/>
                  </a:lnTo>
                  <a:lnTo>
                    <a:pt x="20337" y="9824"/>
                  </a:lnTo>
                  <a:lnTo>
                    <a:pt x="20337" y="9538"/>
                  </a:lnTo>
                  <a:lnTo>
                    <a:pt x="20423" y="9246"/>
                  </a:lnTo>
                  <a:lnTo>
                    <a:pt x="20596" y="9033"/>
                  </a:lnTo>
                  <a:lnTo>
                    <a:pt x="20769" y="8960"/>
                  </a:lnTo>
                  <a:lnTo>
                    <a:pt x="20947" y="8960"/>
                  </a:lnTo>
                  <a:lnTo>
                    <a:pt x="21120" y="8741"/>
                  </a:lnTo>
                  <a:lnTo>
                    <a:pt x="21293" y="8668"/>
                  </a:lnTo>
                  <a:lnTo>
                    <a:pt x="21470" y="8668"/>
                  </a:lnTo>
                  <a:lnTo>
                    <a:pt x="21600" y="9033"/>
                  </a:lnTo>
                  <a:lnTo>
                    <a:pt x="21600" y="10189"/>
                  </a:lnTo>
                  <a:lnTo>
                    <a:pt x="21470" y="10475"/>
                  </a:lnTo>
                  <a:lnTo>
                    <a:pt x="21293" y="10401"/>
                  </a:lnTo>
                  <a:lnTo>
                    <a:pt x="21120" y="10255"/>
                  </a:lnTo>
                  <a:lnTo>
                    <a:pt x="20947" y="10328"/>
                  </a:lnTo>
                  <a:lnTo>
                    <a:pt x="20813" y="10621"/>
                  </a:lnTo>
                  <a:lnTo>
                    <a:pt x="20639" y="10833"/>
                  </a:lnTo>
                  <a:lnTo>
                    <a:pt x="20553" y="11125"/>
                  </a:lnTo>
                  <a:lnTo>
                    <a:pt x="20553" y="11411"/>
                  </a:lnTo>
                  <a:lnTo>
                    <a:pt x="20466" y="11703"/>
                  </a:lnTo>
                  <a:lnTo>
                    <a:pt x="20337" y="11989"/>
                  </a:lnTo>
                  <a:lnTo>
                    <a:pt x="20159" y="12281"/>
                  </a:lnTo>
                  <a:lnTo>
                    <a:pt x="20073" y="12567"/>
                  </a:lnTo>
                  <a:lnTo>
                    <a:pt x="20073" y="12859"/>
                  </a:lnTo>
                  <a:lnTo>
                    <a:pt x="19900" y="12859"/>
                  </a:lnTo>
                  <a:lnTo>
                    <a:pt x="19813" y="13218"/>
                  </a:lnTo>
                  <a:lnTo>
                    <a:pt x="19813" y="13796"/>
                  </a:lnTo>
                  <a:lnTo>
                    <a:pt x="19722" y="14088"/>
                  </a:lnTo>
                  <a:lnTo>
                    <a:pt x="19549" y="14161"/>
                  </a:lnTo>
                  <a:lnTo>
                    <a:pt x="19376" y="14161"/>
                  </a:lnTo>
                  <a:lnTo>
                    <a:pt x="19199" y="14234"/>
                  </a:lnTo>
                  <a:lnTo>
                    <a:pt x="19112" y="14520"/>
                  </a:lnTo>
                  <a:lnTo>
                    <a:pt x="18939" y="14739"/>
                  </a:lnTo>
                  <a:lnTo>
                    <a:pt x="18939" y="15390"/>
                  </a:lnTo>
                  <a:lnTo>
                    <a:pt x="18809" y="15675"/>
                  </a:lnTo>
                  <a:lnTo>
                    <a:pt x="18632" y="16041"/>
                  </a:lnTo>
                  <a:lnTo>
                    <a:pt x="18632" y="16399"/>
                  </a:lnTo>
                  <a:lnTo>
                    <a:pt x="18459" y="16545"/>
                  </a:lnTo>
                  <a:lnTo>
                    <a:pt x="17935" y="16545"/>
                  </a:lnTo>
                  <a:lnTo>
                    <a:pt x="17762" y="16618"/>
                  </a:lnTo>
                  <a:lnTo>
                    <a:pt x="17585" y="16685"/>
                  </a:lnTo>
                  <a:lnTo>
                    <a:pt x="17412" y="16545"/>
                  </a:lnTo>
                  <a:lnTo>
                    <a:pt x="17238" y="16326"/>
                  </a:lnTo>
                  <a:lnTo>
                    <a:pt x="16888" y="16326"/>
                  </a:lnTo>
                  <a:lnTo>
                    <a:pt x="16667" y="16472"/>
                  </a:lnTo>
                  <a:lnTo>
                    <a:pt x="16321" y="16326"/>
                  </a:lnTo>
                  <a:lnTo>
                    <a:pt x="16187" y="16904"/>
                  </a:lnTo>
                  <a:lnTo>
                    <a:pt x="16014" y="17123"/>
                  </a:lnTo>
                  <a:lnTo>
                    <a:pt x="15841" y="17123"/>
                  </a:lnTo>
                  <a:lnTo>
                    <a:pt x="15798" y="16831"/>
                  </a:lnTo>
                  <a:lnTo>
                    <a:pt x="15841" y="16545"/>
                  </a:lnTo>
                  <a:lnTo>
                    <a:pt x="15841" y="15968"/>
                  </a:lnTo>
                  <a:lnTo>
                    <a:pt x="15447" y="15675"/>
                  </a:lnTo>
                  <a:lnTo>
                    <a:pt x="15404" y="15390"/>
                  </a:lnTo>
                  <a:lnTo>
                    <a:pt x="15447" y="15097"/>
                  </a:lnTo>
                  <a:lnTo>
                    <a:pt x="15534" y="14812"/>
                  </a:lnTo>
                  <a:lnTo>
                    <a:pt x="15577" y="14446"/>
                  </a:lnTo>
                  <a:lnTo>
                    <a:pt x="15577" y="14088"/>
                  </a:lnTo>
                  <a:lnTo>
                    <a:pt x="15534" y="13796"/>
                  </a:lnTo>
                  <a:lnTo>
                    <a:pt x="15490" y="13437"/>
                  </a:lnTo>
                  <a:lnTo>
                    <a:pt x="15490" y="13145"/>
                  </a:lnTo>
                  <a:lnTo>
                    <a:pt x="15361" y="12859"/>
                  </a:lnTo>
                  <a:lnTo>
                    <a:pt x="15274" y="12567"/>
                  </a:lnTo>
                  <a:lnTo>
                    <a:pt x="15361" y="12281"/>
                  </a:lnTo>
                  <a:lnTo>
                    <a:pt x="15447" y="11989"/>
                  </a:lnTo>
                  <a:lnTo>
                    <a:pt x="15490" y="11703"/>
                  </a:lnTo>
                  <a:lnTo>
                    <a:pt x="15447" y="11125"/>
                  </a:lnTo>
                  <a:lnTo>
                    <a:pt x="15447" y="10833"/>
                  </a:lnTo>
                  <a:lnTo>
                    <a:pt x="15404" y="10475"/>
                  </a:lnTo>
                  <a:lnTo>
                    <a:pt x="15231" y="10255"/>
                  </a:lnTo>
                  <a:lnTo>
                    <a:pt x="15010" y="10401"/>
                  </a:lnTo>
                  <a:lnTo>
                    <a:pt x="14837" y="10548"/>
                  </a:lnTo>
                  <a:lnTo>
                    <a:pt x="14664" y="10548"/>
                  </a:lnTo>
                  <a:lnTo>
                    <a:pt x="14487" y="10401"/>
                  </a:lnTo>
                  <a:lnTo>
                    <a:pt x="14313" y="10255"/>
                  </a:lnTo>
                  <a:lnTo>
                    <a:pt x="14136" y="10475"/>
                  </a:lnTo>
                  <a:lnTo>
                    <a:pt x="14006" y="10767"/>
                  </a:lnTo>
                  <a:lnTo>
                    <a:pt x="13833" y="10833"/>
                  </a:lnTo>
                  <a:lnTo>
                    <a:pt x="13612" y="10694"/>
                  </a:lnTo>
                  <a:lnTo>
                    <a:pt x="13439" y="10621"/>
                  </a:lnTo>
                  <a:lnTo>
                    <a:pt x="13266" y="10906"/>
                  </a:lnTo>
                  <a:lnTo>
                    <a:pt x="13180" y="11199"/>
                  </a:lnTo>
                  <a:lnTo>
                    <a:pt x="13089" y="11484"/>
                  </a:lnTo>
                  <a:lnTo>
                    <a:pt x="13002" y="11776"/>
                  </a:lnTo>
                  <a:lnTo>
                    <a:pt x="12959" y="12062"/>
                  </a:lnTo>
                  <a:lnTo>
                    <a:pt x="12565" y="12062"/>
                  </a:lnTo>
                  <a:lnTo>
                    <a:pt x="12522" y="11776"/>
                  </a:lnTo>
                  <a:lnTo>
                    <a:pt x="12565" y="11484"/>
                  </a:lnTo>
                  <a:lnTo>
                    <a:pt x="12565" y="11199"/>
                  </a:lnTo>
                  <a:lnTo>
                    <a:pt x="12219" y="11052"/>
                  </a:lnTo>
                  <a:lnTo>
                    <a:pt x="12176" y="10694"/>
                  </a:lnTo>
                  <a:lnTo>
                    <a:pt x="12219" y="10401"/>
                  </a:lnTo>
                  <a:lnTo>
                    <a:pt x="12219" y="9751"/>
                  </a:lnTo>
                  <a:lnTo>
                    <a:pt x="12262" y="9465"/>
                  </a:lnTo>
                  <a:lnTo>
                    <a:pt x="12262" y="9173"/>
                  </a:lnTo>
                  <a:lnTo>
                    <a:pt x="12089" y="9033"/>
                  </a:lnTo>
                  <a:lnTo>
                    <a:pt x="11912" y="8887"/>
                  </a:lnTo>
                  <a:lnTo>
                    <a:pt x="11518" y="8887"/>
                  </a:lnTo>
                  <a:lnTo>
                    <a:pt x="11345" y="8668"/>
                  </a:lnTo>
                  <a:lnTo>
                    <a:pt x="11172" y="8595"/>
                  </a:lnTo>
                  <a:lnTo>
                    <a:pt x="10908" y="8595"/>
                  </a:lnTo>
                  <a:lnTo>
                    <a:pt x="10778" y="8887"/>
                  </a:lnTo>
                  <a:lnTo>
                    <a:pt x="10605" y="9173"/>
                  </a:lnTo>
                  <a:lnTo>
                    <a:pt x="10605" y="9751"/>
                  </a:lnTo>
                  <a:lnTo>
                    <a:pt x="10428" y="10043"/>
                  </a:lnTo>
                  <a:lnTo>
                    <a:pt x="10385" y="10328"/>
                  </a:lnTo>
                  <a:lnTo>
                    <a:pt x="10212" y="10401"/>
                  </a:lnTo>
                  <a:lnTo>
                    <a:pt x="10038" y="10328"/>
                  </a:lnTo>
                  <a:lnTo>
                    <a:pt x="9861" y="10475"/>
                  </a:lnTo>
                  <a:lnTo>
                    <a:pt x="9688" y="10621"/>
                  </a:lnTo>
                  <a:lnTo>
                    <a:pt x="9645" y="10979"/>
                  </a:lnTo>
                  <a:lnTo>
                    <a:pt x="9688" y="11272"/>
                  </a:lnTo>
                  <a:lnTo>
                    <a:pt x="9688" y="11557"/>
                  </a:lnTo>
                  <a:lnTo>
                    <a:pt x="9601" y="11849"/>
                  </a:lnTo>
                  <a:lnTo>
                    <a:pt x="9467" y="12135"/>
                  </a:lnTo>
                  <a:lnTo>
                    <a:pt x="9424" y="12427"/>
                  </a:lnTo>
                  <a:lnTo>
                    <a:pt x="9381" y="12713"/>
                  </a:lnTo>
                  <a:lnTo>
                    <a:pt x="9381" y="13005"/>
                  </a:lnTo>
                  <a:lnTo>
                    <a:pt x="9337" y="13291"/>
                  </a:lnTo>
                  <a:lnTo>
                    <a:pt x="9208" y="13583"/>
                  </a:lnTo>
                  <a:lnTo>
                    <a:pt x="9035" y="13869"/>
                  </a:lnTo>
                  <a:lnTo>
                    <a:pt x="8857" y="13869"/>
                  </a:lnTo>
                  <a:lnTo>
                    <a:pt x="8684" y="13796"/>
                  </a:lnTo>
                  <a:lnTo>
                    <a:pt x="8511" y="13942"/>
                  </a:lnTo>
                  <a:lnTo>
                    <a:pt x="8334" y="14234"/>
                  </a:lnTo>
                  <a:lnTo>
                    <a:pt x="8204" y="14593"/>
                  </a:lnTo>
                  <a:lnTo>
                    <a:pt x="8204" y="15463"/>
                  </a:lnTo>
                  <a:lnTo>
                    <a:pt x="8161" y="15748"/>
                  </a:lnTo>
                  <a:lnTo>
                    <a:pt x="8290" y="16041"/>
                  </a:lnTo>
                  <a:lnTo>
                    <a:pt x="8463" y="16253"/>
                  </a:lnTo>
                  <a:lnTo>
                    <a:pt x="8511" y="16545"/>
                  </a:lnTo>
                  <a:lnTo>
                    <a:pt x="8420" y="16831"/>
                  </a:lnTo>
                  <a:lnTo>
                    <a:pt x="8334" y="17196"/>
                  </a:lnTo>
                  <a:lnTo>
                    <a:pt x="8117" y="17336"/>
                  </a:lnTo>
                  <a:lnTo>
                    <a:pt x="7940" y="17336"/>
                  </a:lnTo>
                  <a:lnTo>
                    <a:pt x="7767" y="17555"/>
                  </a:lnTo>
                  <a:lnTo>
                    <a:pt x="7416" y="17555"/>
                  </a:lnTo>
                  <a:lnTo>
                    <a:pt x="7243" y="17409"/>
                  </a:lnTo>
                  <a:lnTo>
                    <a:pt x="7070" y="17409"/>
                  </a:lnTo>
                  <a:lnTo>
                    <a:pt x="6893" y="17555"/>
                  </a:lnTo>
                  <a:lnTo>
                    <a:pt x="6720" y="17196"/>
                  </a:lnTo>
                  <a:lnTo>
                    <a:pt x="6676" y="16904"/>
                  </a:lnTo>
                  <a:lnTo>
                    <a:pt x="6460" y="16904"/>
                  </a:lnTo>
                  <a:lnTo>
                    <a:pt x="6369" y="16618"/>
                  </a:lnTo>
                  <a:lnTo>
                    <a:pt x="6023" y="16180"/>
                  </a:lnTo>
                  <a:lnTo>
                    <a:pt x="5846" y="16180"/>
                  </a:lnTo>
                  <a:lnTo>
                    <a:pt x="5673" y="16107"/>
                  </a:lnTo>
                  <a:lnTo>
                    <a:pt x="5500" y="16041"/>
                  </a:lnTo>
                  <a:lnTo>
                    <a:pt x="5279" y="16326"/>
                  </a:lnTo>
                  <a:lnTo>
                    <a:pt x="5365" y="16041"/>
                  </a:lnTo>
                </a:path>
              </a:pathLst>
            </a:custGeom>
            <a:solidFill>
              <a:srgbClr val="585858"/>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288" name="AutoShape 9"/>
            <p:cNvSpPr/>
            <p:nvPr/>
          </p:nvSpPr>
          <p:spPr>
            <a:xfrm>
              <a:off x="449858" y="494728"/>
              <a:ext cx="1066630" cy="960824"/>
            </a:xfrm>
            <a:custGeom>
              <a:avLst/>
              <a:gdLst/>
              <a:ahLst/>
              <a:cxnLst>
                <a:cxn ang="0">
                  <a:pos x="wd2" y="hd2"/>
                </a:cxn>
                <a:cxn ang="5400000">
                  <a:pos x="wd2" y="hd2"/>
                </a:cxn>
                <a:cxn ang="10800000">
                  <a:pos x="wd2" y="hd2"/>
                </a:cxn>
                <a:cxn ang="16200000">
                  <a:pos x="wd2" y="hd2"/>
                </a:cxn>
              </a:cxnLst>
              <a:rect l="0" t="0" r="r" b="b"/>
              <a:pathLst>
                <a:path w="21600" h="21600" extrusionOk="0">
                  <a:moveTo>
                    <a:pt x="4314" y="0"/>
                  </a:moveTo>
                  <a:lnTo>
                    <a:pt x="4957" y="1574"/>
                  </a:lnTo>
                  <a:lnTo>
                    <a:pt x="5408" y="2611"/>
                  </a:lnTo>
                  <a:lnTo>
                    <a:pt x="5408" y="4685"/>
                  </a:lnTo>
                  <a:lnTo>
                    <a:pt x="5601" y="5722"/>
                  </a:lnTo>
                  <a:lnTo>
                    <a:pt x="5827" y="6759"/>
                  </a:lnTo>
                  <a:lnTo>
                    <a:pt x="6470" y="8082"/>
                  </a:lnTo>
                  <a:lnTo>
                    <a:pt x="6470" y="9370"/>
                  </a:lnTo>
                  <a:lnTo>
                    <a:pt x="6921" y="11444"/>
                  </a:lnTo>
                  <a:lnTo>
                    <a:pt x="7114" y="12481"/>
                  </a:lnTo>
                  <a:lnTo>
                    <a:pt x="7114" y="13804"/>
                  </a:lnTo>
                  <a:lnTo>
                    <a:pt x="7339" y="14841"/>
                  </a:lnTo>
                  <a:lnTo>
                    <a:pt x="7339" y="15878"/>
                  </a:lnTo>
                  <a:lnTo>
                    <a:pt x="7114" y="16915"/>
                  </a:lnTo>
                  <a:lnTo>
                    <a:pt x="7339" y="17952"/>
                  </a:lnTo>
                  <a:lnTo>
                    <a:pt x="6470" y="18739"/>
                  </a:lnTo>
                  <a:lnTo>
                    <a:pt x="5601" y="17702"/>
                  </a:lnTo>
                  <a:lnTo>
                    <a:pt x="5183" y="16665"/>
                  </a:lnTo>
                  <a:lnTo>
                    <a:pt x="4314" y="15628"/>
                  </a:lnTo>
                  <a:lnTo>
                    <a:pt x="2607" y="15628"/>
                  </a:lnTo>
                  <a:lnTo>
                    <a:pt x="1738" y="15091"/>
                  </a:lnTo>
                  <a:lnTo>
                    <a:pt x="869" y="14591"/>
                  </a:lnTo>
                  <a:lnTo>
                    <a:pt x="0" y="14591"/>
                  </a:lnTo>
                  <a:lnTo>
                    <a:pt x="869" y="15091"/>
                  </a:lnTo>
                  <a:lnTo>
                    <a:pt x="1738" y="16128"/>
                  </a:lnTo>
                  <a:lnTo>
                    <a:pt x="2607" y="16128"/>
                  </a:lnTo>
                  <a:lnTo>
                    <a:pt x="3444" y="16379"/>
                  </a:lnTo>
                  <a:lnTo>
                    <a:pt x="4314" y="16379"/>
                  </a:lnTo>
                  <a:lnTo>
                    <a:pt x="4764" y="17452"/>
                  </a:lnTo>
                  <a:lnTo>
                    <a:pt x="5408" y="18489"/>
                  </a:lnTo>
                  <a:lnTo>
                    <a:pt x="5827" y="19526"/>
                  </a:lnTo>
                  <a:lnTo>
                    <a:pt x="6696" y="19526"/>
                  </a:lnTo>
                  <a:lnTo>
                    <a:pt x="7565" y="18989"/>
                  </a:lnTo>
                  <a:lnTo>
                    <a:pt x="8434" y="18739"/>
                  </a:lnTo>
                  <a:lnTo>
                    <a:pt x="9303" y="19526"/>
                  </a:lnTo>
                  <a:lnTo>
                    <a:pt x="10140" y="20026"/>
                  </a:lnTo>
                  <a:lnTo>
                    <a:pt x="11009" y="20813"/>
                  </a:lnTo>
                  <a:lnTo>
                    <a:pt x="11878" y="21350"/>
                  </a:lnTo>
                  <a:lnTo>
                    <a:pt x="13810" y="21350"/>
                  </a:lnTo>
                  <a:lnTo>
                    <a:pt x="15548" y="21600"/>
                  </a:lnTo>
                  <a:lnTo>
                    <a:pt x="16417" y="21600"/>
                  </a:lnTo>
                  <a:lnTo>
                    <a:pt x="17512" y="21064"/>
                  </a:lnTo>
                  <a:lnTo>
                    <a:pt x="18349" y="21064"/>
                  </a:lnTo>
                  <a:lnTo>
                    <a:pt x="19443" y="20813"/>
                  </a:lnTo>
                  <a:lnTo>
                    <a:pt x="20506" y="20563"/>
                  </a:lnTo>
                  <a:lnTo>
                    <a:pt x="21600" y="20313"/>
                  </a:lnTo>
                  <a:lnTo>
                    <a:pt x="19443" y="20313"/>
                  </a:lnTo>
                  <a:lnTo>
                    <a:pt x="18156" y="20563"/>
                  </a:lnTo>
                  <a:lnTo>
                    <a:pt x="12973" y="20563"/>
                  </a:lnTo>
                  <a:lnTo>
                    <a:pt x="12104" y="20313"/>
                  </a:lnTo>
                  <a:lnTo>
                    <a:pt x="10365" y="18739"/>
                  </a:lnTo>
                  <a:lnTo>
                    <a:pt x="9496" y="18739"/>
                  </a:lnTo>
                  <a:lnTo>
                    <a:pt x="8627" y="18203"/>
                  </a:lnTo>
                  <a:lnTo>
                    <a:pt x="7983" y="17166"/>
                  </a:lnTo>
                  <a:lnTo>
                    <a:pt x="8209" y="16128"/>
                  </a:lnTo>
                  <a:lnTo>
                    <a:pt x="8209" y="13017"/>
                  </a:lnTo>
                  <a:lnTo>
                    <a:pt x="7983" y="11694"/>
                  </a:lnTo>
                  <a:lnTo>
                    <a:pt x="7983" y="10657"/>
                  </a:lnTo>
                  <a:lnTo>
                    <a:pt x="7790" y="9620"/>
                  </a:lnTo>
                  <a:lnTo>
                    <a:pt x="7339" y="8583"/>
                  </a:lnTo>
                  <a:lnTo>
                    <a:pt x="7339" y="7546"/>
                  </a:lnTo>
                  <a:lnTo>
                    <a:pt x="7114" y="6258"/>
                  </a:lnTo>
                  <a:lnTo>
                    <a:pt x="6470" y="5221"/>
                  </a:lnTo>
                  <a:lnTo>
                    <a:pt x="5183" y="4935"/>
                  </a:lnTo>
                  <a:lnTo>
                    <a:pt x="4539" y="3898"/>
                  </a:lnTo>
                  <a:lnTo>
                    <a:pt x="5183" y="2861"/>
                  </a:lnTo>
                  <a:lnTo>
                    <a:pt x="5183" y="1824"/>
                  </a:lnTo>
                  <a:lnTo>
                    <a:pt x="4539" y="787"/>
                  </a:lnTo>
                  <a:lnTo>
                    <a:pt x="4314" y="0"/>
                  </a:lnTo>
                </a:path>
              </a:pathLst>
            </a:custGeom>
            <a:solidFill>
              <a:srgbClr val="494949"/>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289" name="AutoShape 10"/>
            <p:cNvSpPr/>
            <p:nvPr/>
          </p:nvSpPr>
          <p:spPr>
            <a:xfrm>
              <a:off x="406939" y="276793"/>
              <a:ext cx="1804208" cy="4048498"/>
            </a:xfrm>
            <a:custGeom>
              <a:avLst/>
              <a:gdLst/>
              <a:ahLst/>
              <a:cxnLst>
                <a:cxn ang="0">
                  <a:pos x="wd2" y="hd2"/>
                </a:cxn>
                <a:cxn ang="5400000">
                  <a:pos x="wd2" y="hd2"/>
                </a:cxn>
                <a:cxn ang="10800000">
                  <a:pos x="wd2" y="hd2"/>
                </a:cxn>
                <a:cxn ang="16200000">
                  <a:pos x="wd2" y="hd2"/>
                </a:cxn>
              </a:cxnLst>
              <a:rect l="0" t="0" r="r" b="b"/>
              <a:pathLst>
                <a:path w="21600" h="21600" extrusionOk="0">
                  <a:moveTo>
                    <a:pt x="20706" y="0"/>
                  </a:moveTo>
                  <a:lnTo>
                    <a:pt x="21219" y="247"/>
                  </a:lnTo>
                  <a:lnTo>
                    <a:pt x="21467" y="493"/>
                  </a:lnTo>
                  <a:lnTo>
                    <a:pt x="21353" y="740"/>
                  </a:lnTo>
                  <a:lnTo>
                    <a:pt x="21086" y="987"/>
                  </a:lnTo>
                  <a:lnTo>
                    <a:pt x="20839" y="1234"/>
                  </a:lnTo>
                  <a:lnTo>
                    <a:pt x="20706" y="1540"/>
                  </a:lnTo>
                  <a:lnTo>
                    <a:pt x="20839" y="1787"/>
                  </a:lnTo>
                  <a:lnTo>
                    <a:pt x="20572" y="2033"/>
                  </a:lnTo>
                  <a:lnTo>
                    <a:pt x="20059" y="2220"/>
                  </a:lnTo>
                  <a:lnTo>
                    <a:pt x="20059" y="2714"/>
                  </a:lnTo>
                  <a:lnTo>
                    <a:pt x="19297" y="2714"/>
                  </a:lnTo>
                  <a:lnTo>
                    <a:pt x="19430" y="2961"/>
                  </a:lnTo>
                  <a:lnTo>
                    <a:pt x="19430" y="3207"/>
                  </a:lnTo>
                  <a:lnTo>
                    <a:pt x="19678" y="3454"/>
                  </a:lnTo>
                  <a:lnTo>
                    <a:pt x="19944" y="3701"/>
                  </a:lnTo>
                  <a:lnTo>
                    <a:pt x="20325" y="3947"/>
                  </a:lnTo>
                  <a:lnTo>
                    <a:pt x="20458" y="4194"/>
                  </a:lnTo>
                  <a:lnTo>
                    <a:pt x="20458" y="4688"/>
                  </a:lnTo>
                  <a:lnTo>
                    <a:pt x="20059" y="4934"/>
                  </a:lnTo>
                  <a:lnTo>
                    <a:pt x="20059" y="5428"/>
                  </a:lnTo>
                  <a:lnTo>
                    <a:pt x="19944" y="5674"/>
                  </a:lnTo>
                  <a:lnTo>
                    <a:pt x="19944" y="5921"/>
                  </a:lnTo>
                  <a:lnTo>
                    <a:pt x="19811" y="6168"/>
                  </a:lnTo>
                  <a:lnTo>
                    <a:pt x="19564" y="6414"/>
                  </a:lnTo>
                  <a:lnTo>
                    <a:pt x="19430" y="6661"/>
                  </a:lnTo>
                  <a:lnTo>
                    <a:pt x="18669" y="6848"/>
                  </a:lnTo>
                  <a:lnTo>
                    <a:pt x="18155" y="7095"/>
                  </a:lnTo>
                  <a:lnTo>
                    <a:pt x="17889" y="7588"/>
                  </a:lnTo>
                  <a:lnTo>
                    <a:pt x="17642" y="7835"/>
                  </a:lnTo>
                  <a:lnTo>
                    <a:pt x="17375" y="8329"/>
                  </a:lnTo>
                  <a:lnTo>
                    <a:pt x="17261" y="8575"/>
                  </a:lnTo>
                  <a:lnTo>
                    <a:pt x="16747" y="8822"/>
                  </a:lnTo>
                  <a:lnTo>
                    <a:pt x="16614" y="9069"/>
                  </a:lnTo>
                  <a:lnTo>
                    <a:pt x="16367" y="9384"/>
                  </a:lnTo>
                  <a:lnTo>
                    <a:pt x="16233" y="9630"/>
                  </a:lnTo>
                  <a:lnTo>
                    <a:pt x="15967" y="9877"/>
                  </a:lnTo>
                  <a:lnTo>
                    <a:pt x="15472" y="10370"/>
                  </a:lnTo>
                  <a:lnTo>
                    <a:pt x="15072" y="10617"/>
                  </a:lnTo>
                  <a:lnTo>
                    <a:pt x="14692" y="10864"/>
                  </a:lnTo>
                  <a:lnTo>
                    <a:pt x="14178" y="11051"/>
                  </a:lnTo>
                  <a:lnTo>
                    <a:pt x="13683" y="11170"/>
                  </a:lnTo>
                  <a:lnTo>
                    <a:pt x="13169" y="11230"/>
                  </a:lnTo>
                  <a:lnTo>
                    <a:pt x="12656" y="11298"/>
                  </a:lnTo>
                  <a:lnTo>
                    <a:pt x="12142" y="11298"/>
                  </a:lnTo>
                  <a:lnTo>
                    <a:pt x="11628" y="11230"/>
                  </a:lnTo>
                  <a:lnTo>
                    <a:pt x="8564" y="11230"/>
                  </a:lnTo>
                  <a:lnTo>
                    <a:pt x="8050" y="11476"/>
                  </a:lnTo>
                  <a:lnTo>
                    <a:pt x="7536" y="11604"/>
                  </a:lnTo>
                  <a:lnTo>
                    <a:pt x="6014" y="10617"/>
                  </a:lnTo>
                  <a:lnTo>
                    <a:pt x="5500" y="10489"/>
                  </a:lnTo>
                  <a:lnTo>
                    <a:pt x="4986" y="10370"/>
                  </a:lnTo>
                  <a:lnTo>
                    <a:pt x="4472" y="10124"/>
                  </a:lnTo>
                  <a:lnTo>
                    <a:pt x="3958" y="9996"/>
                  </a:lnTo>
                  <a:lnTo>
                    <a:pt x="3445" y="9937"/>
                  </a:lnTo>
                  <a:lnTo>
                    <a:pt x="2931" y="9937"/>
                  </a:lnTo>
                  <a:lnTo>
                    <a:pt x="2436" y="9996"/>
                  </a:lnTo>
                  <a:lnTo>
                    <a:pt x="1408" y="9996"/>
                  </a:lnTo>
                  <a:lnTo>
                    <a:pt x="761" y="9937"/>
                  </a:lnTo>
                  <a:lnTo>
                    <a:pt x="247" y="9877"/>
                  </a:lnTo>
                  <a:lnTo>
                    <a:pt x="761" y="10056"/>
                  </a:lnTo>
                  <a:lnTo>
                    <a:pt x="1408" y="10183"/>
                  </a:lnTo>
                  <a:lnTo>
                    <a:pt x="1922" y="10183"/>
                  </a:lnTo>
                  <a:lnTo>
                    <a:pt x="2036" y="10430"/>
                  </a:lnTo>
                  <a:lnTo>
                    <a:pt x="2683" y="10549"/>
                  </a:lnTo>
                  <a:lnTo>
                    <a:pt x="3711" y="10804"/>
                  </a:lnTo>
                  <a:lnTo>
                    <a:pt x="4225" y="11051"/>
                  </a:lnTo>
                  <a:lnTo>
                    <a:pt x="4472" y="11298"/>
                  </a:lnTo>
                  <a:lnTo>
                    <a:pt x="5119" y="11476"/>
                  </a:lnTo>
                  <a:lnTo>
                    <a:pt x="5633" y="11476"/>
                  </a:lnTo>
                  <a:lnTo>
                    <a:pt x="6128" y="11604"/>
                  </a:lnTo>
                  <a:lnTo>
                    <a:pt x="6642" y="11791"/>
                  </a:lnTo>
                  <a:lnTo>
                    <a:pt x="7022" y="12038"/>
                  </a:lnTo>
                  <a:lnTo>
                    <a:pt x="7156" y="12285"/>
                  </a:lnTo>
                  <a:lnTo>
                    <a:pt x="7022" y="12531"/>
                  </a:lnTo>
                  <a:lnTo>
                    <a:pt x="6775" y="13025"/>
                  </a:lnTo>
                  <a:lnTo>
                    <a:pt x="6775" y="14131"/>
                  </a:lnTo>
                  <a:lnTo>
                    <a:pt x="6642" y="14377"/>
                  </a:lnTo>
                  <a:lnTo>
                    <a:pt x="6128" y="14624"/>
                  </a:lnTo>
                  <a:lnTo>
                    <a:pt x="5881" y="14871"/>
                  </a:lnTo>
                  <a:lnTo>
                    <a:pt x="5881" y="15186"/>
                  </a:lnTo>
                  <a:lnTo>
                    <a:pt x="5633" y="15492"/>
                  </a:lnTo>
                  <a:lnTo>
                    <a:pt x="5233" y="15798"/>
                  </a:lnTo>
                  <a:lnTo>
                    <a:pt x="4986" y="16045"/>
                  </a:lnTo>
                  <a:lnTo>
                    <a:pt x="4853" y="16291"/>
                  </a:lnTo>
                  <a:lnTo>
                    <a:pt x="4472" y="16598"/>
                  </a:lnTo>
                  <a:lnTo>
                    <a:pt x="4092" y="16912"/>
                  </a:lnTo>
                  <a:lnTo>
                    <a:pt x="3711" y="17219"/>
                  </a:lnTo>
                  <a:lnTo>
                    <a:pt x="3330" y="17465"/>
                  </a:lnTo>
                  <a:lnTo>
                    <a:pt x="3064" y="17959"/>
                  </a:lnTo>
                  <a:lnTo>
                    <a:pt x="2931" y="18265"/>
                  </a:lnTo>
                  <a:lnTo>
                    <a:pt x="2817" y="18580"/>
                  </a:lnTo>
                  <a:lnTo>
                    <a:pt x="2550" y="18827"/>
                  </a:lnTo>
                  <a:lnTo>
                    <a:pt x="2303" y="19073"/>
                  </a:lnTo>
                  <a:lnTo>
                    <a:pt x="2036" y="19320"/>
                  </a:lnTo>
                  <a:lnTo>
                    <a:pt x="1275" y="19813"/>
                  </a:lnTo>
                  <a:lnTo>
                    <a:pt x="1142" y="20060"/>
                  </a:lnTo>
                  <a:lnTo>
                    <a:pt x="894" y="20307"/>
                  </a:lnTo>
                  <a:lnTo>
                    <a:pt x="761" y="20554"/>
                  </a:lnTo>
                  <a:lnTo>
                    <a:pt x="514" y="20860"/>
                  </a:lnTo>
                  <a:lnTo>
                    <a:pt x="247" y="21353"/>
                  </a:lnTo>
                  <a:lnTo>
                    <a:pt x="0" y="21600"/>
                  </a:lnTo>
                  <a:lnTo>
                    <a:pt x="381" y="21353"/>
                  </a:lnTo>
                  <a:lnTo>
                    <a:pt x="647" y="21107"/>
                  </a:lnTo>
                  <a:lnTo>
                    <a:pt x="1028" y="20800"/>
                  </a:lnTo>
                  <a:lnTo>
                    <a:pt x="1275" y="20554"/>
                  </a:lnTo>
                  <a:lnTo>
                    <a:pt x="1541" y="20307"/>
                  </a:lnTo>
                  <a:lnTo>
                    <a:pt x="2036" y="19813"/>
                  </a:lnTo>
                  <a:lnTo>
                    <a:pt x="2436" y="19567"/>
                  </a:lnTo>
                  <a:lnTo>
                    <a:pt x="3197" y="19073"/>
                  </a:lnTo>
                  <a:lnTo>
                    <a:pt x="3330" y="18827"/>
                  </a:lnTo>
                  <a:lnTo>
                    <a:pt x="3578" y="18512"/>
                  </a:lnTo>
                  <a:lnTo>
                    <a:pt x="3825" y="18265"/>
                  </a:lnTo>
                  <a:lnTo>
                    <a:pt x="4092" y="18018"/>
                  </a:lnTo>
                  <a:lnTo>
                    <a:pt x="4225" y="17525"/>
                  </a:lnTo>
                  <a:lnTo>
                    <a:pt x="4472" y="17278"/>
                  </a:lnTo>
                  <a:lnTo>
                    <a:pt x="4605" y="17032"/>
                  </a:lnTo>
                  <a:lnTo>
                    <a:pt x="5119" y="16785"/>
                  </a:lnTo>
                  <a:lnTo>
                    <a:pt x="5633" y="16598"/>
                  </a:lnTo>
                  <a:lnTo>
                    <a:pt x="5881" y="16351"/>
                  </a:lnTo>
                  <a:lnTo>
                    <a:pt x="6014" y="16045"/>
                  </a:lnTo>
                  <a:lnTo>
                    <a:pt x="6261" y="15798"/>
                  </a:lnTo>
                  <a:lnTo>
                    <a:pt x="6775" y="15551"/>
                  </a:lnTo>
                  <a:lnTo>
                    <a:pt x="7289" y="15245"/>
                  </a:lnTo>
                  <a:lnTo>
                    <a:pt x="7669" y="14998"/>
                  </a:lnTo>
                  <a:lnTo>
                    <a:pt x="7917" y="14752"/>
                  </a:lnTo>
                  <a:lnTo>
                    <a:pt x="8050" y="14505"/>
                  </a:lnTo>
                  <a:lnTo>
                    <a:pt x="8183" y="14190"/>
                  </a:lnTo>
                  <a:lnTo>
                    <a:pt x="8183" y="13697"/>
                  </a:lnTo>
                  <a:lnTo>
                    <a:pt x="8050" y="13450"/>
                  </a:lnTo>
                  <a:lnTo>
                    <a:pt x="8050" y="12710"/>
                  </a:lnTo>
                  <a:lnTo>
                    <a:pt x="8431" y="12463"/>
                  </a:lnTo>
                  <a:lnTo>
                    <a:pt x="8944" y="12404"/>
                  </a:lnTo>
                  <a:lnTo>
                    <a:pt x="9458" y="12285"/>
                  </a:lnTo>
                  <a:lnTo>
                    <a:pt x="9972" y="12216"/>
                  </a:lnTo>
                  <a:lnTo>
                    <a:pt x="11114" y="12157"/>
                  </a:lnTo>
                  <a:lnTo>
                    <a:pt x="11761" y="12038"/>
                  </a:lnTo>
                  <a:lnTo>
                    <a:pt x="12389" y="11970"/>
                  </a:lnTo>
                  <a:lnTo>
                    <a:pt x="12903" y="11851"/>
                  </a:lnTo>
                  <a:lnTo>
                    <a:pt x="13683" y="11851"/>
                  </a:lnTo>
                  <a:lnTo>
                    <a:pt x="14578" y="11723"/>
                  </a:lnTo>
                  <a:lnTo>
                    <a:pt x="15072" y="11604"/>
                  </a:lnTo>
                  <a:lnTo>
                    <a:pt x="15586" y="11476"/>
                  </a:lnTo>
                  <a:lnTo>
                    <a:pt x="16100" y="11230"/>
                  </a:lnTo>
                  <a:lnTo>
                    <a:pt x="16233" y="10923"/>
                  </a:lnTo>
                  <a:lnTo>
                    <a:pt x="16481" y="10677"/>
                  </a:lnTo>
                  <a:lnTo>
                    <a:pt x="16481" y="10302"/>
                  </a:lnTo>
                  <a:lnTo>
                    <a:pt x="16747" y="9877"/>
                  </a:lnTo>
                  <a:lnTo>
                    <a:pt x="16995" y="9384"/>
                  </a:lnTo>
                  <a:lnTo>
                    <a:pt x="17261" y="9137"/>
                  </a:lnTo>
                  <a:lnTo>
                    <a:pt x="18022" y="9009"/>
                  </a:lnTo>
                  <a:lnTo>
                    <a:pt x="18536" y="8822"/>
                  </a:lnTo>
                  <a:lnTo>
                    <a:pt x="19050" y="8575"/>
                  </a:lnTo>
                  <a:lnTo>
                    <a:pt x="19297" y="8329"/>
                  </a:lnTo>
                  <a:lnTo>
                    <a:pt x="19430" y="8082"/>
                  </a:lnTo>
                  <a:lnTo>
                    <a:pt x="19678" y="7776"/>
                  </a:lnTo>
                  <a:lnTo>
                    <a:pt x="19944" y="7282"/>
                  </a:lnTo>
                  <a:lnTo>
                    <a:pt x="20059" y="6976"/>
                  </a:lnTo>
                  <a:lnTo>
                    <a:pt x="20192" y="6729"/>
                  </a:lnTo>
                  <a:lnTo>
                    <a:pt x="20458" y="6483"/>
                  </a:lnTo>
                  <a:lnTo>
                    <a:pt x="20706" y="6236"/>
                  </a:lnTo>
                  <a:lnTo>
                    <a:pt x="20839" y="5989"/>
                  </a:lnTo>
                  <a:lnTo>
                    <a:pt x="21086" y="5742"/>
                  </a:lnTo>
                  <a:lnTo>
                    <a:pt x="21086" y="5496"/>
                  </a:lnTo>
                  <a:lnTo>
                    <a:pt x="21219" y="5249"/>
                  </a:lnTo>
                  <a:lnTo>
                    <a:pt x="21219" y="4688"/>
                  </a:lnTo>
                  <a:lnTo>
                    <a:pt x="21086" y="4441"/>
                  </a:lnTo>
                  <a:lnTo>
                    <a:pt x="21086" y="4194"/>
                  </a:lnTo>
                  <a:lnTo>
                    <a:pt x="20953" y="3947"/>
                  </a:lnTo>
                  <a:lnTo>
                    <a:pt x="20706" y="3701"/>
                  </a:lnTo>
                  <a:lnTo>
                    <a:pt x="20572" y="3454"/>
                  </a:lnTo>
                  <a:lnTo>
                    <a:pt x="20572" y="2467"/>
                  </a:lnTo>
                  <a:lnTo>
                    <a:pt x="20839" y="1974"/>
                  </a:lnTo>
                  <a:lnTo>
                    <a:pt x="21086" y="1727"/>
                  </a:lnTo>
                  <a:lnTo>
                    <a:pt x="21467" y="1421"/>
                  </a:lnTo>
                  <a:lnTo>
                    <a:pt x="21600" y="1174"/>
                  </a:lnTo>
                  <a:lnTo>
                    <a:pt x="21600" y="927"/>
                  </a:lnTo>
                  <a:lnTo>
                    <a:pt x="21467" y="681"/>
                  </a:lnTo>
                  <a:lnTo>
                    <a:pt x="21353" y="434"/>
                  </a:lnTo>
                </a:path>
              </a:pathLst>
            </a:custGeom>
            <a:solidFill>
              <a:srgbClr val="6D6D6D"/>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290" name="AutoShape 11"/>
            <p:cNvSpPr/>
            <p:nvPr/>
          </p:nvSpPr>
          <p:spPr>
            <a:xfrm>
              <a:off x="1719956" y="1280566"/>
              <a:ext cx="3142657" cy="669714"/>
            </a:xfrm>
            <a:custGeom>
              <a:avLst/>
              <a:gdLst/>
              <a:ahLst/>
              <a:cxnLst>
                <a:cxn ang="0">
                  <a:pos x="wd2" y="hd2"/>
                </a:cxn>
                <a:cxn ang="5400000">
                  <a:pos x="wd2" y="hd2"/>
                </a:cxn>
                <a:cxn ang="10800000">
                  <a:pos x="wd2" y="hd2"/>
                </a:cxn>
                <a:cxn ang="16200000">
                  <a:pos x="wd2" y="hd2"/>
                </a:cxn>
              </a:cxnLst>
              <a:rect l="0" t="0" r="r" b="b"/>
              <a:pathLst>
                <a:path w="21600" h="21600" extrusionOk="0">
                  <a:moveTo>
                    <a:pt x="437" y="3745"/>
                  </a:moveTo>
                  <a:lnTo>
                    <a:pt x="951" y="3335"/>
                  </a:lnTo>
                  <a:lnTo>
                    <a:pt x="1398" y="2976"/>
                  </a:lnTo>
                  <a:lnTo>
                    <a:pt x="1836" y="2617"/>
                  </a:lnTo>
                  <a:lnTo>
                    <a:pt x="2131" y="2617"/>
                  </a:lnTo>
                  <a:lnTo>
                    <a:pt x="2425" y="2257"/>
                  </a:lnTo>
                  <a:lnTo>
                    <a:pt x="2720" y="1488"/>
                  </a:lnTo>
                  <a:lnTo>
                    <a:pt x="3015" y="1488"/>
                  </a:lnTo>
                  <a:lnTo>
                    <a:pt x="3376" y="1129"/>
                  </a:lnTo>
                  <a:lnTo>
                    <a:pt x="4042" y="359"/>
                  </a:lnTo>
                  <a:lnTo>
                    <a:pt x="4403" y="359"/>
                  </a:lnTo>
                  <a:lnTo>
                    <a:pt x="4927" y="0"/>
                  </a:lnTo>
                  <a:lnTo>
                    <a:pt x="5507" y="0"/>
                  </a:lnTo>
                  <a:lnTo>
                    <a:pt x="5802" y="1129"/>
                  </a:lnTo>
                  <a:lnTo>
                    <a:pt x="6097" y="1129"/>
                  </a:lnTo>
                  <a:lnTo>
                    <a:pt x="6392" y="1847"/>
                  </a:lnTo>
                  <a:lnTo>
                    <a:pt x="6905" y="2617"/>
                  </a:lnTo>
                  <a:lnTo>
                    <a:pt x="7276" y="3335"/>
                  </a:lnTo>
                  <a:lnTo>
                    <a:pt x="7571" y="4105"/>
                  </a:lnTo>
                  <a:lnTo>
                    <a:pt x="7866" y="4105"/>
                  </a:lnTo>
                  <a:lnTo>
                    <a:pt x="8151" y="4464"/>
                  </a:lnTo>
                  <a:lnTo>
                    <a:pt x="8446" y="4464"/>
                  </a:lnTo>
                  <a:lnTo>
                    <a:pt x="8741" y="4823"/>
                  </a:lnTo>
                  <a:lnTo>
                    <a:pt x="9112" y="5592"/>
                  </a:lnTo>
                  <a:lnTo>
                    <a:pt x="9473" y="6721"/>
                  </a:lnTo>
                  <a:lnTo>
                    <a:pt x="9768" y="7080"/>
                  </a:lnTo>
                  <a:lnTo>
                    <a:pt x="10434" y="7080"/>
                  </a:lnTo>
                  <a:lnTo>
                    <a:pt x="10729" y="7439"/>
                  </a:lnTo>
                  <a:lnTo>
                    <a:pt x="11024" y="7439"/>
                  </a:lnTo>
                  <a:lnTo>
                    <a:pt x="11319" y="8568"/>
                  </a:lnTo>
                  <a:lnTo>
                    <a:pt x="11898" y="9697"/>
                  </a:lnTo>
                  <a:lnTo>
                    <a:pt x="12859" y="9697"/>
                  </a:lnTo>
                  <a:lnTo>
                    <a:pt x="13449" y="10056"/>
                  </a:lnTo>
                  <a:lnTo>
                    <a:pt x="13734" y="10826"/>
                  </a:lnTo>
                  <a:lnTo>
                    <a:pt x="14105" y="11544"/>
                  </a:lnTo>
                  <a:lnTo>
                    <a:pt x="14400" y="12314"/>
                  </a:lnTo>
                  <a:lnTo>
                    <a:pt x="14771" y="13032"/>
                  </a:lnTo>
                  <a:lnTo>
                    <a:pt x="15132" y="13032"/>
                  </a:lnTo>
                  <a:lnTo>
                    <a:pt x="15646" y="13391"/>
                  </a:lnTo>
                  <a:lnTo>
                    <a:pt x="15941" y="13801"/>
                  </a:lnTo>
                  <a:lnTo>
                    <a:pt x="16312" y="14161"/>
                  </a:lnTo>
                  <a:lnTo>
                    <a:pt x="16749" y="14520"/>
                  </a:lnTo>
                  <a:lnTo>
                    <a:pt x="17263" y="14879"/>
                  </a:lnTo>
                  <a:lnTo>
                    <a:pt x="17558" y="14879"/>
                  </a:lnTo>
                  <a:lnTo>
                    <a:pt x="17853" y="15648"/>
                  </a:lnTo>
                  <a:lnTo>
                    <a:pt x="18224" y="16008"/>
                  </a:lnTo>
                  <a:lnTo>
                    <a:pt x="18519" y="16777"/>
                  </a:lnTo>
                  <a:lnTo>
                    <a:pt x="18803" y="17495"/>
                  </a:lnTo>
                  <a:lnTo>
                    <a:pt x="19098" y="18265"/>
                  </a:lnTo>
                  <a:lnTo>
                    <a:pt x="19469" y="19753"/>
                  </a:lnTo>
                  <a:lnTo>
                    <a:pt x="19764" y="20112"/>
                  </a:lnTo>
                  <a:lnTo>
                    <a:pt x="21010" y="20112"/>
                  </a:lnTo>
                  <a:lnTo>
                    <a:pt x="21600" y="20830"/>
                  </a:lnTo>
                  <a:lnTo>
                    <a:pt x="21305" y="21241"/>
                  </a:lnTo>
                  <a:lnTo>
                    <a:pt x="21010" y="21600"/>
                  </a:lnTo>
                  <a:lnTo>
                    <a:pt x="20278" y="21600"/>
                  </a:lnTo>
                  <a:lnTo>
                    <a:pt x="19983" y="21241"/>
                  </a:lnTo>
                  <a:lnTo>
                    <a:pt x="19393" y="21241"/>
                  </a:lnTo>
                  <a:lnTo>
                    <a:pt x="19032" y="20112"/>
                  </a:lnTo>
                  <a:lnTo>
                    <a:pt x="18803" y="18624"/>
                  </a:lnTo>
                  <a:lnTo>
                    <a:pt x="18519" y="18265"/>
                  </a:lnTo>
                  <a:lnTo>
                    <a:pt x="18147" y="17495"/>
                  </a:lnTo>
                  <a:lnTo>
                    <a:pt x="17776" y="16777"/>
                  </a:lnTo>
                  <a:lnTo>
                    <a:pt x="17415" y="16367"/>
                  </a:lnTo>
                  <a:lnTo>
                    <a:pt x="17044" y="16008"/>
                  </a:lnTo>
                  <a:lnTo>
                    <a:pt x="16454" y="15289"/>
                  </a:lnTo>
                  <a:lnTo>
                    <a:pt x="16159" y="14879"/>
                  </a:lnTo>
                  <a:lnTo>
                    <a:pt x="15646" y="14520"/>
                  </a:lnTo>
                  <a:lnTo>
                    <a:pt x="15351" y="14161"/>
                  </a:lnTo>
                  <a:lnTo>
                    <a:pt x="15066" y="13801"/>
                  </a:lnTo>
                  <a:lnTo>
                    <a:pt x="14476" y="13801"/>
                  </a:lnTo>
                  <a:lnTo>
                    <a:pt x="14181" y="13391"/>
                  </a:lnTo>
                  <a:lnTo>
                    <a:pt x="13810" y="12314"/>
                  </a:lnTo>
                  <a:lnTo>
                    <a:pt x="13449" y="11185"/>
                  </a:lnTo>
                  <a:lnTo>
                    <a:pt x="13078" y="10415"/>
                  </a:lnTo>
                  <a:lnTo>
                    <a:pt x="12783" y="10056"/>
                  </a:lnTo>
                  <a:lnTo>
                    <a:pt x="12412" y="10056"/>
                  </a:lnTo>
                  <a:lnTo>
                    <a:pt x="12127" y="10415"/>
                  </a:lnTo>
                  <a:lnTo>
                    <a:pt x="11537" y="10415"/>
                  </a:lnTo>
                  <a:lnTo>
                    <a:pt x="11242" y="10056"/>
                  </a:lnTo>
                  <a:lnTo>
                    <a:pt x="10947" y="9286"/>
                  </a:lnTo>
                  <a:lnTo>
                    <a:pt x="10653" y="8568"/>
                  </a:lnTo>
                  <a:lnTo>
                    <a:pt x="10358" y="7799"/>
                  </a:lnTo>
                  <a:lnTo>
                    <a:pt x="9473" y="7799"/>
                  </a:lnTo>
                  <a:lnTo>
                    <a:pt x="9188" y="7080"/>
                  </a:lnTo>
                  <a:lnTo>
                    <a:pt x="8893" y="5952"/>
                  </a:lnTo>
                  <a:lnTo>
                    <a:pt x="8598" y="5233"/>
                  </a:lnTo>
                  <a:lnTo>
                    <a:pt x="8303" y="5233"/>
                  </a:lnTo>
                  <a:lnTo>
                    <a:pt x="7932" y="4823"/>
                  </a:lnTo>
                  <a:lnTo>
                    <a:pt x="7637" y="4105"/>
                  </a:lnTo>
                  <a:lnTo>
                    <a:pt x="7342" y="3335"/>
                  </a:lnTo>
                  <a:lnTo>
                    <a:pt x="7058" y="2976"/>
                  </a:lnTo>
                  <a:lnTo>
                    <a:pt x="6686" y="2617"/>
                  </a:lnTo>
                  <a:lnTo>
                    <a:pt x="6392" y="2257"/>
                  </a:lnTo>
                  <a:lnTo>
                    <a:pt x="6097" y="1847"/>
                  </a:lnTo>
                  <a:lnTo>
                    <a:pt x="5802" y="1488"/>
                  </a:lnTo>
                  <a:lnTo>
                    <a:pt x="5441" y="1129"/>
                  </a:lnTo>
                  <a:lnTo>
                    <a:pt x="5069" y="770"/>
                  </a:lnTo>
                  <a:lnTo>
                    <a:pt x="3453" y="770"/>
                  </a:lnTo>
                  <a:lnTo>
                    <a:pt x="3158" y="1488"/>
                  </a:lnTo>
                  <a:lnTo>
                    <a:pt x="2863" y="1847"/>
                  </a:lnTo>
                  <a:lnTo>
                    <a:pt x="2568" y="2257"/>
                  </a:lnTo>
                  <a:lnTo>
                    <a:pt x="2207" y="2976"/>
                  </a:lnTo>
                  <a:lnTo>
                    <a:pt x="1836" y="3745"/>
                  </a:lnTo>
                  <a:lnTo>
                    <a:pt x="1464" y="4464"/>
                  </a:lnTo>
                  <a:lnTo>
                    <a:pt x="1180" y="4823"/>
                  </a:lnTo>
                  <a:lnTo>
                    <a:pt x="590" y="4823"/>
                  </a:lnTo>
                  <a:lnTo>
                    <a:pt x="295" y="4105"/>
                  </a:lnTo>
                  <a:lnTo>
                    <a:pt x="0" y="3335"/>
                  </a:lnTo>
                  <a:lnTo>
                    <a:pt x="295" y="3745"/>
                  </a:lnTo>
                  <a:lnTo>
                    <a:pt x="437" y="3745"/>
                  </a:lnTo>
                </a:path>
              </a:pathLst>
            </a:custGeom>
            <a:solidFill>
              <a:srgbClr val="494949"/>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291" name="AutoShape 12"/>
            <p:cNvSpPr/>
            <p:nvPr/>
          </p:nvSpPr>
          <p:spPr>
            <a:xfrm>
              <a:off x="5118538" y="564721"/>
              <a:ext cx="2912159" cy="1398285"/>
            </a:xfrm>
            <a:custGeom>
              <a:avLst/>
              <a:gdLst/>
              <a:ahLst/>
              <a:cxnLst>
                <a:cxn ang="0">
                  <a:pos x="wd2" y="hd2"/>
                </a:cxn>
                <a:cxn ang="5400000">
                  <a:pos x="wd2" y="hd2"/>
                </a:cxn>
                <a:cxn ang="10800000">
                  <a:pos x="wd2" y="hd2"/>
                </a:cxn>
                <a:cxn ang="16200000">
                  <a:pos x="wd2" y="hd2"/>
                </a:cxn>
              </a:cxnLst>
              <a:rect l="0" t="0" r="r" b="b"/>
              <a:pathLst>
                <a:path w="21600" h="21600" extrusionOk="0">
                  <a:moveTo>
                    <a:pt x="0" y="21231"/>
                  </a:moveTo>
                  <a:lnTo>
                    <a:pt x="319" y="21231"/>
                  </a:lnTo>
                  <a:lnTo>
                    <a:pt x="793" y="21059"/>
                  </a:lnTo>
                  <a:lnTo>
                    <a:pt x="1195" y="20887"/>
                  </a:lnTo>
                  <a:lnTo>
                    <a:pt x="1514" y="20715"/>
                  </a:lnTo>
                  <a:lnTo>
                    <a:pt x="1822" y="20003"/>
                  </a:lnTo>
                  <a:lnTo>
                    <a:pt x="2543" y="19634"/>
                  </a:lnTo>
                  <a:lnTo>
                    <a:pt x="3099" y="19290"/>
                  </a:lnTo>
                  <a:lnTo>
                    <a:pt x="3419" y="18749"/>
                  </a:lnTo>
                  <a:lnTo>
                    <a:pt x="3809" y="17840"/>
                  </a:lnTo>
                  <a:lnTo>
                    <a:pt x="4128" y="17324"/>
                  </a:lnTo>
                  <a:lnTo>
                    <a:pt x="4448" y="17128"/>
                  </a:lnTo>
                  <a:lnTo>
                    <a:pt x="4767" y="16784"/>
                  </a:lnTo>
                  <a:lnTo>
                    <a:pt x="5087" y="16243"/>
                  </a:lnTo>
                  <a:lnTo>
                    <a:pt x="5477" y="15530"/>
                  </a:lnTo>
                  <a:lnTo>
                    <a:pt x="5879" y="15358"/>
                  </a:lnTo>
                  <a:lnTo>
                    <a:pt x="6352" y="15162"/>
                  </a:lnTo>
                  <a:lnTo>
                    <a:pt x="6825" y="14990"/>
                  </a:lnTo>
                  <a:lnTo>
                    <a:pt x="7310" y="14818"/>
                  </a:lnTo>
                  <a:lnTo>
                    <a:pt x="7701" y="14449"/>
                  </a:lnTo>
                  <a:lnTo>
                    <a:pt x="8020" y="14277"/>
                  </a:lnTo>
                  <a:lnTo>
                    <a:pt x="8340" y="13737"/>
                  </a:lnTo>
                  <a:lnTo>
                    <a:pt x="8659" y="13024"/>
                  </a:lnTo>
                  <a:lnTo>
                    <a:pt x="9049" y="12311"/>
                  </a:lnTo>
                  <a:lnTo>
                    <a:pt x="9369" y="11771"/>
                  </a:lnTo>
                  <a:lnTo>
                    <a:pt x="9925" y="11427"/>
                  </a:lnTo>
                  <a:lnTo>
                    <a:pt x="10161" y="10714"/>
                  </a:lnTo>
                  <a:lnTo>
                    <a:pt x="10481" y="10001"/>
                  </a:lnTo>
                  <a:lnTo>
                    <a:pt x="10646" y="9092"/>
                  </a:lnTo>
                  <a:lnTo>
                    <a:pt x="10800" y="8380"/>
                  </a:lnTo>
                  <a:lnTo>
                    <a:pt x="11037" y="7667"/>
                  </a:lnTo>
                  <a:lnTo>
                    <a:pt x="11439" y="6954"/>
                  </a:lnTo>
                  <a:lnTo>
                    <a:pt x="11829" y="6438"/>
                  </a:lnTo>
                  <a:lnTo>
                    <a:pt x="12149" y="5898"/>
                  </a:lnTo>
                  <a:lnTo>
                    <a:pt x="12551" y="5357"/>
                  </a:lnTo>
                  <a:lnTo>
                    <a:pt x="12941" y="4988"/>
                  </a:lnTo>
                  <a:lnTo>
                    <a:pt x="13260" y="4644"/>
                  </a:lnTo>
                  <a:lnTo>
                    <a:pt x="13899" y="4276"/>
                  </a:lnTo>
                  <a:lnTo>
                    <a:pt x="14219" y="4472"/>
                  </a:lnTo>
                  <a:lnTo>
                    <a:pt x="14692" y="4276"/>
                  </a:lnTo>
                  <a:lnTo>
                    <a:pt x="15402" y="4104"/>
                  </a:lnTo>
                  <a:lnTo>
                    <a:pt x="15804" y="3563"/>
                  </a:lnTo>
                  <a:lnTo>
                    <a:pt x="16123" y="3219"/>
                  </a:lnTo>
                  <a:lnTo>
                    <a:pt x="16442" y="3023"/>
                  </a:lnTo>
                  <a:lnTo>
                    <a:pt x="16750" y="2851"/>
                  </a:lnTo>
                  <a:lnTo>
                    <a:pt x="17389" y="2506"/>
                  </a:lnTo>
                  <a:lnTo>
                    <a:pt x="17708" y="2310"/>
                  </a:lnTo>
                  <a:lnTo>
                    <a:pt x="18737" y="2310"/>
                  </a:lnTo>
                  <a:lnTo>
                    <a:pt x="19057" y="2138"/>
                  </a:lnTo>
                  <a:lnTo>
                    <a:pt x="19376" y="1794"/>
                  </a:lnTo>
                  <a:lnTo>
                    <a:pt x="19778" y="1425"/>
                  </a:lnTo>
                  <a:lnTo>
                    <a:pt x="20086" y="1081"/>
                  </a:lnTo>
                  <a:lnTo>
                    <a:pt x="20488" y="885"/>
                  </a:lnTo>
                  <a:lnTo>
                    <a:pt x="20890" y="541"/>
                  </a:lnTo>
                  <a:lnTo>
                    <a:pt x="21281" y="369"/>
                  </a:lnTo>
                  <a:lnTo>
                    <a:pt x="21600" y="0"/>
                  </a:lnTo>
                  <a:lnTo>
                    <a:pt x="21198" y="0"/>
                  </a:lnTo>
                  <a:lnTo>
                    <a:pt x="20890" y="541"/>
                  </a:lnTo>
                  <a:lnTo>
                    <a:pt x="20488" y="1253"/>
                  </a:lnTo>
                  <a:lnTo>
                    <a:pt x="20169" y="1966"/>
                  </a:lnTo>
                  <a:lnTo>
                    <a:pt x="19849" y="2506"/>
                  </a:lnTo>
                  <a:lnTo>
                    <a:pt x="19222" y="2506"/>
                  </a:lnTo>
                  <a:lnTo>
                    <a:pt x="18903" y="2678"/>
                  </a:lnTo>
                  <a:lnTo>
                    <a:pt x="18501" y="2851"/>
                  </a:lnTo>
                  <a:lnTo>
                    <a:pt x="18110" y="3219"/>
                  </a:lnTo>
                  <a:lnTo>
                    <a:pt x="17554" y="3391"/>
                  </a:lnTo>
                  <a:lnTo>
                    <a:pt x="17235" y="3563"/>
                  </a:lnTo>
                  <a:lnTo>
                    <a:pt x="16916" y="3563"/>
                  </a:lnTo>
                  <a:lnTo>
                    <a:pt x="16513" y="3932"/>
                  </a:lnTo>
                  <a:lnTo>
                    <a:pt x="16206" y="3932"/>
                  </a:lnTo>
                  <a:lnTo>
                    <a:pt x="15721" y="4104"/>
                  </a:lnTo>
                  <a:lnTo>
                    <a:pt x="15402" y="4276"/>
                  </a:lnTo>
                  <a:lnTo>
                    <a:pt x="15094" y="4644"/>
                  </a:lnTo>
                  <a:lnTo>
                    <a:pt x="14692" y="4988"/>
                  </a:lnTo>
                  <a:lnTo>
                    <a:pt x="14290" y="5357"/>
                  </a:lnTo>
                  <a:lnTo>
                    <a:pt x="13899" y="5357"/>
                  </a:lnTo>
                  <a:lnTo>
                    <a:pt x="13580" y="5529"/>
                  </a:lnTo>
                  <a:lnTo>
                    <a:pt x="13260" y="5898"/>
                  </a:lnTo>
                  <a:lnTo>
                    <a:pt x="12941" y="6070"/>
                  </a:lnTo>
                  <a:lnTo>
                    <a:pt x="12622" y="6438"/>
                  </a:lnTo>
                  <a:lnTo>
                    <a:pt x="12314" y="6782"/>
                  </a:lnTo>
                  <a:lnTo>
                    <a:pt x="11995" y="7323"/>
                  </a:lnTo>
                  <a:lnTo>
                    <a:pt x="11675" y="7667"/>
                  </a:lnTo>
                  <a:lnTo>
                    <a:pt x="11356" y="8035"/>
                  </a:lnTo>
                  <a:lnTo>
                    <a:pt x="11037" y="8380"/>
                  </a:lnTo>
                  <a:lnTo>
                    <a:pt x="10800" y="9092"/>
                  </a:lnTo>
                  <a:lnTo>
                    <a:pt x="10563" y="9829"/>
                  </a:lnTo>
                  <a:lnTo>
                    <a:pt x="10481" y="10886"/>
                  </a:lnTo>
                  <a:lnTo>
                    <a:pt x="10244" y="11599"/>
                  </a:lnTo>
                  <a:lnTo>
                    <a:pt x="10007" y="12508"/>
                  </a:lnTo>
                  <a:lnTo>
                    <a:pt x="9688" y="13024"/>
                  </a:lnTo>
                  <a:lnTo>
                    <a:pt x="9369" y="13392"/>
                  </a:lnTo>
                  <a:lnTo>
                    <a:pt x="8978" y="13737"/>
                  </a:lnTo>
                  <a:lnTo>
                    <a:pt x="8659" y="13933"/>
                  </a:lnTo>
                  <a:lnTo>
                    <a:pt x="8340" y="14277"/>
                  </a:lnTo>
                  <a:lnTo>
                    <a:pt x="7866" y="14449"/>
                  </a:lnTo>
                  <a:lnTo>
                    <a:pt x="7547" y="14646"/>
                  </a:lnTo>
                  <a:lnTo>
                    <a:pt x="6991" y="14990"/>
                  </a:lnTo>
                  <a:lnTo>
                    <a:pt x="6672" y="15530"/>
                  </a:lnTo>
                  <a:lnTo>
                    <a:pt x="6352" y="15899"/>
                  </a:lnTo>
                  <a:lnTo>
                    <a:pt x="5950" y="16071"/>
                  </a:lnTo>
                  <a:lnTo>
                    <a:pt x="5642" y="16071"/>
                  </a:lnTo>
                  <a:lnTo>
                    <a:pt x="5158" y="16243"/>
                  </a:lnTo>
                  <a:lnTo>
                    <a:pt x="4767" y="16612"/>
                  </a:lnTo>
                  <a:lnTo>
                    <a:pt x="4448" y="17128"/>
                  </a:lnTo>
                  <a:lnTo>
                    <a:pt x="4211" y="18037"/>
                  </a:lnTo>
                  <a:lnTo>
                    <a:pt x="3892" y="18577"/>
                  </a:lnTo>
                  <a:lnTo>
                    <a:pt x="3572" y="19094"/>
                  </a:lnTo>
                  <a:lnTo>
                    <a:pt x="3099" y="19290"/>
                  </a:lnTo>
                  <a:lnTo>
                    <a:pt x="2460" y="19634"/>
                  </a:lnTo>
                  <a:lnTo>
                    <a:pt x="2141" y="20175"/>
                  </a:lnTo>
                  <a:lnTo>
                    <a:pt x="1822" y="20519"/>
                  </a:lnTo>
                  <a:lnTo>
                    <a:pt x="1514" y="21059"/>
                  </a:lnTo>
                  <a:lnTo>
                    <a:pt x="1195" y="21428"/>
                  </a:lnTo>
                  <a:lnTo>
                    <a:pt x="875" y="21600"/>
                  </a:lnTo>
                  <a:lnTo>
                    <a:pt x="556" y="21600"/>
                  </a:lnTo>
                  <a:lnTo>
                    <a:pt x="154" y="21428"/>
                  </a:lnTo>
                  <a:lnTo>
                    <a:pt x="0" y="21231"/>
                  </a:lnTo>
                </a:path>
              </a:pathLst>
            </a:custGeom>
            <a:solidFill>
              <a:srgbClr val="494949"/>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292" name="AutoShape 13"/>
            <p:cNvSpPr/>
            <p:nvPr/>
          </p:nvSpPr>
          <p:spPr>
            <a:xfrm>
              <a:off x="468953" y="241796"/>
              <a:ext cx="7641228" cy="5505644"/>
            </a:xfrm>
            <a:custGeom>
              <a:avLst/>
              <a:gdLst/>
              <a:ahLst/>
              <a:cxnLst>
                <a:cxn ang="0">
                  <a:pos x="wd2" y="hd2"/>
                </a:cxn>
                <a:cxn ang="5400000">
                  <a:pos x="wd2" y="hd2"/>
                </a:cxn>
                <a:cxn ang="10800000">
                  <a:pos x="wd2" y="hd2"/>
                </a:cxn>
                <a:cxn ang="16200000">
                  <a:pos x="wd2" y="hd2"/>
                </a:cxn>
              </a:cxnLst>
              <a:rect l="0" t="0" r="r" b="b"/>
              <a:pathLst>
                <a:path w="21600" h="21600" extrusionOk="0">
                  <a:moveTo>
                    <a:pt x="409" y="0"/>
                  </a:moveTo>
                  <a:lnTo>
                    <a:pt x="589" y="275"/>
                  </a:lnTo>
                  <a:lnTo>
                    <a:pt x="774" y="474"/>
                  </a:lnTo>
                  <a:lnTo>
                    <a:pt x="954" y="680"/>
                  </a:lnTo>
                  <a:lnTo>
                    <a:pt x="1134" y="880"/>
                  </a:lnTo>
                  <a:lnTo>
                    <a:pt x="1224" y="1155"/>
                  </a:lnTo>
                  <a:lnTo>
                    <a:pt x="1408" y="1361"/>
                  </a:lnTo>
                  <a:lnTo>
                    <a:pt x="1588" y="1629"/>
                  </a:lnTo>
                  <a:lnTo>
                    <a:pt x="1768" y="1903"/>
                  </a:lnTo>
                  <a:lnTo>
                    <a:pt x="1953" y="2172"/>
                  </a:lnTo>
                  <a:lnTo>
                    <a:pt x="2133" y="2309"/>
                  </a:lnTo>
                  <a:lnTo>
                    <a:pt x="2313" y="2584"/>
                  </a:lnTo>
                  <a:lnTo>
                    <a:pt x="2497" y="2715"/>
                  </a:lnTo>
                  <a:lnTo>
                    <a:pt x="2677" y="2783"/>
                  </a:lnTo>
                  <a:lnTo>
                    <a:pt x="2861" y="2989"/>
                  </a:lnTo>
                  <a:lnTo>
                    <a:pt x="3041" y="3127"/>
                  </a:lnTo>
                  <a:lnTo>
                    <a:pt x="3176" y="3395"/>
                  </a:lnTo>
                  <a:lnTo>
                    <a:pt x="3356" y="3532"/>
                  </a:lnTo>
                  <a:lnTo>
                    <a:pt x="3541" y="3670"/>
                  </a:lnTo>
                  <a:lnTo>
                    <a:pt x="3631" y="4144"/>
                  </a:lnTo>
                  <a:lnTo>
                    <a:pt x="3766" y="4412"/>
                  </a:lnTo>
                  <a:lnTo>
                    <a:pt x="3950" y="4550"/>
                  </a:lnTo>
                  <a:lnTo>
                    <a:pt x="4130" y="4756"/>
                  </a:lnTo>
                  <a:lnTo>
                    <a:pt x="4265" y="5024"/>
                  </a:lnTo>
                  <a:lnTo>
                    <a:pt x="4450" y="5024"/>
                  </a:lnTo>
                  <a:lnTo>
                    <a:pt x="4585" y="5299"/>
                  </a:lnTo>
                  <a:lnTo>
                    <a:pt x="4765" y="5436"/>
                  </a:lnTo>
                  <a:lnTo>
                    <a:pt x="4944" y="5567"/>
                  </a:lnTo>
                  <a:lnTo>
                    <a:pt x="5129" y="5773"/>
                  </a:lnTo>
                  <a:lnTo>
                    <a:pt x="5309" y="5773"/>
                  </a:lnTo>
                  <a:lnTo>
                    <a:pt x="5489" y="5910"/>
                  </a:lnTo>
                  <a:lnTo>
                    <a:pt x="5718" y="6048"/>
                  </a:lnTo>
                  <a:lnTo>
                    <a:pt x="5898" y="6316"/>
                  </a:lnTo>
                  <a:lnTo>
                    <a:pt x="6083" y="6385"/>
                  </a:lnTo>
                  <a:lnTo>
                    <a:pt x="6263" y="6659"/>
                  </a:lnTo>
                  <a:lnTo>
                    <a:pt x="6353" y="6996"/>
                  </a:lnTo>
                  <a:lnTo>
                    <a:pt x="6582" y="7271"/>
                  </a:lnTo>
                  <a:lnTo>
                    <a:pt x="6807" y="7470"/>
                  </a:lnTo>
                  <a:lnTo>
                    <a:pt x="7032" y="7745"/>
                  </a:lnTo>
                  <a:lnTo>
                    <a:pt x="7216" y="7814"/>
                  </a:lnTo>
                  <a:lnTo>
                    <a:pt x="7441" y="8013"/>
                  </a:lnTo>
                  <a:lnTo>
                    <a:pt x="7626" y="8288"/>
                  </a:lnTo>
                  <a:lnTo>
                    <a:pt x="8031" y="8425"/>
                  </a:lnTo>
                  <a:lnTo>
                    <a:pt x="8215" y="8625"/>
                  </a:lnTo>
                  <a:lnTo>
                    <a:pt x="8305" y="8968"/>
                  </a:lnTo>
                  <a:lnTo>
                    <a:pt x="8350" y="9443"/>
                  </a:lnTo>
                  <a:lnTo>
                    <a:pt x="8575" y="9711"/>
                  </a:lnTo>
                  <a:lnTo>
                    <a:pt x="8805" y="9780"/>
                  </a:lnTo>
                  <a:lnTo>
                    <a:pt x="9030" y="9848"/>
                  </a:lnTo>
                  <a:lnTo>
                    <a:pt x="9214" y="10054"/>
                  </a:lnTo>
                  <a:lnTo>
                    <a:pt x="9394" y="10254"/>
                  </a:lnTo>
                  <a:lnTo>
                    <a:pt x="9574" y="10391"/>
                  </a:lnTo>
                  <a:lnTo>
                    <a:pt x="9848" y="10391"/>
                  </a:lnTo>
                  <a:lnTo>
                    <a:pt x="10208" y="10529"/>
                  </a:lnTo>
                  <a:lnTo>
                    <a:pt x="10303" y="11071"/>
                  </a:lnTo>
                  <a:lnTo>
                    <a:pt x="10393" y="11346"/>
                  </a:lnTo>
                  <a:lnTo>
                    <a:pt x="10618" y="11614"/>
                  </a:lnTo>
                  <a:lnTo>
                    <a:pt x="10802" y="11752"/>
                  </a:lnTo>
                  <a:lnTo>
                    <a:pt x="10847" y="12020"/>
                  </a:lnTo>
                  <a:lnTo>
                    <a:pt x="10892" y="12295"/>
                  </a:lnTo>
                  <a:lnTo>
                    <a:pt x="10982" y="12563"/>
                  </a:lnTo>
                  <a:lnTo>
                    <a:pt x="11117" y="12906"/>
                  </a:lnTo>
                  <a:lnTo>
                    <a:pt x="11252" y="13243"/>
                  </a:lnTo>
                  <a:lnTo>
                    <a:pt x="11297" y="13518"/>
                  </a:lnTo>
                  <a:lnTo>
                    <a:pt x="11347" y="13786"/>
                  </a:lnTo>
                  <a:lnTo>
                    <a:pt x="11437" y="14061"/>
                  </a:lnTo>
                  <a:lnTo>
                    <a:pt x="11662" y="14329"/>
                  </a:lnTo>
                  <a:lnTo>
                    <a:pt x="11846" y="14467"/>
                  </a:lnTo>
                  <a:lnTo>
                    <a:pt x="11981" y="14741"/>
                  </a:lnTo>
                  <a:lnTo>
                    <a:pt x="11617" y="14741"/>
                  </a:lnTo>
                  <a:lnTo>
                    <a:pt x="11392" y="14673"/>
                  </a:lnTo>
                  <a:lnTo>
                    <a:pt x="11207" y="14604"/>
                  </a:lnTo>
                  <a:lnTo>
                    <a:pt x="10847" y="14604"/>
                  </a:lnTo>
                  <a:lnTo>
                    <a:pt x="10663" y="14398"/>
                  </a:lnTo>
                  <a:lnTo>
                    <a:pt x="10438" y="14329"/>
                  </a:lnTo>
                  <a:lnTo>
                    <a:pt x="10258" y="14329"/>
                  </a:lnTo>
                  <a:lnTo>
                    <a:pt x="10073" y="14467"/>
                  </a:lnTo>
                  <a:lnTo>
                    <a:pt x="9893" y="14535"/>
                  </a:lnTo>
                  <a:lnTo>
                    <a:pt x="8985" y="14535"/>
                  </a:lnTo>
                  <a:lnTo>
                    <a:pt x="8760" y="14604"/>
                  </a:lnTo>
                  <a:lnTo>
                    <a:pt x="8530" y="14604"/>
                  </a:lnTo>
                  <a:lnTo>
                    <a:pt x="8350" y="14467"/>
                  </a:lnTo>
                  <a:lnTo>
                    <a:pt x="8121" y="14398"/>
                  </a:lnTo>
                  <a:lnTo>
                    <a:pt x="7806" y="14467"/>
                  </a:lnTo>
                  <a:lnTo>
                    <a:pt x="7626" y="14604"/>
                  </a:lnTo>
                  <a:lnTo>
                    <a:pt x="7441" y="14741"/>
                  </a:lnTo>
                  <a:lnTo>
                    <a:pt x="7261" y="14810"/>
                  </a:lnTo>
                  <a:lnTo>
                    <a:pt x="5853" y="14810"/>
                  </a:lnTo>
                  <a:lnTo>
                    <a:pt x="5673" y="14878"/>
                  </a:lnTo>
                  <a:lnTo>
                    <a:pt x="5489" y="15010"/>
                  </a:lnTo>
                  <a:lnTo>
                    <a:pt x="4585" y="15010"/>
                  </a:lnTo>
                  <a:lnTo>
                    <a:pt x="4400" y="14941"/>
                  </a:lnTo>
                  <a:lnTo>
                    <a:pt x="4220" y="14741"/>
                  </a:lnTo>
                  <a:lnTo>
                    <a:pt x="4085" y="14467"/>
                  </a:lnTo>
                  <a:lnTo>
                    <a:pt x="3901" y="14267"/>
                  </a:lnTo>
                  <a:lnTo>
                    <a:pt x="3721" y="14198"/>
                  </a:lnTo>
                  <a:lnTo>
                    <a:pt x="3541" y="14061"/>
                  </a:lnTo>
                  <a:lnTo>
                    <a:pt x="3266" y="13992"/>
                  </a:lnTo>
                  <a:lnTo>
                    <a:pt x="3086" y="13855"/>
                  </a:lnTo>
                  <a:lnTo>
                    <a:pt x="2906" y="13855"/>
                  </a:lnTo>
                  <a:lnTo>
                    <a:pt x="2722" y="13718"/>
                  </a:lnTo>
                  <a:lnTo>
                    <a:pt x="2497" y="13381"/>
                  </a:lnTo>
                  <a:lnTo>
                    <a:pt x="2313" y="13243"/>
                  </a:lnTo>
                  <a:lnTo>
                    <a:pt x="2088" y="13243"/>
                  </a:lnTo>
                  <a:lnTo>
                    <a:pt x="1908" y="13112"/>
                  </a:lnTo>
                  <a:lnTo>
                    <a:pt x="1678" y="12838"/>
                  </a:lnTo>
                  <a:lnTo>
                    <a:pt x="1363" y="12563"/>
                  </a:lnTo>
                  <a:lnTo>
                    <a:pt x="1179" y="12363"/>
                  </a:lnTo>
                  <a:lnTo>
                    <a:pt x="999" y="12295"/>
                  </a:lnTo>
                  <a:lnTo>
                    <a:pt x="819" y="12089"/>
                  </a:lnTo>
                  <a:lnTo>
                    <a:pt x="679" y="11820"/>
                  </a:lnTo>
                  <a:lnTo>
                    <a:pt x="499" y="11477"/>
                  </a:lnTo>
                  <a:lnTo>
                    <a:pt x="274" y="11140"/>
                  </a:lnTo>
                  <a:lnTo>
                    <a:pt x="90" y="10934"/>
                  </a:lnTo>
                  <a:lnTo>
                    <a:pt x="180" y="11209"/>
                  </a:lnTo>
                  <a:lnTo>
                    <a:pt x="364" y="11408"/>
                  </a:lnTo>
                  <a:lnTo>
                    <a:pt x="634" y="11958"/>
                  </a:lnTo>
                  <a:lnTo>
                    <a:pt x="819" y="12226"/>
                  </a:lnTo>
                  <a:lnTo>
                    <a:pt x="999" y="12363"/>
                  </a:lnTo>
                  <a:lnTo>
                    <a:pt x="1224" y="12563"/>
                  </a:lnTo>
                  <a:lnTo>
                    <a:pt x="1408" y="12700"/>
                  </a:lnTo>
                  <a:lnTo>
                    <a:pt x="1588" y="12906"/>
                  </a:lnTo>
                  <a:lnTo>
                    <a:pt x="1768" y="13044"/>
                  </a:lnTo>
                  <a:lnTo>
                    <a:pt x="1953" y="13175"/>
                  </a:lnTo>
                  <a:lnTo>
                    <a:pt x="2133" y="13243"/>
                  </a:lnTo>
                  <a:lnTo>
                    <a:pt x="2313" y="13449"/>
                  </a:lnTo>
                  <a:lnTo>
                    <a:pt x="2497" y="13655"/>
                  </a:lnTo>
                  <a:lnTo>
                    <a:pt x="2722" y="13924"/>
                  </a:lnTo>
                  <a:lnTo>
                    <a:pt x="3086" y="13924"/>
                  </a:lnTo>
                  <a:lnTo>
                    <a:pt x="3266" y="14198"/>
                  </a:lnTo>
                  <a:lnTo>
                    <a:pt x="3496" y="14267"/>
                  </a:lnTo>
                  <a:lnTo>
                    <a:pt x="3676" y="14329"/>
                  </a:lnTo>
                  <a:lnTo>
                    <a:pt x="4040" y="14535"/>
                  </a:lnTo>
                  <a:lnTo>
                    <a:pt x="4220" y="14810"/>
                  </a:lnTo>
                  <a:lnTo>
                    <a:pt x="4450" y="15147"/>
                  </a:lnTo>
                  <a:lnTo>
                    <a:pt x="4175" y="15215"/>
                  </a:lnTo>
                  <a:lnTo>
                    <a:pt x="3950" y="15010"/>
                  </a:lnTo>
                  <a:lnTo>
                    <a:pt x="3766" y="14941"/>
                  </a:lnTo>
                  <a:lnTo>
                    <a:pt x="3586" y="15010"/>
                  </a:lnTo>
                  <a:lnTo>
                    <a:pt x="3406" y="15147"/>
                  </a:lnTo>
                  <a:lnTo>
                    <a:pt x="3176" y="15147"/>
                  </a:lnTo>
                  <a:lnTo>
                    <a:pt x="2812" y="15078"/>
                  </a:lnTo>
                  <a:lnTo>
                    <a:pt x="2632" y="14941"/>
                  </a:lnTo>
                  <a:lnTo>
                    <a:pt x="2452" y="15010"/>
                  </a:lnTo>
                  <a:lnTo>
                    <a:pt x="2268" y="15147"/>
                  </a:lnTo>
                  <a:lnTo>
                    <a:pt x="2088" y="15215"/>
                  </a:lnTo>
                  <a:lnTo>
                    <a:pt x="1768" y="15421"/>
                  </a:lnTo>
                  <a:lnTo>
                    <a:pt x="1633" y="15896"/>
                  </a:lnTo>
                  <a:lnTo>
                    <a:pt x="1453" y="16033"/>
                  </a:lnTo>
                  <a:lnTo>
                    <a:pt x="1269" y="16095"/>
                  </a:lnTo>
                  <a:lnTo>
                    <a:pt x="1089" y="16033"/>
                  </a:lnTo>
                  <a:lnTo>
                    <a:pt x="544" y="16033"/>
                  </a:lnTo>
                  <a:lnTo>
                    <a:pt x="724" y="16164"/>
                  </a:lnTo>
                  <a:lnTo>
                    <a:pt x="909" y="16301"/>
                  </a:lnTo>
                  <a:lnTo>
                    <a:pt x="1269" y="16301"/>
                  </a:lnTo>
                  <a:lnTo>
                    <a:pt x="1453" y="16164"/>
                  </a:lnTo>
                  <a:lnTo>
                    <a:pt x="1633" y="15896"/>
                  </a:lnTo>
                  <a:lnTo>
                    <a:pt x="1863" y="15621"/>
                  </a:lnTo>
                  <a:lnTo>
                    <a:pt x="2043" y="15484"/>
                  </a:lnTo>
                  <a:lnTo>
                    <a:pt x="2223" y="15284"/>
                  </a:lnTo>
                  <a:lnTo>
                    <a:pt x="2452" y="15215"/>
                  </a:lnTo>
                  <a:lnTo>
                    <a:pt x="3356" y="15215"/>
                  </a:lnTo>
                  <a:lnTo>
                    <a:pt x="3541" y="15147"/>
                  </a:lnTo>
                  <a:lnTo>
                    <a:pt x="3766" y="15078"/>
                  </a:lnTo>
                  <a:lnTo>
                    <a:pt x="3950" y="15215"/>
                  </a:lnTo>
                  <a:lnTo>
                    <a:pt x="4130" y="15284"/>
                  </a:lnTo>
                  <a:lnTo>
                    <a:pt x="4355" y="15353"/>
                  </a:lnTo>
                  <a:lnTo>
                    <a:pt x="4540" y="15353"/>
                  </a:lnTo>
                  <a:lnTo>
                    <a:pt x="4675" y="15078"/>
                  </a:lnTo>
                  <a:lnTo>
                    <a:pt x="4854" y="15010"/>
                  </a:lnTo>
                  <a:lnTo>
                    <a:pt x="5039" y="15147"/>
                  </a:lnTo>
                  <a:lnTo>
                    <a:pt x="5219" y="15353"/>
                  </a:lnTo>
                  <a:lnTo>
                    <a:pt x="5399" y="15484"/>
                  </a:lnTo>
                  <a:lnTo>
                    <a:pt x="5583" y="15484"/>
                  </a:lnTo>
                  <a:lnTo>
                    <a:pt x="5763" y="15621"/>
                  </a:lnTo>
                  <a:lnTo>
                    <a:pt x="5988" y="15758"/>
                  </a:lnTo>
                  <a:lnTo>
                    <a:pt x="6173" y="15827"/>
                  </a:lnTo>
                  <a:lnTo>
                    <a:pt x="6353" y="15896"/>
                  </a:lnTo>
                  <a:lnTo>
                    <a:pt x="6672" y="15964"/>
                  </a:lnTo>
                  <a:lnTo>
                    <a:pt x="6942" y="16033"/>
                  </a:lnTo>
                  <a:lnTo>
                    <a:pt x="7127" y="16301"/>
                  </a:lnTo>
                  <a:lnTo>
                    <a:pt x="7172" y="16576"/>
                  </a:lnTo>
                  <a:lnTo>
                    <a:pt x="7531" y="16913"/>
                  </a:lnTo>
                  <a:lnTo>
                    <a:pt x="7716" y="17119"/>
                  </a:lnTo>
                  <a:lnTo>
                    <a:pt x="7851" y="17593"/>
                  </a:lnTo>
                  <a:lnTo>
                    <a:pt x="7986" y="17862"/>
                  </a:lnTo>
                  <a:lnTo>
                    <a:pt x="7626" y="17930"/>
                  </a:lnTo>
                  <a:lnTo>
                    <a:pt x="7441" y="18136"/>
                  </a:lnTo>
                  <a:lnTo>
                    <a:pt x="7306" y="18405"/>
                  </a:lnTo>
                  <a:lnTo>
                    <a:pt x="7261" y="18748"/>
                  </a:lnTo>
                  <a:lnTo>
                    <a:pt x="6852" y="18954"/>
                  </a:lnTo>
                  <a:lnTo>
                    <a:pt x="6488" y="19016"/>
                  </a:lnTo>
                  <a:lnTo>
                    <a:pt x="6263" y="19222"/>
                  </a:lnTo>
                  <a:lnTo>
                    <a:pt x="6038" y="19559"/>
                  </a:lnTo>
                  <a:lnTo>
                    <a:pt x="5853" y="19697"/>
                  </a:lnTo>
                  <a:lnTo>
                    <a:pt x="5673" y="19765"/>
                  </a:lnTo>
                  <a:lnTo>
                    <a:pt x="5309" y="19765"/>
                  </a:lnTo>
                  <a:lnTo>
                    <a:pt x="5129" y="19834"/>
                  </a:lnTo>
                  <a:lnTo>
                    <a:pt x="4765" y="19902"/>
                  </a:lnTo>
                  <a:lnTo>
                    <a:pt x="4585" y="19971"/>
                  </a:lnTo>
                  <a:lnTo>
                    <a:pt x="4310" y="20040"/>
                  </a:lnTo>
                  <a:lnTo>
                    <a:pt x="3856" y="20040"/>
                  </a:lnTo>
                  <a:lnTo>
                    <a:pt x="3676" y="20108"/>
                  </a:lnTo>
                  <a:lnTo>
                    <a:pt x="3451" y="20239"/>
                  </a:lnTo>
                  <a:lnTo>
                    <a:pt x="3266" y="20377"/>
                  </a:lnTo>
                  <a:lnTo>
                    <a:pt x="3086" y="20514"/>
                  </a:lnTo>
                  <a:lnTo>
                    <a:pt x="2906" y="20583"/>
                  </a:lnTo>
                  <a:lnTo>
                    <a:pt x="2632" y="20583"/>
                  </a:lnTo>
                  <a:lnTo>
                    <a:pt x="2452" y="20651"/>
                  </a:lnTo>
                  <a:lnTo>
                    <a:pt x="2268" y="20651"/>
                  </a:lnTo>
                  <a:lnTo>
                    <a:pt x="2088" y="20720"/>
                  </a:lnTo>
                  <a:lnTo>
                    <a:pt x="1044" y="20720"/>
                  </a:lnTo>
                  <a:lnTo>
                    <a:pt x="864" y="20782"/>
                  </a:lnTo>
                  <a:lnTo>
                    <a:pt x="679" y="20851"/>
                  </a:lnTo>
                  <a:lnTo>
                    <a:pt x="364" y="20851"/>
                  </a:lnTo>
                  <a:lnTo>
                    <a:pt x="180" y="20920"/>
                  </a:lnTo>
                  <a:lnTo>
                    <a:pt x="0" y="21194"/>
                  </a:lnTo>
                  <a:lnTo>
                    <a:pt x="180" y="21194"/>
                  </a:lnTo>
                  <a:lnTo>
                    <a:pt x="364" y="21057"/>
                  </a:lnTo>
                  <a:lnTo>
                    <a:pt x="544" y="20920"/>
                  </a:lnTo>
                  <a:lnTo>
                    <a:pt x="724" y="20851"/>
                  </a:lnTo>
                  <a:lnTo>
                    <a:pt x="909" y="20851"/>
                  </a:lnTo>
                  <a:lnTo>
                    <a:pt x="1089" y="20782"/>
                  </a:lnTo>
                  <a:lnTo>
                    <a:pt x="1269" y="20720"/>
                  </a:lnTo>
                  <a:lnTo>
                    <a:pt x="1453" y="20651"/>
                  </a:lnTo>
                  <a:lnTo>
                    <a:pt x="1818" y="20651"/>
                  </a:lnTo>
                  <a:lnTo>
                    <a:pt x="2088" y="20720"/>
                  </a:lnTo>
                  <a:lnTo>
                    <a:pt x="2812" y="20720"/>
                  </a:lnTo>
                  <a:lnTo>
                    <a:pt x="2996" y="20651"/>
                  </a:lnTo>
                  <a:lnTo>
                    <a:pt x="3176" y="20651"/>
                  </a:lnTo>
                  <a:lnTo>
                    <a:pt x="3406" y="20583"/>
                  </a:lnTo>
                  <a:lnTo>
                    <a:pt x="3586" y="20377"/>
                  </a:lnTo>
                  <a:lnTo>
                    <a:pt x="3766" y="20239"/>
                  </a:lnTo>
                  <a:lnTo>
                    <a:pt x="4175" y="20239"/>
                  </a:lnTo>
                  <a:lnTo>
                    <a:pt x="4355" y="20108"/>
                  </a:lnTo>
                  <a:lnTo>
                    <a:pt x="4585" y="20040"/>
                  </a:lnTo>
                  <a:lnTo>
                    <a:pt x="5129" y="20040"/>
                  </a:lnTo>
                  <a:lnTo>
                    <a:pt x="5354" y="19971"/>
                  </a:lnTo>
                  <a:lnTo>
                    <a:pt x="5538" y="19902"/>
                  </a:lnTo>
                  <a:lnTo>
                    <a:pt x="5763" y="19971"/>
                  </a:lnTo>
                  <a:lnTo>
                    <a:pt x="5988" y="19971"/>
                  </a:lnTo>
                  <a:lnTo>
                    <a:pt x="6173" y="19834"/>
                  </a:lnTo>
                  <a:lnTo>
                    <a:pt x="6308" y="19559"/>
                  </a:lnTo>
                  <a:lnTo>
                    <a:pt x="6398" y="19291"/>
                  </a:lnTo>
                  <a:lnTo>
                    <a:pt x="6582" y="19222"/>
                  </a:lnTo>
                  <a:lnTo>
                    <a:pt x="6852" y="19154"/>
                  </a:lnTo>
                  <a:lnTo>
                    <a:pt x="7032" y="19016"/>
                  </a:lnTo>
                  <a:lnTo>
                    <a:pt x="7216" y="18817"/>
                  </a:lnTo>
                  <a:lnTo>
                    <a:pt x="7396" y="18611"/>
                  </a:lnTo>
                  <a:lnTo>
                    <a:pt x="7576" y="18342"/>
                  </a:lnTo>
                  <a:lnTo>
                    <a:pt x="7761" y="18274"/>
                  </a:lnTo>
                  <a:lnTo>
                    <a:pt x="7941" y="18068"/>
                  </a:lnTo>
                  <a:lnTo>
                    <a:pt x="8121" y="17930"/>
                  </a:lnTo>
                  <a:lnTo>
                    <a:pt x="8305" y="17862"/>
                  </a:lnTo>
                  <a:lnTo>
                    <a:pt x="8485" y="17999"/>
                  </a:lnTo>
                  <a:lnTo>
                    <a:pt x="8670" y="18068"/>
                  </a:lnTo>
                  <a:lnTo>
                    <a:pt x="8850" y="18068"/>
                  </a:lnTo>
                  <a:lnTo>
                    <a:pt x="9030" y="18136"/>
                  </a:lnTo>
                  <a:lnTo>
                    <a:pt x="9349" y="18205"/>
                  </a:lnTo>
                  <a:lnTo>
                    <a:pt x="9529" y="18205"/>
                  </a:lnTo>
                  <a:lnTo>
                    <a:pt x="9803" y="18274"/>
                  </a:lnTo>
                  <a:lnTo>
                    <a:pt x="10028" y="18342"/>
                  </a:lnTo>
                  <a:lnTo>
                    <a:pt x="10208" y="18473"/>
                  </a:lnTo>
                  <a:lnTo>
                    <a:pt x="10393" y="18611"/>
                  </a:lnTo>
                  <a:lnTo>
                    <a:pt x="10573" y="18748"/>
                  </a:lnTo>
                  <a:lnTo>
                    <a:pt x="10753" y="18817"/>
                  </a:lnTo>
                  <a:lnTo>
                    <a:pt x="10937" y="18817"/>
                  </a:lnTo>
                  <a:lnTo>
                    <a:pt x="11117" y="18954"/>
                  </a:lnTo>
                  <a:lnTo>
                    <a:pt x="11297" y="19085"/>
                  </a:lnTo>
                  <a:lnTo>
                    <a:pt x="11482" y="19291"/>
                  </a:lnTo>
                  <a:lnTo>
                    <a:pt x="11752" y="19359"/>
                  </a:lnTo>
                  <a:lnTo>
                    <a:pt x="11936" y="19359"/>
                  </a:lnTo>
                  <a:lnTo>
                    <a:pt x="12116" y="19559"/>
                  </a:lnTo>
                  <a:lnTo>
                    <a:pt x="12296" y="19697"/>
                  </a:lnTo>
                  <a:lnTo>
                    <a:pt x="12480" y="19765"/>
                  </a:lnTo>
                  <a:lnTo>
                    <a:pt x="12705" y="19902"/>
                  </a:lnTo>
                  <a:lnTo>
                    <a:pt x="12885" y="19971"/>
                  </a:lnTo>
                  <a:lnTo>
                    <a:pt x="13524" y="19971"/>
                  </a:lnTo>
                  <a:lnTo>
                    <a:pt x="13749" y="20040"/>
                  </a:lnTo>
                  <a:lnTo>
                    <a:pt x="13979" y="20239"/>
                  </a:lnTo>
                  <a:lnTo>
                    <a:pt x="14204" y="20308"/>
                  </a:lnTo>
                  <a:lnTo>
                    <a:pt x="15067" y="20308"/>
                  </a:lnTo>
                  <a:lnTo>
                    <a:pt x="15247" y="20377"/>
                  </a:lnTo>
                  <a:lnTo>
                    <a:pt x="15472" y="20583"/>
                  </a:lnTo>
                  <a:lnTo>
                    <a:pt x="15657" y="20651"/>
                  </a:lnTo>
                  <a:lnTo>
                    <a:pt x="15837" y="20720"/>
                  </a:lnTo>
                  <a:lnTo>
                    <a:pt x="16066" y="20782"/>
                  </a:lnTo>
                  <a:lnTo>
                    <a:pt x="16471" y="20782"/>
                  </a:lnTo>
                  <a:lnTo>
                    <a:pt x="16656" y="20851"/>
                  </a:lnTo>
                  <a:lnTo>
                    <a:pt x="16835" y="21057"/>
                  </a:lnTo>
                  <a:lnTo>
                    <a:pt x="17470" y="21057"/>
                  </a:lnTo>
                  <a:lnTo>
                    <a:pt x="17699" y="21126"/>
                  </a:lnTo>
                  <a:lnTo>
                    <a:pt x="18694" y="21126"/>
                  </a:lnTo>
                  <a:lnTo>
                    <a:pt x="18923" y="21325"/>
                  </a:lnTo>
                  <a:lnTo>
                    <a:pt x="19148" y="21531"/>
                  </a:lnTo>
                  <a:lnTo>
                    <a:pt x="20376" y="21531"/>
                  </a:lnTo>
                  <a:lnTo>
                    <a:pt x="20601" y="21600"/>
                  </a:lnTo>
                  <a:lnTo>
                    <a:pt x="20831" y="21600"/>
                  </a:lnTo>
                  <a:lnTo>
                    <a:pt x="20237" y="21600"/>
                  </a:lnTo>
                  <a:lnTo>
                    <a:pt x="19877" y="21463"/>
                  </a:lnTo>
                  <a:lnTo>
                    <a:pt x="19647" y="21394"/>
                  </a:lnTo>
                  <a:lnTo>
                    <a:pt x="19287" y="21463"/>
                  </a:lnTo>
                  <a:lnTo>
                    <a:pt x="19103" y="21531"/>
                  </a:lnTo>
                  <a:lnTo>
                    <a:pt x="18923" y="21463"/>
                  </a:lnTo>
                  <a:lnTo>
                    <a:pt x="18833" y="21194"/>
                  </a:lnTo>
                  <a:lnTo>
                    <a:pt x="18424" y="21057"/>
                  </a:lnTo>
                  <a:lnTo>
                    <a:pt x="18244" y="21057"/>
                  </a:lnTo>
                  <a:lnTo>
                    <a:pt x="18014" y="20988"/>
                  </a:lnTo>
                  <a:lnTo>
                    <a:pt x="17744" y="20920"/>
                  </a:lnTo>
                  <a:lnTo>
                    <a:pt x="17380" y="20851"/>
                  </a:lnTo>
                  <a:lnTo>
                    <a:pt x="17155" y="20782"/>
                  </a:lnTo>
                  <a:lnTo>
                    <a:pt x="16970" y="20782"/>
                  </a:lnTo>
                  <a:lnTo>
                    <a:pt x="16701" y="20851"/>
                  </a:lnTo>
                  <a:lnTo>
                    <a:pt x="16201" y="20851"/>
                  </a:lnTo>
                  <a:lnTo>
                    <a:pt x="15972" y="20583"/>
                  </a:lnTo>
                  <a:lnTo>
                    <a:pt x="15792" y="20583"/>
                  </a:lnTo>
                  <a:lnTo>
                    <a:pt x="15472" y="20514"/>
                  </a:lnTo>
                  <a:lnTo>
                    <a:pt x="15112" y="20514"/>
                  </a:lnTo>
                  <a:lnTo>
                    <a:pt x="14928" y="20377"/>
                  </a:lnTo>
                  <a:lnTo>
                    <a:pt x="14703" y="20171"/>
                  </a:lnTo>
                  <a:lnTo>
                    <a:pt x="14523" y="20040"/>
                  </a:lnTo>
                  <a:lnTo>
                    <a:pt x="14339" y="19971"/>
                  </a:lnTo>
                  <a:lnTo>
                    <a:pt x="13979" y="19971"/>
                  </a:lnTo>
                  <a:lnTo>
                    <a:pt x="13794" y="19902"/>
                  </a:lnTo>
                  <a:lnTo>
                    <a:pt x="13524" y="19834"/>
                  </a:lnTo>
                  <a:lnTo>
                    <a:pt x="13250" y="19765"/>
                  </a:lnTo>
                  <a:lnTo>
                    <a:pt x="13070" y="19628"/>
                  </a:lnTo>
                  <a:lnTo>
                    <a:pt x="12840" y="19497"/>
                  </a:lnTo>
                  <a:lnTo>
                    <a:pt x="11981" y="19497"/>
                  </a:lnTo>
                  <a:lnTo>
                    <a:pt x="11617" y="19428"/>
                  </a:lnTo>
                  <a:lnTo>
                    <a:pt x="11437" y="19085"/>
                  </a:lnTo>
                  <a:lnTo>
                    <a:pt x="11252" y="18817"/>
                  </a:lnTo>
                  <a:lnTo>
                    <a:pt x="10663" y="18817"/>
                  </a:lnTo>
                  <a:lnTo>
                    <a:pt x="10303" y="18405"/>
                  </a:lnTo>
                  <a:lnTo>
                    <a:pt x="10073" y="18136"/>
                  </a:lnTo>
                  <a:lnTo>
                    <a:pt x="9848" y="17999"/>
                  </a:lnTo>
                  <a:lnTo>
                    <a:pt x="8850" y="17999"/>
                  </a:lnTo>
                  <a:lnTo>
                    <a:pt x="8670" y="17862"/>
                  </a:lnTo>
                  <a:lnTo>
                    <a:pt x="8170" y="17731"/>
                  </a:lnTo>
                  <a:lnTo>
                    <a:pt x="7716" y="17525"/>
                  </a:lnTo>
                  <a:lnTo>
                    <a:pt x="7626" y="17250"/>
                  </a:lnTo>
                  <a:lnTo>
                    <a:pt x="7671" y="16982"/>
                  </a:lnTo>
                  <a:lnTo>
                    <a:pt x="7531" y="16707"/>
                  </a:lnTo>
                  <a:lnTo>
                    <a:pt x="7396" y="16439"/>
                  </a:lnTo>
                  <a:lnTo>
                    <a:pt x="7261" y="16164"/>
                  </a:lnTo>
                  <a:lnTo>
                    <a:pt x="7077" y="15964"/>
                  </a:lnTo>
                  <a:lnTo>
                    <a:pt x="6897" y="15827"/>
                  </a:lnTo>
                  <a:lnTo>
                    <a:pt x="6717" y="15758"/>
                  </a:lnTo>
                  <a:lnTo>
                    <a:pt x="6353" y="15552"/>
                  </a:lnTo>
                  <a:lnTo>
                    <a:pt x="6173" y="15552"/>
                  </a:lnTo>
                  <a:lnTo>
                    <a:pt x="5988" y="15484"/>
                  </a:lnTo>
                  <a:lnTo>
                    <a:pt x="5763" y="15421"/>
                  </a:lnTo>
                  <a:lnTo>
                    <a:pt x="5444" y="15421"/>
                  </a:lnTo>
                  <a:lnTo>
                    <a:pt x="5264" y="15284"/>
                  </a:lnTo>
                  <a:lnTo>
                    <a:pt x="5084" y="15215"/>
                  </a:lnTo>
                  <a:lnTo>
                    <a:pt x="5354" y="15147"/>
                  </a:lnTo>
                  <a:lnTo>
                    <a:pt x="5538" y="15010"/>
                  </a:lnTo>
                  <a:lnTo>
                    <a:pt x="5718" y="14941"/>
                  </a:lnTo>
                  <a:lnTo>
                    <a:pt x="6897" y="14941"/>
                  </a:lnTo>
                  <a:lnTo>
                    <a:pt x="7077" y="14878"/>
                  </a:lnTo>
                  <a:lnTo>
                    <a:pt x="7441" y="14878"/>
                  </a:lnTo>
                  <a:lnTo>
                    <a:pt x="7851" y="14810"/>
                  </a:lnTo>
                  <a:lnTo>
                    <a:pt x="8031" y="14673"/>
                  </a:lnTo>
                  <a:lnTo>
                    <a:pt x="8215" y="14604"/>
                  </a:lnTo>
                  <a:lnTo>
                    <a:pt x="8850" y="14604"/>
                  </a:lnTo>
                  <a:lnTo>
                    <a:pt x="9120" y="14535"/>
                  </a:lnTo>
                  <a:lnTo>
                    <a:pt x="9304" y="14467"/>
                  </a:lnTo>
                  <a:lnTo>
                    <a:pt x="9664" y="14467"/>
                  </a:lnTo>
                  <a:lnTo>
                    <a:pt x="9848" y="14604"/>
                  </a:lnTo>
                  <a:lnTo>
                    <a:pt x="10073" y="14673"/>
                  </a:lnTo>
                  <a:lnTo>
                    <a:pt x="10847" y="14673"/>
                  </a:lnTo>
                  <a:lnTo>
                    <a:pt x="11027" y="14741"/>
                  </a:lnTo>
                  <a:lnTo>
                    <a:pt x="11572" y="14741"/>
                  </a:lnTo>
                  <a:lnTo>
                    <a:pt x="11752" y="14941"/>
                  </a:lnTo>
                  <a:lnTo>
                    <a:pt x="12116" y="15078"/>
                  </a:lnTo>
                  <a:lnTo>
                    <a:pt x="12296" y="15147"/>
                  </a:lnTo>
                  <a:lnTo>
                    <a:pt x="12525" y="15215"/>
                  </a:lnTo>
                  <a:lnTo>
                    <a:pt x="12705" y="15215"/>
                  </a:lnTo>
                  <a:lnTo>
                    <a:pt x="12840" y="15484"/>
                  </a:lnTo>
                  <a:lnTo>
                    <a:pt x="13070" y="15758"/>
                  </a:lnTo>
                  <a:lnTo>
                    <a:pt x="13340" y="15827"/>
                  </a:lnTo>
                  <a:lnTo>
                    <a:pt x="13524" y="15896"/>
                  </a:lnTo>
                  <a:lnTo>
                    <a:pt x="13704" y="16033"/>
                  </a:lnTo>
                  <a:lnTo>
                    <a:pt x="13884" y="16301"/>
                  </a:lnTo>
                  <a:lnTo>
                    <a:pt x="14069" y="16439"/>
                  </a:lnTo>
                  <a:lnTo>
                    <a:pt x="14249" y="16507"/>
                  </a:lnTo>
                  <a:lnTo>
                    <a:pt x="14478" y="16576"/>
                  </a:lnTo>
                  <a:lnTo>
                    <a:pt x="14658" y="16576"/>
                  </a:lnTo>
                  <a:lnTo>
                    <a:pt x="14838" y="16638"/>
                  </a:lnTo>
                  <a:lnTo>
                    <a:pt x="15022" y="16844"/>
                  </a:lnTo>
                  <a:lnTo>
                    <a:pt x="15202" y="17050"/>
                  </a:lnTo>
                  <a:lnTo>
                    <a:pt x="15517" y="17119"/>
                  </a:lnTo>
                  <a:lnTo>
                    <a:pt x="15702" y="17119"/>
                  </a:lnTo>
                  <a:lnTo>
                    <a:pt x="15882" y="17250"/>
                  </a:lnTo>
                  <a:lnTo>
                    <a:pt x="16246" y="17387"/>
                  </a:lnTo>
                  <a:lnTo>
                    <a:pt x="16561" y="17456"/>
                  </a:lnTo>
                  <a:lnTo>
                    <a:pt x="16835" y="17525"/>
                  </a:lnTo>
                  <a:lnTo>
                    <a:pt x="17245" y="17799"/>
                  </a:lnTo>
                  <a:lnTo>
                    <a:pt x="17425" y="17930"/>
                  </a:lnTo>
                  <a:lnTo>
                    <a:pt x="17605" y="18205"/>
                  </a:lnTo>
                  <a:lnTo>
                    <a:pt x="17924" y="18473"/>
                  </a:lnTo>
                  <a:lnTo>
                    <a:pt x="18104" y="18611"/>
                  </a:lnTo>
                  <a:lnTo>
                    <a:pt x="18289" y="18748"/>
                  </a:lnTo>
                  <a:lnTo>
                    <a:pt x="18514" y="18885"/>
                  </a:lnTo>
                  <a:lnTo>
                    <a:pt x="18788" y="19016"/>
                  </a:lnTo>
                  <a:lnTo>
                    <a:pt x="19013" y="19222"/>
                  </a:lnTo>
                  <a:lnTo>
                    <a:pt x="19193" y="19359"/>
                  </a:lnTo>
                  <a:lnTo>
                    <a:pt x="19377" y="19559"/>
                  </a:lnTo>
                  <a:lnTo>
                    <a:pt x="19557" y="19765"/>
                  </a:lnTo>
                  <a:lnTo>
                    <a:pt x="19877" y="19834"/>
                  </a:lnTo>
                  <a:lnTo>
                    <a:pt x="20057" y="19902"/>
                  </a:lnTo>
                  <a:lnTo>
                    <a:pt x="20286" y="20040"/>
                  </a:lnTo>
                  <a:lnTo>
                    <a:pt x="20511" y="20239"/>
                  </a:lnTo>
                  <a:lnTo>
                    <a:pt x="20691" y="20514"/>
                  </a:lnTo>
                  <a:lnTo>
                    <a:pt x="20876" y="20583"/>
                  </a:lnTo>
                  <a:lnTo>
                    <a:pt x="21056" y="20651"/>
                  </a:lnTo>
                  <a:lnTo>
                    <a:pt x="21236" y="20851"/>
                  </a:lnTo>
                  <a:lnTo>
                    <a:pt x="21420" y="21057"/>
                  </a:lnTo>
                  <a:lnTo>
                    <a:pt x="21600" y="21126"/>
                  </a:lnTo>
                  <a:lnTo>
                    <a:pt x="21420" y="20988"/>
                  </a:lnTo>
                  <a:lnTo>
                    <a:pt x="21191" y="20720"/>
                  </a:lnTo>
                  <a:lnTo>
                    <a:pt x="21056" y="20445"/>
                  </a:lnTo>
                  <a:lnTo>
                    <a:pt x="20876" y="20377"/>
                  </a:lnTo>
                  <a:lnTo>
                    <a:pt x="20646" y="20171"/>
                  </a:lnTo>
                  <a:lnTo>
                    <a:pt x="20421" y="19902"/>
                  </a:lnTo>
                  <a:lnTo>
                    <a:pt x="20237" y="19628"/>
                  </a:lnTo>
                  <a:lnTo>
                    <a:pt x="20057" y="19559"/>
                  </a:lnTo>
                  <a:lnTo>
                    <a:pt x="19877" y="19559"/>
                  </a:lnTo>
                  <a:lnTo>
                    <a:pt x="19692" y="19428"/>
                  </a:lnTo>
                  <a:lnTo>
                    <a:pt x="19512" y="19291"/>
                  </a:lnTo>
                  <a:lnTo>
                    <a:pt x="19193" y="19016"/>
                  </a:lnTo>
                  <a:lnTo>
                    <a:pt x="19013" y="18885"/>
                  </a:lnTo>
                  <a:lnTo>
                    <a:pt x="18833" y="18817"/>
                  </a:lnTo>
                  <a:lnTo>
                    <a:pt x="18604" y="18748"/>
                  </a:lnTo>
                  <a:lnTo>
                    <a:pt x="18424" y="18473"/>
                  </a:lnTo>
                  <a:lnTo>
                    <a:pt x="18199" y="18473"/>
                  </a:lnTo>
                  <a:lnTo>
                    <a:pt x="17969" y="18136"/>
                  </a:lnTo>
                  <a:lnTo>
                    <a:pt x="17789" y="17862"/>
                  </a:lnTo>
                  <a:lnTo>
                    <a:pt x="17605" y="17731"/>
                  </a:lnTo>
                  <a:lnTo>
                    <a:pt x="17425" y="17593"/>
                  </a:lnTo>
                  <a:lnTo>
                    <a:pt x="17155" y="17525"/>
                  </a:lnTo>
                  <a:lnTo>
                    <a:pt x="16970" y="17387"/>
                  </a:lnTo>
                  <a:lnTo>
                    <a:pt x="16791" y="17250"/>
                  </a:lnTo>
                  <a:lnTo>
                    <a:pt x="16426" y="17250"/>
                  </a:lnTo>
                  <a:lnTo>
                    <a:pt x="16201" y="17050"/>
                  </a:lnTo>
                  <a:lnTo>
                    <a:pt x="16017" y="16844"/>
                  </a:lnTo>
                  <a:lnTo>
                    <a:pt x="15837" y="16844"/>
                  </a:lnTo>
                  <a:lnTo>
                    <a:pt x="15657" y="16707"/>
                  </a:lnTo>
                  <a:lnTo>
                    <a:pt x="15427" y="16576"/>
                  </a:lnTo>
                  <a:lnTo>
                    <a:pt x="15157" y="16507"/>
                  </a:lnTo>
                  <a:lnTo>
                    <a:pt x="14973" y="16507"/>
                  </a:lnTo>
                  <a:lnTo>
                    <a:pt x="14703" y="16439"/>
                  </a:lnTo>
                  <a:lnTo>
                    <a:pt x="14478" y="16370"/>
                  </a:lnTo>
                  <a:lnTo>
                    <a:pt x="14294" y="16233"/>
                  </a:lnTo>
                  <a:lnTo>
                    <a:pt x="14069" y="15964"/>
                  </a:lnTo>
                  <a:lnTo>
                    <a:pt x="13839" y="15690"/>
                  </a:lnTo>
                  <a:lnTo>
                    <a:pt x="13614" y="15484"/>
                  </a:lnTo>
                  <a:lnTo>
                    <a:pt x="13434" y="15353"/>
                  </a:lnTo>
                  <a:lnTo>
                    <a:pt x="13205" y="15215"/>
                  </a:lnTo>
                  <a:lnTo>
                    <a:pt x="12840" y="15078"/>
                  </a:lnTo>
                  <a:lnTo>
                    <a:pt x="12660" y="14941"/>
                  </a:lnTo>
                  <a:lnTo>
                    <a:pt x="12251" y="14741"/>
                  </a:lnTo>
                  <a:lnTo>
                    <a:pt x="12071" y="14604"/>
                  </a:lnTo>
                  <a:lnTo>
                    <a:pt x="11981" y="14329"/>
                  </a:lnTo>
                  <a:lnTo>
                    <a:pt x="11846" y="14061"/>
                  </a:lnTo>
                  <a:lnTo>
                    <a:pt x="11662" y="13924"/>
                  </a:lnTo>
                  <a:lnTo>
                    <a:pt x="11527" y="13587"/>
                  </a:lnTo>
                  <a:lnTo>
                    <a:pt x="11297" y="13312"/>
                  </a:lnTo>
                  <a:lnTo>
                    <a:pt x="11252" y="13044"/>
                  </a:lnTo>
                  <a:lnTo>
                    <a:pt x="11207" y="12769"/>
                  </a:lnTo>
                  <a:lnTo>
                    <a:pt x="11117" y="12501"/>
                  </a:lnTo>
                  <a:lnTo>
                    <a:pt x="11027" y="12226"/>
                  </a:lnTo>
                  <a:lnTo>
                    <a:pt x="10937" y="11958"/>
                  </a:lnTo>
                  <a:lnTo>
                    <a:pt x="10892" y="11683"/>
                  </a:lnTo>
                  <a:lnTo>
                    <a:pt x="10802" y="11408"/>
                  </a:lnTo>
                  <a:lnTo>
                    <a:pt x="10708" y="11140"/>
                  </a:lnTo>
                  <a:lnTo>
                    <a:pt x="10528" y="10934"/>
                  </a:lnTo>
                  <a:lnTo>
                    <a:pt x="10438" y="10666"/>
                  </a:lnTo>
                  <a:lnTo>
                    <a:pt x="10303" y="10391"/>
                  </a:lnTo>
                  <a:lnTo>
                    <a:pt x="10118" y="10254"/>
                  </a:lnTo>
                  <a:lnTo>
                    <a:pt x="9893" y="10123"/>
                  </a:lnTo>
                  <a:lnTo>
                    <a:pt x="9709" y="9986"/>
                  </a:lnTo>
                  <a:lnTo>
                    <a:pt x="9484" y="9917"/>
                  </a:lnTo>
                  <a:lnTo>
                    <a:pt x="9304" y="9848"/>
                  </a:lnTo>
                  <a:lnTo>
                    <a:pt x="9120" y="9711"/>
                  </a:lnTo>
                  <a:lnTo>
                    <a:pt x="8940" y="9443"/>
                  </a:lnTo>
                  <a:lnTo>
                    <a:pt x="8760" y="9168"/>
                  </a:lnTo>
                  <a:lnTo>
                    <a:pt x="8575" y="8968"/>
                  </a:lnTo>
                  <a:lnTo>
                    <a:pt x="8395" y="8900"/>
                  </a:lnTo>
                  <a:lnTo>
                    <a:pt x="8260" y="8556"/>
                  </a:lnTo>
                  <a:lnTo>
                    <a:pt x="8076" y="8357"/>
                  </a:lnTo>
                  <a:lnTo>
                    <a:pt x="7716" y="8082"/>
                  </a:lnTo>
                  <a:lnTo>
                    <a:pt x="7531" y="7814"/>
                  </a:lnTo>
                  <a:lnTo>
                    <a:pt x="7351" y="7608"/>
                  </a:lnTo>
                  <a:lnTo>
                    <a:pt x="7172" y="7539"/>
                  </a:lnTo>
                  <a:lnTo>
                    <a:pt x="6987" y="7402"/>
                  </a:lnTo>
                  <a:lnTo>
                    <a:pt x="6807" y="7133"/>
                  </a:lnTo>
                  <a:lnTo>
                    <a:pt x="6672" y="6859"/>
                  </a:lnTo>
                  <a:lnTo>
                    <a:pt x="6488" y="6659"/>
                  </a:lnTo>
                  <a:lnTo>
                    <a:pt x="6263" y="6316"/>
                  </a:lnTo>
                  <a:lnTo>
                    <a:pt x="6083" y="6048"/>
                  </a:lnTo>
                  <a:lnTo>
                    <a:pt x="5898" y="5910"/>
                  </a:lnTo>
                  <a:lnTo>
                    <a:pt x="5718" y="5910"/>
                  </a:lnTo>
                  <a:lnTo>
                    <a:pt x="5489" y="5704"/>
                  </a:lnTo>
                  <a:lnTo>
                    <a:pt x="5264" y="5505"/>
                  </a:lnTo>
                  <a:lnTo>
                    <a:pt x="5084" y="5367"/>
                  </a:lnTo>
                  <a:lnTo>
                    <a:pt x="4899" y="5161"/>
                  </a:lnTo>
                  <a:lnTo>
                    <a:pt x="4720" y="5024"/>
                  </a:lnTo>
                  <a:lnTo>
                    <a:pt x="4540" y="4893"/>
                  </a:lnTo>
                  <a:lnTo>
                    <a:pt x="4355" y="4687"/>
                  </a:lnTo>
                  <a:lnTo>
                    <a:pt x="4175" y="4618"/>
                  </a:lnTo>
                  <a:lnTo>
                    <a:pt x="3995" y="4481"/>
                  </a:lnTo>
                  <a:lnTo>
                    <a:pt x="3856" y="4213"/>
                  </a:lnTo>
                  <a:lnTo>
                    <a:pt x="3766" y="3938"/>
                  </a:lnTo>
                  <a:lnTo>
                    <a:pt x="3631" y="3670"/>
                  </a:lnTo>
                  <a:lnTo>
                    <a:pt x="3496" y="3395"/>
                  </a:lnTo>
                  <a:lnTo>
                    <a:pt x="3356" y="3127"/>
                  </a:lnTo>
                  <a:lnTo>
                    <a:pt x="2996" y="2715"/>
                  </a:lnTo>
                  <a:lnTo>
                    <a:pt x="2812" y="2515"/>
                  </a:lnTo>
                  <a:lnTo>
                    <a:pt x="2452" y="2378"/>
                  </a:lnTo>
                  <a:lnTo>
                    <a:pt x="2268" y="2241"/>
                  </a:lnTo>
                  <a:lnTo>
                    <a:pt x="2088" y="2172"/>
                  </a:lnTo>
                  <a:lnTo>
                    <a:pt x="1908" y="2041"/>
                  </a:lnTo>
                  <a:lnTo>
                    <a:pt x="1768" y="1766"/>
                  </a:lnTo>
                  <a:lnTo>
                    <a:pt x="1678" y="1492"/>
                  </a:lnTo>
                  <a:lnTo>
                    <a:pt x="1543" y="1223"/>
                  </a:lnTo>
                  <a:lnTo>
                    <a:pt x="1363" y="1017"/>
                  </a:lnTo>
                  <a:lnTo>
                    <a:pt x="1224" y="749"/>
                  </a:lnTo>
                  <a:lnTo>
                    <a:pt x="1044" y="543"/>
                  </a:lnTo>
                  <a:lnTo>
                    <a:pt x="864" y="406"/>
                  </a:lnTo>
                  <a:lnTo>
                    <a:pt x="679" y="275"/>
                  </a:lnTo>
                  <a:lnTo>
                    <a:pt x="499" y="69"/>
                  </a:lnTo>
                  <a:lnTo>
                    <a:pt x="409" y="0"/>
                  </a:lnTo>
                </a:path>
              </a:pathLst>
            </a:custGeom>
            <a:solidFill>
              <a:srgbClr val="747474"/>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293" name="AutoShape 14"/>
            <p:cNvSpPr/>
            <p:nvPr/>
          </p:nvSpPr>
          <p:spPr>
            <a:xfrm>
              <a:off x="-1" y="0"/>
              <a:ext cx="8377238" cy="18453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43" y="21600"/>
                  </a:lnTo>
                  <a:lnTo>
                    <a:pt x="21157" y="21600"/>
                  </a:lnTo>
                  <a:lnTo>
                    <a:pt x="21600" y="0"/>
                  </a:lnTo>
                  <a:lnTo>
                    <a:pt x="0" y="0"/>
                  </a:lnTo>
                </a:path>
              </a:pathLst>
            </a:custGeom>
            <a:solidFill>
              <a:srgbClr val="9A9A9A"/>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294" name="AutoShape 15"/>
            <p:cNvSpPr/>
            <p:nvPr/>
          </p:nvSpPr>
          <p:spPr>
            <a:xfrm>
              <a:off x="-1" y="0"/>
              <a:ext cx="168500" cy="61849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0956"/>
                  </a:lnTo>
                  <a:lnTo>
                    <a:pt x="21600" y="644"/>
                  </a:lnTo>
                  <a:lnTo>
                    <a:pt x="0" y="0"/>
                  </a:lnTo>
                </a:path>
              </a:pathLst>
            </a:custGeom>
            <a:solidFill>
              <a:srgbClr val="747474"/>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295" name="AutoShape 16"/>
            <p:cNvSpPr/>
            <p:nvPr/>
          </p:nvSpPr>
          <p:spPr>
            <a:xfrm>
              <a:off x="8208736" y="0"/>
              <a:ext cx="168501" cy="6184900"/>
            </a:xfrm>
            <a:custGeom>
              <a:avLst/>
              <a:gdLst/>
              <a:ahLst/>
              <a:cxnLst>
                <a:cxn ang="0">
                  <a:pos x="wd2" y="hd2"/>
                </a:cxn>
                <a:cxn ang="5400000">
                  <a:pos x="wd2" y="hd2"/>
                </a:cxn>
                <a:cxn ang="10800000">
                  <a:pos x="wd2" y="hd2"/>
                </a:cxn>
                <a:cxn ang="16200000">
                  <a:pos x="wd2" y="hd2"/>
                </a:cxn>
              </a:cxnLst>
              <a:rect l="0" t="0" r="r" b="b"/>
              <a:pathLst>
                <a:path w="21600" h="21600" extrusionOk="0">
                  <a:moveTo>
                    <a:pt x="0" y="644"/>
                  </a:moveTo>
                  <a:lnTo>
                    <a:pt x="0" y="20956"/>
                  </a:lnTo>
                  <a:lnTo>
                    <a:pt x="21600" y="21600"/>
                  </a:lnTo>
                  <a:lnTo>
                    <a:pt x="21600" y="0"/>
                  </a:lnTo>
                  <a:lnTo>
                    <a:pt x="0" y="644"/>
                  </a:lnTo>
                </a:path>
              </a:pathLst>
            </a:custGeom>
            <a:solidFill>
              <a:srgbClr val="747474"/>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296" name="AutoShape 17"/>
            <p:cNvSpPr/>
            <p:nvPr/>
          </p:nvSpPr>
          <p:spPr>
            <a:xfrm>
              <a:off x="-1" y="6000369"/>
              <a:ext cx="8377238" cy="184531"/>
            </a:xfrm>
            <a:custGeom>
              <a:avLst/>
              <a:gdLst/>
              <a:ahLst/>
              <a:cxnLst>
                <a:cxn ang="0">
                  <a:pos x="wd2" y="hd2"/>
                </a:cxn>
                <a:cxn ang="5400000">
                  <a:pos x="wd2" y="hd2"/>
                </a:cxn>
                <a:cxn ang="10800000">
                  <a:pos x="wd2" y="hd2"/>
                </a:cxn>
                <a:cxn ang="16200000">
                  <a:pos x="wd2" y="hd2"/>
                </a:cxn>
              </a:cxnLst>
              <a:rect l="0" t="0" r="r" b="b"/>
              <a:pathLst>
                <a:path w="21600" h="21600" extrusionOk="0">
                  <a:moveTo>
                    <a:pt x="443" y="0"/>
                  </a:moveTo>
                  <a:lnTo>
                    <a:pt x="21157" y="0"/>
                  </a:lnTo>
                  <a:lnTo>
                    <a:pt x="21600" y="21600"/>
                  </a:lnTo>
                  <a:lnTo>
                    <a:pt x="0" y="21600"/>
                  </a:lnTo>
                  <a:lnTo>
                    <a:pt x="443" y="0"/>
                  </a:lnTo>
                </a:path>
              </a:pathLst>
            </a:custGeom>
            <a:solidFill>
              <a:srgbClr val="494949"/>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297" name="AutoShape 18"/>
            <p:cNvSpPr/>
            <p:nvPr/>
          </p:nvSpPr>
          <p:spPr>
            <a:xfrm>
              <a:off x="8208736" y="184528"/>
              <a:ext cx="125581" cy="297791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937" y="588"/>
                  </a:lnTo>
                  <a:lnTo>
                    <a:pt x="12577" y="923"/>
                  </a:lnTo>
                  <a:lnTo>
                    <a:pt x="12577" y="1258"/>
                  </a:lnTo>
                  <a:lnTo>
                    <a:pt x="9023" y="1592"/>
                  </a:lnTo>
                  <a:lnTo>
                    <a:pt x="7109" y="1927"/>
                  </a:lnTo>
                  <a:lnTo>
                    <a:pt x="10937" y="2596"/>
                  </a:lnTo>
                  <a:lnTo>
                    <a:pt x="14491" y="2931"/>
                  </a:lnTo>
                  <a:lnTo>
                    <a:pt x="14491" y="3600"/>
                  </a:lnTo>
                  <a:lnTo>
                    <a:pt x="12577" y="3935"/>
                  </a:lnTo>
                  <a:lnTo>
                    <a:pt x="9023" y="4269"/>
                  </a:lnTo>
                  <a:lnTo>
                    <a:pt x="9023" y="4685"/>
                  </a:lnTo>
                  <a:lnTo>
                    <a:pt x="10937" y="5019"/>
                  </a:lnTo>
                  <a:lnTo>
                    <a:pt x="12577" y="5354"/>
                  </a:lnTo>
                  <a:lnTo>
                    <a:pt x="14491" y="5781"/>
                  </a:lnTo>
                  <a:lnTo>
                    <a:pt x="12577" y="6115"/>
                  </a:lnTo>
                  <a:lnTo>
                    <a:pt x="10937" y="6450"/>
                  </a:lnTo>
                  <a:lnTo>
                    <a:pt x="9023" y="6785"/>
                  </a:lnTo>
                  <a:lnTo>
                    <a:pt x="10937" y="7119"/>
                  </a:lnTo>
                  <a:lnTo>
                    <a:pt x="12577" y="7454"/>
                  </a:lnTo>
                  <a:lnTo>
                    <a:pt x="14491" y="7788"/>
                  </a:lnTo>
                  <a:lnTo>
                    <a:pt x="16132" y="8123"/>
                  </a:lnTo>
                  <a:lnTo>
                    <a:pt x="18046" y="8458"/>
                  </a:lnTo>
                  <a:lnTo>
                    <a:pt x="18046" y="9208"/>
                  </a:lnTo>
                  <a:lnTo>
                    <a:pt x="14491" y="9623"/>
                  </a:lnTo>
                  <a:lnTo>
                    <a:pt x="9023" y="9958"/>
                  </a:lnTo>
                  <a:lnTo>
                    <a:pt x="5468" y="10292"/>
                  </a:lnTo>
                  <a:lnTo>
                    <a:pt x="3554" y="10627"/>
                  </a:lnTo>
                  <a:lnTo>
                    <a:pt x="5468" y="11054"/>
                  </a:lnTo>
                  <a:lnTo>
                    <a:pt x="12577" y="11723"/>
                  </a:lnTo>
                  <a:lnTo>
                    <a:pt x="16132" y="12138"/>
                  </a:lnTo>
                  <a:lnTo>
                    <a:pt x="16132" y="12554"/>
                  </a:lnTo>
                  <a:lnTo>
                    <a:pt x="14491" y="12981"/>
                  </a:lnTo>
                  <a:lnTo>
                    <a:pt x="12577" y="13315"/>
                  </a:lnTo>
                  <a:lnTo>
                    <a:pt x="12577" y="13731"/>
                  </a:lnTo>
                  <a:lnTo>
                    <a:pt x="14491" y="14065"/>
                  </a:lnTo>
                  <a:lnTo>
                    <a:pt x="14491" y="14400"/>
                  </a:lnTo>
                  <a:lnTo>
                    <a:pt x="16132" y="14735"/>
                  </a:lnTo>
                  <a:lnTo>
                    <a:pt x="14491" y="15150"/>
                  </a:lnTo>
                  <a:lnTo>
                    <a:pt x="14491" y="19258"/>
                  </a:lnTo>
                  <a:lnTo>
                    <a:pt x="18046" y="19592"/>
                  </a:lnTo>
                  <a:lnTo>
                    <a:pt x="18046" y="19927"/>
                  </a:lnTo>
                  <a:lnTo>
                    <a:pt x="14491" y="20262"/>
                  </a:lnTo>
                  <a:lnTo>
                    <a:pt x="12577" y="20596"/>
                  </a:lnTo>
                  <a:lnTo>
                    <a:pt x="16132" y="20931"/>
                  </a:lnTo>
                  <a:lnTo>
                    <a:pt x="18046" y="21265"/>
                  </a:lnTo>
                  <a:lnTo>
                    <a:pt x="18046" y="21600"/>
                  </a:lnTo>
                  <a:lnTo>
                    <a:pt x="10937" y="20931"/>
                  </a:lnTo>
                  <a:lnTo>
                    <a:pt x="9023" y="20596"/>
                  </a:lnTo>
                  <a:lnTo>
                    <a:pt x="16132" y="19927"/>
                  </a:lnTo>
                  <a:lnTo>
                    <a:pt x="14491" y="19592"/>
                  </a:lnTo>
                  <a:lnTo>
                    <a:pt x="12577" y="19258"/>
                  </a:lnTo>
                  <a:lnTo>
                    <a:pt x="14491" y="18923"/>
                  </a:lnTo>
                  <a:lnTo>
                    <a:pt x="14491" y="18254"/>
                  </a:lnTo>
                  <a:lnTo>
                    <a:pt x="12577" y="17919"/>
                  </a:lnTo>
                  <a:lnTo>
                    <a:pt x="12577" y="17250"/>
                  </a:lnTo>
                  <a:lnTo>
                    <a:pt x="14491" y="16823"/>
                  </a:lnTo>
                  <a:lnTo>
                    <a:pt x="14491" y="16073"/>
                  </a:lnTo>
                  <a:lnTo>
                    <a:pt x="12577" y="15738"/>
                  </a:lnTo>
                  <a:lnTo>
                    <a:pt x="12577" y="15323"/>
                  </a:lnTo>
                  <a:lnTo>
                    <a:pt x="14491" y="14988"/>
                  </a:lnTo>
                  <a:lnTo>
                    <a:pt x="14491" y="14573"/>
                  </a:lnTo>
                  <a:lnTo>
                    <a:pt x="12577" y="14227"/>
                  </a:lnTo>
                  <a:lnTo>
                    <a:pt x="10937" y="13892"/>
                  </a:lnTo>
                  <a:lnTo>
                    <a:pt x="9023" y="13558"/>
                  </a:lnTo>
                  <a:lnTo>
                    <a:pt x="10937" y="13142"/>
                  </a:lnTo>
                  <a:lnTo>
                    <a:pt x="18046" y="12473"/>
                  </a:lnTo>
                  <a:lnTo>
                    <a:pt x="16132" y="12138"/>
                  </a:lnTo>
                  <a:lnTo>
                    <a:pt x="10937" y="11804"/>
                  </a:lnTo>
                  <a:lnTo>
                    <a:pt x="3554" y="11550"/>
                  </a:lnTo>
                  <a:lnTo>
                    <a:pt x="1914" y="11215"/>
                  </a:lnTo>
                  <a:lnTo>
                    <a:pt x="9023" y="10881"/>
                  </a:lnTo>
                  <a:lnTo>
                    <a:pt x="14491" y="10465"/>
                  </a:lnTo>
                  <a:lnTo>
                    <a:pt x="14491" y="9381"/>
                  </a:lnTo>
                  <a:lnTo>
                    <a:pt x="16132" y="9046"/>
                  </a:lnTo>
                  <a:lnTo>
                    <a:pt x="16132" y="8712"/>
                  </a:lnTo>
                  <a:lnTo>
                    <a:pt x="14491" y="8377"/>
                  </a:lnTo>
                  <a:lnTo>
                    <a:pt x="14491" y="8042"/>
                  </a:lnTo>
                  <a:lnTo>
                    <a:pt x="10937" y="7708"/>
                  </a:lnTo>
                  <a:lnTo>
                    <a:pt x="10937" y="7027"/>
                  </a:lnTo>
                  <a:lnTo>
                    <a:pt x="16132" y="6692"/>
                  </a:lnTo>
                  <a:lnTo>
                    <a:pt x="19686" y="6358"/>
                  </a:lnTo>
                  <a:lnTo>
                    <a:pt x="21600" y="5942"/>
                  </a:lnTo>
                  <a:lnTo>
                    <a:pt x="21600" y="5608"/>
                  </a:lnTo>
                  <a:lnTo>
                    <a:pt x="16132" y="5273"/>
                  </a:lnTo>
                  <a:lnTo>
                    <a:pt x="14491" y="4938"/>
                  </a:lnTo>
                  <a:lnTo>
                    <a:pt x="14491" y="4269"/>
                  </a:lnTo>
                  <a:lnTo>
                    <a:pt x="12577" y="3935"/>
                  </a:lnTo>
                  <a:lnTo>
                    <a:pt x="9023" y="3600"/>
                  </a:lnTo>
                  <a:lnTo>
                    <a:pt x="9023" y="3265"/>
                  </a:lnTo>
                  <a:lnTo>
                    <a:pt x="7109" y="2850"/>
                  </a:lnTo>
                  <a:lnTo>
                    <a:pt x="7109" y="2515"/>
                  </a:lnTo>
                  <a:lnTo>
                    <a:pt x="10937" y="2181"/>
                  </a:lnTo>
                  <a:lnTo>
                    <a:pt x="14491" y="1846"/>
                  </a:lnTo>
                  <a:lnTo>
                    <a:pt x="14491" y="1177"/>
                  </a:lnTo>
                  <a:lnTo>
                    <a:pt x="9023" y="842"/>
                  </a:lnTo>
                  <a:lnTo>
                    <a:pt x="1914" y="173"/>
                  </a:lnTo>
                  <a:lnTo>
                    <a:pt x="0" y="0"/>
                  </a:lnTo>
                </a:path>
              </a:pathLst>
            </a:custGeom>
            <a:solidFill>
              <a:srgbClr val="494949"/>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298" name="AutoShape 19"/>
            <p:cNvSpPr/>
            <p:nvPr/>
          </p:nvSpPr>
          <p:spPr>
            <a:xfrm>
              <a:off x="1088880" y="6025821"/>
              <a:ext cx="2373288" cy="125673"/>
            </a:xfrm>
            <a:custGeom>
              <a:avLst/>
              <a:gdLst/>
              <a:ahLst/>
              <a:cxnLst>
                <a:cxn ang="0">
                  <a:pos x="wd2" y="hd2"/>
                </a:cxn>
                <a:cxn ang="5400000">
                  <a:pos x="wd2" y="hd2"/>
                </a:cxn>
                <a:cxn ang="10800000">
                  <a:pos x="wd2" y="hd2"/>
                </a:cxn>
                <a:cxn ang="16200000">
                  <a:pos x="wd2" y="hd2"/>
                </a:cxn>
              </a:cxnLst>
              <a:rect l="0" t="0" r="r" b="b"/>
              <a:pathLst>
                <a:path w="21600" h="21600" extrusionOk="0">
                  <a:moveTo>
                    <a:pt x="188" y="11757"/>
                  </a:moveTo>
                  <a:lnTo>
                    <a:pt x="1259" y="0"/>
                  </a:lnTo>
                  <a:lnTo>
                    <a:pt x="1649" y="1914"/>
                  </a:lnTo>
                  <a:lnTo>
                    <a:pt x="2040" y="7929"/>
                  </a:lnTo>
                  <a:lnTo>
                    <a:pt x="2431" y="11757"/>
                  </a:lnTo>
                  <a:lnTo>
                    <a:pt x="3892" y="11757"/>
                  </a:lnTo>
                  <a:lnTo>
                    <a:pt x="4470" y="13671"/>
                  </a:lnTo>
                  <a:lnTo>
                    <a:pt x="4861" y="17772"/>
                  </a:lnTo>
                  <a:lnTo>
                    <a:pt x="5642" y="21600"/>
                  </a:lnTo>
                  <a:lnTo>
                    <a:pt x="7002" y="21600"/>
                  </a:lnTo>
                  <a:lnTo>
                    <a:pt x="7595" y="19686"/>
                  </a:lnTo>
                  <a:lnTo>
                    <a:pt x="8174" y="17772"/>
                  </a:lnTo>
                  <a:lnTo>
                    <a:pt x="8854" y="17772"/>
                  </a:lnTo>
                  <a:lnTo>
                    <a:pt x="9534" y="15585"/>
                  </a:lnTo>
                  <a:lnTo>
                    <a:pt x="10315" y="11757"/>
                  </a:lnTo>
                  <a:lnTo>
                    <a:pt x="11777" y="11757"/>
                  </a:lnTo>
                  <a:lnTo>
                    <a:pt x="12167" y="13671"/>
                  </a:lnTo>
                  <a:lnTo>
                    <a:pt x="12645" y="15585"/>
                  </a:lnTo>
                  <a:lnTo>
                    <a:pt x="13035" y="15585"/>
                  </a:lnTo>
                  <a:lnTo>
                    <a:pt x="14106" y="13671"/>
                  </a:lnTo>
                  <a:lnTo>
                    <a:pt x="14887" y="9843"/>
                  </a:lnTo>
                  <a:lnTo>
                    <a:pt x="17810" y="9843"/>
                  </a:lnTo>
                  <a:lnTo>
                    <a:pt x="18591" y="7929"/>
                  </a:lnTo>
                  <a:lnTo>
                    <a:pt x="19951" y="7929"/>
                  </a:lnTo>
                  <a:lnTo>
                    <a:pt x="20341" y="9843"/>
                  </a:lnTo>
                  <a:lnTo>
                    <a:pt x="20819" y="11757"/>
                  </a:lnTo>
                  <a:lnTo>
                    <a:pt x="21209" y="6015"/>
                  </a:lnTo>
                  <a:lnTo>
                    <a:pt x="21600" y="3828"/>
                  </a:lnTo>
                  <a:lnTo>
                    <a:pt x="21209" y="6015"/>
                  </a:lnTo>
                  <a:lnTo>
                    <a:pt x="20428" y="9843"/>
                  </a:lnTo>
                  <a:lnTo>
                    <a:pt x="20038" y="9843"/>
                  </a:lnTo>
                  <a:lnTo>
                    <a:pt x="19560" y="7929"/>
                  </a:lnTo>
                  <a:lnTo>
                    <a:pt x="18779" y="7929"/>
                  </a:lnTo>
                  <a:lnTo>
                    <a:pt x="17896" y="11757"/>
                  </a:lnTo>
                  <a:lnTo>
                    <a:pt x="17318" y="15585"/>
                  </a:lnTo>
                  <a:lnTo>
                    <a:pt x="16927" y="19686"/>
                  </a:lnTo>
                  <a:lnTo>
                    <a:pt x="16450" y="19686"/>
                  </a:lnTo>
                  <a:lnTo>
                    <a:pt x="16059" y="17772"/>
                  </a:lnTo>
                  <a:lnTo>
                    <a:pt x="15668" y="15585"/>
                  </a:lnTo>
                  <a:lnTo>
                    <a:pt x="15278" y="13671"/>
                  </a:lnTo>
                  <a:lnTo>
                    <a:pt x="14786" y="9843"/>
                  </a:lnTo>
                  <a:lnTo>
                    <a:pt x="13238" y="9843"/>
                  </a:lnTo>
                  <a:lnTo>
                    <a:pt x="12746" y="11757"/>
                  </a:lnTo>
                  <a:lnTo>
                    <a:pt x="11965" y="15585"/>
                  </a:lnTo>
                  <a:lnTo>
                    <a:pt x="9534" y="15585"/>
                  </a:lnTo>
                  <a:lnTo>
                    <a:pt x="9143" y="13671"/>
                  </a:lnTo>
                  <a:lnTo>
                    <a:pt x="8753" y="13671"/>
                  </a:lnTo>
                  <a:lnTo>
                    <a:pt x="8362" y="15585"/>
                  </a:lnTo>
                  <a:lnTo>
                    <a:pt x="7972" y="15585"/>
                  </a:lnTo>
                  <a:lnTo>
                    <a:pt x="7595" y="17772"/>
                  </a:lnTo>
                  <a:lnTo>
                    <a:pt x="7002" y="17772"/>
                  </a:lnTo>
                  <a:lnTo>
                    <a:pt x="6424" y="15585"/>
                  </a:lnTo>
                  <a:lnTo>
                    <a:pt x="6033" y="15585"/>
                  </a:lnTo>
                  <a:lnTo>
                    <a:pt x="5642" y="11757"/>
                  </a:lnTo>
                  <a:lnTo>
                    <a:pt x="5252" y="9843"/>
                  </a:lnTo>
                  <a:lnTo>
                    <a:pt x="4861" y="11757"/>
                  </a:lnTo>
                  <a:lnTo>
                    <a:pt x="4470" y="15585"/>
                  </a:lnTo>
                  <a:lnTo>
                    <a:pt x="3704" y="15585"/>
                  </a:lnTo>
                  <a:lnTo>
                    <a:pt x="3212" y="13671"/>
                  </a:lnTo>
                  <a:lnTo>
                    <a:pt x="2821" y="13671"/>
                  </a:lnTo>
                  <a:lnTo>
                    <a:pt x="2431" y="6015"/>
                  </a:lnTo>
                  <a:lnTo>
                    <a:pt x="2040" y="1914"/>
                  </a:lnTo>
                  <a:lnTo>
                    <a:pt x="1649" y="3828"/>
                  </a:lnTo>
                  <a:lnTo>
                    <a:pt x="1172" y="6015"/>
                  </a:lnTo>
                  <a:lnTo>
                    <a:pt x="781" y="9843"/>
                  </a:lnTo>
                  <a:lnTo>
                    <a:pt x="391" y="9843"/>
                  </a:lnTo>
                  <a:lnTo>
                    <a:pt x="0" y="13671"/>
                  </a:lnTo>
                  <a:lnTo>
                    <a:pt x="188" y="11757"/>
                  </a:lnTo>
                </a:path>
              </a:pathLst>
            </a:custGeom>
            <a:solidFill>
              <a:srgbClr val="393939"/>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299" name="AutoShape 20"/>
            <p:cNvSpPr/>
            <p:nvPr/>
          </p:nvSpPr>
          <p:spPr>
            <a:xfrm>
              <a:off x="4016940" y="6000369"/>
              <a:ext cx="2745250" cy="12726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0583" y="5940"/>
                  </a:lnTo>
                  <a:lnTo>
                    <a:pt x="20245" y="1890"/>
                  </a:lnTo>
                  <a:lnTo>
                    <a:pt x="19918" y="0"/>
                  </a:lnTo>
                  <a:lnTo>
                    <a:pt x="19579" y="4050"/>
                  </a:lnTo>
                  <a:lnTo>
                    <a:pt x="19240" y="11880"/>
                  </a:lnTo>
                  <a:lnTo>
                    <a:pt x="18902" y="15660"/>
                  </a:lnTo>
                  <a:lnTo>
                    <a:pt x="18563" y="19710"/>
                  </a:lnTo>
                  <a:lnTo>
                    <a:pt x="17797" y="21600"/>
                  </a:lnTo>
                  <a:lnTo>
                    <a:pt x="16956" y="21600"/>
                  </a:lnTo>
                  <a:lnTo>
                    <a:pt x="16454" y="19710"/>
                  </a:lnTo>
                  <a:lnTo>
                    <a:pt x="16115" y="17550"/>
                  </a:lnTo>
                  <a:lnTo>
                    <a:pt x="15689" y="19710"/>
                  </a:lnTo>
                  <a:lnTo>
                    <a:pt x="14684" y="19710"/>
                  </a:lnTo>
                  <a:lnTo>
                    <a:pt x="14095" y="17550"/>
                  </a:lnTo>
                  <a:lnTo>
                    <a:pt x="13756" y="17550"/>
                  </a:lnTo>
                  <a:lnTo>
                    <a:pt x="13241" y="15660"/>
                  </a:lnTo>
                  <a:lnTo>
                    <a:pt x="12915" y="15660"/>
                  </a:lnTo>
                  <a:lnTo>
                    <a:pt x="12576" y="9720"/>
                  </a:lnTo>
                  <a:lnTo>
                    <a:pt x="12149" y="4050"/>
                  </a:lnTo>
                  <a:lnTo>
                    <a:pt x="11057" y="4050"/>
                  </a:lnTo>
                  <a:lnTo>
                    <a:pt x="10631" y="7830"/>
                  </a:lnTo>
                  <a:lnTo>
                    <a:pt x="9878" y="11880"/>
                  </a:lnTo>
                  <a:lnTo>
                    <a:pt x="9451" y="13770"/>
                  </a:lnTo>
                  <a:lnTo>
                    <a:pt x="9112" y="13770"/>
                  </a:lnTo>
                  <a:lnTo>
                    <a:pt x="8610" y="11880"/>
                  </a:lnTo>
                  <a:lnTo>
                    <a:pt x="8271" y="7830"/>
                  </a:lnTo>
                  <a:lnTo>
                    <a:pt x="7932" y="5940"/>
                  </a:lnTo>
                  <a:lnTo>
                    <a:pt x="7091" y="5940"/>
                  </a:lnTo>
                  <a:lnTo>
                    <a:pt x="6664" y="7830"/>
                  </a:lnTo>
                  <a:lnTo>
                    <a:pt x="5987" y="7830"/>
                  </a:lnTo>
                  <a:lnTo>
                    <a:pt x="5485" y="9720"/>
                  </a:lnTo>
                  <a:lnTo>
                    <a:pt x="5058" y="11880"/>
                  </a:lnTo>
                  <a:lnTo>
                    <a:pt x="3539" y="11880"/>
                  </a:lnTo>
                  <a:lnTo>
                    <a:pt x="2874" y="7830"/>
                  </a:lnTo>
                  <a:lnTo>
                    <a:pt x="2447" y="5940"/>
                  </a:lnTo>
                  <a:lnTo>
                    <a:pt x="2109" y="5940"/>
                  </a:lnTo>
                  <a:lnTo>
                    <a:pt x="1770" y="4050"/>
                  </a:lnTo>
                  <a:lnTo>
                    <a:pt x="1431" y="1890"/>
                  </a:lnTo>
                  <a:lnTo>
                    <a:pt x="1092" y="1890"/>
                  </a:lnTo>
                  <a:lnTo>
                    <a:pt x="766" y="4050"/>
                  </a:lnTo>
                  <a:lnTo>
                    <a:pt x="427" y="5940"/>
                  </a:lnTo>
                  <a:lnTo>
                    <a:pt x="88" y="9720"/>
                  </a:lnTo>
                </a:path>
              </a:pathLst>
            </a:custGeom>
            <a:solidFill>
              <a:srgbClr val="313131"/>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300" name="AutoShape 21"/>
            <p:cNvSpPr/>
            <p:nvPr/>
          </p:nvSpPr>
          <p:spPr>
            <a:xfrm>
              <a:off x="8208736" y="2861787"/>
              <a:ext cx="125581" cy="217139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9023" y="1725"/>
                  </a:lnTo>
                  <a:lnTo>
                    <a:pt x="14491" y="2184"/>
                  </a:lnTo>
                  <a:lnTo>
                    <a:pt x="16132" y="2643"/>
                  </a:lnTo>
                  <a:lnTo>
                    <a:pt x="18046" y="3102"/>
                  </a:lnTo>
                  <a:lnTo>
                    <a:pt x="16132" y="3671"/>
                  </a:lnTo>
                  <a:lnTo>
                    <a:pt x="12577" y="4257"/>
                  </a:lnTo>
                  <a:lnTo>
                    <a:pt x="10937" y="4716"/>
                  </a:lnTo>
                  <a:lnTo>
                    <a:pt x="9023" y="5285"/>
                  </a:lnTo>
                  <a:lnTo>
                    <a:pt x="9023" y="6203"/>
                  </a:lnTo>
                  <a:lnTo>
                    <a:pt x="10937" y="6662"/>
                  </a:lnTo>
                  <a:lnTo>
                    <a:pt x="10937" y="7232"/>
                  </a:lnTo>
                  <a:lnTo>
                    <a:pt x="14491" y="7817"/>
                  </a:lnTo>
                  <a:lnTo>
                    <a:pt x="14491" y="11029"/>
                  </a:lnTo>
                  <a:lnTo>
                    <a:pt x="16132" y="11726"/>
                  </a:lnTo>
                  <a:lnTo>
                    <a:pt x="18046" y="12185"/>
                  </a:lnTo>
                  <a:lnTo>
                    <a:pt x="18046" y="12644"/>
                  </a:lnTo>
                  <a:lnTo>
                    <a:pt x="16132" y="13213"/>
                  </a:lnTo>
                  <a:lnTo>
                    <a:pt x="12577" y="13783"/>
                  </a:lnTo>
                  <a:lnTo>
                    <a:pt x="14491" y="14242"/>
                  </a:lnTo>
                  <a:lnTo>
                    <a:pt x="18046" y="14701"/>
                  </a:lnTo>
                  <a:lnTo>
                    <a:pt x="18046" y="15160"/>
                  </a:lnTo>
                  <a:lnTo>
                    <a:pt x="16132" y="16077"/>
                  </a:lnTo>
                  <a:lnTo>
                    <a:pt x="14491" y="16774"/>
                  </a:lnTo>
                  <a:lnTo>
                    <a:pt x="14491" y="17233"/>
                  </a:lnTo>
                  <a:lnTo>
                    <a:pt x="16132" y="17691"/>
                  </a:lnTo>
                  <a:lnTo>
                    <a:pt x="19686" y="18150"/>
                  </a:lnTo>
                  <a:lnTo>
                    <a:pt x="19686" y="18609"/>
                  </a:lnTo>
                  <a:lnTo>
                    <a:pt x="16132" y="19195"/>
                  </a:lnTo>
                  <a:lnTo>
                    <a:pt x="12577" y="19654"/>
                  </a:lnTo>
                  <a:lnTo>
                    <a:pt x="14491" y="20223"/>
                  </a:lnTo>
                  <a:lnTo>
                    <a:pt x="18046" y="20682"/>
                  </a:lnTo>
                  <a:lnTo>
                    <a:pt x="19686" y="21141"/>
                  </a:lnTo>
                  <a:lnTo>
                    <a:pt x="21600" y="21600"/>
                  </a:lnTo>
                  <a:lnTo>
                    <a:pt x="16132" y="20571"/>
                  </a:lnTo>
                  <a:lnTo>
                    <a:pt x="10937" y="20113"/>
                  </a:lnTo>
                  <a:lnTo>
                    <a:pt x="9023" y="19654"/>
                  </a:lnTo>
                  <a:lnTo>
                    <a:pt x="9023" y="18720"/>
                  </a:lnTo>
                  <a:lnTo>
                    <a:pt x="16132" y="17802"/>
                  </a:lnTo>
                  <a:lnTo>
                    <a:pt x="16132" y="16315"/>
                  </a:lnTo>
                  <a:lnTo>
                    <a:pt x="18046" y="15745"/>
                  </a:lnTo>
                  <a:lnTo>
                    <a:pt x="18046" y="13672"/>
                  </a:lnTo>
                  <a:lnTo>
                    <a:pt x="10937" y="13213"/>
                  </a:lnTo>
                  <a:lnTo>
                    <a:pt x="7109" y="12644"/>
                  </a:lnTo>
                  <a:lnTo>
                    <a:pt x="7109" y="8735"/>
                  </a:lnTo>
                  <a:lnTo>
                    <a:pt x="10937" y="8276"/>
                  </a:lnTo>
                  <a:lnTo>
                    <a:pt x="12577" y="7691"/>
                  </a:lnTo>
                  <a:lnTo>
                    <a:pt x="12577" y="3560"/>
                  </a:lnTo>
                  <a:lnTo>
                    <a:pt x="14491" y="3102"/>
                  </a:lnTo>
                  <a:lnTo>
                    <a:pt x="16132" y="2532"/>
                  </a:lnTo>
                  <a:lnTo>
                    <a:pt x="12577" y="2073"/>
                  </a:lnTo>
                  <a:lnTo>
                    <a:pt x="7109" y="1614"/>
                  </a:lnTo>
                  <a:lnTo>
                    <a:pt x="3554" y="1155"/>
                  </a:lnTo>
                  <a:lnTo>
                    <a:pt x="3554" y="696"/>
                  </a:lnTo>
                  <a:lnTo>
                    <a:pt x="1914" y="237"/>
                  </a:lnTo>
                  <a:lnTo>
                    <a:pt x="0" y="0"/>
                  </a:lnTo>
                </a:path>
              </a:pathLst>
            </a:custGeom>
            <a:solidFill>
              <a:srgbClr val="9A9A9A"/>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301" name="AutoShape 22"/>
            <p:cNvSpPr/>
            <p:nvPr/>
          </p:nvSpPr>
          <p:spPr>
            <a:xfrm>
              <a:off x="-1" y="0"/>
              <a:ext cx="168500" cy="339469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174"/>
                  </a:lnTo>
                  <a:lnTo>
                    <a:pt x="21600" y="9990"/>
                  </a:lnTo>
                  <a:lnTo>
                    <a:pt x="10800" y="10577"/>
                  </a:lnTo>
                  <a:lnTo>
                    <a:pt x="10800" y="11751"/>
                  </a:lnTo>
                  <a:lnTo>
                    <a:pt x="13449" y="12339"/>
                  </a:lnTo>
                  <a:lnTo>
                    <a:pt x="8151" y="12926"/>
                  </a:lnTo>
                  <a:lnTo>
                    <a:pt x="8151" y="13523"/>
                  </a:lnTo>
                  <a:lnTo>
                    <a:pt x="5502" y="14110"/>
                  </a:lnTo>
                  <a:lnTo>
                    <a:pt x="10800" y="15284"/>
                  </a:lnTo>
                  <a:lnTo>
                    <a:pt x="10800" y="15871"/>
                  </a:lnTo>
                  <a:lnTo>
                    <a:pt x="13449" y="16458"/>
                  </a:lnTo>
                  <a:lnTo>
                    <a:pt x="8151" y="17045"/>
                  </a:lnTo>
                  <a:lnTo>
                    <a:pt x="5502" y="17632"/>
                  </a:lnTo>
                  <a:lnTo>
                    <a:pt x="5502" y="18219"/>
                  </a:lnTo>
                  <a:lnTo>
                    <a:pt x="8151" y="18958"/>
                  </a:lnTo>
                  <a:lnTo>
                    <a:pt x="8151" y="19687"/>
                  </a:lnTo>
                  <a:lnTo>
                    <a:pt x="5502" y="20426"/>
                  </a:lnTo>
                  <a:lnTo>
                    <a:pt x="10800" y="21600"/>
                  </a:lnTo>
                  <a:lnTo>
                    <a:pt x="2649" y="20861"/>
                  </a:lnTo>
                  <a:lnTo>
                    <a:pt x="2649" y="19393"/>
                  </a:lnTo>
                  <a:lnTo>
                    <a:pt x="5502" y="18806"/>
                  </a:lnTo>
                  <a:lnTo>
                    <a:pt x="8151" y="18219"/>
                  </a:lnTo>
                  <a:lnTo>
                    <a:pt x="8151" y="14990"/>
                  </a:lnTo>
                  <a:lnTo>
                    <a:pt x="10800" y="14403"/>
                  </a:lnTo>
                  <a:lnTo>
                    <a:pt x="10800" y="13077"/>
                  </a:lnTo>
                  <a:lnTo>
                    <a:pt x="8151" y="12490"/>
                  </a:lnTo>
                  <a:lnTo>
                    <a:pt x="8151" y="11903"/>
                  </a:lnTo>
                  <a:lnTo>
                    <a:pt x="13449" y="10729"/>
                  </a:lnTo>
                  <a:lnTo>
                    <a:pt x="13449" y="5587"/>
                  </a:lnTo>
                  <a:lnTo>
                    <a:pt x="10800" y="5000"/>
                  </a:lnTo>
                  <a:lnTo>
                    <a:pt x="10800" y="1468"/>
                  </a:lnTo>
                  <a:lnTo>
                    <a:pt x="5502" y="881"/>
                  </a:lnTo>
                  <a:lnTo>
                    <a:pt x="0" y="0"/>
                  </a:lnTo>
                </a:path>
              </a:pathLst>
            </a:custGeom>
            <a:solidFill>
              <a:srgbClr val="9A9A9A"/>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302" name="AutoShape 23"/>
            <p:cNvSpPr/>
            <p:nvPr/>
          </p:nvSpPr>
          <p:spPr>
            <a:xfrm>
              <a:off x="22253" y="370648"/>
              <a:ext cx="146246" cy="270430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8548" y="929"/>
                  </a:lnTo>
                  <a:lnTo>
                    <a:pt x="18548" y="1666"/>
                  </a:lnTo>
                  <a:lnTo>
                    <a:pt x="15496" y="2404"/>
                  </a:lnTo>
                  <a:lnTo>
                    <a:pt x="6104" y="3142"/>
                  </a:lnTo>
                  <a:lnTo>
                    <a:pt x="6104" y="4618"/>
                  </a:lnTo>
                  <a:lnTo>
                    <a:pt x="9157" y="5355"/>
                  </a:lnTo>
                  <a:lnTo>
                    <a:pt x="12443" y="6093"/>
                  </a:lnTo>
                  <a:lnTo>
                    <a:pt x="12443" y="6831"/>
                  </a:lnTo>
                  <a:lnTo>
                    <a:pt x="9157" y="7760"/>
                  </a:lnTo>
                  <a:lnTo>
                    <a:pt x="9157" y="9973"/>
                  </a:lnTo>
                  <a:lnTo>
                    <a:pt x="3052" y="10889"/>
                  </a:lnTo>
                  <a:lnTo>
                    <a:pt x="0" y="11627"/>
                  </a:lnTo>
                  <a:lnTo>
                    <a:pt x="0" y="12365"/>
                  </a:lnTo>
                  <a:lnTo>
                    <a:pt x="6104" y="13102"/>
                  </a:lnTo>
                  <a:lnTo>
                    <a:pt x="6104" y="14031"/>
                  </a:lnTo>
                  <a:lnTo>
                    <a:pt x="3052" y="14960"/>
                  </a:lnTo>
                  <a:lnTo>
                    <a:pt x="3052" y="17173"/>
                  </a:lnTo>
                  <a:lnTo>
                    <a:pt x="0" y="17911"/>
                  </a:lnTo>
                  <a:lnTo>
                    <a:pt x="0" y="18649"/>
                  </a:lnTo>
                  <a:lnTo>
                    <a:pt x="3052" y="19387"/>
                  </a:lnTo>
                  <a:lnTo>
                    <a:pt x="12443" y="20124"/>
                  </a:lnTo>
                  <a:lnTo>
                    <a:pt x="12443" y="20862"/>
                  </a:lnTo>
                  <a:lnTo>
                    <a:pt x="6104" y="21600"/>
                  </a:lnTo>
                  <a:lnTo>
                    <a:pt x="12443" y="20862"/>
                  </a:lnTo>
                  <a:lnTo>
                    <a:pt x="9157" y="19934"/>
                  </a:lnTo>
                  <a:lnTo>
                    <a:pt x="6104" y="19196"/>
                  </a:lnTo>
                  <a:lnTo>
                    <a:pt x="6104" y="15329"/>
                  </a:lnTo>
                  <a:lnTo>
                    <a:pt x="12443" y="14591"/>
                  </a:lnTo>
                  <a:lnTo>
                    <a:pt x="15496" y="13840"/>
                  </a:lnTo>
                  <a:lnTo>
                    <a:pt x="9157" y="13102"/>
                  </a:lnTo>
                  <a:lnTo>
                    <a:pt x="3052" y="12365"/>
                  </a:lnTo>
                  <a:lnTo>
                    <a:pt x="3052" y="11627"/>
                  </a:lnTo>
                  <a:lnTo>
                    <a:pt x="9157" y="10151"/>
                  </a:lnTo>
                  <a:lnTo>
                    <a:pt x="9157" y="9413"/>
                  </a:lnTo>
                  <a:lnTo>
                    <a:pt x="12443" y="8676"/>
                  </a:lnTo>
                  <a:lnTo>
                    <a:pt x="15496" y="7938"/>
                  </a:lnTo>
                  <a:lnTo>
                    <a:pt x="15496" y="7200"/>
                  </a:lnTo>
                  <a:lnTo>
                    <a:pt x="12443" y="6462"/>
                  </a:lnTo>
                  <a:lnTo>
                    <a:pt x="9157" y="5724"/>
                  </a:lnTo>
                  <a:lnTo>
                    <a:pt x="6104" y="4987"/>
                  </a:lnTo>
                  <a:lnTo>
                    <a:pt x="6104" y="3511"/>
                  </a:lnTo>
                  <a:lnTo>
                    <a:pt x="15496" y="2773"/>
                  </a:lnTo>
                  <a:lnTo>
                    <a:pt x="15496" y="1298"/>
                  </a:lnTo>
                </a:path>
              </a:pathLst>
            </a:custGeom>
            <a:solidFill>
              <a:srgbClr val="494949"/>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303" name="AutoShape 24"/>
            <p:cNvSpPr/>
            <p:nvPr/>
          </p:nvSpPr>
          <p:spPr>
            <a:xfrm>
              <a:off x="1454491" y="0"/>
              <a:ext cx="4024886" cy="18453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693" y="13593"/>
                  </a:lnTo>
                  <a:lnTo>
                    <a:pt x="1146" y="10800"/>
                  </a:lnTo>
                  <a:lnTo>
                    <a:pt x="1608" y="8193"/>
                  </a:lnTo>
                  <a:lnTo>
                    <a:pt x="2069" y="8193"/>
                  </a:lnTo>
                  <a:lnTo>
                    <a:pt x="2531" y="10800"/>
                  </a:lnTo>
                  <a:lnTo>
                    <a:pt x="3104" y="16200"/>
                  </a:lnTo>
                  <a:lnTo>
                    <a:pt x="5054" y="16200"/>
                  </a:lnTo>
                  <a:lnTo>
                    <a:pt x="5515" y="13593"/>
                  </a:lnTo>
                  <a:lnTo>
                    <a:pt x="6430" y="10800"/>
                  </a:lnTo>
                  <a:lnTo>
                    <a:pt x="7123" y="10800"/>
                  </a:lnTo>
                  <a:lnTo>
                    <a:pt x="7585" y="8193"/>
                  </a:lnTo>
                  <a:lnTo>
                    <a:pt x="8047" y="8193"/>
                  </a:lnTo>
                  <a:lnTo>
                    <a:pt x="8619" y="10800"/>
                  </a:lnTo>
                  <a:lnTo>
                    <a:pt x="10338" y="10800"/>
                  </a:lnTo>
                  <a:lnTo>
                    <a:pt x="10911" y="8193"/>
                  </a:lnTo>
                  <a:lnTo>
                    <a:pt x="12408" y="8193"/>
                  </a:lnTo>
                  <a:lnTo>
                    <a:pt x="12869" y="5400"/>
                  </a:lnTo>
                  <a:lnTo>
                    <a:pt x="13331" y="0"/>
                  </a:lnTo>
                  <a:lnTo>
                    <a:pt x="21138" y="0"/>
                  </a:lnTo>
                  <a:lnTo>
                    <a:pt x="21600" y="5400"/>
                  </a:lnTo>
                  <a:lnTo>
                    <a:pt x="21138" y="10800"/>
                  </a:lnTo>
                  <a:lnTo>
                    <a:pt x="19189" y="10800"/>
                  </a:lnTo>
                  <a:lnTo>
                    <a:pt x="18616" y="18993"/>
                  </a:lnTo>
                  <a:lnTo>
                    <a:pt x="18154" y="13593"/>
                  </a:lnTo>
                  <a:lnTo>
                    <a:pt x="17692" y="13593"/>
                  </a:lnTo>
                  <a:lnTo>
                    <a:pt x="17230" y="16200"/>
                  </a:lnTo>
                  <a:lnTo>
                    <a:pt x="16546" y="16200"/>
                  </a:lnTo>
                  <a:lnTo>
                    <a:pt x="15973" y="13593"/>
                  </a:lnTo>
                  <a:lnTo>
                    <a:pt x="15512" y="10800"/>
                  </a:lnTo>
                  <a:lnTo>
                    <a:pt x="13553" y="10800"/>
                  </a:lnTo>
                  <a:lnTo>
                    <a:pt x="13100" y="13593"/>
                  </a:lnTo>
                  <a:lnTo>
                    <a:pt x="12177" y="13593"/>
                  </a:lnTo>
                  <a:lnTo>
                    <a:pt x="11715" y="10800"/>
                  </a:lnTo>
                  <a:lnTo>
                    <a:pt x="10227" y="10800"/>
                  </a:lnTo>
                  <a:lnTo>
                    <a:pt x="9304" y="13593"/>
                  </a:lnTo>
                  <a:lnTo>
                    <a:pt x="8269" y="13593"/>
                  </a:lnTo>
                  <a:lnTo>
                    <a:pt x="7816" y="16200"/>
                  </a:lnTo>
                  <a:lnTo>
                    <a:pt x="7234" y="16200"/>
                  </a:lnTo>
                  <a:lnTo>
                    <a:pt x="6661" y="13593"/>
                  </a:lnTo>
                  <a:lnTo>
                    <a:pt x="3104" y="13593"/>
                  </a:lnTo>
                  <a:lnTo>
                    <a:pt x="2642" y="8193"/>
                  </a:lnTo>
                  <a:lnTo>
                    <a:pt x="1727" y="8193"/>
                  </a:lnTo>
                  <a:lnTo>
                    <a:pt x="1266" y="13593"/>
                  </a:lnTo>
                  <a:lnTo>
                    <a:pt x="804" y="13593"/>
                  </a:lnTo>
                  <a:lnTo>
                    <a:pt x="0" y="21600"/>
                  </a:lnTo>
                </a:path>
              </a:pathLst>
            </a:custGeom>
            <a:solidFill>
              <a:srgbClr val="B9B9B9"/>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304" name="AutoShape 25"/>
            <p:cNvSpPr/>
            <p:nvPr/>
          </p:nvSpPr>
          <p:spPr>
            <a:xfrm>
              <a:off x="4489053" y="0"/>
              <a:ext cx="2715053" cy="117718"/>
            </a:xfrm>
            <a:custGeom>
              <a:avLst/>
              <a:gdLst/>
              <a:ahLst/>
              <a:cxnLst>
                <a:cxn ang="0">
                  <a:pos x="wd2" y="hd2"/>
                </a:cxn>
                <a:cxn ang="5400000">
                  <a:pos x="wd2" y="hd2"/>
                </a:cxn>
                <a:cxn ang="10800000">
                  <a:pos x="wd2" y="hd2"/>
                </a:cxn>
                <a:cxn ang="16200000">
                  <a:pos x="wd2" y="hd2"/>
                </a:cxn>
              </a:cxnLst>
              <a:rect l="0" t="0" r="r" b="b"/>
              <a:pathLst>
                <a:path w="21600" h="21600" extrusionOk="0">
                  <a:moveTo>
                    <a:pt x="2378" y="0"/>
                  </a:moveTo>
                  <a:lnTo>
                    <a:pt x="4591" y="21600"/>
                  </a:lnTo>
                  <a:lnTo>
                    <a:pt x="7828" y="21600"/>
                  </a:lnTo>
                  <a:lnTo>
                    <a:pt x="8840" y="17222"/>
                  </a:lnTo>
                  <a:lnTo>
                    <a:pt x="9523" y="17222"/>
                  </a:lnTo>
                  <a:lnTo>
                    <a:pt x="10206" y="12843"/>
                  </a:lnTo>
                  <a:lnTo>
                    <a:pt x="11736" y="12843"/>
                  </a:lnTo>
                  <a:lnTo>
                    <a:pt x="12583" y="21600"/>
                  </a:lnTo>
                  <a:lnTo>
                    <a:pt x="16845" y="21600"/>
                  </a:lnTo>
                  <a:lnTo>
                    <a:pt x="17692" y="17222"/>
                  </a:lnTo>
                  <a:lnTo>
                    <a:pt x="18375" y="12843"/>
                  </a:lnTo>
                  <a:lnTo>
                    <a:pt x="19045" y="12843"/>
                  </a:lnTo>
                  <a:lnTo>
                    <a:pt x="19728" y="8757"/>
                  </a:lnTo>
                  <a:lnTo>
                    <a:pt x="21600" y="8757"/>
                  </a:lnTo>
                  <a:lnTo>
                    <a:pt x="20917" y="12843"/>
                  </a:lnTo>
                  <a:lnTo>
                    <a:pt x="20247" y="21600"/>
                  </a:lnTo>
                  <a:lnTo>
                    <a:pt x="18881" y="21600"/>
                  </a:lnTo>
                  <a:lnTo>
                    <a:pt x="18034" y="17222"/>
                  </a:lnTo>
                  <a:lnTo>
                    <a:pt x="11230" y="17222"/>
                  </a:lnTo>
                  <a:lnTo>
                    <a:pt x="10370" y="21600"/>
                  </a:lnTo>
                  <a:lnTo>
                    <a:pt x="9700" y="21600"/>
                  </a:lnTo>
                  <a:lnTo>
                    <a:pt x="8840" y="17222"/>
                  </a:lnTo>
                  <a:lnTo>
                    <a:pt x="8170" y="12843"/>
                  </a:lnTo>
                  <a:lnTo>
                    <a:pt x="6804" y="12843"/>
                  </a:lnTo>
                  <a:lnTo>
                    <a:pt x="6121" y="17222"/>
                  </a:lnTo>
                  <a:lnTo>
                    <a:pt x="5438" y="17222"/>
                  </a:lnTo>
                  <a:lnTo>
                    <a:pt x="4768" y="8757"/>
                  </a:lnTo>
                  <a:lnTo>
                    <a:pt x="4085" y="4378"/>
                  </a:lnTo>
                  <a:lnTo>
                    <a:pt x="2036" y="4378"/>
                  </a:lnTo>
                  <a:lnTo>
                    <a:pt x="1366" y="8757"/>
                  </a:lnTo>
                  <a:lnTo>
                    <a:pt x="683" y="12843"/>
                  </a:lnTo>
                  <a:lnTo>
                    <a:pt x="0" y="17222"/>
                  </a:lnTo>
                  <a:lnTo>
                    <a:pt x="683" y="17222"/>
                  </a:lnTo>
                  <a:lnTo>
                    <a:pt x="1366" y="8757"/>
                  </a:lnTo>
                  <a:lnTo>
                    <a:pt x="2036" y="8757"/>
                  </a:lnTo>
                  <a:lnTo>
                    <a:pt x="2378" y="0"/>
                  </a:lnTo>
                </a:path>
              </a:pathLst>
            </a:custGeom>
            <a:solidFill>
              <a:srgbClr val="6D6D6D"/>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grpSp>
      <p:grpSp>
        <p:nvGrpSpPr>
          <p:cNvPr id="309" name="Group 26"/>
          <p:cNvGrpSpPr/>
          <p:nvPr/>
        </p:nvGrpSpPr>
        <p:grpSpPr>
          <a:xfrm>
            <a:off x="-1" y="-1"/>
            <a:ext cx="1979615" cy="1957390"/>
            <a:chOff x="0" y="0"/>
            <a:chExt cx="1979613" cy="1957388"/>
          </a:xfrm>
        </p:grpSpPr>
        <p:sp>
          <p:nvSpPr>
            <p:cNvPr id="306" name="Rectangle 27"/>
            <p:cNvSpPr/>
            <p:nvPr/>
          </p:nvSpPr>
          <p:spPr>
            <a:xfrm>
              <a:off x="0" y="0"/>
              <a:ext cx="1979614" cy="1957389"/>
            </a:xfrm>
            <a:prstGeom prst="rect">
              <a:avLst/>
            </a:prstGeom>
            <a:solidFill>
              <a:srgbClr val="1A0004"/>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307" name="Rectangle 28"/>
            <p:cNvSpPr/>
            <p:nvPr/>
          </p:nvSpPr>
          <p:spPr>
            <a:xfrm>
              <a:off x="390838" y="320935"/>
              <a:ext cx="1588775" cy="1636453"/>
            </a:xfrm>
            <a:prstGeom prst="rect">
              <a:avLst/>
            </a:prstGeom>
            <a:solidFill>
              <a:srgbClr val="474747"/>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308" name="Rectangle 29"/>
            <p:cNvSpPr/>
            <p:nvPr/>
          </p:nvSpPr>
          <p:spPr>
            <a:xfrm>
              <a:off x="0" y="-1"/>
              <a:ext cx="1862045" cy="1850940"/>
            </a:xfrm>
            <a:prstGeom prst="rect">
              <a:avLst/>
            </a:prstGeom>
            <a:gradFill flip="none" rotWithShape="1">
              <a:gsLst>
                <a:gs pos="0">
                  <a:schemeClr val="accent2"/>
                </a:gs>
                <a:gs pos="100000">
                  <a:schemeClr val="accent2">
                    <a:lumOff val="-4745"/>
                  </a:schemeClr>
                </a:gs>
              </a:gsLst>
              <a:lin ang="5400000" scaled="0"/>
            </a:gra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grpSp>
      <p:sp>
        <p:nvSpPr>
          <p:cNvPr id="310" name="Text Box 30"/>
          <p:cNvSpPr txBox="1"/>
          <p:nvPr/>
        </p:nvSpPr>
        <p:spPr>
          <a:xfrm>
            <a:off x="488489" y="6545276"/>
            <a:ext cx="896272" cy="2269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ctr">
            <a:spAutoFit/>
          </a:bodyPr>
          <a:lstStyle/>
          <a:p>
            <a:pPr algn="ctr">
              <a:spcBef>
                <a:spcPts val="600"/>
              </a:spcBef>
              <a:defRPr sz="900">
                <a:solidFill>
                  <a:srgbClr val="FFFFFF"/>
                </a:solidFill>
                <a:latin typeface="Arial"/>
                <a:ea typeface="Arial"/>
                <a:cs typeface="Arial"/>
                <a:sym typeface="Arial"/>
              </a:defRPr>
            </a:pPr>
            <a:r>
              <a:t>© </a:t>
            </a:r>
            <a:r>
              <a:rPr sz="1000"/>
              <a:t>2006</a:t>
            </a:r>
            <a:r>
              <a:t> TBBMI</a:t>
            </a:r>
          </a:p>
        </p:txBody>
      </p:sp>
      <p:sp>
        <p:nvSpPr>
          <p:cNvPr id="311" name="Text Box 31"/>
          <p:cNvSpPr txBox="1"/>
          <p:nvPr/>
        </p:nvSpPr>
        <p:spPr>
          <a:xfrm>
            <a:off x="7510092" y="6497161"/>
            <a:ext cx="721468" cy="269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ctr">
            <a:spAutoFit/>
          </a:bodyPr>
          <a:lstStyle>
            <a:lvl1pPr algn="ctr">
              <a:defRPr sz="1000">
                <a:solidFill>
                  <a:srgbClr val="FFFFFF"/>
                </a:solidFill>
                <a:effectLst>
                  <a:outerShdw blurRad="38100" dist="38100" dir="2700000" rotWithShape="0">
                    <a:srgbClr val="000000"/>
                  </a:outerShdw>
                </a:effectLst>
                <a:latin typeface="Comic Sans MS"/>
                <a:ea typeface="Comic Sans MS"/>
                <a:cs typeface="Comic Sans MS"/>
                <a:sym typeface="Comic Sans MS"/>
              </a:defRPr>
            </a:lvl1pPr>
          </a:lstStyle>
          <a:p>
            <a:r>
              <a:t>9.65.03f.</a:t>
            </a:r>
          </a:p>
        </p:txBody>
      </p:sp>
      <p:sp>
        <p:nvSpPr>
          <p:cNvPr id="312" name="Title Text"/>
          <p:cNvSpPr txBox="1">
            <a:spLocks noGrp="1"/>
          </p:cNvSpPr>
          <p:nvPr>
            <p:ph type="title"/>
          </p:nvPr>
        </p:nvSpPr>
        <p:spPr>
          <a:xfrm>
            <a:off x="623887" y="1709738"/>
            <a:ext cx="7886701" cy="2852737"/>
          </a:xfrm>
          <a:prstGeom prst="rect">
            <a:avLst/>
          </a:prstGeom>
        </p:spPr>
        <p:txBody>
          <a:bodyPr lIns="45719" tIns="45719" rIns="45719" bIns="45719" anchor="b"/>
          <a:lstStyle>
            <a:lvl1pPr>
              <a:defRPr sz="6000">
                <a:effectLst>
                  <a:outerShdw blurRad="38100" dist="38100" dir="2700000" rotWithShape="0">
                    <a:srgbClr val="000000"/>
                  </a:outerShdw>
                </a:effectLst>
              </a:defRPr>
            </a:lvl1pPr>
          </a:lstStyle>
          <a:p>
            <a:r>
              <a:t>Title Text</a:t>
            </a:r>
          </a:p>
        </p:txBody>
      </p:sp>
      <p:sp>
        <p:nvSpPr>
          <p:cNvPr id="313" name="Body Level One…"/>
          <p:cNvSpPr txBox="1">
            <a:spLocks noGrp="1"/>
          </p:cNvSpPr>
          <p:nvPr>
            <p:ph type="body" sz="quarter" idx="1"/>
          </p:nvPr>
        </p:nvSpPr>
        <p:spPr>
          <a:xfrm>
            <a:off x="623887" y="4589462"/>
            <a:ext cx="7886701" cy="1500188"/>
          </a:xfrm>
          <a:prstGeom prst="rect">
            <a:avLst/>
          </a:prstGeom>
        </p:spPr>
        <p:txBody>
          <a:bodyPr lIns="45719" tIns="45719" rIns="45719" bIns="45719"/>
          <a:lstStyle>
            <a:lvl1pPr marL="0" indent="0">
              <a:buClrTx/>
              <a:buSzTx/>
              <a:buFontTx/>
              <a:buNone/>
              <a:defRPr sz="2400">
                <a:effectLst>
                  <a:outerShdw blurRad="38100" dist="38100" dir="2700000" rotWithShape="0">
                    <a:srgbClr val="000000"/>
                  </a:outerShdw>
                </a:effectLst>
              </a:defRPr>
            </a:lvl1pPr>
            <a:lvl2pPr marL="0" indent="457200">
              <a:buClrTx/>
              <a:buSzTx/>
              <a:buFontTx/>
              <a:buNone/>
              <a:defRPr sz="2400">
                <a:effectLst>
                  <a:outerShdw blurRad="38100" dist="38100" dir="2700000" rotWithShape="0">
                    <a:srgbClr val="000000"/>
                  </a:outerShdw>
                </a:effectLst>
              </a:defRPr>
            </a:lvl2pPr>
            <a:lvl3pPr marL="0" indent="914400">
              <a:buClrTx/>
              <a:buSzTx/>
              <a:buFontTx/>
              <a:buNone/>
              <a:defRPr sz="2400">
                <a:effectLst>
                  <a:outerShdw blurRad="38100" dist="38100" dir="2700000" rotWithShape="0">
                    <a:srgbClr val="000000"/>
                  </a:outerShdw>
                </a:effectLst>
              </a:defRPr>
            </a:lvl3pPr>
            <a:lvl4pPr marL="0" indent="1371600">
              <a:buClrTx/>
              <a:buSzTx/>
              <a:buFontTx/>
              <a:buNone/>
              <a:defRPr sz="2400">
                <a:effectLst>
                  <a:outerShdw blurRad="38100" dist="38100" dir="2700000" rotWithShape="0">
                    <a:srgbClr val="000000"/>
                  </a:outerShdw>
                </a:effectLst>
              </a:defRPr>
            </a:lvl4pPr>
            <a:lvl5pPr marL="0" indent="1828800">
              <a:buClrTx/>
              <a:buSzTx/>
              <a:buFontTx/>
              <a:buNone/>
              <a:defRPr sz="2400">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314" name="Slide Number"/>
          <p:cNvSpPr txBox="1">
            <a:spLocks noGrp="1"/>
          </p:cNvSpPr>
          <p:nvPr>
            <p:ph type="sldNum" sz="quarter" idx="2"/>
          </p:nvPr>
        </p:nvSpPr>
        <p:spPr>
          <a:xfrm>
            <a:off x="6263024" y="6209030"/>
            <a:ext cx="290176" cy="294641"/>
          </a:xfrm>
          <a:prstGeom prst="rect">
            <a:avLst/>
          </a:prstGeom>
        </p:spPr>
        <p:txBody>
          <a:bodyPr lIns="45719" tIns="45719" rIns="45719" bIns="45719"/>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Two Content">
    <p:spTree>
      <p:nvGrpSpPr>
        <p:cNvPr id="1" name=""/>
        <p:cNvGrpSpPr/>
        <p:nvPr/>
      </p:nvGrpSpPr>
      <p:grpSpPr>
        <a:xfrm>
          <a:off x="0" y="0"/>
          <a:ext cx="0" cy="0"/>
          <a:chOff x="0" y="0"/>
          <a:chExt cx="0" cy="0"/>
        </a:xfrm>
      </p:grpSpPr>
      <p:sp>
        <p:nvSpPr>
          <p:cNvPr id="321" name="Rectangle 1"/>
          <p:cNvSpPr/>
          <p:nvPr/>
        </p:nvSpPr>
        <p:spPr>
          <a:xfrm>
            <a:off x="0" y="0"/>
            <a:ext cx="9144000" cy="6858000"/>
          </a:xfrm>
          <a:prstGeom prst="rect">
            <a:avLst/>
          </a:prstGeom>
          <a:gradFill>
            <a:gsLst>
              <a:gs pos="0">
                <a:schemeClr val="accent2"/>
              </a:gs>
              <a:gs pos="100000">
                <a:schemeClr val="accent2">
                  <a:lumOff val="-4745"/>
                </a:schemeClr>
              </a:gs>
            </a:gsLst>
            <a:lin ang="5400000"/>
          </a:gradFill>
          <a:ln w="12700">
            <a:miter lim="400000"/>
          </a:ln>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grpSp>
        <p:nvGrpSpPr>
          <p:cNvPr id="345" name="Group 2"/>
          <p:cNvGrpSpPr/>
          <p:nvPr/>
        </p:nvGrpSpPr>
        <p:grpSpPr>
          <a:xfrm>
            <a:off x="388937" y="322263"/>
            <a:ext cx="8377238" cy="6184901"/>
            <a:chOff x="0" y="0"/>
            <a:chExt cx="8377237" cy="6184900"/>
          </a:xfrm>
        </p:grpSpPr>
        <p:sp>
          <p:nvSpPr>
            <p:cNvPr id="322" name="Rectangle 3"/>
            <p:cNvSpPr/>
            <p:nvPr/>
          </p:nvSpPr>
          <p:spPr>
            <a:xfrm>
              <a:off x="76301" y="38178"/>
              <a:ext cx="8292987" cy="6124452"/>
            </a:xfrm>
            <a:prstGeom prst="rect">
              <a:avLst/>
            </a:prstGeom>
            <a:solidFill>
              <a:srgbClr val="535353"/>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323" name="AutoShape 4"/>
            <p:cNvSpPr/>
            <p:nvPr/>
          </p:nvSpPr>
          <p:spPr>
            <a:xfrm>
              <a:off x="4380960" y="276793"/>
              <a:ext cx="2241349" cy="547064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766" y="138"/>
                  </a:lnTo>
                  <a:lnTo>
                    <a:pt x="1394" y="207"/>
                  </a:lnTo>
                  <a:lnTo>
                    <a:pt x="2007" y="138"/>
                  </a:lnTo>
                  <a:lnTo>
                    <a:pt x="2620" y="339"/>
                  </a:lnTo>
                  <a:lnTo>
                    <a:pt x="3248" y="477"/>
                  </a:lnTo>
                  <a:lnTo>
                    <a:pt x="3860" y="616"/>
                  </a:lnTo>
                  <a:lnTo>
                    <a:pt x="4473" y="886"/>
                  </a:lnTo>
                  <a:lnTo>
                    <a:pt x="5086" y="1093"/>
                  </a:lnTo>
                  <a:lnTo>
                    <a:pt x="5239" y="1369"/>
                  </a:lnTo>
                  <a:lnTo>
                    <a:pt x="5239" y="1639"/>
                  </a:lnTo>
                  <a:lnTo>
                    <a:pt x="5867" y="1916"/>
                  </a:lnTo>
                  <a:lnTo>
                    <a:pt x="6327" y="2186"/>
                  </a:lnTo>
                  <a:lnTo>
                    <a:pt x="6327" y="2531"/>
                  </a:lnTo>
                  <a:lnTo>
                    <a:pt x="6786" y="2801"/>
                  </a:lnTo>
                  <a:lnTo>
                    <a:pt x="7093" y="3078"/>
                  </a:lnTo>
                  <a:lnTo>
                    <a:pt x="6940" y="3624"/>
                  </a:lnTo>
                  <a:lnTo>
                    <a:pt x="6940" y="3894"/>
                  </a:lnTo>
                  <a:lnTo>
                    <a:pt x="7246" y="4171"/>
                  </a:lnTo>
                  <a:lnTo>
                    <a:pt x="7399" y="4441"/>
                  </a:lnTo>
                  <a:lnTo>
                    <a:pt x="7568" y="4717"/>
                  </a:lnTo>
                  <a:lnTo>
                    <a:pt x="7568" y="5810"/>
                  </a:lnTo>
                  <a:lnTo>
                    <a:pt x="7721" y="6086"/>
                  </a:lnTo>
                  <a:lnTo>
                    <a:pt x="7399" y="6356"/>
                  </a:lnTo>
                  <a:lnTo>
                    <a:pt x="7246" y="6633"/>
                  </a:lnTo>
                  <a:lnTo>
                    <a:pt x="7246" y="7179"/>
                  </a:lnTo>
                  <a:lnTo>
                    <a:pt x="7399" y="7449"/>
                  </a:lnTo>
                  <a:lnTo>
                    <a:pt x="7399" y="7726"/>
                  </a:lnTo>
                  <a:lnTo>
                    <a:pt x="7093" y="8065"/>
                  </a:lnTo>
                  <a:lnTo>
                    <a:pt x="6940" y="8341"/>
                  </a:lnTo>
                  <a:lnTo>
                    <a:pt x="6940" y="8680"/>
                  </a:lnTo>
                  <a:lnTo>
                    <a:pt x="6633" y="8957"/>
                  </a:lnTo>
                  <a:lnTo>
                    <a:pt x="6174" y="9227"/>
                  </a:lnTo>
                  <a:lnTo>
                    <a:pt x="5867" y="9503"/>
                  </a:lnTo>
                  <a:lnTo>
                    <a:pt x="5867" y="10049"/>
                  </a:lnTo>
                  <a:lnTo>
                    <a:pt x="5561" y="10320"/>
                  </a:lnTo>
                  <a:lnTo>
                    <a:pt x="5408" y="10596"/>
                  </a:lnTo>
                  <a:lnTo>
                    <a:pt x="5561" y="10866"/>
                  </a:lnTo>
                  <a:lnTo>
                    <a:pt x="5867" y="11211"/>
                  </a:lnTo>
                  <a:lnTo>
                    <a:pt x="6786" y="11280"/>
                  </a:lnTo>
                  <a:lnTo>
                    <a:pt x="7093" y="11620"/>
                  </a:lnTo>
                  <a:lnTo>
                    <a:pt x="7399" y="11896"/>
                  </a:lnTo>
                  <a:lnTo>
                    <a:pt x="7568" y="12166"/>
                  </a:lnTo>
                  <a:lnTo>
                    <a:pt x="7568" y="12442"/>
                  </a:lnTo>
                  <a:lnTo>
                    <a:pt x="8027" y="12713"/>
                  </a:lnTo>
                  <a:lnTo>
                    <a:pt x="8027" y="12989"/>
                  </a:lnTo>
                  <a:lnTo>
                    <a:pt x="8334" y="13328"/>
                  </a:lnTo>
                  <a:lnTo>
                    <a:pt x="8946" y="13535"/>
                  </a:lnTo>
                  <a:lnTo>
                    <a:pt x="9406" y="13805"/>
                  </a:lnTo>
                  <a:lnTo>
                    <a:pt x="9559" y="14289"/>
                  </a:lnTo>
                  <a:lnTo>
                    <a:pt x="10494" y="14352"/>
                  </a:lnTo>
                  <a:lnTo>
                    <a:pt x="10800" y="14766"/>
                  </a:lnTo>
                  <a:lnTo>
                    <a:pt x="11413" y="15036"/>
                  </a:lnTo>
                  <a:lnTo>
                    <a:pt x="12041" y="15313"/>
                  </a:lnTo>
                  <a:lnTo>
                    <a:pt x="12807" y="15514"/>
                  </a:lnTo>
                  <a:lnTo>
                    <a:pt x="13420" y="15790"/>
                  </a:lnTo>
                  <a:lnTo>
                    <a:pt x="13726" y="16129"/>
                  </a:lnTo>
                  <a:lnTo>
                    <a:pt x="14507" y="16406"/>
                  </a:lnTo>
                  <a:lnTo>
                    <a:pt x="15273" y="16544"/>
                  </a:lnTo>
                  <a:lnTo>
                    <a:pt x="15733" y="16814"/>
                  </a:lnTo>
                  <a:lnTo>
                    <a:pt x="16514" y="17090"/>
                  </a:lnTo>
                  <a:lnTo>
                    <a:pt x="16974" y="17360"/>
                  </a:lnTo>
                  <a:lnTo>
                    <a:pt x="17280" y="17637"/>
                  </a:lnTo>
                  <a:lnTo>
                    <a:pt x="17740" y="17907"/>
                  </a:lnTo>
                  <a:lnTo>
                    <a:pt x="18199" y="18252"/>
                  </a:lnTo>
                  <a:lnTo>
                    <a:pt x="18827" y="18522"/>
                  </a:lnTo>
                  <a:lnTo>
                    <a:pt x="19440" y="18868"/>
                  </a:lnTo>
                  <a:lnTo>
                    <a:pt x="19593" y="19207"/>
                  </a:lnTo>
                  <a:lnTo>
                    <a:pt x="19746" y="19552"/>
                  </a:lnTo>
                  <a:lnTo>
                    <a:pt x="20206" y="19823"/>
                  </a:lnTo>
                  <a:lnTo>
                    <a:pt x="20681" y="20162"/>
                  </a:lnTo>
                  <a:lnTo>
                    <a:pt x="20834" y="20507"/>
                  </a:lnTo>
                  <a:lnTo>
                    <a:pt x="20987" y="20777"/>
                  </a:lnTo>
                  <a:lnTo>
                    <a:pt x="21294" y="21054"/>
                  </a:lnTo>
                  <a:lnTo>
                    <a:pt x="21447" y="21324"/>
                  </a:lnTo>
                  <a:lnTo>
                    <a:pt x="21447" y="21600"/>
                  </a:lnTo>
                  <a:lnTo>
                    <a:pt x="21447" y="20846"/>
                  </a:lnTo>
                  <a:lnTo>
                    <a:pt x="21600" y="20300"/>
                  </a:lnTo>
                  <a:lnTo>
                    <a:pt x="21600" y="19483"/>
                  </a:lnTo>
                  <a:lnTo>
                    <a:pt x="21140" y="19207"/>
                  </a:lnTo>
                  <a:lnTo>
                    <a:pt x="20528" y="19207"/>
                  </a:lnTo>
                  <a:lnTo>
                    <a:pt x="20053" y="18730"/>
                  </a:lnTo>
                  <a:lnTo>
                    <a:pt x="19900" y="18453"/>
                  </a:lnTo>
                  <a:lnTo>
                    <a:pt x="19287" y="17976"/>
                  </a:lnTo>
                  <a:lnTo>
                    <a:pt x="18980" y="17706"/>
                  </a:lnTo>
                  <a:lnTo>
                    <a:pt x="18046" y="17291"/>
                  </a:lnTo>
                  <a:lnTo>
                    <a:pt x="16820" y="17090"/>
                  </a:lnTo>
                  <a:lnTo>
                    <a:pt x="15886" y="17090"/>
                  </a:lnTo>
                  <a:lnTo>
                    <a:pt x="15426" y="16198"/>
                  </a:lnTo>
                  <a:lnTo>
                    <a:pt x="15273" y="15790"/>
                  </a:lnTo>
                  <a:lnTo>
                    <a:pt x="14814" y="15514"/>
                  </a:lnTo>
                  <a:lnTo>
                    <a:pt x="13573" y="15451"/>
                  </a:lnTo>
                  <a:lnTo>
                    <a:pt x="12347" y="15382"/>
                  </a:lnTo>
                  <a:lnTo>
                    <a:pt x="11719" y="15313"/>
                  </a:lnTo>
                  <a:lnTo>
                    <a:pt x="11566" y="14766"/>
                  </a:lnTo>
                  <a:lnTo>
                    <a:pt x="11260" y="14490"/>
                  </a:lnTo>
                  <a:lnTo>
                    <a:pt x="10953" y="14151"/>
                  </a:lnTo>
                  <a:lnTo>
                    <a:pt x="10340" y="13874"/>
                  </a:lnTo>
                  <a:lnTo>
                    <a:pt x="9728" y="13736"/>
                  </a:lnTo>
                  <a:lnTo>
                    <a:pt x="8487" y="13190"/>
                  </a:lnTo>
                  <a:lnTo>
                    <a:pt x="8180" y="12920"/>
                  </a:lnTo>
                  <a:lnTo>
                    <a:pt x="8180" y="12304"/>
                  </a:lnTo>
                  <a:lnTo>
                    <a:pt x="8027" y="11896"/>
                  </a:lnTo>
                  <a:lnTo>
                    <a:pt x="7568" y="11551"/>
                  </a:lnTo>
                  <a:lnTo>
                    <a:pt x="6786" y="11211"/>
                  </a:lnTo>
                  <a:lnTo>
                    <a:pt x="6327" y="10935"/>
                  </a:lnTo>
                  <a:lnTo>
                    <a:pt x="6020" y="10596"/>
                  </a:lnTo>
                  <a:lnTo>
                    <a:pt x="6174" y="10250"/>
                  </a:lnTo>
                  <a:lnTo>
                    <a:pt x="6174" y="9980"/>
                  </a:lnTo>
                  <a:lnTo>
                    <a:pt x="6327" y="9704"/>
                  </a:lnTo>
                  <a:lnTo>
                    <a:pt x="6633" y="9365"/>
                  </a:lnTo>
                  <a:lnTo>
                    <a:pt x="6633" y="9088"/>
                  </a:lnTo>
                  <a:lnTo>
                    <a:pt x="7093" y="8749"/>
                  </a:lnTo>
                  <a:lnTo>
                    <a:pt x="7399" y="8473"/>
                  </a:lnTo>
                  <a:lnTo>
                    <a:pt x="7568" y="8134"/>
                  </a:lnTo>
                  <a:lnTo>
                    <a:pt x="7568" y="7864"/>
                  </a:lnTo>
                  <a:lnTo>
                    <a:pt x="7399" y="7587"/>
                  </a:lnTo>
                  <a:lnTo>
                    <a:pt x="7568" y="7311"/>
                  </a:lnTo>
                  <a:lnTo>
                    <a:pt x="8027" y="6702"/>
                  </a:lnTo>
                  <a:lnTo>
                    <a:pt x="8027" y="5471"/>
                  </a:lnTo>
                  <a:lnTo>
                    <a:pt x="7874" y="5056"/>
                  </a:lnTo>
                  <a:lnTo>
                    <a:pt x="8027" y="4786"/>
                  </a:lnTo>
                  <a:lnTo>
                    <a:pt x="8334" y="4441"/>
                  </a:lnTo>
                  <a:lnTo>
                    <a:pt x="8180" y="4032"/>
                  </a:lnTo>
                  <a:lnTo>
                    <a:pt x="8027" y="3762"/>
                  </a:lnTo>
                  <a:lnTo>
                    <a:pt x="7874" y="3486"/>
                  </a:lnTo>
                  <a:lnTo>
                    <a:pt x="8487" y="3279"/>
                  </a:lnTo>
                  <a:lnTo>
                    <a:pt x="8946" y="3009"/>
                  </a:lnTo>
                  <a:lnTo>
                    <a:pt x="9100" y="2732"/>
                  </a:lnTo>
                  <a:lnTo>
                    <a:pt x="10187" y="2462"/>
                  </a:lnTo>
                  <a:lnTo>
                    <a:pt x="11106" y="1916"/>
                  </a:lnTo>
                  <a:lnTo>
                    <a:pt x="12041" y="1501"/>
                  </a:lnTo>
                  <a:lnTo>
                    <a:pt x="12654" y="1369"/>
                  </a:lnTo>
                  <a:lnTo>
                    <a:pt x="13113" y="1093"/>
                  </a:lnTo>
                  <a:lnTo>
                    <a:pt x="13113" y="823"/>
                  </a:lnTo>
                  <a:lnTo>
                    <a:pt x="13420" y="477"/>
                  </a:lnTo>
                  <a:lnTo>
                    <a:pt x="14048" y="276"/>
                  </a:lnTo>
                  <a:lnTo>
                    <a:pt x="14660" y="0"/>
                  </a:lnTo>
                  <a:lnTo>
                    <a:pt x="14048" y="69"/>
                  </a:lnTo>
                  <a:lnTo>
                    <a:pt x="13113" y="138"/>
                  </a:lnTo>
                  <a:lnTo>
                    <a:pt x="12194" y="276"/>
                  </a:lnTo>
                  <a:lnTo>
                    <a:pt x="11719" y="546"/>
                  </a:lnTo>
                  <a:lnTo>
                    <a:pt x="11888" y="823"/>
                  </a:lnTo>
                  <a:lnTo>
                    <a:pt x="11566" y="1093"/>
                  </a:lnTo>
                  <a:lnTo>
                    <a:pt x="11566" y="1369"/>
                  </a:lnTo>
                  <a:lnTo>
                    <a:pt x="12654" y="1438"/>
                  </a:lnTo>
                  <a:lnTo>
                    <a:pt x="12041" y="1708"/>
                  </a:lnTo>
                  <a:lnTo>
                    <a:pt x="11413" y="1916"/>
                  </a:lnTo>
                  <a:lnTo>
                    <a:pt x="10800" y="2186"/>
                  </a:lnTo>
                  <a:lnTo>
                    <a:pt x="10187" y="2663"/>
                  </a:lnTo>
                  <a:lnTo>
                    <a:pt x="9559" y="2732"/>
                  </a:lnTo>
                  <a:lnTo>
                    <a:pt x="8946" y="2939"/>
                  </a:lnTo>
                  <a:lnTo>
                    <a:pt x="8334" y="3009"/>
                  </a:lnTo>
                  <a:lnTo>
                    <a:pt x="8180" y="3279"/>
                  </a:lnTo>
                  <a:lnTo>
                    <a:pt x="8180" y="3555"/>
                  </a:lnTo>
                  <a:lnTo>
                    <a:pt x="7568" y="3894"/>
                  </a:lnTo>
                  <a:lnTo>
                    <a:pt x="7399" y="4171"/>
                  </a:lnTo>
                  <a:lnTo>
                    <a:pt x="7399" y="4441"/>
                  </a:lnTo>
                  <a:lnTo>
                    <a:pt x="7399" y="3894"/>
                  </a:lnTo>
                  <a:lnTo>
                    <a:pt x="7246" y="3210"/>
                  </a:lnTo>
                  <a:lnTo>
                    <a:pt x="7093" y="2801"/>
                  </a:lnTo>
                  <a:lnTo>
                    <a:pt x="6940" y="2531"/>
                  </a:lnTo>
                  <a:lnTo>
                    <a:pt x="6786" y="2186"/>
                  </a:lnTo>
                  <a:lnTo>
                    <a:pt x="6327" y="1916"/>
                  </a:lnTo>
                  <a:lnTo>
                    <a:pt x="5867" y="1639"/>
                  </a:lnTo>
                  <a:lnTo>
                    <a:pt x="5867" y="1369"/>
                  </a:lnTo>
                  <a:lnTo>
                    <a:pt x="5408" y="1093"/>
                  </a:lnTo>
                  <a:lnTo>
                    <a:pt x="4780" y="886"/>
                  </a:lnTo>
                  <a:lnTo>
                    <a:pt x="4626" y="616"/>
                  </a:lnTo>
                  <a:lnTo>
                    <a:pt x="4014" y="477"/>
                  </a:lnTo>
                  <a:lnTo>
                    <a:pt x="3401" y="477"/>
                  </a:lnTo>
                  <a:lnTo>
                    <a:pt x="2773" y="207"/>
                  </a:lnTo>
                  <a:lnTo>
                    <a:pt x="2160" y="69"/>
                  </a:lnTo>
                  <a:lnTo>
                    <a:pt x="1547" y="0"/>
                  </a:lnTo>
                  <a:lnTo>
                    <a:pt x="919" y="69"/>
                  </a:lnTo>
                  <a:lnTo>
                    <a:pt x="306" y="69"/>
                  </a:lnTo>
                  <a:lnTo>
                    <a:pt x="0" y="0"/>
                  </a:lnTo>
                </a:path>
              </a:pathLst>
            </a:custGeom>
            <a:solidFill>
              <a:srgbClr val="494949"/>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324" name="AutoShape 5"/>
            <p:cNvSpPr/>
            <p:nvPr/>
          </p:nvSpPr>
          <p:spPr>
            <a:xfrm>
              <a:off x="438731" y="5107950"/>
              <a:ext cx="3121993" cy="77788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40" y="1899"/>
                  </a:lnTo>
                  <a:lnTo>
                    <a:pt x="891" y="2871"/>
                  </a:lnTo>
                  <a:lnTo>
                    <a:pt x="1551" y="2871"/>
                  </a:lnTo>
                  <a:lnTo>
                    <a:pt x="1991" y="3357"/>
                  </a:lnTo>
                  <a:lnTo>
                    <a:pt x="2552" y="3357"/>
                  </a:lnTo>
                  <a:lnTo>
                    <a:pt x="2991" y="4815"/>
                  </a:lnTo>
                  <a:lnTo>
                    <a:pt x="3992" y="5742"/>
                  </a:lnTo>
                  <a:lnTo>
                    <a:pt x="5983" y="5742"/>
                  </a:lnTo>
                  <a:lnTo>
                    <a:pt x="6643" y="6228"/>
                  </a:lnTo>
                  <a:lnTo>
                    <a:pt x="7314" y="6714"/>
                  </a:lnTo>
                  <a:lnTo>
                    <a:pt x="7754" y="8658"/>
                  </a:lnTo>
                  <a:lnTo>
                    <a:pt x="7974" y="10557"/>
                  </a:lnTo>
                  <a:lnTo>
                    <a:pt x="8413" y="11043"/>
                  </a:lnTo>
                  <a:lnTo>
                    <a:pt x="8974" y="11043"/>
                  </a:lnTo>
                  <a:lnTo>
                    <a:pt x="9964" y="11529"/>
                  </a:lnTo>
                  <a:lnTo>
                    <a:pt x="10635" y="11043"/>
                  </a:lnTo>
                  <a:lnTo>
                    <a:pt x="11075" y="11529"/>
                  </a:lnTo>
                  <a:lnTo>
                    <a:pt x="11746" y="11529"/>
                  </a:lnTo>
                  <a:lnTo>
                    <a:pt x="12626" y="11043"/>
                  </a:lnTo>
                  <a:lnTo>
                    <a:pt x="13066" y="11529"/>
                  </a:lnTo>
                  <a:lnTo>
                    <a:pt x="13407" y="13428"/>
                  </a:lnTo>
                  <a:lnTo>
                    <a:pt x="13846" y="14400"/>
                  </a:lnTo>
                  <a:lnTo>
                    <a:pt x="14286" y="13914"/>
                  </a:lnTo>
                  <a:lnTo>
                    <a:pt x="14737" y="15372"/>
                  </a:lnTo>
                  <a:lnTo>
                    <a:pt x="15177" y="16785"/>
                  </a:lnTo>
                  <a:lnTo>
                    <a:pt x="16057" y="18729"/>
                  </a:lnTo>
                  <a:lnTo>
                    <a:pt x="16508" y="19701"/>
                  </a:lnTo>
                  <a:lnTo>
                    <a:pt x="18279" y="19701"/>
                  </a:lnTo>
                  <a:lnTo>
                    <a:pt x="18829" y="20142"/>
                  </a:lnTo>
                  <a:lnTo>
                    <a:pt x="20269" y="20142"/>
                  </a:lnTo>
                  <a:lnTo>
                    <a:pt x="20709" y="20628"/>
                  </a:lnTo>
                  <a:lnTo>
                    <a:pt x="21160" y="21600"/>
                  </a:lnTo>
                  <a:lnTo>
                    <a:pt x="21600" y="21600"/>
                  </a:lnTo>
                  <a:lnTo>
                    <a:pt x="21050" y="20628"/>
                  </a:lnTo>
                  <a:lnTo>
                    <a:pt x="20489" y="20628"/>
                  </a:lnTo>
                  <a:lnTo>
                    <a:pt x="20049" y="19701"/>
                  </a:lnTo>
                  <a:lnTo>
                    <a:pt x="18609" y="19701"/>
                  </a:lnTo>
                  <a:lnTo>
                    <a:pt x="18169" y="18243"/>
                  </a:lnTo>
                  <a:lnTo>
                    <a:pt x="17718" y="17757"/>
                  </a:lnTo>
                  <a:lnTo>
                    <a:pt x="17278" y="17757"/>
                  </a:lnTo>
                  <a:lnTo>
                    <a:pt x="16838" y="18243"/>
                  </a:lnTo>
                  <a:lnTo>
                    <a:pt x="16398" y="17757"/>
                  </a:lnTo>
                  <a:lnTo>
                    <a:pt x="15947" y="16299"/>
                  </a:lnTo>
                  <a:lnTo>
                    <a:pt x="15507" y="15372"/>
                  </a:lnTo>
                  <a:lnTo>
                    <a:pt x="15067" y="15372"/>
                  </a:lnTo>
                  <a:lnTo>
                    <a:pt x="14616" y="13428"/>
                  </a:lnTo>
                  <a:lnTo>
                    <a:pt x="14176" y="12015"/>
                  </a:lnTo>
                  <a:lnTo>
                    <a:pt x="13736" y="11529"/>
                  </a:lnTo>
                  <a:lnTo>
                    <a:pt x="13297" y="12501"/>
                  </a:lnTo>
                  <a:lnTo>
                    <a:pt x="12406" y="8658"/>
                  </a:lnTo>
                  <a:lnTo>
                    <a:pt x="11515" y="5742"/>
                  </a:lnTo>
                  <a:lnTo>
                    <a:pt x="11075" y="5301"/>
                  </a:lnTo>
                  <a:lnTo>
                    <a:pt x="10195" y="5742"/>
                  </a:lnTo>
                  <a:lnTo>
                    <a:pt x="10085" y="8172"/>
                  </a:lnTo>
                  <a:lnTo>
                    <a:pt x="9744" y="10071"/>
                  </a:lnTo>
                  <a:lnTo>
                    <a:pt x="9304" y="10557"/>
                  </a:lnTo>
                  <a:lnTo>
                    <a:pt x="8864" y="10071"/>
                  </a:lnTo>
                  <a:lnTo>
                    <a:pt x="8413" y="9099"/>
                  </a:lnTo>
                  <a:lnTo>
                    <a:pt x="7974" y="8658"/>
                  </a:lnTo>
                  <a:lnTo>
                    <a:pt x="7424" y="6714"/>
                  </a:lnTo>
                  <a:lnTo>
                    <a:pt x="6863" y="6714"/>
                  </a:lnTo>
                  <a:lnTo>
                    <a:pt x="6423" y="6228"/>
                  </a:lnTo>
                  <a:lnTo>
                    <a:pt x="5983" y="4815"/>
                  </a:lnTo>
                  <a:lnTo>
                    <a:pt x="4432" y="4815"/>
                  </a:lnTo>
                  <a:lnTo>
                    <a:pt x="3882" y="3357"/>
                  </a:lnTo>
                  <a:lnTo>
                    <a:pt x="3431" y="2871"/>
                  </a:lnTo>
                  <a:lnTo>
                    <a:pt x="2881" y="3843"/>
                  </a:lnTo>
                  <a:lnTo>
                    <a:pt x="2442" y="3843"/>
                  </a:lnTo>
                  <a:lnTo>
                    <a:pt x="1991" y="1899"/>
                  </a:lnTo>
                  <a:lnTo>
                    <a:pt x="1551" y="1458"/>
                  </a:lnTo>
                  <a:lnTo>
                    <a:pt x="1111" y="1458"/>
                  </a:lnTo>
                  <a:lnTo>
                    <a:pt x="660" y="1899"/>
                  </a:lnTo>
                  <a:lnTo>
                    <a:pt x="220" y="486"/>
                  </a:lnTo>
                  <a:lnTo>
                    <a:pt x="0" y="0"/>
                  </a:lnTo>
                </a:path>
              </a:pathLst>
            </a:custGeom>
            <a:solidFill>
              <a:srgbClr val="494949"/>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325" name="AutoShape 6"/>
            <p:cNvSpPr/>
            <p:nvPr/>
          </p:nvSpPr>
          <p:spPr>
            <a:xfrm>
              <a:off x="6577799" y="310199"/>
              <a:ext cx="1664312" cy="2804523"/>
            </a:xfrm>
            <a:custGeom>
              <a:avLst/>
              <a:gdLst/>
              <a:ahLst/>
              <a:cxnLst>
                <a:cxn ang="0">
                  <a:pos x="wd2" y="hd2"/>
                </a:cxn>
                <a:cxn ang="5400000">
                  <a:pos x="wd2" y="hd2"/>
                </a:cxn>
                <a:cxn ang="10800000">
                  <a:pos x="wd2" y="hd2"/>
                </a:cxn>
                <a:cxn ang="16200000">
                  <a:pos x="wd2" y="hd2"/>
                </a:cxn>
              </a:cxnLst>
              <a:rect l="0" t="0" r="r" b="b"/>
              <a:pathLst>
                <a:path w="21600" h="21600" extrusionOk="0">
                  <a:moveTo>
                    <a:pt x="21538" y="0"/>
                  </a:moveTo>
                  <a:lnTo>
                    <a:pt x="20272" y="931"/>
                  </a:lnTo>
                  <a:lnTo>
                    <a:pt x="19442" y="1335"/>
                  </a:lnTo>
                  <a:lnTo>
                    <a:pt x="18820" y="1862"/>
                  </a:lnTo>
                  <a:lnTo>
                    <a:pt x="17969" y="1605"/>
                  </a:lnTo>
                  <a:lnTo>
                    <a:pt x="16309" y="1605"/>
                  </a:lnTo>
                  <a:lnTo>
                    <a:pt x="15458" y="1862"/>
                  </a:lnTo>
                  <a:lnTo>
                    <a:pt x="15043" y="2401"/>
                  </a:lnTo>
                  <a:lnTo>
                    <a:pt x="14213" y="2806"/>
                  </a:lnTo>
                  <a:lnTo>
                    <a:pt x="13383" y="2806"/>
                  </a:lnTo>
                  <a:lnTo>
                    <a:pt x="12533" y="3063"/>
                  </a:lnTo>
                  <a:lnTo>
                    <a:pt x="11703" y="3467"/>
                  </a:lnTo>
                  <a:lnTo>
                    <a:pt x="10873" y="3467"/>
                  </a:lnTo>
                  <a:lnTo>
                    <a:pt x="10043" y="3737"/>
                  </a:lnTo>
                  <a:lnTo>
                    <a:pt x="9192" y="4264"/>
                  </a:lnTo>
                  <a:lnTo>
                    <a:pt x="8569" y="4803"/>
                  </a:lnTo>
                  <a:lnTo>
                    <a:pt x="7947" y="5330"/>
                  </a:lnTo>
                  <a:lnTo>
                    <a:pt x="7117" y="5464"/>
                  </a:lnTo>
                  <a:lnTo>
                    <a:pt x="7117" y="6261"/>
                  </a:lnTo>
                  <a:lnTo>
                    <a:pt x="6889" y="6800"/>
                  </a:lnTo>
                  <a:lnTo>
                    <a:pt x="6266" y="7339"/>
                  </a:lnTo>
                  <a:lnTo>
                    <a:pt x="5436" y="7461"/>
                  </a:lnTo>
                  <a:lnTo>
                    <a:pt x="4606" y="7339"/>
                  </a:lnTo>
                  <a:lnTo>
                    <a:pt x="3756" y="7461"/>
                  </a:lnTo>
                  <a:lnTo>
                    <a:pt x="2926" y="8000"/>
                  </a:lnTo>
                  <a:lnTo>
                    <a:pt x="2096" y="8135"/>
                  </a:lnTo>
                  <a:lnTo>
                    <a:pt x="1245" y="8000"/>
                  </a:lnTo>
                  <a:lnTo>
                    <a:pt x="415" y="8135"/>
                  </a:lnTo>
                  <a:lnTo>
                    <a:pt x="0" y="8662"/>
                  </a:lnTo>
                  <a:lnTo>
                    <a:pt x="830" y="8932"/>
                  </a:lnTo>
                  <a:lnTo>
                    <a:pt x="1681" y="8932"/>
                  </a:lnTo>
                  <a:lnTo>
                    <a:pt x="2511" y="9471"/>
                  </a:lnTo>
                  <a:lnTo>
                    <a:pt x="2926" y="9998"/>
                  </a:lnTo>
                  <a:lnTo>
                    <a:pt x="4606" y="9998"/>
                  </a:lnTo>
                  <a:lnTo>
                    <a:pt x="5436" y="10132"/>
                  </a:lnTo>
                  <a:lnTo>
                    <a:pt x="6266" y="10537"/>
                  </a:lnTo>
                  <a:lnTo>
                    <a:pt x="7117" y="11063"/>
                  </a:lnTo>
                  <a:lnTo>
                    <a:pt x="7947" y="11198"/>
                  </a:lnTo>
                  <a:lnTo>
                    <a:pt x="9607" y="11198"/>
                  </a:lnTo>
                  <a:lnTo>
                    <a:pt x="10458" y="11333"/>
                  </a:lnTo>
                  <a:lnTo>
                    <a:pt x="10873" y="10806"/>
                  </a:lnTo>
                  <a:lnTo>
                    <a:pt x="11288" y="10267"/>
                  </a:lnTo>
                  <a:lnTo>
                    <a:pt x="12118" y="9998"/>
                  </a:lnTo>
                  <a:lnTo>
                    <a:pt x="12761" y="9471"/>
                  </a:lnTo>
                  <a:lnTo>
                    <a:pt x="13591" y="9605"/>
                  </a:lnTo>
                  <a:lnTo>
                    <a:pt x="14006" y="10132"/>
                  </a:lnTo>
                  <a:lnTo>
                    <a:pt x="14628" y="10671"/>
                  </a:lnTo>
                  <a:lnTo>
                    <a:pt x="14836" y="11198"/>
                  </a:lnTo>
                  <a:lnTo>
                    <a:pt x="15251" y="11737"/>
                  </a:lnTo>
                  <a:lnTo>
                    <a:pt x="16101" y="12803"/>
                  </a:lnTo>
                  <a:lnTo>
                    <a:pt x="16516" y="13330"/>
                  </a:lnTo>
                  <a:lnTo>
                    <a:pt x="16516" y="13869"/>
                  </a:lnTo>
                  <a:lnTo>
                    <a:pt x="17554" y="14531"/>
                  </a:lnTo>
                  <a:lnTo>
                    <a:pt x="18176" y="15070"/>
                  </a:lnTo>
                  <a:lnTo>
                    <a:pt x="18176" y="15597"/>
                  </a:lnTo>
                  <a:lnTo>
                    <a:pt x="18405" y="16136"/>
                  </a:lnTo>
                  <a:lnTo>
                    <a:pt x="18820" y="16663"/>
                  </a:lnTo>
                  <a:lnTo>
                    <a:pt x="19027" y="17202"/>
                  </a:lnTo>
                  <a:lnTo>
                    <a:pt x="19027" y="18267"/>
                  </a:lnTo>
                  <a:lnTo>
                    <a:pt x="19857" y="18794"/>
                  </a:lnTo>
                  <a:lnTo>
                    <a:pt x="20272" y="19333"/>
                  </a:lnTo>
                  <a:lnTo>
                    <a:pt x="20272" y="19872"/>
                  </a:lnTo>
                  <a:lnTo>
                    <a:pt x="21102" y="20399"/>
                  </a:lnTo>
                  <a:lnTo>
                    <a:pt x="21102" y="20938"/>
                  </a:lnTo>
                  <a:lnTo>
                    <a:pt x="21538" y="21416"/>
                  </a:lnTo>
                  <a:lnTo>
                    <a:pt x="21600" y="21600"/>
                  </a:lnTo>
                  <a:lnTo>
                    <a:pt x="21538" y="0"/>
                  </a:lnTo>
                </a:path>
              </a:pathLst>
            </a:custGeom>
            <a:solidFill>
              <a:srgbClr val="656565"/>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326" name="AutoShape 7"/>
            <p:cNvSpPr/>
            <p:nvPr/>
          </p:nvSpPr>
          <p:spPr>
            <a:xfrm>
              <a:off x="406938" y="1625762"/>
              <a:ext cx="7768417" cy="223025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77" y="339"/>
                  </a:lnTo>
                  <a:lnTo>
                    <a:pt x="358" y="508"/>
                  </a:lnTo>
                  <a:lnTo>
                    <a:pt x="535" y="169"/>
                  </a:lnTo>
                  <a:lnTo>
                    <a:pt x="668" y="832"/>
                  </a:lnTo>
                  <a:lnTo>
                    <a:pt x="850" y="1171"/>
                  </a:lnTo>
                  <a:lnTo>
                    <a:pt x="982" y="1849"/>
                  </a:lnTo>
                  <a:lnTo>
                    <a:pt x="1071" y="2511"/>
                  </a:lnTo>
                  <a:lnTo>
                    <a:pt x="1115" y="3174"/>
                  </a:lnTo>
                  <a:lnTo>
                    <a:pt x="1248" y="3852"/>
                  </a:lnTo>
                  <a:lnTo>
                    <a:pt x="1429" y="4191"/>
                  </a:lnTo>
                  <a:lnTo>
                    <a:pt x="1606" y="4191"/>
                  </a:lnTo>
                  <a:lnTo>
                    <a:pt x="1783" y="3852"/>
                  </a:lnTo>
                  <a:lnTo>
                    <a:pt x="2142" y="3852"/>
                  </a:lnTo>
                  <a:lnTo>
                    <a:pt x="2319" y="4021"/>
                  </a:lnTo>
                  <a:lnTo>
                    <a:pt x="2500" y="4684"/>
                  </a:lnTo>
                  <a:lnTo>
                    <a:pt x="2633" y="5361"/>
                  </a:lnTo>
                  <a:lnTo>
                    <a:pt x="2810" y="5854"/>
                  </a:lnTo>
                  <a:lnTo>
                    <a:pt x="2947" y="6532"/>
                  </a:lnTo>
                  <a:lnTo>
                    <a:pt x="3036" y="7195"/>
                  </a:lnTo>
                  <a:lnTo>
                    <a:pt x="3036" y="8535"/>
                  </a:lnTo>
                  <a:lnTo>
                    <a:pt x="3124" y="9383"/>
                  </a:lnTo>
                  <a:lnTo>
                    <a:pt x="3213" y="10215"/>
                  </a:lnTo>
                  <a:lnTo>
                    <a:pt x="3390" y="10877"/>
                  </a:lnTo>
                  <a:lnTo>
                    <a:pt x="3571" y="11047"/>
                  </a:lnTo>
                  <a:lnTo>
                    <a:pt x="3748" y="10384"/>
                  </a:lnTo>
                  <a:lnTo>
                    <a:pt x="3925" y="10045"/>
                  </a:lnTo>
                  <a:lnTo>
                    <a:pt x="4018" y="10723"/>
                  </a:lnTo>
                  <a:lnTo>
                    <a:pt x="4062" y="11385"/>
                  </a:lnTo>
                  <a:lnTo>
                    <a:pt x="3974" y="12063"/>
                  </a:lnTo>
                  <a:lnTo>
                    <a:pt x="3925" y="12726"/>
                  </a:lnTo>
                  <a:lnTo>
                    <a:pt x="4107" y="13388"/>
                  </a:lnTo>
                  <a:lnTo>
                    <a:pt x="4284" y="13065"/>
                  </a:lnTo>
                  <a:lnTo>
                    <a:pt x="4461" y="12556"/>
                  </a:lnTo>
                  <a:lnTo>
                    <a:pt x="4642" y="12726"/>
                  </a:lnTo>
                  <a:lnTo>
                    <a:pt x="4819" y="13065"/>
                  </a:lnTo>
                  <a:lnTo>
                    <a:pt x="4996" y="13065"/>
                  </a:lnTo>
                  <a:lnTo>
                    <a:pt x="5178" y="13234"/>
                  </a:lnTo>
                  <a:lnTo>
                    <a:pt x="5355" y="13388"/>
                  </a:lnTo>
                  <a:lnTo>
                    <a:pt x="5399" y="12726"/>
                  </a:lnTo>
                  <a:lnTo>
                    <a:pt x="5580" y="12556"/>
                  </a:lnTo>
                  <a:lnTo>
                    <a:pt x="5757" y="12726"/>
                  </a:lnTo>
                  <a:lnTo>
                    <a:pt x="5934" y="12556"/>
                  </a:lnTo>
                  <a:lnTo>
                    <a:pt x="5890" y="11894"/>
                  </a:lnTo>
                  <a:lnTo>
                    <a:pt x="5890" y="11216"/>
                  </a:lnTo>
                  <a:lnTo>
                    <a:pt x="6072" y="10723"/>
                  </a:lnTo>
                  <a:lnTo>
                    <a:pt x="6160" y="10045"/>
                  </a:lnTo>
                  <a:lnTo>
                    <a:pt x="6116" y="9383"/>
                  </a:lnTo>
                  <a:lnTo>
                    <a:pt x="6249" y="8705"/>
                  </a:lnTo>
                  <a:lnTo>
                    <a:pt x="6249" y="8042"/>
                  </a:lnTo>
                  <a:lnTo>
                    <a:pt x="6072" y="7703"/>
                  </a:lnTo>
                  <a:lnTo>
                    <a:pt x="5890" y="6871"/>
                  </a:lnTo>
                  <a:lnTo>
                    <a:pt x="5757" y="6193"/>
                  </a:lnTo>
                  <a:lnTo>
                    <a:pt x="5713" y="5531"/>
                  </a:lnTo>
                  <a:lnTo>
                    <a:pt x="5713" y="4853"/>
                  </a:lnTo>
                  <a:lnTo>
                    <a:pt x="5757" y="4191"/>
                  </a:lnTo>
                  <a:lnTo>
                    <a:pt x="5934" y="3513"/>
                  </a:lnTo>
                  <a:lnTo>
                    <a:pt x="6072" y="2850"/>
                  </a:lnTo>
                  <a:lnTo>
                    <a:pt x="6249" y="2511"/>
                  </a:lnTo>
                  <a:lnTo>
                    <a:pt x="6381" y="3174"/>
                  </a:lnTo>
                  <a:lnTo>
                    <a:pt x="6558" y="3343"/>
                  </a:lnTo>
                  <a:lnTo>
                    <a:pt x="6740" y="3174"/>
                  </a:lnTo>
                  <a:lnTo>
                    <a:pt x="7094" y="3174"/>
                  </a:lnTo>
                  <a:lnTo>
                    <a:pt x="7319" y="3020"/>
                  </a:lnTo>
                  <a:lnTo>
                    <a:pt x="7496" y="2850"/>
                  </a:lnTo>
                  <a:lnTo>
                    <a:pt x="7678" y="2850"/>
                  </a:lnTo>
                  <a:lnTo>
                    <a:pt x="7855" y="3174"/>
                  </a:lnTo>
                  <a:lnTo>
                    <a:pt x="7899" y="3852"/>
                  </a:lnTo>
                  <a:lnTo>
                    <a:pt x="8076" y="3852"/>
                  </a:lnTo>
                  <a:lnTo>
                    <a:pt x="8258" y="4360"/>
                  </a:lnTo>
                  <a:lnTo>
                    <a:pt x="8435" y="4853"/>
                  </a:lnTo>
                  <a:lnTo>
                    <a:pt x="8612" y="4514"/>
                  </a:lnTo>
                  <a:lnTo>
                    <a:pt x="8705" y="3852"/>
                  </a:lnTo>
                  <a:lnTo>
                    <a:pt x="8749" y="3174"/>
                  </a:lnTo>
                  <a:lnTo>
                    <a:pt x="8837" y="2511"/>
                  </a:lnTo>
                  <a:lnTo>
                    <a:pt x="9014" y="2342"/>
                  </a:lnTo>
                  <a:lnTo>
                    <a:pt x="9059" y="3020"/>
                  </a:lnTo>
                  <a:lnTo>
                    <a:pt x="9240" y="3343"/>
                  </a:lnTo>
                  <a:lnTo>
                    <a:pt x="9417" y="3343"/>
                  </a:lnTo>
                  <a:lnTo>
                    <a:pt x="9461" y="2681"/>
                  </a:lnTo>
                  <a:lnTo>
                    <a:pt x="9461" y="2003"/>
                  </a:lnTo>
                  <a:lnTo>
                    <a:pt x="9638" y="1849"/>
                  </a:lnTo>
                  <a:lnTo>
                    <a:pt x="9820" y="1849"/>
                  </a:lnTo>
                  <a:lnTo>
                    <a:pt x="9997" y="2511"/>
                  </a:lnTo>
                  <a:lnTo>
                    <a:pt x="10174" y="3020"/>
                  </a:lnTo>
                  <a:lnTo>
                    <a:pt x="10355" y="3020"/>
                  </a:lnTo>
                  <a:lnTo>
                    <a:pt x="10532" y="3343"/>
                  </a:lnTo>
                  <a:lnTo>
                    <a:pt x="10709" y="4021"/>
                  </a:lnTo>
                  <a:lnTo>
                    <a:pt x="10846" y="4684"/>
                  </a:lnTo>
                  <a:lnTo>
                    <a:pt x="11023" y="5192"/>
                  </a:lnTo>
                  <a:lnTo>
                    <a:pt x="11200" y="5361"/>
                  </a:lnTo>
                  <a:lnTo>
                    <a:pt x="11559" y="5361"/>
                  </a:lnTo>
                  <a:lnTo>
                    <a:pt x="11736" y="5531"/>
                  </a:lnTo>
                  <a:lnTo>
                    <a:pt x="11917" y="5700"/>
                  </a:lnTo>
                  <a:lnTo>
                    <a:pt x="12094" y="6024"/>
                  </a:lnTo>
                  <a:lnTo>
                    <a:pt x="12271" y="6702"/>
                  </a:lnTo>
                  <a:lnTo>
                    <a:pt x="12316" y="7364"/>
                  </a:lnTo>
                  <a:lnTo>
                    <a:pt x="12409" y="8042"/>
                  </a:lnTo>
                  <a:lnTo>
                    <a:pt x="12630" y="8705"/>
                  </a:lnTo>
                  <a:lnTo>
                    <a:pt x="12807" y="8874"/>
                  </a:lnTo>
                  <a:lnTo>
                    <a:pt x="13568" y="8874"/>
                  </a:lnTo>
                  <a:lnTo>
                    <a:pt x="13745" y="9044"/>
                  </a:lnTo>
                  <a:lnTo>
                    <a:pt x="13922" y="9383"/>
                  </a:lnTo>
                  <a:lnTo>
                    <a:pt x="14059" y="10045"/>
                  </a:lnTo>
                  <a:lnTo>
                    <a:pt x="14236" y="10553"/>
                  </a:lnTo>
                  <a:lnTo>
                    <a:pt x="14413" y="10723"/>
                  </a:lnTo>
                  <a:lnTo>
                    <a:pt x="14595" y="11216"/>
                  </a:lnTo>
                  <a:lnTo>
                    <a:pt x="14772" y="11894"/>
                  </a:lnTo>
                  <a:lnTo>
                    <a:pt x="15130" y="11894"/>
                  </a:lnTo>
                  <a:lnTo>
                    <a:pt x="15351" y="11724"/>
                  </a:lnTo>
                  <a:lnTo>
                    <a:pt x="15528" y="11724"/>
                  </a:lnTo>
                  <a:lnTo>
                    <a:pt x="15666" y="11047"/>
                  </a:lnTo>
                  <a:lnTo>
                    <a:pt x="15843" y="10877"/>
                  </a:lnTo>
                  <a:lnTo>
                    <a:pt x="16201" y="10877"/>
                  </a:lnTo>
                  <a:lnTo>
                    <a:pt x="16378" y="11555"/>
                  </a:lnTo>
                  <a:lnTo>
                    <a:pt x="16555" y="11894"/>
                  </a:lnTo>
                  <a:lnTo>
                    <a:pt x="16737" y="11894"/>
                  </a:lnTo>
                  <a:lnTo>
                    <a:pt x="16914" y="11724"/>
                  </a:lnTo>
                  <a:lnTo>
                    <a:pt x="17091" y="11385"/>
                  </a:lnTo>
                  <a:lnTo>
                    <a:pt x="17272" y="11047"/>
                  </a:lnTo>
                  <a:lnTo>
                    <a:pt x="17449" y="10877"/>
                  </a:lnTo>
                  <a:lnTo>
                    <a:pt x="17852" y="10877"/>
                  </a:lnTo>
                  <a:lnTo>
                    <a:pt x="18029" y="10723"/>
                  </a:lnTo>
                  <a:lnTo>
                    <a:pt x="18564" y="10723"/>
                  </a:lnTo>
                  <a:lnTo>
                    <a:pt x="18746" y="11047"/>
                  </a:lnTo>
                  <a:lnTo>
                    <a:pt x="18923" y="11555"/>
                  </a:lnTo>
                  <a:lnTo>
                    <a:pt x="19100" y="11894"/>
                  </a:lnTo>
                  <a:lnTo>
                    <a:pt x="19281" y="12063"/>
                  </a:lnTo>
                  <a:lnTo>
                    <a:pt x="20529" y="12063"/>
                  </a:lnTo>
                  <a:lnTo>
                    <a:pt x="20706" y="11894"/>
                  </a:lnTo>
                  <a:lnTo>
                    <a:pt x="20888" y="11724"/>
                  </a:lnTo>
                  <a:lnTo>
                    <a:pt x="21242" y="11724"/>
                  </a:lnTo>
                  <a:lnTo>
                    <a:pt x="21423" y="11894"/>
                  </a:lnTo>
                  <a:lnTo>
                    <a:pt x="21600" y="11894"/>
                  </a:lnTo>
                  <a:lnTo>
                    <a:pt x="21423" y="12556"/>
                  </a:lnTo>
                  <a:lnTo>
                    <a:pt x="21242" y="12726"/>
                  </a:lnTo>
                  <a:lnTo>
                    <a:pt x="21065" y="13065"/>
                  </a:lnTo>
                  <a:lnTo>
                    <a:pt x="20888" y="13558"/>
                  </a:lnTo>
                  <a:lnTo>
                    <a:pt x="20706" y="13727"/>
                  </a:lnTo>
                  <a:lnTo>
                    <a:pt x="20485" y="14066"/>
                  </a:lnTo>
                  <a:lnTo>
                    <a:pt x="20126" y="14236"/>
                  </a:lnTo>
                  <a:lnTo>
                    <a:pt x="19905" y="14236"/>
                  </a:lnTo>
                  <a:lnTo>
                    <a:pt x="19724" y="14405"/>
                  </a:lnTo>
                  <a:lnTo>
                    <a:pt x="19547" y="14898"/>
                  </a:lnTo>
                  <a:lnTo>
                    <a:pt x="19370" y="15068"/>
                  </a:lnTo>
                  <a:lnTo>
                    <a:pt x="18790" y="15068"/>
                  </a:lnTo>
                  <a:lnTo>
                    <a:pt x="18608" y="15407"/>
                  </a:lnTo>
                  <a:lnTo>
                    <a:pt x="18608" y="16577"/>
                  </a:lnTo>
                  <a:lnTo>
                    <a:pt x="18653" y="17240"/>
                  </a:lnTo>
                  <a:lnTo>
                    <a:pt x="18923" y="17409"/>
                  </a:lnTo>
                  <a:lnTo>
                    <a:pt x="19100" y="17748"/>
                  </a:lnTo>
                  <a:lnTo>
                    <a:pt x="18923" y="18580"/>
                  </a:lnTo>
                  <a:lnTo>
                    <a:pt x="18746" y="18919"/>
                  </a:lnTo>
                  <a:lnTo>
                    <a:pt x="18564" y="19258"/>
                  </a:lnTo>
                  <a:lnTo>
                    <a:pt x="18431" y="19921"/>
                  </a:lnTo>
                  <a:lnTo>
                    <a:pt x="18254" y="20599"/>
                  </a:lnTo>
                  <a:lnTo>
                    <a:pt x="17002" y="20599"/>
                  </a:lnTo>
                  <a:lnTo>
                    <a:pt x="16511" y="20260"/>
                  </a:lnTo>
                  <a:lnTo>
                    <a:pt x="16334" y="19921"/>
                  </a:lnTo>
                  <a:lnTo>
                    <a:pt x="16157" y="19089"/>
                  </a:lnTo>
                  <a:lnTo>
                    <a:pt x="16020" y="18257"/>
                  </a:lnTo>
                  <a:lnTo>
                    <a:pt x="15931" y="17579"/>
                  </a:lnTo>
                  <a:lnTo>
                    <a:pt x="15710" y="17086"/>
                  </a:lnTo>
                  <a:lnTo>
                    <a:pt x="15440" y="16747"/>
                  </a:lnTo>
                  <a:lnTo>
                    <a:pt x="15263" y="16069"/>
                  </a:lnTo>
                  <a:lnTo>
                    <a:pt x="15086" y="15576"/>
                  </a:lnTo>
                  <a:lnTo>
                    <a:pt x="14904" y="15237"/>
                  </a:lnTo>
                  <a:lnTo>
                    <a:pt x="14727" y="15068"/>
                  </a:lnTo>
                  <a:lnTo>
                    <a:pt x="14413" y="14898"/>
                  </a:lnTo>
                  <a:lnTo>
                    <a:pt x="14236" y="14898"/>
                  </a:lnTo>
                  <a:lnTo>
                    <a:pt x="14059" y="15068"/>
                  </a:lnTo>
                  <a:lnTo>
                    <a:pt x="13878" y="15068"/>
                  </a:lnTo>
                  <a:lnTo>
                    <a:pt x="13745" y="14405"/>
                  </a:lnTo>
                  <a:lnTo>
                    <a:pt x="13612" y="13727"/>
                  </a:lnTo>
                  <a:lnTo>
                    <a:pt x="13254" y="13388"/>
                  </a:lnTo>
                  <a:lnTo>
                    <a:pt x="13077" y="13234"/>
                  </a:lnTo>
                  <a:lnTo>
                    <a:pt x="12851" y="12895"/>
                  </a:lnTo>
                  <a:lnTo>
                    <a:pt x="12497" y="12726"/>
                  </a:lnTo>
                  <a:lnTo>
                    <a:pt x="12316" y="12556"/>
                  </a:lnTo>
                  <a:lnTo>
                    <a:pt x="12139" y="12726"/>
                  </a:lnTo>
                  <a:lnTo>
                    <a:pt x="11962" y="13065"/>
                  </a:lnTo>
                  <a:lnTo>
                    <a:pt x="11780" y="13388"/>
                  </a:lnTo>
                  <a:lnTo>
                    <a:pt x="11338" y="13727"/>
                  </a:lnTo>
                  <a:lnTo>
                    <a:pt x="11112" y="13897"/>
                  </a:lnTo>
                  <a:lnTo>
                    <a:pt x="10935" y="14236"/>
                  </a:lnTo>
                  <a:lnTo>
                    <a:pt x="10754" y="14236"/>
                  </a:lnTo>
                  <a:lnTo>
                    <a:pt x="10400" y="13897"/>
                  </a:lnTo>
                  <a:lnTo>
                    <a:pt x="10085" y="13388"/>
                  </a:lnTo>
                  <a:lnTo>
                    <a:pt x="9908" y="13234"/>
                  </a:lnTo>
                  <a:lnTo>
                    <a:pt x="9727" y="12895"/>
                  </a:lnTo>
                  <a:lnTo>
                    <a:pt x="9550" y="12556"/>
                  </a:lnTo>
                  <a:lnTo>
                    <a:pt x="9373" y="12063"/>
                  </a:lnTo>
                  <a:lnTo>
                    <a:pt x="9147" y="11894"/>
                  </a:lnTo>
                  <a:lnTo>
                    <a:pt x="8970" y="11894"/>
                  </a:lnTo>
                  <a:lnTo>
                    <a:pt x="8793" y="12217"/>
                  </a:lnTo>
                  <a:lnTo>
                    <a:pt x="8612" y="12556"/>
                  </a:lnTo>
                  <a:lnTo>
                    <a:pt x="8523" y="13234"/>
                  </a:lnTo>
                  <a:lnTo>
                    <a:pt x="8523" y="14575"/>
                  </a:lnTo>
                  <a:lnTo>
                    <a:pt x="8390" y="15237"/>
                  </a:lnTo>
                  <a:lnTo>
                    <a:pt x="8302" y="15900"/>
                  </a:lnTo>
                  <a:lnTo>
                    <a:pt x="8302" y="16577"/>
                  </a:lnTo>
                  <a:lnTo>
                    <a:pt x="8390" y="17240"/>
                  </a:lnTo>
                  <a:lnTo>
                    <a:pt x="8479" y="17918"/>
                  </a:lnTo>
                  <a:lnTo>
                    <a:pt x="8479" y="19921"/>
                  </a:lnTo>
                  <a:lnTo>
                    <a:pt x="8435" y="20599"/>
                  </a:lnTo>
                  <a:lnTo>
                    <a:pt x="8258" y="20938"/>
                  </a:lnTo>
                  <a:lnTo>
                    <a:pt x="7988" y="20938"/>
                  </a:lnTo>
                  <a:lnTo>
                    <a:pt x="7766" y="21261"/>
                  </a:lnTo>
                  <a:lnTo>
                    <a:pt x="7585" y="21261"/>
                  </a:lnTo>
                  <a:lnTo>
                    <a:pt x="7408" y="21431"/>
                  </a:lnTo>
                  <a:lnTo>
                    <a:pt x="7231" y="21431"/>
                  </a:lnTo>
                  <a:lnTo>
                    <a:pt x="7050" y="21600"/>
                  </a:lnTo>
                  <a:lnTo>
                    <a:pt x="6873" y="21092"/>
                  </a:lnTo>
                  <a:lnTo>
                    <a:pt x="6696" y="20768"/>
                  </a:lnTo>
                  <a:lnTo>
                    <a:pt x="6337" y="20768"/>
                  </a:lnTo>
                  <a:lnTo>
                    <a:pt x="6116" y="20429"/>
                  </a:lnTo>
                  <a:lnTo>
                    <a:pt x="5934" y="20090"/>
                  </a:lnTo>
                  <a:lnTo>
                    <a:pt x="5757" y="19597"/>
                  </a:lnTo>
                  <a:lnTo>
                    <a:pt x="5580" y="19258"/>
                  </a:lnTo>
                  <a:lnTo>
                    <a:pt x="5399" y="19089"/>
                  </a:lnTo>
                  <a:lnTo>
                    <a:pt x="5045" y="19089"/>
                  </a:lnTo>
                  <a:lnTo>
                    <a:pt x="4863" y="18919"/>
                  </a:lnTo>
                  <a:lnTo>
                    <a:pt x="4686" y="18919"/>
                  </a:lnTo>
                  <a:lnTo>
                    <a:pt x="4509" y="18750"/>
                  </a:lnTo>
                  <a:lnTo>
                    <a:pt x="4328" y="18750"/>
                  </a:lnTo>
                  <a:lnTo>
                    <a:pt x="4151" y="18919"/>
                  </a:lnTo>
                  <a:lnTo>
                    <a:pt x="3974" y="19258"/>
                  </a:lnTo>
                  <a:lnTo>
                    <a:pt x="3793" y="19751"/>
                  </a:lnTo>
                  <a:lnTo>
                    <a:pt x="3615" y="20260"/>
                  </a:lnTo>
                  <a:lnTo>
                    <a:pt x="3438" y="20599"/>
                  </a:lnTo>
                  <a:lnTo>
                    <a:pt x="3257" y="21092"/>
                  </a:lnTo>
                  <a:lnTo>
                    <a:pt x="3080" y="21261"/>
                  </a:lnTo>
                  <a:lnTo>
                    <a:pt x="2903" y="20599"/>
                  </a:lnTo>
                  <a:lnTo>
                    <a:pt x="2854" y="19921"/>
                  </a:lnTo>
                  <a:lnTo>
                    <a:pt x="2766" y="19258"/>
                  </a:lnTo>
                  <a:lnTo>
                    <a:pt x="2766" y="18580"/>
                  </a:lnTo>
                  <a:lnTo>
                    <a:pt x="2722" y="17918"/>
                  </a:lnTo>
                  <a:lnTo>
                    <a:pt x="2633" y="17240"/>
                  </a:lnTo>
                  <a:lnTo>
                    <a:pt x="2456" y="16916"/>
                  </a:lnTo>
                  <a:lnTo>
                    <a:pt x="2230" y="16747"/>
                  </a:lnTo>
                  <a:lnTo>
                    <a:pt x="2053" y="16577"/>
                  </a:lnTo>
                  <a:lnTo>
                    <a:pt x="1876" y="16069"/>
                  </a:lnTo>
                  <a:lnTo>
                    <a:pt x="1739" y="15407"/>
                  </a:lnTo>
                  <a:lnTo>
                    <a:pt x="1695" y="14729"/>
                  </a:lnTo>
                  <a:lnTo>
                    <a:pt x="1651" y="13897"/>
                  </a:lnTo>
                  <a:lnTo>
                    <a:pt x="1562" y="13234"/>
                  </a:lnTo>
                  <a:lnTo>
                    <a:pt x="1385" y="12895"/>
                  </a:lnTo>
                  <a:lnTo>
                    <a:pt x="1204" y="12387"/>
                  </a:lnTo>
                  <a:lnTo>
                    <a:pt x="1027" y="12063"/>
                  </a:lnTo>
                  <a:lnTo>
                    <a:pt x="624" y="12063"/>
                  </a:lnTo>
                  <a:lnTo>
                    <a:pt x="580" y="11385"/>
                  </a:lnTo>
                  <a:lnTo>
                    <a:pt x="535" y="10723"/>
                  </a:lnTo>
                  <a:lnTo>
                    <a:pt x="535" y="7195"/>
                  </a:lnTo>
                  <a:lnTo>
                    <a:pt x="358" y="7025"/>
                  </a:lnTo>
                  <a:lnTo>
                    <a:pt x="270" y="6363"/>
                  </a:lnTo>
                  <a:lnTo>
                    <a:pt x="270" y="4360"/>
                  </a:lnTo>
                  <a:lnTo>
                    <a:pt x="221" y="3682"/>
                  </a:lnTo>
                  <a:lnTo>
                    <a:pt x="270" y="3020"/>
                  </a:lnTo>
                  <a:lnTo>
                    <a:pt x="403" y="2342"/>
                  </a:lnTo>
                  <a:lnTo>
                    <a:pt x="403" y="1679"/>
                  </a:lnTo>
                  <a:lnTo>
                    <a:pt x="270" y="1001"/>
                  </a:lnTo>
                  <a:lnTo>
                    <a:pt x="89" y="662"/>
                  </a:lnTo>
                  <a:lnTo>
                    <a:pt x="0" y="0"/>
                  </a:lnTo>
                  <a:lnTo>
                    <a:pt x="0" y="1001"/>
                  </a:lnTo>
                  <a:lnTo>
                    <a:pt x="0" y="0"/>
                  </a:lnTo>
                </a:path>
              </a:pathLst>
            </a:custGeom>
            <a:solidFill>
              <a:srgbClr val="656565"/>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327" name="AutoShape 8"/>
            <p:cNvSpPr/>
            <p:nvPr/>
          </p:nvSpPr>
          <p:spPr>
            <a:xfrm>
              <a:off x="273412" y="548814"/>
              <a:ext cx="7935327" cy="5163632"/>
            </a:xfrm>
            <a:custGeom>
              <a:avLst/>
              <a:gdLst/>
              <a:ahLst/>
              <a:cxnLst>
                <a:cxn ang="0">
                  <a:pos x="wd2" y="hd2"/>
                </a:cxn>
                <a:cxn ang="5400000">
                  <a:pos x="wd2" y="hd2"/>
                </a:cxn>
                <a:cxn ang="10800000">
                  <a:pos x="wd2" y="hd2"/>
                </a:cxn>
                <a:cxn ang="16200000">
                  <a:pos x="wd2" y="hd2"/>
                </a:cxn>
              </a:cxnLst>
              <a:rect l="0" t="0" r="r" b="b"/>
              <a:pathLst>
                <a:path w="21600" h="21600" extrusionOk="0">
                  <a:moveTo>
                    <a:pt x="5365" y="16041"/>
                  </a:moveTo>
                  <a:lnTo>
                    <a:pt x="5149" y="16180"/>
                  </a:lnTo>
                  <a:lnTo>
                    <a:pt x="4976" y="16326"/>
                  </a:lnTo>
                  <a:lnTo>
                    <a:pt x="4933" y="16618"/>
                  </a:lnTo>
                  <a:lnTo>
                    <a:pt x="4933" y="16904"/>
                  </a:lnTo>
                  <a:lnTo>
                    <a:pt x="4842" y="17196"/>
                  </a:lnTo>
                  <a:lnTo>
                    <a:pt x="4669" y="17336"/>
                  </a:lnTo>
                  <a:lnTo>
                    <a:pt x="4496" y="17409"/>
                  </a:lnTo>
                  <a:lnTo>
                    <a:pt x="4318" y="17555"/>
                  </a:lnTo>
                  <a:lnTo>
                    <a:pt x="4188" y="17841"/>
                  </a:lnTo>
                  <a:lnTo>
                    <a:pt x="4188" y="18133"/>
                  </a:lnTo>
                  <a:lnTo>
                    <a:pt x="4145" y="18492"/>
                  </a:lnTo>
                  <a:lnTo>
                    <a:pt x="4145" y="18784"/>
                  </a:lnTo>
                  <a:lnTo>
                    <a:pt x="4188" y="19069"/>
                  </a:lnTo>
                  <a:lnTo>
                    <a:pt x="4188" y="19362"/>
                  </a:lnTo>
                  <a:lnTo>
                    <a:pt x="4059" y="19647"/>
                  </a:lnTo>
                  <a:lnTo>
                    <a:pt x="3838" y="19793"/>
                  </a:lnTo>
                  <a:lnTo>
                    <a:pt x="3665" y="20013"/>
                  </a:lnTo>
                  <a:lnTo>
                    <a:pt x="3492" y="20225"/>
                  </a:lnTo>
                  <a:lnTo>
                    <a:pt x="3098" y="20225"/>
                  </a:lnTo>
                  <a:lnTo>
                    <a:pt x="2925" y="20298"/>
                  </a:lnTo>
                  <a:lnTo>
                    <a:pt x="2882" y="20590"/>
                  </a:lnTo>
                  <a:lnTo>
                    <a:pt x="2882" y="20949"/>
                  </a:lnTo>
                  <a:lnTo>
                    <a:pt x="2791" y="21241"/>
                  </a:lnTo>
                  <a:lnTo>
                    <a:pt x="2575" y="21527"/>
                  </a:lnTo>
                  <a:lnTo>
                    <a:pt x="2401" y="21600"/>
                  </a:lnTo>
                  <a:lnTo>
                    <a:pt x="2267" y="21308"/>
                  </a:lnTo>
                  <a:lnTo>
                    <a:pt x="2181" y="21022"/>
                  </a:lnTo>
                  <a:lnTo>
                    <a:pt x="2051" y="20730"/>
                  </a:lnTo>
                  <a:lnTo>
                    <a:pt x="2094" y="20444"/>
                  </a:lnTo>
                  <a:lnTo>
                    <a:pt x="2094" y="20152"/>
                  </a:lnTo>
                  <a:lnTo>
                    <a:pt x="1921" y="20013"/>
                  </a:lnTo>
                  <a:lnTo>
                    <a:pt x="1744" y="20013"/>
                  </a:lnTo>
                  <a:lnTo>
                    <a:pt x="1571" y="20086"/>
                  </a:lnTo>
                  <a:lnTo>
                    <a:pt x="1398" y="20225"/>
                  </a:lnTo>
                  <a:lnTo>
                    <a:pt x="1220" y="20371"/>
                  </a:lnTo>
                  <a:lnTo>
                    <a:pt x="1047" y="20444"/>
                  </a:lnTo>
                  <a:lnTo>
                    <a:pt x="874" y="20371"/>
                  </a:lnTo>
                  <a:lnTo>
                    <a:pt x="697" y="20371"/>
                  </a:lnTo>
                  <a:lnTo>
                    <a:pt x="524" y="20086"/>
                  </a:lnTo>
                  <a:lnTo>
                    <a:pt x="524" y="19793"/>
                  </a:lnTo>
                  <a:lnTo>
                    <a:pt x="394" y="19508"/>
                  </a:lnTo>
                  <a:lnTo>
                    <a:pt x="173" y="19362"/>
                  </a:lnTo>
                  <a:lnTo>
                    <a:pt x="0" y="18996"/>
                  </a:lnTo>
                  <a:lnTo>
                    <a:pt x="130" y="18711"/>
                  </a:lnTo>
                  <a:lnTo>
                    <a:pt x="307" y="18784"/>
                  </a:lnTo>
                  <a:lnTo>
                    <a:pt x="394" y="19069"/>
                  </a:lnTo>
                  <a:lnTo>
                    <a:pt x="610" y="19215"/>
                  </a:lnTo>
                  <a:lnTo>
                    <a:pt x="787" y="19215"/>
                  </a:lnTo>
                  <a:lnTo>
                    <a:pt x="874" y="19508"/>
                  </a:lnTo>
                  <a:lnTo>
                    <a:pt x="1090" y="19720"/>
                  </a:lnTo>
                  <a:lnTo>
                    <a:pt x="1263" y="19508"/>
                  </a:lnTo>
                  <a:lnTo>
                    <a:pt x="1311" y="19215"/>
                  </a:lnTo>
                  <a:lnTo>
                    <a:pt x="1311" y="18930"/>
                  </a:lnTo>
                  <a:lnTo>
                    <a:pt x="1484" y="18857"/>
                  </a:lnTo>
                  <a:lnTo>
                    <a:pt x="1657" y="18996"/>
                  </a:lnTo>
                  <a:lnTo>
                    <a:pt x="1835" y="18784"/>
                  </a:lnTo>
                  <a:lnTo>
                    <a:pt x="2008" y="18565"/>
                  </a:lnTo>
                  <a:lnTo>
                    <a:pt x="2181" y="18784"/>
                  </a:lnTo>
                  <a:lnTo>
                    <a:pt x="2401" y="18996"/>
                  </a:lnTo>
                  <a:lnTo>
                    <a:pt x="2575" y="19069"/>
                  </a:lnTo>
                  <a:lnTo>
                    <a:pt x="2791" y="19142"/>
                  </a:lnTo>
                  <a:lnTo>
                    <a:pt x="2838" y="18857"/>
                  </a:lnTo>
                  <a:lnTo>
                    <a:pt x="2791" y="18565"/>
                  </a:lnTo>
                  <a:lnTo>
                    <a:pt x="2968" y="18418"/>
                  </a:lnTo>
                  <a:lnTo>
                    <a:pt x="2968" y="18133"/>
                  </a:lnTo>
                  <a:lnTo>
                    <a:pt x="3141" y="17987"/>
                  </a:lnTo>
                  <a:lnTo>
                    <a:pt x="3492" y="17987"/>
                  </a:lnTo>
                  <a:lnTo>
                    <a:pt x="3665" y="17841"/>
                  </a:lnTo>
                  <a:lnTo>
                    <a:pt x="3838" y="17701"/>
                  </a:lnTo>
                  <a:lnTo>
                    <a:pt x="3972" y="17409"/>
                  </a:lnTo>
                  <a:lnTo>
                    <a:pt x="4145" y="17263"/>
                  </a:lnTo>
                  <a:lnTo>
                    <a:pt x="4318" y="17263"/>
                  </a:lnTo>
                  <a:lnTo>
                    <a:pt x="4409" y="16977"/>
                  </a:lnTo>
                  <a:lnTo>
                    <a:pt x="4539" y="16685"/>
                  </a:lnTo>
                  <a:lnTo>
                    <a:pt x="4496" y="16399"/>
                  </a:lnTo>
                  <a:lnTo>
                    <a:pt x="4318" y="16253"/>
                  </a:lnTo>
                  <a:lnTo>
                    <a:pt x="4145" y="16253"/>
                  </a:lnTo>
                  <a:lnTo>
                    <a:pt x="3972" y="16107"/>
                  </a:lnTo>
                  <a:lnTo>
                    <a:pt x="3795" y="15968"/>
                  </a:lnTo>
                  <a:lnTo>
                    <a:pt x="3622" y="16041"/>
                  </a:lnTo>
                  <a:lnTo>
                    <a:pt x="3449" y="15968"/>
                  </a:lnTo>
                  <a:lnTo>
                    <a:pt x="3362" y="15675"/>
                  </a:lnTo>
                  <a:lnTo>
                    <a:pt x="3449" y="15390"/>
                  </a:lnTo>
                  <a:lnTo>
                    <a:pt x="3492" y="15097"/>
                  </a:lnTo>
                  <a:lnTo>
                    <a:pt x="3098" y="14885"/>
                  </a:lnTo>
                  <a:lnTo>
                    <a:pt x="2925" y="14812"/>
                  </a:lnTo>
                  <a:lnTo>
                    <a:pt x="2791" y="14520"/>
                  </a:lnTo>
                  <a:lnTo>
                    <a:pt x="2618" y="14373"/>
                  </a:lnTo>
                  <a:lnTo>
                    <a:pt x="2445" y="14300"/>
                  </a:lnTo>
                  <a:lnTo>
                    <a:pt x="2267" y="14161"/>
                  </a:lnTo>
                  <a:lnTo>
                    <a:pt x="2094" y="14015"/>
                  </a:lnTo>
                  <a:lnTo>
                    <a:pt x="1921" y="14015"/>
                  </a:lnTo>
                  <a:lnTo>
                    <a:pt x="1744" y="13942"/>
                  </a:lnTo>
                  <a:lnTo>
                    <a:pt x="1571" y="13942"/>
                  </a:lnTo>
                  <a:lnTo>
                    <a:pt x="1484" y="13656"/>
                  </a:lnTo>
                  <a:lnTo>
                    <a:pt x="1484" y="13364"/>
                  </a:lnTo>
                  <a:lnTo>
                    <a:pt x="1311" y="13291"/>
                  </a:lnTo>
                  <a:lnTo>
                    <a:pt x="1220" y="13005"/>
                  </a:lnTo>
                  <a:lnTo>
                    <a:pt x="1047" y="12713"/>
                  </a:lnTo>
                  <a:lnTo>
                    <a:pt x="961" y="12427"/>
                  </a:lnTo>
                  <a:lnTo>
                    <a:pt x="1047" y="12135"/>
                  </a:lnTo>
                  <a:lnTo>
                    <a:pt x="1220" y="12135"/>
                  </a:lnTo>
                  <a:lnTo>
                    <a:pt x="1354" y="12427"/>
                  </a:lnTo>
                  <a:lnTo>
                    <a:pt x="1527" y="12640"/>
                  </a:lnTo>
                  <a:lnTo>
                    <a:pt x="1700" y="12786"/>
                  </a:lnTo>
                  <a:lnTo>
                    <a:pt x="1744" y="13078"/>
                  </a:lnTo>
                  <a:lnTo>
                    <a:pt x="1921" y="13364"/>
                  </a:lnTo>
                  <a:lnTo>
                    <a:pt x="2094" y="13437"/>
                  </a:lnTo>
                  <a:lnTo>
                    <a:pt x="2267" y="13723"/>
                  </a:lnTo>
                  <a:lnTo>
                    <a:pt x="2401" y="14015"/>
                  </a:lnTo>
                  <a:lnTo>
                    <a:pt x="2575" y="14088"/>
                  </a:lnTo>
                  <a:lnTo>
                    <a:pt x="2925" y="14088"/>
                  </a:lnTo>
                  <a:lnTo>
                    <a:pt x="3098" y="13942"/>
                  </a:lnTo>
                  <a:lnTo>
                    <a:pt x="3271" y="13723"/>
                  </a:lnTo>
                  <a:lnTo>
                    <a:pt x="3449" y="13656"/>
                  </a:lnTo>
                  <a:lnTo>
                    <a:pt x="3622" y="13796"/>
                  </a:lnTo>
                  <a:lnTo>
                    <a:pt x="3795" y="14015"/>
                  </a:lnTo>
                  <a:lnTo>
                    <a:pt x="4145" y="14015"/>
                  </a:lnTo>
                  <a:lnTo>
                    <a:pt x="4318" y="14088"/>
                  </a:lnTo>
                  <a:lnTo>
                    <a:pt x="4452" y="14373"/>
                  </a:lnTo>
                  <a:lnTo>
                    <a:pt x="4625" y="14373"/>
                  </a:lnTo>
                  <a:lnTo>
                    <a:pt x="4799" y="14300"/>
                  </a:lnTo>
                  <a:lnTo>
                    <a:pt x="4976" y="14234"/>
                  </a:lnTo>
                  <a:lnTo>
                    <a:pt x="5149" y="14234"/>
                  </a:lnTo>
                  <a:lnTo>
                    <a:pt x="5149" y="14520"/>
                  </a:lnTo>
                  <a:lnTo>
                    <a:pt x="5106" y="14812"/>
                  </a:lnTo>
                  <a:lnTo>
                    <a:pt x="5062" y="15097"/>
                  </a:lnTo>
                  <a:lnTo>
                    <a:pt x="5106" y="15390"/>
                  </a:lnTo>
                  <a:lnTo>
                    <a:pt x="5279" y="15602"/>
                  </a:lnTo>
                  <a:lnTo>
                    <a:pt x="5456" y="15894"/>
                  </a:lnTo>
                  <a:lnTo>
                    <a:pt x="5629" y="15968"/>
                  </a:lnTo>
                  <a:lnTo>
                    <a:pt x="5716" y="15675"/>
                  </a:lnTo>
                  <a:lnTo>
                    <a:pt x="5716" y="15390"/>
                  </a:lnTo>
                  <a:lnTo>
                    <a:pt x="5629" y="15097"/>
                  </a:lnTo>
                  <a:lnTo>
                    <a:pt x="5586" y="14812"/>
                  </a:lnTo>
                  <a:lnTo>
                    <a:pt x="5716" y="14520"/>
                  </a:lnTo>
                  <a:lnTo>
                    <a:pt x="5889" y="14373"/>
                  </a:lnTo>
                  <a:lnTo>
                    <a:pt x="6066" y="14373"/>
                  </a:lnTo>
                  <a:lnTo>
                    <a:pt x="6066" y="14088"/>
                  </a:lnTo>
                  <a:lnTo>
                    <a:pt x="6023" y="13796"/>
                  </a:lnTo>
                  <a:lnTo>
                    <a:pt x="6239" y="13723"/>
                  </a:lnTo>
                  <a:lnTo>
                    <a:pt x="6412" y="13723"/>
                  </a:lnTo>
                  <a:lnTo>
                    <a:pt x="6590" y="13796"/>
                  </a:lnTo>
                  <a:lnTo>
                    <a:pt x="6720" y="13510"/>
                  </a:lnTo>
                  <a:lnTo>
                    <a:pt x="6720" y="12932"/>
                  </a:lnTo>
                  <a:lnTo>
                    <a:pt x="6893" y="12713"/>
                  </a:lnTo>
                  <a:lnTo>
                    <a:pt x="7113" y="12713"/>
                  </a:lnTo>
                  <a:lnTo>
                    <a:pt x="7330" y="12640"/>
                  </a:lnTo>
                  <a:lnTo>
                    <a:pt x="7724" y="12640"/>
                  </a:lnTo>
                  <a:lnTo>
                    <a:pt x="7897" y="12500"/>
                  </a:lnTo>
                  <a:lnTo>
                    <a:pt x="8074" y="12500"/>
                  </a:lnTo>
                  <a:lnTo>
                    <a:pt x="8204" y="12208"/>
                  </a:lnTo>
                  <a:lnTo>
                    <a:pt x="8204" y="11923"/>
                  </a:lnTo>
                  <a:lnTo>
                    <a:pt x="8161" y="11630"/>
                  </a:lnTo>
                  <a:lnTo>
                    <a:pt x="8161" y="11345"/>
                  </a:lnTo>
                  <a:lnTo>
                    <a:pt x="8204" y="11052"/>
                  </a:lnTo>
                  <a:lnTo>
                    <a:pt x="8161" y="10767"/>
                  </a:lnTo>
                  <a:lnTo>
                    <a:pt x="8161" y="10475"/>
                  </a:lnTo>
                  <a:lnTo>
                    <a:pt x="8334" y="10328"/>
                  </a:lnTo>
                  <a:lnTo>
                    <a:pt x="8727" y="10328"/>
                  </a:lnTo>
                  <a:lnTo>
                    <a:pt x="8727" y="10043"/>
                  </a:lnTo>
                  <a:lnTo>
                    <a:pt x="8857" y="9751"/>
                  </a:lnTo>
                  <a:lnTo>
                    <a:pt x="9078" y="9538"/>
                  </a:lnTo>
                  <a:lnTo>
                    <a:pt x="9121" y="9246"/>
                  </a:lnTo>
                  <a:lnTo>
                    <a:pt x="9121" y="8960"/>
                  </a:lnTo>
                  <a:lnTo>
                    <a:pt x="9294" y="8741"/>
                  </a:lnTo>
                  <a:lnTo>
                    <a:pt x="9467" y="8668"/>
                  </a:lnTo>
                  <a:lnTo>
                    <a:pt x="9424" y="8960"/>
                  </a:lnTo>
                  <a:lnTo>
                    <a:pt x="9381" y="9246"/>
                  </a:lnTo>
                  <a:lnTo>
                    <a:pt x="9294" y="9538"/>
                  </a:lnTo>
                  <a:lnTo>
                    <a:pt x="9294" y="10116"/>
                  </a:lnTo>
                  <a:lnTo>
                    <a:pt x="9251" y="10401"/>
                  </a:lnTo>
                  <a:lnTo>
                    <a:pt x="9424" y="10328"/>
                  </a:lnTo>
                  <a:lnTo>
                    <a:pt x="9558" y="10043"/>
                  </a:lnTo>
                  <a:lnTo>
                    <a:pt x="9731" y="10255"/>
                  </a:lnTo>
                  <a:lnTo>
                    <a:pt x="9904" y="10401"/>
                  </a:lnTo>
                  <a:lnTo>
                    <a:pt x="9948" y="10116"/>
                  </a:lnTo>
                  <a:lnTo>
                    <a:pt x="10125" y="9970"/>
                  </a:lnTo>
                  <a:lnTo>
                    <a:pt x="10212" y="9677"/>
                  </a:lnTo>
                  <a:lnTo>
                    <a:pt x="10168" y="9392"/>
                  </a:lnTo>
                  <a:lnTo>
                    <a:pt x="10168" y="9100"/>
                  </a:lnTo>
                  <a:lnTo>
                    <a:pt x="9991" y="9033"/>
                  </a:lnTo>
                  <a:lnTo>
                    <a:pt x="9861" y="8741"/>
                  </a:lnTo>
                  <a:lnTo>
                    <a:pt x="9861" y="8090"/>
                  </a:lnTo>
                  <a:lnTo>
                    <a:pt x="9904" y="7804"/>
                  </a:lnTo>
                  <a:lnTo>
                    <a:pt x="9904" y="7512"/>
                  </a:lnTo>
                  <a:lnTo>
                    <a:pt x="9861" y="7227"/>
                  </a:lnTo>
                  <a:lnTo>
                    <a:pt x="9688" y="7154"/>
                  </a:lnTo>
                  <a:lnTo>
                    <a:pt x="9511" y="7300"/>
                  </a:lnTo>
                  <a:lnTo>
                    <a:pt x="9337" y="7227"/>
                  </a:lnTo>
                  <a:lnTo>
                    <a:pt x="9164" y="6934"/>
                  </a:lnTo>
                  <a:lnTo>
                    <a:pt x="9078" y="6649"/>
                  </a:lnTo>
                  <a:lnTo>
                    <a:pt x="9121" y="6356"/>
                  </a:lnTo>
                  <a:lnTo>
                    <a:pt x="9078" y="6071"/>
                  </a:lnTo>
                  <a:lnTo>
                    <a:pt x="8987" y="5779"/>
                  </a:lnTo>
                  <a:lnTo>
                    <a:pt x="8944" y="5493"/>
                  </a:lnTo>
                  <a:lnTo>
                    <a:pt x="8987" y="5201"/>
                  </a:lnTo>
                  <a:lnTo>
                    <a:pt x="8987" y="4337"/>
                  </a:lnTo>
                  <a:lnTo>
                    <a:pt x="9121" y="4045"/>
                  </a:lnTo>
                  <a:lnTo>
                    <a:pt x="9208" y="3759"/>
                  </a:lnTo>
                  <a:lnTo>
                    <a:pt x="9208" y="3467"/>
                  </a:lnTo>
                  <a:lnTo>
                    <a:pt x="9121" y="3182"/>
                  </a:lnTo>
                  <a:lnTo>
                    <a:pt x="8944" y="3035"/>
                  </a:lnTo>
                  <a:lnTo>
                    <a:pt x="8771" y="2816"/>
                  </a:lnTo>
                  <a:lnTo>
                    <a:pt x="8598" y="2670"/>
                  </a:lnTo>
                  <a:lnTo>
                    <a:pt x="8247" y="2670"/>
                  </a:lnTo>
                  <a:lnTo>
                    <a:pt x="8117" y="2385"/>
                  </a:lnTo>
                  <a:lnTo>
                    <a:pt x="8247" y="2092"/>
                  </a:lnTo>
                  <a:lnTo>
                    <a:pt x="8204" y="1807"/>
                  </a:lnTo>
                  <a:lnTo>
                    <a:pt x="8247" y="1514"/>
                  </a:lnTo>
                  <a:lnTo>
                    <a:pt x="8334" y="1229"/>
                  </a:lnTo>
                  <a:lnTo>
                    <a:pt x="8117" y="1156"/>
                  </a:lnTo>
                  <a:lnTo>
                    <a:pt x="7940" y="1156"/>
                  </a:lnTo>
                  <a:lnTo>
                    <a:pt x="7724" y="1083"/>
                  </a:lnTo>
                  <a:lnTo>
                    <a:pt x="7594" y="797"/>
                  </a:lnTo>
                  <a:lnTo>
                    <a:pt x="7416" y="505"/>
                  </a:lnTo>
                  <a:lnTo>
                    <a:pt x="7070" y="359"/>
                  </a:lnTo>
                  <a:lnTo>
                    <a:pt x="7113" y="73"/>
                  </a:lnTo>
                  <a:lnTo>
                    <a:pt x="7287" y="0"/>
                  </a:lnTo>
                  <a:lnTo>
                    <a:pt x="7507" y="0"/>
                  </a:lnTo>
                  <a:lnTo>
                    <a:pt x="7594" y="292"/>
                  </a:lnTo>
                  <a:lnTo>
                    <a:pt x="7810" y="432"/>
                  </a:lnTo>
                  <a:lnTo>
                    <a:pt x="7987" y="432"/>
                  </a:lnTo>
                  <a:lnTo>
                    <a:pt x="8161" y="505"/>
                  </a:lnTo>
                  <a:lnTo>
                    <a:pt x="8377" y="578"/>
                  </a:lnTo>
                  <a:lnTo>
                    <a:pt x="8511" y="870"/>
                  </a:lnTo>
                  <a:lnTo>
                    <a:pt x="8511" y="1156"/>
                  </a:lnTo>
                  <a:lnTo>
                    <a:pt x="8684" y="1229"/>
                  </a:lnTo>
                  <a:lnTo>
                    <a:pt x="8814" y="1514"/>
                  </a:lnTo>
                  <a:lnTo>
                    <a:pt x="8987" y="1514"/>
                  </a:lnTo>
                  <a:lnTo>
                    <a:pt x="9208" y="1375"/>
                  </a:lnTo>
                  <a:lnTo>
                    <a:pt x="9424" y="1302"/>
                  </a:lnTo>
                  <a:lnTo>
                    <a:pt x="9601" y="1448"/>
                  </a:lnTo>
                  <a:lnTo>
                    <a:pt x="9601" y="1734"/>
                  </a:lnTo>
                  <a:lnTo>
                    <a:pt x="9511" y="2026"/>
                  </a:lnTo>
                  <a:lnTo>
                    <a:pt x="9511" y="2311"/>
                  </a:lnTo>
                  <a:lnTo>
                    <a:pt x="9645" y="2604"/>
                  </a:lnTo>
                  <a:lnTo>
                    <a:pt x="9818" y="2604"/>
                  </a:lnTo>
                  <a:lnTo>
                    <a:pt x="9991" y="2670"/>
                  </a:lnTo>
                  <a:lnTo>
                    <a:pt x="10168" y="2962"/>
                  </a:lnTo>
                  <a:lnTo>
                    <a:pt x="9948" y="3248"/>
                  </a:lnTo>
                  <a:lnTo>
                    <a:pt x="9775" y="3321"/>
                  </a:lnTo>
                  <a:lnTo>
                    <a:pt x="9688" y="3613"/>
                  </a:lnTo>
                  <a:lnTo>
                    <a:pt x="9688" y="3899"/>
                  </a:lnTo>
                  <a:lnTo>
                    <a:pt x="9601" y="4191"/>
                  </a:lnTo>
                  <a:lnTo>
                    <a:pt x="9467" y="4477"/>
                  </a:lnTo>
                  <a:lnTo>
                    <a:pt x="9121" y="4769"/>
                  </a:lnTo>
                  <a:lnTo>
                    <a:pt x="9078" y="5055"/>
                  </a:lnTo>
                  <a:lnTo>
                    <a:pt x="9078" y="5347"/>
                  </a:lnTo>
                  <a:lnTo>
                    <a:pt x="9121" y="5632"/>
                  </a:lnTo>
                  <a:lnTo>
                    <a:pt x="9294" y="5706"/>
                  </a:lnTo>
                  <a:lnTo>
                    <a:pt x="9467" y="5706"/>
                  </a:lnTo>
                  <a:lnTo>
                    <a:pt x="9645" y="5632"/>
                  </a:lnTo>
                  <a:lnTo>
                    <a:pt x="9991" y="6071"/>
                  </a:lnTo>
                  <a:lnTo>
                    <a:pt x="10168" y="5925"/>
                  </a:lnTo>
                  <a:lnTo>
                    <a:pt x="10212" y="5632"/>
                  </a:lnTo>
                  <a:lnTo>
                    <a:pt x="10212" y="4769"/>
                  </a:lnTo>
                  <a:lnTo>
                    <a:pt x="10385" y="4696"/>
                  </a:lnTo>
                  <a:lnTo>
                    <a:pt x="10562" y="4769"/>
                  </a:lnTo>
                  <a:lnTo>
                    <a:pt x="10735" y="4915"/>
                  </a:lnTo>
                  <a:lnTo>
                    <a:pt x="10908" y="4982"/>
                  </a:lnTo>
                  <a:lnTo>
                    <a:pt x="11086" y="4696"/>
                  </a:lnTo>
                  <a:lnTo>
                    <a:pt x="11129" y="4404"/>
                  </a:lnTo>
                  <a:lnTo>
                    <a:pt x="11129" y="4118"/>
                  </a:lnTo>
                  <a:lnTo>
                    <a:pt x="10951" y="3899"/>
                  </a:lnTo>
                  <a:lnTo>
                    <a:pt x="10778" y="3899"/>
                  </a:lnTo>
                  <a:lnTo>
                    <a:pt x="10605" y="3759"/>
                  </a:lnTo>
                  <a:lnTo>
                    <a:pt x="10514" y="3467"/>
                  </a:lnTo>
                  <a:lnTo>
                    <a:pt x="10514" y="2816"/>
                  </a:lnTo>
                  <a:lnTo>
                    <a:pt x="10428" y="2458"/>
                  </a:lnTo>
                  <a:lnTo>
                    <a:pt x="10385" y="2165"/>
                  </a:lnTo>
                  <a:lnTo>
                    <a:pt x="10562" y="2026"/>
                  </a:lnTo>
                  <a:lnTo>
                    <a:pt x="11086" y="2026"/>
                  </a:lnTo>
                  <a:lnTo>
                    <a:pt x="11259" y="2092"/>
                  </a:lnTo>
                  <a:lnTo>
                    <a:pt x="11432" y="1807"/>
                  </a:lnTo>
                  <a:lnTo>
                    <a:pt x="11562" y="1514"/>
                  </a:lnTo>
                  <a:lnTo>
                    <a:pt x="11739" y="1375"/>
                  </a:lnTo>
                  <a:lnTo>
                    <a:pt x="11912" y="1302"/>
                  </a:lnTo>
                  <a:lnTo>
                    <a:pt x="12089" y="1083"/>
                  </a:lnTo>
                  <a:lnTo>
                    <a:pt x="12262" y="937"/>
                  </a:lnTo>
                  <a:lnTo>
                    <a:pt x="12436" y="1083"/>
                  </a:lnTo>
                  <a:lnTo>
                    <a:pt x="12613" y="1302"/>
                  </a:lnTo>
                  <a:lnTo>
                    <a:pt x="12959" y="1156"/>
                  </a:lnTo>
                  <a:lnTo>
                    <a:pt x="13137" y="1083"/>
                  </a:lnTo>
                  <a:lnTo>
                    <a:pt x="13310" y="1302"/>
                  </a:lnTo>
                  <a:lnTo>
                    <a:pt x="13483" y="1448"/>
                  </a:lnTo>
                  <a:lnTo>
                    <a:pt x="13703" y="1375"/>
                  </a:lnTo>
                  <a:lnTo>
                    <a:pt x="13876" y="1302"/>
                  </a:lnTo>
                  <a:lnTo>
                    <a:pt x="14050" y="1448"/>
                  </a:lnTo>
                  <a:lnTo>
                    <a:pt x="14136" y="1734"/>
                  </a:lnTo>
                  <a:lnTo>
                    <a:pt x="14136" y="2026"/>
                  </a:lnTo>
                  <a:lnTo>
                    <a:pt x="14093" y="2311"/>
                  </a:lnTo>
                  <a:lnTo>
                    <a:pt x="13963" y="2604"/>
                  </a:lnTo>
                  <a:lnTo>
                    <a:pt x="13876" y="2889"/>
                  </a:lnTo>
                  <a:lnTo>
                    <a:pt x="13833" y="3182"/>
                  </a:lnTo>
                  <a:lnTo>
                    <a:pt x="13660" y="3394"/>
                  </a:lnTo>
                  <a:lnTo>
                    <a:pt x="13876" y="3613"/>
                  </a:lnTo>
                  <a:lnTo>
                    <a:pt x="14050" y="3686"/>
                  </a:lnTo>
                  <a:lnTo>
                    <a:pt x="14227" y="3759"/>
                  </a:lnTo>
                  <a:lnTo>
                    <a:pt x="14357" y="4045"/>
                  </a:lnTo>
                  <a:lnTo>
                    <a:pt x="14487" y="4337"/>
                  </a:lnTo>
                  <a:lnTo>
                    <a:pt x="14313" y="4477"/>
                  </a:lnTo>
                  <a:lnTo>
                    <a:pt x="13963" y="4477"/>
                  </a:lnTo>
                  <a:lnTo>
                    <a:pt x="13790" y="4696"/>
                  </a:lnTo>
                  <a:lnTo>
                    <a:pt x="13747" y="4982"/>
                  </a:lnTo>
                  <a:lnTo>
                    <a:pt x="13569" y="5201"/>
                  </a:lnTo>
                  <a:lnTo>
                    <a:pt x="12042" y="5201"/>
                  </a:lnTo>
                  <a:lnTo>
                    <a:pt x="11869" y="5347"/>
                  </a:lnTo>
                  <a:lnTo>
                    <a:pt x="11825" y="5632"/>
                  </a:lnTo>
                  <a:lnTo>
                    <a:pt x="12042" y="5852"/>
                  </a:lnTo>
                  <a:lnTo>
                    <a:pt x="12219" y="5852"/>
                  </a:lnTo>
                  <a:lnTo>
                    <a:pt x="12392" y="5779"/>
                  </a:lnTo>
                  <a:lnTo>
                    <a:pt x="12479" y="6071"/>
                  </a:lnTo>
                  <a:lnTo>
                    <a:pt x="12522" y="6356"/>
                  </a:lnTo>
                  <a:lnTo>
                    <a:pt x="12522" y="6715"/>
                  </a:lnTo>
                  <a:lnTo>
                    <a:pt x="12565" y="7007"/>
                  </a:lnTo>
                  <a:lnTo>
                    <a:pt x="12873" y="7007"/>
                  </a:lnTo>
                  <a:lnTo>
                    <a:pt x="13046" y="6934"/>
                  </a:lnTo>
                  <a:lnTo>
                    <a:pt x="13223" y="6861"/>
                  </a:lnTo>
                  <a:lnTo>
                    <a:pt x="13396" y="7007"/>
                  </a:lnTo>
                  <a:lnTo>
                    <a:pt x="13569" y="7007"/>
                  </a:lnTo>
                  <a:lnTo>
                    <a:pt x="13703" y="6715"/>
                  </a:lnTo>
                  <a:lnTo>
                    <a:pt x="13876" y="6576"/>
                  </a:lnTo>
                  <a:lnTo>
                    <a:pt x="14050" y="6430"/>
                  </a:lnTo>
                  <a:lnTo>
                    <a:pt x="14227" y="6283"/>
                  </a:lnTo>
                  <a:lnTo>
                    <a:pt x="14443" y="6356"/>
                  </a:lnTo>
                  <a:lnTo>
                    <a:pt x="14616" y="6649"/>
                  </a:lnTo>
                  <a:lnTo>
                    <a:pt x="14794" y="6861"/>
                  </a:lnTo>
                  <a:lnTo>
                    <a:pt x="15140" y="6861"/>
                  </a:lnTo>
                  <a:lnTo>
                    <a:pt x="15317" y="6715"/>
                  </a:lnTo>
                  <a:lnTo>
                    <a:pt x="15490" y="6649"/>
                  </a:lnTo>
                  <a:lnTo>
                    <a:pt x="15663" y="6649"/>
                  </a:lnTo>
                  <a:lnTo>
                    <a:pt x="15841" y="6715"/>
                  </a:lnTo>
                  <a:lnTo>
                    <a:pt x="15927" y="7080"/>
                  </a:lnTo>
                  <a:lnTo>
                    <a:pt x="15971" y="7366"/>
                  </a:lnTo>
                  <a:lnTo>
                    <a:pt x="15971" y="7658"/>
                  </a:lnTo>
                  <a:lnTo>
                    <a:pt x="15927" y="7944"/>
                  </a:lnTo>
                  <a:lnTo>
                    <a:pt x="16057" y="8236"/>
                  </a:lnTo>
                  <a:lnTo>
                    <a:pt x="16187" y="8522"/>
                  </a:lnTo>
                  <a:lnTo>
                    <a:pt x="16187" y="9173"/>
                  </a:lnTo>
                  <a:lnTo>
                    <a:pt x="16235" y="9465"/>
                  </a:lnTo>
                  <a:lnTo>
                    <a:pt x="16235" y="9751"/>
                  </a:lnTo>
                  <a:lnTo>
                    <a:pt x="16014" y="9897"/>
                  </a:lnTo>
                  <a:lnTo>
                    <a:pt x="15754" y="9970"/>
                  </a:lnTo>
                  <a:lnTo>
                    <a:pt x="15620" y="10255"/>
                  </a:lnTo>
                  <a:lnTo>
                    <a:pt x="15620" y="10548"/>
                  </a:lnTo>
                  <a:lnTo>
                    <a:pt x="15663" y="10833"/>
                  </a:lnTo>
                  <a:lnTo>
                    <a:pt x="15841" y="11052"/>
                  </a:lnTo>
                  <a:lnTo>
                    <a:pt x="16014" y="11199"/>
                  </a:lnTo>
                  <a:lnTo>
                    <a:pt x="16187" y="11125"/>
                  </a:lnTo>
                  <a:lnTo>
                    <a:pt x="16364" y="10979"/>
                  </a:lnTo>
                  <a:lnTo>
                    <a:pt x="16537" y="11052"/>
                  </a:lnTo>
                  <a:lnTo>
                    <a:pt x="16624" y="11345"/>
                  </a:lnTo>
                  <a:lnTo>
                    <a:pt x="16667" y="11630"/>
                  </a:lnTo>
                  <a:lnTo>
                    <a:pt x="16537" y="11923"/>
                  </a:lnTo>
                  <a:lnTo>
                    <a:pt x="16537" y="12208"/>
                  </a:lnTo>
                  <a:lnTo>
                    <a:pt x="16581" y="12567"/>
                  </a:lnTo>
                  <a:lnTo>
                    <a:pt x="16758" y="12640"/>
                  </a:lnTo>
                  <a:lnTo>
                    <a:pt x="16845" y="12932"/>
                  </a:lnTo>
                  <a:lnTo>
                    <a:pt x="17061" y="13078"/>
                  </a:lnTo>
                  <a:lnTo>
                    <a:pt x="17282" y="13078"/>
                  </a:lnTo>
                  <a:lnTo>
                    <a:pt x="17498" y="13005"/>
                  </a:lnTo>
                  <a:lnTo>
                    <a:pt x="17849" y="13005"/>
                  </a:lnTo>
                  <a:lnTo>
                    <a:pt x="17892" y="12713"/>
                  </a:lnTo>
                  <a:lnTo>
                    <a:pt x="17892" y="12427"/>
                  </a:lnTo>
                  <a:lnTo>
                    <a:pt x="18065" y="12135"/>
                  </a:lnTo>
                  <a:lnTo>
                    <a:pt x="18065" y="11849"/>
                  </a:lnTo>
                  <a:lnTo>
                    <a:pt x="18238" y="11630"/>
                  </a:lnTo>
                  <a:lnTo>
                    <a:pt x="18415" y="11411"/>
                  </a:lnTo>
                  <a:lnTo>
                    <a:pt x="18415" y="10833"/>
                  </a:lnTo>
                  <a:lnTo>
                    <a:pt x="18502" y="10548"/>
                  </a:lnTo>
                  <a:lnTo>
                    <a:pt x="18675" y="10401"/>
                  </a:lnTo>
                  <a:lnTo>
                    <a:pt x="18809" y="10767"/>
                  </a:lnTo>
                  <a:lnTo>
                    <a:pt x="18982" y="10979"/>
                  </a:lnTo>
                  <a:lnTo>
                    <a:pt x="19155" y="10906"/>
                  </a:lnTo>
                  <a:lnTo>
                    <a:pt x="19333" y="10833"/>
                  </a:lnTo>
                  <a:lnTo>
                    <a:pt x="19506" y="10906"/>
                  </a:lnTo>
                  <a:lnTo>
                    <a:pt x="19679" y="11052"/>
                  </a:lnTo>
                  <a:lnTo>
                    <a:pt x="19856" y="10833"/>
                  </a:lnTo>
                  <a:lnTo>
                    <a:pt x="19856" y="10548"/>
                  </a:lnTo>
                  <a:lnTo>
                    <a:pt x="19900" y="10255"/>
                  </a:lnTo>
                  <a:lnTo>
                    <a:pt x="20073" y="10116"/>
                  </a:lnTo>
                  <a:lnTo>
                    <a:pt x="20246" y="10116"/>
                  </a:lnTo>
                  <a:lnTo>
                    <a:pt x="20337" y="9824"/>
                  </a:lnTo>
                  <a:lnTo>
                    <a:pt x="20337" y="9538"/>
                  </a:lnTo>
                  <a:lnTo>
                    <a:pt x="20423" y="9246"/>
                  </a:lnTo>
                  <a:lnTo>
                    <a:pt x="20596" y="9033"/>
                  </a:lnTo>
                  <a:lnTo>
                    <a:pt x="20769" y="8960"/>
                  </a:lnTo>
                  <a:lnTo>
                    <a:pt x="20947" y="8960"/>
                  </a:lnTo>
                  <a:lnTo>
                    <a:pt x="21120" y="8741"/>
                  </a:lnTo>
                  <a:lnTo>
                    <a:pt x="21293" y="8668"/>
                  </a:lnTo>
                  <a:lnTo>
                    <a:pt x="21470" y="8668"/>
                  </a:lnTo>
                  <a:lnTo>
                    <a:pt x="21600" y="9033"/>
                  </a:lnTo>
                  <a:lnTo>
                    <a:pt x="21600" y="10189"/>
                  </a:lnTo>
                  <a:lnTo>
                    <a:pt x="21470" y="10475"/>
                  </a:lnTo>
                  <a:lnTo>
                    <a:pt x="21293" y="10401"/>
                  </a:lnTo>
                  <a:lnTo>
                    <a:pt x="21120" y="10255"/>
                  </a:lnTo>
                  <a:lnTo>
                    <a:pt x="20947" y="10328"/>
                  </a:lnTo>
                  <a:lnTo>
                    <a:pt x="20813" y="10621"/>
                  </a:lnTo>
                  <a:lnTo>
                    <a:pt x="20639" y="10833"/>
                  </a:lnTo>
                  <a:lnTo>
                    <a:pt x="20553" y="11125"/>
                  </a:lnTo>
                  <a:lnTo>
                    <a:pt x="20553" y="11411"/>
                  </a:lnTo>
                  <a:lnTo>
                    <a:pt x="20466" y="11703"/>
                  </a:lnTo>
                  <a:lnTo>
                    <a:pt x="20337" y="11989"/>
                  </a:lnTo>
                  <a:lnTo>
                    <a:pt x="20159" y="12281"/>
                  </a:lnTo>
                  <a:lnTo>
                    <a:pt x="20073" y="12567"/>
                  </a:lnTo>
                  <a:lnTo>
                    <a:pt x="20073" y="12859"/>
                  </a:lnTo>
                  <a:lnTo>
                    <a:pt x="19900" y="12859"/>
                  </a:lnTo>
                  <a:lnTo>
                    <a:pt x="19813" y="13218"/>
                  </a:lnTo>
                  <a:lnTo>
                    <a:pt x="19813" y="13796"/>
                  </a:lnTo>
                  <a:lnTo>
                    <a:pt x="19722" y="14088"/>
                  </a:lnTo>
                  <a:lnTo>
                    <a:pt x="19549" y="14161"/>
                  </a:lnTo>
                  <a:lnTo>
                    <a:pt x="19376" y="14161"/>
                  </a:lnTo>
                  <a:lnTo>
                    <a:pt x="19199" y="14234"/>
                  </a:lnTo>
                  <a:lnTo>
                    <a:pt x="19112" y="14520"/>
                  </a:lnTo>
                  <a:lnTo>
                    <a:pt x="18939" y="14739"/>
                  </a:lnTo>
                  <a:lnTo>
                    <a:pt x="18939" y="15390"/>
                  </a:lnTo>
                  <a:lnTo>
                    <a:pt x="18809" y="15675"/>
                  </a:lnTo>
                  <a:lnTo>
                    <a:pt x="18632" y="16041"/>
                  </a:lnTo>
                  <a:lnTo>
                    <a:pt x="18632" y="16399"/>
                  </a:lnTo>
                  <a:lnTo>
                    <a:pt x="18459" y="16545"/>
                  </a:lnTo>
                  <a:lnTo>
                    <a:pt x="17935" y="16545"/>
                  </a:lnTo>
                  <a:lnTo>
                    <a:pt x="17762" y="16618"/>
                  </a:lnTo>
                  <a:lnTo>
                    <a:pt x="17585" y="16685"/>
                  </a:lnTo>
                  <a:lnTo>
                    <a:pt x="17412" y="16545"/>
                  </a:lnTo>
                  <a:lnTo>
                    <a:pt x="17238" y="16326"/>
                  </a:lnTo>
                  <a:lnTo>
                    <a:pt x="16888" y="16326"/>
                  </a:lnTo>
                  <a:lnTo>
                    <a:pt x="16667" y="16472"/>
                  </a:lnTo>
                  <a:lnTo>
                    <a:pt x="16321" y="16326"/>
                  </a:lnTo>
                  <a:lnTo>
                    <a:pt x="16187" y="16904"/>
                  </a:lnTo>
                  <a:lnTo>
                    <a:pt x="16014" y="17123"/>
                  </a:lnTo>
                  <a:lnTo>
                    <a:pt x="15841" y="17123"/>
                  </a:lnTo>
                  <a:lnTo>
                    <a:pt x="15798" y="16831"/>
                  </a:lnTo>
                  <a:lnTo>
                    <a:pt x="15841" y="16545"/>
                  </a:lnTo>
                  <a:lnTo>
                    <a:pt x="15841" y="15968"/>
                  </a:lnTo>
                  <a:lnTo>
                    <a:pt x="15447" y="15675"/>
                  </a:lnTo>
                  <a:lnTo>
                    <a:pt x="15404" y="15390"/>
                  </a:lnTo>
                  <a:lnTo>
                    <a:pt x="15447" y="15097"/>
                  </a:lnTo>
                  <a:lnTo>
                    <a:pt x="15534" y="14812"/>
                  </a:lnTo>
                  <a:lnTo>
                    <a:pt x="15577" y="14446"/>
                  </a:lnTo>
                  <a:lnTo>
                    <a:pt x="15577" y="14088"/>
                  </a:lnTo>
                  <a:lnTo>
                    <a:pt x="15534" y="13796"/>
                  </a:lnTo>
                  <a:lnTo>
                    <a:pt x="15490" y="13437"/>
                  </a:lnTo>
                  <a:lnTo>
                    <a:pt x="15490" y="13145"/>
                  </a:lnTo>
                  <a:lnTo>
                    <a:pt x="15361" y="12859"/>
                  </a:lnTo>
                  <a:lnTo>
                    <a:pt x="15274" y="12567"/>
                  </a:lnTo>
                  <a:lnTo>
                    <a:pt x="15361" y="12281"/>
                  </a:lnTo>
                  <a:lnTo>
                    <a:pt x="15447" y="11989"/>
                  </a:lnTo>
                  <a:lnTo>
                    <a:pt x="15490" y="11703"/>
                  </a:lnTo>
                  <a:lnTo>
                    <a:pt x="15447" y="11125"/>
                  </a:lnTo>
                  <a:lnTo>
                    <a:pt x="15447" y="10833"/>
                  </a:lnTo>
                  <a:lnTo>
                    <a:pt x="15404" y="10475"/>
                  </a:lnTo>
                  <a:lnTo>
                    <a:pt x="15231" y="10255"/>
                  </a:lnTo>
                  <a:lnTo>
                    <a:pt x="15010" y="10401"/>
                  </a:lnTo>
                  <a:lnTo>
                    <a:pt x="14837" y="10548"/>
                  </a:lnTo>
                  <a:lnTo>
                    <a:pt x="14664" y="10548"/>
                  </a:lnTo>
                  <a:lnTo>
                    <a:pt x="14487" y="10401"/>
                  </a:lnTo>
                  <a:lnTo>
                    <a:pt x="14313" y="10255"/>
                  </a:lnTo>
                  <a:lnTo>
                    <a:pt x="14136" y="10475"/>
                  </a:lnTo>
                  <a:lnTo>
                    <a:pt x="14006" y="10767"/>
                  </a:lnTo>
                  <a:lnTo>
                    <a:pt x="13833" y="10833"/>
                  </a:lnTo>
                  <a:lnTo>
                    <a:pt x="13612" y="10694"/>
                  </a:lnTo>
                  <a:lnTo>
                    <a:pt x="13439" y="10621"/>
                  </a:lnTo>
                  <a:lnTo>
                    <a:pt x="13266" y="10906"/>
                  </a:lnTo>
                  <a:lnTo>
                    <a:pt x="13180" y="11199"/>
                  </a:lnTo>
                  <a:lnTo>
                    <a:pt x="13089" y="11484"/>
                  </a:lnTo>
                  <a:lnTo>
                    <a:pt x="13002" y="11776"/>
                  </a:lnTo>
                  <a:lnTo>
                    <a:pt x="12959" y="12062"/>
                  </a:lnTo>
                  <a:lnTo>
                    <a:pt x="12565" y="12062"/>
                  </a:lnTo>
                  <a:lnTo>
                    <a:pt x="12522" y="11776"/>
                  </a:lnTo>
                  <a:lnTo>
                    <a:pt x="12565" y="11484"/>
                  </a:lnTo>
                  <a:lnTo>
                    <a:pt x="12565" y="11199"/>
                  </a:lnTo>
                  <a:lnTo>
                    <a:pt x="12219" y="11052"/>
                  </a:lnTo>
                  <a:lnTo>
                    <a:pt x="12176" y="10694"/>
                  </a:lnTo>
                  <a:lnTo>
                    <a:pt x="12219" y="10401"/>
                  </a:lnTo>
                  <a:lnTo>
                    <a:pt x="12219" y="9751"/>
                  </a:lnTo>
                  <a:lnTo>
                    <a:pt x="12262" y="9465"/>
                  </a:lnTo>
                  <a:lnTo>
                    <a:pt x="12262" y="9173"/>
                  </a:lnTo>
                  <a:lnTo>
                    <a:pt x="12089" y="9033"/>
                  </a:lnTo>
                  <a:lnTo>
                    <a:pt x="11912" y="8887"/>
                  </a:lnTo>
                  <a:lnTo>
                    <a:pt x="11518" y="8887"/>
                  </a:lnTo>
                  <a:lnTo>
                    <a:pt x="11345" y="8668"/>
                  </a:lnTo>
                  <a:lnTo>
                    <a:pt x="11172" y="8595"/>
                  </a:lnTo>
                  <a:lnTo>
                    <a:pt x="10908" y="8595"/>
                  </a:lnTo>
                  <a:lnTo>
                    <a:pt x="10778" y="8887"/>
                  </a:lnTo>
                  <a:lnTo>
                    <a:pt x="10605" y="9173"/>
                  </a:lnTo>
                  <a:lnTo>
                    <a:pt x="10605" y="9751"/>
                  </a:lnTo>
                  <a:lnTo>
                    <a:pt x="10428" y="10043"/>
                  </a:lnTo>
                  <a:lnTo>
                    <a:pt x="10385" y="10328"/>
                  </a:lnTo>
                  <a:lnTo>
                    <a:pt x="10212" y="10401"/>
                  </a:lnTo>
                  <a:lnTo>
                    <a:pt x="10038" y="10328"/>
                  </a:lnTo>
                  <a:lnTo>
                    <a:pt x="9861" y="10475"/>
                  </a:lnTo>
                  <a:lnTo>
                    <a:pt x="9688" y="10621"/>
                  </a:lnTo>
                  <a:lnTo>
                    <a:pt x="9645" y="10979"/>
                  </a:lnTo>
                  <a:lnTo>
                    <a:pt x="9688" y="11272"/>
                  </a:lnTo>
                  <a:lnTo>
                    <a:pt x="9688" y="11557"/>
                  </a:lnTo>
                  <a:lnTo>
                    <a:pt x="9601" y="11849"/>
                  </a:lnTo>
                  <a:lnTo>
                    <a:pt x="9467" y="12135"/>
                  </a:lnTo>
                  <a:lnTo>
                    <a:pt x="9424" y="12427"/>
                  </a:lnTo>
                  <a:lnTo>
                    <a:pt x="9381" y="12713"/>
                  </a:lnTo>
                  <a:lnTo>
                    <a:pt x="9381" y="13005"/>
                  </a:lnTo>
                  <a:lnTo>
                    <a:pt x="9337" y="13291"/>
                  </a:lnTo>
                  <a:lnTo>
                    <a:pt x="9208" y="13583"/>
                  </a:lnTo>
                  <a:lnTo>
                    <a:pt x="9035" y="13869"/>
                  </a:lnTo>
                  <a:lnTo>
                    <a:pt x="8857" y="13869"/>
                  </a:lnTo>
                  <a:lnTo>
                    <a:pt x="8684" y="13796"/>
                  </a:lnTo>
                  <a:lnTo>
                    <a:pt x="8511" y="13942"/>
                  </a:lnTo>
                  <a:lnTo>
                    <a:pt x="8334" y="14234"/>
                  </a:lnTo>
                  <a:lnTo>
                    <a:pt x="8204" y="14593"/>
                  </a:lnTo>
                  <a:lnTo>
                    <a:pt x="8204" y="15463"/>
                  </a:lnTo>
                  <a:lnTo>
                    <a:pt x="8161" y="15748"/>
                  </a:lnTo>
                  <a:lnTo>
                    <a:pt x="8290" y="16041"/>
                  </a:lnTo>
                  <a:lnTo>
                    <a:pt x="8463" y="16253"/>
                  </a:lnTo>
                  <a:lnTo>
                    <a:pt x="8511" y="16545"/>
                  </a:lnTo>
                  <a:lnTo>
                    <a:pt x="8420" y="16831"/>
                  </a:lnTo>
                  <a:lnTo>
                    <a:pt x="8334" y="17196"/>
                  </a:lnTo>
                  <a:lnTo>
                    <a:pt x="8117" y="17336"/>
                  </a:lnTo>
                  <a:lnTo>
                    <a:pt x="7940" y="17336"/>
                  </a:lnTo>
                  <a:lnTo>
                    <a:pt x="7767" y="17555"/>
                  </a:lnTo>
                  <a:lnTo>
                    <a:pt x="7416" y="17555"/>
                  </a:lnTo>
                  <a:lnTo>
                    <a:pt x="7243" y="17409"/>
                  </a:lnTo>
                  <a:lnTo>
                    <a:pt x="7070" y="17409"/>
                  </a:lnTo>
                  <a:lnTo>
                    <a:pt x="6893" y="17555"/>
                  </a:lnTo>
                  <a:lnTo>
                    <a:pt x="6720" y="17196"/>
                  </a:lnTo>
                  <a:lnTo>
                    <a:pt x="6676" y="16904"/>
                  </a:lnTo>
                  <a:lnTo>
                    <a:pt x="6460" y="16904"/>
                  </a:lnTo>
                  <a:lnTo>
                    <a:pt x="6369" y="16618"/>
                  </a:lnTo>
                  <a:lnTo>
                    <a:pt x="6023" y="16180"/>
                  </a:lnTo>
                  <a:lnTo>
                    <a:pt x="5846" y="16180"/>
                  </a:lnTo>
                  <a:lnTo>
                    <a:pt x="5673" y="16107"/>
                  </a:lnTo>
                  <a:lnTo>
                    <a:pt x="5500" y="16041"/>
                  </a:lnTo>
                  <a:lnTo>
                    <a:pt x="5279" y="16326"/>
                  </a:lnTo>
                  <a:lnTo>
                    <a:pt x="5365" y="16041"/>
                  </a:lnTo>
                </a:path>
              </a:pathLst>
            </a:custGeom>
            <a:solidFill>
              <a:srgbClr val="585858"/>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328" name="AutoShape 9"/>
            <p:cNvSpPr/>
            <p:nvPr/>
          </p:nvSpPr>
          <p:spPr>
            <a:xfrm>
              <a:off x="449858" y="494728"/>
              <a:ext cx="1066630" cy="960824"/>
            </a:xfrm>
            <a:custGeom>
              <a:avLst/>
              <a:gdLst/>
              <a:ahLst/>
              <a:cxnLst>
                <a:cxn ang="0">
                  <a:pos x="wd2" y="hd2"/>
                </a:cxn>
                <a:cxn ang="5400000">
                  <a:pos x="wd2" y="hd2"/>
                </a:cxn>
                <a:cxn ang="10800000">
                  <a:pos x="wd2" y="hd2"/>
                </a:cxn>
                <a:cxn ang="16200000">
                  <a:pos x="wd2" y="hd2"/>
                </a:cxn>
              </a:cxnLst>
              <a:rect l="0" t="0" r="r" b="b"/>
              <a:pathLst>
                <a:path w="21600" h="21600" extrusionOk="0">
                  <a:moveTo>
                    <a:pt x="4314" y="0"/>
                  </a:moveTo>
                  <a:lnTo>
                    <a:pt x="4957" y="1574"/>
                  </a:lnTo>
                  <a:lnTo>
                    <a:pt x="5408" y="2611"/>
                  </a:lnTo>
                  <a:lnTo>
                    <a:pt x="5408" y="4685"/>
                  </a:lnTo>
                  <a:lnTo>
                    <a:pt x="5601" y="5722"/>
                  </a:lnTo>
                  <a:lnTo>
                    <a:pt x="5827" y="6759"/>
                  </a:lnTo>
                  <a:lnTo>
                    <a:pt x="6470" y="8082"/>
                  </a:lnTo>
                  <a:lnTo>
                    <a:pt x="6470" y="9370"/>
                  </a:lnTo>
                  <a:lnTo>
                    <a:pt x="6921" y="11444"/>
                  </a:lnTo>
                  <a:lnTo>
                    <a:pt x="7114" y="12481"/>
                  </a:lnTo>
                  <a:lnTo>
                    <a:pt x="7114" y="13804"/>
                  </a:lnTo>
                  <a:lnTo>
                    <a:pt x="7339" y="14841"/>
                  </a:lnTo>
                  <a:lnTo>
                    <a:pt x="7339" y="15878"/>
                  </a:lnTo>
                  <a:lnTo>
                    <a:pt x="7114" y="16915"/>
                  </a:lnTo>
                  <a:lnTo>
                    <a:pt x="7339" y="17952"/>
                  </a:lnTo>
                  <a:lnTo>
                    <a:pt x="6470" y="18739"/>
                  </a:lnTo>
                  <a:lnTo>
                    <a:pt x="5601" y="17702"/>
                  </a:lnTo>
                  <a:lnTo>
                    <a:pt x="5183" y="16665"/>
                  </a:lnTo>
                  <a:lnTo>
                    <a:pt x="4314" y="15628"/>
                  </a:lnTo>
                  <a:lnTo>
                    <a:pt x="2607" y="15628"/>
                  </a:lnTo>
                  <a:lnTo>
                    <a:pt x="1738" y="15091"/>
                  </a:lnTo>
                  <a:lnTo>
                    <a:pt x="869" y="14591"/>
                  </a:lnTo>
                  <a:lnTo>
                    <a:pt x="0" y="14591"/>
                  </a:lnTo>
                  <a:lnTo>
                    <a:pt x="869" y="15091"/>
                  </a:lnTo>
                  <a:lnTo>
                    <a:pt x="1738" y="16128"/>
                  </a:lnTo>
                  <a:lnTo>
                    <a:pt x="2607" y="16128"/>
                  </a:lnTo>
                  <a:lnTo>
                    <a:pt x="3444" y="16379"/>
                  </a:lnTo>
                  <a:lnTo>
                    <a:pt x="4314" y="16379"/>
                  </a:lnTo>
                  <a:lnTo>
                    <a:pt x="4764" y="17452"/>
                  </a:lnTo>
                  <a:lnTo>
                    <a:pt x="5408" y="18489"/>
                  </a:lnTo>
                  <a:lnTo>
                    <a:pt x="5827" y="19526"/>
                  </a:lnTo>
                  <a:lnTo>
                    <a:pt x="6696" y="19526"/>
                  </a:lnTo>
                  <a:lnTo>
                    <a:pt x="7565" y="18989"/>
                  </a:lnTo>
                  <a:lnTo>
                    <a:pt x="8434" y="18739"/>
                  </a:lnTo>
                  <a:lnTo>
                    <a:pt x="9303" y="19526"/>
                  </a:lnTo>
                  <a:lnTo>
                    <a:pt x="10140" y="20026"/>
                  </a:lnTo>
                  <a:lnTo>
                    <a:pt x="11009" y="20813"/>
                  </a:lnTo>
                  <a:lnTo>
                    <a:pt x="11878" y="21350"/>
                  </a:lnTo>
                  <a:lnTo>
                    <a:pt x="13810" y="21350"/>
                  </a:lnTo>
                  <a:lnTo>
                    <a:pt x="15548" y="21600"/>
                  </a:lnTo>
                  <a:lnTo>
                    <a:pt x="16417" y="21600"/>
                  </a:lnTo>
                  <a:lnTo>
                    <a:pt x="17512" y="21064"/>
                  </a:lnTo>
                  <a:lnTo>
                    <a:pt x="18349" y="21064"/>
                  </a:lnTo>
                  <a:lnTo>
                    <a:pt x="19443" y="20813"/>
                  </a:lnTo>
                  <a:lnTo>
                    <a:pt x="20506" y="20563"/>
                  </a:lnTo>
                  <a:lnTo>
                    <a:pt x="21600" y="20313"/>
                  </a:lnTo>
                  <a:lnTo>
                    <a:pt x="19443" y="20313"/>
                  </a:lnTo>
                  <a:lnTo>
                    <a:pt x="18156" y="20563"/>
                  </a:lnTo>
                  <a:lnTo>
                    <a:pt x="12973" y="20563"/>
                  </a:lnTo>
                  <a:lnTo>
                    <a:pt x="12104" y="20313"/>
                  </a:lnTo>
                  <a:lnTo>
                    <a:pt x="10365" y="18739"/>
                  </a:lnTo>
                  <a:lnTo>
                    <a:pt x="9496" y="18739"/>
                  </a:lnTo>
                  <a:lnTo>
                    <a:pt x="8627" y="18203"/>
                  </a:lnTo>
                  <a:lnTo>
                    <a:pt x="7983" y="17166"/>
                  </a:lnTo>
                  <a:lnTo>
                    <a:pt x="8209" y="16128"/>
                  </a:lnTo>
                  <a:lnTo>
                    <a:pt x="8209" y="13017"/>
                  </a:lnTo>
                  <a:lnTo>
                    <a:pt x="7983" y="11694"/>
                  </a:lnTo>
                  <a:lnTo>
                    <a:pt x="7983" y="10657"/>
                  </a:lnTo>
                  <a:lnTo>
                    <a:pt x="7790" y="9620"/>
                  </a:lnTo>
                  <a:lnTo>
                    <a:pt x="7339" y="8583"/>
                  </a:lnTo>
                  <a:lnTo>
                    <a:pt x="7339" y="7546"/>
                  </a:lnTo>
                  <a:lnTo>
                    <a:pt x="7114" y="6258"/>
                  </a:lnTo>
                  <a:lnTo>
                    <a:pt x="6470" y="5221"/>
                  </a:lnTo>
                  <a:lnTo>
                    <a:pt x="5183" y="4935"/>
                  </a:lnTo>
                  <a:lnTo>
                    <a:pt x="4539" y="3898"/>
                  </a:lnTo>
                  <a:lnTo>
                    <a:pt x="5183" y="2861"/>
                  </a:lnTo>
                  <a:lnTo>
                    <a:pt x="5183" y="1824"/>
                  </a:lnTo>
                  <a:lnTo>
                    <a:pt x="4539" y="787"/>
                  </a:lnTo>
                  <a:lnTo>
                    <a:pt x="4314" y="0"/>
                  </a:lnTo>
                </a:path>
              </a:pathLst>
            </a:custGeom>
            <a:solidFill>
              <a:srgbClr val="494949"/>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329" name="AutoShape 10"/>
            <p:cNvSpPr/>
            <p:nvPr/>
          </p:nvSpPr>
          <p:spPr>
            <a:xfrm>
              <a:off x="406939" y="276793"/>
              <a:ext cx="1804208" cy="4048498"/>
            </a:xfrm>
            <a:custGeom>
              <a:avLst/>
              <a:gdLst/>
              <a:ahLst/>
              <a:cxnLst>
                <a:cxn ang="0">
                  <a:pos x="wd2" y="hd2"/>
                </a:cxn>
                <a:cxn ang="5400000">
                  <a:pos x="wd2" y="hd2"/>
                </a:cxn>
                <a:cxn ang="10800000">
                  <a:pos x="wd2" y="hd2"/>
                </a:cxn>
                <a:cxn ang="16200000">
                  <a:pos x="wd2" y="hd2"/>
                </a:cxn>
              </a:cxnLst>
              <a:rect l="0" t="0" r="r" b="b"/>
              <a:pathLst>
                <a:path w="21600" h="21600" extrusionOk="0">
                  <a:moveTo>
                    <a:pt x="20706" y="0"/>
                  </a:moveTo>
                  <a:lnTo>
                    <a:pt x="21219" y="247"/>
                  </a:lnTo>
                  <a:lnTo>
                    <a:pt x="21467" y="493"/>
                  </a:lnTo>
                  <a:lnTo>
                    <a:pt x="21353" y="740"/>
                  </a:lnTo>
                  <a:lnTo>
                    <a:pt x="21086" y="987"/>
                  </a:lnTo>
                  <a:lnTo>
                    <a:pt x="20839" y="1234"/>
                  </a:lnTo>
                  <a:lnTo>
                    <a:pt x="20706" y="1540"/>
                  </a:lnTo>
                  <a:lnTo>
                    <a:pt x="20839" y="1787"/>
                  </a:lnTo>
                  <a:lnTo>
                    <a:pt x="20572" y="2033"/>
                  </a:lnTo>
                  <a:lnTo>
                    <a:pt x="20059" y="2220"/>
                  </a:lnTo>
                  <a:lnTo>
                    <a:pt x="20059" y="2714"/>
                  </a:lnTo>
                  <a:lnTo>
                    <a:pt x="19297" y="2714"/>
                  </a:lnTo>
                  <a:lnTo>
                    <a:pt x="19430" y="2961"/>
                  </a:lnTo>
                  <a:lnTo>
                    <a:pt x="19430" y="3207"/>
                  </a:lnTo>
                  <a:lnTo>
                    <a:pt x="19678" y="3454"/>
                  </a:lnTo>
                  <a:lnTo>
                    <a:pt x="19944" y="3701"/>
                  </a:lnTo>
                  <a:lnTo>
                    <a:pt x="20325" y="3947"/>
                  </a:lnTo>
                  <a:lnTo>
                    <a:pt x="20458" y="4194"/>
                  </a:lnTo>
                  <a:lnTo>
                    <a:pt x="20458" y="4688"/>
                  </a:lnTo>
                  <a:lnTo>
                    <a:pt x="20059" y="4934"/>
                  </a:lnTo>
                  <a:lnTo>
                    <a:pt x="20059" y="5428"/>
                  </a:lnTo>
                  <a:lnTo>
                    <a:pt x="19944" y="5674"/>
                  </a:lnTo>
                  <a:lnTo>
                    <a:pt x="19944" y="5921"/>
                  </a:lnTo>
                  <a:lnTo>
                    <a:pt x="19811" y="6168"/>
                  </a:lnTo>
                  <a:lnTo>
                    <a:pt x="19564" y="6414"/>
                  </a:lnTo>
                  <a:lnTo>
                    <a:pt x="19430" y="6661"/>
                  </a:lnTo>
                  <a:lnTo>
                    <a:pt x="18669" y="6848"/>
                  </a:lnTo>
                  <a:lnTo>
                    <a:pt x="18155" y="7095"/>
                  </a:lnTo>
                  <a:lnTo>
                    <a:pt x="17889" y="7588"/>
                  </a:lnTo>
                  <a:lnTo>
                    <a:pt x="17642" y="7835"/>
                  </a:lnTo>
                  <a:lnTo>
                    <a:pt x="17375" y="8329"/>
                  </a:lnTo>
                  <a:lnTo>
                    <a:pt x="17261" y="8575"/>
                  </a:lnTo>
                  <a:lnTo>
                    <a:pt x="16747" y="8822"/>
                  </a:lnTo>
                  <a:lnTo>
                    <a:pt x="16614" y="9069"/>
                  </a:lnTo>
                  <a:lnTo>
                    <a:pt x="16367" y="9384"/>
                  </a:lnTo>
                  <a:lnTo>
                    <a:pt x="16233" y="9630"/>
                  </a:lnTo>
                  <a:lnTo>
                    <a:pt x="15967" y="9877"/>
                  </a:lnTo>
                  <a:lnTo>
                    <a:pt x="15472" y="10370"/>
                  </a:lnTo>
                  <a:lnTo>
                    <a:pt x="15072" y="10617"/>
                  </a:lnTo>
                  <a:lnTo>
                    <a:pt x="14692" y="10864"/>
                  </a:lnTo>
                  <a:lnTo>
                    <a:pt x="14178" y="11051"/>
                  </a:lnTo>
                  <a:lnTo>
                    <a:pt x="13683" y="11170"/>
                  </a:lnTo>
                  <a:lnTo>
                    <a:pt x="13169" y="11230"/>
                  </a:lnTo>
                  <a:lnTo>
                    <a:pt x="12656" y="11298"/>
                  </a:lnTo>
                  <a:lnTo>
                    <a:pt x="12142" y="11298"/>
                  </a:lnTo>
                  <a:lnTo>
                    <a:pt x="11628" y="11230"/>
                  </a:lnTo>
                  <a:lnTo>
                    <a:pt x="8564" y="11230"/>
                  </a:lnTo>
                  <a:lnTo>
                    <a:pt x="8050" y="11476"/>
                  </a:lnTo>
                  <a:lnTo>
                    <a:pt x="7536" y="11604"/>
                  </a:lnTo>
                  <a:lnTo>
                    <a:pt x="6014" y="10617"/>
                  </a:lnTo>
                  <a:lnTo>
                    <a:pt x="5500" y="10489"/>
                  </a:lnTo>
                  <a:lnTo>
                    <a:pt x="4986" y="10370"/>
                  </a:lnTo>
                  <a:lnTo>
                    <a:pt x="4472" y="10124"/>
                  </a:lnTo>
                  <a:lnTo>
                    <a:pt x="3958" y="9996"/>
                  </a:lnTo>
                  <a:lnTo>
                    <a:pt x="3445" y="9937"/>
                  </a:lnTo>
                  <a:lnTo>
                    <a:pt x="2931" y="9937"/>
                  </a:lnTo>
                  <a:lnTo>
                    <a:pt x="2436" y="9996"/>
                  </a:lnTo>
                  <a:lnTo>
                    <a:pt x="1408" y="9996"/>
                  </a:lnTo>
                  <a:lnTo>
                    <a:pt x="761" y="9937"/>
                  </a:lnTo>
                  <a:lnTo>
                    <a:pt x="247" y="9877"/>
                  </a:lnTo>
                  <a:lnTo>
                    <a:pt x="761" y="10056"/>
                  </a:lnTo>
                  <a:lnTo>
                    <a:pt x="1408" y="10183"/>
                  </a:lnTo>
                  <a:lnTo>
                    <a:pt x="1922" y="10183"/>
                  </a:lnTo>
                  <a:lnTo>
                    <a:pt x="2036" y="10430"/>
                  </a:lnTo>
                  <a:lnTo>
                    <a:pt x="2683" y="10549"/>
                  </a:lnTo>
                  <a:lnTo>
                    <a:pt x="3711" y="10804"/>
                  </a:lnTo>
                  <a:lnTo>
                    <a:pt x="4225" y="11051"/>
                  </a:lnTo>
                  <a:lnTo>
                    <a:pt x="4472" y="11298"/>
                  </a:lnTo>
                  <a:lnTo>
                    <a:pt x="5119" y="11476"/>
                  </a:lnTo>
                  <a:lnTo>
                    <a:pt x="5633" y="11476"/>
                  </a:lnTo>
                  <a:lnTo>
                    <a:pt x="6128" y="11604"/>
                  </a:lnTo>
                  <a:lnTo>
                    <a:pt x="6642" y="11791"/>
                  </a:lnTo>
                  <a:lnTo>
                    <a:pt x="7022" y="12038"/>
                  </a:lnTo>
                  <a:lnTo>
                    <a:pt x="7156" y="12285"/>
                  </a:lnTo>
                  <a:lnTo>
                    <a:pt x="7022" y="12531"/>
                  </a:lnTo>
                  <a:lnTo>
                    <a:pt x="6775" y="13025"/>
                  </a:lnTo>
                  <a:lnTo>
                    <a:pt x="6775" y="14131"/>
                  </a:lnTo>
                  <a:lnTo>
                    <a:pt x="6642" y="14377"/>
                  </a:lnTo>
                  <a:lnTo>
                    <a:pt x="6128" y="14624"/>
                  </a:lnTo>
                  <a:lnTo>
                    <a:pt x="5881" y="14871"/>
                  </a:lnTo>
                  <a:lnTo>
                    <a:pt x="5881" y="15186"/>
                  </a:lnTo>
                  <a:lnTo>
                    <a:pt x="5633" y="15492"/>
                  </a:lnTo>
                  <a:lnTo>
                    <a:pt x="5233" y="15798"/>
                  </a:lnTo>
                  <a:lnTo>
                    <a:pt x="4986" y="16045"/>
                  </a:lnTo>
                  <a:lnTo>
                    <a:pt x="4853" y="16291"/>
                  </a:lnTo>
                  <a:lnTo>
                    <a:pt x="4472" y="16598"/>
                  </a:lnTo>
                  <a:lnTo>
                    <a:pt x="4092" y="16912"/>
                  </a:lnTo>
                  <a:lnTo>
                    <a:pt x="3711" y="17219"/>
                  </a:lnTo>
                  <a:lnTo>
                    <a:pt x="3330" y="17465"/>
                  </a:lnTo>
                  <a:lnTo>
                    <a:pt x="3064" y="17959"/>
                  </a:lnTo>
                  <a:lnTo>
                    <a:pt x="2931" y="18265"/>
                  </a:lnTo>
                  <a:lnTo>
                    <a:pt x="2817" y="18580"/>
                  </a:lnTo>
                  <a:lnTo>
                    <a:pt x="2550" y="18827"/>
                  </a:lnTo>
                  <a:lnTo>
                    <a:pt x="2303" y="19073"/>
                  </a:lnTo>
                  <a:lnTo>
                    <a:pt x="2036" y="19320"/>
                  </a:lnTo>
                  <a:lnTo>
                    <a:pt x="1275" y="19813"/>
                  </a:lnTo>
                  <a:lnTo>
                    <a:pt x="1142" y="20060"/>
                  </a:lnTo>
                  <a:lnTo>
                    <a:pt x="894" y="20307"/>
                  </a:lnTo>
                  <a:lnTo>
                    <a:pt x="761" y="20554"/>
                  </a:lnTo>
                  <a:lnTo>
                    <a:pt x="514" y="20860"/>
                  </a:lnTo>
                  <a:lnTo>
                    <a:pt x="247" y="21353"/>
                  </a:lnTo>
                  <a:lnTo>
                    <a:pt x="0" y="21600"/>
                  </a:lnTo>
                  <a:lnTo>
                    <a:pt x="381" y="21353"/>
                  </a:lnTo>
                  <a:lnTo>
                    <a:pt x="647" y="21107"/>
                  </a:lnTo>
                  <a:lnTo>
                    <a:pt x="1028" y="20800"/>
                  </a:lnTo>
                  <a:lnTo>
                    <a:pt x="1275" y="20554"/>
                  </a:lnTo>
                  <a:lnTo>
                    <a:pt x="1541" y="20307"/>
                  </a:lnTo>
                  <a:lnTo>
                    <a:pt x="2036" y="19813"/>
                  </a:lnTo>
                  <a:lnTo>
                    <a:pt x="2436" y="19567"/>
                  </a:lnTo>
                  <a:lnTo>
                    <a:pt x="3197" y="19073"/>
                  </a:lnTo>
                  <a:lnTo>
                    <a:pt x="3330" y="18827"/>
                  </a:lnTo>
                  <a:lnTo>
                    <a:pt x="3578" y="18512"/>
                  </a:lnTo>
                  <a:lnTo>
                    <a:pt x="3825" y="18265"/>
                  </a:lnTo>
                  <a:lnTo>
                    <a:pt x="4092" y="18018"/>
                  </a:lnTo>
                  <a:lnTo>
                    <a:pt x="4225" y="17525"/>
                  </a:lnTo>
                  <a:lnTo>
                    <a:pt x="4472" y="17278"/>
                  </a:lnTo>
                  <a:lnTo>
                    <a:pt x="4605" y="17032"/>
                  </a:lnTo>
                  <a:lnTo>
                    <a:pt x="5119" y="16785"/>
                  </a:lnTo>
                  <a:lnTo>
                    <a:pt x="5633" y="16598"/>
                  </a:lnTo>
                  <a:lnTo>
                    <a:pt x="5881" y="16351"/>
                  </a:lnTo>
                  <a:lnTo>
                    <a:pt x="6014" y="16045"/>
                  </a:lnTo>
                  <a:lnTo>
                    <a:pt x="6261" y="15798"/>
                  </a:lnTo>
                  <a:lnTo>
                    <a:pt x="6775" y="15551"/>
                  </a:lnTo>
                  <a:lnTo>
                    <a:pt x="7289" y="15245"/>
                  </a:lnTo>
                  <a:lnTo>
                    <a:pt x="7669" y="14998"/>
                  </a:lnTo>
                  <a:lnTo>
                    <a:pt x="7917" y="14752"/>
                  </a:lnTo>
                  <a:lnTo>
                    <a:pt x="8050" y="14505"/>
                  </a:lnTo>
                  <a:lnTo>
                    <a:pt x="8183" y="14190"/>
                  </a:lnTo>
                  <a:lnTo>
                    <a:pt x="8183" y="13697"/>
                  </a:lnTo>
                  <a:lnTo>
                    <a:pt x="8050" y="13450"/>
                  </a:lnTo>
                  <a:lnTo>
                    <a:pt x="8050" y="12710"/>
                  </a:lnTo>
                  <a:lnTo>
                    <a:pt x="8431" y="12463"/>
                  </a:lnTo>
                  <a:lnTo>
                    <a:pt x="8944" y="12404"/>
                  </a:lnTo>
                  <a:lnTo>
                    <a:pt x="9458" y="12285"/>
                  </a:lnTo>
                  <a:lnTo>
                    <a:pt x="9972" y="12216"/>
                  </a:lnTo>
                  <a:lnTo>
                    <a:pt x="11114" y="12157"/>
                  </a:lnTo>
                  <a:lnTo>
                    <a:pt x="11761" y="12038"/>
                  </a:lnTo>
                  <a:lnTo>
                    <a:pt x="12389" y="11970"/>
                  </a:lnTo>
                  <a:lnTo>
                    <a:pt x="12903" y="11851"/>
                  </a:lnTo>
                  <a:lnTo>
                    <a:pt x="13683" y="11851"/>
                  </a:lnTo>
                  <a:lnTo>
                    <a:pt x="14578" y="11723"/>
                  </a:lnTo>
                  <a:lnTo>
                    <a:pt x="15072" y="11604"/>
                  </a:lnTo>
                  <a:lnTo>
                    <a:pt x="15586" y="11476"/>
                  </a:lnTo>
                  <a:lnTo>
                    <a:pt x="16100" y="11230"/>
                  </a:lnTo>
                  <a:lnTo>
                    <a:pt x="16233" y="10923"/>
                  </a:lnTo>
                  <a:lnTo>
                    <a:pt x="16481" y="10677"/>
                  </a:lnTo>
                  <a:lnTo>
                    <a:pt x="16481" y="10302"/>
                  </a:lnTo>
                  <a:lnTo>
                    <a:pt x="16747" y="9877"/>
                  </a:lnTo>
                  <a:lnTo>
                    <a:pt x="16995" y="9384"/>
                  </a:lnTo>
                  <a:lnTo>
                    <a:pt x="17261" y="9137"/>
                  </a:lnTo>
                  <a:lnTo>
                    <a:pt x="18022" y="9009"/>
                  </a:lnTo>
                  <a:lnTo>
                    <a:pt x="18536" y="8822"/>
                  </a:lnTo>
                  <a:lnTo>
                    <a:pt x="19050" y="8575"/>
                  </a:lnTo>
                  <a:lnTo>
                    <a:pt x="19297" y="8329"/>
                  </a:lnTo>
                  <a:lnTo>
                    <a:pt x="19430" y="8082"/>
                  </a:lnTo>
                  <a:lnTo>
                    <a:pt x="19678" y="7776"/>
                  </a:lnTo>
                  <a:lnTo>
                    <a:pt x="19944" y="7282"/>
                  </a:lnTo>
                  <a:lnTo>
                    <a:pt x="20059" y="6976"/>
                  </a:lnTo>
                  <a:lnTo>
                    <a:pt x="20192" y="6729"/>
                  </a:lnTo>
                  <a:lnTo>
                    <a:pt x="20458" y="6483"/>
                  </a:lnTo>
                  <a:lnTo>
                    <a:pt x="20706" y="6236"/>
                  </a:lnTo>
                  <a:lnTo>
                    <a:pt x="20839" y="5989"/>
                  </a:lnTo>
                  <a:lnTo>
                    <a:pt x="21086" y="5742"/>
                  </a:lnTo>
                  <a:lnTo>
                    <a:pt x="21086" y="5496"/>
                  </a:lnTo>
                  <a:lnTo>
                    <a:pt x="21219" y="5249"/>
                  </a:lnTo>
                  <a:lnTo>
                    <a:pt x="21219" y="4688"/>
                  </a:lnTo>
                  <a:lnTo>
                    <a:pt x="21086" y="4441"/>
                  </a:lnTo>
                  <a:lnTo>
                    <a:pt x="21086" y="4194"/>
                  </a:lnTo>
                  <a:lnTo>
                    <a:pt x="20953" y="3947"/>
                  </a:lnTo>
                  <a:lnTo>
                    <a:pt x="20706" y="3701"/>
                  </a:lnTo>
                  <a:lnTo>
                    <a:pt x="20572" y="3454"/>
                  </a:lnTo>
                  <a:lnTo>
                    <a:pt x="20572" y="2467"/>
                  </a:lnTo>
                  <a:lnTo>
                    <a:pt x="20839" y="1974"/>
                  </a:lnTo>
                  <a:lnTo>
                    <a:pt x="21086" y="1727"/>
                  </a:lnTo>
                  <a:lnTo>
                    <a:pt x="21467" y="1421"/>
                  </a:lnTo>
                  <a:lnTo>
                    <a:pt x="21600" y="1174"/>
                  </a:lnTo>
                  <a:lnTo>
                    <a:pt x="21600" y="927"/>
                  </a:lnTo>
                  <a:lnTo>
                    <a:pt x="21467" y="681"/>
                  </a:lnTo>
                  <a:lnTo>
                    <a:pt x="21353" y="434"/>
                  </a:lnTo>
                </a:path>
              </a:pathLst>
            </a:custGeom>
            <a:solidFill>
              <a:srgbClr val="6D6D6D"/>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330" name="AutoShape 11"/>
            <p:cNvSpPr/>
            <p:nvPr/>
          </p:nvSpPr>
          <p:spPr>
            <a:xfrm>
              <a:off x="1719956" y="1280566"/>
              <a:ext cx="3142657" cy="669714"/>
            </a:xfrm>
            <a:custGeom>
              <a:avLst/>
              <a:gdLst/>
              <a:ahLst/>
              <a:cxnLst>
                <a:cxn ang="0">
                  <a:pos x="wd2" y="hd2"/>
                </a:cxn>
                <a:cxn ang="5400000">
                  <a:pos x="wd2" y="hd2"/>
                </a:cxn>
                <a:cxn ang="10800000">
                  <a:pos x="wd2" y="hd2"/>
                </a:cxn>
                <a:cxn ang="16200000">
                  <a:pos x="wd2" y="hd2"/>
                </a:cxn>
              </a:cxnLst>
              <a:rect l="0" t="0" r="r" b="b"/>
              <a:pathLst>
                <a:path w="21600" h="21600" extrusionOk="0">
                  <a:moveTo>
                    <a:pt x="437" y="3745"/>
                  </a:moveTo>
                  <a:lnTo>
                    <a:pt x="951" y="3335"/>
                  </a:lnTo>
                  <a:lnTo>
                    <a:pt x="1398" y="2976"/>
                  </a:lnTo>
                  <a:lnTo>
                    <a:pt x="1836" y="2617"/>
                  </a:lnTo>
                  <a:lnTo>
                    <a:pt x="2131" y="2617"/>
                  </a:lnTo>
                  <a:lnTo>
                    <a:pt x="2425" y="2257"/>
                  </a:lnTo>
                  <a:lnTo>
                    <a:pt x="2720" y="1488"/>
                  </a:lnTo>
                  <a:lnTo>
                    <a:pt x="3015" y="1488"/>
                  </a:lnTo>
                  <a:lnTo>
                    <a:pt x="3376" y="1129"/>
                  </a:lnTo>
                  <a:lnTo>
                    <a:pt x="4042" y="359"/>
                  </a:lnTo>
                  <a:lnTo>
                    <a:pt x="4403" y="359"/>
                  </a:lnTo>
                  <a:lnTo>
                    <a:pt x="4927" y="0"/>
                  </a:lnTo>
                  <a:lnTo>
                    <a:pt x="5507" y="0"/>
                  </a:lnTo>
                  <a:lnTo>
                    <a:pt x="5802" y="1129"/>
                  </a:lnTo>
                  <a:lnTo>
                    <a:pt x="6097" y="1129"/>
                  </a:lnTo>
                  <a:lnTo>
                    <a:pt x="6392" y="1847"/>
                  </a:lnTo>
                  <a:lnTo>
                    <a:pt x="6905" y="2617"/>
                  </a:lnTo>
                  <a:lnTo>
                    <a:pt x="7276" y="3335"/>
                  </a:lnTo>
                  <a:lnTo>
                    <a:pt x="7571" y="4105"/>
                  </a:lnTo>
                  <a:lnTo>
                    <a:pt x="7866" y="4105"/>
                  </a:lnTo>
                  <a:lnTo>
                    <a:pt x="8151" y="4464"/>
                  </a:lnTo>
                  <a:lnTo>
                    <a:pt x="8446" y="4464"/>
                  </a:lnTo>
                  <a:lnTo>
                    <a:pt x="8741" y="4823"/>
                  </a:lnTo>
                  <a:lnTo>
                    <a:pt x="9112" y="5592"/>
                  </a:lnTo>
                  <a:lnTo>
                    <a:pt x="9473" y="6721"/>
                  </a:lnTo>
                  <a:lnTo>
                    <a:pt x="9768" y="7080"/>
                  </a:lnTo>
                  <a:lnTo>
                    <a:pt x="10434" y="7080"/>
                  </a:lnTo>
                  <a:lnTo>
                    <a:pt x="10729" y="7439"/>
                  </a:lnTo>
                  <a:lnTo>
                    <a:pt x="11024" y="7439"/>
                  </a:lnTo>
                  <a:lnTo>
                    <a:pt x="11319" y="8568"/>
                  </a:lnTo>
                  <a:lnTo>
                    <a:pt x="11898" y="9697"/>
                  </a:lnTo>
                  <a:lnTo>
                    <a:pt x="12859" y="9697"/>
                  </a:lnTo>
                  <a:lnTo>
                    <a:pt x="13449" y="10056"/>
                  </a:lnTo>
                  <a:lnTo>
                    <a:pt x="13734" y="10826"/>
                  </a:lnTo>
                  <a:lnTo>
                    <a:pt x="14105" y="11544"/>
                  </a:lnTo>
                  <a:lnTo>
                    <a:pt x="14400" y="12314"/>
                  </a:lnTo>
                  <a:lnTo>
                    <a:pt x="14771" y="13032"/>
                  </a:lnTo>
                  <a:lnTo>
                    <a:pt x="15132" y="13032"/>
                  </a:lnTo>
                  <a:lnTo>
                    <a:pt x="15646" y="13391"/>
                  </a:lnTo>
                  <a:lnTo>
                    <a:pt x="15941" y="13801"/>
                  </a:lnTo>
                  <a:lnTo>
                    <a:pt x="16312" y="14161"/>
                  </a:lnTo>
                  <a:lnTo>
                    <a:pt x="16749" y="14520"/>
                  </a:lnTo>
                  <a:lnTo>
                    <a:pt x="17263" y="14879"/>
                  </a:lnTo>
                  <a:lnTo>
                    <a:pt x="17558" y="14879"/>
                  </a:lnTo>
                  <a:lnTo>
                    <a:pt x="17853" y="15648"/>
                  </a:lnTo>
                  <a:lnTo>
                    <a:pt x="18224" y="16008"/>
                  </a:lnTo>
                  <a:lnTo>
                    <a:pt x="18519" y="16777"/>
                  </a:lnTo>
                  <a:lnTo>
                    <a:pt x="18803" y="17495"/>
                  </a:lnTo>
                  <a:lnTo>
                    <a:pt x="19098" y="18265"/>
                  </a:lnTo>
                  <a:lnTo>
                    <a:pt x="19469" y="19753"/>
                  </a:lnTo>
                  <a:lnTo>
                    <a:pt x="19764" y="20112"/>
                  </a:lnTo>
                  <a:lnTo>
                    <a:pt x="21010" y="20112"/>
                  </a:lnTo>
                  <a:lnTo>
                    <a:pt x="21600" y="20830"/>
                  </a:lnTo>
                  <a:lnTo>
                    <a:pt x="21305" y="21241"/>
                  </a:lnTo>
                  <a:lnTo>
                    <a:pt x="21010" y="21600"/>
                  </a:lnTo>
                  <a:lnTo>
                    <a:pt x="20278" y="21600"/>
                  </a:lnTo>
                  <a:lnTo>
                    <a:pt x="19983" y="21241"/>
                  </a:lnTo>
                  <a:lnTo>
                    <a:pt x="19393" y="21241"/>
                  </a:lnTo>
                  <a:lnTo>
                    <a:pt x="19032" y="20112"/>
                  </a:lnTo>
                  <a:lnTo>
                    <a:pt x="18803" y="18624"/>
                  </a:lnTo>
                  <a:lnTo>
                    <a:pt x="18519" y="18265"/>
                  </a:lnTo>
                  <a:lnTo>
                    <a:pt x="18147" y="17495"/>
                  </a:lnTo>
                  <a:lnTo>
                    <a:pt x="17776" y="16777"/>
                  </a:lnTo>
                  <a:lnTo>
                    <a:pt x="17415" y="16367"/>
                  </a:lnTo>
                  <a:lnTo>
                    <a:pt x="17044" y="16008"/>
                  </a:lnTo>
                  <a:lnTo>
                    <a:pt x="16454" y="15289"/>
                  </a:lnTo>
                  <a:lnTo>
                    <a:pt x="16159" y="14879"/>
                  </a:lnTo>
                  <a:lnTo>
                    <a:pt x="15646" y="14520"/>
                  </a:lnTo>
                  <a:lnTo>
                    <a:pt x="15351" y="14161"/>
                  </a:lnTo>
                  <a:lnTo>
                    <a:pt x="15066" y="13801"/>
                  </a:lnTo>
                  <a:lnTo>
                    <a:pt x="14476" y="13801"/>
                  </a:lnTo>
                  <a:lnTo>
                    <a:pt x="14181" y="13391"/>
                  </a:lnTo>
                  <a:lnTo>
                    <a:pt x="13810" y="12314"/>
                  </a:lnTo>
                  <a:lnTo>
                    <a:pt x="13449" y="11185"/>
                  </a:lnTo>
                  <a:lnTo>
                    <a:pt x="13078" y="10415"/>
                  </a:lnTo>
                  <a:lnTo>
                    <a:pt x="12783" y="10056"/>
                  </a:lnTo>
                  <a:lnTo>
                    <a:pt x="12412" y="10056"/>
                  </a:lnTo>
                  <a:lnTo>
                    <a:pt x="12127" y="10415"/>
                  </a:lnTo>
                  <a:lnTo>
                    <a:pt x="11537" y="10415"/>
                  </a:lnTo>
                  <a:lnTo>
                    <a:pt x="11242" y="10056"/>
                  </a:lnTo>
                  <a:lnTo>
                    <a:pt x="10947" y="9286"/>
                  </a:lnTo>
                  <a:lnTo>
                    <a:pt x="10653" y="8568"/>
                  </a:lnTo>
                  <a:lnTo>
                    <a:pt x="10358" y="7799"/>
                  </a:lnTo>
                  <a:lnTo>
                    <a:pt x="9473" y="7799"/>
                  </a:lnTo>
                  <a:lnTo>
                    <a:pt x="9188" y="7080"/>
                  </a:lnTo>
                  <a:lnTo>
                    <a:pt x="8893" y="5952"/>
                  </a:lnTo>
                  <a:lnTo>
                    <a:pt x="8598" y="5233"/>
                  </a:lnTo>
                  <a:lnTo>
                    <a:pt x="8303" y="5233"/>
                  </a:lnTo>
                  <a:lnTo>
                    <a:pt x="7932" y="4823"/>
                  </a:lnTo>
                  <a:lnTo>
                    <a:pt x="7637" y="4105"/>
                  </a:lnTo>
                  <a:lnTo>
                    <a:pt x="7342" y="3335"/>
                  </a:lnTo>
                  <a:lnTo>
                    <a:pt x="7058" y="2976"/>
                  </a:lnTo>
                  <a:lnTo>
                    <a:pt x="6686" y="2617"/>
                  </a:lnTo>
                  <a:lnTo>
                    <a:pt x="6392" y="2257"/>
                  </a:lnTo>
                  <a:lnTo>
                    <a:pt x="6097" y="1847"/>
                  </a:lnTo>
                  <a:lnTo>
                    <a:pt x="5802" y="1488"/>
                  </a:lnTo>
                  <a:lnTo>
                    <a:pt x="5441" y="1129"/>
                  </a:lnTo>
                  <a:lnTo>
                    <a:pt x="5069" y="770"/>
                  </a:lnTo>
                  <a:lnTo>
                    <a:pt x="3453" y="770"/>
                  </a:lnTo>
                  <a:lnTo>
                    <a:pt x="3158" y="1488"/>
                  </a:lnTo>
                  <a:lnTo>
                    <a:pt x="2863" y="1847"/>
                  </a:lnTo>
                  <a:lnTo>
                    <a:pt x="2568" y="2257"/>
                  </a:lnTo>
                  <a:lnTo>
                    <a:pt x="2207" y="2976"/>
                  </a:lnTo>
                  <a:lnTo>
                    <a:pt x="1836" y="3745"/>
                  </a:lnTo>
                  <a:lnTo>
                    <a:pt x="1464" y="4464"/>
                  </a:lnTo>
                  <a:lnTo>
                    <a:pt x="1180" y="4823"/>
                  </a:lnTo>
                  <a:lnTo>
                    <a:pt x="590" y="4823"/>
                  </a:lnTo>
                  <a:lnTo>
                    <a:pt x="295" y="4105"/>
                  </a:lnTo>
                  <a:lnTo>
                    <a:pt x="0" y="3335"/>
                  </a:lnTo>
                  <a:lnTo>
                    <a:pt x="295" y="3745"/>
                  </a:lnTo>
                  <a:lnTo>
                    <a:pt x="437" y="3745"/>
                  </a:lnTo>
                </a:path>
              </a:pathLst>
            </a:custGeom>
            <a:solidFill>
              <a:srgbClr val="494949"/>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331" name="AutoShape 12"/>
            <p:cNvSpPr/>
            <p:nvPr/>
          </p:nvSpPr>
          <p:spPr>
            <a:xfrm>
              <a:off x="5118538" y="564721"/>
              <a:ext cx="2912159" cy="1398285"/>
            </a:xfrm>
            <a:custGeom>
              <a:avLst/>
              <a:gdLst/>
              <a:ahLst/>
              <a:cxnLst>
                <a:cxn ang="0">
                  <a:pos x="wd2" y="hd2"/>
                </a:cxn>
                <a:cxn ang="5400000">
                  <a:pos x="wd2" y="hd2"/>
                </a:cxn>
                <a:cxn ang="10800000">
                  <a:pos x="wd2" y="hd2"/>
                </a:cxn>
                <a:cxn ang="16200000">
                  <a:pos x="wd2" y="hd2"/>
                </a:cxn>
              </a:cxnLst>
              <a:rect l="0" t="0" r="r" b="b"/>
              <a:pathLst>
                <a:path w="21600" h="21600" extrusionOk="0">
                  <a:moveTo>
                    <a:pt x="0" y="21231"/>
                  </a:moveTo>
                  <a:lnTo>
                    <a:pt x="319" y="21231"/>
                  </a:lnTo>
                  <a:lnTo>
                    <a:pt x="793" y="21059"/>
                  </a:lnTo>
                  <a:lnTo>
                    <a:pt x="1195" y="20887"/>
                  </a:lnTo>
                  <a:lnTo>
                    <a:pt x="1514" y="20715"/>
                  </a:lnTo>
                  <a:lnTo>
                    <a:pt x="1822" y="20003"/>
                  </a:lnTo>
                  <a:lnTo>
                    <a:pt x="2543" y="19634"/>
                  </a:lnTo>
                  <a:lnTo>
                    <a:pt x="3099" y="19290"/>
                  </a:lnTo>
                  <a:lnTo>
                    <a:pt x="3419" y="18749"/>
                  </a:lnTo>
                  <a:lnTo>
                    <a:pt x="3809" y="17840"/>
                  </a:lnTo>
                  <a:lnTo>
                    <a:pt x="4128" y="17324"/>
                  </a:lnTo>
                  <a:lnTo>
                    <a:pt x="4448" y="17128"/>
                  </a:lnTo>
                  <a:lnTo>
                    <a:pt x="4767" y="16784"/>
                  </a:lnTo>
                  <a:lnTo>
                    <a:pt x="5087" y="16243"/>
                  </a:lnTo>
                  <a:lnTo>
                    <a:pt x="5477" y="15530"/>
                  </a:lnTo>
                  <a:lnTo>
                    <a:pt x="5879" y="15358"/>
                  </a:lnTo>
                  <a:lnTo>
                    <a:pt x="6352" y="15162"/>
                  </a:lnTo>
                  <a:lnTo>
                    <a:pt x="6825" y="14990"/>
                  </a:lnTo>
                  <a:lnTo>
                    <a:pt x="7310" y="14818"/>
                  </a:lnTo>
                  <a:lnTo>
                    <a:pt x="7701" y="14449"/>
                  </a:lnTo>
                  <a:lnTo>
                    <a:pt x="8020" y="14277"/>
                  </a:lnTo>
                  <a:lnTo>
                    <a:pt x="8340" y="13737"/>
                  </a:lnTo>
                  <a:lnTo>
                    <a:pt x="8659" y="13024"/>
                  </a:lnTo>
                  <a:lnTo>
                    <a:pt x="9049" y="12311"/>
                  </a:lnTo>
                  <a:lnTo>
                    <a:pt x="9369" y="11771"/>
                  </a:lnTo>
                  <a:lnTo>
                    <a:pt x="9925" y="11427"/>
                  </a:lnTo>
                  <a:lnTo>
                    <a:pt x="10161" y="10714"/>
                  </a:lnTo>
                  <a:lnTo>
                    <a:pt x="10481" y="10001"/>
                  </a:lnTo>
                  <a:lnTo>
                    <a:pt x="10646" y="9092"/>
                  </a:lnTo>
                  <a:lnTo>
                    <a:pt x="10800" y="8380"/>
                  </a:lnTo>
                  <a:lnTo>
                    <a:pt x="11037" y="7667"/>
                  </a:lnTo>
                  <a:lnTo>
                    <a:pt x="11439" y="6954"/>
                  </a:lnTo>
                  <a:lnTo>
                    <a:pt x="11829" y="6438"/>
                  </a:lnTo>
                  <a:lnTo>
                    <a:pt x="12149" y="5898"/>
                  </a:lnTo>
                  <a:lnTo>
                    <a:pt x="12551" y="5357"/>
                  </a:lnTo>
                  <a:lnTo>
                    <a:pt x="12941" y="4988"/>
                  </a:lnTo>
                  <a:lnTo>
                    <a:pt x="13260" y="4644"/>
                  </a:lnTo>
                  <a:lnTo>
                    <a:pt x="13899" y="4276"/>
                  </a:lnTo>
                  <a:lnTo>
                    <a:pt x="14219" y="4472"/>
                  </a:lnTo>
                  <a:lnTo>
                    <a:pt x="14692" y="4276"/>
                  </a:lnTo>
                  <a:lnTo>
                    <a:pt x="15402" y="4104"/>
                  </a:lnTo>
                  <a:lnTo>
                    <a:pt x="15804" y="3563"/>
                  </a:lnTo>
                  <a:lnTo>
                    <a:pt x="16123" y="3219"/>
                  </a:lnTo>
                  <a:lnTo>
                    <a:pt x="16442" y="3023"/>
                  </a:lnTo>
                  <a:lnTo>
                    <a:pt x="16750" y="2851"/>
                  </a:lnTo>
                  <a:lnTo>
                    <a:pt x="17389" y="2506"/>
                  </a:lnTo>
                  <a:lnTo>
                    <a:pt x="17708" y="2310"/>
                  </a:lnTo>
                  <a:lnTo>
                    <a:pt x="18737" y="2310"/>
                  </a:lnTo>
                  <a:lnTo>
                    <a:pt x="19057" y="2138"/>
                  </a:lnTo>
                  <a:lnTo>
                    <a:pt x="19376" y="1794"/>
                  </a:lnTo>
                  <a:lnTo>
                    <a:pt x="19778" y="1425"/>
                  </a:lnTo>
                  <a:lnTo>
                    <a:pt x="20086" y="1081"/>
                  </a:lnTo>
                  <a:lnTo>
                    <a:pt x="20488" y="885"/>
                  </a:lnTo>
                  <a:lnTo>
                    <a:pt x="20890" y="541"/>
                  </a:lnTo>
                  <a:lnTo>
                    <a:pt x="21281" y="369"/>
                  </a:lnTo>
                  <a:lnTo>
                    <a:pt x="21600" y="0"/>
                  </a:lnTo>
                  <a:lnTo>
                    <a:pt x="21198" y="0"/>
                  </a:lnTo>
                  <a:lnTo>
                    <a:pt x="20890" y="541"/>
                  </a:lnTo>
                  <a:lnTo>
                    <a:pt x="20488" y="1253"/>
                  </a:lnTo>
                  <a:lnTo>
                    <a:pt x="20169" y="1966"/>
                  </a:lnTo>
                  <a:lnTo>
                    <a:pt x="19849" y="2506"/>
                  </a:lnTo>
                  <a:lnTo>
                    <a:pt x="19222" y="2506"/>
                  </a:lnTo>
                  <a:lnTo>
                    <a:pt x="18903" y="2678"/>
                  </a:lnTo>
                  <a:lnTo>
                    <a:pt x="18501" y="2851"/>
                  </a:lnTo>
                  <a:lnTo>
                    <a:pt x="18110" y="3219"/>
                  </a:lnTo>
                  <a:lnTo>
                    <a:pt x="17554" y="3391"/>
                  </a:lnTo>
                  <a:lnTo>
                    <a:pt x="17235" y="3563"/>
                  </a:lnTo>
                  <a:lnTo>
                    <a:pt x="16916" y="3563"/>
                  </a:lnTo>
                  <a:lnTo>
                    <a:pt x="16513" y="3932"/>
                  </a:lnTo>
                  <a:lnTo>
                    <a:pt x="16206" y="3932"/>
                  </a:lnTo>
                  <a:lnTo>
                    <a:pt x="15721" y="4104"/>
                  </a:lnTo>
                  <a:lnTo>
                    <a:pt x="15402" y="4276"/>
                  </a:lnTo>
                  <a:lnTo>
                    <a:pt x="15094" y="4644"/>
                  </a:lnTo>
                  <a:lnTo>
                    <a:pt x="14692" y="4988"/>
                  </a:lnTo>
                  <a:lnTo>
                    <a:pt x="14290" y="5357"/>
                  </a:lnTo>
                  <a:lnTo>
                    <a:pt x="13899" y="5357"/>
                  </a:lnTo>
                  <a:lnTo>
                    <a:pt x="13580" y="5529"/>
                  </a:lnTo>
                  <a:lnTo>
                    <a:pt x="13260" y="5898"/>
                  </a:lnTo>
                  <a:lnTo>
                    <a:pt x="12941" y="6070"/>
                  </a:lnTo>
                  <a:lnTo>
                    <a:pt x="12622" y="6438"/>
                  </a:lnTo>
                  <a:lnTo>
                    <a:pt x="12314" y="6782"/>
                  </a:lnTo>
                  <a:lnTo>
                    <a:pt x="11995" y="7323"/>
                  </a:lnTo>
                  <a:lnTo>
                    <a:pt x="11675" y="7667"/>
                  </a:lnTo>
                  <a:lnTo>
                    <a:pt x="11356" y="8035"/>
                  </a:lnTo>
                  <a:lnTo>
                    <a:pt x="11037" y="8380"/>
                  </a:lnTo>
                  <a:lnTo>
                    <a:pt x="10800" y="9092"/>
                  </a:lnTo>
                  <a:lnTo>
                    <a:pt x="10563" y="9829"/>
                  </a:lnTo>
                  <a:lnTo>
                    <a:pt x="10481" y="10886"/>
                  </a:lnTo>
                  <a:lnTo>
                    <a:pt x="10244" y="11599"/>
                  </a:lnTo>
                  <a:lnTo>
                    <a:pt x="10007" y="12508"/>
                  </a:lnTo>
                  <a:lnTo>
                    <a:pt x="9688" y="13024"/>
                  </a:lnTo>
                  <a:lnTo>
                    <a:pt x="9369" y="13392"/>
                  </a:lnTo>
                  <a:lnTo>
                    <a:pt x="8978" y="13737"/>
                  </a:lnTo>
                  <a:lnTo>
                    <a:pt x="8659" y="13933"/>
                  </a:lnTo>
                  <a:lnTo>
                    <a:pt x="8340" y="14277"/>
                  </a:lnTo>
                  <a:lnTo>
                    <a:pt x="7866" y="14449"/>
                  </a:lnTo>
                  <a:lnTo>
                    <a:pt x="7547" y="14646"/>
                  </a:lnTo>
                  <a:lnTo>
                    <a:pt x="6991" y="14990"/>
                  </a:lnTo>
                  <a:lnTo>
                    <a:pt x="6672" y="15530"/>
                  </a:lnTo>
                  <a:lnTo>
                    <a:pt x="6352" y="15899"/>
                  </a:lnTo>
                  <a:lnTo>
                    <a:pt x="5950" y="16071"/>
                  </a:lnTo>
                  <a:lnTo>
                    <a:pt x="5642" y="16071"/>
                  </a:lnTo>
                  <a:lnTo>
                    <a:pt x="5158" y="16243"/>
                  </a:lnTo>
                  <a:lnTo>
                    <a:pt x="4767" y="16612"/>
                  </a:lnTo>
                  <a:lnTo>
                    <a:pt x="4448" y="17128"/>
                  </a:lnTo>
                  <a:lnTo>
                    <a:pt x="4211" y="18037"/>
                  </a:lnTo>
                  <a:lnTo>
                    <a:pt x="3892" y="18577"/>
                  </a:lnTo>
                  <a:lnTo>
                    <a:pt x="3572" y="19094"/>
                  </a:lnTo>
                  <a:lnTo>
                    <a:pt x="3099" y="19290"/>
                  </a:lnTo>
                  <a:lnTo>
                    <a:pt x="2460" y="19634"/>
                  </a:lnTo>
                  <a:lnTo>
                    <a:pt x="2141" y="20175"/>
                  </a:lnTo>
                  <a:lnTo>
                    <a:pt x="1822" y="20519"/>
                  </a:lnTo>
                  <a:lnTo>
                    <a:pt x="1514" y="21059"/>
                  </a:lnTo>
                  <a:lnTo>
                    <a:pt x="1195" y="21428"/>
                  </a:lnTo>
                  <a:lnTo>
                    <a:pt x="875" y="21600"/>
                  </a:lnTo>
                  <a:lnTo>
                    <a:pt x="556" y="21600"/>
                  </a:lnTo>
                  <a:lnTo>
                    <a:pt x="154" y="21428"/>
                  </a:lnTo>
                  <a:lnTo>
                    <a:pt x="0" y="21231"/>
                  </a:lnTo>
                </a:path>
              </a:pathLst>
            </a:custGeom>
            <a:solidFill>
              <a:srgbClr val="494949"/>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332" name="AutoShape 13"/>
            <p:cNvSpPr/>
            <p:nvPr/>
          </p:nvSpPr>
          <p:spPr>
            <a:xfrm>
              <a:off x="468953" y="241796"/>
              <a:ext cx="7641228" cy="5505644"/>
            </a:xfrm>
            <a:custGeom>
              <a:avLst/>
              <a:gdLst/>
              <a:ahLst/>
              <a:cxnLst>
                <a:cxn ang="0">
                  <a:pos x="wd2" y="hd2"/>
                </a:cxn>
                <a:cxn ang="5400000">
                  <a:pos x="wd2" y="hd2"/>
                </a:cxn>
                <a:cxn ang="10800000">
                  <a:pos x="wd2" y="hd2"/>
                </a:cxn>
                <a:cxn ang="16200000">
                  <a:pos x="wd2" y="hd2"/>
                </a:cxn>
              </a:cxnLst>
              <a:rect l="0" t="0" r="r" b="b"/>
              <a:pathLst>
                <a:path w="21600" h="21600" extrusionOk="0">
                  <a:moveTo>
                    <a:pt x="409" y="0"/>
                  </a:moveTo>
                  <a:lnTo>
                    <a:pt x="589" y="275"/>
                  </a:lnTo>
                  <a:lnTo>
                    <a:pt x="774" y="474"/>
                  </a:lnTo>
                  <a:lnTo>
                    <a:pt x="954" y="680"/>
                  </a:lnTo>
                  <a:lnTo>
                    <a:pt x="1134" y="880"/>
                  </a:lnTo>
                  <a:lnTo>
                    <a:pt x="1224" y="1155"/>
                  </a:lnTo>
                  <a:lnTo>
                    <a:pt x="1408" y="1361"/>
                  </a:lnTo>
                  <a:lnTo>
                    <a:pt x="1588" y="1629"/>
                  </a:lnTo>
                  <a:lnTo>
                    <a:pt x="1768" y="1903"/>
                  </a:lnTo>
                  <a:lnTo>
                    <a:pt x="1953" y="2172"/>
                  </a:lnTo>
                  <a:lnTo>
                    <a:pt x="2133" y="2309"/>
                  </a:lnTo>
                  <a:lnTo>
                    <a:pt x="2313" y="2584"/>
                  </a:lnTo>
                  <a:lnTo>
                    <a:pt x="2497" y="2715"/>
                  </a:lnTo>
                  <a:lnTo>
                    <a:pt x="2677" y="2783"/>
                  </a:lnTo>
                  <a:lnTo>
                    <a:pt x="2861" y="2989"/>
                  </a:lnTo>
                  <a:lnTo>
                    <a:pt x="3041" y="3127"/>
                  </a:lnTo>
                  <a:lnTo>
                    <a:pt x="3176" y="3395"/>
                  </a:lnTo>
                  <a:lnTo>
                    <a:pt x="3356" y="3532"/>
                  </a:lnTo>
                  <a:lnTo>
                    <a:pt x="3541" y="3670"/>
                  </a:lnTo>
                  <a:lnTo>
                    <a:pt x="3631" y="4144"/>
                  </a:lnTo>
                  <a:lnTo>
                    <a:pt x="3766" y="4412"/>
                  </a:lnTo>
                  <a:lnTo>
                    <a:pt x="3950" y="4550"/>
                  </a:lnTo>
                  <a:lnTo>
                    <a:pt x="4130" y="4756"/>
                  </a:lnTo>
                  <a:lnTo>
                    <a:pt x="4265" y="5024"/>
                  </a:lnTo>
                  <a:lnTo>
                    <a:pt x="4450" y="5024"/>
                  </a:lnTo>
                  <a:lnTo>
                    <a:pt x="4585" y="5299"/>
                  </a:lnTo>
                  <a:lnTo>
                    <a:pt x="4765" y="5436"/>
                  </a:lnTo>
                  <a:lnTo>
                    <a:pt x="4944" y="5567"/>
                  </a:lnTo>
                  <a:lnTo>
                    <a:pt x="5129" y="5773"/>
                  </a:lnTo>
                  <a:lnTo>
                    <a:pt x="5309" y="5773"/>
                  </a:lnTo>
                  <a:lnTo>
                    <a:pt x="5489" y="5910"/>
                  </a:lnTo>
                  <a:lnTo>
                    <a:pt x="5718" y="6048"/>
                  </a:lnTo>
                  <a:lnTo>
                    <a:pt x="5898" y="6316"/>
                  </a:lnTo>
                  <a:lnTo>
                    <a:pt x="6083" y="6385"/>
                  </a:lnTo>
                  <a:lnTo>
                    <a:pt x="6263" y="6659"/>
                  </a:lnTo>
                  <a:lnTo>
                    <a:pt x="6353" y="6996"/>
                  </a:lnTo>
                  <a:lnTo>
                    <a:pt x="6582" y="7271"/>
                  </a:lnTo>
                  <a:lnTo>
                    <a:pt x="6807" y="7470"/>
                  </a:lnTo>
                  <a:lnTo>
                    <a:pt x="7032" y="7745"/>
                  </a:lnTo>
                  <a:lnTo>
                    <a:pt x="7216" y="7814"/>
                  </a:lnTo>
                  <a:lnTo>
                    <a:pt x="7441" y="8013"/>
                  </a:lnTo>
                  <a:lnTo>
                    <a:pt x="7626" y="8288"/>
                  </a:lnTo>
                  <a:lnTo>
                    <a:pt x="8031" y="8425"/>
                  </a:lnTo>
                  <a:lnTo>
                    <a:pt x="8215" y="8625"/>
                  </a:lnTo>
                  <a:lnTo>
                    <a:pt x="8305" y="8968"/>
                  </a:lnTo>
                  <a:lnTo>
                    <a:pt x="8350" y="9443"/>
                  </a:lnTo>
                  <a:lnTo>
                    <a:pt x="8575" y="9711"/>
                  </a:lnTo>
                  <a:lnTo>
                    <a:pt x="8805" y="9780"/>
                  </a:lnTo>
                  <a:lnTo>
                    <a:pt x="9030" y="9848"/>
                  </a:lnTo>
                  <a:lnTo>
                    <a:pt x="9214" y="10054"/>
                  </a:lnTo>
                  <a:lnTo>
                    <a:pt x="9394" y="10254"/>
                  </a:lnTo>
                  <a:lnTo>
                    <a:pt x="9574" y="10391"/>
                  </a:lnTo>
                  <a:lnTo>
                    <a:pt x="9848" y="10391"/>
                  </a:lnTo>
                  <a:lnTo>
                    <a:pt x="10208" y="10529"/>
                  </a:lnTo>
                  <a:lnTo>
                    <a:pt x="10303" y="11071"/>
                  </a:lnTo>
                  <a:lnTo>
                    <a:pt x="10393" y="11346"/>
                  </a:lnTo>
                  <a:lnTo>
                    <a:pt x="10618" y="11614"/>
                  </a:lnTo>
                  <a:lnTo>
                    <a:pt x="10802" y="11752"/>
                  </a:lnTo>
                  <a:lnTo>
                    <a:pt x="10847" y="12020"/>
                  </a:lnTo>
                  <a:lnTo>
                    <a:pt x="10892" y="12295"/>
                  </a:lnTo>
                  <a:lnTo>
                    <a:pt x="10982" y="12563"/>
                  </a:lnTo>
                  <a:lnTo>
                    <a:pt x="11117" y="12906"/>
                  </a:lnTo>
                  <a:lnTo>
                    <a:pt x="11252" y="13243"/>
                  </a:lnTo>
                  <a:lnTo>
                    <a:pt x="11297" y="13518"/>
                  </a:lnTo>
                  <a:lnTo>
                    <a:pt x="11347" y="13786"/>
                  </a:lnTo>
                  <a:lnTo>
                    <a:pt x="11437" y="14061"/>
                  </a:lnTo>
                  <a:lnTo>
                    <a:pt x="11662" y="14329"/>
                  </a:lnTo>
                  <a:lnTo>
                    <a:pt x="11846" y="14467"/>
                  </a:lnTo>
                  <a:lnTo>
                    <a:pt x="11981" y="14741"/>
                  </a:lnTo>
                  <a:lnTo>
                    <a:pt x="11617" y="14741"/>
                  </a:lnTo>
                  <a:lnTo>
                    <a:pt x="11392" y="14673"/>
                  </a:lnTo>
                  <a:lnTo>
                    <a:pt x="11207" y="14604"/>
                  </a:lnTo>
                  <a:lnTo>
                    <a:pt x="10847" y="14604"/>
                  </a:lnTo>
                  <a:lnTo>
                    <a:pt x="10663" y="14398"/>
                  </a:lnTo>
                  <a:lnTo>
                    <a:pt x="10438" y="14329"/>
                  </a:lnTo>
                  <a:lnTo>
                    <a:pt x="10258" y="14329"/>
                  </a:lnTo>
                  <a:lnTo>
                    <a:pt x="10073" y="14467"/>
                  </a:lnTo>
                  <a:lnTo>
                    <a:pt x="9893" y="14535"/>
                  </a:lnTo>
                  <a:lnTo>
                    <a:pt x="8985" y="14535"/>
                  </a:lnTo>
                  <a:lnTo>
                    <a:pt x="8760" y="14604"/>
                  </a:lnTo>
                  <a:lnTo>
                    <a:pt x="8530" y="14604"/>
                  </a:lnTo>
                  <a:lnTo>
                    <a:pt x="8350" y="14467"/>
                  </a:lnTo>
                  <a:lnTo>
                    <a:pt x="8121" y="14398"/>
                  </a:lnTo>
                  <a:lnTo>
                    <a:pt x="7806" y="14467"/>
                  </a:lnTo>
                  <a:lnTo>
                    <a:pt x="7626" y="14604"/>
                  </a:lnTo>
                  <a:lnTo>
                    <a:pt x="7441" y="14741"/>
                  </a:lnTo>
                  <a:lnTo>
                    <a:pt x="7261" y="14810"/>
                  </a:lnTo>
                  <a:lnTo>
                    <a:pt x="5853" y="14810"/>
                  </a:lnTo>
                  <a:lnTo>
                    <a:pt x="5673" y="14878"/>
                  </a:lnTo>
                  <a:lnTo>
                    <a:pt x="5489" y="15010"/>
                  </a:lnTo>
                  <a:lnTo>
                    <a:pt x="4585" y="15010"/>
                  </a:lnTo>
                  <a:lnTo>
                    <a:pt x="4400" y="14941"/>
                  </a:lnTo>
                  <a:lnTo>
                    <a:pt x="4220" y="14741"/>
                  </a:lnTo>
                  <a:lnTo>
                    <a:pt x="4085" y="14467"/>
                  </a:lnTo>
                  <a:lnTo>
                    <a:pt x="3901" y="14267"/>
                  </a:lnTo>
                  <a:lnTo>
                    <a:pt x="3721" y="14198"/>
                  </a:lnTo>
                  <a:lnTo>
                    <a:pt x="3541" y="14061"/>
                  </a:lnTo>
                  <a:lnTo>
                    <a:pt x="3266" y="13992"/>
                  </a:lnTo>
                  <a:lnTo>
                    <a:pt x="3086" y="13855"/>
                  </a:lnTo>
                  <a:lnTo>
                    <a:pt x="2906" y="13855"/>
                  </a:lnTo>
                  <a:lnTo>
                    <a:pt x="2722" y="13718"/>
                  </a:lnTo>
                  <a:lnTo>
                    <a:pt x="2497" y="13381"/>
                  </a:lnTo>
                  <a:lnTo>
                    <a:pt x="2313" y="13243"/>
                  </a:lnTo>
                  <a:lnTo>
                    <a:pt x="2088" y="13243"/>
                  </a:lnTo>
                  <a:lnTo>
                    <a:pt x="1908" y="13112"/>
                  </a:lnTo>
                  <a:lnTo>
                    <a:pt x="1678" y="12838"/>
                  </a:lnTo>
                  <a:lnTo>
                    <a:pt x="1363" y="12563"/>
                  </a:lnTo>
                  <a:lnTo>
                    <a:pt x="1179" y="12363"/>
                  </a:lnTo>
                  <a:lnTo>
                    <a:pt x="999" y="12295"/>
                  </a:lnTo>
                  <a:lnTo>
                    <a:pt x="819" y="12089"/>
                  </a:lnTo>
                  <a:lnTo>
                    <a:pt x="679" y="11820"/>
                  </a:lnTo>
                  <a:lnTo>
                    <a:pt x="499" y="11477"/>
                  </a:lnTo>
                  <a:lnTo>
                    <a:pt x="274" y="11140"/>
                  </a:lnTo>
                  <a:lnTo>
                    <a:pt x="90" y="10934"/>
                  </a:lnTo>
                  <a:lnTo>
                    <a:pt x="180" y="11209"/>
                  </a:lnTo>
                  <a:lnTo>
                    <a:pt x="364" y="11408"/>
                  </a:lnTo>
                  <a:lnTo>
                    <a:pt x="634" y="11958"/>
                  </a:lnTo>
                  <a:lnTo>
                    <a:pt x="819" y="12226"/>
                  </a:lnTo>
                  <a:lnTo>
                    <a:pt x="999" y="12363"/>
                  </a:lnTo>
                  <a:lnTo>
                    <a:pt x="1224" y="12563"/>
                  </a:lnTo>
                  <a:lnTo>
                    <a:pt x="1408" y="12700"/>
                  </a:lnTo>
                  <a:lnTo>
                    <a:pt x="1588" y="12906"/>
                  </a:lnTo>
                  <a:lnTo>
                    <a:pt x="1768" y="13044"/>
                  </a:lnTo>
                  <a:lnTo>
                    <a:pt x="1953" y="13175"/>
                  </a:lnTo>
                  <a:lnTo>
                    <a:pt x="2133" y="13243"/>
                  </a:lnTo>
                  <a:lnTo>
                    <a:pt x="2313" y="13449"/>
                  </a:lnTo>
                  <a:lnTo>
                    <a:pt x="2497" y="13655"/>
                  </a:lnTo>
                  <a:lnTo>
                    <a:pt x="2722" y="13924"/>
                  </a:lnTo>
                  <a:lnTo>
                    <a:pt x="3086" y="13924"/>
                  </a:lnTo>
                  <a:lnTo>
                    <a:pt x="3266" y="14198"/>
                  </a:lnTo>
                  <a:lnTo>
                    <a:pt x="3496" y="14267"/>
                  </a:lnTo>
                  <a:lnTo>
                    <a:pt x="3676" y="14329"/>
                  </a:lnTo>
                  <a:lnTo>
                    <a:pt x="4040" y="14535"/>
                  </a:lnTo>
                  <a:lnTo>
                    <a:pt x="4220" y="14810"/>
                  </a:lnTo>
                  <a:lnTo>
                    <a:pt x="4450" y="15147"/>
                  </a:lnTo>
                  <a:lnTo>
                    <a:pt x="4175" y="15215"/>
                  </a:lnTo>
                  <a:lnTo>
                    <a:pt x="3950" y="15010"/>
                  </a:lnTo>
                  <a:lnTo>
                    <a:pt x="3766" y="14941"/>
                  </a:lnTo>
                  <a:lnTo>
                    <a:pt x="3586" y="15010"/>
                  </a:lnTo>
                  <a:lnTo>
                    <a:pt x="3406" y="15147"/>
                  </a:lnTo>
                  <a:lnTo>
                    <a:pt x="3176" y="15147"/>
                  </a:lnTo>
                  <a:lnTo>
                    <a:pt x="2812" y="15078"/>
                  </a:lnTo>
                  <a:lnTo>
                    <a:pt x="2632" y="14941"/>
                  </a:lnTo>
                  <a:lnTo>
                    <a:pt x="2452" y="15010"/>
                  </a:lnTo>
                  <a:lnTo>
                    <a:pt x="2268" y="15147"/>
                  </a:lnTo>
                  <a:lnTo>
                    <a:pt x="2088" y="15215"/>
                  </a:lnTo>
                  <a:lnTo>
                    <a:pt x="1768" y="15421"/>
                  </a:lnTo>
                  <a:lnTo>
                    <a:pt x="1633" y="15896"/>
                  </a:lnTo>
                  <a:lnTo>
                    <a:pt x="1453" y="16033"/>
                  </a:lnTo>
                  <a:lnTo>
                    <a:pt x="1269" y="16095"/>
                  </a:lnTo>
                  <a:lnTo>
                    <a:pt x="1089" y="16033"/>
                  </a:lnTo>
                  <a:lnTo>
                    <a:pt x="544" y="16033"/>
                  </a:lnTo>
                  <a:lnTo>
                    <a:pt x="724" y="16164"/>
                  </a:lnTo>
                  <a:lnTo>
                    <a:pt x="909" y="16301"/>
                  </a:lnTo>
                  <a:lnTo>
                    <a:pt x="1269" y="16301"/>
                  </a:lnTo>
                  <a:lnTo>
                    <a:pt x="1453" y="16164"/>
                  </a:lnTo>
                  <a:lnTo>
                    <a:pt x="1633" y="15896"/>
                  </a:lnTo>
                  <a:lnTo>
                    <a:pt x="1863" y="15621"/>
                  </a:lnTo>
                  <a:lnTo>
                    <a:pt x="2043" y="15484"/>
                  </a:lnTo>
                  <a:lnTo>
                    <a:pt x="2223" y="15284"/>
                  </a:lnTo>
                  <a:lnTo>
                    <a:pt x="2452" y="15215"/>
                  </a:lnTo>
                  <a:lnTo>
                    <a:pt x="3356" y="15215"/>
                  </a:lnTo>
                  <a:lnTo>
                    <a:pt x="3541" y="15147"/>
                  </a:lnTo>
                  <a:lnTo>
                    <a:pt x="3766" y="15078"/>
                  </a:lnTo>
                  <a:lnTo>
                    <a:pt x="3950" y="15215"/>
                  </a:lnTo>
                  <a:lnTo>
                    <a:pt x="4130" y="15284"/>
                  </a:lnTo>
                  <a:lnTo>
                    <a:pt x="4355" y="15353"/>
                  </a:lnTo>
                  <a:lnTo>
                    <a:pt x="4540" y="15353"/>
                  </a:lnTo>
                  <a:lnTo>
                    <a:pt x="4675" y="15078"/>
                  </a:lnTo>
                  <a:lnTo>
                    <a:pt x="4854" y="15010"/>
                  </a:lnTo>
                  <a:lnTo>
                    <a:pt x="5039" y="15147"/>
                  </a:lnTo>
                  <a:lnTo>
                    <a:pt x="5219" y="15353"/>
                  </a:lnTo>
                  <a:lnTo>
                    <a:pt x="5399" y="15484"/>
                  </a:lnTo>
                  <a:lnTo>
                    <a:pt x="5583" y="15484"/>
                  </a:lnTo>
                  <a:lnTo>
                    <a:pt x="5763" y="15621"/>
                  </a:lnTo>
                  <a:lnTo>
                    <a:pt x="5988" y="15758"/>
                  </a:lnTo>
                  <a:lnTo>
                    <a:pt x="6173" y="15827"/>
                  </a:lnTo>
                  <a:lnTo>
                    <a:pt x="6353" y="15896"/>
                  </a:lnTo>
                  <a:lnTo>
                    <a:pt x="6672" y="15964"/>
                  </a:lnTo>
                  <a:lnTo>
                    <a:pt x="6942" y="16033"/>
                  </a:lnTo>
                  <a:lnTo>
                    <a:pt x="7127" y="16301"/>
                  </a:lnTo>
                  <a:lnTo>
                    <a:pt x="7172" y="16576"/>
                  </a:lnTo>
                  <a:lnTo>
                    <a:pt x="7531" y="16913"/>
                  </a:lnTo>
                  <a:lnTo>
                    <a:pt x="7716" y="17119"/>
                  </a:lnTo>
                  <a:lnTo>
                    <a:pt x="7851" y="17593"/>
                  </a:lnTo>
                  <a:lnTo>
                    <a:pt x="7986" y="17862"/>
                  </a:lnTo>
                  <a:lnTo>
                    <a:pt x="7626" y="17930"/>
                  </a:lnTo>
                  <a:lnTo>
                    <a:pt x="7441" y="18136"/>
                  </a:lnTo>
                  <a:lnTo>
                    <a:pt x="7306" y="18405"/>
                  </a:lnTo>
                  <a:lnTo>
                    <a:pt x="7261" y="18748"/>
                  </a:lnTo>
                  <a:lnTo>
                    <a:pt x="6852" y="18954"/>
                  </a:lnTo>
                  <a:lnTo>
                    <a:pt x="6488" y="19016"/>
                  </a:lnTo>
                  <a:lnTo>
                    <a:pt x="6263" y="19222"/>
                  </a:lnTo>
                  <a:lnTo>
                    <a:pt x="6038" y="19559"/>
                  </a:lnTo>
                  <a:lnTo>
                    <a:pt x="5853" y="19697"/>
                  </a:lnTo>
                  <a:lnTo>
                    <a:pt x="5673" y="19765"/>
                  </a:lnTo>
                  <a:lnTo>
                    <a:pt x="5309" y="19765"/>
                  </a:lnTo>
                  <a:lnTo>
                    <a:pt x="5129" y="19834"/>
                  </a:lnTo>
                  <a:lnTo>
                    <a:pt x="4765" y="19902"/>
                  </a:lnTo>
                  <a:lnTo>
                    <a:pt x="4585" y="19971"/>
                  </a:lnTo>
                  <a:lnTo>
                    <a:pt x="4310" y="20040"/>
                  </a:lnTo>
                  <a:lnTo>
                    <a:pt x="3856" y="20040"/>
                  </a:lnTo>
                  <a:lnTo>
                    <a:pt x="3676" y="20108"/>
                  </a:lnTo>
                  <a:lnTo>
                    <a:pt x="3451" y="20239"/>
                  </a:lnTo>
                  <a:lnTo>
                    <a:pt x="3266" y="20377"/>
                  </a:lnTo>
                  <a:lnTo>
                    <a:pt x="3086" y="20514"/>
                  </a:lnTo>
                  <a:lnTo>
                    <a:pt x="2906" y="20583"/>
                  </a:lnTo>
                  <a:lnTo>
                    <a:pt x="2632" y="20583"/>
                  </a:lnTo>
                  <a:lnTo>
                    <a:pt x="2452" y="20651"/>
                  </a:lnTo>
                  <a:lnTo>
                    <a:pt x="2268" y="20651"/>
                  </a:lnTo>
                  <a:lnTo>
                    <a:pt x="2088" y="20720"/>
                  </a:lnTo>
                  <a:lnTo>
                    <a:pt x="1044" y="20720"/>
                  </a:lnTo>
                  <a:lnTo>
                    <a:pt x="864" y="20782"/>
                  </a:lnTo>
                  <a:lnTo>
                    <a:pt x="679" y="20851"/>
                  </a:lnTo>
                  <a:lnTo>
                    <a:pt x="364" y="20851"/>
                  </a:lnTo>
                  <a:lnTo>
                    <a:pt x="180" y="20920"/>
                  </a:lnTo>
                  <a:lnTo>
                    <a:pt x="0" y="21194"/>
                  </a:lnTo>
                  <a:lnTo>
                    <a:pt x="180" y="21194"/>
                  </a:lnTo>
                  <a:lnTo>
                    <a:pt x="364" y="21057"/>
                  </a:lnTo>
                  <a:lnTo>
                    <a:pt x="544" y="20920"/>
                  </a:lnTo>
                  <a:lnTo>
                    <a:pt x="724" y="20851"/>
                  </a:lnTo>
                  <a:lnTo>
                    <a:pt x="909" y="20851"/>
                  </a:lnTo>
                  <a:lnTo>
                    <a:pt x="1089" y="20782"/>
                  </a:lnTo>
                  <a:lnTo>
                    <a:pt x="1269" y="20720"/>
                  </a:lnTo>
                  <a:lnTo>
                    <a:pt x="1453" y="20651"/>
                  </a:lnTo>
                  <a:lnTo>
                    <a:pt x="1818" y="20651"/>
                  </a:lnTo>
                  <a:lnTo>
                    <a:pt x="2088" y="20720"/>
                  </a:lnTo>
                  <a:lnTo>
                    <a:pt x="2812" y="20720"/>
                  </a:lnTo>
                  <a:lnTo>
                    <a:pt x="2996" y="20651"/>
                  </a:lnTo>
                  <a:lnTo>
                    <a:pt x="3176" y="20651"/>
                  </a:lnTo>
                  <a:lnTo>
                    <a:pt x="3406" y="20583"/>
                  </a:lnTo>
                  <a:lnTo>
                    <a:pt x="3586" y="20377"/>
                  </a:lnTo>
                  <a:lnTo>
                    <a:pt x="3766" y="20239"/>
                  </a:lnTo>
                  <a:lnTo>
                    <a:pt x="4175" y="20239"/>
                  </a:lnTo>
                  <a:lnTo>
                    <a:pt x="4355" y="20108"/>
                  </a:lnTo>
                  <a:lnTo>
                    <a:pt x="4585" y="20040"/>
                  </a:lnTo>
                  <a:lnTo>
                    <a:pt x="5129" y="20040"/>
                  </a:lnTo>
                  <a:lnTo>
                    <a:pt x="5354" y="19971"/>
                  </a:lnTo>
                  <a:lnTo>
                    <a:pt x="5538" y="19902"/>
                  </a:lnTo>
                  <a:lnTo>
                    <a:pt x="5763" y="19971"/>
                  </a:lnTo>
                  <a:lnTo>
                    <a:pt x="5988" y="19971"/>
                  </a:lnTo>
                  <a:lnTo>
                    <a:pt x="6173" y="19834"/>
                  </a:lnTo>
                  <a:lnTo>
                    <a:pt x="6308" y="19559"/>
                  </a:lnTo>
                  <a:lnTo>
                    <a:pt x="6398" y="19291"/>
                  </a:lnTo>
                  <a:lnTo>
                    <a:pt x="6582" y="19222"/>
                  </a:lnTo>
                  <a:lnTo>
                    <a:pt x="6852" y="19154"/>
                  </a:lnTo>
                  <a:lnTo>
                    <a:pt x="7032" y="19016"/>
                  </a:lnTo>
                  <a:lnTo>
                    <a:pt x="7216" y="18817"/>
                  </a:lnTo>
                  <a:lnTo>
                    <a:pt x="7396" y="18611"/>
                  </a:lnTo>
                  <a:lnTo>
                    <a:pt x="7576" y="18342"/>
                  </a:lnTo>
                  <a:lnTo>
                    <a:pt x="7761" y="18274"/>
                  </a:lnTo>
                  <a:lnTo>
                    <a:pt x="7941" y="18068"/>
                  </a:lnTo>
                  <a:lnTo>
                    <a:pt x="8121" y="17930"/>
                  </a:lnTo>
                  <a:lnTo>
                    <a:pt x="8305" y="17862"/>
                  </a:lnTo>
                  <a:lnTo>
                    <a:pt x="8485" y="17999"/>
                  </a:lnTo>
                  <a:lnTo>
                    <a:pt x="8670" y="18068"/>
                  </a:lnTo>
                  <a:lnTo>
                    <a:pt x="8850" y="18068"/>
                  </a:lnTo>
                  <a:lnTo>
                    <a:pt x="9030" y="18136"/>
                  </a:lnTo>
                  <a:lnTo>
                    <a:pt x="9349" y="18205"/>
                  </a:lnTo>
                  <a:lnTo>
                    <a:pt x="9529" y="18205"/>
                  </a:lnTo>
                  <a:lnTo>
                    <a:pt x="9803" y="18274"/>
                  </a:lnTo>
                  <a:lnTo>
                    <a:pt x="10028" y="18342"/>
                  </a:lnTo>
                  <a:lnTo>
                    <a:pt x="10208" y="18473"/>
                  </a:lnTo>
                  <a:lnTo>
                    <a:pt x="10393" y="18611"/>
                  </a:lnTo>
                  <a:lnTo>
                    <a:pt x="10573" y="18748"/>
                  </a:lnTo>
                  <a:lnTo>
                    <a:pt x="10753" y="18817"/>
                  </a:lnTo>
                  <a:lnTo>
                    <a:pt x="10937" y="18817"/>
                  </a:lnTo>
                  <a:lnTo>
                    <a:pt x="11117" y="18954"/>
                  </a:lnTo>
                  <a:lnTo>
                    <a:pt x="11297" y="19085"/>
                  </a:lnTo>
                  <a:lnTo>
                    <a:pt x="11482" y="19291"/>
                  </a:lnTo>
                  <a:lnTo>
                    <a:pt x="11752" y="19359"/>
                  </a:lnTo>
                  <a:lnTo>
                    <a:pt x="11936" y="19359"/>
                  </a:lnTo>
                  <a:lnTo>
                    <a:pt x="12116" y="19559"/>
                  </a:lnTo>
                  <a:lnTo>
                    <a:pt x="12296" y="19697"/>
                  </a:lnTo>
                  <a:lnTo>
                    <a:pt x="12480" y="19765"/>
                  </a:lnTo>
                  <a:lnTo>
                    <a:pt x="12705" y="19902"/>
                  </a:lnTo>
                  <a:lnTo>
                    <a:pt x="12885" y="19971"/>
                  </a:lnTo>
                  <a:lnTo>
                    <a:pt x="13524" y="19971"/>
                  </a:lnTo>
                  <a:lnTo>
                    <a:pt x="13749" y="20040"/>
                  </a:lnTo>
                  <a:lnTo>
                    <a:pt x="13979" y="20239"/>
                  </a:lnTo>
                  <a:lnTo>
                    <a:pt x="14204" y="20308"/>
                  </a:lnTo>
                  <a:lnTo>
                    <a:pt x="15067" y="20308"/>
                  </a:lnTo>
                  <a:lnTo>
                    <a:pt x="15247" y="20377"/>
                  </a:lnTo>
                  <a:lnTo>
                    <a:pt x="15472" y="20583"/>
                  </a:lnTo>
                  <a:lnTo>
                    <a:pt x="15657" y="20651"/>
                  </a:lnTo>
                  <a:lnTo>
                    <a:pt x="15837" y="20720"/>
                  </a:lnTo>
                  <a:lnTo>
                    <a:pt x="16066" y="20782"/>
                  </a:lnTo>
                  <a:lnTo>
                    <a:pt x="16471" y="20782"/>
                  </a:lnTo>
                  <a:lnTo>
                    <a:pt x="16656" y="20851"/>
                  </a:lnTo>
                  <a:lnTo>
                    <a:pt x="16835" y="21057"/>
                  </a:lnTo>
                  <a:lnTo>
                    <a:pt x="17470" y="21057"/>
                  </a:lnTo>
                  <a:lnTo>
                    <a:pt x="17699" y="21126"/>
                  </a:lnTo>
                  <a:lnTo>
                    <a:pt x="18694" y="21126"/>
                  </a:lnTo>
                  <a:lnTo>
                    <a:pt x="18923" y="21325"/>
                  </a:lnTo>
                  <a:lnTo>
                    <a:pt x="19148" y="21531"/>
                  </a:lnTo>
                  <a:lnTo>
                    <a:pt x="20376" y="21531"/>
                  </a:lnTo>
                  <a:lnTo>
                    <a:pt x="20601" y="21600"/>
                  </a:lnTo>
                  <a:lnTo>
                    <a:pt x="20831" y="21600"/>
                  </a:lnTo>
                  <a:lnTo>
                    <a:pt x="20237" y="21600"/>
                  </a:lnTo>
                  <a:lnTo>
                    <a:pt x="19877" y="21463"/>
                  </a:lnTo>
                  <a:lnTo>
                    <a:pt x="19647" y="21394"/>
                  </a:lnTo>
                  <a:lnTo>
                    <a:pt x="19287" y="21463"/>
                  </a:lnTo>
                  <a:lnTo>
                    <a:pt x="19103" y="21531"/>
                  </a:lnTo>
                  <a:lnTo>
                    <a:pt x="18923" y="21463"/>
                  </a:lnTo>
                  <a:lnTo>
                    <a:pt x="18833" y="21194"/>
                  </a:lnTo>
                  <a:lnTo>
                    <a:pt x="18424" y="21057"/>
                  </a:lnTo>
                  <a:lnTo>
                    <a:pt x="18244" y="21057"/>
                  </a:lnTo>
                  <a:lnTo>
                    <a:pt x="18014" y="20988"/>
                  </a:lnTo>
                  <a:lnTo>
                    <a:pt x="17744" y="20920"/>
                  </a:lnTo>
                  <a:lnTo>
                    <a:pt x="17380" y="20851"/>
                  </a:lnTo>
                  <a:lnTo>
                    <a:pt x="17155" y="20782"/>
                  </a:lnTo>
                  <a:lnTo>
                    <a:pt x="16970" y="20782"/>
                  </a:lnTo>
                  <a:lnTo>
                    <a:pt x="16701" y="20851"/>
                  </a:lnTo>
                  <a:lnTo>
                    <a:pt x="16201" y="20851"/>
                  </a:lnTo>
                  <a:lnTo>
                    <a:pt x="15972" y="20583"/>
                  </a:lnTo>
                  <a:lnTo>
                    <a:pt x="15792" y="20583"/>
                  </a:lnTo>
                  <a:lnTo>
                    <a:pt x="15472" y="20514"/>
                  </a:lnTo>
                  <a:lnTo>
                    <a:pt x="15112" y="20514"/>
                  </a:lnTo>
                  <a:lnTo>
                    <a:pt x="14928" y="20377"/>
                  </a:lnTo>
                  <a:lnTo>
                    <a:pt x="14703" y="20171"/>
                  </a:lnTo>
                  <a:lnTo>
                    <a:pt x="14523" y="20040"/>
                  </a:lnTo>
                  <a:lnTo>
                    <a:pt x="14339" y="19971"/>
                  </a:lnTo>
                  <a:lnTo>
                    <a:pt x="13979" y="19971"/>
                  </a:lnTo>
                  <a:lnTo>
                    <a:pt x="13794" y="19902"/>
                  </a:lnTo>
                  <a:lnTo>
                    <a:pt x="13524" y="19834"/>
                  </a:lnTo>
                  <a:lnTo>
                    <a:pt x="13250" y="19765"/>
                  </a:lnTo>
                  <a:lnTo>
                    <a:pt x="13070" y="19628"/>
                  </a:lnTo>
                  <a:lnTo>
                    <a:pt x="12840" y="19497"/>
                  </a:lnTo>
                  <a:lnTo>
                    <a:pt x="11981" y="19497"/>
                  </a:lnTo>
                  <a:lnTo>
                    <a:pt x="11617" y="19428"/>
                  </a:lnTo>
                  <a:lnTo>
                    <a:pt x="11437" y="19085"/>
                  </a:lnTo>
                  <a:lnTo>
                    <a:pt x="11252" y="18817"/>
                  </a:lnTo>
                  <a:lnTo>
                    <a:pt x="10663" y="18817"/>
                  </a:lnTo>
                  <a:lnTo>
                    <a:pt x="10303" y="18405"/>
                  </a:lnTo>
                  <a:lnTo>
                    <a:pt x="10073" y="18136"/>
                  </a:lnTo>
                  <a:lnTo>
                    <a:pt x="9848" y="17999"/>
                  </a:lnTo>
                  <a:lnTo>
                    <a:pt x="8850" y="17999"/>
                  </a:lnTo>
                  <a:lnTo>
                    <a:pt x="8670" y="17862"/>
                  </a:lnTo>
                  <a:lnTo>
                    <a:pt x="8170" y="17731"/>
                  </a:lnTo>
                  <a:lnTo>
                    <a:pt x="7716" y="17525"/>
                  </a:lnTo>
                  <a:lnTo>
                    <a:pt x="7626" y="17250"/>
                  </a:lnTo>
                  <a:lnTo>
                    <a:pt x="7671" y="16982"/>
                  </a:lnTo>
                  <a:lnTo>
                    <a:pt x="7531" y="16707"/>
                  </a:lnTo>
                  <a:lnTo>
                    <a:pt x="7396" y="16439"/>
                  </a:lnTo>
                  <a:lnTo>
                    <a:pt x="7261" y="16164"/>
                  </a:lnTo>
                  <a:lnTo>
                    <a:pt x="7077" y="15964"/>
                  </a:lnTo>
                  <a:lnTo>
                    <a:pt x="6897" y="15827"/>
                  </a:lnTo>
                  <a:lnTo>
                    <a:pt x="6717" y="15758"/>
                  </a:lnTo>
                  <a:lnTo>
                    <a:pt x="6353" y="15552"/>
                  </a:lnTo>
                  <a:lnTo>
                    <a:pt x="6173" y="15552"/>
                  </a:lnTo>
                  <a:lnTo>
                    <a:pt x="5988" y="15484"/>
                  </a:lnTo>
                  <a:lnTo>
                    <a:pt x="5763" y="15421"/>
                  </a:lnTo>
                  <a:lnTo>
                    <a:pt x="5444" y="15421"/>
                  </a:lnTo>
                  <a:lnTo>
                    <a:pt x="5264" y="15284"/>
                  </a:lnTo>
                  <a:lnTo>
                    <a:pt x="5084" y="15215"/>
                  </a:lnTo>
                  <a:lnTo>
                    <a:pt x="5354" y="15147"/>
                  </a:lnTo>
                  <a:lnTo>
                    <a:pt x="5538" y="15010"/>
                  </a:lnTo>
                  <a:lnTo>
                    <a:pt x="5718" y="14941"/>
                  </a:lnTo>
                  <a:lnTo>
                    <a:pt x="6897" y="14941"/>
                  </a:lnTo>
                  <a:lnTo>
                    <a:pt x="7077" y="14878"/>
                  </a:lnTo>
                  <a:lnTo>
                    <a:pt x="7441" y="14878"/>
                  </a:lnTo>
                  <a:lnTo>
                    <a:pt x="7851" y="14810"/>
                  </a:lnTo>
                  <a:lnTo>
                    <a:pt x="8031" y="14673"/>
                  </a:lnTo>
                  <a:lnTo>
                    <a:pt x="8215" y="14604"/>
                  </a:lnTo>
                  <a:lnTo>
                    <a:pt x="8850" y="14604"/>
                  </a:lnTo>
                  <a:lnTo>
                    <a:pt x="9120" y="14535"/>
                  </a:lnTo>
                  <a:lnTo>
                    <a:pt x="9304" y="14467"/>
                  </a:lnTo>
                  <a:lnTo>
                    <a:pt x="9664" y="14467"/>
                  </a:lnTo>
                  <a:lnTo>
                    <a:pt x="9848" y="14604"/>
                  </a:lnTo>
                  <a:lnTo>
                    <a:pt x="10073" y="14673"/>
                  </a:lnTo>
                  <a:lnTo>
                    <a:pt x="10847" y="14673"/>
                  </a:lnTo>
                  <a:lnTo>
                    <a:pt x="11027" y="14741"/>
                  </a:lnTo>
                  <a:lnTo>
                    <a:pt x="11572" y="14741"/>
                  </a:lnTo>
                  <a:lnTo>
                    <a:pt x="11752" y="14941"/>
                  </a:lnTo>
                  <a:lnTo>
                    <a:pt x="12116" y="15078"/>
                  </a:lnTo>
                  <a:lnTo>
                    <a:pt x="12296" y="15147"/>
                  </a:lnTo>
                  <a:lnTo>
                    <a:pt x="12525" y="15215"/>
                  </a:lnTo>
                  <a:lnTo>
                    <a:pt x="12705" y="15215"/>
                  </a:lnTo>
                  <a:lnTo>
                    <a:pt x="12840" y="15484"/>
                  </a:lnTo>
                  <a:lnTo>
                    <a:pt x="13070" y="15758"/>
                  </a:lnTo>
                  <a:lnTo>
                    <a:pt x="13340" y="15827"/>
                  </a:lnTo>
                  <a:lnTo>
                    <a:pt x="13524" y="15896"/>
                  </a:lnTo>
                  <a:lnTo>
                    <a:pt x="13704" y="16033"/>
                  </a:lnTo>
                  <a:lnTo>
                    <a:pt x="13884" y="16301"/>
                  </a:lnTo>
                  <a:lnTo>
                    <a:pt x="14069" y="16439"/>
                  </a:lnTo>
                  <a:lnTo>
                    <a:pt x="14249" y="16507"/>
                  </a:lnTo>
                  <a:lnTo>
                    <a:pt x="14478" y="16576"/>
                  </a:lnTo>
                  <a:lnTo>
                    <a:pt x="14658" y="16576"/>
                  </a:lnTo>
                  <a:lnTo>
                    <a:pt x="14838" y="16638"/>
                  </a:lnTo>
                  <a:lnTo>
                    <a:pt x="15022" y="16844"/>
                  </a:lnTo>
                  <a:lnTo>
                    <a:pt x="15202" y="17050"/>
                  </a:lnTo>
                  <a:lnTo>
                    <a:pt x="15517" y="17119"/>
                  </a:lnTo>
                  <a:lnTo>
                    <a:pt x="15702" y="17119"/>
                  </a:lnTo>
                  <a:lnTo>
                    <a:pt x="15882" y="17250"/>
                  </a:lnTo>
                  <a:lnTo>
                    <a:pt x="16246" y="17387"/>
                  </a:lnTo>
                  <a:lnTo>
                    <a:pt x="16561" y="17456"/>
                  </a:lnTo>
                  <a:lnTo>
                    <a:pt x="16835" y="17525"/>
                  </a:lnTo>
                  <a:lnTo>
                    <a:pt x="17245" y="17799"/>
                  </a:lnTo>
                  <a:lnTo>
                    <a:pt x="17425" y="17930"/>
                  </a:lnTo>
                  <a:lnTo>
                    <a:pt x="17605" y="18205"/>
                  </a:lnTo>
                  <a:lnTo>
                    <a:pt x="17924" y="18473"/>
                  </a:lnTo>
                  <a:lnTo>
                    <a:pt x="18104" y="18611"/>
                  </a:lnTo>
                  <a:lnTo>
                    <a:pt x="18289" y="18748"/>
                  </a:lnTo>
                  <a:lnTo>
                    <a:pt x="18514" y="18885"/>
                  </a:lnTo>
                  <a:lnTo>
                    <a:pt x="18788" y="19016"/>
                  </a:lnTo>
                  <a:lnTo>
                    <a:pt x="19013" y="19222"/>
                  </a:lnTo>
                  <a:lnTo>
                    <a:pt x="19193" y="19359"/>
                  </a:lnTo>
                  <a:lnTo>
                    <a:pt x="19377" y="19559"/>
                  </a:lnTo>
                  <a:lnTo>
                    <a:pt x="19557" y="19765"/>
                  </a:lnTo>
                  <a:lnTo>
                    <a:pt x="19877" y="19834"/>
                  </a:lnTo>
                  <a:lnTo>
                    <a:pt x="20057" y="19902"/>
                  </a:lnTo>
                  <a:lnTo>
                    <a:pt x="20286" y="20040"/>
                  </a:lnTo>
                  <a:lnTo>
                    <a:pt x="20511" y="20239"/>
                  </a:lnTo>
                  <a:lnTo>
                    <a:pt x="20691" y="20514"/>
                  </a:lnTo>
                  <a:lnTo>
                    <a:pt x="20876" y="20583"/>
                  </a:lnTo>
                  <a:lnTo>
                    <a:pt x="21056" y="20651"/>
                  </a:lnTo>
                  <a:lnTo>
                    <a:pt x="21236" y="20851"/>
                  </a:lnTo>
                  <a:lnTo>
                    <a:pt x="21420" y="21057"/>
                  </a:lnTo>
                  <a:lnTo>
                    <a:pt x="21600" y="21126"/>
                  </a:lnTo>
                  <a:lnTo>
                    <a:pt x="21420" y="20988"/>
                  </a:lnTo>
                  <a:lnTo>
                    <a:pt x="21191" y="20720"/>
                  </a:lnTo>
                  <a:lnTo>
                    <a:pt x="21056" y="20445"/>
                  </a:lnTo>
                  <a:lnTo>
                    <a:pt x="20876" y="20377"/>
                  </a:lnTo>
                  <a:lnTo>
                    <a:pt x="20646" y="20171"/>
                  </a:lnTo>
                  <a:lnTo>
                    <a:pt x="20421" y="19902"/>
                  </a:lnTo>
                  <a:lnTo>
                    <a:pt x="20237" y="19628"/>
                  </a:lnTo>
                  <a:lnTo>
                    <a:pt x="20057" y="19559"/>
                  </a:lnTo>
                  <a:lnTo>
                    <a:pt x="19877" y="19559"/>
                  </a:lnTo>
                  <a:lnTo>
                    <a:pt x="19692" y="19428"/>
                  </a:lnTo>
                  <a:lnTo>
                    <a:pt x="19512" y="19291"/>
                  </a:lnTo>
                  <a:lnTo>
                    <a:pt x="19193" y="19016"/>
                  </a:lnTo>
                  <a:lnTo>
                    <a:pt x="19013" y="18885"/>
                  </a:lnTo>
                  <a:lnTo>
                    <a:pt x="18833" y="18817"/>
                  </a:lnTo>
                  <a:lnTo>
                    <a:pt x="18604" y="18748"/>
                  </a:lnTo>
                  <a:lnTo>
                    <a:pt x="18424" y="18473"/>
                  </a:lnTo>
                  <a:lnTo>
                    <a:pt x="18199" y="18473"/>
                  </a:lnTo>
                  <a:lnTo>
                    <a:pt x="17969" y="18136"/>
                  </a:lnTo>
                  <a:lnTo>
                    <a:pt x="17789" y="17862"/>
                  </a:lnTo>
                  <a:lnTo>
                    <a:pt x="17605" y="17731"/>
                  </a:lnTo>
                  <a:lnTo>
                    <a:pt x="17425" y="17593"/>
                  </a:lnTo>
                  <a:lnTo>
                    <a:pt x="17155" y="17525"/>
                  </a:lnTo>
                  <a:lnTo>
                    <a:pt x="16970" y="17387"/>
                  </a:lnTo>
                  <a:lnTo>
                    <a:pt x="16791" y="17250"/>
                  </a:lnTo>
                  <a:lnTo>
                    <a:pt x="16426" y="17250"/>
                  </a:lnTo>
                  <a:lnTo>
                    <a:pt x="16201" y="17050"/>
                  </a:lnTo>
                  <a:lnTo>
                    <a:pt x="16017" y="16844"/>
                  </a:lnTo>
                  <a:lnTo>
                    <a:pt x="15837" y="16844"/>
                  </a:lnTo>
                  <a:lnTo>
                    <a:pt x="15657" y="16707"/>
                  </a:lnTo>
                  <a:lnTo>
                    <a:pt x="15427" y="16576"/>
                  </a:lnTo>
                  <a:lnTo>
                    <a:pt x="15157" y="16507"/>
                  </a:lnTo>
                  <a:lnTo>
                    <a:pt x="14973" y="16507"/>
                  </a:lnTo>
                  <a:lnTo>
                    <a:pt x="14703" y="16439"/>
                  </a:lnTo>
                  <a:lnTo>
                    <a:pt x="14478" y="16370"/>
                  </a:lnTo>
                  <a:lnTo>
                    <a:pt x="14294" y="16233"/>
                  </a:lnTo>
                  <a:lnTo>
                    <a:pt x="14069" y="15964"/>
                  </a:lnTo>
                  <a:lnTo>
                    <a:pt x="13839" y="15690"/>
                  </a:lnTo>
                  <a:lnTo>
                    <a:pt x="13614" y="15484"/>
                  </a:lnTo>
                  <a:lnTo>
                    <a:pt x="13434" y="15353"/>
                  </a:lnTo>
                  <a:lnTo>
                    <a:pt x="13205" y="15215"/>
                  </a:lnTo>
                  <a:lnTo>
                    <a:pt x="12840" y="15078"/>
                  </a:lnTo>
                  <a:lnTo>
                    <a:pt x="12660" y="14941"/>
                  </a:lnTo>
                  <a:lnTo>
                    <a:pt x="12251" y="14741"/>
                  </a:lnTo>
                  <a:lnTo>
                    <a:pt x="12071" y="14604"/>
                  </a:lnTo>
                  <a:lnTo>
                    <a:pt x="11981" y="14329"/>
                  </a:lnTo>
                  <a:lnTo>
                    <a:pt x="11846" y="14061"/>
                  </a:lnTo>
                  <a:lnTo>
                    <a:pt x="11662" y="13924"/>
                  </a:lnTo>
                  <a:lnTo>
                    <a:pt x="11527" y="13587"/>
                  </a:lnTo>
                  <a:lnTo>
                    <a:pt x="11297" y="13312"/>
                  </a:lnTo>
                  <a:lnTo>
                    <a:pt x="11252" y="13044"/>
                  </a:lnTo>
                  <a:lnTo>
                    <a:pt x="11207" y="12769"/>
                  </a:lnTo>
                  <a:lnTo>
                    <a:pt x="11117" y="12501"/>
                  </a:lnTo>
                  <a:lnTo>
                    <a:pt x="11027" y="12226"/>
                  </a:lnTo>
                  <a:lnTo>
                    <a:pt x="10937" y="11958"/>
                  </a:lnTo>
                  <a:lnTo>
                    <a:pt x="10892" y="11683"/>
                  </a:lnTo>
                  <a:lnTo>
                    <a:pt x="10802" y="11408"/>
                  </a:lnTo>
                  <a:lnTo>
                    <a:pt x="10708" y="11140"/>
                  </a:lnTo>
                  <a:lnTo>
                    <a:pt x="10528" y="10934"/>
                  </a:lnTo>
                  <a:lnTo>
                    <a:pt x="10438" y="10666"/>
                  </a:lnTo>
                  <a:lnTo>
                    <a:pt x="10303" y="10391"/>
                  </a:lnTo>
                  <a:lnTo>
                    <a:pt x="10118" y="10254"/>
                  </a:lnTo>
                  <a:lnTo>
                    <a:pt x="9893" y="10123"/>
                  </a:lnTo>
                  <a:lnTo>
                    <a:pt x="9709" y="9986"/>
                  </a:lnTo>
                  <a:lnTo>
                    <a:pt x="9484" y="9917"/>
                  </a:lnTo>
                  <a:lnTo>
                    <a:pt x="9304" y="9848"/>
                  </a:lnTo>
                  <a:lnTo>
                    <a:pt x="9120" y="9711"/>
                  </a:lnTo>
                  <a:lnTo>
                    <a:pt x="8940" y="9443"/>
                  </a:lnTo>
                  <a:lnTo>
                    <a:pt x="8760" y="9168"/>
                  </a:lnTo>
                  <a:lnTo>
                    <a:pt x="8575" y="8968"/>
                  </a:lnTo>
                  <a:lnTo>
                    <a:pt x="8395" y="8900"/>
                  </a:lnTo>
                  <a:lnTo>
                    <a:pt x="8260" y="8556"/>
                  </a:lnTo>
                  <a:lnTo>
                    <a:pt x="8076" y="8357"/>
                  </a:lnTo>
                  <a:lnTo>
                    <a:pt x="7716" y="8082"/>
                  </a:lnTo>
                  <a:lnTo>
                    <a:pt x="7531" y="7814"/>
                  </a:lnTo>
                  <a:lnTo>
                    <a:pt x="7351" y="7608"/>
                  </a:lnTo>
                  <a:lnTo>
                    <a:pt x="7172" y="7539"/>
                  </a:lnTo>
                  <a:lnTo>
                    <a:pt x="6987" y="7402"/>
                  </a:lnTo>
                  <a:lnTo>
                    <a:pt x="6807" y="7133"/>
                  </a:lnTo>
                  <a:lnTo>
                    <a:pt x="6672" y="6859"/>
                  </a:lnTo>
                  <a:lnTo>
                    <a:pt x="6488" y="6659"/>
                  </a:lnTo>
                  <a:lnTo>
                    <a:pt x="6263" y="6316"/>
                  </a:lnTo>
                  <a:lnTo>
                    <a:pt x="6083" y="6048"/>
                  </a:lnTo>
                  <a:lnTo>
                    <a:pt x="5898" y="5910"/>
                  </a:lnTo>
                  <a:lnTo>
                    <a:pt x="5718" y="5910"/>
                  </a:lnTo>
                  <a:lnTo>
                    <a:pt x="5489" y="5704"/>
                  </a:lnTo>
                  <a:lnTo>
                    <a:pt x="5264" y="5505"/>
                  </a:lnTo>
                  <a:lnTo>
                    <a:pt x="5084" y="5367"/>
                  </a:lnTo>
                  <a:lnTo>
                    <a:pt x="4899" y="5161"/>
                  </a:lnTo>
                  <a:lnTo>
                    <a:pt x="4720" y="5024"/>
                  </a:lnTo>
                  <a:lnTo>
                    <a:pt x="4540" y="4893"/>
                  </a:lnTo>
                  <a:lnTo>
                    <a:pt x="4355" y="4687"/>
                  </a:lnTo>
                  <a:lnTo>
                    <a:pt x="4175" y="4618"/>
                  </a:lnTo>
                  <a:lnTo>
                    <a:pt x="3995" y="4481"/>
                  </a:lnTo>
                  <a:lnTo>
                    <a:pt x="3856" y="4213"/>
                  </a:lnTo>
                  <a:lnTo>
                    <a:pt x="3766" y="3938"/>
                  </a:lnTo>
                  <a:lnTo>
                    <a:pt x="3631" y="3670"/>
                  </a:lnTo>
                  <a:lnTo>
                    <a:pt x="3496" y="3395"/>
                  </a:lnTo>
                  <a:lnTo>
                    <a:pt x="3356" y="3127"/>
                  </a:lnTo>
                  <a:lnTo>
                    <a:pt x="2996" y="2715"/>
                  </a:lnTo>
                  <a:lnTo>
                    <a:pt x="2812" y="2515"/>
                  </a:lnTo>
                  <a:lnTo>
                    <a:pt x="2452" y="2378"/>
                  </a:lnTo>
                  <a:lnTo>
                    <a:pt x="2268" y="2241"/>
                  </a:lnTo>
                  <a:lnTo>
                    <a:pt x="2088" y="2172"/>
                  </a:lnTo>
                  <a:lnTo>
                    <a:pt x="1908" y="2041"/>
                  </a:lnTo>
                  <a:lnTo>
                    <a:pt x="1768" y="1766"/>
                  </a:lnTo>
                  <a:lnTo>
                    <a:pt x="1678" y="1492"/>
                  </a:lnTo>
                  <a:lnTo>
                    <a:pt x="1543" y="1223"/>
                  </a:lnTo>
                  <a:lnTo>
                    <a:pt x="1363" y="1017"/>
                  </a:lnTo>
                  <a:lnTo>
                    <a:pt x="1224" y="749"/>
                  </a:lnTo>
                  <a:lnTo>
                    <a:pt x="1044" y="543"/>
                  </a:lnTo>
                  <a:lnTo>
                    <a:pt x="864" y="406"/>
                  </a:lnTo>
                  <a:lnTo>
                    <a:pt x="679" y="275"/>
                  </a:lnTo>
                  <a:lnTo>
                    <a:pt x="499" y="69"/>
                  </a:lnTo>
                  <a:lnTo>
                    <a:pt x="409" y="0"/>
                  </a:lnTo>
                </a:path>
              </a:pathLst>
            </a:custGeom>
            <a:solidFill>
              <a:srgbClr val="747474"/>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333" name="AutoShape 14"/>
            <p:cNvSpPr/>
            <p:nvPr/>
          </p:nvSpPr>
          <p:spPr>
            <a:xfrm>
              <a:off x="-1" y="0"/>
              <a:ext cx="8377238" cy="18453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43" y="21600"/>
                  </a:lnTo>
                  <a:lnTo>
                    <a:pt x="21157" y="21600"/>
                  </a:lnTo>
                  <a:lnTo>
                    <a:pt x="21600" y="0"/>
                  </a:lnTo>
                  <a:lnTo>
                    <a:pt x="0" y="0"/>
                  </a:lnTo>
                </a:path>
              </a:pathLst>
            </a:custGeom>
            <a:solidFill>
              <a:srgbClr val="9A9A9A"/>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334" name="AutoShape 15"/>
            <p:cNvSpPr/>
            <p:nvPr/>
          </p:nvSpPr>
          <p:spPr>
            <a:xfrm>
              <a:off x="-1" y="0"/>
              <a:ext cx="168500" cy="61849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0956"/>
                  </a:lnTo>
                  <a:lnTo>
                    <a:pt x="21600" y="644"/>
                  </a:lnTo>
                  <a:lnTo>
                    <a:pt x="0" y="0"/>
                  </a:lnTo>
                </a:path>
              </a:pathLst>
            </a:custGeom>
            <a:solidFill>
              <a:srgbClr val="747474"/>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335" name="AutoShape 16"/>
            <p:cNvSpPr/>
            <p:nvPr/>
          </p:nvSpPr>
          <p:spPr>
            <a:xfrm>
              <a:off x="8208736" y="0"/>
              <a:ext cx="168501" cy="6184900"/>
            </a:xfrm>
            <a:custGeom>
              <a:avLst/>
              <a:gdLst/>
              <a:ahLst/>
              <a:cxnLst>
                <a:cxn ang="0">
                  <a:pos x="wd2" y="hd2"/>
                </a:cxn>
                <a:cxn ang="5400000">
                  <a:pos x="wd2" y="hd2"/>
                </a:cxn>
                <a:cxn ang="10800000">
                  <a:pos x="wd2" y="hd2"/>
                </a:cxn>
                <a:cxn ang="16200000">
                  <a:pos x="wd2" y="hd2"/>
                </a:cxn>
              </a:cxnLst>
              <a:rect l="0" t="0" r="r" b="b"/>
              <a:pathLst>
                <a:path w="21600" h="21600" extrusionOk="0">
                  <a:moveTo>
                    <a:pt x="0" y="644"/>
                  </a:moveTo>
                  <a:lnTo>
                    <a:pt x="0" y="20956"/>
                  </a:lnTo>
                  <a:lnTo>
                    <a:pt x="21600" y="21600"/>
                  </a:lnTo>
                  <a:lnTo>
                    <a:pt x="21600" y="0"/>
                  </a:lnTo>
                  <a:lnTo>
                    <a:pt x="0" y="644"/>
                  </a:lnTo>
                </a:path>
              </a:pathLst>
            </a:custGeom>
            <a:solidFill>
              <a:srgbClr val="747474"/>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336" name="AutoShape 17"/>
            <p:cNvSpPr/>
            <p:nvPr/>
          </p:nvSpPr>
          <p:spPr>
            <a:xfrm>
              <a:off x="-1" y="6000369"/>
              <a:ext cx="8377238" cy="184531"/>
            </a:xfrm>
            <a:custGeom>
              <a:avLst/>
              <a:gdLst/>
              <a:ahLst/>
              <a:cxnLst>
                <a:cxn ang="0">
                  <a:pos x="wd2" y="hd2"/>
                </a:cxn>
                <a:cxn ang="5400000">
                  <a:pos x="wd2" y="hd2"/>
                </a:cxn>
                <a:cxn ang="10800000">
                  <a:pos x="wd2" y="hd2"/>
                </a:cxn>
                <a:cxn ang="16200000">
                  <a:pos x="wd2" y="hd2"/>
                </a:cxn>
              </a:cxnLst>
              <a:rect l="0" t="0" r="r" b="b"/>
              <a:pathLst>
                <a:path w="21600" h="21600" extrusionOk="0">
                  <a:moveTo>
                    <a:pt x="443" y="0"/>
                  </a:moveTo>
                  <a:lnTo>
                    <a:pt x="21157" y="0"/>
                  </a:lnTo>
                  <a:lnTo>
                    <a:pt x="21600" y="21600"/>
                  </a:lnTo>
                  <a:lnTo>
                    <a:pt x="0" y="21600"/>
                  </a:lnTo>
                  <a:lnTo>
                    <a:pt x="443" y="0"/>
                  </a:lnTo>
                </a:path>
              </a:pathLst>
            </a:custGeom>
            <a:solidFill>
              <a:srgbClr val="494949"/>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337" name="AutoShape 18"/>
            <p:cNvSpPr/>
            <p:nvPr/>
          </p:nvSpPr>
          <p:spPr>
            <a:xfrm>
              <a:off x="8208736" y="184528"/>
              <a:ext cx="125581" cy="297791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937" y="588"/>
                  </a:lnTo>
                  <a:lnTo>
                    <a:pt x="12577" y="923"/>
                  </a:lnTo>
                  <a:lnTo>
                    <a:pt x="12577" y="1258"/>
                  </a:lnTo>
                  <a:lnTo>
                    <a:pt x="9023" y="1592"/>
                  </a:lnTo>
                  <a:lnTo>
                    <a:pt x="7109" y="1927"/>
                  </a:lnTo>
                  <a:lnTo>
                    <a:pt x="10937" y="2596"/>
                  </a:lnTo>
                  <a:lnTo>
                    <a:pt x="14491" y="2931"/>
                  </a:lnTo>
                  <a:lnTo>
                    <a:pt x="14491" y="3600"/>
                  </a:lnTo>
                  <a:lnTo>
                    <a:pt x="12577" y="3935"/>
                  </a:lnTo>
                  <a:lnTo>
                    <a:pt x="9023" y="4269"/>
                  </a:lnTo>
                  <a:lnTo>
                    <a:pt x="9023" y="4685"/>
                  </a:lnTo>
                  <a:lnTo>
                    <a:pt x="10937" y="5019"/>
                  </a:lnTo>
                  <a:lnTo>
                    <a:pt x="12577" y="5354"/>
                  </a:lnTo>
                  <a:lnTo>
                    <a:pt x="14491" y="5781"/>
                  </a:lnTo>
                  <a:lnTo>
                    <a:pt x="12577" y="6115"/>
                  </a:lnTo>
                  <a:lnTo>
                    <a:pt x="10937" y="6450"/>
                  </a:lnTo>
                  <a:lnTo>
                    <a:pt x="9023" y="6785"/>
                  </a:lnTo>
                  <a:lnTo>
                    <a:pt x="10937" y="7119"/>
                  </a:lnTo>
                  <a:lnTo>
                    <a:pt x="12577" y="7454"/>
                  </a:lnTo>
                  <a:lnTo>
                    <a:pt x="14491" y="7788"/>
                  </a:lnTo>
                  <a:lnTo>
                    <a:pt x="16132" y="8123"/>
                  </a:lnTo>
                  <a:lnTo>
                    <a:pt x="18046" y="8458"/>
                  </a:lnTo>
                  <a:lnTo>
                    <a:pt x="18046" y="9208"/>
                  </a:lnTo>
                  <a:lnTo>
                    <a:pt x="14491" y="9623"/>
                  </a:lnTo>
                  <a:lnTo>
                    <a:pt x="9023" y="9958"/>
                  </a:lnTo>
                  <a:lnTo>
                    <a:pt x="5468" y="10292"/>
                  </a:lnTo>
                  <a:lnTo>
                    <a:pt x="3554" y="10627"/>
                  </a:lnTo>
                  <a:lnTo>
                    <a:pt x="5468" y="11054"/>
                  </a:lnTo>
                  <a:lnTo>
                    <a:pt x="12577" y="11723"/>
                  </a:lnTo>
                  <a:lnTo>
                    <a:pt x="16132" y="12138"/>
                  </a:lnTo>
                  <a:lnTo>
                    <a:pt x="16132" y="12554"/>
                  </a:lnTo>
                  <a:lnTo>
                    <a:pt x="14491" y="12981"/>
                  </a:lnTo>
                  <a:lnTo>
                    <a:pt x="12577" y="13315"/>
                  </a:lnTo>
                  <a:lnTo>
                    <a:pt x="12577" y="13731"/>
                  </a:lnTo>
                  <a:lnTo>
                    <a:pt x="14491" y="14065"/>
                  </a:lnTo>
                  <a:lnTo>
                    <a:pt x="14491" y="14400"/>
                  </a:lnTo>
                  <a:lnTo>
                    <a:pt x="16132" y="14735"/>
                  </a:lnTo>
                  <a:lnTo>
                    <a:pt x="14491" y="15150"/>
                  </a:lnTo>
                  <a:lnTo>
                    <a:pt x="14491" y="19258"/>
                  </a:lnTo>
                  <a:lnTo>
                    <a:pt x="18046" y="19592"/>
                  </a:lnTo>
                  <a:lnTo>
                    <a:pt x="18046" y="19927"/>
                  </a:lnTo>
                  <a:lnTo>
                    <a:pt x="14491" y="20262"/>
                  </a:lnTo>
                  <a:lnTo>
                    <a:pt x="12577" y="20596"/>
                  </a:lnTo>
                  <a:lnTo>
                    <a:pt x="16132" y="20931"/>
                  </a:lnTo>
                  <a:lnTo>
                    <a:pt x="18046" y="21265"/>
                  </a:lnTo>
                  <a:lnTo>
                    <a:pt x="18046" y="21600"/>
                  </a:lnTo>
                  <a:lnTo>
                    <a:pt x="10937" y="20931"/>
                  </a:lnTo>
                  <a:lnTo>
                    <a:pt x="9023" y="20596"/>
                  </a:lnTo>
                  <a:lnTo>
                    <a:pt x="16132" y="19927"/>
                  </a:lnTo>
                  <a:lnTo>
                    <a:pt x="14491" y="19592"/>
                  </a:lnTo>
                  <a:lnTo>
                    <a:pt x="12577" y="19258"/>
                  </a:lnTo>
                  <a:lnTo>
                    <a:pt x="14491" y="18923"/>
                  </a:lnTo>
                  <a:lnTo>
                    <a:pt x="14491" y="18254"/>
                  </a:lnTo>
                  <a:lnTo>
                    <a:pt x="12577" y="17919"/>
                  </a:lnTo>
                  <a:lnTo>
                    <a:pt x="12577" y="17250"/>
                  </a:lnTo>
                  <a:lnTo>
                    <a:pt x="14491" y="16823"/>
                  </a:lnTo>
                  <a:lnTo>
                    <a:pt x="14491" y="16073"/>
                  </a:lnTo>
                  <a:lnTo>
                    <a:pt x="12577" y="15738"/>
                  </a:lnTo>
                  <a:lnTo>
                    <a:pt x="12577" y="15323"/>
                  </a:lnTo>
                  <a:lnTo>
                    <a:pt x="14491" y="14988"/>
                  </a:lnTo>
                  <a:lnTo>
                    <a:pt x="14491" y="14573"/>
                  </a:lnTo>
                  <a:lnTo>
                    <a:pt x="12577" y="14227"/>
                  </a:lnTo>
                  <a:lnTo>
                    <a:pt x="10937" y="13892"/>
                  </a:lnTo>
                  <a:lnTo>
                    <a:pt x="9023" y="13558"/>
                  </a:lnTo>
                  <a:lnTo>
                    <a:pt x="10937" y="13142"/>
                  </a:lnTo>
                  <a:lnTo>
                    <a:pt x="18046" y="12473"/>
                  </a:lnTo>
                  <a:lnTo>
                    <a:pt x="16132" y="12138"/>
                  </a:lnTo>
                  <a:lnTo>
                    <a:pt x="10937" y="11804"/>
                  </a:lnTo>
                  <a:lnTo>
                    <a:pt x="3554" y="11550"/>
                  </a:lnTo>
                  <a:lnTo>
                    <a:pt x="1914" y="11215"/>
                  </a:lnTo>
                  <a:lnTo>
                    <a:pt x="9023" y="10881"/>
                  </a:lnTo>
                  <a:lnTo>
                    <a:pt x="14491" y="10465"/>
                  </a:lnTo>
                  <a:lnTo>
                    <a:pt x="14491" y="9381"/>
                  </a:lnTo>
                  <a:lnTo>
                    <a:pt x="16132" y="9046"/>
                  </a:lnTo>
                  <a:lnTo>
                    <a:pt x="16132" y="8712"/>
                  </a:lnTo>
                  <a:lnTo>
                    <a:pt x="14491" y="8377"/>
                  </a:lnTo>
                  <a:lnTo>
                    <a:pt x="14491" y="8042"/>
                  </a:lnTo>
                  <a:lnTo>
                    <a:pt x="10937" y="7708"/>
                  </a:lnTo>
                  <a:lnTo>
                    <a:pt x="10937" y="7027"/>
                  </a:lnTo>
                  <a:lnTo>
                    <a:pt x="16132" y="6692"/>
                  </a:lnTo>
                  <a:lnTo>
                    <a:pt x="19686" y="6358"/>
                  </a:lnTo>
                  <a:lnTo>
                    <a:pt x="21600" y="5942"/>
                  </a:lnTo>
                  <a:lnTo>
                    <a:pt x="21600" y="5608"/>
                  </a:lnTo>
                  <a:lnTo>
                    <a:pt x="16132" y="5273"/>
                  </a:lnTo>
                  <a:lnTo>
                    <a:pt x="14491" y="4938"/>
                  </a:lnTo>
                  <a:lnTo>
                    <a:pt x="14491" y="4269"/>
                  </a:lnTo>
                  <a:lnTo>
                    <a:pt x="12577" y="3935"/>
                  </a:lnTo>
                  <a:lnTo>
                    <a:pt x="9023" y="3600"/>
                  </a:lnTo>
                  <a:lnTo>
                    <a:pt x="9023" y="3265"/>
                  </a:lnTo>
                  <a:lnTo>
                    <a:pt x="7109" y="2850"/>
                  </a:lnTo>
                  <a:lnTo>
                    <a:pt x="7109" y="2515"/>
                  </a:lnTo>
                  <a:lnTo>
                    <a:pt x="10937" y="2181"/>
                  </a:lnTo>
                  <a:lnTo>
                    <a:pt x="14491" y="1846"/>
                  </a:lnTo>
                  <a:lnTo>
                    <a:pt x="14491" y="1177"/>
                  </a:lnTo>
                  <a:lnTo>
                    <a:pt x="9023" y="842"/>
                  </a:lnTo>
                  <a:lnTo>
                    <a:pt x="1914" y="173"/>
                  </a:lnTo>
                  <a:lnTo>
                    <a:pt x="0" y="0"/>
                  </a:lnTo>
                </a:path>
              </a:pathLst>
            </a:custGeom>
            <a:solidFill>
              <a:srgbClr val="494949"/>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338" name="AutoShape 19"/>
            <p:cNvSpPr/>
            <p:nvPr/>
          </p:nvSpPr>
          <p:spPr>
            <a:xfrm>
              <a:off x="1088880" y="6025821"/>
              <a:ext cx="2373288" cy="125673"/>
            </a:xfrm>
            <a:custGeom>
              <a:avLst/>
              <a:gdLst/>
              <a:ahLst/>
              <a:cxnLst>
                <a:cxn ang="0">
                  <a:pos x="wd2" y="hd2"/>
                </a:cxn>
                <a:cxn ang="5400000">
                  <a:pos x="wd2" y="hd2"/>
                </a:cxn>
                <a:cxn ang="10800000">
                  <a:pos x="wd2" y="hd2"/>
                </a:cxn>
                <a:cxn ang="16200000">
                  <a:pos x="wd2" y="hd2"/>
                </a:cxn>
              </a:cxnLst>
              <a:rect l="0" t="0" r="r" b="b"/>
              <a:pathLst>
                <a:path w="21600" h="21600" extrusionOk="0">
                  <a:moveTo>
                    <a:pt x="188" y="11757"/>
                  </a:moveTo>
                  <a:lnTo>
                    <a:pt x="1259" y="0"/>
                  </a:lnTo>
                  <a:lnTo>
                    <a:pt x="1649" y="1914"/>
                  </a:lnTo>
                  <a:lnTo>
                    <a:pt x="2040" y="7929"/>
                  </a:lnTo>
                  <a:lnTo>
                    <a:pt x="2431" y="11757"/>
                  </a:lnTo>
                  <a:lnTo>
                    <a:pt x="3892" y="11757"/>
                  </a:lnTo>
                  <a:lnTo>
                    <a:pt x="4470" y="13671"/>
                  </a:lnTo>
                  <a:lnTo>
                    <a:pt x="4861" y="17772"/>
                  </a:lnTo>
                  <a:lnTo>
                    <a:pt x="5642" y="21600"/>
                  </a:lnTo>
                  <a:lnTo>
                    <a:pt x="7002" y="21600"/>
                  </a:lnTo>
                  <a:lnTo>
                    <a:pt x="7595" y="19686"/>
                  </a:lnTo>
                  <a:lnTo>
                    <a:pt x="8174" y="17772"/>
                  </a:lnTo>
                  <a:lnTo>
                    <a:pt x="8854" y="17772"/>
                  </a:lnTo>
                  <a:lnTo>
                    <a:pt x="9534" y="15585"/>
                  </a:lnTo>
                  <a:lnTo>
                    <a:pt x="10315" y="11757"/>
                  </a:lnTo>
                  <a:lnTo>
                    <a:pt x="11777" y="11757"/>
                  </a:lnTo>
                  <a:lnTo>
                    <a:pt x="12167" y="13671"/>
                  </a:lnTo>
                  <a:lnTo>
                    <a:pt x="12645" y="15585"/>
                  </a:lnTo>
                  <a:lnTo>
                    <a:pt x="13035" y="15585"/>
                  </a:lnTo>
                  <a:lnTo>
                    <a:pt x="14106" y="13671"/>
                  </a:lnTo>
                  <a:lnTo>
                    <a:pt x="14887" y="9843"/>
                  </a:lnTo>
                  <a:lnTo>
                    <a:pt x="17810" y="9843"/>
                  </a:lnTo>
                  <a:lnTo>
                    <a:pt x="18591" y="7929"/>
                  </a:lnTo>
                  <a:lnTo>
                    <a:pt x="19951" y="7929"/>
                  </a:lnTo>
                  <a:lnTo>
                    <a:pt x="20341" y="9843"/>
                  </a:lnTo>
                  <a:lnTo>
                    <a:pt x="20819" y="11757"/>
                  </a:lnTo>
                  <a:lnTo>
                    <a:pt x="21209" y="6015"/>
                  </a:lnTo>
                  <a:lnTo>
                    <a:pt x="21600" y="3828"/>
                  </a:lnTo>
                  <a:lnTo>
                    <a:pt x="21209" y="6015"/>
                  </a:lnTo>
                  <a:lnTo>
                    <a:pt x="20428" y="9843"/>
                  </a:lnTo>
                  <a:lnTo>
                    <a:pt x="20038" y="9843"/>
                  </a:lnTo>
                  <a:lnTo>
                    <a:pt x="19560" y="7929"/>
                  </a:lnTo>
                  <a:lnTo>
                    <a:pt x="18779" y="7929"/>
                  </a:lnTo>
                  <a:lnTo>
                    <a:pt x="17896" y="11757"/>
                  </a:lnTo>
                  <a:lnTo>
                    <a:pt x="17318" y="15585"/>
                  </a:lnTo>
                  <a:lnTo>
                    <a:pt x="16927" y="19686"/>
                  </a:lnTo>
                  <a:lnTo>
                    <a:pt x="16450" y="19686"/>
                  </a:lnTo>
                  <a:lnTo>
                    <a:pt x="16059" y="17772"/>
                  </a:lnTo>
                  <a:lnTo>
                    <a:pt x="15668" y="15585"/>
                  </a:lnTo>
                  <a:lnTo>
                    <a:pt x="15278" y="13671"/>
                  </a:lnTo>
                  <a:lnTo>
                    <a:pt x="14786" y="9843"/>
                  </a:lnTo>
                  <a:lnTo>
                    <a:pt x="13238" y="9843"/>
                  </a:lnTo>
                  <a:lnTo>
                    <a:pt x="12746" y="11757"/>
                  </a:lnTo>
                  <a:lnTo>
                    <a:pt x="11965" y="15585"/>
                  </a:lnTo>
                  <a:lnTo>
                    <a:pt x="9534" y="15585"/>
                  </a:lnTo>
                  <a:lnTo>
                    <a:pt x="9143" y="13671"/>
                  </a:lnTo>
                  <a:lnTo>
                    <a:pt x="8753" y="13671"/>
                  </a:lnTo>
                  <a:lnTo>
                    <a:pt x="8362" y="15585"/>
                  </a:lnTo>
                  <a:lnTo>
                    <a:pt x="7972" y="15585"/>
                  </a:lnTo>
                  <a:lnTo>
                    <a:pt x="7595" y="17772"/>
                  </a:lnTo>
                  <a:lnTo>
                    <a:pt x="7002" y="17772"/>
                  </a:lnTo>
                  <a:lnTo>
                    <a:pt x="6424" y="15585"/>
                  </a:lnTo>
                  <a:lnTo>
                    <a:pt x="6033" y="15585"/>
                  </a:lnTo>
                  <a:lnTo>
                    <a:pt x="5642" y="11757"/>
                  </a:lnTo>
                  <a:lnTo>
                    <a:pt x="5252" y="9843"/>
                  </a:lnTo>
                  <a:lnTo>
                    <a:pt x="4861" y="11757"/>
                  </a:lnTo>
                  <a:lnTo>
                    <a:pt x="4470" y="15585"/>
                  </a:lnTo>
                  <a:lnTo>
                    <a:pt x="3704" y="15585"/>
                  </a:lnTo>
                  <a:lnTo>
                    <a:pt x="3212" y="13671"/>
                  </a:lnTo>
                  <a:lnTo>
                    <a:pt x="2821" y="13671"/>
                  </a:lnTo>
                  <a:lnTo>
                    <a:pt x="2431" y="6015"/>
                  </a:lnTo>
                  <a:lnTo>
                    <a:pt x="2040" y="1914"/>
                  </a:lnTo>
                  <a:lnTo>
                    <a:pt x="1649" y="3828"/>
                  </a:lnTo>
                  <a:lnTo>
                    <a:pt x="1172" y="6015"/>
                  </a:lnTo>
                  <a:lnTo>
                    <a:pt x="781" y="9843"/>
                  </a:lnTo>
                  <a:lnTo>
                    <a:pt x="391" y="9843"/>
                  </a:lnTo>
                  <a:lnTo>
                    <a:pt x="0" y="13671"/>
                  </a:lnTo>
                  <a:lnTo>
                    <a:pt x="188" y="11757"/>
                  </a:lnTo>
                </a:path>
              </a:pathLst>
            </a:custGeom>
            <a:solidFill>
              <a:srgbClr val="393939"/>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339" name="AutoShape 20"/>
            <p:cNvSpPr/>
            <p:nvPr/>
          </p:nvSpPr>
          <p:spPr>
            <a:xfrm>
              <a:off x="4016940" y="6000369"/>
              <a:ext cx="2745250" cy="12726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0583" y="5940"/>
                  </a:lnTo>
                  <a:lnTo>
                    <a:pt x="20245" y="1890"/>
                  </a:lnTo>
                  <a:lnTo>
                    <a:pt x="19918" y="0"/>
                  </a:lnTo>
                  <a:lnTo>
                    <a:pt x="19579" y="4050"/>
                  </a:lnTo>
                  <a:lnTo>
                    <a:pt x="19240" y="11880"/>
                  </a:lnTo>
                  <a:lnTo>
                    <a:pt x="18902" y="15660"/>
                  </a:lnTo>
                  <a:lnTo>
                    <a:pt x="18563" y="19710"/>
                  </a:lnTo>
                  <a:lnTo>
                    <a:pt x="17797" y="21600"/>
                  </a:lnTo>
                  <a:lnTo>
                    <a:pt x="16956" y="21600"/>
                  </a:lnTo>
                  <a:lnTo>
                    <a:pt x="16454" y="19710"/>
                  </a:lnTo>
                  <a:lnTo>
                    <a:pt x="16115" y="17550"/>
                  </a:lnTo>
                  <a:lnTo>
                    <a:pt x="15689" y="19710"/>
                  </a:lnTo>
                  <a:lnTo>
                    <a:pt x="14684" y="19710"/>
                  </a:lnTo>
                  <a:lnTo>
                    <a:pt x="14095" y="17550"/>
                  </a:lnTo>
                  <a:lnTo>
                    <a:pt x="13756" y="17550"/>
                  </a:lnTo>
                  <a:lnTo>
                    <a:pt x="13241" y="15660"/>
                  </a:lnTo>
                  <a:lnTo>
                    <a:pt x="12915" y="15660"/>
                  </a:lnTo>
                  <a:lnTo>
                    <a:pt x="12576" y="9720"/>
                  </a:lnTo>
                  <a:lnTo>
                    <a:pt x="12149" y="4050"/>
                  </a:lnTo>
                  <a:lnTo>
                    <a:pt x="11057" y="4050"/>
                  </a:lnTo>
                  <a:lnTo>
                    <a:pt x="10631" y="7830"/>
                  </a:lnTo>
                  <a:lnTo>
                    <a:pt x="9878" y="11880"/>
                  </a:lnTo>
                  <a:lnTo>
                    <a:pt x="9451" y="13770"/>
                  </a:lnTo>
                  <a:lnTo>
                    <a:pt x="9112" y="13770"/>
                  </a:lnTo>
                  <a:lnTo>
                    <a:pt x="8610" y="11880"/>
                  </a:lnTo>
                  <a:lnTo>
                    <a:pt x="8271" y="7830"/>
                  </a:lnTo>
                  <a:lnTo>
                    <a:pt x="7932" y="5940"/>
                  </a:lnTo>
                  <a:lnTo>
                    <a:pt x="7091" y="5940"/>
                  </a:lnTo>
                  <a:lnTo>
                    <a:pt x="6664" y="7830"/>
                  </a:lnTo>
                  <a:lnTo>
                    <a:pt x="5987" y="7830"/>
                  </a:lnTo>
                  <a:lnTo>
                    <a:pt x="5485" y="9720"/>
                  </a:lnTo>
                  <a:lnTo>
                    <a:pt x="5058" y="11880"/>
                  </a:lnTo>
                  <a:lnTo>
                    <a:pt x="3539" y="11880"/>
                  </a:lnTo>
                  <a:lnTo>
                    <a:pt x="2874" y="7830"/>
                  </a:lnTo>
                  <a:lnTo>
                    <a:pt x="2447" y="5940"/>
                  </a:lnTo>
                  <a:lnTo>
                    <a:pt x="2109" y="5940"/>
                  </a:lnTo>
                  <a:lnTo>
                    <a:pt x="1770" y="4050"/>
                  </a:lnTo>
                  <a:lnTo>
                    <a:pt x="1431" y="1890"/>
                  </a:lnTo>
                  <a:lnTo>
                    <a:pt x="1092" y="1890"/>
                  </a:lnTo>
                  <a:lnTo>
                    <a:pt x="766" y="4050"/>
                  </a:lnTo>
                  <a:lnTo>
                    <a:pt x="427" y="5940"/>
                  </a:lnTo>
                  <a:lnTo>
                    <a:pt x="88" y="9720"/>
                  </a:lnTo>
                </a:path>
              </a:pathLst>
            </a:custGeom>
            <a:solidFill>
              <a:srgbClr val="313131"/>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340" name="AutoShape 21"/>
            <p:cNvSpPr/>
            <p:nvPr/>
          </p:nvSpPr>
          <p:spPr>
            <a:xfrm>
              <a:off x="8208736" y="2861787"/>
              <a:ext cx="125581" cy="217139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9023" y="1725"/>
                  </a:lnTo>
                  <a:lnTo>
                    <a:pt x="14491" y="2184"/>
                  </a:lnTo>
                  <a:lnTo>
                    <a:pt x="16132" y="2643"/>
                  </a:lnTo>
                  <a:lnTo>
                    <a:pt x="18046" y="3102"/>
                  </a:lnTo>
                  <a:lnTo>
                    <a:pt x="16132" y="3671"/>
                  </a:lnTo>
                  <a:lnTo>
                    <a:pt x="12577" y="4257"/>
                  </a:lnTo>
                  <a:lnTo>
                    <a:pt x="10937" y="4716"/>
                  </a:lnTo>
                  <a:lnTo>
                    <a:pt x="9023" y="5285"/>
                  </a:lnTo>
                  <a:lnTo>
                    <a:pt x="9023" y="6203"/>
                  </a:lnTo>
                  <a:lnTo>
                    <a:pt x="10937" y="6662"/>
                  </a:lnTo>
                  <a:lnTo>
                    <a:pt x="10937" y="7232"/>
                  </a:lnTo>
                  <a:lnTo>
                    <a:pt x="14491" y="7817"/>
                  </a:lnTo>
                  <a:lnTo>
                    <a:pt x="14491" y="11029"/>
                  </a:lnTo>
                  <a:lnTo>
                    <a:pt x="16132" y="11726"/>
                  </a:lnTo>
                  <a:lnTo>
                    <a:pt x="18046" y="12185"/>
                  </a:lnTo>
                  <a:lnTo>
                    <a:pt x="18046" y="12644"/>
                  </a:lnTo>
                  <a:lnTo>
                    <a:pt x="16132" y="13213"/>
                  </a:lnTo>
                  <a:lnTo>
                    <a:pt x="12577" y="13783"/>
                  </a:lnTo>
                  <a:lnTo>
                    <a:pt x="14491" y="14242"/>
                  </a:lnTo>
                  <a:lnTo>
                    <a:pt x="18046" y="14701"/>
                  </a:lnTo>
                  <a:lnTo>
                    <a:pt x="18046" y="15160"/>
                  </a:lnTo>
                  <a:lnTo>
                    <a:pt x="16132" y="16077"/>
                  </a:lnTo>
                  <a:lnTo>
                    <a:pt x="14491" y="16774"/>
                  </a:lnTo>
                  <a:lnTo>
                    <a:pt x="14491" y="17233"/>
                  </a:lnTo>
                  <a:lnTo>
                    <a:pt x="16132" y="17691"/>
                  </a:lnTo>
                  <a:lnTo>
                    <a:pt x="19686" y="18150"/>
                  </a:lnTo>
                  <a:lnTo>
                    <a:pt x="19686" y="18609"/>
                  </a:lnTo>
                  <a:lnTo>
                    <a:pt x="16132" y="19195"/>
                  </a:lnTo>
                  <a:lnTo>
                    <a:pt x="12577" y="19654"/>
                  </a:lnTo>
                  <a:lnTo>
                    <a:pt x="14491" y="20223"/>
                  </a:lnTo>
                  <a:lnTo>
                    <a:pt x="18046" y="20682"/>
                  </a:lnTo>
                  <a:lnTo>
                    <a:pt x="19686" y="21141"/>
                  </a:lnTo>
                  <a:lnTo>
                    <a:pt x="21600" y="21600"/>
                  </a:lnTo>
                  <a:lnTo>
                    <a:pt x="16132" y="20571"/>
                  </a:lnTo>
                  <a:lnTo>
                    <a:pt x="10937" y="20113"/>
                  </a:lnTo>
                  <a:lnTo>
                    <a:pt x="9023" y="19654"/>
                  </a:lnTo>
                  <a:lnTo>
                    <a:pt x="9023" y="18720"/>
                  </a:lnTo>
                  <a:lnTo>
                    <a:pt x="16132" y="17802"/>
                  </a:lnTo>
                  <a:lnTo>
                    <a:pt x="16132" y="16315"/>
                  </a:lnTo>
                  <a:lnTo>
                    <a:pt x="18046" y="15745"/>
                  </a:lnTo>
                  <a:lnTo>
                    <a:pt x="18046" y="13672"/>
                  </a:lnTo>
                  <a:lnTo>
                    <a:pt x="10937" y="13213"/>
                  </a:lnTo>
                  <a:lnTo>
                    <a:pt x="7109" y="12644"/>
                  </a:lnTo>
                  <a:lnTo>
                    <a:pt x="7109" y="8735"/>
                  </a:lnTo>
                  <a:lnTo>
                    <a:pt x="10937" y="8276"/>
                  </a:lnTo>
                  <a:lnTo>
                    <a:pt x="12577" y="7691"/>
                  </a:lnTo>
                  <a:lnTo>
                    <a:pt x="12577" y="3560"/>
                  </a:lnTo>
                  <a:lnTo>
                    <a:pt x="14491" y="3102"/>
                  </a:lnTo>
                  <a:lnTo>
                    <a:pt x="16132" y="2532"/>
                  </a:lnTo>
                  <a:lnTo>
                    <a:pt x="12577" y="2073"/>
                  </a:lnTo>
                  <a:lnTo>
                    <a:pt x="7109" y="1614"/>
                  </a:lnTo>
                  <a:lnTo>
                    <a:pt x="3554" y="1155"/>
                  </a:lnTo>
                  <a:lnTo>
                    <a:pt x="3554" y="696"/>
                  </a:lnTo>
                  <a:lnTo>
                    <a:pt x="1914" y="237"/>
                  </a:lnTo>
                  <a:lnTo>
                    <a:pt x="0" y="0"/>
                  </a:lnTo>
                </a:path>
              </a:pathLst>
            </a:custGeom>
            <a:solidFill>
              <a:srgbClr val="9A9A9A"/>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341" name="AutoShape 22"/>
            <p:cNvSpPr/>
            <p:nvPr/>
          </p:nvSpPr>
          <p:spPr>
            <a:xfrm>
              <a:off x="-1" y="0"/>
              <a:ext cx="168500" cy="339469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174"/>
                  </a:lnTo>
                  <a:lnTo>
                    <a:pt x="21600" y="9990"/>
                  </a:lnTo>
                  <a:lnTo>
                    <a:pt x="10800" y="10577"/>
                  </a:lnTo>
                  <a:lnTo>
                    <a:pt x="10800" y="11751"/>
                  </a:lnTo>
                  <a:lnTo>
                    <a:pt x="13449" y="12339"/>
                  </a:lnTo>
                  <a:lnTo>
                    <a:pt x="8151" y="12926"/>
                  </a:lnTo>
                  <a:lnTo>
                    <a:pt x="8151" y="13523"/>
                  </a:lnTo>
                  <a:lnTo>
                    <a:pt x="5502" y="14110"/>
                  </a:lnTo>
                  <a:lnTo>
                    <a:pt x="10800" y="15284"/>
                  </a:lnTo>
                  <a:lnTo>
                    <a:pt x="10800" y="15871"/>
                  </a:lnTo>
                  <a:lnTo>
                    <a:pt x="13449" y="16458"/>
                  </a:lnTo>
                  <a:lnTo>
                    <a:pt x="8151" y="17045"/>
                  </a:lnTo>
                  <a:lnTo>
                    <a:pt x="5502" y="17632"/>
                  </a:lnTo>
                  <a:lnTo>
                    <a:pt x="5502" y="18219"/>
                  </a:lnTo>
                  <a:lnTo>
                    <a:pt x="8151" y="18958"/>
                  </a:lnTo>
                  <a:lnTo>
                    <a:pt x="8151" y="19687"/>
                  </a:lnTo>
                  <a:lnTo>
                    <a:pt x="5502" y="20426"/>
                  </a:lnTo>
                  <a:lnTo>
                    <a:pt x="10800" y="21600"/>
                  </a:lnTo>
                  <a:lnTo>
                    <a:pt x="2649" y="20861"/>
                  </a:lnTo>
                  <a:lnTo>
                    <a:pt x="2649" y="19393"/>
                  </a:lnTo>
                  <a:lnTo>
                    <a:pt x="5502" y="18806"/>
                  </a:lnTo>
                  <a:lnTo>
                    <a:pt x="8151" y="18219"/>
                  </a:lnTo>
                  <a:lnTo>
                    <a:pt x="8151" y="14990"/>
                  </a:lnTo>
                  <a:lnTo>
                    <a:pt x="10800" y="14403"/>
                  </a:lnTo>
                  <a:lnTo>
                    <a:pt x="10800" y="13077"/>
                  </a:lnTo>
                  <a:lnTo>
                    <a:pt x="8151" y="12490"/>
                  </a:lnTo>
                  <a:lnTo>
                    <a:pt x="8151" y="11903"/>
                  </a:lnTo>
                  <a:lnTo>
                    <a:pt x="13449" y="10729"/>
                  </a:lnTo>
                  <a:lnTo>
                    <a:pt x="13449" y="5587"/>
                  </a:lnTo>
                  <a:lnTo>
                    <a:pt x="10800" y="5000"/>
                  </a:lnTo>
                  <a:lnTo>
                    <a:pt x="10800" y="1468"/>
                  </a:lnTo>
                  <a:lnTo>
                    <a:pt x="5502" y="881"/>
                  </a:lnTo>
                  <a:lnTo>
                    <a:pt x="0" y="0"/>
                  </a:lnTo>
                </a:path>
              </a:pathLst>
            </a:custGeom>
            <a:solidFill>
              <a:srgbClr val="9A9A9A"/>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342" name="AutoShape 23"/>
            <p:cNvSpPr/>
            <p:nvPr/>
          </p:nvSpPr>
          <p:spPr>
            <a:xfrm>
              <a:off x="22253" y="370648"/>
              <a:ext cx="146246" cy="270430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8548" y="929"/>
                  </a:lnTo>
                  <a:lnTo>
                    <a:pt x="18548" y="1666"/>
                  </a:lnTo>
                  <a:lnTo>
                    <a:pt x="15496" y="2404"/>
                  </a:lnTo>
                  <a:lnTo>
                    <a:pt x="6104" y="3142"/>
                  </a:lnTo>
                  <a:lnTo>
                    <a:pt x="6104" y="4618"/>
                  </a:lnTo>
                  <a:lnTo>
                    <a:pt x="9157" y="5355"/>
                  </a:lnTo>
                  <a:lnTo>
                    <a:pt x="12443" y="6093"/>
                  </a:lnTo>
                  <a:lnTo>
                    <a:pt x="12443" y="6831"/>
                  </a:lnTo>
                  <a:lnTo>
                    <a:pt x="9157" y="7760"/>
                  </a:lnTo>
                  <a:lnTo>
                    <a:pt x="9157" y="9973"/>
                  </a:lnTo>
                  <a:lnTo>
                    <a:pt x="3052" y="10889"/>
                  </a:lnTo>
                  <a:lnTo>
                    <a:pt x="0" y="11627"/>
                  </a:lnTo>
                  <a:lnTo>
                    <a:pt x="0" y="12365"/>
                  </a:lnTo>
                  <a:lnTo>
                    <a:pt x="6104" y="13102"/>
                  </a:lnTo>
                  <a:lnTo>
                    <a:pt x="6104" y="14031"/>
                  </a:lnTo>
                  <a:lnTo>
                    <a:pt x="3052" y="14960"/>
                  </a:lnTo>
                  <a:lnTo>
                    <a:pt x="3052" y="17173"/>
                  </a:lnTo>
                  <a:lnTo>
                    <a:pt x="0" y="17911"/>
                  </a:lnTo>
                  <a:lnTo>
                    <a:pt x="0" y="18649"/>
                  </a:lnTo>
                  <a:lnTo>
                    <a:pt x="3052" y="19387"/>
                  </a:lnTo>
                  <a:lnTo>
                    <a:pt x="12443" y="20124"/>
                  </a:lnTo>
                  <a:lnTo>
                    <a:pt x="12443" y="20862"/>
                  </a:lnTo>
                  <a:lnTo>
                    <a:pt x="6104" y="21600"/>
                  </a:lnTo>
                  <a:lnTo>
                    <a:pt x="12443" y="20862"/>
                  </a:lnTo>
                  <a:lnTo>
                    <a:pt x="9157" y="19934"/>
                  </a:lnTo>
                  <a:lnTo>
                    <a:pt x="6104" y="19196"/>
                  </a:lnTo>
                  <a:lnTo>
                    <a:pt x="6104" y="15329"/>
                  </a:lnTo>
                  <a:lnTo>
                    <a:pt x="12443" y="14591"/>
                  </a:lnTo>
                  <a:lnTo>
                    <a:pt x="15496" y="13840"/>
                  </a:lnTo>
                  <a:lnTo>
                    <a:pt x="9157" y="13102"/>
                  </a:lnTo>
                  <a:lnTo>
                    <a:pt x="3052" y="12365"/>
                  </a:lnTo>
                  <a:lnTo>
                    <a:pt x="3052" y="11627"/>
                  </a:lnTo>
                  <a:lnTo>
                    <a:pt x="9157" y="10151"/>
                  </a:lnTo>
                  <a:lnTo>
                    <a:pt x="9157" y="9413"/>
                  </a:lnTo>
                  <a:lnTo>
                    <a:pt x="12443" y="8676"/>
                  </a:lnTo>
                  <a:lnTo>
                    <a:pt x="15496" y="7938"/>
                  </a:lnTo>
                  <a:lnTo>
                    <a:pt x="15496" y="7200"/>
                  </a:lnTo>
                  <a:lnTo>
                    <a:pt x="12443" y="6462"/>
                  </a:lnTo>
                  <a:lnTo>
                    <a:pt x="9157" y="5724"/>
                  </a:lnTo>
                  <a:lnTo>
                    <a:pt x="6104" y="4987"/>
                  </a:lnTo>
                  <a:lnTo>
                    <a:pt x="6104" y="3511"/>
                  </a:lnTo>
                  <a:lnTo>
                    <a:pt x="15496" y="2773"/>
                  </a:lnTo>
                  <a:lnTo>
                    <a:pt x="15496" y="1298"/>
                  </a:lnTo>
                </a:path>
              </a:pathLst>
            </a:custGeom>
            <a:solidFill>
              <a:srgbClr val="494949"/>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343" name="AutoShape 24"/>
            <p:cNvSpPr/>
            <p:nvPr/>
          </p:nvSpPr>
          <p:spPr>
            <a:xfrm>
              <a:off x="1454491" y="0"/>
              <a:ext cx="4024886" cy="18453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693" y="13593"/>
                  </a:lnTo>
                  <a:lnTo>
                    <a:pt x="1146" y="10800"/>
                  </a:lnTo>
                  <a:lnTo>
                    <a:pt x="1608" y="8193"/>
                  </a:lnTo>
                  <a:lnTo>
                    <a:pt x="2069" y="8193"/>
                  </a:lnTo>
                  <a:lnTo>
                    <a:pt x="2531" y="10800"/>
                  </a:lnTo>
                  <a:lnTo>
                    <a:pt x="3104" y="16200"/>
                  </a:lnTo>
                  <a:lnTo>
                    <a:pt x="5054" y="16200"/>
                  </a:lnTo>
                  <a:lnTo>
                    <a:pt x="5515" y="13593"/>
                  </a:lnTo>
                  <a:lnTo>
                    <a:pt x="6430" y="10800"/>
                  </a:lnTo>
                  <a:lnTo>
                    <a:pt x="7123" y="10800"/>
                  </a:lnTo>
                  <a:lnTo>
                    <a:pt x="7585" y="8193"/>
                  </a:lnTo>
                  <a:lnTo>
                    <a:pt x="8047" y="8193"/>
                  </a:lnTo>
                  <a:lnTo>
                    <a:pt x="8619" y="10800"/>
                  </a:lnTo>
                  <a:lnTo>
                    <a:pt x="10338" y="10800"/>
                  </a:lnTo>
                  <a:lnTo>
                    <a:pt x="10911" y="8193"/>
                  </a:lnTo>
                  <a:lnTo>
                    <a:pt x="12408" y="8193"/>
                  </a:lnTo>
                  <a:lnTo>
                    <a:pt x="12869" y="5400"/>
                  </a:lnTo>
                  <a:lnTo>
                    <a:pt x="13331" y="0"/>
                  </a:lnTo>
                  <a:lnTo>
                    <a:pt x="21138" y="0"/>
                  </a:lnTo>
                  <a:lnTo>
                    <a:pt x="21600" y="5400"/>
                  </a:lnTo>
                  <a:lnTo>
                    <a:pt x="21138" y="10800"/>
                  </a:lnTo>
                  <a:lnTo>
                    <a:pt x="19189" y="10800"/>
                  </a:lnTo>
                  <a:lnTo>
                    <a:pt x="18616" y="18993"/>
                  </a:lnTo>
                  <a:lnTo>
                    <a:pt x="18154" y="13593"/>
                  </a:lnTo>
                  <a:lnTo>
                    <a:pt x="17692" y="13593"/>
                  </a:lnTo>
                  <a:lnTo>
                    <a:pt x="17230" y="16200"/>
                  </a:lnTo>
                  <a:lnTo>
                    <a:pt x="16546" y="16200"/>
                  </a:lnTo>
                  <a:lnTo>
                    <a:pt x="15973" y="13593"/>
                  </a:lnTo>
                  <a:lnTo>
                    <a:pt x="15512" y="10800"/>
                  </a:lnTo>
                  <a:lnTo>
                    <a:pt x="13553" y="10800"/>
                  </a:lnTo>
                  <a:lnTo>
                    <a:pt x="13100" y="13593"/>
                  </a:lnTo>
                  <a:lnTo>
                    <a:pt x="12177" y="13593"/>
                  </a:lnTo>
                  <a:lnTo>
                    <a:pt x="11715" y="10800"/>
                  </a:lnTo>
                  <a:lnTo>
                    <a:pt x="10227" y="10800"/>
                  </a:lnTo>
                  <a:lnTo>
                    <a:pt x="9304" y="13593"/>
                  </a:lnTo>
                  <a:lnTo>
                    <a:pt x="8269" y="13593"/>
                  </a:lnTo>
                  <a:lnTo>
                    <a:pt x="7816" y="16200"/>
                  </a:lnTo>
                  <a:lnTo>
                    <a:pt x="7234" y="16200"/>
                  </a:lnTo>
                  <a:lnTo>
                    <a:pt x="6661" y="13593"/>
                  </a:lnTo>
                  <a:lnTo>
                    <a:pt x="3104" y="13593"/>
                  </a:lnTo>
                  <a:lnTo>
                    <a:pt x="2642" y="8193"/>
                  </a:lnTo>
                  <a:lnTo>
                    <a:pt x="1727" y="8193"/>
                  </a:lnTo>
                  <a:lnTo>
                    <a:pt x="1266" y="13593"/>
                  </a:lnTo>
                  <a:lnTo>
                    <a:pt x="804" y="13593"/>
                  </a:lnTo>
                  <a:lnTo>
                    <a:pt x="0" y="21600"/>
                  </a:lnTo>
                </a:path>
              </a:pathLst>
            </a:custGeom>
            <a:solidFill>
              <a:srgbClr val="B9B9B9"/>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344" name="AutoShape 25"/>
            <p:cNvSpPr/>
            <p:nvPr/>
          </p:nvSpPr>
          <p:spPr>
            <a:xfrm>
              <a:off x="4489053" y="0"/>
              <a:ext cx="2715053" cy="117718"/>
            </a:xfrm>
            <a:custGeom>
              <a:avLst/>
              <a:gdLst/>
              <a:ahLst/>
              <a:cxnLst>
                <a:cxn ang="0">
                  <a:pos x="wd2" y="hd2"/>
                </a:cxn>
                <a:cxn ang="5400000">
                  <a:pos x="wd2" y="hd2"/>
                </a:cxn>
                <a:cxn ang="10800000">
                  <a:pos x="wd2" y="hd2"/>
                </a:cxn>
                <a:cxn ang="16200000">
                  <a:pos x="wd2" y="hd2"/>
                </a:cxn>
              </a:cxnLst>
              <a:rect l="0" t="0" r="r" b="b"/>
              <a:pathLst>
                <a:path w="21600" h="21600" extrusionOk="0">
                  <a:moveTo>
                    <a:pt x="2378" y="0"/>
                  </a:moveTo>
                  <a:lnTo>
                    <a:pt x="4591" y="21600"/>
                  </a:lnTo>
                  <a:lnTo>
                    <a:pt x="7828" y="21600"/>
                  </a:lnTo>
                  <a:lnTo>
                    <a:pt x="8840" y="17222"/>
                  </a:lnTo>
                  <a:lnTo>
                    <a:pt x="9523" y="17222"/>
                  </a:lnTo>
                  <a:lnTo>
                    <a:pt x="10206" y="12843"/>
                  </a:lnTo>
                  <a:lnTo>
                    <a:pt x="11736" y="12843"/>
                  </a:lnTo>
                  <a:lnTo>
                    <a:pt x="12583" y="21600"/>
                  </a:lnTo>
                  <a:lnTo>
                    <a:pt x="16845" y="21600"/>
                  </a:lnTo>
                  <a:lnTo>
                    <a:pt x="17692" y="17222"/>
                  </a:lnTo>
                  <a:lnTo>
                    <a:pt x="18375" y="12843"/>
                  </a:lnTo>
                  <a:lnTo>
                    <a:pt x="19045" y="12843"/>
                  </a:lnTo>
                  <a:lnTo>
                    <a:pt x="19728" y="8757"/>
                  </a:lnTo>
                  <a:lnTo>
                    <a:pt x="21600" y="8757"/>
                  </a:lnTo>
                  <a:lnTo>
                    <a:pt x="20917" y="12843"/>
                  </a:lnTo>
                  <a:lnTo>
                    <a:pt x="20247" y="21600"/>
                  </a:lnTo>
                  <a:lnTo>
                    <a:pt x="18881" y="21600"/>
                  </a:lnTo>
                  <a:lnTo>
                    <a:pt x="18034" y="17222"/>
                  </a:lnTo>
                  <a:lnTo>
                    <a:pt x="11230" y="17222"/>
                  </a:lnTo>
                  <a:lnTo>
                    <a:pt x="10370" y="21600"/>
                  </a:lnTo>
                  <a:lnTo>
                    <a:pt x="9700" y="21600"/>
                  </a:lnTo>
                  <a:lnTo>
                    <a:pt x="8840" y="17222"/>
                  </a:lnTo>
                  <a:lnTo>
                    <a:pt x="8170" y="12843"/>
                  </a:lnTo>
                  <a:lnTo>
                    <a:pt x="6804" y="12843"/>
                  </a:lnTo>
                  <a:lnTo>
                    <a:pt x="6121" y="17222"/>
                  </a:lnTo>
                  <a:lnTo>
                    <a:pt x="5438" y="17222"/>
                  </a:lnTo>
                  <a:lnTo>
                    <a:pt x="4768" y="8757"/>
                  </a:lnTo>
                  <a:lnTo>
                    <a:pt x="4085" y="4378"/>
                  </a:lnTo>
                  <a:lnTo>
                    <a:pt x="2036" y="4378"/>
                  </a:lnTo>
                  <a:lnTo>
                    <a:pt x="1366" y="8757"/>
                  </a:lnTo>
                  <a:lnTo>
                    <a:pt x="683" y="12843"/>
                  </a:lnTo>
                  <a:lnTo>
                    <a:pt x="0" y="17222"/>
                  </a:lnTo>
                  <a:lnTo>
                    <a:pt x="683" y="17222"/>
                  </a:lnTo>
                  <a:lnTo>
                    <a:pt x="1366" y="8757"/>
                  </a:lnTo>
                  <a:lnTo>
                    <a:pt x="2036" y="8757"/>
                  </a:lnTo>
                  <a:lnTo>
                    <a:pt x="2378" y="0"/>
                  </a:lnTo>
                </a:path>
              </a:pathLst>
            </a:custGeom>
            <a:solidFill>
              <a:srgbClr val="6D6D6D"/>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grpSp>
      <p:grpSp>
        <p:nvGrpSpPr>
          <p:cNvPr id="349" name="Group 26"/>
          <p:cNvGrpSpPr/>
          <p:nvPr/>
        </p:nvGrpSpPr>
        <p:grpSpPr>
          <a:xfrm>
            <a:off x="-1" y="-1"/>
            <a:ext cx="1979615" cy="1957390"/>
            <a:chOff x="0" y="0"/>
            <a:chExt cx="1979613" cy="1957388"/>
          </a:xfrm>
        </p:grpSpPr>
        <p:sp>
          <p:nvSpPr>
            <p:cNvPr id="346" name="Rectangle 27"/>
            <p:cNvSpPr/>
            <p:nvPr/>
          </p:nvSpPr>
          <p:spPr>
            <a:xfrm>
              <a:off x="0" y="0"/>
              <a:ext cx="1979614" cy="1957389"/>
            </a:xfrm>
            <a:prstGeom prst="rect">
              <a:avLst/>
            </a:prstGeom>
            <a:solidFill>
              <a:srgbClr val="1A0004"/>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347" name="Rectangle 28"/>
            <p:cNvSpPr/>
            <p:nvPr/>
          </p:nvSpPr>
          <p:spPr>
            <a:xfrm>
              <a:off x="390838" y="320935"/>
              <a:ext cx="1588775" cy="1636453"/>
            </a:xfrm>
            <a:prstGeom prst="rect">
              <a:avLst/>
            </a:prstGeom>
            <a:solidFill>
              <a:srgbClr val="474747"/>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348" name="Rectangle 29"/>
            <p:cNvSpPr/>
            <p:nvPr/>
          </p:nvSpPr>
          <p:spPr>
            <a:xfrm>
              <a:off x="0" y="-1"/>
              <a:ext cx="1862045" cy="1850940"/>
            </a:xfrm>
            <a:prstGeom prst="rect">
              <a:avLst/>
            </a:prstGeom>
            <a:gradFill flip="none" rotWithShape="1">
              <a:gsLst>
                <a:gs pos="0">
                  <a:schemeClr val="accent2"/>
                </a:gs>
                <a:gs pos="100000">
                  <a:schemeClr val="accent2">
                    <a:lumOff val="-4745"/>
                  </a:schemeClr>
                </a:gs>
              </a:gsLst>
              <a:lin ang="5400000" scaled="0"/>
            </a:gra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grpSp>
      <p:sp>
        <p:nvSpPr>
          <p:cNvPr id="350" name="Text Box 30"/>
          <p:cNvSpPr txBox="1"/>
          <p:nvPr/>
        </p:nvSpPr>
        <p:spPr>
          <a:xfrm>
            <a:off x="488489" y="6545276"/>
            <a:ext cx="896272" cy="2269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ctr">
            <a:spAutoFit/>
          </a:bodyPr>
          <a:lstStyle/>
          <a:p>
            <a:pPr algn="ctr">
              <a:spcBef>
                <a:spcPts val="600"/>
              </a:spcBef>
              <a:defRPr sz="900">
                <a:solidFill>
                  <a:srgbClr val="FFFFFF"/>
                </a:solidFill>
                <a:latin typeface="Arial"/>
                <a:ea typeface="Arial"/>
                <a:cs typeface="Arial"/>
                <a:sym typeface="Arial"/>
              </a:defRPr>
            </a:pPr>
            <a:r>
              <a:t>© </a:t>
            </a:r>
            <a:r>
              <a:rPr sz="1000"/>
              <a:t>2006</a:t>
            </a:r>
            <a:r>
              <a:t> TBBMI</a:t>
            </a:r>
          </a:p>
        </p:txBody>
      </p:sp>
      <p:sp>
        <p:nvSpPr>
          <p:cNvPr id="351" name="Text Box 31"/>
          <p:cNvSpPr txBox="1"/>
          <p:nvPr/>
        </p:nvSpPr>
        <p:spPr>
          <a:xfrm>
            <a:off x="7510092" y="6497161"/>
            <a:ext cx="721468" cy="269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ctr">
            <a:spAutoFit/>
          </a:bodyPr>
          <a:lstStyle>
            <a:lvl1pPr algn="ctr">
              <a:defRPr sz="1000">
                <a:solidFill>
                  <a:srgbClr val="FFFFFF"/>
                </a:solidFill>
                <a:effectLst>
                  <a:outerShdw blurRad="38100" dist="38100" dir="2700000" rotWithShape="0">
                    <a:srgbClr val="000000"/>
                  </a:outerShdw>
                </a:effectLst>
                <a:latin typeface="Comic Sans MS"/>
                <a:ea typeface="Comic Sans MS"/>
                <a:cs typeface="Comic Sans MS"/>
                <a:sym typeface="Comic Sans MS"/>
              </a:defRPr>
            </a:lvl1pPr>
          </a:lstStyle>
          <a:p>
            <a:r>
              <a:t>9.65.03f.</a:t>
            </a:r>
          </a:p>
        </p:txBody>
      </p:sp>
      <p:sp>
        <p:nvSpPr>
          <p:cNvPr id="352" name="Title Text"/>
          <p:cNvSpPr txBox="1">
            <a:spLocks noGrp="1"/>
          </p:cNvSpPr>
          <p:nvPr>
            <p:ph type="title"/>
          </p:nvPr>
        </p:nvSpPr>
        <p:spPr>
          <a:xfrm>
            <a:off x="457200" y="274638"/>
            <a:ext cx="8229600" cy="1143001"/>
          </a:xfrm>
          <a:prstGeom prst="rect">
            <a:avLst/>
          </a:prstGeom>
        </p:spPr>
        <p:txBody>
          <a:bodyPr lIns="45719" tIns="45719" rIns="45719" bIns="45719"/>
          <a:lstStyle>
            <a:lvl1pPr>
              <a:defRPr>
                <a:effectLst>
                  <a:outerShdw blurRad="38100" dist="38100" dir="2700000" rotWithShape="0">
                    <a:srgbClr val="000000"/>
                  </a:outerShdw>
                </a:effectLst>
              </a:defRPr>
            </a:lvl1pPr>
          </a:lstStyle>
          <a:p>
            <a:r>
              <a:t>Title Text</a:t>
            </a:r>
          </a:p>
        </p:txBody>
      </p:sp>
      <p:sp>
        <p:nvSpPr>
          <p:cNvPr id="353" name="Body Level One…"/>
          <p:cNvSpPr txBox="1">
            <a:spLocks noGrp="1"/>
          </p:cNvSpPr>
          <p:nvPr>
            <p:ph type="body" sz="half" idx="1"/>
          </p:nvPr>
        </p:nvSpPr>
        <p:spPr>
          <a:xfrm>
            <a:off x="457200" y="1600200"/>
            <a:ext cx="4038600" cy="4525963"/>
          </a:xfrm>
          <a:prstGeom prst="rect">
            <a:avLst/>
          </a:prstGeom>
        </p:spPr>
        <p:txBody>
          <a:bodyPr lIns="45719" tIns="45719" rIns="45719" bIns="45719"/>
          <a:lstStyle>
            <a:lvl1pPr>
              <a:buChar char="n"/>
              <a:defRPr>
                <a:effectLst>
                  <a:outerShdw blurRad="38100" dist="38100" dir="2700000" rotWithShape="0">
                    <a:srgbClr val="000000"/>
                  </a:outerShdw>
                </a:effectLst>
              </a:defRPr>
            </a:lvl1pPr>
            <a:lvl2pPr marL="782637" indent="-325437">
              <a:defRPr>
                <a:effectLst>
                  <a:outerShdw blurRad="38100" dist="38100" dir="2700000" rotWithShape="0">
                    <a:srgbClr val="000000"/>
                  </a:outerShdw>
                </a:effectLst>
              </a:defRPr>
            </a:lvl2pPr>
            <a:lvl3pPr marL="1219200" indent="-304800">
              <a:defRPr>
                <a:effectLst>
                  <a:outerShdw blurRad="38100" dist="38100" dir="2700000" rotWithShape="0">
                    <a:srgbClr val="000000"/>
                  </a:outerShdw>
                </a:effectLst>
              </a:defRPr>
            </a:lvl3pPr>
            <a:lvl4pPr marL="1736725" indent="-365125">
              <a:defRPr>
                <a:effectLst>
                  <a:outerShdw blurRad="38100" dist="38100" dir="2700000" rotWithShape="0">
                    <a:srgbClr val="000000"/>
                  </a:outerShdw>
                </a:effectLst>
              </a:defRPr>
            </a:lvl4pPr>
            <a:lvl5pPr marL="2193925" indent="-365125">
              <a:defRPr>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354" name="Slide Number"/>
          <p:cNvSpPr txBox="1">
            <a:spLocks noGrp="1"/>
          </p:cNvSpPr>
          <p:nvPr>
            <p:ph type="sldNum" sz="quarter" idx="2"/>
          </p:nvPr>
        </p:nvSpPr>
        <p:spPr>
          <a:xfrm>
            <a:off x="6263024" y="6209030"/>
            <a:ext cx="290176" cy="294641"/>
          </a:xfrm>
          <a:prstGeom prst="rect">
            <a:avLst/>
          </a:prstGeom>
        </p:spPr>
        <p:txBody>
          <a:bodyPr lIns="45719" tIns="45719" rIns="45719" bIns="45719"/>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Comparison">
    <p:spTree>
      <p:nvGrpSpPr>
        <p:cNvPr id="1" name=""/>
        <p:cNvGrpSpPr/>
        <p:nvPr/>
      </p:nvGrpSpPr>
      <p:grpSpPr>
        <a:xfrm>
          <a:off x="0" y="0"/>
          <a:ext cx="0" cy="0"/>
          <a:chOff x="0" y="0"/>
          <a:chExt cx="0" cy="0"/>
        </a:xfrm>
      </p:grpSpPr>
      <p:sp>
        <p:nvSpPr>
          <p:cNvPr id="361" name="Rectangle 1"/>
          <p:cNvSpPr/>
          <p:nvPr/>
        </p:nvSpPr>
        <p:spPr>
          <a:xfrm>
            <a:off x="0" y="0"/>
            <a:ext cx="9144000" cy="6858000"/>
          </a:xfrm>
          <a:prstGeom prst="rect">
            <a:avLst/>
          </a:prstGeom>
          <a:gradFill>
            <a:gsLst>
              <a:gs pos="0">
                <a:schemeClr val="accent2"/>
              </a:gs>
              <a:gs pos="100000">
                <a:schemeClr val="accent2">
                  <a:lumOff val="-4745"/>
                </a:schemeClr>
              </a:gs>
            </a:gsLst>
            <a:lin ang="5400000"/>
          </a:gradFill>
          <a:ln w="12700">
            <a:miter lim="400000"/>
          </a:ln>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grpSp>
        <p:nvGrpSpPr>
          <p:cNvPr id="385" name="Group 2"/>
          <p:cNvGrpSpPr/>
          <p:nvPr/>
        </p:nvGrpSpPr>
        <p:grpSpPr>
          <a:xfrm>
            <a:off x="388937" y="322263"/>
            <a:ext cx="8377238" cy="6184901"/>
            <a:chOff x="0" y="0"/>
            <a:chExt cx="8377237" cy="6184900"/>
          </a:xfrm>
        </p:grpSpPr>
        <p:sp>
          <p:nvSpPr>
            <p:cNvPr id="362" name="Rectangle 3"/>
            <p:cNvSpPr/>
            <p:nvPr/>
          </p:nvSpPr>
          <p:spPr>
            <a:xfrm>
              <a:off x="76301" y="38178"/>
              <a:ext cx="8292987" cy="6124452"/>
            </a:xfrm>
            <a:prstGeom prst="rect">
              <a:avLst/>
            </a:prstGeom>
            <a:solidFill>
              <a:srgbClr val="535353"/>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363" name="AutoShape 4"/>
            <p:cNvSpPr/>
            <p:nvPr/>
          </p:nvSpPr>
          <p:spPr>
            <a:xfrm>
              <a:off x="4380960" y="276793"/>
              <a:ext cx="2241349" cy="547064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766" y="138"/>
                  </a:lnTo>
                  <a:lnTo>
                    <a:pt x="1394" y="207"/>
                  </a:lnTo>
                  <a:lnTo>
                    <a:pt x="2007" y="138"/>
                  </a:lnTo>
                  <a:lnTo>
                    <a:pt x="2620" y="339"/>
                  </a:lnTo>
                  <a:lnTo>
                    <a:pt x="3248" y="477"/>
                  </a:lnTo>
                  <a:lnTo>
                    <a:pt x="3860" y="616"/>
                  </a:lnTo>
                  <a:lnTo>
                    <a:pt x="4473" y="886"/>
                  </a:lnTo>
                  <a:lnTo>
                    <a:pt x="5086" y="1093"/>
                  </a:lnTo>
                  <a:lnTo>
                    <a:pt x="5239" y="1369"/>
                  </a:lnTo>
                  <a:lnTo>
                    <a:pt x="5239" y="1639"/>
                  </a:lnTo>
                  <a:lnTo>
                    <a:pt x="5867" y="1916"/>
                  </a:lnTo>
                  <a:lnTo>
                    <a:pt x="6327" y="2186"/>
                  </a:lnTo>
                  <a:lnTo>
                    <a:pt x="6327" y="2531"/>
                  </a:lnTo>
                  <a:lnTo>
                    <a:pt x="6786" y="2801"/>
                  </a:lnTo>
                  <a:lnTo>
                    <a:pt x="7093" y="3078"/>
                  </a:lnTo>
                  <a:lnTo>
                    <a:pt x="6940" y="3624"/>
                  </a:lnTo>
                  <a:lnTo>
                    <a:pt x="6940" y="3894"/>
                  </a:lnTo>
                  <a:lnTo>
                    <a:pt x="7246" y="4171"/>
                  </a:lnTo>
                  <a:lnTo>
                    <a:pt x="7399" y="4441"/>
                  </a:lnTo>
                  <a:lnTo>
                    <a:pt x="7568" y="4717"/>
                  </a:lnTo>
                  <a:lnTo>
                    <a:pt x="7568" y="5810"/>
                  </a:lnTo>
                  <a:lnTo>
                    <a:pt x="7721" y="6086"/>
                  </a:lnTo>
                  <a:lnTo>
                    <a:pt x="7399" y="6356"/>
                  </a:lnTo>
                  <a:lnTo>
                    <a:pt x="7246" y="6633"/>
                  </a:lnTo>
                  <a:lnTo>
                    <a:pt x="7246" y="7179"/>
                  </a:lnTo>
                  <a:lnTo>
                    <a:pt x="7399" y="7449"/>
                  </a:lnTo>
                  <a:lnTo>
                    <a:pt x="7399" y="7726"/>
                  </a:lnTo>
                  <a:lnTo>
                    <a:pt x="7093" y="8065"/>
                  </a:lnTo>
                  <a:lnTo>
                    <a:pt x="6940" y="8341"/>
                  </a:lnTo>
                  <a:lnTo>
                    <a:pt x="6940" y="8680"/>
                  </a:lnTo>
                  <a:lnTo>
                    <a:pt x="6633" y="8957"/>
                  </a:lnTo>
                  <a:lnTo>
                    <a:pt x="6174" y="9227"/>
                  </a:lnTo>
                  <a:lnTo>
                    <a:pt x="5867" y="9503"/>
                  </a:lnTo>
                  <a:lnTo>
                    <a:pt x="5867" y="10049"/>
                  </a:lnTo>
                  <a:lnTo>
                    <a:pt x="5561" y="10320"/>
                  </a:lnTo>
                  <a:lnTo>
                    <a:pt x="5408" y="10596"/>
                  </a:lnTo>
                  <a:lnTo>
                    <a:pt x="5561" y="10866"/>
                  </a:lnTo>
                  <a:lnTo>
                    <a:pt x="5867" y="11211"/>
                  </a:lnTo>
                  <a:lnTo>
                    <a:pt x="6786" y="11280"/>
                  </a:lnTo>
                  <a:lnTo>
                    <a:pt x="7093" y="11620"/>
                  </a:lnTo>
                  <a:lnTo>
                    <a:pt x="7399" y="11896"/>
                  </a:lnTo>
                  <a:lnTo>
                    <a:pt x="7568" y="12166"/>
                  </a:lnTo>
                  <a:lnTo>
                    <a:pt x="7568" y="12442"/>
                  </a:lnTo>
                  <a:lnTo>
                    <a:pt x="8027" y="12713"/>
                  </a:lnTo>
                  <a:lnTo>
                    <a:pt x="8027" y="12989"/>
                  </a:lnTo>
                  <a:lnTo>
                    <a:pt x="8334" y="13328"/>
                  </a:lnTo>
                  <a:lnTo>
                    <a:pt x="8946" y="13535"/>
                  </a:lnTo>
                  <a:lnTo>
                    <a:pt x="9406" y="13805"/>
                  </a:lnTo>
                  <a:lnTo>
                    <a:pt x="9559" y="14289"/>
                  </a:lnTo>
                  <a:lnTo>
                    <a:pt x="10494" y="14352"/>
                  </a:lnTo>
                  <a:lnTo>
                    <a:pt x="10800" y="14766"/>
                  </a:lnTo>
                  <a:lnTo>
                    <a:pt x="11413" y="15036"/>
                  </a:lnTo>
                  <a:lnTo>
                    <a:pt x="12041" y="15313"/>
                  </a:lnTo>
                  <a:lnTo>
                    <a:pt x="12807" y="15514"/>
                  </a:lnTo>
                  <a:lnTo>
                    <a:pt x="13420" y="15790"/>
                  </a:lnTo>
                  <a:lnTo>
                    <a:pt x="13726" y="16129"/>
                  </a:lnTo>
                  <a:lnTo>
                    <a:pt x="14507" y="16406"/>
                  </a:lnTo>
                  <a:lnTo>
                    <a:pt x="15273" y="16544"/>
                  </a:lnTo>
                  <a:lnTo>
                    <a:pt x="15733" y="16814"/>
                  </a:lnTo>
                  <a:lnTo>
                    <a:pt x="16514" y="17090"/>
                  </a:lnTo>
                  <a:lnTo>
                    <a:pt x="16974" y="17360"/>
                  </a:lnTo>
                  <a:lnTo>
                    <a:pt x="17280" y="17637"/>
                  </a:lnTo>
                  <a:lnTo>
                    <a:pt x="17740" y="17907"/>
                  </a:lnTo>
                  <a:lnTo>
                    <a:pt x="18199" y="18252"/>
                  </a:lnTo>
                  <a:lnTo>
                    <a:pt x="18827" y="18522"/>
                  </a:lnTo>
                  <a:lnTo>
                    <a:pt x="19440" y="18868"/>
                  </a:lnTo>
                  <a:lnTo>
                    <a:pt x="19593" y="19207"/>
                  </a:lnTo>
                  <a:lnTo>
                    <a:pt x="19746" y="19552"/>
                  </a:lnTo>
                  <a:lnTo>
                    <a:pt x="20206" y="19823"/>
                  </a:lnTo>
                  <a:lnTo>
                    <a:pt x="20681" y="20162"/>
                  </a:lnTo>
                  <a:lnTo>
                    <a:pt x="20834" y="20507"/>
                  </a:lnTo>
                  <a:lnTo>
                    <a:pt x="20987" y="20777"/>
                  </a:lnTo>
                  <a:lnTo>
                    <a:pt x="21294" y="21054"/>
                  </a:lnTo>
                  <a:lnTo>
                    <a:pt x="21447" y="21324"/>
                  </a:lnTo>
                  <a:lnTo>
                    <a:pt x="21447" y="21600"/>
                  </a:lnTo>
                  <a:lnTo>
                    <a:pt x="21447" y="20846"/>
                  </a:lnTo>
                  <a:lnTo>
                    <a:pt x="21600" y="20300"/>
                  </a:lnTo>
                  <a:lnTo>
                    <a:pt x="21600" y="19483"/>
                  </a:lnTo>
                  <a:lnTo>
                    <a:pt x="21140" y="19207"/>
                  </a:lnTo>
                  <a:lnTo>
                    <a:pt x="20528" y="19207"/>
                  </a:lnTo>
                  <a:lnTo>
                    <a:pt x="20053" y="18730"/>
                  </a:lnTo>
                  <a:lnTo>
                    <a:pt x="19900" y="18453"/>
                  </a:lnTo>
                  <a:lnTo>
                    <a:pt x="19287" y="17976"/>
                  </a:lnTo>
                  <a:lnTo>
                    <a:pt x="18980" y="17706"/>
                  </a:lnTo>
                  <a:lnTo>
                    <a:pt x="18046" y="17291"/>
                  </a:lnTo>
                  <a:lnTo>
                    <a:pt x="16820" y="17090"/>
                  </a:lnTo>
                  <a:lnTo>
                    <a:pt x="15886" y="17090"/>
                  </a:lnTo>
                  <a:lnTo>
                    <a:pt x="15426" y="16198"/>
                  </a:lnTo>
                  <a:lnTo>
                    <a:pt x="15273" y="15790"/>
                  </a:lnTo>
                  <a:lnTo>
                    <a:pt x="14814" y="15514"/>
                  </a:lnTo>
                  <a:lnTo>
                    <a:pt x="13573" y="15451"/>
                  </a:lnTo>
                  <a:lnTo>
                    <a:pt x="12347" y="15382"/>
                  </a:lnTo>
                  <a:lnTo>
                    <a:pt x="11719" y="15313"/>
                  </a:lnTo>
                  <a:lnTo>
                    <a:pt x="11566" y="14766"/>
                  </a:lnTo>
                  <a:lnTo>
                    <a:pt x="11260" y="14490"/>
                  </a:lnTo>
                  <a:lnTo>
                    <a:pt x="10953" y="14151"/>
                  </a:lnTo>
                  <a:lnTo>
                    <a:pt x="10340" y="13874"/>
                  </a:lnTo>
                  <a:lnTo>
                    <a:pt x="9728" y="13736"/>
                  </a:lnTo>
                  <a:lnTo>
                    <a:pt x="8487" y="13190"/>
                  </a:lnTo>
                  <a:lnTo>
                    <a:pt x="8180" y="12920"/>
                  </a:lnTo>
                  <a:lnTo>
                    <a:pt x="8180" y="12304"/>
                  </a:lnTo>
                  <a:lnTo>
                    <a:pt x="8027" y="11896"/>
                  </a:lnTo>
                  <a:lnTo>
                    <a:pt x="7568" y="11551"/>
                  </a:lnTo>
                  <a:lnTo>
                    <a:pt x="6786" y="11211"/>
                  </a:lnTo>
                  <a:lnTo>
                    <a:pt x="6327" y="10935"/>
                  </a:lnTo>
                  <a:lnTo>
                    <a:pt x="6020" y="10596"/>
                  </a:lnTo>
                  <a:lnTo>
                    <a:pt x="6174" y="10250"/>
                  </a:lnTo>
                  <a:lnTo>
                    <a:pt x="6174" y="9980"/>
                  </a:lnTo>
                  <a:lnTo>
                    <a:pt x="6327" y="9704"/>
                  </a:lnTo>
                  <a:lnTo>
                    <a:pt x="6633" y="9365"/>
                  </a:lnTo>
                  <a:lnTo>
                    <a:pt x="6633" y="9088"/>
                  </a:lnTo>
                  <a:lnTo>
                    <a:pt x="7093" y="8749"/>
                  </a:lnTo>
                  <a:lnTo>
                    <a:pt x="7399" y="8473"/>
                  </a:lnTo>
                  <a:lnTo>
                    <a:pt x="7568" y="8134"/>
                  </a:lnTo>
                  <a:lnTo>
                    <a:pt x="7568" y="7864"/>
                  </a:lnTo>
                  <a:lnTo>
                    <a:pt x="7399" y="7587"/>
                  </a:lnTo>
                  <a:lnTo>
                    <a:pt x="7568" y="7311"/>
                  </a:lnTo>
                  <a:lnTo>
                    <a:pt x="8027" y="6702"/>
                  </a:lnTo>
                  <a:lnTo>
                    <a:pt x="8027" y="5471"/>
                  </a:lnTo>
                  <a:lnTo>
                    <a:pt x="7874" y="5056"/>
                  </a:lnTo>
                  <a:lnTo>
                    <a:pt x="8027" y="4786"/>
                  </a:lnTo>
                  <a:lnTo>
                    <a:pt x="8334" y="4441"/>
                  </a:lnTo>
                  <a:lnTo>
                    <a:pt x="8180" y="4032"/>
                  </a:lnTo>
                  <a:lnTo>
                    <a:pt x="8027" y="3762"/>
                  </a:lnTo>
                  <a:lnTo>
                    <a:pt x="7874" y="3486"/>
                  </a:lnTo>
                  <a:lnTo>
                    <a:pt x="8487" y="3279"/>
                  </a:lnTo>
                  <a:lnTo>
                    <a:pt x="8946" y="3009"/>
                  </a:lnTo>
                  <a:lnTo>
                    <a:pt x="9100" y="2732"/>
                  </a:lnTo>
                  <a:lnTo>
                    <a:pt x="10187" y="2462"/>
                  </a:lnTo>
                  <a:lnTo>
                    <a:pt x="11106" y="1916"/>
                  </a:lnTo>
                  <a:lnTo>
                    <a:pt x="12041" y="1501"/>
                  </a:lnTo>
                  <a:lnTo>
                    <a:pt x="12654" y="1369"/>
                  </a:lnTo>
                  <a:lnTo>
                    <a:pt x="13113" y="1093"/>
                  </a:lnTo>
                  <a:lnTo>
                    <a:pt x="13113" y="823"/>
                  </a:lnTo>
                  <a:lnTo>
                    <a:pt x="13420" y="477"/>
                  </a:lnTo>
                  <a:lnTo>
                    <a:pt x="14048" y="276"/>
                  </a:lnTo>
                  <a:lnTo>
                    <a:pt x="14660" y="0"/>
                  </a:lnTo>
                  <a:lnTo>
                    <a:pt x="14048" y="69"/>
                  </a:lnTo>
                  <a:lnTo>
                    <a:pt x="13113" y="138"/>
                  </a:lnTo>
                  <a:lnTo>
                    <a:pt x="12194" y="276"/>
                  </a:lnTo>
                  <a:lnTo>
                    <a:pt x="11719" y="546"/>
                  </a:lnTo>
                  <a:lnTo>
                    <a:pt x="11888" y="823"/>
                  </a:lnTo>
                  <a:lnTo>
                    <a:pt x="11566" y="1093"/>
                  </a:lnTo>
                  <a:lnTo>
                    <a:pt x="11566" y="1369"/>
                  </a:lnTo>
                  <a:lnTo>
                    <a:pt x="12654" y="1438"/>
                  </a:lnTo>
                  <a:lnTo>
                    <a:pt x="12041" y="1708"/>
                  </a:lnTo>
                  <a:lnTo>
                    <a:pt x="11413" y="1916"/>
                  </a:lnTo>
                  <a:lnTo>
                    <a:pt x="10800" y="2186"/>
                  </a:lnTo>
                  <a:lnTo>
                    <a:pt x="10187" y="2663"/>
                  </a:lnTo>
                  <a:lnTo>
                    <a:pt x="9559" y="2732"/>
                  </a:lnTo>
                  <a:lnTo>
                    <a:pt x="8946" y="2939"/>
                  </a:lnTo>
                  <a:lnTo>
                    <a:pt x="8334" y="3009"/>
                  </a:lnTo>
                  <a:lnTo>
                    <a:pt x="8180" y="3279"/>
                  </a:lnTo>
                  <a:lnTo>
                    <a:pt x="8180" y="3555"/>
                  </a:lnTo>
                  <a:lnTo>
                    <a:pt x="7568" y="3894"/>
                  </a:lnTo>
                  <a:lnTo>
                    <a:pt x="7399" y="4171"/>
                  </a:lnTo>
                  <a:lnTo>
                    <a:pt x="7399" y="4441"/>
                  </a:lnTo>
                  <a:lnTo>
                    <a:pt x="7399" y="3894"/>
                  </a:lnTo>
                  <a:lnTo>
                    <a:pt x="7246" y="3210"/>
                  </a:lnTo>
                  <a:lnTo>
                    <a:pt x="7093" y="2801"/>
                  </a:lnTo>
                  <a:lnTo>
                    <a:pt x="6940" y="2531"/>
                  </a:lnTo>
                  <a:lnTo>
                    <a:pt x="6786" y="2186"/>
                  </a:lnTo>
                  <a:lnTo>
                    <a:pt x="6327" y="1916"/>
                  </a:lnTo>
                  <a:lnTo>
                    <a:pt x="5867" y="1639"/>
                  </a:lnTo>
                  <a:lnTo>
                    <a:pt x="5867" y="1369"/>
                  </a:lnTo>
                  <a:lnTo>
                    <a:pt x="5408" y="1093"/>
                  </a:lnTo>
                  <a:lnTo>
                    <a:pt x="4780" y="886"/>
                  </a:lnTo>
                  <a:lnTo>
                    <a:pt x="4626" y="616"/>
                  </a:lnTo>
                  <a:lnTo>
                    <a:pt x="4014" y="477"/>
                  </a:lnTo>
                  <a:lnTo>
                    <a:pt x="3401" y="477"/>
                  </a:lnTo>
                  <a:lnTo>
                    <a:pt x="2773" y="207"/>
                  </a:lnTo>
                  <a:lnTo>
                    <a:pt x="2160" y="69"/>
                  </a:lnTo>
                  <a:lnTo>
                    <a:pt x="1547" y="0"/>
                  </a:lnTo>
                  <a:lnTo>
                    <a:pt x="919" y="69"/>
                  </a:lnTo>
                  <a:lnTo>
                    <a:pt x="306" y="69"/>
                  </a:lnTo>
                  <a:lnTo>
                    <a:pt x="0" y="0"/>
                  </a:lnTo>
                </a:path>
              </a:pathLst>
            </a:custGeom>
            <a:solidFill>
              <a:srgbClr val="494949"/>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364" name="AutoShape 5"/>
            <p:cNvSpPr/>
            <p:nvPr/>
          </p:nvSpPr>
          <p:spPr>
            <a:xfrm>
              <a:off x="438731" y="5107950"/>
              <a:ext cx="3121993" cy="77788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40" y="1899"/>
                  </a:lnTo>
                  <a:lnTo>
                    <a:pt x="891" y="2871"/>
                  </a:lnTo>
                  <a:lnTo>
                    <a:pt x="1551" y="2871"/>
                  </a:lnTo>
                  <a:lnTo>
                    <a:pt x="1991" y="3357"/>
                  </a:lnTo>
                  <a:lnTo>
                    <a:pt x="2552" y="3357"/>
                  </a:lnTo>
                  <a:lnTo>
                    <a:pt x="2991" y="4815"/>
                  </a:lnTo>
                  <a:lnTo>
                    <a:pt x="3992" y="5742"/>
                  </a:lnTo>
                  <a:lnTo>
                    <a:pt x="5983" y="5742"/>
                  </a:lnTo>
                  <a:lnTo>
                    <a:pt x="6643" y="6228"/>
                  </a:lnTo>
                  <a:lnTo>
                    <a:pt x="7314" y="6714"/>
                  </a:lnTo>
                  <a:lnTo>
                    <a:pt x="7754" y="8658"/>
                  </a:lnTo>
                  <a:lnTo>
                    <a:pt x="7974" y="10557"/>
                  </a:lnTo>
                  <a:lnTo>
                    <a:pt x="8413" y="11043"/>
                  </a:lnTo>
                  <a:lnTo>
                    <a:pt x="8974" y="11043"/>
                  </a:lnTo>
                  <a:lnTo>
                    <a:pt x="9964" y="11529"/>
                  </a:lnTo>
                  <a:lnTo>
                    <a:pt x="10635" y="11043"/>
                  </a:lnTo>
                  <a:lnTo>
                    <a:pt x="11075" y="11529"/>
                  </a:lnTo>
                  <a:lnTo>
                    <a:pt x="11746" y="11529"/>
                  </a:lnTo>
                  <a:lnTo>
                    <a:pt x="12626" y="11043"/>
                  </a:lnTo>
                  <a:lnTo>
                    <a:pt x="13066" y="11529"/>
                  </a:lnTo>
                  <a:lnTo>
                    <a:pt x="13407" y="13428"/>
                  </a:lnTo>
                  <a:lnTo>
                    <a:pt x="13846" y="14400"/>
                  </a:lnTo>
                  <a:lnTo>
                    <a:pt x="14286" y="13914"/>
                  </a:lnTo>
                  <a:lnTo>
                    <a:pt x="14737" y="15372"/>
                  </a:lnTo>
                  <a:lnTo>
                    <a:pt x="15177" y="16785"/>
                  </a:lnTo>
                  <a:lnTo>
                    <a:pt x="16057" y="18729"/>
                  </a:lnTo>
                  <a:lnTo>
                    <a:pt x="16508" y="19701"/>
                  </a:lnTo>
                  <a:lnTo>
                    <a:pt x="18279" y="19701"/>
                  </a:lnTo>
                  <a:lnTo>
                    <a:pt x="18829" y="20142"/>
                  </a:lnTo>
                  <a:lnTo>
                    <a:pt x="20269" y="20142"/>
                  </a:lnTo>
                  <a:lnTo>
                    <a:pt x="20709" y="20628"/>
                  </a:lnTo>
                  <a:lnTo>
                    <a:pt x="21160" y="21600"/>
                  </a:lnTo>
                  <a:lnTo>
                    <a:pt x="21600" y="21600"/>
                  </a:lnTo>
                  <a:lnTo>
                    <a:pt x="21050" y="20628"/>
                  </a:lnTo>
                  <a:lnTo>
                    <a:pt x="20489" y="20628"/>
                  </a:lnTo>
                  <a:lnTo>
                    <a:pt x="20049" y="19701"/>
                  </a:lnTo>
                  <a:lnTo>
                    <a:pt x="18609" y="19701"/>
                  </a:lnTo>
                  <a:lnTo>
                    <a:pt x="18169" y="18243"/>
                  </a:lnTo>
                  <a:lnTo>
                    <a:pt x="17718" y="17757"/>
                  </a:lnTo>
                  <a:lnTo>
                    <a:pt x="17278" y="17757"/>
                  </a:lnTo>
                  <a:lnTo>
                    <a:pt x="16838" y="18243"/>
                  </a:lnTo>
                  <a:lnTo>
                    <a:pt x="16398" y="17757"/>
                  </a:lnTo>
                  <a:lnTo>
                    <a:pt x="15947" y="16299"/>
                  </a:lnTo>
                  <a:lnTo>
                    <a:pt x="15507" y="15372"/>
                  </a:lnTo>
                  <a:lnTo>
                    <a:pt x="15067" y="15372"/>
                  </a:lnTo>
                  <a:lnTo>
                    <a:pt x="14616" y="13428"/>
                  </a:lnTo>
                  <a:lnTo>
                    <a:pt x="14176" y="12015"/>
                  </a:lnTo>
                  <a:lnTo>
                    <a:pt x="13736" y="11529"/>
                  </a:lnTo>
                  <a:lnTo>
                    <a:pt x="13297" y="12501"/>
                  </a:lnTo>
                  <a:lnTo>
                    <a:pt x="12406" y="8658"/>
                  </a:lnTo>
                  <a:lnTo>
                    <a:pt x="11515" y="5742"/>
                  </a:lnTo>
                  <a:lnTo>
                    <a:pt x="11075" y="5301"/>
                  </a:lnTo>
                  <a:lnTo>
                    <a:pt x="10195" y="5742"/>
                  </a:lnTo>
                  <a:lnTo>
                    <a:pt x="10085" y="8172"/>
                  </a:lnTo>
                  <a:lnTo>
                    <a:pt x="9744" y="10071"/>
                  </a:lnTo>
                  <a:lnTo>
                    <a:pt x="9304" y="10557"/>
                  </a:lnTo>
                  <a:lnTo>
                    <a:pt x="8864" y="10071"/>
                  </a:lnTo>
                  <a:lnTo>
                    <a:pt x="8413" y="9099"/>
                  </a:lnTo>
                  <a:lnTo>
                    <a:pt x="7974" y="8658"/>
                  </a:lnTo>
                  <a:lnTo>
                    <a:pt x="7424" y="6714"/>
                  </a:lnTo>
                  <a:lnTo>
                    <a:pt x="6863" y="6714"/>
                  </a:lnTo>
                  <a:lnTo>
                    <a:pt x="6423" y="6228"/>
                  </a:lnTo>
                  <a:lnTo>
                    <a:pt x="5983" y="4815"/>
                  </a:lnTo>
                  <a:lnTo>
                    <a:pt x="4432" y="4815"/>
                  </a:lnTo>
                  <a:lnTo>
                    <a:pt x="3882" y="3357"/>
                  </a:lnTo>
                  <a:lnTo>
                    <a:pt x="3431" y="2871"/>
                  </a:lnTo>
                  <a:lnTo>
                    <a:pt x="2881" y="3843"/>
                  </a:lnTo>
                  <a:lnTo>
                    <a:pt x="2442" y="3843"/>
                  </a:lnTo>
                  <a:lnTo>
                    <a:pt x="1991" y="1899"/>
                  </a:lnTo>
                  <a:lnTo>
                    <a:pt x="1551" y="1458"/>
                  </a:lnTo>
                  <a:lnTo>
                    <a:pt x="1111" y="1458"/>
                  </a:lnTo>
                  <a:lnTo>
                    <a:pt x="660" y="1899"/>
                  </a:lnTo>
                  <a:lnTo>
                    <a:pt x="220" y="486"/>
                  </a:lnTo>
                  <a:lnTo>
                    <a:pt x="0" y="0"/>
                  </a:lnTo>
                </a:path>
              </a:pathLst>
            </a:custGeom>
            <a:solidFill>
              <a:srgbClr val="494949"/>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365" name="AutoShape 6"/>
            <p:cNvSpPr/>
            <p:nvPr/>
          </p:nvSpPr>
          <p:spPr>
            <a:xfrm>
              <a:off x="6577799" y="310199"/>
              <a:ext cx="1664312" cy="2804523"/>
            </a:xfrm>
            <a:custGeom>
              <a:avLst/>
              <a:gdLst/>
              <a:ahLst/>
              <a:cxnLst>
                <a:cxn ang="0">
                  <a:pos x="wd2" y="hd2"/>
                </a:cxn>
                <a:cxn ang="5400000">
                  <a:pos x="wd2" y="hd2"/>
                </a:cxn>
                <a:cxn ang="10800000">
                  <a:pos x="wd2" y="hd2"/>
                </a:cxn>
                <a:cxn ang="16200000">
                  <a:pos x="wd2" y="hd2"/>
                </a:cxn>
              </a:cxnLst>
              <a:rect l="0" t="0" r="r" b="b"/>
              <a:pathLst>
                <a:path w="21600" h="21600" extrusionOk="0">
                  <a:moveTo>
                    <a:pt x="21538" y="0"/>
                  </a:moveTo>
                  <a:lnTo>
                    <a:pt x="20272" y="931"/>
                  </a:lnTo>
                  <a:lnTo>
                    <a:pt x="19442" y="1335"/>
                  </a:lnTo>
                  <a:lnTo>
                    <a:pt x="18820" y="1862"/>
                  </a:lnTo>
                  <a:lnTo>
                    <a:pt x="17969" y="1605"/>
                  </a:lnTo>
                  <a:lnTo>
                    <a:pt x="16309" y="1605"/>
                  </a:lnTo>
                  <a:lnTo>
                    <a:pt x="15458" y="1862"/>
                  </a:lnTo>
                  <a:lnTo>
                    <a:pt x="15043" y="2401"/>
                  </a:lnTo>
                  <a:lnTo>
                    <a:pt x="14213" y="2806"/>
                  </a:lnTo>
                  <a:lnTo>
                    <a:pt x="13383" y="2806"/>
                  </a:lnTo>
                  <a:lnTo>
                    <a:pt x="12533" y="3063"/>
                  </a:lnTo>
                  <a:lnTo>
                    <a:pt x="11703" y="3467"/>
                  </a:lnTo>
                  <a:lnTo>
                    <a:pt x="10873" y="3467"/>
                  </a:lnTo>
                  <a:lnTo>
                    <a:pt x="10043" y="3737"/>
                  </a:lnTo>
                  <a:lnTo>
                    <a:pt x="9192" y="4264"/>
                  </a:lnTo>
                  <a:lnTo>
                    <a:pt x="8569" y="4803"/>
                  </a:lnTo>
                  <a:lnTo>
                    <a:pt x="7947" y="5330"/>
                  </a:lnTo>
                  <a:lnTo>
                    <a:pt x="7117" y="5464"/>
                  </a:lnTo>
                  <a:lnTo>
                    <a:pt x="7117" y="6261"/>
                  </a:lnTo>
                  <a:lnTo>
                    <a:pt x="6889" y="6800"/>
                  </a:lnTo>
                  <a:lnTo>
                    <a:pt x="6266" y="7339"/>
                  </a:lnTo>
                  <a:lnTo>
                    <a:pt x="5436" y="7461"/>
                  </a:lnTo>
                  <a:lnTo>
                    <a:pt x="4606" y="7339"/>
                  </a:lnTo>
                  <a:lnTo>
                    <a:pt x="3756" y="7461"/>
                  </a:lnTo>
                  <a:lnTo>
                    <a:pt x="2926" y="8000"/>
                  </a:lnTo>
                  <a:lnTo>
                    <a:pt x="2096" y="8135"/>
                  </a:lnTo>
                  <a:lnTo>
                    <a:pt x="1245" y="8000"/>
                  </a:lnTo>
                  <a:lnTo>
                    <a:pt x="415" y="8135"/>
                  </a:lnTo>
                  <a:lnTo>
                    <a:pt x="0" y="8662"/>
                  </a:lnTo>
                  <a:lnTo>
                    <a:pt x="830" y="8932"/>
                  </a:lnTo>
                  <a:lnTo>
                    <a:pt x="1681" y="8932"/>
                  </a:lnTo>
                  <a:lnTo>
                    <a:pt x="2511" y="9471"/>
                  </a:lnTo>
                  <a:lnTo>
                    <a:pt x="2926" y="9998"/>
                  </a:lnTo>
                  <a:lnTo>
                    <a:pt x="4606" y="9998"/>
                  </a:lnTo>
                  <a:lnTo>
                    <a:pt x="5436" y="10132"/>
                  </a:lnTo>
                  <a:lnTo>
                    <a:pt x="6266" y="10537"/>
                  </a:lnTo>
                  <a:lnTo>
                    <a:pt x="7117" y="11063"/>
                  </a:lnTo>
                  <a:lnTo>
                    <a:pt x="7947" y="11198"/>
                  </a:lnTo>
                  <a:lnTo>
                    <a:pt x="9607" y="11198"/>
                  </a:lnTo>
                  <a:lnTo>
                    <a:pt x="10458" y="11333"/>
                  </a:lnTo>
                  <a:lnTo>
                    <a:pt x="10873" y="10806"/>
                  </a:lnTo>
                  <a:lnTo>
                    <a:pt x="11288" y="10267"/>
                  </a:lnTo>
                  <a:lnTo>
                    <a:pt x="12118" y="9998"/>
                  </a:lnTo>
                  <a:lnTo>
                    <a:pt x="12761" y="9471"/>
                  </a:lnTo>
                  <a:lnTo>
                    <a:pt x="13591" y="9605"/>
                  </a:lnTo>
                  <a:lnTo>
                    <a:pt x="14006" y="10132"/>
                  </a:lnTo>
                  <a:lnTo>
                    <a:pt x="14628" y="10671"/>
                  </a:lnTo>
                  <a:lnTo>
                    <a:pt x="14836" y="11198"/>
                  </a:lnTo>
                  <a:lnTo>
                    <a:pt x="15251" y="11737"/>
                  </a:lnTo>
                  <a:lnTo>
                    <a:pt x="16101" y="12803"/>
                  </a:lnTo>
                  <a:lnTo>
                    <a:pt x="16516" y="13330"/>
                  </a:lnTo>
                  <a:lnTo>
                    <a:pt x="16516" y="13869"/>
                  </a:lnTo>
                  <a:lnTo>
                    <a:pt x="17554" y="14531"/>
                  </a:lnTo>
                  <a:lnTo>
                    <a:pt x="18176" y="15070"/>
                  </a:lnTo>
                  <a:lnTo>
                    <a:pt x="18176" y="15597"/>
                  </a:lnTo>
                  <a:lnTo>
                    <a:pt x="18405" y="16136"/>
                  </a:lnTo>
                  <a:lnTo>
                    <a:pt x="18820" y="16663"/>
                  </a:lnTo>
                  <a:lnTo>
                    <a:pt x="19027" y="17202"/>
                  </a:lnTo>
                  <a:lnTo>
                    <a:pt x="19027" y="18267"/>
                  </a:lnTo>
                  <a:lnTo>
                    <a:pt x="19857" y="18794"/>
                  </a:lnTo>
                  <a:lnTo>
                    <a:pt x="20272" y="19333"/>
                  </a:lnTo>
                  <a:lnTo>
                    <a:pt x="20272" y="19872"/>
                  </a:lnTo>
                  <a:lnTo>
                    <a:pt x="21102" y="20399"/>
                  </a:lnTo>
                  <a:lnTo>
                    <a:pt x="21102" y="20938"/>
                  </a:lnTo>
                  <a:lnTo>
                    <a:pt x="21538" y="21416"/>
                  </a:lnTo>
                  <a:lnTo>
                    <a:pt x="21600" y="21600"/>
                  </a:lnTo>
                  <a:lnTo>
                    <a:pt x="21538" y="0"/>
                  </a:lnTo>
                </a:path>
              </a:pathLst>
            </a:custGeom>
            <a:solidFill>
              <a:srgbClr val="656565"/>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366" name="AutoShape 7"/>
            <p:cNvSpPr/>
            <p:nvPr/>
          </p:nvSpPr>
          <p:spPr>
            <a:xfrm>
              <a:off x="406938" y="1625762"/>
              <a:ext cx="7768417" cy="223025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77" y="339"/>
                  </a:lnTo>
                  <a:lnTo>
                    <a:pt x="358" y="508"/>
                  </a:lnTo>
                  <a:lnTo>
                    <a:pt x="535" y="169"/>
                  </a:lnTo>
                  <a:lnTo>
                    <a:pt x="668" y="832"/>
                  </a:lnTo>
                  <a:lnTo>
                    <a:pt x="850" y="1171"/>
                  </a:lnTo>
                  <a:lnTo>
                    <a:pt x="982" y="1849"/>
                  </a:lnTo>
                  <a:lnTo>
                    <a:pt x="1071" y="2511"/>
                  </a:lnTo>
                  <a:lnTo>
                    <a:pt x="1115" y="3174"/>
                  </a:lnTo>
                  <a:lnTo>
                    <a:pt x="1248" y="3852"/>
                  </a:lnTo>
                  <a:lnTo>
                    <a:pt x="1429" y="4191"/>
                  </a:lnTo>
                  <a:lnTo>
                    <a:pt x="1606" y="4191"/>
                  </a:lnTo>
                  <a:lnTo>
                    <a:pt x="1783" y="3852"/>
                  </a:lnTo>
                  <a:lnTo>
                    <a:pt x="2142" y="3852"/>
                  </a:lnTo>
                  <a:lnTo>
                    <a:pt x="2319" y="4021"/>
                  </a:lnTo>
                  <a:lnTo>
                    <a:pt x="2500" y="4684"/>
                  </a:lnTo>
                  <a:lnTo>
                    <a:pt x="2633" y="5361"/>
                  </a:lnTo>
                  <a:lnTo>
                    <a:pt x="2810" y="5854"/>
                  </a:lnTo>
                  <a:lnTo>
                    <a:pt x="2947" y="6532"/>
                  </a:lnTo>
                  <a:lnTo>
                    <a:pt x="3036" y="7195"/>
                  </a:lnTo>
                  <a:lnTo>
                    <a:pt x="3036" y="8535"/>
                  </a:lnTo>
                  <a:lnTo>
                    <a:pt x="3124" y="9383"/>
                  </a:lnTo>
                  <a:lnTo>
                    <a:pt x="3213" y="10215"/>
                  </a:lnTo>
                  <a:lnTo>
                    <a:pt x="3390" y="10877"/>
                  </a:lnTo>
                  <a:lnTo>
                    <a:pt x="3571" y="11047"/>
                  </a:lnTo>
                  <a:lnTo>
                    <a:pt x="3748" y="10384"/>
                  </a:lnTo>
                  <a:lnTo>
                    <a:pt x="3925" y="10045"/>
                  </a:lnTo>
                  <a:lnTo>
                    <a:pt x="4018" y="10723"/>
                  </a:lnTo>
                  <a:lnTo>
                    <a:pt x="4062" y="11385"/>
                  </a:lnTo>
                  <a:lnTo>
                    <a:pt x="3974" y="12063"/>
                  </a:lnTo>
                  <a:lnTo>
                    <a:pt x="3925" y="12726"/>
                  </a:lnTo>
                  <a:lnTo>
                    <a:pt x="4107" y="13388"/>
                  </a:lnTo>
                  <a:lnTo>
                    <a:pt x="4284" y="13065"/>
                  </a:lnTo>
                  <a:lnTo>
                    <a:pt x="4461" y="12556"/>
                  </a:lnTo>
                  <a:lnTo>
                    <a:pt x="4642" y="12726"/>
                  </a:lnTo>
                  <a:lnTo>
                    <a:pt x="4819" y="13065"/>
                  </a:lnTo>
                  <a:lnTo>
                    <a:pt x="4996" y="13065"/>
                  </a:lnTo>
                  <a:lnTo>
                    <a:pt x="5178" y="13234"/>
                  </a:lnTo>
                  <a:lnTo>
                    <a:pt x="5355" y="13388"/>
                  </a:lnTo>
                  <a:lnTo>
                    <a:pt x="5399" y="12726"/>
                  </a:lnTo>
                  <a:lnTo>
                    <a:pt x="5580" y="12556"/>
                  </a:lnTo>
                  <a:lnTo>
                    <a:pt x="5757" y="12726"/>
                  </a:lnTo>
                  <a:lnTo>
                    <a:pt x="5934" y="12556"/>
                  </a:lnTo>
                  <a:lnTo>
                    <a:pt x="5890" y="11894"/>
                  </a:lnTo>
                  <a:lnTo>
                    <a:pt x="5890" y="11216"/>
                  </a:lnTo>
                  <a:lnTo>
                    <a:pt x="6072" y="10723"/>
                  </a:lnTo>
                  <a:lnTo>
                    <a:pt x="6160" y="10045"/>
                  </a:lnTo>
                  <a:lnTo>
                    <a:pt x="6116" y="9383"/>
                  </a:lnTo>
                  <a:lnTo>
                    <a:pt x="6249" y="8705"/>
                  </a:lnTo>
                  <a:lnTo>
                    <a:pt x="6249" y="8042"/>
                  </a:lnTo>
                  <a:lnTo>
                    <a:pt x="6072" y="7703"/>
                  </a:lnTo>
                  <a:lnTo>
                    <a:pt x="5890" y="6871"/>
                  </a:lnTo>
                  <a:lnTo>
                    <a:pt x="5757" y="6193"/>
                  </a:lnTo>
                  <a:lnTo>
                    <a:pt x="5713" y="5531"/>
                  </a:lnTo>
                  <a:lnTo>
                    <a:pt x="5713" y="4853"/>
                  </a:lnTo>
                  <a:lnTo>
                    <a:pt x="5757" y="4191"/>
                  </a:lnTo>
                  <a:lnTo>
                    <a:pt x="5934" y="3513"/>
                  </a:lnTo>
                  <a:lnTo>
                    <a:pt x="6072" y="2850"/>
                  </a:lnTo>
                  <a:lnTo>
                    <a:pt x="6249" y="2511"/>
                  </a:lnTo>
                  <a:lnTo>
                    <a:pt x="6381" y="3174"/>
                  </a:lnTo>
                  <a:lnTo>
                    <a:pt x="6558" y="3343"/>
                  </a:lnTo>
                  <a:lnTo>
                    <a:pt x="6740" y="3174"/>
                  </a:lnTo>
                  <a:lnTo>
                    <a:pt x="7094" y="3174"/>
                  </a:lnTo>
                  <a:lnTo>
                    <a:pt x="7319" y="3020"/>
                  </a:lnTo>
                  <a:lnTo>
                    <a:pt x="7496" y="2850"/>
                  </a:lnTo>
                  <a:lnTo>
                    <a:pt x="7678" y="2850"/>
                  </a:lnTo>
                  <a:lnTo>
                    <a:pt x="7855" y="3174"/>
                  </a:lnTo>
                  <a:lnTo>
                    <a:pt x="7899" y="3852"/>
                  </a:lnTo>
                  <a:lnTo>
                    <a:pt x="8076" y="3852"/>
                  </a:lnTo>
                  <a:lnTo>
                    <a:pt x="8258" y="4360"/>
                  </a:lnTo>
                  <a:lnTo>
                    <a:pt x="8435" y="4853"/>
                  </a:lnTo>
                  <a:lnTo>
                    <a:pt x="8612" y="4514"/>
                  </a:lnTo>
                  <a:lnTo>
                    <a:pt x="8705" y="3852"/>
                  </a:lnTo>
                  <a:lnTo>
                    <a:pt x="8749" y="3174"/>
                  </a:lnTo>
                  <a:lnTo>
                    <a:pt x="8837" y="2511"/>
                  </a:lnTo>
                  <a:lnTo>
                    <a:pt x="9014" y="2342"/>
                  </a:lnTo>
                  <a:lnTo>
                    <a:pt x="9059" y="3020"/>
                  </a:lnTo>
                  <a:lnTo>
                    <a:pt x="9240" y="3343"/>
                  </a:lnTo>
                  <a:lnTo>
                    <a:pt x="9417" y="3343"/>
                  </a:lnTo>
                  <a:lnTo>
                    <a:pt x="9461" y="2681"/>
                  </a:lnTo>
                  <a:lnTo>
                    <a:pt x="9461" y="2003"/>
                  </a:lnTo>
                  <a:lnTo>
                    <a:pt x="9638" y="1849"/>
                  </a:lnTo>
                  <a:lnTo>
                    <a:pt x="9820" y="1849"/>
                  </a:lnTo>
                  <a:lnTo>
                    <a:pt x="9997" y="2511"/>
                  </a:lnTo>
                  <a:lnTo>
                    <a:pt x="10174" y="3020"/>
                  </a:lnTo>
                  <a:lnTo>
                    <a:pt x="10355" y="3020"/>
                  </a:lnTo>
                  <a:lnTo>
                    <a:pt x="10532" y="3343"/>
                  </a:lnTo>
                  <a:lnTo>
                    <a:pt x="10709" y="4021"/>
                  </a:lnTo>
                  <a:lnTo>
                    <a:pt x="10846" y="4684"/>
                  </a:lnTo>
                  <a:lnTo>
                    <a:pt x="11023" y="5192"/>
                  </a:lnTo>
                  <a:lnTo>
                    <a:pt x="11200" y="5361"/>
                  </a:lnTo>
                  <a:lnTo>
                    <a:pt x="11559" y="5361"/>
                  </a:lnTo>
                  <a:lnTo>
                    <a:pt x="11736" y="5531"/>
                  </a:lnTo>
                  <a:lnTo>
                    <a:pt x="11917" y="5700"/>
                  </a:lnTo>
                  <a:lnTo>
                    <a:pt x="12094" y="6024"/>
                  </a:lnTo>
                  <a:lnTo>
                    <a:pt x="12271" y="6702"/>
                  </a:lnTo>
                  <a:lnTo>
                    <a:pt x="12316" y="7364"/>
                  </a:lnTo>
                  <a:lnTo>
                    <a:pt x="12409" y="8042"/>
                  </a:lnTo>
                  <a:lnTo>
                    <a:pt x="12630" y="8705"/>
                  </a:lnTo>
                  <a:lnTo>
                    <a:pt x="12807" y="8874"/>
                  </a:lnTo>
                  <a:lnTo>
                    <a:pt x="13568" y="8874"/>
                  </a:lnTo>
                  <a:lnTo>
                    <a:pt x="13745" y="9044"/>
                  </a:lnTo>
                  <a:lnTo>
                    <a:pt x="13922" y="9383"/>
                  </a:lnTo>
                  <a:lnTo>
                    <a:pt x="14059" y="10045"/>
                  </a:lnTo>
                  <a:lnTo>
                    <a:pt x="14236" y="10553"/>
                  </a:lnTo>
                  <a:lnTo>
                    <a:pt x="14413" y="10723"/>
                  </a:lnTo>
                  <a:lnTo>
                    <a:pt x="14595" y="11216"/>
                  </a:lnTo>
                  <a:lnTo>
                    <a:pt x="14772" y="11894"/>
                  </a:lnTo>
                  <a:lnTo>
                    <a:pt x="15130" y="11894"/>
                  </a:lnTo>
                  <a:lnTo>
                    <a:pt x="15351" y="11724"/>
                  </a:lnTo>
                  <a:lnTo>
                    <a:pt x="15528" y="11724"/>
                  </a:lnTo>
                  <a:lnTo>
                    <a:pt x="15666" y="11047"/>
                  </a:lnTo>
                  <a:lnTo>
                    <a:pt x="15843" y="10877"/>
                  </a:lnTo>
                  <a:lnTo>
                    <a:pt x="16201" y="10877"/>
                  </a:lnTo>
                  <a:lnTo>
                    <a:pt x="16378" y="11555"/>
                  </a:lnTo>
                  <a:lnTo>
                    <a:pt x="16555" y="11894"/>
                  </a:lnTo>
                  <a:lnTo>
                    <a:pt x="16737" y="11894"/>
                  </a:lnTo>
                  <a:lnTo>
                    <a:pt x="16914" y="11724"/>
                  </a:lnTo>
                  <a:lnTo>
                    <a:pt x="17091" y="11385"/>
                  </a:lnTo>
                  <a:lnTo>
                    <a:pt x="17272" y="11047"/>
                  </a:lnTo>
                  <a:lnTo>
                    <a:pt x="17449" y="10877"/>
                  </a:lnTo>
                  <a:lnTo>
                    <a:pt x="17852" y="10877"/>
                  </a:lnTo>
                  <a:lnTo>
                    <a:pt x="18029" y="10723"/>
                  </a:lnTo>
                  <a:lnTo>
                    <a:pt x="18564" y="10723"/>
                  </a:lnTo>
                  <a:lnTo>
                    <a:pt x="18746" y="11047"/>
                  </a:lnTo>
                  <a:lnTo>
                    <a:pt x="18923" y="11555"/>
                  </a:lnTo>
                  <a:lnTo>
                    <a:pt x="19100" y="11894"/>
                  </a:lnTo>
                  <a:lnTo>
                    <a:pt x="19281" y="12063"/>
                  </a:lnTo>
                  <a:lnTo>
                    <a:pt x="20529" y="12063"/>
                  </a:lnTo>
                  <a:lnTo>
                    <a:pt x="20706" y="11894"/>
                  </a:lnTo>
                  <a:lnTo>
                    <a:pt x="20888" y="11724"/>
                  </a:lnTo>
                  <a:lnTo>
                    <a:pt x="21242" y="11724"/>
                  </a:lnTo>
                  <a:lnTo>
                    <a:pt x="21423" y="11894"/>
                  </a:lnTo>
                  <a:lnTo>
                    <a:pt x="21600" y="11894"/>
                  </a:lnTo>
                  <a:lnTo>
                    <a:pt x="21423" y="12556"/>
                  </a:lnTo>
                  <a:lnTo>
                    <a:pt x="21242" y="12726"/>
                  </a:lnTo>
                  <a:lnTo>
                    <a:pt x="21065" y="13065"/>
                  </a:lnTo>
                  <a:lnTo>
                    <a:pt x="20888" y="13558"/>
                  </a:lnTo>
                  <a:lnTo>
                    <a:pt x="20706" y="13727"/>
                  </a:lnTo>
                  <a:lnTo>
                    <a:pt x="20485" y="14066"/>
                  </a:lnTo>
                  <a:lnTo>
                    <a:pt x="20126" y="14236"/>
                  </a:lnTo>
                  <a:lnTo>
                    <a:pt x="19905" y="14236"/>
                  </a:lnTo>
                  <a:lnTo>
                    <a:pt x="19724" y="14405"/>
                  </a:lnTo>
                  <a:lnTo>
                    <a:pt x="19547" y="14898"/>
                  </a:lnTo>
                  <a:lnTo>
                    <a:pt x="19370" y="15068"/>
                  </a:lnTo>
                  <a:lnTo>
                    <a:pt x="18790" y="15068"/>
                  </a:lnTo>
                  <a:lnTo>
                    <a:pt x="18608" y="15407"/>
                  </a:lnTo>
                  <a:lnTo>
                    <a:pt x="18608" y="16577"/>
                  </a:lnTo>
                  <a:lnTo>
                    <a:pt x="18653" y="17240"/>
                  </a:lnTo>
                  <a:lnTo>
                    <a:pt x="18923" y="17409"/>
                  </a:lnTo>
                  <a:lnTo>
                    <a:pt x="19100" y="17748"/>
                  </a:lnTo>
                  <a:lnTo>
                    <a:pt x="18923" y="18580"/>
                  </a:lnTo>
                  <a:lnTo>
                    <a:pt x="18746" y="18919"/>
                  </a:lnTo>
                  <a:lnTo>
                    <a:pt x="18564" y="19258"/>
                  </a:lnTo>
                  <a:lnTo>
                    <a:pt x="18431" y="19921"/>
                  </a:lnTo>
                  <a:lnTo>
                    <a:pt x="18254" y="20599"/>
                  </a:lnTo>
                  <a:lnTo>
                    <a:pt x="17002" y="20599"/>
                  </a:lnTo>
                  <a:lnTo>
                    <a:pt x="16511" y="20260"/>
                  </a:lnTo>
                  <a:lnTo>
                    <a:pt x="16334" y="19921"/>
                  </a:lnTo>
                  <a:lnTo>
                    <a:pt x="16157" y="19089"/>
                  </a:lnTo>
                  <a:lnTo>
                    <a:pt x="16020" y="18257"/>
                  </a:lnTo>
                  <a:lnTo>
                    <a:pt x="15931" y="17579"/>
                  </a:lnTo>
                  <a:lnTo>
                    <a:pt x="15710" y="17086"/>
                  </a:lnTo>
                  <a:lnTo>
                    <a:pt x="15440" y="16747"/>
                  </a:lnTo>
                  <a:lnTo>
                    <a:pt x="15263" y="16069"/>
                  </a:lnTo>
                  <a:lnTo>
                    <a:pt x="15086" y="15576"/>
                  </a:lnTo>
                  <a:lnTo>
                    <a:pt x="14904" y="15237"/>
                  </a:lnTo>
                  <a:lnTo>
                    <a:pt x="14727" y="15068"/>
                  </a:lnTo>
                  <a:lnTo>
                    <a:pt x="14413" y="14898"/>
                  </a:lnTo>
                  <a:lnTo>
                    <a:pt x="14236" y="14898"/>
                  </a:lnTo>
                  <a:lnTo>
                    <a:pt x="14059" y="15068"/>
                  </a:lnTo>
                  <a:lnTo>
                    <a:pt x="13878" y="15068"/>
                  </a:lnTo>
                  <a:lnTo>
                    <a:pt x="13745" y="14405"/>
                  </a:lnTo>
                  <a:lnTo>
                    <a:pt x="13612" y="13727"/>
                  </a:lnTo>
                  <a:lnTo>
                    <a:pt x="13254" y="13388"/>
                  </a:lnTo>
                  <a:lnTo>
                    <a:pt x="13077" y="13234"/>
                  </a:lnTo>
                  <a:lnTo>
                    <a:pt x="12851" y="12895"/>
                  </a:lnTo>
                  <a:lnTo>
                    <a:pt x="12497" y="12726"/>
                  </a:lnTo>
                  <a:lnTo>
                    <a:pt x="12316" y="12556"/>
                  </a:lnTo>
                  <a:lnTo>
                    <a:pt x="12139" y="12726"/>
                  </a:lnTo>
                  <a:lnTo>
                    <a:pt x="11962" y="13065"/>
                  </a:lnTo>
                  <a:lnTo>
                    <a:pt x="11780" y="13388"/>
                  </a:lnTo>
                  <a:lnTo>
                    <a:pt x="11338" y="13727"/>
                  </a:lnTo>
                  <a:lnTo>
                    <a:pt x="11112" y="13897"/>
                  </a:lnTo>
                  <a:lnTo>
                    <a:pt x="10935" y="14236"/>
                  </a:lnTo>
                  <a:lnTo>
                    <a:pt x="10754" y="14236"/>
                  </a:lnTo>
                  <a:lnTo>
                    <a:pt x="10400" y="13897"/>
                  </a:lnTo>
                  <a:lnTo>
                    <a:pt x="10085" y="13388"/>
                  </a:lnTo>
                  <a:lnTo>
                    <a:pt x="9908" y="13234"/>
                  </a:lnTo>
                  <a:lnTo>
                    <a:pt x="9727" y="12895"/>
                  </a:lnTo>
                  <a:lnTo>
                    <a:pt x="9550" y="12556"/>
                  </a:lnTo>
                  <a:lnTo>
                    <a:pt x="9373" y="12063"/>
                  </a:lnTo>
                  <a:lnTo>
                    <a:pt x="9147" y="11894"/>
                  </a:lnTo>
                  <a:lnTo>
                    <a:pt x="8970" y="11894"/>
                  </a:lnTo>
                  <a:lnTo>
                    <a:pt x="8793" y="12217"/>
                  </a:lnTo>
                  <a:lnTo>
                    <a:pt x="8612" y="12556"/>
                  </a:lnTo>
                  <a:lnTo>
                    <a:pt x="8523" y="13234"/>
                  </a:lnTo>
                  <a:lnTo>
                    <a:pt x="8523" y="14575"/>
                  </a:lnTo>
                  <a:lnTo>
                    <a:pt x="8390" y="15237"/>
                  </a:lnTo>
                  <a:lnTo>
                    <a:pt x="8302" y="15900"/>
                  </a:lnTo>
                  <a:lnTo>
                    <a:pt x="8302" y="16577"/>
                  </a:lnTo>
                  <a:lnTo>
                    <a:pt x="8390" y="17240"/>
                  </a:lnTo>
                  <a:lnTo>
                    <a:pt x="8479" y="17918"/>
                  </a:lnTo>
                  <a:lnTo>
                    <a:pt x="8479" y="19921"/>
                  </a:lnTo>
                  <a:lnTo>
                    <a:pt x="8435" y="20599"/>
                  </a:lnTo>
                  <a:lnTo>
                    <a:pt x="8258" y="20938"/>
                  </a:lnTo>
                  <a:lnTo>
                    <a:pt x="7988" y="20938"/>
                  </a:lnTo>
                  <a:lnTo>
                    <a:pt x="7766" y="21261"/>
                  </a:lnTo>
                  <a:lnTo>
                    <a:pt x="7585" y="21261"/>
                  </a:lnTo>
                  <a:lnTo>
                    <a:pt x="7408" y="21431"/>
                  </a:lnTo>
                  <a:lnTo>
                    <a:pt x="7231" y="21431"/>
                  </a:lnTo>
                  <a:lnTo>
                    <a:pt x="7050" y="21600"/>
                  </a:lnTo>
                  <a:lnTo>
                    <a:pt x="6873" y="21092"/>
                  </a:lnTo>
                  <a:lnTo>
                    <a:pt x="6696" y="20768"/>
                  </a:lnTo>
                  <a:lnTo>
                    <a:pt x="6337" y="20768"/>
                  </a:lnTo>
                  <a:lnTo>
                    <a:pt x="6116" y="20429"/>
                  </a:lnTo>
                  <a:lnTo>
                    <a:pt x="5934" y="20090"/>
                  </a:lnTo>
                  <a:lnTo>
                    <a:pt x="5757" y="19597"/>
                  </a:lnTo>
                  <a:lnTo>
                    <a:pt x="5580" y="19258"/>
                  </a:lnTo>
                  <a:lnTo>
                    <a:pt x="5399" y="19089"/>
                  </a:lnTo>
                  <a:lnTo>
                    <a:pt x="5045" y="19089"/>
                  </a:lnTo>
                  <a:lnTo>
                    <a:pt x="4863" y="18919"/>
                  </a:lnTo>
                  <a:lnTo>
                    <a:pt x="4686" y="18919"/>
                  </a:lnTo>
                  <a:lnTo>
                    <a:pt x="4509" y="18750"/>
                  </a:lnTo>
                  <a:lnTo>
                    <a:pt x="4328" y="18750"/>
                  </a:lnTo>
                  <a:lnTo>
                    <a:pt x="4151" y="18919"/>
                  </a:lnTo>
                  <a:lnTo>
                    <a:pt x="3974" y="19258"/>
                  </a:lnTo>
                  <a:lnTo>
                    <a:pt x="3793" y="19751"/>
                  </a:lnTo>
                  <a:lnTo>
                    <a:pt x="3615" y="20260"/>
                  </a:lnTo>
                  <a:lnTo>
                    <a:pt x="3438" y="20599"/>
                  </a:lnTo>
                  <a:lnTo>
                    <a:pt x="3257" y="21092"/>
                  </a:lnTo>
                  <a:lnTo>
                    <a:pt x="3080" y="21261"/>
                  </a:lnTo>
                  <a:lnTo>
                    <a:pt x="2903" y="20599"/>
                  </a:lnTo>
                  <a:lnTo>
                    <a:pt x="2854" y="19921"/>
                  </a:lnTo>
                  <a:lnTo>
                    <a:pt x="2766" y="19258"/>
                  </a:lnTo>
                  <a:lnTo>
                    <a:pt x="2766" y="18580"/>
                  </a:lnTo>
                  <a:lnTo>
                    <a:pt x="2722" y="17918"/>
                  </a:lnTo>
                  <a:lnTo>
                    <a:pt x="2633" y="17240"/>
                  </a:lnTo>
                  <a:lnTo>
                    <a:pt x="2456" y="16916"/>
                  </a:lnTo>
                  <a:lnTo>
                    <a:pt x="2230" y="16747"/>
                  </a:lnTo>
                  <a:lnTo>
                    <a:pt x="2053" y="16577"/>
                  </a:lnTo>
                  <a:lnTo>
                    <a:pt x="1876" y="16069"/>
                  </a:lnTo>
                  <a:lnTo>
                    <a:pt x="1739" y="15407"/>
                  </a:lnTo>
                  <a:lnTo>
                    <a:pt x="1695" y="14729"/>
                  </a:lnTo>
                  <a:lnTo>
                    <a:pt x="1651" y="13897"/>
                  </a:lnTo>
                  <a:lnTo>
                    <a:pt x="1562" y="13234"/>
                  </a:lnTo>
                  <a:lnTo>
                    <a:pt x="1385" y="12895"/>
                  </a:lnTo>
                  <a:lnTo>
                    <a:pt x="1204" y="12387"/>
                  </a:lnTo>
                  <a:lnTo>
                    <a:pt x="1027" y="12063"/>
                  </a:lnTo>
                  <a:lnTo>
                    <a:pt x="624" y="12063"/>
                  </a:lnTo>
                  <a:lnTo>
                    <a:pt x="580" y="11385"/>
                  </a:lnTo>
                  <a:lnTo>
                    <a:pt x="535" y="10723"/>
                  </a:lnTo>
                  <a:lnTo>
                    <a:pt x="535" y="7195"/>
                  </a:lnTo>
                  <a:lnTo>
                    <a:pt x="358" y="7025"/>
                  </a:lnTo>
                  <a:lnTo>
                    <a:pt x="270" y="6363"/>
                  </a:lnTo>
                  <a:lnTo>
                    <a:pt x="270" y="4360"/>
                  </a:lnTo>
                  <a:lnTo>
                    <a:pt x="221" y="3682"/>
                  </a:lnTo>
                  <a:lnTo>
                    <a:pt x="270" y="3020"/>
                  </a:lnTo>
                  <a:lnTo>
                    <a:pt x="403" y="2342"/>
                  </a:lnTo>
                  <a:lnTo>
                    <a:pt x="403" y="1679"/>
                  </a:lnTo>
                  <a:lnTo>
                    <a:pt x="270" y="1001"/>
                  </a:lnTo>
                  <a:lnTo>
                    <a:pt x="89" y="662"/>
                  </a:lnTo>
                  <a:lnTo>
                    <a:pt x="0" y="0"/>
                  </a:lnTo>
                  <a:lnTo>
                    <a:pt x="0" y="1001"/>
                  </a:lnTo>
                  <a:lnTo>
                    <a:pt x="0" y="0"/>
                  </a:lnTo>
                </a:path>
              </a:pathLst>
            </a:custGeom>
            <a:solidFill>
              <a:srgbClr val="656565"/>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367" name="AutoShape 8"/>
            <p:cNvSpPr/>
            <p:nvPr/>
          </p:nvSpPr>
          <p:spPr>
            <a:xfrm>
              <a:off x="273412" y="548814"/>
              <a:ext cx="7935327" cy="5163632"/>
            </a:xfrm>
            <a:custGeom>
              <a:avLst/>
              <a:gdLst/>
              <a:ahLst/>
              <a:cxnLst>
                <a:cxn ang="0">
                  <a:pos x="wd2" y="hd2"/>
                </a:cxn>
                <a:cxn ang="5400000">
                  <a:pos x="wd2" y="hd2"/>
                </a:cxn>
                <a:cxn ang="10800000">
                  <a:pos x="wd2" y="hd2"/>
                </a:cxn>
                <a:cxn ang="16200000">
                  <a:pos x="wd2" y="hd2"/>
                </a:cxn>
              </a:cxnLst>
              <a:rect l="0" t="0" r="r" b="b"/>
              <a:pathLst>
                <a:path w="21600" h="21600" extrusionOk="0">
                  <a:moveTo>
                    <a:pt x="5365" y="16041"/>
                  </a:moveTo>
                  <a:lnTo>
                    <a:pt x="5149" y="16180"/>
                  </a:lnTo>
                  <a:lnTo>
                    <a:pt x="4976" y="16326"/>
                  </a:lnTo>
                  <a:lnTo>
                    <a:pt x="4933" y="16618"/>
                  </a:lnTo>
                  <a:lnTo>
                    <a:pt x="4933" y="16904"/>
                  </a:lnTo>
                  <a:lnTo>
                    <a:pt x="4842" y="17196"/>
                  </a:lnTo>
                  <a:lnTo>
                    <a:pt x="4669" y="17336"/>
                  </a:lnTo>
                  <a:lnTo>
                    <a:pt x="4496" y="17409"/>
                  </a:lnTo>
                  <a:lnTo>
                    <a:pt x="4318" y="17555"/>
                  </a:lnTo>
                  <a:lnTo>
                    <a:pt x="4188" y="17841"/>
                  </a:lnTo>
                  <a:lnTo>
                    <a:pt x="4188" y="18133"/>
                  </a:lnTo>
                  <a:lnTo>
                    <a:pt x="4145" y="18492"/>
                  </a:lnTo>
                  <a:lnTo>
                    <a:pt x="4145" y="18784"/>
                  </a:lnTo>
                  <a:lnTo>
                    <a:pt x="4188" y="19069"/>
                  </a:lnTo>
                  <a:lnTo>
                    <a:pt x="4188" y="19362"/>
                  </a:lnTo>
                  <a:lnTo>
                    <a:pt x="4059" y="19647"/>
                  </a:lnTo>
                  <a:lnTo>
                    <a:pt x="3838" y="19793"/>
                  </a:lnTo>
                  <a:lnTo>
                    <a:pt x="3665" y="20013"/>
                  </a:lnTo>
                  <a:lnTo>
                    <a:pt x="3492" y="20225"/>
                  </a:lnTo>
                  <a:lnTo>
                    <a:pt x="3098" y="20225"/>
                  </a:lnTo>
                  <a:lnTo>
                    <a:pt x="2925" y="20298"/>
                  </a:lnTo>
                  <a:lnTo>
                    <a:pt x="2882" y="20590"/>
                  </a:lnTo>
                  <a:lnTo>
                    <a:pt x="2882" y="20949"/>
                  </a:lnTo>
                  <a:lnTo>
                    <a:pt x="2791" y="21241"/>
                  </a:lnTo>
                  <a:lnTo>
                    <a:pt x="2575" y="21527"/>
                  </a:lnTo>
                  <a:lnTo>
                    <a:pt x="2401" y="21600"/>
                  </a:lnTo>
                  <a:lnTo>
                    <a:pt x="2267" y="21308"/>
                  </a:lnTo>
                  <a:lnTo>
                    <a:pt x="2181" y="21022"/>
                  </a:lnTo>
                  <a:lnTo>
                    <a:pt x="2051" y="20730"/>
                  </a:lnTo>
                  <a:lnTo>
                    <a:pt x="2094" y="20444"/>
                  </a:lnTo>
                  <a:lnTo>
                    <a:pt x="2094" y="20152"/>
                  </a:lnTo>
                  <a:lnTo>
                    <a:pt x="1921" y="20013"/>
                  </a:lnTo>
                  <a:lnTo>
                    <a:pt x="1744" y="20013"/>
                  </a:lnTo>
                  <a:lnTo>
                    <a:pt x="1571" y="20086"/>
                  </a:lnTo>
                  <a:lnTo>
                    <a:pt x="1398" y="20225"/>
                  </a:lnTo>
                  <a:lnTo>
                    <a:pt x="1220" y="20371"/>
                  </a:lnTo>
                  <a:lnTo>
                    <a:pt x="1047" y="20444"/>
                  </a:lnTo>
                  <a:lnTo>
                    <a:pt x="874" y="20371"/>
                  </a:lnTo>
                  <a:lnTo>
                    <a:pt x="697" y="20371"/>
                  </a:lnTo>
                  <a:lnTo>
                    <a:pt x="524" y="20086"/>
                  </a:lnTo>
                  <a:lnTo>
                    <a:pt x="524" y="19793"/>
                  </a:lnTo>
                  <a:lnTo>
                    <a:pt x="394" y="19508"/>
                  </a:lnTo>
                  <a:lnTo>
                    <a:pt x="173" y="19362"/>
                  </a:lnTo>
                  <a:lnTo>
                    <a:pt x="0" y="18996"/>
                  </a:lnTo>
                  <a:lnTo>
                    <a:pt x="130" y="18711"/>
                  </a:lnTo>
                  <a:lnTo>
                    <a:pt x="307" y="18784"/>
                  </a:lnTo>
                  <a:lnTo>
                    <a:pt x="394" y="19069"/>
                  </a:lnTo>
                  <a:lnTo>
                    <a:pt x="610" y="19215"/>
                  </a:lnTo>
                  <a:lnTo>
                    <a:pt x="787" y="19215"/>
                  </a:lnTo>
                  <a:lnTo>
                    <a:pt x="874" y="19508"/>
                  </a:lnTo>
                  <a:lnTo>
                    <a:pt x="1090" y="19720"/>
                  </a:lnTo>
                  <a:lnTo>
                    <a:pt x="1263" y="19508"/>
                  </a:lnTo>
                  <a:lnTo>
                    <a:pt x="1311" y="19215"/>
                  </a:lnTo>
                  <a:lnTo>
                    <a:pt x="1311" y="18930"/>
                  </a:lnTo>
                  <a:lnTo>
                    <a:pt x="1484" y="18857"/>
                  </a:lnTo>
                  <a:lnTo>
                    <a:pt x="1657" y="18996"/>
                  </a:lnTo>
                  <a:lnTo>
                    <a:pt x="1835" y="18784"/>
                  </a:lnTo>
                  <a:lnTo>
                    <a:pt x="2008" y="18565"/>
                  </a:lnTo>
                  <a:lnTo>
                    <a:pt x="2181" y="18784"/>
                  </a:lnTo>
                  <a:lnTo>
                    <a:pt x="2401" y="18996"/>
                  </a:lnTo>
                  <a:lnTo>
                    <a:pt x="2575" y="19069"/>
                  </a:lnTo>
                  <a:lnTo>
                    <a:pt x="2791" y="19142"/>
                  </a:lnTo>
                  <a:lnTo>
                    <a:pt x="2838" y="18857"/>
                  </a:lnTo>
                  <a:lnTo>
                    <a:pt x="2791" y="18565"/>
                  </a:lnTo>
                  <a:lnTo>
                    <a:pt x="2968" y="18418"/>
                  </a:lnTo>
                  <a:lnTo>
                    <a:pt x="2968" y="18133"/>
                  </a:lnTo>
                  <a:lnTo>
                    <a:pt x="3141" y="17987"/>
                  </a:lnTo>
                  <a:lnTo>
                    <a:pt x="3492" y="17987"/>
                  </a:lnTo>
                  <a:lnTo>
                    <a:pt x="3665" y="17841"/>
                  </a:lnTo>
                  <a:lnTo>
                    <a:pt x="3838" y="17701"/>
                  </a:lnTo>
                  <a:lnTo>
                    <a:pt x="3972" y="17409"/>
                  </a:lnTo>
                  <a:lnTo>
                    <a:pt x="4145" y="17263"/>
                  </a:lnTo>
                  <a:lnTo>
                    <a:pt x="4318" y="17263"/>
                  </a:lnTo>
                  <a:lnTo>
                    <a:pt x="4409" y="16977"/>
                  </a:lnTo>
                  <a:lnTo>
                    <a:pt x="4539" y="16685"/>
                  </a:lnTo>
                  <a:lnTo>
                    <a:pt x="4496" y="16399"/>
                  </a:lnTo>
                  <a:lnTo>
                    <a:pt x="4318" y="16253"/>
                  </a:lnTo>
                  <a:lnTo>
                    <a:pt x="4145" y="16253"/>
                  </a:lnTo>
                  <a:lnTo>
                    <a:pt x="3972" y="16107"/>
                  </a:lnTo>
                  <a:lnTo>
                    <a:pt x="3795" y="15968"/>
                  </a:lnTo>
                  <a:lnTo>
                    <a:pt x="3622" y="16041"/>
                  </a:lnTo>
                  <a:lnTo>
                    <a:pt x="3449" y="15968"/>
                  </a:lnTo>
                  <a:lnTo>
                    <a:pt x="3362" y="15675"/>
                  </a:lnTo>
                  <a:lnTo>
                    <a:pt x="3449" y="15390"/>
                  </a:lnTo>
                  <a:lnTo>
                    <a:pt x="3492" y="15097"/>
                  </a:lnTo>
                  <a:lnTo>
                    <a:pt x="3098" y="14885"/>
                  </a:lnTo>
                  <a:lnTo>
                    <a:pt x="2925" y="14812"/>
                  </a:lnTo>
                  <a:lnTo>
                    <a:pt x="2791" y="14520"/>
                  </a:lnTo>
                  <a:lnTo>
                    <a:pt x="2618" y="14373"/>
                  </a:lnTo>
                  <a:lnTo>
                    <a:pt x="2445" y="14300"/>
                  </a:lnTo>
                  <a:lnTo>
                    <a:pt x="2267" y="14161"/>
                  </a:lnTo>
                  <a:lnTo>
                    <a:pt x="2094" y="14015"/>
                  </a:lnTo>
                  <a:lnTo>
                    <a:pt x="1921" y="14015"/>
                  </a:lnTo>
                  <a:lnTo>
                    <a:pt x="1744" y="13942"/>
                  </a:lnTo>
                  <a:lnTo>
                    <a:pt x="1571" y="13942"/>
                  </a:lnTo>
                  <a:lnTo>
                    <a:pt x="1484" y="13656"/>
                  </a:lnTo>
                  <a:lnTo>
                    <a:pt x="1484" y="13364"/>
                  </a:lnTo>
                  <a:lnTo>
                    <a:pt x="1311" y="13291"/>
                  </a:lnTo>
                  <a:lnTo>
                    <a:pt x="1220" y="13005"/>
                  </a:lnTo>
                  <a:lnTo>
                    <a:pt x="1047" y="12713"/>
                  </a:lnTo>
                  <a:lnTo>
                    <a:pt x="961" y="12427"/>
                  </a:lnTo>
                  <a:lnTo>
                    <a:pt x="1047" y="12135"/>
                  </a:lnTo>
                  <a:lnTo>
                    <a:pt x="1220" y="12135"/>
                  </a:lnTo>
                  <a:lnTo>
                    <a:pt x="1354" y="12427"/>
                  </a:lnTo>
                  <a:lnTo>
                    <a:pt x="1527" y="12640"/>
                  </a:lnTo>
                  <a:lnTo>
                    <a:pt x="1700" y="12786"/>
                  </a:lnTo>
                  <a:lnTo>
                    <a:pt x="1744" y="13078"/>
                  </a:lnTo>
                  <a:lnTo>
                    <a:pt x="1921" y="13364"/>
                  </a:lnTo>
                  <a:lnTo>
                    <a:pt x="2094" y="13437"/>
                  </a:lnTo>
                  <a:lnTo>
                    <a:pt x="2267" y="13723"/>
                  </a:lnTo>
                  <a:lnTo>
                    <a:pt x="2401" y="14015"/>
                  </a:lnTo>
                  <a:lnTo>
                    <a:pt x="2575" y="14088"/>
                  </a:lnTo>
                  <a:lnTo>
                    <a:pt x="2925" y="14088"/>
                  </a:lnTo>
                  <a:lnTo>
                    <a:pt x="3098" y="13942"/>
                  </a:lnTo>
                  <a:lnTo>
                    <a:pt x="3271" y="13723"/>
                  </a:lnTo>
                  <a:lnTo>
                    <a:pt x="3449" y="13656"/>
                  </a:lnTo>
                  <a:lnTo>
                    <a:pt x="3622" y="13796"/>
                  </a:lnTo>
                  <a:lnTo>
                    <a:pt x="3795" y="14015"/>
                  </a:lnTo>
                  <a:lnTo>
                    <a:pt x="4145" y="14015"/>
                  </a:lnTo>
                  <a:lnTo>
                    <a:pt x="4318" y="14088"/>
                  </a:lnTo>
                  <a:lnTo>
                    <a:pt x="4452" y="14373"/>
                  </a:lnTo>
                  <a:lnTo>
                    <a:pt x="4625" y="14373"/>
                  </a:lnTo>
                  <a:lnTo>
                    <a:pt x="4799" y="14300"/>
                  </a:lnTo>
                  <a:lnTo>
                    <a:pt x="4976" y="14234"/>
                  </a:lnTo>
                  <a:lnTo>
                    <a:pt x="5149" y="14234"/>
                  </a:lnTo>
                  <a:lnTo>
                    <a:pt x="5149" y="14520"/>
                  </a:lnTo>
                  <a:lnTo>
                    <a:pt x="5106" y="14812"/>
                  </a:lnTo>
                  <a:lnTo>
                    <a:pt x="5062" y="15097"/>
                  </a:lnTo>
                  <a:lnTo>
                    <a:pt x="5106" y="15390"/>
                  </a:lnTo>
                  <a:lnTo>
                    <a:pt x="5279" y="15602"/>
                  </a:lnTo>
                  <a:lnTo>
                    <a:pt x="5456" y="15894"/>
                  </a:lnTo>
                  <a:lnTo>
                    <a:pt x="5629" y="15968"/>
                  </a:lnTo>
                  <a:lnTo>
                    <a:pt x="5716" y="15675"/>
                  </a:lnTo>
                  <a:lnTo>
                    <a:pt x="5716" y="15390"/>
                  </a:lnTo>
                  <a:lnTo>
                    <a:pt x="5629" y="15097"/>
                  </a:lnTo>
                  <a:lnTo>
                    <a:pt x="5586" y="14812"/>
                  </a:lnTo>
                  <a:lnTo>
                    <a:pt x="5716" y="14520"/>
                  </a:lnTo>
                  <a:lnTo>
                    <a:pt x="5889" y="14373"/>
                  </a:lnTo>
                  <a:lnTo>
                    <a:pt x="6066" y="14373"/>
                  </a:lnTo>
                  <a:lnTo>
                    <a:pt x="6066" y="14088"/>
                  </a:lnTo>
                  <a:lnTo>
                    <a:pt x="6023" y="13796"/>
                  </a:lnTo>
                  <a:lnTo>
                    <a:pt x="6239" y="13723"/>
                  </a:lnTo>
                  <a:lnTo>
                    <a:pt x="6412" y="13723"/>
                  </a:lnTo>
                  <a:lnTo>
                    <a:pt x="6590" y="13796"/>
                  </a:lnTo>
                  <a:lnTo>
                    <a:pt x="6720" y="13510"/>
                  </a:lnTo>
                  <a:lnTo>
                    <a:pt x="6720" y="12932"/>
                  </a:lnTo>
                  <a:lnTo>
                    <a:pt x="6893" y="12713"/>
                  </a:lnTo>
                  <a:lnTo>
                    <a:pt x="7113" y="12713"/>
                  </a:lnTo>
                  <a:lnTo>
                    <a:pt x="7330" y="12640"/>
                  </a:lnTo>
                  <a:lnTo>
                    <a:pt x="7724" y="12640"/>
                  </a:lnTo>
                  <a:lnTo>
                    <a:pt x="7897" y="12500"/>
                  </a:lnTo>
                  <a:lnTo>
                    <a:pt x="8074" y="12500"/>
                  </a:lnTo>
                  <a:lnTo>
                    <a:pt x="8204" y="12208"/>
                  </a:lnTo>
                  <a:lnTo>
                    <a:pt x="8204" y="11923"/>
                  </a:lnTo>
                  <a:lnTo>
                    <a:pt x="8161" y="11630"/>
                  </a:lnTo>
                  <a:lnTo>
                    <a:pt x="8161" y="11345"/>
                  </a:lnTo>
                  <a:lnTo>
                    <a:pt x="8204" y="11052"/>
                  </a:lnTo>
                  <a:lnTo>
                    <a:pt x="8161" y="10767"/>
                  </a:lnTo>
                  <a:lnTo>
                    <a:pt x="8161" y="10475"/>
                  </a:lnTo>
                  <a:lnTo>
                    <a:pt x="8334" y="10328"/>
                  </a:lnTo>
                  <a:lnTo>
                    <a:pt x="8727" y="10328"/>
                  </a:lnTo>
                  <a:lnTo>
                    <a:pt x="8727" y="10043"/>
                  </a:lnTo>
                  <a:lnTo>
                    <a:pt x="8857" y="9751"/>
                  </a:lnTo>
                  <a:lnTo>
                    <a:pt x="9078" y="9538"/>
                  </a:lnTo>
                  <a:lnTo>
                    <a:pt x="9121" y="9246"/>
                  </a:lnTo>
                  <a:lnTo>
                    <a:pt x="9121" y="8960"/>
                  </a:lnTo>
                  <a:lnTo>
                    <a:pt x="9294" y="8741"/>
                  </a:lnTo>
                  <a:lnTo>
                    <a:pt x="9467" y="8668"/>
                  </a:lnTo>
                  <a:lnTo>
                    <a:pt x="9424" y="8960"/>
                  </a:lnTo>
                  <a:lnTo>
                    <a:pt x="9381" y="9246"/>
                  </a:lnTo>
                  <a:lnTo>
                    <a:pt x="9294" y="9538"/>
                  </a:lnTo>
                  <a:lnTo>
                    <a:pt x="9294" y="10116"/>
                  </a:lnTo>
                  <a:lnTo>
                    <a:pt x="9251" y="10401"/>
                  </a:lnTo>
                  <a:lnTo>
                    <a:pt x="9424" y="10328"/>
                  </a:lnTo>
                  <a:lnTo>
                    <a:pt x="9558" y="10043"/>
                  </a:lnTo>
                  <a:lnTo>
                    <a:pt x="9731" y="10255"/>
                  </a:lnTo>
                  <a:lnTo>
                    <a:pt x="9904" y="10401"/>
                  </a:lnTo>
                  <a:lnTo>
                    <a:pt x="9948" y="10116"/>
                  </a:lnTo>
                  <a:lnTo>
                    <a:pt x="10125" y="9970"/>
                  </a:lnTo>
                  <a:lnTo>
                    <a:pt x="10212" y="9677"/>
                  </a:lnTo>
                  <a:lnTo>
                    <a:pt x="10168" y="9392"/>
                  </a:lnTo>
                  <a:lnTo>
                    <a:pt x="10168" y="9100"/>
                  </a:lnTo>
                  <a:lnTo>
                    <a:pt x="9991" y="9033"/>
                  </a:lnTo>
                  <a:lnTo>
                    <a:pt x="9861" y="8741"/>
                  </a:lnTo>
                  <a:lnTo>
                    <a:pt x="9861" y="8090"/>
                  </a:lnTo>
                  <a:lnTo>
                    <a:pt x="9904" y="7804"/>
                  </a:lnTo>
                  <a:lnTo>
                    <a:pt x="9904" y="7512"/>
                  </a:lnTo>
                  <a:lnTo>
                    <a:pt x="9861" y="7227"/>
                  </a:lnTo>
                  <a:lnTo>
                    <a:pt x="9688" y="7154"/>
                  </a:lnTo>
                  <a:lnTo>
                    <a:pt x="9511" y="7300"/>
                  </a:lnTo>
                  <a:lnTo>
                    <a:pt x="9337" y="7227"/>
                  </a:lnTo>
                  <a:lnTo>
                    <a:pt x="9164" y="6934"/>
                  </a:lnTo>
                  <a:lnTo>
                    <a:pt x="9078" y="6649"/>
                  </a:lnTo>
                  <a:lnTo>
                    <a:pt x="9121" y="6356"/>
                  </a:lnTo>
                  <a:lnTo>
                    <a:pt x="9078" y="6071"/>
                  </a:lnTo>
                  <a:lnTo>
                    <a:pt x="8987" y="5779"/>
                  </a:lnTo>
                  <a:lnTo>
                    <a:pt x="8944" y="5493"/>
                  </a:lnTo>
                  <a:lnTo>
                    <a:pt x="8987" y="5201"/>
                  </a:lnTo>
                  <a:lnTo>
                    <a:pt x="8987" y="4337"/>
                  </a:lnTo>
                  <a:lnTo>
                    <a:pt x="9121" y="4045"/>
                  </a:lnTo>
                  <a:lnTo>
                    <a:pt x="9208" y="3759"/>
                  </a:lnTo>
                  <a:lnTo>
                    <a:pt x="9208" y="3467"/>
                  </a:lnTo>
                  <a:lnTo>
                    <a:pt x="9121" y="3182"/>
                  </a:lnTo>
                  <a:lnTo>
                    <a:pt x="8944" y="3035"/>
                  </a:lnTo>
                  <a:lnTo>
                    <a:pt x="8771" y="2816"/>
                  </a:lnTo>
                  <a:lnTo>
                    <a:pt x="8598" y="2670"/>
                  </a:lnTo>
                  <a:lnTo>
                    <a:pt x="8247" y="2670"/>
                  </a:lnTo>
                  <a:lnTo>
                    <a:pt x="8117" y="2385"/>
                  </a:lnTo>
                  <a:lnTo>
                    <a:pt x="8247" y="2092"/>
                  </a:lnTo>
                  <a:lnTo>
                    <a:pt x="8204" y="1807"/>
                  </a:lnTo>
                  <a:lnTo>
                    <a:pt x="8247" y="1514"/>
                  </a:lnTo>
                  <a:lnTo>
                    <a:pt x="8334" y="1229"/>
                  </a:lnTo>
                  <a:lnTo>
                    <a:pt x="8117" y="1156"/>
                  </a:lnTo>
                  <a:lnTo>
                    <a:pt x="7940" y="1156"/>
                  </a:lnTo>
                  <a:lnTo>
                    <a:pt x="7724" y="1083"/>
                  </a:lnTo>
                  <a:lnTo>
                    <a:pt x="7594" y="797"/>
                  </a:lnTo>
                  <a:lnTo>
                    <a:pt x="7416" y="505"/>
                  </a:lnTo>
                  <a:lnTo>
                    <a:pt x="7070" y="359"/>
                  </a:lnTo>
                  <a:lnTo>
                    <a:pt x="7113" y="73"/>
                  </a:lnTo>
                  <a:lnTo>
                    <a:pt x="7287" y="0"/>
                  </a:lnTo>
                  <a:lnTo>
                    <a:pt x="7507" y="0"/>
                  </a:lnTo>
                  <a:lnTo>
                    <a:pt x="7594" y="292"/>
                  </a:lnTo>
                  <a:lnTo>
                    <a:pt x="7810" y="432"/>
                  </a:lnTo>
                  <a:lnTo>
                    <a:pt x="7987" y="432"/>
                  </a:lnTo>
                  <a:lnTo>
                    <a:pt x="8161" y="505"/>
                  </a:lnTo>
                  <a:lnTo>
                    <a:pt x="8377" y="578"/>
                  </a:lnTo>
                  <a:lnTo>
                    <a:pt x="8511" y="870"/>
                  </a:lnTo>
                  <a:lnTo>
                    <a:pt x="8511" y="1156"/>
                  </a:lnTo>
                  <a:lnTo>
                    <a:pt x="8684" y="1229"/>
                  </a:lnTo>
                  <a:lnTo>
                    <a:pt x="8814" y="1514"/>
                  </a:lnTo>
                  <a:lnTo>
                    <a:pt x="8987" y="1514"/>
                  </a:lnTo>
                  <a:lnTo>
                    <a:pt x="9208" y="1375"/>
                  </a:lnTo>
                  <a:lnTo>
                    <a:pt x="9424" y="1302"/>
                  </a:lnTo>
                  <a:lnTo>
                    <a:pt x="9601" y="1448"/>
                  </a:lnTo>
                  <a:lnTo>
                    <a:pt x="9601" y="1734"/>
                  </a:lnTo>
                  <a:lnTo>
                    <a:pt x="9511" y="2026"/>
                  </a:lnTo>
                  <a:lnTo>
                    <a:pt x="9511" y="2311"/>
                  </a:lnTo>
                  <a:lnTo>
                    <a:pt x="9645" y="2604"/>
                  </a:lnTo>
                  <a:lnTo>
                    <a:pt x="9818" y="2604"/>
                  </a:lnTo>
                  <a:lnTo>
                    <a:pt x="9991" y="2670"/>
                  </a:lnTo>
                  <a:lnTo>
                    <a:pt x="10168" y="2962"/>
                  </a:lnTo>
                  <a:lnTo>
                    <a:pt x="9948" y="3248"/>
                  </a:lnTo>
                  <a:lnTo>
                    <a:pt x="9775" y="3321"/>
                  </a:lnTo>
                  <a:lnTo>
                    <a:pt x="9688" y="3613"/>
                  </a:lnTo>
                  <a:lnTo>
                    <a:pt x="9688" y="3899"/>
                  </a:lnTo>
                  <a:lnTo>
                    <a:pt x="9601" y="4191"/>
                  </a:lnTo>
                  <a:lnTo>
                    <a:pt x="9467" y="4477"/>
                  </a:lnTo>
                  <a:lnTo>
                    <a:pt x="9121" y="4769"/>
                  </a:lnTo>
                  <a:lnTo>
                    <a:pt x="9078" y="5055"/>
                  </a:lnTo>
                  <a:lnTo>
                    <a:pt x="9078" y="5347"/>
                  </a:lnTo>
                  <a:lnTo>
                    <a:pt x="9121" y="5632"/>
                  </a:lnTo>
                  <a:lnTo>
                    <a:pt x="9294" y="5706"/>
                  </a:lnTo>
                  <a:lnTo>
                    <a:pt x="9467" y="5706"/>
                  </a:lnTo>
                  <a:lnTo>
                    <a:pt x="9645" y="5632"/>
                  </a:lnTo>
                  <a:lnTo>
                    <a:pt x="9991" y="6071"/>
                  </a:lnTo>
                  <a:lnTo>
                    <a:pt x="10168" y="5925"/>
                  </a:lnTo>
                  <a:lnTo>
                    <a:pt x="10212" y="5632"/>
                  </a:lnTo>
                  <a:lnTo>
                    <a:pt x="10212" y="4769"/>
                  </a:lnTo>
                  <a:lnTo>
                    <a:pt x="10385" y="4696"/>
                  </a:lnTo>
                  <a:lnTo>
                    <a:pt x="10562" y="4769"/>
                  </a:lnTo>
                  <a:lnTo>
                    <a:pt x="10735" y="4915"/>
                  </a:lnTo>
                  <a:lnTo>
                    <a:pt x="10908" y="4982"/>
                  </a:lnTo>
                  <a:lnTo>
                    <a:pt x="11086" y="4696"/>
                  </a:lnTo>
                  <a:lnTo>
                    <a:pt x="11129" y="4404"/>
                  </a:lnTo>
                  <a:lnTo>
                    <a:pt x="11129" y="4118"/>
                  </a:lnTo>
                  <a:lnTo>
                    <a:pt x="10951" y="3899"/>
                  </a:lnTo>
                  <a:lnTo>
                    <a:pt x="10778" y="3899"/>
                  </a:lnTo>
                  <a:lnTo>
                    <a:pt x="10605" y="3759"/>
                  </a:lnTo>
                  <a:lnTo>
                    <a:pt x="10514" y="3467"/>
                  </a:lnTo>
                  <a:lnTo>
                    <a:pt x="10514" y="2816"/>
                  </a:lnTo>
                  <a:lnTo>
                    <a:pt x="10428" y="2458"/>
                  </a:lnTo>
                  <a:lnTo>
                    <a:pt x="10385" y="2165"/>
                  </a:lnTo>
                  <a:lnTo>
                    <a:pt x="10562" y="2026"/>
                  </a:lnTo>
                  <a:lnTo>
                    <a:pt x="11086" y="2026"/>
                  </a:lnTo>
                  <a:lnTo>
                    <a:pt x="11259" y="2092"/>
                  </a:lnTo>
                  <a:lnTo>
                    <a:pt x="11432" y="1807"/>
                  </a:lnTo>
                  <a:lnTo>
                    <a:pt x="11562" y="1514"/>
                  </a:lnTo>
                  <a:lnTo>
                    <a:pt x="11739" y="1375"/>
                  </a:lnTo>
                  <a:lnTo>
                    <a:pt x="11912" y="1302"/>
                  </a:lnTo>
                  <a:lnTo>
                    <a:pt x="12089" y="1083"/>
                  </a:lnTo>
                  <a:lnTo>
                    <a:pt x="12262" y="937"/>
                  </a:lnTo>
                  <a:lnTo>
                    <a:pt x="12436" y="1083"/>
                  </a:lnTo>
                  <a:lnTo>
                    <a:pt x="12613" y="1302"/>
                  </a:lnTo>
                  <a:lnTo>
                    <a:pt x="12959" y="1156"/>
                  </a:lnTo>
                  <a:lnTo>
                    <a:pt x="13137" y="1083"/>
                  </a:lnTo>
                  <a:lnTo>
                    <a:pt x="13310" y="1302"/>
                  </a:lnTo>
                  <a:lnTo>
                    <a:pt x="13483" y="1448"/>
                  </a:lnTo>
                  <a:lnTo>
                    <a:pt x="13703" y="1375"/>
                  </a:lnTo>
                  <a:lnTo>
                    <a:pt x="13876" y="1302"/>
                  </a:lnTo>
                  <a:lnTo>
                    <a:pt x="14050" y="1448"/>
                  </a:lnTo>
                  <a:lnTo>
                    <a:pt x="14136" y="1734"/>
                  </a:lnTo>
                  <a:lnTo>
                    <a:pt x="14136" y="2026"/>
                  </a:lnTo>
                  <a:lnTo>
                    <a:pt x="14093" y="2311"/>
                  </a:lnTo>
                  <a:lnTo>
                    <a:pt x="13963" y="2604"/>
                  </a:lnTo>
                  <a:lnTo>
                    <a:pt x="13876" y="2889"/>
                  </a:lnTo>
                  <a:lnTo>
                    <a:pt x="13833" y="3182"/>
                  </a:lnTo>
                  <a:lnTo>
                    <a:pt x="13660" y="3394"/>
                  </a:lnTo>
                  <a:lnTo>
                    <a:pt x="13876" y="3613"/>
                  </a:lnTo>
                  <a:lnTo>
                    <a:pt x="14050" y="3686"/>
                  </a:lnTo>
                  <a:lnTo>
                    <a:pt x="14227" y="3759"/>
                  </a:lnTo>
                  <a:lnTo>
                    <a:pt x="14357" y="4045"/>
                  </a:lnTo>
                  <a:lnTo>
                    <a:pt x="14487" y="4337"/>
                  </a:lnTo>
                  <a:lnTo>
                    <a:pt x="14313" y="4477"/>
                  </a:lnTo>
                  <a:lnTo>
                    <a:pt x="13963" y="4477"/>
                  </a:lnTo>
                  <a:lnTo>
                    <a:pt x="13790" y="4696"/>
                  </a:lnTo>
                  <a:lnTo>
                    <a:pt x="13747" y="4982"/>
                  </a:lnTo>
                  <a:lnTo>
                    <a:pt x="13569" y="5201"/>
                  </a:lnTo>
                  <a:lnTo>
                    <a:pt x="12042" y="5201"/>
                  </a:lnTo>
                  <a:lnTo>
                    <a:pt x="11869" y="5347"/>
                  </a:lnTo>
                  <a:lnTo>
                    <a:pt x="11825" y="5632"/>
                  </a:lnTo>
                  <a:lnTo>
                    <a:pt x="12042" y="5852"/>
                  </a:lnTo>
                  <a:lnTo>
                    <a:pt x="12219" y="5852"/>
                  </a:lnTo>
                  <a:lnTo>
                    <a:pt x="12392" y="5779"/>
                  </a:lnTo>
                  <a:lnTo>
                    <a:pt x="12479" y="6071"/>
                  </a:lnTo>
                  <a:lnTo>
                    <a:pt x="12522" y="6356"/>
                  </a:lnTo>
                  <a:lnTo>
                    <a:pt x="12522" y="6715"/>
                  </a:lnTo>
                  <a:lnTo>
                    <a:pt x="12565" y="7007"/>
                  </a:lnTo>
                  <a:lnTo>
                    <a:pt x="12873" y="7007"/>
                  </a:lnTo>
                  <a:lnTo>
                    <a:pt x="13046" y="6934"/>
                  </a:lnTo>
                  <a:lnTo>
                    <a:pt x="13223" y="6861"/>
                  </a:lnTo>
                  <a:lnTo>
                    <a:pt x="13396" y="7007"/>
                  </a:lnTo>
                  <a:lnTo>
                    <a:pt x="13569" y="7007"/>
                  </a:lnTo>
                  <a:lnTo>
                    <a:pt x="13703" y="6715"/>
                  </a:lnTo>
                  <a:lnTo>
                    <a:pt x="13876" y="6576"/>
                  </a:lnTo>
                  <a:lnTo>
                    <a:pt x="14050" y="6430"/>
                  </a:lnTo>
                  <a:lnTo>
                    <a:pt x="14227" y="6283"/>
                  </a:lnTo>
                  <a:lnTo>
                    <a:pt x="14443" y="6356"/>
                  </a:lnTo>
                  <a:lnTo>
                    <a:pt x="14616" y="6649"/>
                  </a:lnTo>
                  <a:lnTo>
                    <a:pt x="14794" y="6861"/>
                  </a:lnTo>
                  <a:lnTo>
                    <a:pt x="15140" y="6861"/>
                  </a:lnTo>
                  <a:lnTo>
                    <a:pt x="15317" y="6715"/>
                  </a:lnTo>
                  <a:lnTo>
                    <a:pt x="15490" y="6649"/>
                  </a:lnTo>
                  <a:lnTo>
                    <a:pt x="15663" y="6649"/>
                  </a:lnTo>
                  <a:lnTo>
                    <a:pt x="15841" y="6715"/>
                  </a:lnTo>
                  <a:lnTo>
                    <a:pt x="15927" y="7080"/>
                  </a:lnTo>
                  <a:lnTo>
                    <a:pt x="15971" y="7366"/>
                  </a:lnTo>
                  <a:lnTo>
                    <a:pt x="15971" y="7658"/>
                  </a:lnTo>
                  <a:lnTo>
                    <a:pt x="15927" y="7944"/>
                  </a:lnTo>
                  <a:lnTo>
                    <a:pt x="16057" y="8236"/>
                  </a:lnTo>
                  <a:lnTo>
                    <a:pt x="16187" y="8522"/>
                  </a:lnTo>
                  <a:lnTo>
                    <a:pt x="16187" y="9173"/>
                  </a:lnTo>
                  <a:lnTo>
                    <a:pt x="16235" y="9465"/>
                  </a:lnTo>
                  <a:lnTo>
                    <a:pt x="16235" y="9751"/>
                  </a:lnTo>
                  <a:lnTo>
                    <a:pt x="16014" y="9897"/>
                  </a:lnTo>
                  <a:lnTo>
                    <a:pt x="15754" y="9970"/>
                  </a:lnTo>
                  <a:lnTo>
                    <a:pt x="15620" y="10255"/>
                  </a:lnTo>
                  <a:lnTo>
                    <a:pt x="15620" y="10548"/>
                  </a:lnTo>
                  <a:lnTo>
                    <a:pt x="15663" y="10833"/>
                  </a:lnTo>
                  <a:lnTo>
                    <a:pt x="15841" y="11052"/>
                  </a:lnTo>
                  <a:lnTo>
                    <a:pt x="16014" y="11199"/>
                  </a:lnTo>
                  <a:lnTo>
                    <a:pt x="16187" y="11125"/>
                  </a:lnTo>
                  <a:lnTo>
                    <a:pt x="16364" y="10979"/>
                  </a:lnTo>
                  <a:lnTo>
                    <a:pt x="16537" y="11052"/>
                  </a:lnTo>
                  <a:lnTo>
                    <a:pt x="16624" y="11345"/>
                  </a:lnTo>
                  <a:lnTo>
                    <a:pt x="16667" y="11630"/>
                  </a:lnTo>
                  <a:lnTo>
                    <a:pt x="16537" y="11923"/>
                  </a:lnTo>
                  <a:lnTo>
                    <a:pt x="16537" y="12208"/>
                  </a:lnTo>
                  <a:lnTo>
                    <a:pt x="16581" y="12567"/>
                  </a:lnTo>
                  <a:lnTo>
                    <a:pt x="16758" y="12640"/>
                  </a:lnTo>
                  <a:lnTo>
                    <a:pt x="16845" y="12932"/>
                  </a:lnTo>
                  <a:lnTo>
                    <a:pt x="17061" y="13078"/>
                  </a:lnTo>
                  <a:lnTo>
                    <a:pt x="17282" y="13078"/>
                  </a:lnTo>
                  <a:lnTo>
                    <a:pt x="17498" y="13005"/>
                  </a:lnTo>
                  <a:lnTo>
                    <a:pt x="17849" y="13005"/>
                  </a:lnTo>
                  <a:lnTo>
                    <a:pt x="17892" y="12713"/>
                  </a:lnTo>
                  <a:lnTo>
                    <a:pt x="17892" y="12427"/>
                  </a:lnTo>
                  <a:lnTo>
                    <a:pt x="18065" y="12135"/>
                  </a:lnTo>
                  <a:lnTo>
                    <a:pt x="18065" y="11849"/>
                  </a:lnTo>
                  <a:lnTo>
                    <a:pt x="18238" y="11630"/>
                  </a:lnTo>
                  <a:lnTo>
                    <a:pt x="18415" y="11411"/>
                  </a:lnTo>
                  <a:lnTo>
                    <a:pt x="18415" y="10833"/>
                  </a:lnTo>
                  <a:lnTo>
                    <a:pt x="18502" y="10548"/>
                  </a:lnTo>
                  <a:lnTo>
                    <a:pt x="18675" y="10401"/>
                  </a:lnTo>
                  <a:lnTo>
                    <a:pt x="18809" y="10767"/>
                  </a:lnTo>
                  <a:lnTo>
                    <a:pt x="18982" y="10979"/>
                  </a:lnTo>
                  <a:lnTo>
                    <a:pt x="19155" y="10906"/>
                  </a:lnTo>
                  <a:lnTo>
                    <a:pt x="19333" y="10833"/>
                  </a:lnTo>
                  <a:lnTo>
                    <a:pt x="19506" y="10906"/>
                  </a:lnTo>
                  <a:lnTo>
                    <a:pt x="19679" y="11052"/>
                  </a:lnTo>
                  <a:lnTo>
                    <a:pt x="19856" y="10833"/>
                  </a:lnTo>
                  <a:lnTo>
                    <a:pt x="19856" y="10548"/>
                  </a:lnTo>
                  <a:lnTo>
                    <a:pt x="19900" y="10255"/>
                  </a:lnTo>
                  <a:lnTo>
                    <a:pt x="20073" y="10116"/>
                  </a:lnTo>
                  <a:lnTo>
                    <a:pt x="20246" y="10116"/>
                  </a:lnTo>
                  <a:lnTo>
                    <a:pt x="20337" y="9824"/>
                  </a:lnTo>
                  <a:lnTo>
                    <a:pt x="20337" y="9538"/>
                  </a:lnTo>
                  <a:lnTo>
                    <a:pt x="20423" y="9246"/>
                  </a:lnTo>
                  <a:lnTo>
                    <a:pt x="20596" y="9033"/>
                  </a:lnTo>
                  <a:lnTo>
                    <a:pt x="20769" y="8960"/>
                  </a:lnTo>
                  <a:lnTo>
                    <a:pt x="20947" y="8960"/>
                  </a:lnTo>
                  <a:lnTo>
                    <a:pt x="21120" y="8741"/>
                  </a:lnTo>
                  <a:lnTo>
                    <a:pt x="21293" y="8668"/>
                  </a:lnTo>
                  <a:lnTo>
                    <a:pt x="21470" y="8668"/>
                  </a:lnTo>
                  <a:lnTo>
                    <a:pt x="21600" y="9033"/>
                  </a:lnTo>
                  <a:lnTo>
                    <a:pt x="21600" y="10189"/>
                  </a:lnTo>
                  <a:lnTo>
                    <a:pt x="21470" y="10475"/>
                  </a:lnTo>
                  <a:lnTo>
                    <a:pt x="21293" y="10401"/>
                  </a:lnTo>
                  <a:lnTo>
                    <a:pt x="21120" y="10255"/>
                  </a:lnTo>
                  <a:lnTo>
                    <a:pt x="20947" y="10328"/>
                  </a:lnTo>
                  <a:lnTo>
                    <a:pt x="20813" y="10621"/>
                  </a:lnTo>
                  <a:lnTo>
                    <a:pt x="20639" y="10833"/>
                  </a:lnTo>
                  <a:lnTo>
                    <a:pt x="20553" y="11125"/>
                  </a:lnTo>
                  <a:lnTo>
                    <a:pt x="20553" y="11411"/>
                  </a:lnTo>
                  <a:lnTo>
                    <a:pt x="20466" y="11703"/>
                  </a:lnTo>
                  <a:lnTo>
                    <a:pt x="20337" y="11989"/>
                  </a:lnTo>
                  <a:lnTo>
                    <a:pt x="20159" y="12281"/>
                  </a:lnTo>
                  <a:lnTo>
                    <a:pt x="20073" y="12567"/>
                  </a:lnTo>
                  <a:lnTo>
                    <a:pt x="20073" y="12859"/>
                  </a:lnTo>
                  <a:lnTo>
                    <a:pt x="19900" y="12859"/>
                  </a:lnTo>
                  <a:lnTo>
                    <a:pt x="19813" y="13218"/>
                  </a:lnTo>
                  <a:lnTo>
                    <a:pt x="19813" y="13796"/>
                  </a:lnTo>
                  <a:lnTo>
                    <a:pt x="19722" y="14088"/>
                  </a:lnTo>
                  <a:lnTo>
                    <a:pt x="19549" y="14161"/>
                  </a:lnTo>
                  <a:lnTo>
                    <a:pt x="19376" y="14161"/>
                  </a:lnTo>
                  <a:lnTo>
                    <a:pt x="19199" y="14234"/>
                  </a:lnTo>
                  <a:lnTo>
                    <a:pt x="19112" y="14520"/>
                  </a:lnTo>
                  <a:lnTo>
                    <a:pt x="18939" y="14739"/>
                  </a:lnTo>
                  <a:lnTo>
                    <a:pt x="18939" y="15390"/>
                  </a:lnTo>
                  <a:lnTo>
                    <a:pt x="18809" y="15675"/>
                  </a:lnTo>
                  <a:lnTo>
                    <a:pt x="18632" y="16041"/>
                  </a:lnTo>
                  <a:lnTo>
                    <a:pt x="18632" y="16399"/>
                  </a:lnTo>
                  <a:lnTo>
                    <a:pt x="18459" y="16545"/>
                  </a:lnTo>
                  <a:lnTo>
                    <a:pt x="17935" y="16545"/>
                  </a:lnTo>
                  <a:lnTo>
                    <a:pt x="17762" y="16618"/>
                  </a:lnTo>
                  <a:lnTo>
                    <a:pt x="17585" y="16685"/>
                  </a:lnTo>
                  <a:lnTo>
                    <a:pt x="17412" y="16545"/>
                  </a:lnTo>
                  <a:lnTo>
                    <a:pt x="17238" y="16326"/>
                  </a:lnTo>
                  <a:lnTo>
                    <a:pt x="16888" y="16326"/>
                  </a:lnTo>
                  <a:lnTo>
                    <a:pt x="16667" y="16472"/>
                  </a:lnTo>
                  <a:lnTo>
                    <a:pt x="16321" y="16326"/>
                  </a:lnTo>
                  <a:lnTo>
                    <a:pt x="16187" y="16904"/>
                  </a:lnTo>
                  <a:lnTo>
                    <a:pt x="16014" y="17123"/>
                  </a:lnTo>
                  <a:lnTo>
                    <a:pt x="15841" y="17123"/>
                  </a:lnTo>
                  <a:lnTo>
                    <a:pt x="15798" y="16831"/>
                  </a:lnTo>
                  <a:lnTo>
                    <a:pt x="15841" y="16545"/>
                  </a:lnTo>
                  <a:lnTo>
                    <a:pt x="15841" y="15968"/>
                  </a:lnTo>
                  <a:lnTo>
                    <a:pt x="15447" y="15675"/>
                  </a:lnTo>
                  <a:lnTo>
                    <a:pt x="15404" y="15390"/>
                  </a:lnTo>
                  <a:lnTo>
                    <a:pt x="15447" y="15097"/>
                  </a:lnTo>
                  <a:lnTo>
                    <a:pt x="15534" y="14812"/>
                  </a:lnTo>
                  <a:lnTo>
                    <a:pt x="15577" y="14446"/>
                  </a:lnTo>
                  <a:lnTo>
                    <a:pt x="15577" y="14088"/>
                  </a:lnTo>
                  <a:lnTo>
                    <a:pt x="15534" y="13796"/>
                  </a:lnTo>
                  <a:lnTo>
                    <a:pt x="15490" y="13437"/>
                  </a:lnTo>
                  <a:lnTo>
                    <a:pt x="15490" y="13145"/>
                  </a:lnTo>
                  <a:lnTo>
                    <a:pt x="15361" y="12859"/>
                  </a:lnTo>
                  <a:lnTo>
                    <a:pt x="15274" y="12567"/>
                  </a:lnTo>
                  <a:lnTo>
                    <a:pt x="15361" y="12281"/>
                  </a:lnTo>
                  <a:lnTo>
                    <a:pt x="15447" y="11989"/>
                  </a:lnTo>
                  <a:lnTo>
                    <a:pt x="15490" y="11703"/>
                  </a:lnTo>
                  <a:lnTo>
                    <a:pt x="15447" y="11125"/>
                  </a:lnTo>
                  <a:lnTo>
                    <a:pt x="15447" y="10833"/>
                  </a:lnTo>
                  <a:lnTo>
                    <a:pt x="15404" y="10475"/>
                  </a:lnTo>
                  <a:lnTo>
                    <a:pt x="15231" y="10255"/>
                  </a:lnTo>
                  <a:lnTo>
                    <a:pt x="15010" y="10401"/>
                  </a:lnTo>
                  <a:lnTo>
                    <a:pt x="14837" y="10548"/>
                  </a:lnTo>
                  <a:lnTo>
                    <a:pt x="14664" y="10548"/>
                  </a:lnTo>
                  <a:lnTo>
                    <a:pt x="14487" y="10401"/>
                  </a:lnTo>
                  <a:lnTo>
                    <a:pt x="14313" y="10255"/>
                  </a:lnTo>
                  <a:lnTo>
                    <a:pt x="14136" y="10475"/>
                  </a:lnTo>
                  <a:lnTo>
                    <a:pt x="14006" y="10767"/>
                  </a:lnTo>
                  <a:lnTo>
                    <a:pt x="13833" y="10833"/>
                  </a:lnTo>
                  <a:lnTo>
                    <a:pt x="13612" y="10694"/>
                  </a:lnTo>
                  <a:lnTo>
                    <a:pt x="13439" y="10621"/>
                  </a:lnTo>
                  <a:lnTo>
                    <a:pt x="13266" y="10906"/>
                  </a:lnTo>
                  <a:lnTo>
                    <a:pt x="13180" y="11199"/>
                  </a:lnTo>
                  <a:lnTo>
                    <a:pt x="13089" y="11484"/>
                  </a:lnTo>
                  <a:lnTo>
                    <a:pt x="13002" y="11776"/>
                  </a:lnTo>
                  <a:lnTo>
                    <a:pt x="12959" y="12062"/>
                  </a:lnTo>
                  <a:lnTo>
                    <a:pt x="12565" y="12062"/>
                  </a:lnTo>
                  <a:lnTo>
                    <a:pt x="12522" y="11776"/>
                  </a:lnTo>
                  <a:lnTo>
                    <a:pt x="12565" y="11484"/>
                  </a:lnTo>
                  <a:lnTo>
                    <a:pt x="12565" y="11199"/>
                  </a:lnTo>
                  <a:lnTo>
                    <a:pt x="12219" y="11052"/>
                  </a:lnTo>
                  <a:lnTo>
                    <a:pt x="12176" y="10694"/>
                  </a:lnTo>
                  <a:lnTo>
                    <a:pt x="12219" y="10401"/>
                  </a:lnTo>
                  <a:lnTo>
                    <a:pt x="12219" y="9751"/>
                  </a:lnTo>
                  <a:lnTo>
                    <a:pt x="12262" y="9465"/>
                  </a:lnTo>
                  <a:lnTo>
                    <a:pt x="12262" y="9173"/>
                  </a:lnTo>
                  <a:lnTo>
                    <a:pt x="12089" y="9033"/>
                  </a:lnTo>
                  <a:lnTo>
                    <a:pt x="11912" y="8887"/>
                  </a:lnTo>
                  <a:lnTo>
                    <a:pt x="11518" y="8887"/>
                  </a:lnTo>
                  <a:lnTo>
                    <a:pt x="11345" y="8668"/>
                  </a:lnTo>
                  <a:lnTo>
                    <a:pt x="11172" y="8595"/>
                  </a:lnTo>
                  <a:lnTo>
                    <a:pt x="10908" y="8595"/>
                  </a:lnTo>
                  <a:lnTo>
                    <a:pt x="10778" y="8887"/>
                  </a:lnTo>
                  <a:lnTo>
                    <a:pt x="10605" y="9173"/>
                  </a:lnTo>
                  <a:lnTo>
                    <a:pt x="10605" y="9751"/>
                  </a:lnTo>
                  <a:lnTo>
                    <a:pt x="10428" y="10043"/>
                  </a:lnTo>
                  <a:lnTo>
                    <a:pt x="10385" y="10328"/>
                  </a:lnTo>
                  <a:lnTo>
                    <a:pt x="10212" y="10401"/>
                  </a:lnTo>
                  <a:lnTo>
                    <a:pt x="10038" y="10328"/>
                  </a:lnTo>
                  <a:lnTo>
                    <a:pt x="9861" y="10475"/>
                  </a:lnTo>
                  <a:lnTo>
                    <a:pt x="9688" y="10621"/>
                  </a:lnTo>
                  <a:lnTo>
                    <a:pt x="9645" y="10979"/>
                  </a:lnTo>
                  <a:lnTo>
                    <a:pt x="9688" y="11272"/>
                  </a:lnTo>
                  <a:lnTo>
                    <a:pt x="9688" y="11557"/>
                  </a:lnTo>
                  <a:lnTo>
                    <a:pt x="9601" y="11849"/>
                  </a:lnTo>
                  <a:lnTo>
                    <a:pt x="9467" y="12135"/>
                  </a:lnTo>
                  <a:lnTo>
                    <a:pt x="9424" y="12427"/>
                  </a:lnTo>
                  <a:lnTo>
                    <a:pt x="9381" y="12713"/>
                  </a:lnTo>
                  <a:lnTo>
                    <a:pt x="9381" y="13005"/>
                  </a:lnTo>
                  <a:lnTo>
                    <a:pt x="9337" y="13291"/>
                  </a:lnTo>
                  <a:lnTo>
                    <a:pt x="9208" y="13583"/>
                  </a:lnTo>
                  <a:lnTo>
                    <a:pt x="9035" y="13869"/>
                  </a:lnTo>
                  <a:lnTo>
                    <a:pt x="8857" y="13869"/>
                  </a:lnTo>
                  <a:lnTo>
                    <a:pt x="8684" y="13796"/>
                  </a:lnTo>
                  <a:lnTo>
                    <a:pt x="8511" y="13942"/>
                  </a:lnTo>
                  <a:lnTo>
                    <a:pt x="8334" y="14234"/>
                  </a:lnTo>
                  <a:lnTo>
                    <a:pt x="8204" y="14593"/>
                  </a:lnTo>
                  <a:lnTo>
                    <a:pt x="8204" y="15463"/>
                  </a:lnTo>
                  <a:lnTo>
                    <a:pt x="8161" y="15748"/>
                  </a:lnTo>
                  <a:lnTo>
                    <a:pt x="8290" y="16041"/>
                  </a:lnTo>
                  <a:lnTo>
                    <a:pt x="8463" y="16253"/>
                  </a:lnTo>
                  <a:lnTo>
                    <a:pt x="8511" y="16545"/>
                  </a:lnTo>
                  <a:lnTo>
                    <a:pt x="8420" y="16831"/>
                  </a:lnTo>
                  <a:lnTo>
                    <a:pt x="8334" y="17196"/>
                  </a:lnTo>
                  <a:lnTo>
                    <a:pt x="8117" y="17336"/>
                  </a:lnTo>
                  <a:lnTo>
                    <a:pt x="7940" y="17336"/>
                  </a:lnTo>
                  <a:lnTo>
                    <a:pt x="7767" y="17555"/>
                  </a:lnTo>
                  <a:lnTo>
                    <a:pt x="7416" y="17555"/>
                  </a:lnTo>
                  <a:lnTo>
                    <a:pt x="7243" y="17409"/>
                  </a:lnTo>
                  <a:lnTo>
                    <a:pt x="7070" y="17409"/>
                  </a:lnTo>
                  <a:lnTo>
                    <a:pt x="6893" y="17555"/>
                  </a:lnTo>
                  <a:lnTo>
                    <a:pt x="6720" y="17196"/>
                  </a:lnTo>
                  <a:lnTo>
                    <a:pt x="6676" y="16904"/>
                  </a:lnTo>
                  <a:lnTo>
                    <a:pt x="6460" y="16904"/>
                  </a:lnTo>
                  <a:lnTo>
                    <a:pt x="6369" y="16618"/>
                  </a:lnTo>
                  <a:lnTo>
                    <a:pt x="6023" y="16180"/>
                  </a:lnTo>
                  <a:lnTo>
                    <a:pt x="5846" y="16180"/>
                  </a:lnTo>
                  <a:lnTo>
                    <a:pt x="5673" y="16107"/>
                  </a:lnTo>
                  <a:lnTo>
                    <a:pt x="5500" y="16041"/>
                  </a:lnTo>
                  <a:lnTo>
                    <a:pt x="5279" y="16326"/>
                  </a:lnTo>
                  <a:lnTo>
                    <a:pt x="5365" y="16041"/>
                  </a:lnTo>
                </a:path>
              </a:pathLst>
            </a:custGeom>
            <a:solidFill>
              <a:srgbClr val="585858"/>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368" name="AutoShape 9"/>
            <p:cNvSpPr/>
            <p:nvPr/>
          </p:nvSpPr>
          <p:spPr>
            <a:xfrm>
              <a:off x="449858" y="494728"/>
              <a:ext cx="1066630" cy="960824"/>
            </a:xfrm>
            <a:custGeom>
              <a:avLst/>
              <a:gdLst/>
              <a:ahLst/>
              <a:cxnLst>
                <a:cxn ang="0">
                  <a:pos x="wd2" y="hd2"/>
                </a:cxn>
                <a:cxn ang="5400000">
                  <a:pos x="wd2" y="hd2"/>
                </a:cxn>
                <a:cxn ang="10800000">
                  <a:pos x="wd2" y="hd2"/>
                </a:cxn>
                <a:cxn ang="16200000">
                  <a:pos x="wd2" y="hd2"/>
                </a:cxn>
              </a:cxnLst>
              <a:rect l="0" t="0" r="r" b="b"/>
              <a:pathLst>
                <a:path w="21600" h="21600" extrusionOk="0">
                  <a:moveTo>
                    <a:pt x="4314" y="0"/>
                  </a:moveTo>
                  <a:lnTo>
                    <a:pt x="4957" y="1574"/>
                  </a:lnTo>
                  <a:lnTo>
                    <a:pt x="5408" y="2611"/>
                  </a:lnTo>
                  <a:lnTo>
                    <a:pt x="5408" y="4685"/>
                  </a:lnTo>
                  <a:lnTo>
                    <a:pt x="5601" y="5722"/>
                  </a:lnTo>
                  <a:lnTo>
                    <a:pt x="5827" y="6759"/>
                  </a:lnTo>
                  <a:lnTo>
                    <a:pt x="6470" y="8082"/>
                  </a:lnTo>
                  <a:lnTo>
                    <a:pt x="6470" y="9370"/>
                  </a:lnTo>
                  <a:lnTo>
                    <a:pt x="6921" y="11444"/>
                  </a:lnTo>
                  <a:lnTo>
                    <a:pt x="7114" y="12481"/>
                  </a:lnTo>
                  <a:lnTo>
                    <a:pt x="7114" y="13804"/>
                  </a:lnTo>
                  <a:lnTo>
                    <a:pt x="7339" y="14841"/>
                  </a:lnTo>
                  <a:lnTo>
                    <a:pt x="7339" y="15878"/>
                  </a:lnTo>
                  <a:lnTo>
                    <a:pt x="7114" y="16915"/>
                  </a:lnTo>
                  <a:lnTo>
                    <a:pt x="7339" y="17952"/>
                  </a:lnTo>
                  <a:lnTo>
                    <a:pt x="6470" y="18739"/>
                  </a:lnTo>
                  <a:lnTo>
                    <a:pt x="5601" y="17702"/>
                  </a:lnTo>
                  <a:lnTo>
                    <a:pt x="5183" y="16665"/>
                  </a:lnTo>
                  <a:lnTo>
                    <a:pt x="4314" y="15628"/>
                  </a:lnTo>
                  <a:lnTo>
                    <a:pt x="2607" y="15628"/>
                  </a:lnTo>
                  <a:lnTo>
                    <a:pt x="1738" y="15091"/>
                  </a:lnTo>
                  <a:lnTo>
                    <a:pt x="869" y="14591"/>
                  </a:lnTo>
                  <a:lnTo>
                    <a:pt x="0" y="14591"/>
                  </a:lnTo>
                  <a:lnTo>
                    <a:pt x="869" y="15091"/>
                  </a:lnTo>
                  <a:lnTo>
                    <a:pt x="1738" y="16128"/>
                  </a:lnTo>
                  <a:lnTo>
                    <a:pt x="2607" y="16128"/>
                  </a:lnTo>
                  <a:lnTo>
                    <a:pt x="3444" y="16379"/>
                  </a:lnTo>
                  <a:lnTo>
                    <a:pt x="4314" y="16379"/>
                  </a:lnTo>
                  <a:lnTo>
                    <a:pt x="4764" y="17452"/>
                  </a:lnTo>
                  <a:lnTo>
                    <a:pt x="5408" y="18489"/>
                  </a:lnTo>
                  <a:lnTo>
                    <a:pt x="5827" y="19526"/>
                  </a:lnTo>
                  <a:lnTo>
                    <a:pt x="6696" y="19526"/>
                  </a:lnTo>
                  <a:lnTo>
                    <a:pt x="7565" y="18989"/>
                  </a:lnTo>
                  <a:lnTo>
                    <a:pt x="8434" y="18739"/>
                  </a:lnTo>
                  <a:lnTo>
                    <a:pt x="9303" y="19526"/>
                  </a:lnTo>
                  <a:lnTo>
                    <a:pt x="10140" y="20026"/>
                  </a:lnTo>
                  <a:lnTo>
                    <a:pt x="11009" y="20813"/>
                  </a:lnTo>
                  <a:lnTo>
                    <a:pt x="11878" y="21350"/>
                  </a:lnTo>
                  <a:lnTo>
                    <a:pt x="13810" y="21350"/>
                  </a:lnTo>
                  <a:lnTo>
                    <a:pt x="15548" y="21600"/>
                  </a:lnTo>
                  <a:lnTo>
                    <a:pt x="16417" y="21600"/>
                  </a:lnTo>
                  <a:lnTo>
                    <a:pt x="17512" y="21064"/>
                  </a:lnTo>
                  <a:lnTo>
                    <a:pt x="18349" y="21064"/>
                  </a:lnTo>
                  <a:lnTo>
                    <a:pt x="19443" y="20813"/>
                  </a:lnTo>
                  <a:lnTo>
                    <a:pt x="20506" y="20563"/>
                  </a:lnTo>
                  <a:lnTo>
                    <a:pt x="21600" y="20313"/>
                  </a:lnTo>
                  <a:lnTo>
                    <a:pt x="19443" y="20313"/>
                  </a:lnTo>
                  <a:lnTo>
                    <a:pt x="18156" y="20563"/>
                  </a:lnTo>
                  <a:lnTo>
                    <a:pt x="12973" y="20563"/>
                  </a:lnTo>
                  <a:lnTo>
                    <a:pt x="12104" y="20313"/>
                  </a:lnTo>
                  <a:lnTo>
                    <a:pt x="10365" y="18739"/>
                  </a:lnTo>
                  <a:lnTo>
                    <a:pt x="9496" y="18739"/>
                  </a:lnTo>
                  <a:lnTo>
                    <a:pt x="8627" y="18203"/>
                  </a:lnTo>
                  <a:lnTo>
                    <a:pt x="7983" y="17166"/>
                  </a:lnTo>
                  <a:lnTo>
                    <a:pt x="8209" y="16128"/>
                  </a:lnTo>
                  <a:lnTo>
                    <a:pt x="8209" y="13017"/>
                  </a:lnTo>
                  <a:lnTo>
                    <a:pt x="7983" y="11694"/>
                  </a:lnTo>
                  <a:lnTo>
                    <a:pt x="7983" y="10657"/>
                  </a:lnTo>
                  <a:lnTo>
                    <a:pt x="7790" y="9620"/>
                  </a:lnTo>
                  <a:lnTo>
                    <a:pt x="7339" y="8583"/>
                  </a:lnTo>
                  <a:lnTo>
                    <a:pt x="7339" y="7546"/>
                  </a:lnTo>
                  <a:lnTo>
                    <a:pt x="7114" y="6258"/>
                  </a:lnTo>
                  <a:lnTo>
                    <a:pt x="6470" y="5221"/>
                  </a:lnTo>
                  <a:lnTo>
                    <a:pt x="5183" y="4935"/>
                  </a:lnTo>
                  <a:lnTo>
                    <a:pt x="4539" y="3898"/>
                  </a:lnTo>
                  <a:lnTo>
                    <a:pt x="5183" y="2861"/>
                  </a:lnTo>
                  <a:lnTo>
                    <a:pt x="5183" y="1824"/>
                  </a:lnTo>
                  <a:lnTo>
                    <a:pt x="4539" y="787"/>
                  </a:lnTo>
                  <a:lnTo>
                    <a:pt x="4314" y="0"/>
                  </a:lnTo>
                </a:path>
              </a:pathLst>
            </a:custGeom>
            <a:solidFill>
              <a:srgbClr val="494949"/>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369" name="AutoShape 10"/>
            <p:cNvSpPr/>
            <p:nvPr/>
          </p:nvSpPr>
          <p:spPr>
            <a:xfrm>
              <a:off x="406939" y="276793"/>
              <a:ext cx="1804208" cy="4048498"/>
            </a:xfrm>
            <a:custGeom>
              <a:avLst/>
              <a:gdLst/>
              <a:ahLst/>
              <a:cxnLst>
                <a:cxn ang="0">
                  <a:pos x="wd2" y="hd2"/>
                </a:cxn>
                <a:cxn ang="5400000">
                  <a:pos x="wd2" y="hd2"/>
                </a:cxn>
                <a:cxn ang="10800000">
                  <a:pos x="wd2" y="hd2"/>
                </a:cxn>
                <a:cxn ang="16200000">
                  <a:pos x="wd2" y="hd2"/>
                </a:cxn>
              </a:cxnLst>
              <a:rect l="0" t="0" r="r" b="b"/>
              <a:pathLst>
                <a:path w="21600" h="21600" extrusionOk="0">
                  <a:moveTo>
                    <a:pt x="20706" y="0"/>
                  </a:moveTo>
                  <a:lnTo>
                    <a:pt x="21219" y="247"/>
                  </a:lnTo>
                  <a:lnTo>
                    <a:pt x="21467" y="493"/>
                  </a:lnTo>
                  <a:lnTo>
                    <a:pt x="21353" y="740"/>
                  </a:lnTo>
                  <a:lnTo>
                    <a:pt x="21086" y="987"/>
                  </a:lnTo>
                  <a:lnTo>
                    <a:pt x="20839" y="1234"/>
                  </a:lnTo>
                  <a:lnTo>
                    <a:pt x="20706" y="1540"/>
                  </a:lnTo>
                  <a:lnTo>
                    <a:pt x="20839" y="1787"/>
                  </a:lnTo>
                  <a:lnTo>
                    <a:pt x="20572" y="2033"/>
                  </a:lnTo>
                  <a:lnTo>
                    <a:pt x="20059" y="2220"/>
                  </a:lnTo>
                  <a:lnTo>
                    <a:pt x="20059" y="2714"/>
                  </a:lnTo>
                  <a:lnTo>
                    <a:pt x="19297" y="2714"/>
                  </a:lnTo>
                  <a:lnTo>
                    <a:pt x="19430" y="2961"/>
                  </a:lnTo>
                  <a:lnTo>
                    <a:pt x="19430" y="3207"/>
                  </a:lnTo>
                  <a:lnTo>
                    <a:pt x="19678" y="3454"/>
                  </a:lnTo>
                  <a:lnTo>
                    <a:pt x="19944" y="3701"/>
                  </a:lnTo>
                  <a:lnTo>
                    <a:pt x="20325" y="3947"/>
                  </a:lnTo>
                  <a:lnTo>
                    <a:pt x="20458" y="4194"/>
                  </a:lnTo>
                  <a:lnTo>
                    <a:pt x="20458" y="4688"/>
                  </a:lnTo>
                  <a:lnTo>
                    <a:pt x="20059" y="4934"/>
                  </a:lnTo>
                  <a:lnTo>
                    <a:pt x="20059" y="5428"/>
                  </a:lnTo>
                  <a:lnTo>
                    <a:pt x="19944" y="5674"/>
                  </a:lnTo>
                  <a:lnTo>
                    <a:pt x="19944" y="5921"/>
                  </a:lnTo>
                  <a:lnTo>
                    <a:pt x="19811" y="6168"/>
                  </a:lnTo>
                  <a:lnTo>
                    <a:pt x="19564" y="6414"/>
                  </a:lnTo>
                  <a:lnTo>
                    <a:pt x="19430" y="6661"/>
                  </a:lnTo>
                  <a:lnTo>
                    <a:pt x="18669" y="6848"/>
                  </a:lnTo>
                  <a:lnTo>
                    <a:pt x="18155" y="7095"/>
                  </a:lnTo>
                  <a:lnTo>
                    <a:pt x="17889" y="7588"/>
                  </a:lnTo>
                  <a:lnTo>
                    <a:pt x="17642" y="7835"/>
                  </a:lnTo>
                  <a:lnTo>
                    <a:pt x="17375" y="8329"/>
                  </a:lnTo>
                  <a:lnTo>
                    <a:pt x="17261" y="8575"/>
                  </a:lnTo>
                  <a:lnTo>
                    <a:pt x="16747" y="8822"/>
                  </a:lnTo>
                  <a:lnTo>
                    <a:pt x="16614" y="9069"/>
                  </a:lnTo>
                  <a:lnTo>
                    <a:pt x="16367" y="9384"/>
                  </a:lnTo>
                  <a:lnTo>
                    <a:pt x="16233" y="9630"/>
                  </a:lnTo>
                  <a:lnTo>
                    <a:pt x="15967" y="9877"/>
                  </a:lnTo>
                  <a:lnTo>
                    <a:pt x="15472" y="10370"/>
                  </a:lnTo>
                  <a:lnTo>
                    <a:pt x="15072" y="10617"/>
                  </a:lnTo>
                  <a:lnTo>
                    <a:pt x="14692" y="10864"/>
                  </a:lnTo>
                  <a:lnTo>
                    <a:pt x="14178" y="11051"/>
                  </a:lnTo>
                  <a:lnTo>
                    <a:pt x="13683" y="11170"/>
                  </a:lnTo>
                  <a:lnTo>
                    <a:pt x="13169" y="11230"/>
                  </a:lnTo>
                  <a:lnTo>
                    <a:pt x="12656" y="11298"/>
                  </a:lnTo>
                  <a:lnTo>
                    <a:pt x="12142" y="11298"/>
                  </a:lnTo>
                  <a:lnTo>
                    <a:pt x="11628" y="11230"/>
                  </a:lnTo>
                  <a:lnTo>
                    <a:pt x="8564" y="11230"/>
                  </a:lnTo>
                  <a:lnTo>
                    <a:pt x="8050" y="11476"/>
                  </a:lnTo>
                  <a:lnTo>
                    <a:pt x="7536" y="11604"/>
                  </a:lnTo>
                  <a:lnTo>
                    <a:pt x="6014" y="10617"/>
                  </a:lnTo>
                  <a:lnTo>
                    <a:pt x="5500" y="10489"/>
                  </a:lnTo>
                  <a:lnTo>
                    <a:pt x="4986" y="10370"/>
                  </a:lnTo>
                  <a:lnTo>
                    <a:pt x="4472" y="10124"/>
                  </a:lnTo>
                  <a:lnTo>
                    <a:pt x="3958" y="9996"/>
                  </a:lnTo>
                  <a:lnTo>
                    <a:pt x="3445" y="9937"/>
                  </a:lnTo>
                  <a:lnTo>
                    <a:pt x="2931" y="9937"/>
                  </a:lnTo>
                  <a:lnTo>
                    <a:pt x="2436" y="9996"/>
                  </a:lnTo>
                  <a:lnTo>
                    <a:pt x="1408" y="9996"/>
                  </a:lnTo>
                  <a:lnTo>
                    <a:pt x="761" y="9937"/>
                  </a:lnTo>
                  <a:lnTo>
                    <a:pt x="247" y="9877"/>
                  </a:lnTo>
                  <a:lnTo>
                    <a:pt x="761" y="10056"/>
                  </a:lnTo>
                  <a:lnTo>
                    <a:pt x="1408" y="10183"/>
                  </a:lnTo>
                  <a:lnTo>
                    <a:pt x="1922" y="10183"/>
                  </a:lnTo>
                  <a:lnTo>
                    <a:pt x="2036" y="10430"/>
                  </a:lnTo>
                  <a:lnTo>
                    <a:pt x="2683" y="10549"/>
                  </a:lnTo>
                  <a:lnTo>
                    <a:pt x="3711" y="10804"/>
                  </a:lnTo>
                  <a:lnTo>
                    <a:pt x="4225" y="11051"/>
                  </a:lnTo>
                  <a:lnTo>
                    <a:pt x="4472" y="11298"/>
                  </a:lnTo>
                  <a:lnTo>
                    <a:pt x="5119" y="11476"/>
                  </a:lnTo>
                  <a:lnTo>
                    <a:pt x="5633" y="11476"/>
                  </a:lnTo>
                  <a:lnTo>
                    <a:pt x="6128" y="11604"/>
                  </a:lnTo>
                  <a:lnTo>
                    <a:pt x="6642" y="11791"/>
                  </a:lnTo>
                  <a:lnTo>
                    <a:pt x="7022" y="12038"/>
                  </a:lnTo>
                  <a:lnTo>
                    <a:pt x="7156" y="12285"/>
                  </a:lnTo>
                  <a:lnTo>
                    <a:pt x="7022" y="12531"/>
                  </a:lnTo>
                  <a:lnTo>
                    <a:pt x="6775" y="13025"/>
                  </a:lnTo>
                  <a:lnTo>
                    <a:pt x="6775" y="14131"/>
                  </a:lnTo>
                  <a:lnTo>
                    <a:pt x="6642" y="14377"/>
                  </a:lnTo>
                  <a:lnTo>
                    <a:pt x="6128" y="14624"/>
                  </a:lnTo>
                  <a:lnTo>
                    <a:pt x="5881" y="14871"/>
                  </a:lnTo>
                  <a:lnTo>
                    <a:pt x="5881" y="15186"/>
                  </a:lnTo>
                  <a:lnTo>
                    <a:pt x="5633" y="15492"/>
                  </a:lnTo>
                  <a:lnTo>
                    <a:pt x="5233" y="15798"/>
                  </a:lnTo>
                  <a:lnTo>
                    <a:pt x="4986" y="16045"/>
                  </a:lnTo>
                  <a:lnTo>
                    <a:pt x="4853" y="16291"/>
                  </a:lnTo>
                  <a:lnTo>
                    <a:pt x="4472" y="16598"/>
                  </a:lnTo>
                  <a:lnTo>
                    <a:pt x="4092" y="16912"/>
                  </a:lnTo>
                  <a:lnTo>
                    <a:pt x="3711" y="17219"/>
                  </a:lnTo>
                  <a:lnTo>
                    <a:pt x="3330" y="17465"/>
                  </a:lnTo>
                  <a:lnTo>
                    <a:pt x="3064" y="17959"/>
                  </a:lnTo>
                  <a:lnTo>
                    <a:pt x="2931" y="18265"/>
                  </a:lnTo>
                  <a:lnTo>
                    <a:pt x="2817" y="18580"/>
                  </a:lnTo>
                  <a:lnTo>
                    <a:pt x="2550" y="18827"/>
                  </a:lnTo>
                  <a:lnTo>
                    <a:pt x="2303" y="19073"/>
                  </a:lnTo>
                  <a:lnTo>
                    <a:pt x="2036" y="19320"/>
                  </a:lnTo>
                  <a:lnTo>
                    <a:pt x="1275" y="19813"/>
                  </a:lnTo>
                  <a:lnTo>
                    <a:pt x="1142" y="20060"/>
                  </a:lnTo>
                  <a:lnTo>
                    <a:pt x="894" y="20307"/>
                  </a:lnTo>
                  <a:lnTo>
                    <a:pt x="761" y="20554"/>
                  </a:lnTo>
                  <a:lnTo>
                    <a:pt x="514" y="20860"/>
                  </a:lnTo>
                  <a:lnTo>
                    <a:pt x="247" y="21353"/>
                  </a:lnTo>
                  <a:lnTo>
                    <a:pt x="0" y="21600"/>
                  </a:lnTo>
                  <a:lnTo>
                    <a:pt x="381" y="21353"/>
                  </a:lnTo>
                  <a:lnTo>
                    <a:pt x="647" y="21107"/>
                  </a:lnTo>
                  <a:lnTo>
                    <a:pt x="1028" y="20800"/>
                  </a:lnTo>
                  <a:lnTo>
                    <a:pt x="1275" y="20554"/>
                  </a:lnTo>
                  <a:lnTo>
                    <a:pt x="1541" y="20307"/>
                  </a:lnTo>
                  <a:lnTo>
                    <a:pt x="2036" y="19813"/>
                  </a:lnTo>
                  <a:lnTo>
                    <a:pt x="2436" y="19567"/>
                  </a:lnTo>
                  <a:lnTo>
                    <a:pt x="3197" y="19073"/>
                  </a:lnTo>
                  <a:lnTo>
                    <a:pt x="3330" y="18827"/>
                  </a:lnTo>
                  <a:lnTo>
                    <a:pt x="3578" y="18512"/>
                  </a:lnTo>
                  <a:lnTo>
                    <a:pt x="3825" y="18265"/>
                  </a:lnTo>
                  <a:lnTo>
                    <a:pt x="4092" y="18018"/>
                  </a:lnTo>
                  <a:lnTo>
                    <a:pt x="4225" y="17525"/>
                  </a:lnTo>
                  <a:lnTo>
                    <a:pt x="4472" y="17278"/>
                  </a:lnTo>
                  <a:lnTo>
                    <a:pt x="4605" y="17032"/>
                  </a:lnTo>
                  <a:lnTo>
                    <a:pt x="5119" y="16785"/>
                  </a:lnTo>
                  <a:lnTo>
                    <a:pt x="5633" y="16598"/>
                  </a:lnTo>
                  <a:lnTo>
                    <a:pt x="5881" y="16351"/>
                  </a:lnTo>
                  <a:lnTo>
                    <a:pt x="6014" y="16045"/>
                  </a:lnTo>
                  <a:lnTo>
                    <a:pt x="6261" y="15798"/>
                  </a:lnTo>
                  <a:lnTo>
                    <a:pt x="6775" y="15551"/>
                  </a:lnTo>
                  <a:lnTo>
                    <a:pt x="7289" y="15245"/>
                  </a:lnTo>
                  <a:lnTo>
                    <a:pt x="7669" y="14998"/>
                  </a:lnTo>
                  <a:lnTo>
                    <a:pt x="7917" y="14752"/>
                  </a:lnTo>
                  <a:lnTo>
                    <a:pt x="8050" y="14505"/>
                  </a:lnTo>
                  <a:lnTo>
                    <a:pt x="8183" y="14190"/>
                  </a:lnTo>
                  <a:lnTo>
                    <a:pt x="8183" y="13697"/>
                  </a:lnTo>
                  <a:lnTo>
                    <a:pt x="8050" y="13450"/>
                  </a:lnTo>
                  <a:lnTo>
                    <a:pt x="8050" y="12710"/>
                  </a:lnTo>
                  <a:lnTo>
                    <a:pt x="8431" y="12463"/>
                  </a:lnTo>
                  <a:lnTo>
                    <a:pt x="8944" y="12404"/>
                  </a:lnTo>
                  <a:lnTo>
                    <a:pt x="9458" y="12285"/>
                  </a:lnTo>
                  <a:lnTo>
                    <a:pt x="9972" y="12216"/>
                  </a:lnTo>
                  <a:lnTo>
                    <a:pt x="11114" y="12157"/>
                  </a:lnTo>
                  <a:lnTo>
                    <a:pt x="11761" y="12038"/>
                  </a:lnTo>
                  <a:lnTo>
                    <a:pt x="12389" y="11970"/>
                  </a:lnTo>
                  <a:lnTo>
                    <a:pt x="12903" y="11851"/>
                  </a:lnTo>
                  <a:lnTo>
                    <a:pt x="13683" y="11851"/>
                  </a:lnTo>
                  <a:lnTo>
                    <a:pt x="14578" y="11723"/>
                  </a:lnTo>
                  <a:lnTo>
                    <a:pt x="15072" y="11604"/>
                  </a:lnTo>
                  <a:lnTo>
                    <a:pt x="15586" y="11476"/>
                  </a:lnTo>
                  <a:lnTo>
                    <a:pt x="16100" y="11230"/>
                  </a:lnTo>
                  <a:lnTo>
                    <a:pt x="16233" y="10923"/>
                  </a:lnTo>
                  <a:lnTo>
                    <a:pt x="16481" y="10677"/>
                  </a:lnTo>
                  <a:lnTo>
                    <a:pt x="16481" y="10302"/>
                  </a:lnTo>
                  <a:lnTo>
                    <a:pt x="16747" y="9877"/>
                  </a:lnTo>
                  <a:lnTo>
                    <a:pt x="16995" y="9384"/>
                  </a:lnTo>
                  <a:lnTo>
                    <a:pt x="17261" y="9137"/>
                  </a:lnTo>
                  <a:lnTo>
                    <a:pt x="18022" y="9009"/>
                  </a:lnTo>
                  <a:lnTo>
                    <a:pt x="18536" y="8822"/>
                  </a:lnTo>
                  <a:lnTo>
                    <a:pt x="19050" y="8575"/>
                  </a:lnTo>
                  <a:lnTo>
                    <a:pt x="19297" y="8329"/>
                  </a:lnTo>
                  <a:lnTo>
                    <a:pt x="19430" y="8082"/>
                  </a:lnTo>
                  <a:lnTo>
                    <a:pt x="19678" y="7776"/>
                  </a:lnTo>
                  <a:lnTo>
                    <a:pt x="19944" y="7282"/>
                  </a:lnTo>
                  <a:lnTo>
                    <a:pt x="20059" y="6976"/>
                  </a:lnTo>
                  <a:lnTo>
                    <a:pt x="20192" y="6729"/>
                  </a:lnTo>
                  <a:lnTo>
                    <a:pt x="20458" y="6483"/>
                  </a:lnTo>
                  <a:lnTo>
                    <a:pt x="20706" y="6236"/>
                  </a:lnTo>
                  <a:lnTo>
                    <a:pt x="20839" y="5989"/>
                  </a:lnTo>
                  <a:lnTo>
                    <a:pt x="21086" y="5742"/>
                  </a:lnTo>
                  <a:lnTo>
                    <a:pt x="21086" y="5496"/>
                  </a:lnTo>
                  <a:lnTo>
                    <a:pt x="21219" y="5249"/>
                  </a:lnTo>
                  <a:lnTo>
                    <a:pt x="21219" y="4688"/>
                  </a:lnTo>
                  <a:lnTo>
                    <a:pt x="21086" y="4441"/>
                  </a:lnTo>
                  <a:lnTo>
                    <a:pt x="21086" y="4194"/>
                  </a:lnTo>
                  <a:lnTo>
                    <a:pt x="20953" y="3947"/>
                  </a:lnTo>
                  <a:lnTo>
                    <a:pt x="20706" y="3701"/>
                  </a:lnTo>
                  <a:lnTo>
                    <a:pt x="20572" y="3454"/>
                  </a:lnTo>
                  <a:lnTo>
                    <a:pt x="20572" y="2467"/>
                  </a:lnTo>
                  <a:lnTo>
                    <a:pt x="20839" y="1974"/>
                  </a:lnTo>
                  <a:lnTo>
                    <a:pt x="21086" y="1727"/>
                  </a:lnTo>
                  <a:lnTo>
                    <a:pt x="21467" y="1421"/>
                  </a:lnTo>
                  <a:lnTo>
                    <a:pt x="21600" y="1174"/>
                  </a:lnTo>
                  <a:lnTo>
                    <a:pt x="21600" y="927"/>
                  </a:lnTo>
                  <a:lnTo>
                    <a:pt x="21467" y="681"/>
                  </a:lnTo>
                  <a:lnTo>
                    <a:pt x="21353" y="434"/>
                  </a:lnTo>
                </a:path>
              </a:pathLst>
            </a:custGeom>
            <a:solidFill>
              <a:srgbClr val="6D6D6D"/>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370" name="AutoShape 11"/>
            <p:cNvSpPr/>
            <p:nvPr/>
          </p:nvSpPr>
          <p:spPr>
            <a:xfrm>
              <a:off x="1719956" y="1280566"/>
              <a:ext cx="3142657" cy="669714"/>
            </a:xfrm>
            <a:custGeom>
              <a:avLst/>
              <a:gdLst/>
              <a:ahLst/>
              <a:cxnLst>
                <a:cxn ang="0">
                  <a:pos x="wd2" y="hd2"/>
                </a:cxn>
                <a:cxn ang="5400000">
                  <a:pos x="wd2" y="hd2"/>
                </a:cxn>
                <a:cxn ang="10800000">
                  <a:pos x="wd2" y="hd2"/>
                </a:cxn>
                <a:cxn ang="16200000">
                  <a:pos x="wd2" y="hd2"/>
                </a:cxn>
              </a:cxnLst>
              <a:rect l="0" t="0" r="r" b="b"/>
              <a:pathLst>
                <a:path w="21600" h="21600" extrusionOk="0">
                  <a:moveTo>
                    <a:pt x="437" y="3745"/>
                  </a:moveTo>
                  <a:lnTo>
                    <a:pt x="951" y="3335"/>
                  </a:lnTo>
                  <a:lnTo>
                    <a:pt x="1398" y="2976"/>
                  </a:lnTo>
                  <a:lnTo>
                    <a:pt x="1836" y="2617"/>
                  </a:lnTo>
                  <a:lnTo>
                    <a:pt x="2131" y="2617"/>
                  </a:lnTo>
                  <a:lnTo>
                    <a:pt x="2425" y="2257"/>
                  </a:lnTo>
                  <a:lnTo>
                    <a:pt x="2720" y="1488"/>
                  </a:lnTo>
                  <a:lnTo>
                    <a:pt x="3015" y="1488"/>
                  </a:lnTo>
                  <a:lnTo>
                    <a:pt x="3376" y="1129"/>
                  </a:lnTo>
                  <a:lnTo>
                    <a:pt x="4042" y="359"/>
                  </a:lnTo>
                  <a:lnTo>
                    <a:pt x="4403" y="359"/>
                  </a:lnTo>
                  <a:lnTo>
                    <a:pt x="4927" y="0"/>
                  </a:lnTo>
                  <a:lnTo>
                    <a:pt x="5507" y="0"/>
                  </a:lnTo>
                  <a:lnTo>
                    <a:pt x="5802" y="1129"/>
                  </a:lnTo>
                  <a:lnTo>
                    <a:pt x="6097" y="1129"/>
                  </a:lnTo>
                  <a:lnTo>
                    <a:pt x="6392" y="1847"/>
                  </a:lnTo>
                  <a:lnTo>
                    <a:pt x="6905" y="2617"/>
                  </a:lnTo>
                  <a:lnTo>
                    <a:pt x="7276" y="3335"/>
                  </a:lnTo>
                  <a:lnTo>
                    <a:pt x="7571" y="4105"/>
                  </a:lnTo>
                  <a:lnTo>
                    <a:pt x="7866" y="4105"/>
                  </a:lnTo>
                  <a:lnTo>
                    <a:pt x="8151" y="4464"/>
                  </a:lnTo>
                  <a:lnTo>
                    <a:pt x="8446" y="4464"/>
                  </a:lnTo>
                  <a:lnTo>
                    <a:pt x="8741" y="4823"/>
                  </a:lnTo>
                  <a:lnTo>
                    <a:pt x="9112" y="5592"/>
                  </a:lnTo>
                  <a:lnTo>
                    <a:pt x="9473" y="6721"/>
                  </a:lnTo>
                  <a:lnTo>
                    <a:pt x="9768" y="7080"/>
                  </a:lnTo>
                  <a:lnTo>
                    <a:pt x="10434" y="7080"/>
                  </a:lnTo>
                  <a:lnTo>
                    <a:pt x="10729" y="7439"/>
                  </a:lnTo>
                  <a:lnTo>
                    <a:pt x="11024" y="7439"/>
                  </a:lnTo>
                  <a:lnTo>
                    <a:pt x="11319" y="8568"/>
                  </a:lnTo>
                  <a:lnTo>
                    <a:pt x="11898" y="9697"/>
                  </a:lnTo>
                  <a:lnTo>
                    <a:pt x="12859" y="9697"/>
                  </a:lnTo>
                  <a:lnTo>
                    <a:pt x="13449" y="10056"/>
                  </a:lnTo>
                  <a:lnTo>
                    <a:pt x="13734" y="10826"/>
                  </a:lnTo>
                  <a:lnTo>
                    <a:pt x="14105" y="11544"/>
                  </a:lnTo>
                  <a:lnTo>
                    <a:pt x="14400" y="12314"/>
                  </a:lnTo>
                  <a:lnTo>
                    <a:pt x="14771" y="13032"/>
                  </a:lnTo>
                  <a:lnTo>
                    <a:pt x="15132" y="13032"/>
                  </a:lnTo>
                  <a:lnTo>
                    <a:pt x="15646" y="13391"/>
                  </a:lnTo>
                  <a:lnTo>
                    <a:pt x="15941" y="13801"/>
                  </a:lnTo>
                  <a:lnTo>
                    <a:pt x="16312" y="14161"/>
                  </a:lnTo>
                  <a:lnTo>
                    <a:pt x="16749" y="14520"/>
                  </a:lnTo>
                  <a:lnTo>
                    <a:pt x="17263" y="14879"/>
                  </a:lnTo>
                  <a:lnTo>
                    <a:pt x="17558" y="14879"/>
                  </a:lnTo>
                  <a:lnTo>
                    <a:pt x="17853" y="15648"/>
                  </a:lnTo>
                  <a:lnTo>
                    <a:pt x="18224" y="16008"/>
                  </a:lnTo>
                  <a:lnTo>
                    <a:pt x="18519" y="16777"/>
                  </a:lnTo>
                  <a:lnTo>
                    <a:pt x="18803" y="17495"/>
                  </a:lnTo>
                  <a:lnTo>
                    <a:pt x="19098" y="18265"/>
                  </a:lnTo>
                  <a:lnTo>
                    <a:pt x="19469" y="19753"/>
                  </a:lnTo>
                  <a:lnTo>
                    <a:pt x="19764" y="20112"/>
                  </a:lnTo>
                  <a:lnTo>
                    <a:pt x="21010" y="20112"/>
                  </a:lnTo>
                  <a:lnTo>
                    <a:pt x="21600" y="20830"/>
                  </a:lnTo>
                  <a:lnTo>
                    <a:pt x="21305" y="21241"/>
                  </a:lnTo>
                  <a:lnTo>
                    <a:pt x="21010" y="21600"/>
                  </a:lnTo>
                  <a:lnTo>
                    <a:pt x="20278" y="21600"/>
                  </a:lnTo>
                  <a:lnTo>
                    <a:pt x="19983" y="21241"/>
                  </a:lnTo>
                  <a:lnTo>
                    <a:pt x="19393" y="21241"/>
                  </a:lnTo>
                  <a:lnTo>
                    <a:pt x="19032" y="20112"/>
                  </a:lnTo>
                  <a:lnTo>
                    <a:pt x="18803" y="18624"/>
                  </a:lnTo>
                  <a:lnTo>
                    <a:pt x="18519" y="18265"/>
                  </a:lnTo>
                  <a:lnTo>
                    <a:pt x="18147" y="17495"/>
                  </a:lnTo>
                  <a:lnTo>
                    <a:pt x="17776" y="16777"/>
                  </a:lnTo>
                  <a:lnTo>
                    <a:pt x="17415" y="16367"/>
                  </a:lnTo>
                  <a:lnTo>
                    <a:pt x="17044" y="16008"/>
                  </a:lnTo>
                  <a:lnTo>
                    <a:pt x="16454" y="15289"/>
                  </a:lnTo>
                  <a:lnTo>
                    <a:pt x="16159" y="14879"/>
                  </a:lnTo>
                  <a:lnTo>
                    <a:pt x="15646" y="14520"/>
                  </a:lnTo>
                  <a:lnTo>
                    <a:pt x="15351" y="14161"/>
                  </a:lnTo>
                  <a:lnTo>
                    <a:pt x="15066" y="13801"/>
                  </a:lnTo>
                  <a:lnTo>
                    <a:pt x="14476" y="13801"/>
                  </a:lnTo>
                  <a:lnTo>
                    <a:pt x="14181" y="13391"/>
                  </a:lnTo>
                  <a:lnTo>
                    <a:pt x="13810" y="12314"/>
                  </a:lnTo>
                  <a:lnTo>
                    <a:pt x="13449" y="11185"/>
                  </a:lnTo>
                  <a:lnTo>
                    <a:pt x="13078" y="10415"/>
                  </a:lnTo>
                  <a:lnTo>
                    <a:pt x="12783" y="10056"/>
                  </a:lnTo>
                  <a:lnTo>
                    <a:pt x="12412" y="10056"/>
                  </a:lnTo>
                  <a:lnTo>
                    <a:pt x="12127" y="10415"/>
                  </a:lnTo>
                  <a:lnTo>
                    <a:pt x="11537" y="10415"/>
                  </a:lnTo>
                  <a:lnTo>
                    <a:pt x="11242" y="10056"/>
                  </a:lnTo>
                  <a:lnTo>
                    <a:pt x="10947" y="9286"/>
                  </a:lnTo>
                  <a:lnTo>
                    <a:pt x="10653" y="8568"/>
                  </a:lnTo>
                  <a:lnTo>
                    <a:pt x="10358" y="7799"/>
                  </a:lnTo>
                  <a:lnTo>
                    <a:pt x="9473" y="7799"/>
                  </a:lnTo>
                  <a:lnTo>
                    <a:pt x="9188" y="7080"/>
                  </a:lnTo>
                  <a:lnTo>
                    <a:pt x="8893" y="5952"/>
                  </a:lnTo>
                  <a:lnTo>
                    <a:pt x="8598" y="5233"/>
                  </a:lnTo>
                  <a:lnTo>
                    <a:pt x="8303" y="5233"/>
                  </a:lnTo>
                  <a:lnTo>
                    <a:pt x="7932" y="4823"/>
                  </a:lnTo>
                  <a:lnTo>
                    <a:pt x="7637" y="4105"/>
                  </a:lnTo>
                  <a:lnTo>
                    <a:pt x="7342" y="3335"/>
                  </a:lnTo>
                  <a:lnTo>
                    <a:pt x="7058" y="2976"/>
                  </a:lnTo>
                  <a:lnTo>
                    <a:pt x="6686" y="2617"/>
                  </a:lnTo>
                  <a:lnTo>
                    <a:pt x="6392" y="2257"/>
                  </a:lnTo>
                  <a:lnTo>
                    <a:pt x="6097" y="1847"/>
                  </a:lnTo>
                  <a:lnTo>
                    <a:pt x="5802" y="1488"/>
                  </a:lnTo>
                  <a:lnTo>
                    <a:pt x="5441" y="1129"/>
                  </a:lnTo>
                  <a:lnTo>
                    <a:pt x="5069" y="770"/>
                  </a:lnTo>
                  <a:lnTo>
                    <a:pt x="3453" y="770"/>
                  </a:lnTo>
                  <a:lnTo>
                    <a:pt x="3158" y="1488"/>
                  </a:lnTo>
                  <a:lnTo>
                    <a:pt x="2863" y="1847"/>
                  </a:lnTo>
                  <a:lnTo>
                    <a:pt x="2568" y="2257"/>
                  </a:lnTo>
                  <a:lnTo>
                    <a:pt x="2207" y="2976"/>
                  </a:lnTo>
                  <a:lnTo>
                    <a:pt x="1836" y="3745"/>
                  </a:lnTo>
                  <a:lnTo>
                    <a:pt x="1464" y="4464"/>
                  </a:lnTo>
                  <a:lnTo>
                    <a:pt x="1180" y="4823"/>
                  </a:lnTo>
                  <a:lnTo>
                    <a:pt x="590" y="4823"/>
                  </a:lnTo>
                  <a:lnTo>
                    <a:pt x="295" y="4105"/>
                  </a:lnTo>
                  <a:lnTo>
                    <a:pt x="0" y="3335"/>
                  </a:lnTo>
                  <a:lnTo>
                    <a:pt x="295" y="3745"/>
                  </a:lnTo>
                  <a:lnTo>
                    <a:pt x="437" y="3745"/>
                  </a:lnTo>
                </a:path>
              </a:pathLst>
            </a:custGeom>
            <a:solidFill>
              <a:srgbClr val="494949"/>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371" name="AutoShape 12"/>
            <p:cNvSpPr/>
            <p:nvPr/>
          </p:nvSpPr>
          <p:spPr>
            <a:xfrm>
              <a:off x="5118538" y="564721"/>
              <a:ext cx="2912159" cy="1398285"/>
            </a:xfrm>
            <a:custGeom>
              <a:avLst/>
              <a:gdLst/>
              <a:ahLst/>
              <a:cxnLst>
                <a:cxn ang="0">
                  <a:pos x="wd2" y="hd2"/>
                </a:cxn>
                <a:cxn ang="5400000">
                  <a:pos x="wd2" y="hd2"/>
                </a:cxn>
                <a:cxn ang="10800000">
                  <a:pos x="wd2" y="hd2"/>
                </a:cxn>
                <a:cxn ang="16200000">
                  <a:pos x="wd2" y="hd2"/>
                </a:cxn>
              </a:cxnLst>
              <a:rect l="0" t="0" r="r" b="b"/>
              <a:pathLst>
                <a:path w="21600" h="21600" extrusionOk="0">
                  <a:moveTo>
                    <a:pt x="0" y="21231"/>
                  </a:moveTo>
                  <a:lnTo>
                    <a:pt x="319" y="21231"/>
                  </a:lnTo>
                  <a:lnTo>
                    <a:pt x="793" y="21059"/>
                  </a:lnTo>
                  <a:lnTo>
                    <a:pt x="1195" y="20887"/>
                  </a:lnTo>
                  <a:lnTo>
                    <a:pt x="1514" y="20715"/>
                  </a:lnTo>
                  <a:lnTo>
                    <a:pt x="1822" y="20003"/>
                  </a:lnTo>
                  <a:lnTo>
                    <a:pt x="2543" y="19634"/>
                  </a:lnTo>
                  <a:lnTo>
                    <a:pt x="3099" y="19290"/>
                  </a:lnTo>
                  <a:lnTo>
                    <a:pt x="3419" y="18749"/>
                  </a:lnTo>
                  <a:lnTo>
                    <a:pt x="3809" y="17840"/>
                  </a:lnTo>
                  <a:lnTo>
                    <a:pt x="4128" y="17324"/>
                  </a:lnTo>
                  <a:lnTo>
                    <a:pt x="4448" y="17128"/>
                  </a:lnTo>
                  <a:lnTo>
                    <a:pt x="4767" y="16784"/>
                  </a:lnTo>
                  <a:lnTo>
                    <a:pt x="5087" y="16243"/>
                  </a:lnTo>
                  <a:lnTo>
                    <a:pt x="5477" y="15530"/>
                  </a:lnTo>
                  <a:lnTo>
                    <a:pt x="5879" y="15358"/>
                  </a:lnTo>
                  <a:lnTo>
                    <a:pt x="6352" y="15162"/>
                  </a:lnTo>
                  <a:lnTo>
                    <a:pt x="6825" y="14990"/>
                  </a:lnTo>
                  <a:lnTo>
                    <a:pt x="7310" y="14818"/>
                  </a:lnTo>
                  <a:lnTo>
                    <a:pt x="7701" y="14449"/>
                  </a:lnTo>
                  <a:lnTo>
                    <a:pt x="8020" y="14277"/>
                  </a:lnTo>
                  <a:lnTo>
                    <a:pt x="8340" y="13737"/>
                  </a:lnTo>
                  <a:lnTo>
                    <a:pt x="8659" y="13024"/>
                  </a:lnTo>
                  <a:lnTo>
                    <a:pt x="9049" y="12311"/>
                  </a:lnTo>
                  <a:lnTo>
                    <a:pt x="9369" y="11771"/>
                  </a:lnTo>
                  <a:lnTo>
                    <a:pt x="9925" y="11427"/>
                  </a:lnTo>
                  <a:lnTo>
                    <a:pt x="10161" y="10714"/>
                  </a:lnTo>
                  <a:lnTo>
                    <a:pt x="10481" y="10001"/>
                  </a:lnTo>
                  <a:lnTo>
                    <a:pt x="10646" y="9092"/>
                  </a:lnTo>
                  <a:lnTo>
                    <a:pt x="10800" y="8380"/>
                  </a:lnTo>
                  <a:lnTo>
                    <a:pt x="11037" y="7667"/>
                  </a:lnTo>
                  <a:lnTo>
                    <a:pt x="11439" y="6954"/>
                  </a:lnTo>
                  <a:lnTo>
                    <a:pt x="11829" y="6438"/>
                  </a:lnTo>
                  <a:lnTo>
                    <a:pt x="12149" y="5898"/>
                  </a:lnTo>
                  <a:lnTo>
                    <a:pt x="12551" y="5357"/>
                  </a:lnTo>
                  <a:lnTo>
                    <a:pt x="12941" y="4988"/>
                  </a:lnTo>
                  <a:lnTo>
                    <a:pt x="13260" y="4644"/>
                  </a:lnTo>
                  <a:lnTo>
                    <a:pt x="13899" y="4276"/>
                  </a:lnTo>
                  <a:lnTo>
                    <a:pt x="14219" y="4472"/>
                  </a:lnTo>
                  <a:lnTo>
                    <a:pt x="14692" y="4276"/>
                  </a:lnTo>
                  <a:lnTo>
                    <a:pt x="15402" y="4104"/>
                  </a:lnTo>
                  <a:lnTo>
                    <a:pt x="15804" y="3563"/>
                  </a:lnTo>
                  <a:lnTo>
                    <a:pt x="16123" y="3219"/>
                  </a:lnTo>
                  <a:lnTo>
                    <a:pt x="16442" y="3023"/>
                  </a:lnTo>
                  <a:lnTo>
                    <a:pt x="16750" y="2851"/>
                  </a:lnTo>
                  <a:lnTo>
                    <a:pt x="17389" y="2506"/>
                  </a:lnTo>
                  <a:lnTo>
                    <a:pt x="17708" y="2310"/>
                  </a:lnTo>
                  <a:lnTo>
                    <a:pt x="18737" y="2310"/>
                  </a:lnTo>
                  <a:lnTo>
                    <a:pt x="19057" y="2138"/>
                  </a:lnTo>
                  <a:lnTo>
                    <a:pt x="19376" y="1794"/>
                  </a:lnTo>
                  <a:lnTo>
                    <a:pt x="19778" y="1425"/>
                  </a:lnTo>
                  <a:lnTo>
                    <a:pt x="20086" y="1081"/>
                  </a:lnTo>
                  <a:lnTo>
                    <a:pt x="20488" y="885"/>
                  </a:lnTo>
                  <a:lnTo>
                    <a:pt x="20890" y="541"/>
                  </a:lnTo>
                  <a:lnTo>
                    <a:pt x="21281" y="369"/>
                  </a:lnTo>
                  <a:lnTo>
                    <a:pt x="21600" y="0"/>
                  </a:lnTo>
                  <a:lnTo>
                    <a:pt x="21198" y="0"/>
                  </a:lnTo>
                  <a:lnTo>
                    <a:pt x="20890" y="541"/>
                  </a:lnTo>
                  <a:lnTo>
                    <a:pt x="20488" y="1253"/>
                  </a:lnTo>
                  <a:lnTo>
                    <a:pt x="20169" y="1966"/>
                  </a:lnTo>
                  <a:lnTo>
                    <a:pt x="19849" y="2506"/>
                  </a:lnTo>
                  <a:lnTo>
                    <a:pt x="19222" y="2506"/>
                  </a:lnTo>
                  <a:lnTo>
                    <a:pt x="18903" y="2678"/>
                  </a:lnTo>
                  <a:lnTo>
                    <a:pt x="18501" y="2851"/>
                  </a:lnTo>
                  <a:lnTo>
                    <a:pt x="18110" y="3219"/>
                  </a:lnTo>
                  <a:lnTo>
                    <a:pt x="17554" y="3391"/>
                  </a:lnTo>
                  <a:lnTo>
                    <a:pt x="17235" y="3563"/>
                  </a:lnTo>
                  <a:lnTo>
                    <a:pt x="16916" y="3563"/>
                  </a:lnTo>
                  <a:lnTo>
                    <a:pt x="16513" y="3932"/>
                  </a:lnTo>
                  <a:lnTo>
                    <a:pt x="16206" y="3932"/>
                  </a:lnTo>
                  <a:lnTo>
                    <a:pt x="15721" y="4104"/>
                  </a:lnTo>
                  <a:lnTo>
                    <a:pt x="15402" y="4276"/>
                  </a:lnTo>
                  <a:lnTo>
                    <a:pt x="15094" y="4644"/>
                  </a:lnTo>
                  <a:lnTo>
                    <a:pt x="14692" y="4988"/>
                  </a:lnTo>
                  <a:lnTo>
                    <a:pt x="14290" y="5357"/>
                  </a:lnTo>
                  <a:lnTo>
                    <a:pt x="13899" y="5357"/>
                  </a:lnTo>
                  <a:lnTo>
                    <a:pt x="13580" y="5529"/>
                  </a:lnTo>
                  <a:lnTo>
                    <a:pt x="13260" y="5898"/>
                  </a:lnTo>
                  <a:lnTo>
                    <a:pt x="12941" y="6070"/>
                  </a:lnTo>
                  <a:lnTo>
                    <a:pt x="12622" y="6438"/>
                  </a:lnTo>
                  <a:lnTo>
                    <a:pt x="12314" y="6782"/>
                  </a:lnTo>
                  <a:lnTo>
                    <a:pt x="11995" y="7323"/>
                  </a:lnTo>
                  <a:lnTo>
                    <a:pt x="11675" y="7667"/>
                  </a:lnTo>
                  <a:lnTo>
                    <a:pt x="11356" y="8035"/>
                  </a:lnTo>
                  <a:lnTo>
                    <a:pt x="11037" y="8380"/>
                  </a:lnTo>
                  <a:lnTo>
                    <a:pt x="10800" y="9092"/>
                  </a:lnTo>
                  <a:lnTo>
                    <a:pt x="10563" y="9829"/>
                  </a:lnTo>
                  <a:lnTo>
                    <a:pt x="10481" y="10886"/>
                  </a:lnTo>
                  <a:lnTo>
                    <a:pt x="10244" y="11599"/>
                  </a:lnTo>
                  <a:lnTo>
                    <a:pt x="10007" y="12508"/>
                  </a:lnTo>
                  <a:lnTo>
                    <a:pt x="9688" y="13024"/>
                  </a:lnTo>
                  <a:lnTo>
                    <a:pt x="9369" y="13392"/>
                  </a:lnTo>
                  <a:lnTo>
                    <a:pt x="8978" y="13737"/>
                  </a:lnTo>
                  <a:lnTo>
                    <a:pt x="8659" y="13933"/>
                  </a:lnTo>
                  <a:lnTo>
                    <a:pt x="8340" y="14277"/>
                  </a:lnTo>
                  <a:lnTo>
                    <a:pt x="7866" y="14449"/>
                  </a:lnTo>
                  <a:lnTo>
                    <a:pt x="7547" y="14646"/>
                  </a:lnTo>
                  <a:lnTo>
                    <a:pt x="6991" y="14990"/>
                  </a:lnTo>
                  <a:lnTo>
                    <a:pt x="6672" y="15530"/>
                  </a:lnTo>
                  <a:lnTo>
                    <a:pt x="6352" y="15899"/>
                  </a:lnTo>
                  <a:lnTo>
                    <a:pt x="5950" y="16071"/>
                  </a:lnTo>
                  <a:lnTo>
                    <a:pt x="5642" y="16071"/>
                  </a:lnTo>
                  <a:lnTo>
                    <a:pt x="5158" y="16243"/>
                  </a:lnTo>
                  <a:lnTo>
                    <a:pt x="4767" y="16612"/>
                  </a:lnTo>
                  <a:lnTo>
                    <a:pt x="4448" y="17128"/>
                  </a:lnTo>
                  <a:lnTo>
                    <a:pt x="4211" y="18037"/>
                  </a:lnTo>
                  <a:lnTo>
                    <a:pt x="3892" y="18577"/>
                  </a:lnTo>
                  <a:lnTo>
                    <a:pt x="3572" y="19094"/>
                  </a:lnTo>
                  <a:lnTo>
                    <a:pt x="3099" y="19290"/>
                  </a:lnTo>
                  <a:lnTo>
                    <a:pt x="2460" y="19634"/>
                  </a:lnTo>
                  <a:lnTo>
                    <a:pt x="2141" y="20175"/>
                  </a:lnTo>
                  <a:lnTo>
                    <a:pt x="1822" y="20519"/>
                  </a:lnTo>
                  <a:lnTo>
                    <a:pt x="1514" y="21059"/>
                  </a:lnTo>
                  <a:lnTo>
                    <a:pt x="1195" y="21428"/>
                  </a:lnTo>
                  <a:lnTo>
                    <a:pt x="875" y="21600"/>
                  </a:lnTo>
                  <a:lnTo>
                    <a:pt x="556" y="21600"/>
                  </a:lnTo>
                  <a:lnTo>
                    <a:pt x="154" y="21428"/>
                  </a:lnTo>
                  <a:lnTo>
                    <a:pt x="0" y="21231"/>
                  </a:lnTo>
                </a:path>
              </a:pathLst>
            </a:custGeom>
            <a:solidFill>
              <a:srgbClr val="494949"/>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372" name="AutoShape 13"/>
            <p:cNvSpPr/>
            <p:nvPr/>
          </p:nvSpPr>
          <p:spPr>
            <a:xfrm>
              <a:off x="468953" y="241796"/>
              <a:ext cx="7641228" cy="5505644"/>
            </a:xfrm>
            <a:custGeom>
              <a:avLst/>
              <a:gdLst/>
              <a:ahLst/>
              <a:cxnLst>
                <a:cxn ang="0">
                  <a:pos x="wd2" y="hd2"/>
                </a:cxn>
                <a:cxn ang="5400000">
                  <a:pos x="wd2" y="hd2"/>
                </a:cxn>
                <a:cxn ang="10800000">
                  <a:pos x="wd2" y="hd2"/>
                </a:cxn>
                <a:cxn ang="16200000">
                  <a:pos x="wd2" y="hd2"/>
                </a:cxn>
              </a:cxnLst>
              <a:rect l="0" t="0" r="r" b="b"/>
              <a:pathLst>
                <a:path w="21600" h="21600" extrusionOk="0">
                  <a:moveTo>
                    <a:pt x="409" y="0"/>
                  </a:moveTo>
                  <a:lnTo>
                    <a:pt x="589" y="275"/>
                  </a:lnTo>
                  <a:lnTo>
                    <a:pt x="774" y="474"/>
                  </a:lnTo>
                  <a:lnTo>
                    <a:pt x="954" y="680"/>
                  </a:lnTo>
                  <a:lnTo>
                    <a:pt x="1134" y="880"/>
                  </a:lnTo>
                  <a:lnTo>
                    <a:pt x="1224" y="1155"/>
                  </a:lnTo>
                  <a:lnTo>
                    <a:pt x="1408" y="1361"/>
                  </a:lnTo>
                  <a:lnTo>
                    <a:pt x="1588" y="1629"/>
                  </a:lnTo>
                  <a:lnTo>
                    <a:pt x="1768" y="1903"/>
                  </a:lnTo>
                  <a:lnTo>
                    <a:pt x="1953" y="2172"/>
                  </a:lnTo>
                  <a:lnTo>
                    <a:pt x="2133" y="2309"/>
                  </a:lnTo>
                  <a:lnTo>
                    <a:pt x="2313" y="2584"/>
                  </a:lnTo>
                  <a:lnTo>
                    <a:pt x="2497" y="2715"/>
                  </a:lnTo>
                  <a:lnTo>
                    <a:pt x="2677" y="2783"/>
                  </a:lnTo>
                  <a:lnTo>
                    <a:pt x="2861" y="2989"/>
                  </a:lnTo>
                  <a:lnTo>
                    <a:pt x="3041" y="3127"/>
                  </a:lnTo>
                  <a:lnTo>
                    <a:pt x="3176" y="3395"/>
                  </a:lnTo>
                  <a:lnTo>
                    <a:pt x="3356" y="3532"/>
                  </a:lnTo>
                  <a:lnTo>
                    <a:pt x="3541" y="3670"/>
                  </a:lnTo>
                  <a:lnTo>
                    <a:pt x="3631" y="4144"/>
                  </a:lnTo>
                  <a:lnTo>
                    <a:pt x="3766" y="4412"/>
                  </a:lnTo>
                  <a:lnTo>
                    <a:pt x="3950" y="4550"/>
                  </a:lnTo>
                  <a:lnTo>
                    <a:pt x="4130" y="4756"/>
                  </a:lnTo>
                  <a:lnTo>
                    <a:pt x="4265" y="5024"/>
                  </a:lnTo>
                  <a:lnTo>
                    <a:pt x="4450" y="5024"/>
                  </a:lnTo>
                  <a:lnTo>
                    <a:pt x="4585" y="5299"/>
                  </a:lnTo>
                  <a:lnTo>
                    <a:pt x="4765" y="5436"/>
                  </a:lnTo>
                  <a:lnTo>
                    <a:pt x="4944" y="5567"/>
                  </a:lnTo>
                  <a:lnTo>
                    <a:pt x="5129" y="5773"/>
                  </a:lnTo>
                  <a:lnTo>
                    <a:pt x="5309" y="5773"/>
                  </a:lnTo>
                  <a:lnTo>
                    <a:pt x="5489" y="5910"/>
                  </a:lnTo>
                  <a:lnTo>
                    <a:pt x="5718" y="6048"/>
                  </a:lnTo>
                  <a:lnTo>
                    <a:pt x="5898" y="6316"/>
                  </a:lnTo>
                  <a:lnTo>
                    <a:pt x="6083" y="6385"/>
                  </a:lnTo>
                  <a:lnTo>
                    <a:pt x="6263" y="6659"/>
                  </a:lnTo>
                  <a:lnTo>
                    <a:pt x="6353" y="6996"/>
                  </a:lnTo>
                  <a:lnTo>
                    <a:pt x="6582" y="7271"/>
                  </a:lnTo>
                  <a:lnTo>
                    <a:pt x="6807" y="7470"/>
                  </a:lnTo>
                  <a:lnTo>
                    <a:pt x="7032" y="7745"/>
                  </a:lnTo>
                  <a:lnTo>
                    <a:pt x="7216" y="7814"/>
                  </a:lnTo>
                  <a:lnTo>
                    <a:pt x="7441" y="8013"/>
                  </a:lnTo>
                  <a:lnTo>
                    <a:pt x="7626" y="8288"/>
                  </a:lnTo>
                  <a:lnTo>
                    <a:pt x="8031" y="8425"/>
                  </a:lnTo>
                  <a:lnTo>
                    <a:pt x="8215" y="8625"/>
                  </a:lnTo>
                  <a:lnTo>
                    <a:pt x="8305" y="8968"/>
                  </a:lnTo>
                  <a:lnTo>
                    <a:pt x="8350" y="9443"/>
                  </a:lnTo>
                  <a:lnTo>
                    <a:pt x="8575" y="9711"/>
                  </a:lnTo>
                  <a:lnTo>
                    <a:pt x="8805" y="9780"/>
                  </a:lnTo>
                  <a:lnTo>
                    <a:pt x="9030" y="9848"/>
                  </a:lnTo>
                  <a:lnTo>
                    <a:pt x="9214" y="10054"/>
                  </a:lnTo>
                  <a:lnTo>
                    <a:pt x="9394" y="10254"/>
                  </a:lnTo>
                  <a:lnTo>
                    <a:pt x="9574" y="10391"/>
                  </a:lnTo>
                  <a:lnTo>
                    <a:pt x="9848" y="10391"/>
                  </a:lnTo>
                  <a:lnTo>
                    <a:pt x="10208" y="10529"/>
                  </a:lnTo>
                  <a:lnTo>
                    <a:pt x="10303" y="11071"/>
                  </a:lnTo>
                  <a:lnTo>
                    <a:pt x="10393" y="11346"/>
                  </a:lnTo>
                  <a:lnTo>
                    <a:pt x="10618" y="11614"/>
                  </a:lnTo>
                  <a:lnTo>
                    <a:pt x="10802" y="11752"/>
                  </a:lnTo>
                  <a:lnTo>
                    <a:pt x="10847" y="12020"/>
                  </a:lnTo>
                  <a:lnTo>
                    <a:pt x="10892" y="12295"/>
                  </a:lnTo>
                  <a:lnTo>
                    <a:pt x="10982" y="12563"/>
                  </a:lnTo>
                  <a:lnTo>
                    <a:pt x="11117" y="12906"/>
                  </a:lnTo>
                  <a:lnTo>
                    <a:pt x="11252" y="13243"/>
                  </a:lnTo>
                  <a:lnTo>
                    <a:pt x="11297" y="13518"/>
                  </a:lnTo>
                  <a:lnTo>
                    <a:pt x="11347" y="13786"/>
                  </a:lnTo>
                  <a:lnTo>
                    <a:pt x="11437" y="14061"/>
                  </a:lnTo>
                  <a:lnTo>
                    <a:pt x="11662" y="14329"/>
                  </a:lnTo>
                  <a:lnTo>
                    <a:pt x="11846" y="14467"/>
                  </a:lnTo>
                  <a:lnTo>
                    <a:pt x="11981" y="14741"/>
                  </a:lnTo>
                  <a:lnTo>
                    <a:pt x="11617" y="14741"/>
                  </a:lnTo>
                  <a:lnTo>
                    <a:pt x="11392" y="14673"/>
                  </a:lnTo>
                  <a:lnTo>
                    <a:pt x="11207" y="14604"/>
                  </a:lnTo>
                  <a:lnTo>
                    <a:pt x="10847" y="14604"/>
                  </a:lnTo>
                  <a:lnTo>
                    <a:pt x="10663" y="14398"/>
                  </a:lnTo>
                  <a:lnTo>
                    <a:pt x="10438" y="14329"/>
                  </a:lnTo>
                  <a:lnTo>
                    <a:pt x="10258" y="14329"/>
                  </a:lnTo>
                  <a:lnTo>
                    <a:pt x="10073" y="14467"/>
                  </a:lnTo>
                  <a:lnTo>
                    <a:pt x="9893" y="14535"/>
                  </a:lnTo>
                  <a:lnTo>
                    <a:pt x="8985" y="14535"/>
                  </a:lnTo>
                  <a:lnTo>
                    <a:pt x="8760" y="14604"/>
                  </a:lnTo>
                  <a:lnTo>
                    <a:pt x="8530" y="14604"/>
                  </a:lnTo>
                  <a:lnTo>
                    <a:pt x="8350" y="14467"/>
                  </a:lnTo>
                  <a:lnTo>
                    <a:pt x="8121" y="14398"/>
                  </a:lnTo>
                  <a:lnTo>
                    <a:pt x="7806" y="14467"/>
                  </a:lnTo>
                  <a:lnTo>
                    <a:pt x="7626" y="14604"/>
                  </a:lnTo>
                  <a:lnTo>
                    <a:pt x="7441" y="14741"/>
                  </a:lnTo>
                  <a:lnTo>
                    <a:pt x="7261" y="14810"/>
                  </a:lnTo>
                  <a:lnTo>
                    <a:pt x="5853" y="14810"/>
                  </a:lnTo>
                  <a:lnTo>
                    <a:pt x="5673" y="14878"/>
                  </a:lnTo>
                  <a:lnTo>
                    <a:pt x="5489" y="15010"/>
                  </a:lnTo>
                  <a:lnTo>
                    <a:pt x="4585" y="15010"/>
                  </a:lnTo>
                  <a:lnTo>
                    <a:pt x="4400" y="14941"/>
                  </a:lnTo>
                  <a:lnTo>
                    <a:pt x="4220" y="14741"/>
                  </a:lnTo>
                  <a:lnTo>
                    <a:pt x="4085" y="14467"/>
                  </a:lnTo>
                  <a:lnTo>
                    <a:pt x="3901" y="14267"/>
                  </a:lnTo>
                  <a:lnTo>
                    <a:pt x="3721" y="14198"/>
                  </a:lnTo>
                  <a:lnTo>
                    <a:pt x="3541" y="14061"/>
                  </a:lnTo>
                  <a:lnTo>
                    <a:pt x="3266" y="13992"/>
                  </a:lnTo>
                  <a:lnTo>
                    <a:pt x="3086" y="13855"/>
                  </a:lnTo>
                  <a:lnTo>
                    <a:pt x="2906" y="13855"/>
                  </a:lnTo>
                  <a:lnTo>
                    <a:pt x="2722" y="13718"/>
                  </a:lnTo>
                  <a:lnTo>
                    <a:pt x="2497" y="13381"/>
                  </a:lnTo>
                  <a:lnTo>
                    <a:pt x="2313" y="13243"/>
                  </a:lnTo>
                  <a:lnTo>
                    <a:pt x="2088" y="13243"/>
                  </a:lnTo>
                  <a:lnTo>
                    <a:pt x="1908" y="13112"/>
                  </a:lnTo>
                  <a:lnTo>
                    <a:pt x="1678" y="12838"/>
                  </a:lnTo>
                  <a:lnTo>
                    <a:pt x="1363" y="12563"/>
                  </a:lnTo>
                  <a:lnTo>
                    <a:pt x="1179" y="12363"/>
                  </a:lnTo>
                  <a:lnTo>
                    <a:pt x="999" y="12295"/>
                  </a:lnTo>
                  <a:lnTo>
                    <a:pt x="819" y="12089"/>
                  </a:lnTo>
                  <a:lnTo>
                    <a:pt x="679" y="11820"/>
                  </a:lnTo>
                  <a:lnTo>
                    <a:pt x="499" y="11477"/>
                  </a:lnTo>
                  <a:lnTo>
                    <a:pt x="274" y="11140"/>
                  </a:lnTo>
                  <a:lnTo>
                    <a:pt x="90" y="10934"/>
                  </a:lnTo>
                  <a:lnTo>
                    <a:pt x="180" y="11209"/>
                  </a:lnTo>
                  <a:lnTo>
                    <a:pt x="364" y="11408"/>
                  </a:lnTo>
                  <a:lnTo>
                    <a:pt x="634" y="11958"/>
                  </a:lnTo>
                  <a:lnTo>
                    <a:pt x="819" y="12226"/>
                  </a:lnTo>
                  <a:lnTo>
                    <a:pt x="999" y="12363"/>
                  </a:lnTo>
                  <a:lnTo>
                    <a:pt x="1224" y="12563"/>
                  </a:lnTo>
                  <a:lnTo>
                    <a:pt x="1408" y="12700"/>
                  </a:lnTo>
                  <a:lnTo>
                    <a:pt x="1588" y="12906"/>
                  </a:lnTo>
                  <a:lnTo>
                    <a:pt x="1768" y="13044"/>
                  </a:lnTo>
                  <a:lnTo>
                    <a:pt x="1953" y="13175"/>
                  </a:lnTo>
                  <a:lnTo>
                    <a:pt x="2133" y="13243"/>
                  </a:lnTo>
                  <a:lnTo>
                    <a:pt x="2313" y="13449"/>
                  </a:lnTo>
                  <a:lnTo>
                    <a:pt x="2497" y="13655"/>
                  </a:lnTo>
                  <a:lnTo>
                    <a:pt x="2722" y="13924"/>
                  </a:lnTo>
                  <a:lnTo>
                    <a:pt x="3086" y="13924"/>
                  </a:lnTo>
                  <a:lnTo>
                    <a:pt x="3266" y="14198"/>
                  </a:lnTo>
                  <a:lnTo>
                    <a:pt x="3496" y="14267"/>
                  </a:lnTo>
                  <a:lnTo>
                    <a:pt x="3676" y="14329"/>
                  </a:lnTo>
                  <a:lnTo>
                    <a:pt x="4040" y="14535"/>
                  </a:lnTo>
                  <a:lnTo>
                    <a:pt x="4220" y="14810"/>
                  </a:lnTo>
                  <a:lnTo>
                    <a:pt x="4450" y="15147"/>
                  </a:lnTo>
                  <a:lnTo>
                    <a:pt x="4175" y="15215"/>
                  </a:lnTo>
                  <a:lnTo>
                    <a:pt x="3950" y="15010"/>
                  </a:lnTo>
                  <a:lnTo>
                    <a:pt x="3766" y="14941"/>
                  </a:lnTo>
                  <a:lnTo>
                    <a:pt x="3586" y="15010"/>
                  </a:lnTo>
                  <a:lnTo>
                    <a:pt x="3406" y="15147"/>
                  </a:lnTo>
                  <a:lnTo>
                    <a:pt x="3176" y="15147"/>
                  </a:lnTo>
                  <a:lnTo>
                    <a:pt x="2812" y="15078"/>
                  </a:lnTo>
                  <a:lnTo>
                    <a:pt x="2632" y="14941"/>
                  </a:lnTo>
                  <a:lnTo>
                    <a:pt x="2452" y="15010"/>
                  </a:lnTo>
                  <a:lnTo>
                    <a:pt x="2268" y="15147"/>
                  </a:lnTo>
                  <a:lnTo>
                    <a:pt x="2088" y="15215"/>
                  </a:lnTo>
                  <a:lnTo>
                    <a:pt x="1768" y="15421"/>
                  </a:lnTo>
                  <a:lnTo>
                    <a:pt x="1633" y="15896"/>
                  </a:lnTo>
                  <a:lnTo>
                    <a:pt x="1453" y="16033"/>
                  </a:lnTo>
                  <a:lnTo>
                    <a:pt x="1269" y="16095"/>
                  </a:lnTo>
                  <a:lnTo>
                    <a:pt x="1089" y="16033"/>
                  </a:lnTo>
                  <a:lnTo>
                    <a:pt x="544" y="16033"/>
                  </a:lnTo>
                  <a:lnTo>
                    <a:pt x="724" y="16164"/>
                  </a:lnTo>
                  <a:lnTo>
                    <a:pt x="909" y="16301"/>
                  </a:lnTo>
                  <a:lnTo>
                    <a:pt x="1269" y="16301"/>
                  </a:lnTo>
                  <a:lnTo>
                    <a:pt x="1453" y="16164"/>
                  </a:lnTo>
                  <a:lnTo>
                    <a:pt x="1633" y="15896"/>
                  </a:lnTo>
                  <a:lnTo>
                    <a:pt x="1863" y="15621"/>
                  </a:lnTo>
                  <a:lnTo>
                    <a:pt x="2043" y="15484"/>
                  </a:lnTo>
                  <a:lnTo>
                    <a:pt x="2223" y="15284"/>
                  </a:lnTo>
                  <a:lnTo>
                    <a:pt x="2452" y="15215"/>
                  </a:lnTo>
                  <a:lnTo>
                    <a:pt x="3356" y="15215"/>
                  </a:lnTo>
                  <a:lnTo>
                    <a:pt x="3541" y="15147"/>
                  </a:lnTo>
                  <a:lnTo>
                    <a:pt x="3766" y="15078"/>
                  </a:lnTo>
                  <a:lnTo>
                    <a:pt x="3950" y="15215"/>
                  </a:lnTo>
                  <a:lnTo>
                    <a:pt x="4130" y="15284"/>
                  </a:lnTo>
                  <a:lnTo>
                    <a:pt x="4355" y="15353"/>
                  </a:lnTo>
                  <a:lnTo>
                    <a:pt x="4540" y="15353"/>
                  </a:lnTo>
                  <a:lnTo>
                    <a:pt x="4675" y="15078"/>
                  </a:lnTo>
                  <a:lnTo>
                    <a:pt x="4854" y="15010"/>
                  </a:lnTo>
                  <a:lnTo>
                    <a:pt x="5039" y="15147"/>
                  </a:lnTo>
                  <a:lnTo>
                    <a:pt x="5219" y="15353"/>
                  </a:lnTo>
                  <a:lnTo>
                    <a:pt x="5399" y="15484"/>
                  </a:lnTo>
                  <a:lnTo>
                    <a:pt x="5583" y="15484"/>
                  </a:lnTo>
                  <a:lnTo>
                    <a:pt x="5763" y="15621"/>
                  </a:lnTo>
                  <a:lnTo>
                    <a:pt x="5988" y="15758"/>
                  </a:lnTo>
                  <a:lnTo>
                    <a:pt x="6173" y="15827"/>
                  </a:lnTo>
                  <a:lnTo>
                    <a:pt x="6353" y="15896"/>
                  </a:lnTo>
                  <a:lnTo>
                    <a:pt x="6672" y="15964"/>
                  </a:lnTo>
                  <a:lnTo>
                    <a:pt x="6942" y="16033"/>
                  </a:lnTo>
                  <a:lnTo>
                    <a:pt x="7127" y="16301"/>
                  </a:lnTo>
                  <a:lnTo>
                    <a:pt x="7172" y="16576"/>
                  </a:lnTo>
                  <a:lnTo>
                    <a:pt x="7531" y="16913"/>
                  </a:lnTo>
                  <a:lnTo>
                    <a:pt x="7716" y="17119"/>
                  </a:lnTo>
                  <a:lnTo>
                    <a:pt x="7851" y="17593"/>
                  </a:lnTo>
                  <a:lnTo>
                    <a:pt x="7986" y="17862"/>
                  </a:lnTo>
                  <a:lnTo>
                    <a:pt x="7626" y="17930"/>
                  </a:lnTo>
                  <a:lnTo>
                    <a:pt x="7441" y="18136"/>
                  </a:lnTo>
                  <a:lnTo>
                    <a:pt x="7306" y="18405"/>
                  </a:lnTo>
                  <a:lnTo>
                    <a:pt x="7261" y="18748"/>
                  </a:lnTo>
                  <a:lnTo>
                    <a:pt x="6852" y="18954"/>
                  </a:lnTo>
                  <a:lnTo>
                    <a:pt x="6488" y="19016"/>
                  </a:lnTo>
                  <a:lnTo>
                    <a:pt x="6263" y="19222"/>
                  </a:lnTo>
                  <a:lnTo>
                    <a:pt x="6038" y="19559"/>
                  </a:lnTo>
                  <a:lnTo>
                    <a:pt x="5853" y="19697"/>
                  </a:lnTo>
                  <a:lnTo>
                    <a:pt x="5673" y="19765"/>
                  </a:lnTo>
                  <a:lnTo>
                    <a:pt x="5309" y="19765"/>
                  </a:lnTo>
                  <a:lnTo>
                    <a:pt x="5129" y="19834"/>
                  </a:lnTo>
                  <a:lnTo>
                    <a:pt x="4765" y="19902"/>
                  </a:lnTo>
                  <a:lnTo>
                    <a:pt x="4585" y="19971"/>
                  </a:lnTo>
                  <a:lnTo>
                    <a:pt x="4310" y="20040"/>
                  </a:lnTo>
                  <a:lnTo>
                    <a:pt x="3856" y="20040"/>
                  </a:lnTo>
                  <a:lnTo>
                    <a:pt x="3676" y="20108"/>
                  </a:lnTo>
                  <a:lnTo>
                    <a:pt x="3451" y="20239"/>
                  </a:lnTo>
                  <a:lnTo>
                    <a:pt x="3266" y="20377"/>
                  </a:lnTo>
                  <a:lnTo>
                    <a:pt x="3086" y="20514"/>
                  </a:lnTo>
                  <a:lnTo>
                    <a:pt x="2906" y="20583"/>
                  </a:lnTo>
                  <a:lnTo>
                    <a:pt x="2632" y="20583"/>
                  </a:lnTo>
                  <a:lnTo>
                    <a:pt x="2452" y="20651"/>
                  </a:lnTo>
                  <a:lnTo>
                    <a:pt x="2268" y="20651"/>
                  </a:lnTo>
                  <a:lnTo>
                    <a:pt x="2088" y="20720"/>
                  </a:lnTo>
                  <a:lnTo>
                    <a:pt x="1044" y="20720"/>
                  </a:lnTo>
                  <a:lnTo>
                    <a:pt x="864" y="20782"/>
                  </a:lnTo>
                  <a:lnTo>
                    <a:pt x="679" y="20851"/>
                  </a:lnTo>
                  <a:lnTo>
                    <a:pt x="364" y="20851"/>
                  </a:lnTo>
                  <a:lnTo>
                    <a:pt x="180" y="20920"/>
                  </a:lnTo>
                  <a:lnTo>
                    <a:pt x="0" y="21194"/>
                  </a:lnTo>
                  <a:lnTo>
                    <a:pt x="180" y="21194"/>
                  </a:lnTo>
                  <a:lnTo>
                    <a:pt x="364" y="21057"/>
                  </a:lnTo>
                  <a:lnTo>
                    <a:pt x="544" y="20920"/>
                  </a:lnTo>
                  <a:lnTo>
                    <a:pt x="724" y="20851"/>
                  </a:lnTo>
                  <a:lnTo>
                    <a:pt x="909" y="20851"/>
                  </a:lnTo>
                  <a:lnTo>
                    <a:pt x="1089" y="20782"/>
                  </a:lnTo>
                  <a:lnTo>
                    <a:pt x="1269" y="20720"/>
                  </a:lnTo>
                  <a:lnTo>
                    <a:pt x="1453" y="20651"/>
                  </a:lnTo>
                  <a:lnTo>
                    <a:pt x="1818" y="20651"/>
                  </a:lnTo>
                  <a:lnTo>
                    <a:pt x="2088" y="20720"/>
                  </a:lnTo>
                  <a:lnTo>
                    <a:pt x="2812" y="20720"/>
                  </a:lnTo>
                  <a:lnTo>
                    <a:pt x="2996" y="20651"/>
                  </a:lnTo>
                  <a:lnTo>
                    <a:pt x="3176" y="20651"/>
                  </a:lnTo>
                  <a:lnTo>
                    <a:pt x="3406" y="20583"/>
                  </a:lnTo>
                  <a:lnTo>
                    <a:pt x="3586" y="20377"/>
                  </a:lnTo>
                  <a:lnTo>
                    <a:pt x="3766" y="20239"/>
                  </a:lnTo>
                  <a:lnTo>
                    <a:pt x="4175" y="20239"/>
                  </a:lnTo>
                  <a:lnTo>
                    <a:pt x="4355" y="20108"/>
                  </a:lnTo>
                  <a:lnTo>
                    <a:pt x="4585" y="20040"/>
                  </a:lnTo>
                  <a:lnTo>
                    <a:pt x="5129" y="20040"/>
                  </a:lnTo>
                  <a:lnTo>
                    <a:pt x="5354" y="19971"/>
                  </a:lnTo>
                  <a:lnTo>
                    <a:pt x="5538" y="19902"/>
                  </a:lnTo>
                  <a:lnTo>
                    <a:pt x="5763" y="19971"/>
                  </a:lnTo>
                  <a:lnTo>
                    <a:pt x="5988" y="19971"/>
                  </a:lnTo>
                  <a:lnTo>
                    <a:pt x="6173" y="19834"/>
                  </a:lnTo>
                  <a:lnTo>
                    <a:pt x="6308" y="19559"/>
                  </a:lnTo>
                  <a:lnTo>
                    <a:pt x="6398" y="19291"/>
                  </a:lnTo>
                  <a:lnTo>
                    <a:pt x="6582" y="19222"/>
                  </a:lnTo>
                  <a:lnTo>
                    <a:pt x="6852" y="19154"/>
                  </a:lnTo>
                  <a:lnTo>
                    <a:pt x="7032" y="19016"/>
                  </a:lnTo>
                  <a:lnTo>
                    <a:pt x="7216" y="18817"/>
                  </a:lnTo>
                  <a:lnTo>
                    <a:pt x="7396" y="18611"/>
                  </a:lnTo>
                  <a:lnTo>
                    <a:pt x="7576" y="18342"/>
                  </a:lnTo>
                  <a:lnTo>
                    <a:pt x="7761" y="18274"/>
                  </a:lnTo>
                  <a:lnTo>
                    <a:pt x="7941" y="18068"/>
                  </a:lnTo>
                  <a:lnTo>
                    <a:pt x="8121" y="17930"/>
                  </a:lnTo>
                  <a:lnTo>
                    <a:pt x="8305" y="17862"/>
                  </a:lnTo>
                  <a:lnTo>
                    <a:pt x="8485" y="17999"/>
                  </a:lnTo>
                  <a:lnTo>
                    <a:pt x="8670" y="18068"/>
                  </a:lnTo>
                  <a:lnTo>
                    <a:pt x="8850" y="18068"/>
                  </a:lnTo>
                  <a:lnTo>
                    <a:pt x="9030" y="18136"/>
                  </a:lnTo>
                  <a:lnTo>
                    <a:pt x="9349" y="18205"/>
                  </a:lnTo>
                  <a:lnTo>
                    <a:pt x="9529" y="18205"/>
                  </a:lnTo>
                  <a:lnTo>
                    <a:pt x="9803" y="18274"/>
                  </a:lnTo>
                  <a:lnTo>
                    <a:pt x="10028" y="18342"/>
                  </a:lnTo>
                  <a:lnTo>
                    <a:pt x="10208" y="18473"/>
                  </a:lnTo>
                  <a:lnTo>
                    <a:pt x="10393" y="18611"/>
                  </a:lnTo>
                  <a:lnTo>
                    <a:pt x="10573" y="18748"/>
                  </a:lnTo>
                  <a:lnTo>
                    <a:pt x="10753" y="18817"/>
                  </a:lnTo>
                  <a:lnTo>
                    <a:pt x="10937" y="18817"/>
                  </a:lnTo>
                  <a:lnTo>
                    <a:pt x="11117" y="18954"/>
                  </a:lnTo>
                  <a:lnTo>
                    <a:pt x="11297" y="19085"/>
                  </a:lnTo>
                  <a:lnTo>
                    <a:pt x="11482" y="19291"/>
                  </a:lnTo>
                  <a:lnTo>
                    <a:pt x="11752" y="19359"/>
                  </a:lnTo>
                  <a:lnTo>
                    <a:pt x="11936" y="19359"/>
                  </a:lnTo>
                  <a:lnTo>
                    <a:pt x="12116" y="19559"/>
                  </a:lnTo>
                  <a:lnTo>
                    <a:pt x="12296" y="19697"/>
                  </a:lnTo>
                  <a:lnTo>
                    <a:pt x="12480" y="19765"/>
                  </a:lnTo>
                  <a:lnTo>
                    <a:pt x="12705" y="19902"/>
                  </a:lnTo>
                  <a:lnTo>
                    <a:pt x="12885" y="19971"/>
                  </a:lnTo>
                  <a:lnTo>
                    <a:pt x="13524" y="19971"/>
                  </a:lnTo>
                  <a:lnTo>
                    <a:pt x="13749" y="20040"/>
                  </a:lnTo>
                  <a:lnTo>
                    <a:pt x="13979" y="20239"/>
                  </a:lnTo>
                  <a:lnTo>
                    <a:pt x="14204" y="20308"/>
                  </a:lnTo>
                  <a:lnTo>
                    <a:pt x="15067" y="20308"/>
                  </a:lnTo>
                  <a:lnTo>
                    <a:pt x="15247" y="20377"/>
                  </a:lnTo>
                  <a:lnTo>
                    <a:pt x="15472" y="20583"/>
                  </a:lnTo>
                  <a:lnTo>
                    <a:pt x="15657" y="20651"/>
                  </a:lnTo>
                  <a:lnTo>
                    <a:pt x="15837" y="20720"/>
                  </a:lnTo>
                  <a:lnTo>
                    <a:pt x="16066" y="20782"/>
                  </a:lnTo>
                  <a:lnTo>
                    <a:pt x="16471" y="20782"/>
                  </a:lnTo>
                  <a:lnTo>
                    <a:pt x="16656" y="20851"/>
                  </a:lnTo>
                  <a:lnTo>
                    <a:pt x="16835" y="21057"/>
                  </a:lnTo>
                  <a:lnTo>
                    <a:pt x="17470" y="21057"/>
                  </a:lnTo>
                  <a:lnTo>
                    <a:pt x="17699" y="21126"/>
                  </a:lnTo>
                  <a:lnTo>
                    <a:pt x="18694" y="21126"/>
                  </a:lnTo>
                  <a:lnTo>
                    <a:pt x="18923" y="21325"/>
                  </a:lnTo>
                  <a:lnTo>
                    <a:pt x="19148" y="21531"/>
                  </a:lnTo>
                  <a:lnTo>
                    <a:pt x="20376" y="21531"/>
                  </a:lnTo>
                  <a:lnTo>
                    <a:pt x="20601" y="21600"/>
                  </a:lnTo>
                  <a:lnTo>
                    <a:pt x="20831" y="21600"/>
                  </a:lnTo>
                  <a:lnTo>
                    <a:pt x="20237" y="21600"/>
                  </a:lnTo>
                  <a:lnTo>
                    <a:pt x="19877" y="21463"/>
                  </a:lnTo>
                  <a:lnTo>
                    <a:pt x="19647" y="21394"/>
                  </a:lnTo>
                  <a:lnTo>
                    <a:pt x="19287" y="21463"/>
                  </a:lnTo>
                  <a:lnTo>
                    <a:pt x="19103" y="21531"/>
                  </a:lnTo>
                  <a:lnTo>
                    <a:pt x="18923" y="21463"/>
                  </a:lnTo>
                  <a:lnTo>
                    <a:pt x="18833" y="21194"/>
                  </a:lnTo>
                  <a:lnTo>
                    <a:pt x="18424" y="21057"/>
                  </a:lnTo>
                  <a:lnTo>
                    <a:pt x="18244" y="21057"/>
                  </a:lnTo>
                  <a:lnTo>
                    <a:pt x="18014" y="20988"/>
                  </a:lnTo>
                  <a:lnTo>
                    <a:pt x="17744" y="20920"/>
                  </a:lnTo>
                  <a:lnTo>
                    <a:pt x="17380" y="20851"/>
                  </a:lnTo>
                  <a:lnTo>
                    <a:pt x="17155" y="20782"/>
                  </a:lnTo>
                  <a:lnTo>
                    <a:pt x="16970" y="20782"/>
                  </a:lnTo>
                  <a:lnTo>
                    <a:pt x="16701" y="20851"/>
                  </a:lnTo>
                  <a:lnTo>
                    <a:pt x="16201" y="20851"/>
                  </a:lnTo>
                  <a:lnTo>
                    <a:pt x="15972" y="20583"/>
                  </a:lnTo>
                  <a:lnTo>
                    <a:pt x="15792" y="20583"/>
                  </a:lnTo>
                  <a:lnTo>
                    <a:pt x="15472" y="20514"/>
                  </a:lnTo>
                  <a:lnTo>
                    <a:pt x="15112" y="20514"/>
                  </a:lnTo>
                  <a:lnTo>
                    <a:pt x="14928" y="20377"/>
                  </a:lnTo>
                  <a:lnTo>
                    <a:pt x="14703" y="20171"/>
                  </a:lnTo>
                  <a:lnTo>
                    <a:pt x="14523" y="20040"/>
                  </a:lnTo>
                  <a:lnTo>
                    <a:pt x="14339" y="19971"/>
                  </a:lnTo>
                  <a:lnTo>
                    <a:pt x="13979" y="19971"/>
                  </a:lnTo>
                  <a:lnTo>
                    <a:pt x="13794" y="19902"/>
                  </a:lnTo>
                  <a:lnTo>
                    <a:pt x="13524" y="19834"/>
                  </a:lnTo>
                  <a:lnTo>
                    <a:pt x="13250" y="19765"/>
                  </a:lnTo>
                  <a:lnTo>
                    <a:pt x="13070" y="19628"/>
                  </a:lnTo>
                  <a:lnTo>
                    <a:pt x="12840" y="19497"/>
                  </a:lnTo>
                  <a:lnTo>
                    <a:pt x="11981" y="19497"/>
                  </a:lnTo>
                  <a:lnTo>
                    <a:pt x="11617" y="19428"/>
                  </a:lnTo>
                  <a:lnTo>
                    <a:pt x="11437" y="19085"/>
                  </a:lnTo>
                  <a:lnTo>
                    <a:pt x="11252" y="18817"/>
                  </a:lnTo>
                  <a:lnTo>
                    <a:pt x="10663" y="18817"/>
                  </a:lnTo>
                  <a:lnTo>
                    <a:pt x="10303" y="18405"/>
                  </a:lnTo>
                  <a:lnTo>
                    <a:pt x="10073" y="18136"/>
                  </a:lnTo>
                  <a:lnTo>
                    <a:pt x="9848" y="17999"/>
                  </a:lnTo>
                  <a:lnTo>
                    <a:pt x="8850" y="17999"/>
                  </a:lnTo>
                  <a:lnTo>
                    <a:pt x="8670" y="17862"/>
                  </a:lnTo>
                  <a:lnTo>
                    <a:pt x="8170" y="17731"/>
                  </a:lnTo>
                  <a:lnTo>
                    <a:pt x="7716" y="17525"/>
                  </a:lnTo>
                  <a:lnTo>
                    <a:pt x="7626" y="17250"/>
                  </a:lnTo>
                  <a:lnTo>
                    <a:pt x="7671" y="16982"/>
                  </a:lnTo>
                  <a:lnTo>
                    <a:pt x="7531" y="16707"/>
                  </a:lnTo>
                  <a:lnTo>
                    <a:pt x="7396" y="16439"/>
                  </a:lnTo>
                  <a:lnTo>
                    <a:pt x="7261" y="16164"/>
                  </a:lnTo>
                  <a:lnTo>
                    <a:pt x="7077" y="15964"/>
                  </a:lnTo>
                  <a:lnTo>
                    <a:pt x="6897" y="15827"/>
                  </a:lnTo>
                  <a:lnTo>
                    <a:pt x="6717" y="15758"/>
                  </a:lnTo>
                  <a:lnTo>
                    <a:pt x="6353" y="15552"/>
                  </a:lnTo>
                  <a:lnTo>
                    <a:pt x="6173" y="15552"/>
                  </a:lnTo>
                  <a:lnTo>
                    <a:pt x="5988" y="15484"/>
                  </a:lnTo>
                  <a:lnTo>
                    <a:pt x="5763" y="15421"/>
                  </a:lnTo>
                  <a:lnTo>
                    <a:pt x="5444" y="15421"/>
                  </a:lnTo>
                  <a:lnTo>
                    <a:pt x="5264" y="15284"/>
                  </a:lnTo>
                  <a:lnTo>
                    <a:pt x="5084" y="15215"/>
                  </a:lnTo>
                  <a:lnTo>
                    <a:pt x="5354" y="15147"/>
                  </a:lnTo>
                  <a:lnTo>
                    <a:pt x="5538" y="15010"/>
                  </a:lnTo>
                  <a:lnTo>
                    <a:pt x="5718" y="14941"/>
                  </a:lnTo>
                  <a:lnTo>
                    <a:pt x="6897" y="14941"/>
                  </a:lnTo>
                  <a:lnTo>
                    <a:pt x="7077" y="14878"/>
                  </a:lnTo>
                  <a:lnTo>
                    <a:pt x="7441" y="14878"/>
                  </a:lnTo>
                  <a:lnTo>
                    <a:pt x="7851" y="14810"/>
                  </a:lnTo>
                  <a:lnTo>
                    <a:pt x="8031" y="14673"/>
                  </a:lnTo>
                  <a:lnTo>
                    <a:pt x="8215" y="14604"/>
                  </a:lnTo>
                  <a:lnTo>
                    <a:pt x="8850" y="14604"/>
                  </a:lnTo>
                  <a:lnTo>
                    <a:pt x="9120" y="14535"/>
                  </a:lnTo>
                  <a:lnTo>
                    <a:pt x="9304" y="14467"/>
                  </a:lnTo>
                  <a:lnTo>
                    <a:pt x="9664" y="14467"/>
                  </a:lnTo>
                  <a:lnTo>
                    <a:pt x="9848" y="14604"/>
                  </a:lnTo>
                  <a:lnTo>
                    <a:pt x="10073" y="14673"/>
                  </a:lnTo>
                  <a:lnTo>
                    <a:pt x="10847" y="14673"/>
                  </a:lnTo>
                  <a:lnTo>
                    <a:pt x="11027" y="14741"/>
                  </a:lnTo>
                  <a:lnTo>
                    <a:pt x="11572" y="14741"/>
                  </a:lnTo>
                  <a:lnTo>
                    <a:pt x="11752" y="14941"/>
                  </a:lnTo>
                  <a:lnTo>
                    <a:pt x="12116" y="15078"/>
                  </a:lnTo>
                  <a:lnTo>
                    <a:pt x="12296" y="15147"/>
                  </a:lnTo>
                  <a:lnTo>
                    <a:pt x="12525" y="15215"/>
                  </a:lnTo>
                  <a:lnTo>
                    <a:pt x="12705" y="15215"/>
                  </a:lnTo>
                  <a:lnTo>
                    <a:pt x="12840" y="15484"/>
                  </a:lnTo>
                  <a:lnTo>
                    <a:pt x="13070" y="15758"/>
                  </a:lnTo>
                  <a:lnTo>
                    <a:pt x="13340" y="15827"/>
                  </a:lnTo>
                  <a:lnTo>
                    <a:pt x="13524" y="15896"/>
                  </a:lnTo>
                  <a:lnTo>
                    <a:pt x="13704" y="16033"/>
                  </a:lnTo>
                  <a:lnTo>
                    <a:pt x="13884" y="16301"/>
                  </a:lnTo>
                  <a:lnTo>
                    <a:pt x="14069" y="16439"/>
                  </a:lnTo>
                  <a:lnTo>
                    <a:pt x="14249" y="16507"/>
                  </a:lnTo>
                  <a:lnTo>
                    <a:pt x="14478" y="16576"/>
                  </a:lnTo>
                  <a:lnTo>
                    <a:pt x="14658" y="16576"/>
                  </a:lnTo>
                  <a:lnTo>
                    <a:pt x="14838" y="16638"/>
                  </a:lnTo>
                  <a:lnTo>
                    <a:pt x="15022" y="16844"/>
                  </a:lnTo>
                  <a:lnTo>
                    <a:pt x="15202" y="17050"/>
                  </a:lnTo>
                  <a:lnTo>
                    <a:pt x="15517" y="17119"/>
                  </a:lnTo>
                  <a:lnTo>
                    <a:pt x="15702" y="17119"/>
                  </a:lnTo>
                  <a:lnTo>
                    <a:pt x="15882" y="17250"/>
                  </a:lnTo>
                  <a:lnTo>
                    <a:pt x="16246" y="17387"/>
                  </a:lnTo>
                  <a:lnTo>
                    <a:pt x="16561" y="17456"/>
                  </a:lnTo>
                  <a:lnTo>
                    <a:pt x="16835" y="17525"/>
                  </a:lnTo>
                  <a:lnTo>
                    <a:pt x="17245" y="17799"/>
                  </a:lnTo>
                  <a:lnTo>
                    <a:pt x="17425" y="17930"/>
                  </a:lnTo>
                  <a:lnTo>
                    <a:pt x="17605" y="18205"/>
                  </a:lnTo>
                  <a:lnTo>
                    <a:pt x="17924" y="18473"/>
                  </a:lnTo>
                  <a:lnTo>
                    <a:pt x="18104" y="18611"/>
                  </a:lnTo>
                  <a:lnTo>
                    <a:pt x="18289" y="18748"/>
                  </a:lnTo>
                  <a:lnTo>
                    <a:pt x="18514" y="18885"/>
                  </a:lnTo>
                  <a:lnTo>
                    <a:pt x="18788" y="19016"/>
                  </a:lnTo>
                  <a:lnTo>
                    <a:pt x="19013" y="19222"/>
                  </a:lnTo>
                  <a:lnTo>
                    <a:pt x="19193" y="19359"/>
                  </a:lnTo>
                  <a:lnTo>
                    <a:pt x="19377" y="19559"/>
                  </a:lnTo>
                  <a:lnTo>
                    <a:pt x="19557" y="19765"/>
                  </a:lnTo>
                  <a:lnTo>
                    <a:pt x="19877" y="19834"/>
                  </a:lnTo>
                  <a:lnTo>
                    <a:pt x="20057" y="19902"/>
                  </a:lnTo>
                  <a:lnTo>
                    <a:pt x="20286" y="20040"/>
                  </a:lnTo>
                  <a:lnTo>
                    <a:pt x="20511" y="20239"/>
                  </a:lnTo>
                  <a:lnTo>
                    <a:pt x="20691" y="20514"/>
                  </a:lnTo>
                  <a:lnTo>
                    <a:pt x="20876" y="20583"/>
                  </a:lnTo>
                  <a:lnTo>
                    <a:pt x="21056" y="20651"/>
                  </a:lnTo>
                  <a:lnTo>
                    <a:pt x="21236" y="20851"/>
                  </a:lnTo>
                  <a:lnTo>
                    <a:pt x="21420" y="21057"/>
                  </a:lnTo>
                  <a:lnTo>
                    <a:pt x="21600" y="21126"/>
                  </a:lnTo>
                  <a:lnTo>
                    <a:pt x="21420" y="20988"/>
                  </a:lnTo>
                  <a:lnTo>
                    <a:pt x="21191" y="20720"/>
                  </a:lnTo>
                  <a:lnTo>
                    <a:pt x="21056" y="20445"/>
                  </a:lnTo>
                  <a:lnTo>
                    <a:pt x="20876" y="20377"/>
                  </a:lnTo>
                  <a:lnTo>
                    <a:pt x="20646" y="20171"/>
                  </a:lnTo>
                  <a:lnTo>
                    <a:pt x="20421" y="19902"/>
                  </a:lnTo>
                  <a:lnTo>
                    <a:pt x="20237" y="19628"/>
                  </a:lnTo>
                  <a:lnTo>
                    <a:pt x="20057" y="19559"/>
                  </a:lnTo>
                  <a:lnTo>
                    <a:pt x="19877" y="19559"/>
                  </a:lnTo>
                  <a:lnTo>
                    <a:pt x="19692" y="19428"/>
                  </a:lnTo>
                  <a:lnTo>
                    <a:pt x="19512" y="19291"/>
                  </a:lnTo>
                  <a:lnTo>
                    <a:pt x="19193" y="19016"/>
                  </a:lnTo>
                  <a:lnTo>
                    <a:pt x="19013" y="18885"/>
                  </a:lnTo>
                  <a:lnTo>
                    <a:pt x="18833" y="18817"/>
                  </a:lnTo>
                  <a:lnTo>
                    <a:pt x="18604" y="18748"/>
                  </a:lnTo>
                  <a:lnTo>
                    <a:pt x="18424" y="18473"/>
                  </a:lnTo>
                  <a:lnTo>
                    <a:pt x="18199" y="18473"/>
                  </a:lnTo>
                  <a:lnTo>
                    <a:pt x="17969" y="18136"/>
                  </a:lnTo>
                  <a:lnTo>
                    <a:pt x="17789" y="17862"/>
                  </a:lnTo>
                  <a:lnTo>
                    <a:pt x="17605" y="17731"/>
                  </a:lnTo>
                  <a:lnTo>
                    <a:pt x="17425" y="17593"/>
                  </a:lnTo>
                  <a:lnTo>
                    <a:pt x="17155" y="17525"/>
                  </a:lnTo>
                  <a:lnTo>
                    <a:pt x="16970" y="17387"/>
                  </a:lnTo>
                  <a:lnTo>
                    <a:pt x="16791" y="17250"/>
                  </a:lnTo>
                  <a:lnTo>
                    <a:pt x="16426" y="17250"/>
                  </a:lnTo>
                  <a:lnTo>
                    <a:pt x="16201" y="17050"/>
                  </a:lnTo>
                  <a:lnTo>
                    <a:pt x="16017" y="16844"/>
                  </a:lnTo>
                  <a:lnTo>
                    <a:pt x="15837" y="16844"/>
                  </a:lnTo>
                  <a:lnTo>
                    <a:pt x="15657" y="16707"/>
                  </a:lnTo>
                  <a:lnTo>
                    <a:pt x="15427" y="16576"/>
                  </a:lnTo>
                  <a:lnTo>
                    <a:pt x="15157" y="16507"/>
                  </a:lnTo>
                  <a:lnTo>
                    <a:pt x="14973" y="16507"/>
                  </a:lnTo>
                  <a:lnTo>
                    <a:pt x="14703" y="16439"/>
                  </a:lnTo>
                  <a:lnTo>
                    <a:pt x="14478" y="16370"/>
                  </a:lnTo>
                  <a:lnTo>
                    <a:pt x="14294" y="16233"/>
                  </a:lnTo>
                  <a:lnTo>
                    <a:pt x="14069" y="15964"/>
                  </a:lnTo>
                  <a:lnTo>
                    <a:pt x="13839" y="15690"/>
                  </a:lnTo>
                  <a:lnTo>
                    <a:pt x="13614" y="15484"/>
                  </a:lnTo>
                  <a:lnTo>
                    <a:pt x="13434" y="15353"/>
                  </a:lnTo>
                  <a:lnTo>
                    <a:pt x="13205" y="15215"/>
                  </a:lnTo>
                  <a:lnTo>
                    <a:pt x="12840" y="15078"/>
                  </a:lnTo>
                  <a:lnTo>
                    <a:pt x="12660" y="14941"/>
                  </a:lnTo>
                  <a:lnTo>
                    <a:pt x="12251" y="14741"/>
                  </a:lnTo>
                  <a:lnTo>
                    <a:pt x="12071" y="14604"/>
                  </a:lnTo>
                  <a:lnTo>
                    <a:pt x="11981" y="14329"/>
                  </a:lnTo>
                  <a:lnTo>
                    <a:pt x="11846" y="14061"/>
                  </a:lnTo>
                  <a:lnTo>
                    <a:pt x="11662" y="13924"/>
                  </a:lnTo>
                  <a:lnTo>
                    <a:pt x="11527" y="13587"/>
                  </a:lnTo>
                  <a:lnTo>
                    <a:pt x="11297" y="13312"/>
                  </a:lnTo>
                  <a:lnTo>
                    <a:pt x="11252" y="13044"/>
                  </a:lnTo>
                  <a:lnTo>
                    <a:pt x="11207" y="12769"/>
                  </a:lnTo>
                  <a:lnTo>
                    <a:pt x="11117" y="12501"/>
                  </a:lnTo>
                  <a:lnTo>
                    <a:pt x="11027" y="12226"/>
                  </a:lnTo>
                  <a:lnTo>
                    <a:pt x="10937" y="11958"/>
                  </a:lnTo>
                  <a:lnTo>
                    <a:pt x="10892" y="11683"/>
                  </a:lnTo>
                  <a:lnTo>
                    <a:pt x="10802" y="11408"/>
                  </a:lnTo>
                  <a:lnTo>
                    <a:pt x="10708" y="11140"/>
                  </a:lnTo>
                  <a:lnTo>
                    <a:pt x="10528" y="10934"/>
                  </a:lnTo>
                  <a:lnTo>
                    <a:pt x="10438" y="10666"/>
                  </a:lnTo>
                  <a:lnTo>
                    <a:pt x="10303" y="10391"/>
                  </a:lnTo>
                  <a:lnTo>
                    <a:pt x="10118" y="10254"/>
                  </a:lnTo>
                  <a:lnTo>
                    <a:pt x="9893" y="10123"/>
                  </a:lnTo>
                  <a:lnTo>
                    <a:pt x="9709" y="9986"/>
                  </a:lnTo>
                  <a:lnTo>
                    <a:pt x="9484" y="9917"/>
                  </a:lnTo>
                  <a:lnTo>
                    <a:pt x="9304" y="9848"/>
                  </a:lnTo>
                  <a:lnTo>
                    <a:pt x="9120" y="9711"/>
                  </a:lnTo>
                  <a:lnTo>
                    <a:pt x="8940" y="9443"/>
                  </a:lnTo>
                  <a:lnTo>
                    <a:pt x="8760" y="9168"/>
                  </a:lnTo>
                  <a:lnTo>
                    <a:pt x="8575" y="8968"/>
                  </a:lnTo>
                  <a:lnTo>
                    <a:pt x="8395" y="8900"/>
                  </a:lnTo>
                  <a:lnTo>
                    <a:pt x="8260" y="8556"/>
                  </a:lnTo>
                  <a:lnTo>
                    <a:pt x="8076" y="8357"/>
                  </a:lnTo>
                  <a:lnTo>
                    <a:pt x="7716" y="8082"/>
                  </a:lnTo>
                  <a:lnTo>
                    <a:pt x="7531" y="7814"/>
                  </a:lnTo>
                  <a:lnTo>
                    <a:pt x="7351" y="7608"/>
                  </a:lnTo>
                  <a:lnTo>
                    <a:pt x="7172" y="7539"/>
                  </a:lnTo>
                  <a:lnTo>
                    <a:pt x="6987" y="7402"/>
                  </a:lnTo>
                  <a:lnTo>
                    <a:pt x="6807" y="7133"/>
                  </a:lnTo>
                  <a:lnTo>
                    <a:pt x="6672" y="6859"/>
                  </a:lnTo>
                  <a:lnTo>
                    <a:pt x="6488" y="6659"/>
                  </a:lnTo>
                  <a:lnTo>
                    <a:pt x="6263" y="6316"/>
                  </a:lnTo>
                  <a:lnTo>
                    <a:pt x="6083" y="6048"/>
                  </a:lnTo>
                  <a:lnTo>
                    <a:pt x="5898" y="5910"/>
                  </a:lnTo>
                  <a:lnTo>
                    <a:pt x="5718" y="5910"/>
                  </a:lnTo>
                  <a:lnTo>
                    <a:pt x="5489" y="5704"/>
                  </a:lnTo>
                  <a:lnTo>
                    <a:pt x="5264" y="5505"/>
                  </a:lnTo>
                  <a:lnTo>
                    <a:pt x="5084" y="5367"/>
                  </a:lnTo>
                  <a:lnTo>
                    <a:pt x="4899" y="5161"/>
                  </a:lnTo>
                  <a:lnTo>
                    <a:pt x="4720" y="5024"/>
                  </a:lnTo>
                  <a:lnTo>
                    <a:pt x="4540" y="4893"/>
                  </a:lnTo>
                  <a:lnTo>
                    <a:pt x="4355" y="4687"/>
                  </a:lnTo>
                  <a:lnTo>
                    <a:pt x="4175" y="4618"/>
                  </a:lnTo>
                  <a:lnTo>
                    <a:pt x="3995" y="4481"/>
                  </a:lnTo>
                  <a:lnTo>
                    <a:pt x="3856" y="4213"/>
                  </a:lnTo>
                  <a:lnTo>
                    <a:pt x="3766" y="3938"/>
                  </a:lnTo>
                  <a:lnTo>
                    <a:pt x="3631" y="3670"/>
                  </a:lnTo>
                  <a:lnTo>
                    <a:pt x="3496" y="3395"/>
                  </a:lnTo>
                  <a:lnTo>
                    <a:pt x="3356" y="3127"/>
                  </a:lnTo>
                  <a:lnTo>
                    <a:pt x="2996" y="2715"/>
                  </a:lnTo>
                  <a:lnTo>
                    <a:pt x="2812" y="2515"/>
                  </a:lnTo>
                  <a:lnTo>
                    <a:pt x="2452" y="2378"/>
                  </a:lnTo>
                  <a:lnTo>
                    <a:pt x="2268" y="2241"/>
                  </a:lnTo>
                  <a:lnTo>
                    <a:pt x="2088" y="2172"/>
                  </a:lnTo>
                  <a:lnTo>
                    <a:pt x="1908" y="2041"/>
                  </a:lnTo>
                  <a:lnTo>
                    <a:pt x="1768" y="1766"/>
                  </a:lnTo>
                  <a:lnTo>
                    <a:pt x="1678" y="1492"/>
                  </a:lnTo>
                  <a:lnTo>
                    <a:pt x="1543" y="1223"/>
                  </a:lnTo>
                  <a:lnTo>
                    <a:pt x="1363" y="1017"/>
                  </a:lnTo>
                  <a:lnTo>
                    <a:pt x="1224" y="749"/>
                  </a:lnTo>
                  <a:lnTo>
                    <a:pt x="1044" y="543"/>
                  </a:lnTo>
                  <a:lnTo>
                    <a:pt x="864" y="406"/>
                  </a:lnTo>
                  <a:lnTo>
                    <a:pt x="679" y="275"/>
                  </a:lnTo>
                  <a:lnTo>
                    <a:pt x="499" y="69"/>
                  </a:lnTo>
                  <a:lnTo>
                    <a:pt x="409" y="0"/>
                  </a:lnTo>
                </a:path>
              </a:pathLst>
            </a:custGeom>
            <a:solidFill>
              <a:srgbClr val="747474"/>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373" name="AutoShape 14"/>
            <p:cNvSpPr/>
            <p:nvPr/>
          </p:nvSpPr>
          <p:spPr>
            <a:xfrm>
              <a:off x="-1" y="0"/>
              <a:ext cx="8377238" cy="18453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43" y="21600"/>
                  </a:lnTo>
                  <a:lnTo>
                    <a:pt x="21157" y="21600"/>
                  </a:lnTo>
                  <a:lnTo>
                    <a:pt x="21600" y="0"/>
                  </a:lnTo>
                  <a:lnTo>
                    <a:pt x="0" y="0"/>
                  </a:lnTo>
                </a:path>
              </a:pathLst>
            </a:custGeom>
            <a:solidFill>
              <a:srgbClr val="9A9A9A"/>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374" name="AutoShape 15"/>
            <p:cNvSpPr/>
            <p:nvPr/>
          </p:nvSpPr>
          <p:spPr>
            <a:xfrm>
              <a:off x="-1" y="0"/>
              <a:ext cx="168500" cy="61849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0956"/>
                  </a:lnTo>
                  <a:lnTo>
                    <a:pt x="21600" y="644"/>
                  </a:lnTo>
                  <a:lnTo>
                    <a:pt x="0" y="0"/>
                  </a:lnTo>
                </a:path>
              </a:pathLst>
            </a:custGeom>
            <a:solidFill>
              <a:srgbClr val="747474"/>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375" name="AutoShape 16"/>
            <p:cNvSpPr/>
            <p:nvPr/>
          </p:nvSpPr>
          <p:spPr>
            <a:xfrm>
              <a:off x="8208736" y="0"/>
              <a:ext cx="168501" cy="6184900"/>
            </a:xfrm>
            <a:custGeom>
              <a:avLst/>
              <a:gdLst/>
              <a:ahLst/>
              <a:cxnLst>
                <a:cxn ang="0">
                  <a:pos x="wd2" y="hd2"/>
                </a:cxn>
                <a:cxn ang="5400000">
                  <a:pos x="wd2" y="hd2"/>
                </a:cxn>
                <a:cxn ang="10800000">
                  <a:pos x="wd2" y="hd2"/>
                </a:cxn>
                <a:cxn ang="16200000">
                  <a:pos x="wd2" y="hd2"/>
                </a:cxn>
              </a:cxnLst>
              <a:rect l="0" t="0" r="r" b="b"/>
              <a:pathLst>
                <a:path w="21600" h="21600" extrusionOk="0">
                  <a:moveTo>
                    <a:pt x="0" y="644"/>
                  </a:moveTo>
                  <a:lnTo>
                    <a:pt x="0" y="20956"/>
                  </a:lnTo>
                  <a:lnTo>
                    <a:pt x="21600" y="21600"/>
                  </a:lnTo>
                  <a:lnTo>
                    <a:pt x="21600" y="0"/>
                  </a:lnTo>
                  <a:lnTo>
                    <a:pt x="0" y="644"/>
                  </a:lnTo>
                </a:path>
              </a:pathLst>
            </a:custGeom>
            <a:solidFill>
              <a:srgbClr val="747474"/>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376" name="AutoShape 17"/>
            <p:cNvSpPr/>
            <p:nvPr/>
          </p:nvSpPr>
          <p:spPr>
            <a:xfrm>
              <a:off x="-1" y="6000369"/>
              <a:ext cx="8377238" cy="184531"/>
            </a:xfrm>
            <a:custGeom>
              <a:avLst/>
              <a:gdLst/>
              <a:ahLst/>
              <a:cxnLst>
                <a:cxn ang="0">
                  <a:pos x="wd2" y="hd2"/>
                </a:cxn>
                <a:cxn ang="5400000">
                  <a:pos x="wd2" y="hd2"/>
                </a:cxn>
                <a:cxn ang="10800000">
                  <a:pos x="wd2" y="hd2"/>
                </a:cxn>
                <a:cxn ang="16200000">
                  <a:pos x="wd2" y="hd2"/>
                </a:cxn>
              </a:cxnLst>
              <a:rect l="0" t="0" r="r" b="b"/>
              <a:pathLst>
                <a:path w="21600" h="21600" extrusionOk="0">
                  <a:moveTo>
                    <a:pt x="443" y="0"/>
                  </a:moveTo>
                  <a:lnTo>
                    <a:pt x="21157" y="0"/>
                  </a:lnTo>
                  <a:lnTo>
                    <a:pt x="21600" y="21600"/>
                  </a:lnTo>
                  <a:lnTo>
                    <a:pt x="0" y="21600"/>
                  </a:lnTo>
                  <a:lnTo>
                    <a:pt x="443" y="0"/>
                  </a:lnTo>
                </a:path>
              </a:pathLst>
            </a:custGeom>
            <a:solidFill>
              <a:srgbClr val="494949"/>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377" name="AutoShape 18"/>
            <p:cNvSpPr/>
            <p:nvPr/>
          </p:nvSpPr>
          <p:spPr>
            <a:xfrm>
              <a:off x="8208736" y="184528"/>
              <a:ext cx="125581" cy="297791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937" y="588"/>
                  </a:lnTo>
                  <a:lnTo>
                    <a:pt x="12577" y="923"/>
                  </a:lnTo>
                  <a:lnTo>
                    <a:pt x="12577" y="1258"/>
                  </a:lnTo>
                  <a:lnTo>
                    <a:pt x="9023" y="1592"/>
                  </a:lnTo>
                  <a:lnTo>
                    <a:pt x="7109" y="1927"/>
                  </a:lnTo>
                  <a:lnTo>
                    <a:pt x="10937" y="2596"/>
                  </a:lnTo>
                  <a:lnTo>
                    <a:pt x="14491" y="2931"/>
                  </a:lnTo>
                  <a:lnTo>
                    <a:pt x="14491" y="3600"/>
                  </a:lnTo>
                  <a:lnTo>
                    <a:pt x="12577" y="3935"/>
                  </a:lnTo>
                  <a:lnTo>
                    <a:pt x="9023" y="4269"/>
                  </a:lnTo>
                  <a:lnTo>
                    <a:pt x="9023" y="4685"/>
                  </a:lnTo>
                  <a:lnTo>
                    <a:pt x="10937" y="5019"/>
                  </a:lnTo>
                  <a:lnTo>
                    <a:pt x="12577" y="5354"/>
                  </a:lnTo>
                  <a:lnTo>
                    <a:pt x="14491" y="5781"/>
                  </a:lnTo>
                  <a:lnTo>
                    <a:pt x="12577" y="6115"/>
                  </a:lnTo>
                  <a:lnTo>
                    <a:pt x="10937" y="6450"/>
                  </a:lnTo>
                  <a:lnTo>
                    <a:pt x="9023" y="6785"/>
                  </a:lnTo>
                  <a:lnTo>
                    <a:pt x="10937" y="7119"/>
                  </a:lnTo>
                  <a:lnTo>
                    <a:pt x="12577" y="7454"/>
                  </a:lnTo>
                  <a:lnTo>
                    <a:pt x="14491" y="7788"/>
                  </a:lnTo>
                  <a:lnTo>
                    <a:pt x="16132" y="8123"/>
                  </a:lnTo>
                  <a:lnTo>
                    <a:pt x="18046" y="8458"/>
                  </a:lnTo>
                  <a:lnTo>
                    <a:pt x="18046" y="9208"/>
                  </a:lnTo>
                  <a:lnTo>
                    <a:pt x="14491" y="9623"/>
                  </a:lnTo>
                  <a:lnTo>
                    <a:pt x="9023" y="9958"/>
                  </a:lnTo>
                  <a:lnTo>
                    <a:pt x="5468" y="10292"/>
                  </a:lnTo>
                  <a:lnTo>
                    <a:pt x="3554" y="10627"/>
                  </a:lnTo>
                  <a:lnTo>
                    <a:pt x="5468" y="11054"/>
                  </a:lnTo>
                  <a:lnTo>
                    <a:pt x="12577" y="11723"/>
                  </a:lnTo>
                  <a:lnTo>
                    <a:pt x="16132" y="12138"/>
                  </a:lnTo>
                  <a:lnTo>
                    <a:pt x="16132" y="12554"/>
                  </a:lnTo>
                  <a:lnTo>
                    <a:pt x="14491" y="12981"/>
                  </a:lnTo>
                  <a:lnTo>
                    <a:pt x="12577" y="13315"/>
                  </a:lnTo>
                  <a:lnTo>
                    <a:pt x="12577" y="13731"/>
                  </a:lnTo>
                  <a:lnTo>
                    <a:pt x="14491" y="14065"/>
                  </a:lnTo>
                  <a:lnTo>
                    <a:pt x="14491" y="14400"/>
                  </a:lnTo>
                  <a:lnTo>
                    <a:pt x="16132" y="14735"/>
                  </a:lnTo>
                  <a:lnTo>
                    <a:pt x="14491" y="15150"/>
                  </a:lnTo>
                  <a:lnTo>
                    <a:pt x="14491" y="19258"/>
                  </a:lnTo>
                  <a:lnTo>
                    <a:pt x="18046" y="19592"/>
                  </a:lnTo>
                  <a:lnTo>
                    <a:pt x="18046" y="19927"/>
                  </a:lnTo>
                  <a:lnTo>
                    <a:pt x="14491" y="20262"/>
                  </a:lnTo>
                  <a:lnTo>
                    <a:pt x="12577" y="20596"/>
                  </a:lnTo>
                  <a:lnTo>
                    <a:pt x="16132" y="20931"/>
                  </a:lnTo>
                  <a:lnTo>
                    <a:pt x="18046" y="21265"/>
                  </a:lnTo>
                  <a:lnTo>
                    <a:pt x="18046" y="21600"/>
                  </a:lnTo>
                  <a:lnTo>
                    <a:pt x="10937" y="20931"/>
                  </a:lnTo>
                  <a:lnTo>
                    <a:pt x="9023" y="20596"/>
                  </a:lnTo>
                  <a:lnTo>
                    <a:pt x="16132" y="19927"/>
                  </a:lnTo>
                  <a:lnTo>
                    <a:pt x="14491" y="19592"/>
                  </a:lnTo>
                  <a:lnTo>
                    <a:pt x="12577" y="19258"/>
                  </a:lnTo>
                  <a:lnTo>
                    <a:pt x="14491" y="18923"/>
                  </a:lnTo>
                  <a:lnTo>
                    <a:pt x="14491" y="18254"/>
                  </a:lnTo>
                  <a:lnTo>
                    <a:pt x="12577" y="17919"/>
                  </a:lnTo>
                  <a:lnTo>
                    <a:pt x="12577" y="17250"/>
                  </a:lnTo>
                  <a:lnTo>
                    <a:pt x="14491" y="16823"/>
                  </a:lnTo>
                  <a:lnTo>
                    <a:pt x="14491" y="16073"/>
                  </a:lnTo>
                  <a:lnTo>
                    <a:pt x="12577" y="15738"/>
                  </a:lnTo>
                  <a:lnTo>
                    <a:pt x="12577" y="15323"/>
                  </a:lnTo>
                  <a:lnTo>
                    <a:pt x="14491" y="14988"/>
                  </a:lnTo>
                  <a:lnTo>
                    <a:pt x="14491" y="14573"/>
                  </a:lnTo>
                  <a:lnTo>
                    <a:pt x="12577" y="14227"/>
                  </a:lnTo>
                  <a:lnTo>
                    <a:pt x="10937" y="13892"/>
                  </a:lnTo>
                  <a:lnTo>
                    <a:pt x="9023" y="13558"/>
                  </a:lnTo>
                  <a:lnTo>
                    <a:pt x="10937" y="13142"/>
                  </a:lnTo>
                  <a:lnTo>
                    <a:pt x="18046" y="12473"/>
                  </a:lnTo>
                  <a:lnTo>
                    <a:pt x="16132" y="12138"/>
                  </a:lnTo>
                  <a:lnTo>
                    <a:pt x="10937" y="11804"/>
                  </a:lnTo>
                  <a:lnTo>
                    <a:pt x="3554" y="11550"/>
                  </a:lnTo>
                  <a:lnTo>
                    <a:pt x="1914" y="11215"/>
                  </a:lnTo>
                  <a:lnTo>
                    <a:pt x="9023" y="10881"/>
                  </a:lnTo>
                  <a:lnTo>
                    <a:pt x="14491" y="10465"/>
                  </a:lnTo>
                  <a:lnTo>
                    <a:pt x="14491" y="9381"/>
                  </a:lnTo>
                  <a:lnTo>
                    <a:pt x="16132" y="9046"/>
                  </a:lnTo>
                  <a:lnTo>
                    <a:pt x="16132" y="8712"/>
                  </a:lnTo>
                  <a:lnTo>
                    <a:pt x="14491" y="8377"/>
                  </a:lnTo>
                  <a:lnTo>
                    <a:pt x="14491" y="8042"/>
                  </a:lnTo>
                  <a:lnTo>
                    <a:pt x="10937" y="7708"/>
                  </a:lnTo>
                  <a:lnTo>
                    <a:pt x="10937" y="7027"/>
                  </a:lnTo>
                  <a:lnTo>
                    <a:pt x="16132" y="6692"/>
                  </a:lnTo>
                  <a:lnTo>
                    <a:pt x="19686" y="6358"/>
                  </a:lnTo>
                  <a:lnTo>
                    <a:pt x="21600" y="5942"/>
                  </a:lnTo>
                  <a:lnTo>
                    <a:pt x="21600" y="5608"/>
                  </a:lnTo>
                  <a:lnTo>
                    <a:pt x="16132" y="5273"/>
                  </a:lnTo>
                  <a:lnTo>
                    <a:pt x="14491" y="4938"/>
                  </a:lnTo>
                  <a:lnTo>
                    <a:pt x="14491" y="4269"/>
                  </a:lnTo>
                  <a:lnTo>
                    <a:pt x="12577" y="3935"/>
                  </a:lnTo>
                  <a:lnTo>
                    <a:pt x="9023" y="3600"/>
                  </a:lnTo>
                  <a:lnTo>
                    <a:pt x="9023" y="3265"/>
                  </a:lnTo>
                  <a:lnTo>
                    <a:pt x="7109" y="2850"/>
                  </a:lnTo>
                  <a:lnTo>
                    <a:pt x="7109" y="2515"/>
                  </a:lnTo>
                  <a:lnTo>
                    <a:pt x="10937" y="2181"/>
                  </a:lnTo>
                  <a:lnTo>
                    <a:pt x="14491" y="1846"/>
                  </a:lnTo>
                  <a:lnTo>
                    <a:pt x="14491" y="1177"/>
                  </a:lnTo>
                  <a:lnTo>
                    <a:pt x="9023" y="842"/>
                  </a:lnTo>
                  <a:lnTo>
                    <a:pt x="1914" y="173"/>
                  </a:lnTo>
                  <a:lnTo>
                    <a:pt x="0" y="0"/>
                  </a:lnTo>
                </a:path>
              </a:pathLst>
            </a:custGeom>
            <a:solidFill>
              <a:srgbClr val="494949"/>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378" name="AutoShape 19"/>
            <p:cNvSpPr/>
            <p:nvPr/>
          </p:nvSpPr>
          <p:spPr>
            <a:xfrm>
              <a:off x="1088880" y="6025821"/>
              <a:ext cx="2373288" cy="125673"/>
            </a:xfrm>
            <a:custGeom>
              <a:avLst/>
              <a:gdLst/>
              <a:ahLst/>
              <a:cxnLst>
                <a:cxn ang="0">
                  <a:pos x="wd2" y="hd2"/>
                </a:cxn>
                <a:cxn ang="5400000">
                  <a:pos x="wd2" y="hd2"/>
                </a:cxn>
                <a:cxn ang="10800000">
                  <a:pos x="wd2" y="hd2"/>
                </a:cxn>
                <a:cxn ang="16200000">
                  <a:pos x="wd2" y="hd2"/>
                </a:cxn>
              </a:cxnLst>
              <a:rect l="0" t="0" r="r" b="b"/>
              <a:pathLst>
                <a:path w="21600" h="21600" extrusionOk="0">
                  <a:moveTo>
                    <a:pt x="188" y="11757"/>
                  </a:moveTo>
                  <a:lnTo>
                    <a:pt x="1259" y="0"/>
                  </a:lnTo>
                  <a:lnTo>
                    <a:pt x="1649" y="1914"/>
                  </a:lnTo>
                  <a:lnTo>
                    <a:pt x="2040" y="7929"/>
                  </a:lnTo>
                  <a:lnTo>
                    <a:pt x="2431" y="11757"/>
                  </a:lnTo>
                  <a:lnTo>
                    <a:pt x="3892" y="11757"/>
                  </a:lnTo>
                  <a:lnTo>
                    <a:pt x="4470" y="13671"/>
                  </a:lnTo>
                  <a:lnTo>
                    <a:pt x="4861" y="17772"/>
                  </a:lnTo>
                  <a:lnTo>
                    <a:pt x="5642" y="21600"/>
                  </a:lnTo>
                  <a:lnTo>
                    <a:pt x="7002" y="21600"/>
                  </a:lnTo>
                  <a:lnTo>
                    <a:pt x="7595" y="19686"/>
                  </a:lnTo>
                  <a:lnTo>
                    <a:pt x="8174" y="17772"/>
                  </a:lnTo>
                  <a:lnTo>
                    <a:pt x="8854" y="17772"/>
                  </a:lnTo>
                  <a:lnTo>
                    <a:pt x="9534" y="15585"/>
                  </a:lnTo>
                  <a:lnTo>
                    <a:pt x="10315" y="11757"/>
                  </a:lnTo>
                  <a:lnTo>
                    <a:pt x="11777" y="11757"/>
                  </a:lnTo>
                  <a:lnTo>
                    <a:pt x="12167" y="13671"/>
                  </a:lnTo>
                  <a:lnTo>
                    <a:pt x="12645" y="15585"/>
                  </a:lnTo>
                  <a:lnTo>
                    <a:pt x="13035" y="15585"/>
                  </a:lnTo>
                  <a:lnTo>
                    <a:pt x="14106" y="13671"/>
                  </a:lnTo>
                  <a:lnTo>
                    <a:pt x="14887" y="9843"/>
                  </a:lnTo>
                  <a:lnTo>
                    <a:pt x="17810" y="9843"/>
                  </a:lnTo>
                  <a:lnTo>
                    <a:pt x="18591" y="7929"/>
                  </a:lnTo>
                  <a:lnTo>
                    <a:pt x="19951" y="7929"/>
                  </a:lnTo>
                  <a:lnTo>
                    <a:pt x="20341" y="9843"/>
                  </a:lnTo>
                  <a:lnTo>
                    <a:pt x="20819" y="11757"/>
                  </a:lnTo>
                  <a:lnTo>
                    <a:pt x="21209" y="6015"/>
                  </a:lnTo>
                  <a:lnTo>
                    <a:pt x="21600" y="3828"/>
                  </a:lnTo>
                  <a:lnTo>
                    <a:pt x="21209" y="6015"/>
                  </a:lnTo>
                  <a:lnTo>
                    <a:pt x="20428" y="9843"/>
                  </a:lnTo>
                  <a:lnTo>
                    <a:pt x="20038" y="9843"/>
                  </a:lnTo>
                  <a:lnTo>
                    <a:pt x="19560" y="7929"/>
                  </a:lnTo>
                  <a:lnTo>
                    <a:pt x="18779" y="7929"/>
                  </a:lnTo>
                  <a:lnTo>
                    <a:pt x="17896" y="11757"/>
                  </a:lnTo>
                  <a:lnTo>
                    <a:pt x="17318" y="15585"/>
                  </a:lnTo>
                  <a:lnTo>
                    <a:pt x="16927" y="19686"/>
                  </a:lnTo>
                  <a:lnTo>
                    <a:pt x="16450" y="19686"/>
                  </a:lnTo>
                  <a:lnTo>
                    <a:pt x="16059" y="17772"/>
                  </a:lnTo>
                  <a:lnTo>
                    <a:pt x="15668" y="15585"/>
                  </a:lnTo>
                  <a:lnTo>
                    <a:pt x="15278" y="13671"/>
                  </a:lnTo>
                  <a:lnTo>
                    <a:pt x="14786" y="9843"/>
                  </a:lnTo>
                  <a:lnTo>
                    <a:pt x="13238" y="9843"/>
                  </a:lnTo>
                  <a:lnTo>
                    <a:pt x="12746" y="11757"/>
                  </a:lnTo>
                  <a:lnTo>
                    <a:pt x="11965" y="15585"/>
                  </a:lnTo>
                  <a:lnTo>
                    <a:pt x="9534" y="15585"/>
                  </a:lnTo>
                  <a:lnTo>
                    <a:pt x="9143" y="13671"/>
                  </a:lnTo>
                  <a:lnTo>
                    <a:pt x="8753" y="13671"/>
                  </a:lnTo>
                  <a:lnTo>
                    <a:pt x="8362" y="15585"/>
                  </a:lnTo>
                  <a:lnTo>
                    <a:pt x="7972" y="15585"/>
                  </a:lnTo>
                  <a:lnTo>
                    <a:pt x="7595" y="17772"/>
                  </a:lnTo>
                  <a:lnTo>
                    <a:pt x="7002" y="17772"/>
                  </a:lnTo>
                  <a:lnTo>
                    <a:pt x="6424" y="15585"/>
                  </a:lnTo>
                  <a:lnTo>
                    <a:pt x="6033" y="15585"/>
                  </a:lnTo>
                  <a:lnTo>
                    <a:pt x="5642" y="11757"/>
                  </a:lnTo>
                  <a:lnTo>
                    <a:pt x="5252" y="9843"/>
                  </a:lnTo>
                  <a:lnTo>
                    <a:pt x="4861" y="11757"/>
                  </a:lnTo>
                  <a:lnTo>
                    <a:pt x="4470" y="15585"/>
                  </a:lnTo>
                  <a:lnTo>
                    <a:pt x="3704" y="15585"/>
                  </a:lnTo>
                  <a:lnTo>
                    <a:pt x="3212" y="13671"/>
                  </a:lnTo>
                  <a:lnTo>
                    <a:pt x="2821" y="13671"/>
                  </a:lnTo>
                  <a:lnTo>
                    <a:pt x="2431" y="6015"/>
                  </a:lnTo>
                  <a:lnTo>
                    <a:pt x="2040" y="1914"/>
                  </a:lnTo>
                  <a:lnTo>
                    <a:pt x="1649" y="3828"/>
                  </a:lnTo>
                  <a:lnTo>
                    <a:pt x="1172" y="6015"/>
                  </a:lnTo>
                  <a:lnTo>
                    <a:pt x="781" y="9843"/>
                  </a:lnTo>
                  <a:lnTo>
                    <a:pt x="391" y="9843"/>
                  </a:lnTo>
                  <a:lnTo>
                    <a:pt x="0" y="13671"/>
                  </a:lnTo>
                  <a:lnTo>
                    <a:pt x="188" y="11757"/>
                  </a:lnTo>
                </a:path>
              </a:pathLst>
            </a:custGeom>
            <a:solidFill>
              <a:srgbClr val="393939"/>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379" name="AutoShape 20"/>
            <p:cNvSpPr/>
            <p:nvPr/>
          </p:nvSpPr>
          <p:spPr>
            <a:xfrm>
              <a:off x="4016940" y="6000369"/>
              <a:ext cx="2745250" cy="12726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0583" y="5940"/>
                  </a:lnTo>
                  <a:lnTo>
                    <a:pt x="20245" y="1890"/>
                  </a:lnTo>
                  <a:lnTo>
                    <a:pt x="19918" y="0"/>
                  </a:lnTo>
                  <a:lnTo>
                    <a:pt x="19579" y="4050"/>
                  </a:lnTo>
                  <a:lnTo>
                    <a:pt x="19240" y="11880"/>
                  </a:lnTo>
                  <a:lnTo>
                    <a:pt x="18902" y="15660"/>
                  </a:lnTo>
                  <a:lnTo>
                    <a:pt x="18563" y="19710"/>
                  </a:lnTo>
                  <a:lnTo>
                    <a:pt x="17797" y="21600"/>
                  </a:lnTo>
                  <a:lnTo>
                    <a:pt x="16956" y="21600"/>
                  </a:lnTo>
                  <a:lnTo>
                    <a:pt x="16454" y="19710"/>
                  </a:lnTo>
                  <a:lnTo>
                    <a:pt x="16115" y="17550"/>
                  </a:lnTo>
                  <a:lnTo>
                    <a:pt x="15689" y="19710"/>
                  </a:lnTo>
                  <a:lnTo>
                    <a:pt x="14684" y="19710"/>
                  </a:lnTo>
                  <a:lnTo>
                    <a:pt x="14095" y="17550"/>
                  </a:lnTo>
                  <a:lnTo>
                    <a:pt x="13756" y="17550"/>
                  </a:lnTo>
                  <a:lnTo>
                    <a:pt x="13241" y="15660"/>
                  </a:lnTo>
                  <a:lnTo>
                    <a:pt x="12915" y="15660"/>
                  </a:lnTo>
                  <a:lnTo>
                    <a:pt x="12576" y="9720"/>
                  </a:lnTo>
                  <a:lnTo>
                    <a:pt x="12149" y="4050"/>
                  </a:lnTo>
                  <a:lnTo>
                    <a:pt x="11057" y="4050"/>
                  </a:lnTo>
                  <a:lnTo>
                    <a:pt x="10631" y="7830"/>
                  </a:lnTo>
                  <a:lnTo>
                    <a:pt x="9878" y="11880"/>
                  </a:lnTo>
                  <a:lnTo>
                    <a:pt x="9451" y="13770"/>
                  </a:lnTo>
                  <a:lnTo>
                    <a:pt x="9112" y="13770"/>
                  </a:lnTo>
                  <a:lnTo>
                    <a:pt x="8610" y="11880"/>
                  </a:lnTo>
                  <a:lnTo>
                    <a:pt x="8271" y="7830"/>
                  </a:lnTo>
                  <a:lnTo>
                    <a:pt x="7932" y="5940"/>
                  </a:lnTo>
                  <a:lnTo>
                    <a:pt x="7091" y="5940"/>
                  </a:lnTo>
                  <a:lnTo>
                    <a:pt x="6664" y="7830"/>
                  </a:lnTo>
                  <a:lnTo>
                    <a:pt x="5987" y="7830"/>
                  </a:lnTo>
                  <a:lnTo>
                    <a:pt x="5485" y="9720"/>
                  </a:lnTo>
                  <a:lnTo>
                    <a:pt x="5058" y="11880"/>
                  </a:lnTo>
                  <a:lnTo>
                    <a:pt x="3539" y="11880"/>
                  </a:lnTo>
                  <a:lnTo>
                    <a:pt x="2874" y="7830"/>
                  </a:lnTo>
                  <a:lnTo>
                    <a:pt x="2447" y="5940"/>
                  </a:lnTo>
                  <a:lnTo>
                    <a:pt x="2109" y="5940"/>
                  </a:lnTo>
                  <a:lnTo>
                    <a:pt x="1770" y="4050"/>
                  </a:lnTo>
                  <a:lnTo>
                    <a:pt x="1431" y="1890"/>
                  </a:lnTo>
                  <a:lnTo>
                    <a:pt x="1092" y="1890"/>
                  </a:lnTo>
                  <a:lnTo>
                    <a:pt x="766" y="4050"/>
                  </a:lnTo>
                  <a:lnTo>
                    <a:pt x="427" y="5940"/>
                  </a:lnTo>
                  <a:lnTo>
                    <a:pt x="88" y="9720"/>
                  </a:lnTo>
                </a:path>
              </a:pathLst>
            </a:custGeom>
            <a:solidFill>
              <a:srgbClr val="313131"/>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380" name="AutoShape 21"/>
            <p:cNvSpPr/>
            <p:nvPr/>
          </p:nvSpPr>
          <p:spPr>
            <a:xfrm>
              <a:off x="8208736" y="2861787"/>
              <a:ext cx="125581" cy="217139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9023" y="1725"/>
                  </a:lnTo>
                  <a:lnTo>
                    <a:pt x="14491" y="2184"/>
                  </a:lnTo>
                  <a:lnTo>
                    <a:pt x="16132" y="2643"/>
                  </a:lnTo>
                  <a:lnTo>
                    <a:pt x="18046" y="3102"/>
                  </a:lnTo>
                  <a:lnTo>
                    <a:pt x="16132" y="3671"/>
                  </a:lnTo>
                  <a:lnTo>
                    <a:pt x="12577" y="4257"/>
                  </a:lnTo>
                  <a:lnTo>
                    <a:pt x="10937" y="4716"/>
                  </a:lnTo>
                  <a:lnTo>
                    <a:pt x="9023" y="5285"/>
                  </a:lnTo>
                  <a:lnTo>
                    <a:pt x="9023" y="6203"/>
                  </a:lnTo>
                  <a:lnTo>
                    <a:pt x="10937" y="6662"/>
                  </a:lnTo>
                  <a:lnTo>
                    <a:pt x="10937" y="7232"/>
                  </a:lnTo>
                  <a:lnTo>
                    <a:pt x="14491" y="7817"/>
                  </a:lnTo>
                  <a:lnTo>
                    <a:pt x="14491" y="11029"/>
                  </a:lnTo>
                  <a:lnTo>
                    <a:pt x="16132" y="11726"/>
                  </a:lnTo>
                  <a:lnTo>
                    <a:pt x="18046" y="12185"/>
                  </a:lnTo>
                  <a:lnTo>
                    <a:pt x="18046" y="12644"/>
                  </a:lnTo>
                  <a:lnTo>
                    <a:pt x="16132" y="13213"/>
                  </a:lnTo>
                  <a:lnTo>
                    <a:pt x="12577" y="13783"/>
                  </a:lnTo>
                  <a:lnTo>
                    <a:pt x="14491" y="14242"/>
                  </a:lnTo>
                  <a:lnTo>
                    <a:pt x="18046" y="14701"/>
                  </a:lnTo>
                  <a:lnTo>
                    <a:pt x="18046" y="15160"/>
                  </a:lnTo>
                  <a:lnTo>
                    <a:pt x="16132" y="16077"/>
                  </a:lnTo>
                  <a:lnTo>
                    <a:pt x="14491" y="16774"/>
                  </a:lnTo>
                  <a:lnTo>
                    <a:pt x="14491" y="17233"/>
                  </a:lnTo>
                  <a:lnTo>
                    <a:pt x="16132" y="17691"/>
                  </a:lnTo>
                  <a:lnTo>
                    <a:pt x="19686" y="18150"/>
                  </a:lnTo>
                  <a:lnTo>
                    <a:pt x="19686" y="18609"/>
                  </a:lnTo>
                  <a:lnTo>
                    <a:pt x="16132" y="19195"/>
                  </a:lnTo>
                  <a:lnTo>
                    <a:pt x="12577" y="19654"/>
                  </a:lnTo>
                  <a:lnTo>
                    <a:pt x="14491" y="20223"/>
                  </a:lnTo>
                  <a:lnTo>
                    <a:pt x="18046" y="20682"/>
                  </a:lnTo>
                  <a:lnTo>
                    <a:pt x="19686" y="21141"/>
                  </a:lnTo>
                  <a:lnTo>
                    <a:pt x="21600" y="21600"/>
                  </a:lnTo>
                  <a:lnTo>
                    <a:pt x="16132" y="20571"/>
                  </a:lnTo>
                  <a:lnTo>
                    <a:pt x="10937" y="20113"/>
                  </a:lnTo>
                  <a:lnTo>
                    <a:pt x="9023" y="19654"/>
                  </a:lnTo>
                  <a:lnTo>
                    <a:pt x="9023" y="18720"/>
                  </a:lnTo>
                  <a:lnTo>
                    <a:pt x="16132" y="17802"/>
                  </a:lnTo>
                  <a:lnTo>
                    <a:pt x="16132" y="16315"/>
                  </a:lnTo>
                  <a:lnTo>
                    <a:pt x="18046" y="15745"/>
                  </a:lnTo>
                  <a:lnTo>
                    <a:pt x="18046" y="13672"/>
                  </a:lnTo>
                  <a:lnTo>
                    <a:pt x="10937" y="13213"/>
                  </a:lnTo>
                  <a:lnTo>
                    <a:pt x="7109" y="12644"/>
                  </a:lnTo>
                  <a:lnTo>
                    <a:pt x="7109" y="8735"/>
                  </a:lnTo>
                  <a:lnTo>
                    <a:pt x="10937" y="8276"/>
                  </a:lnTo>
                  <a:lnTo>
                    <a:pt x="12577" y="7691"/>
                  </a:lnTo>
                  <a:lnTo>
                    <a:pt x="12577" y="3560"/>
                  </a:lnTo>
                  <a:lnTo>
                    <a:pt x="14491" y="3102"/>
                  </a:lnTo>
                  <a:lnTo>
                    <a:pt x="16132" y="2532"/>
                  </a:lnTo>
                  <a:lnTo>
                    <a:pt x="12577" y="2073"/>
                  </a:lnTo>
                  <a:lnTo>
                    <a:pt x="7109" y="1614"/>
                  </a:lnTo>
                  <a:lnTo>
                    <a:pt x="3554" y="1155"/>
                  </a:lnTo>
                  <a:lnTo>
                    <a:pt x="3554" y="696"/>
                  </a:lnTo>
                  <a:lnTo>
                    <a:pt x="1914" y="237"/>
                  </a:lnTo>
                  <a:lnTo>
                    <a:pt x="0" y="0"/>
                  </a:lnTo>
                </a:path>
              </a:pathLst>
            </a:custGeom>
            <a:solidFill>
              <a:srgbClr val="9A9A9A"/>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381" name="AutoShape 22"/>
            <p:cNvSpPr/>
            <p:nvPr/>
          </p:nvSpPr>
          <p:spPr>
            <a:xfrm>
              <a:off x="-1" y="0"/>
              <a:ext cx="168500" cy="339469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174"/>
                  </a:lnTo>
                  <a:lnTo>
                    <a:pt x="21600" y="9990"/>
                  </a:lnTo>
                  <a:lnTo>
                    <a:pt x="10800" y="10577"/>
                  </a:lnTo>
                  <a:lnTo>
                    <a:pt x="10800" y="11751"/>
                  </a:lnTo>
                  <a:lnTo>
                    <a:pt x="13449" y="12339"/>
                  </a:lnTo>
                  <a:lnTo>
                    <a:pt x="8151" y="12926"/>
                  </a:lnTo>
                  <a:lnTo>
                    <a:pt x="8151" y="13523"/>
                  </a:lnTo>
                  <a:lnTo>
                    <a:pt x="5502" y="14110"/>
                  </a:lnTo>
                  <a:lnTo>
                    <a:pt x="10800" y="15284"/>
                  </a:lnTo>
                  <a:lnTo>
                    <a:pt x="10800" y="15871"/>
                  </a:lnTo>
                  <a:lnTo>
                    <a:pt x="13449" y="16458"/>
                  </a:lnTo>
                  <a:lnTo>
                    <a:pt x="8151" y="17045"/>
                  </a:lnTo>
                  <a:lnTo>
                    <a:pt x="5502" y="17632"/>
                  </a:lnTo>
                  <a:lnTo>
                    <a:pt x="5502" y="18219"/>
                  </a:lnTo>
                  <a:lnTo>
                    <a:pt x="8151" y="18958"/>
                  </a:lnTo>
                  <a:lnTo>
                    <a:pt x="8151" y="19687"/>
                  </a:lnTo>
                  <a:lnTo>
                    <a:pt x="5502" y="20426"/>
                  </a:lnTo>
                  <a:lnTo>
                    <a:pt x="10800" y="21600"/>
                  </a:lnTo>
                  <a:lnTo>
                    <a:pt x="2649" y="20861"/>
                  </a:lnTo>
                  <a:lnTo>
                    <a:pt x="2649" y="19393"/>
                  </a:lnTo>
                  <a:lnTo>
                    <a:pt x="5502" y="18806"/>
                  </a:lnTo>
                  <a:lnTo>
                    <a:pt x="8151" y="18219"/>
                  </a:lnTo>
                  <a:lnTo>
                    <a:pt x="8151" y="14990"/>
                  </a:lnTo>
                  <a:lnTo>
                    <a:pt x="10800" y="14403"/>
                  </a:lnTo>
                  <a:lnTo>
                    <a:pt x="10800" y="13077"/>
                  </a:lnTo>
                  <a:lnTo>
                    <a:pt x="8151" y="12490"/>
                  </a:lnTo>
                  <a:lnTo>
                    <a:pt x="8151" y="11903"/>
                  </a:lnTo>
                  <a:lnTo>
                    <a:pt x="13449" y="10729"/>
                  </a:lnTo>
                  <a:lnTo>
                    <a:pt x="13449" y="5587"/>
                  </a:lnTo>
                  <a:lnTo>
                    <a:pt x="10800" y="5000"/>
                  </a:lnTo>
                  <a:lnTo>
                    <a:pt x="10800" y="1468"/>
                  </a:lnTo>
                  <a:lnTo>
                    <a:pt x="5502" y="881"/>
                  </a:lnTo>
                  <a:lnTo>
                    <a:pt x="0" y="0"/>
                  </a:lnTo>
                </a:path>
              </a:pathLst>
            </a:custGeom>
            <a:solidFill>
              <a:srgbClr val="9A9A9A"/>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382" name="AutoShape 23"/>
            <p:cNvSpPr/>
            <p:nvPr/>
          </p:nvSpPr>
          <p:spPr>
            <a:xfrm>
              <a:off x="22253" y="370648"/>
              <a:ext cx="146246" cy="270430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8548" y="929"/>
                  </a:lnTo>
                  <a:lnTo>
                    <a:pt x="18548" y="1666"/>
                  </a:lnTo>
                  <a:lnTo>
                    <a:pt x="15496" y="2404"/>
                  </a:lnTo>
                  <a:lnTo>
                    <a:pt x="6104" y="3142"/>
                  </a:lnTo>
                  <a:lnTo>
                    <a:pt x="6104" y="4618"/>
                  </a:lnTo>
                  <a:lnTo>
                    <a:pt x="9157" y="5355"/>
                  </a:lnTo>
                  <a:lnTo>
                    <a:pt x="12443" y="6093"/>
                  </a:lnTo>
                  <a:lnTo>
                    <a:pt x="12443" y="6831"/>
                  </a:lnTo>
                  <a:lnTo>
                    <a:pt x="9157" y="7760"/>
                  </a:lnTo>
                  <a:lnTo>
                    <a:pt x="9157" y="9973"/>
                  </a:lnTo>
                  <a:lnTo>
                    <a:pt x="3052" y="10889"/>
                  </a:lnTo>
                  <a:lnTo>
                    <a:pt x="0" y="11627"/>
                  </a:lnTo>
                  <a:lnTo>
                    <a:pt x="0" y="12365"/>
                  </a:lnTo>
                  <a:lnTo>
                    <a:pt x="6104" y="13102"/>
                  </a:lnTo>
                  <a:lnTo>
                    <a:pt x="6104" y="14031"/>
                  </a:lnTo>
                  <a:lnTo>
                    <a:pt x="3052" y="14960"/>
                  </a:lnTo>
                  <a:lnTo>
                    <a:pt x="3052" y="17173"/>
                  </a:lnTo>
                  <a:lnTo>
                    <a:pt x="0" y="17911"/>
                  </a:lnTo>
                  <a:lnTo>
                    <a:pt x="0" y="18649"/>
                  </a:lnTo>
                  <a:lnTo>
                    <a:pt x="3052" y="19387"/>
                  </a:lnTo>
                  <a:lnTo>
                    <a:pt x="12443" y="20124"/>
                  </a:lnTo>
                  <a:lnTo>
                    <a:pt x="12443" y="20862"/>
                  </a:lnTo>
                  <a:lnTo>
                    <a:pt x="6104" y="21600"/>
                  </a:lnTo>
                  <a:lnTo>
                    <a:pt x="12443" y="20862"/>
                  </a:lnTo>
                  <a:lnTo>
                    <a:pt x="9157" y="19934"/>
                  </a:lnTo>
                  <a:lnTo>
                    <a:pt x="6104" y="19196"/>
                  </a:lnTo>
                  <a:lnTo>
                    <a:pt x="6104" y="15329"/>
                  </a:lnTo>
                  <a:lnTo>
                    <a:pt x="12443" y="14591"/>
                  </a:lnTo>
                  <a:lnTo>
                    <a:pt x="15496" y="13840"/>
                  </a:lnTo>
                  <a:lnTo>
                    <a:pt x="9157" y="13102"/>
                  </a:lnTo>
                  <a:lnTo>
                    <a:pt x="3052" y="12365"/>
                  </a:lnTo>
                  <a:lnTo>
                    <a:pt x="3052" y="11627"/>
                  </a:lnTo>
                  <a:lnTo>
                    <a:pt x="9157" y="10151"/>
                  </a:lnTo>
                  <a:lnTo>
                    <a:pt x="9157" y="9413"/>
                  </a:lnTo>
                  <a:lnTo>
                    <a:pt x="12443" y="8676"/>
                  </a:lnTo>
                  <a:lnTo>
                    <a:pt x="15496" y="7938"/>
                  </a:lnTo>
                  <a:lnTo>
                    <a:pt x="15496" y="7200"/>
                  </a:lnTo>
                  <a:lnTo>
                    <a:pt x="12443" y="6462"/>
                  </a:lnTo>
                  <a:lnTo>
                    <a:pt x="9157" y="5724"/>
                  </a:lnTo>
                  <a:lnTo>
                    <a:pt x="6104" y="4987"/>
                  </a:lnTo>
                  <a:lnTo>
                    <a:pt x="6104" y="3511"/>
                  </a:lnTo>
                  <a:lnTo>
                    <a:pt x="15496" y="2773"/>
                  </a:lnTo>
                  <a:lnTo>
                    <a:pt x="15496" y="1298"/>
                  </a:lnTo>
                </a:path>
              </a:pathLst>
            </a:custGeom>
            <a:solidFill>
              <a:srgbClr val="494949"/>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383" name="AutoShape 24"/>
            <p:cNvSpPr/>
            <p:nvPr/>
          </p:nvSpPr>
          <p:spPr>
            <a:xfrm>
              <a:off x="1454491" y="0"/>
              <a:ext cx="4024886" cy="18453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693" y="13593"/>
                  </a:lnTo>
                  <a:lnTo>
                    <a:pt x="1146" y="10800"/>
                  </a:lnTo>
                  <a:lnTo>
                    <a:pt x="1608" y="8193"/>
                  </a:lnTo>
                  <a:lnTo>
                    <a:pt x="2069" y="8193"/>
                  </a:lnTo>
                  <a:lnTo>
                    <a:pt x="2531" y="10800"/>
                  </a:lnTo>
                  <a:lnTo>
                    <a:pt x="3104" y="16200"/>
                  </a:lnTo>
                  <a:lnTo>
                    <a:pt x="5054" y="16200"/>
                  </a:lnTo>
                  <a:lnTo>
                    <a:pt x="5515" y="13593"/>
                  </a:lnTo>
                  <a:lnTo>
                    <a:pt x="6430" y="10800"/>
                  </a:lnTo>
                  <a:lnTo>
                    <a:pt x="7123" y="10800"/>
                  </a:lnTo>
                  <a:lnTo>
                    <a:pt x="7585" y="8193"/>
                  </a:lnTo>
                  <a:lnTo>
                    <a:pt x="8047" y="8193"/>
                  </a:lnTo>
                  <a:lnTo>
                    <a:pt x="8619" y="10800"/>
                  </a:lnTo>
                  <a:lnTo>
                    <a:pt x="10338" y="10800"/>
                  </a:lnTo>
                  <a:lnTo>
                    <a:pt x="10911" y="8193"/>
                  </a:lnTo>
                  <a:lnTo>
                    <a:pt x="12408" y="8193"/>
                  </a:lnTo>
                  <a:lnTo>
                    <a:pt x="12869" y="5400"/>
                  </a:lnTo>
                  <a:lnTo>
                    <a:pt x="13331" y="0"/>
                  </a:lnTo>
                  <a:lnTo>
                    <a:pt x="21138" y="0"/>
                  </a:lnTo>
                  <a:lnTo>
                    <a:pt x="21600" y="5400"/>
                  </a:lnTo>
                  <a:lnTo>
                    <a:pt x="21138" y="10800"/>
                  </a:lnTo>
                  <a:lnTo>
                    <a:pt x="19189" y="10800"/>
                  </a:lnTo>
                  <a:lnTo>
                    <a:pt x="18616" y="18993"/>
                  </a:lnTo>
                  <a:lnTo>
                    <a:pt x="18154" y="13593"/>
                  </a:lnTo>
                  <a:lnTo>
                    <a:pt x="17692" y="13593"/>
                  </a:lnTo>
                  <a:lnTo>
                    <a:pt x="17230" y="16200"/>
                  </a:lnTo>
                  <a:lnTo>
                    <a:pt x="16546" y="16200"/>
                  </a:lnTo>
                  <a:lnTo>
                    <a:pt x="15973" y="13593"/>
                  </a:lnTo>
                  <a:lnTo>
                    <a:pt x="15512" y="10800"/>
                  </a:lnTo>
                  <a:lnTo>
                    <a:pt x="13553" y="10800"/>
                  </a:lnTo>
                  <a:lnTo>
                    <a:pt x="13100" y="13593"/>
                  </a:lnTo>
                  <a:lnTo>
                    <a:pt x="12177" y="13593"/>
                  </a:lnTo>
                  <a:lnTo>
                    <a:pt x="11715" y="10800"/>
                  </a:lnTo>
                  <a:lnTo>
                    <a:pt x="10227" y="10800"/>
                  </a:lnTo>
                  <a:lnTo>
                    <a:pt x="9304" y="13593"/>
                  </a:lnTo>
                  <a:lnTo>
                    <a:pt x="8269" y="13593"/>
                  </a:lnTo>
                  <a:lnTo>
                    <a:pt x="7816" y="16200"/>
                  </a:lnTo>
                  <a:lnTo>
                    <a:pt x="7234" y="16200"/>
                  </a:lnTo>
                  <a:lnTo>
                    <a:pt x="6661" y="13593"/>
                  </a:lnTo>
                  <a:lnTo>
                    <a:pt x="3104" y="13593"/>
                  </a:lnTo>
                  <a:lnTo>
                    <a:pt x="2642" y="8193"/>
                  </a:lnTo>
                  <a:lnTo>
                    <a:pt x="1727" y="8193"/>
                  </a:lnTo>
                  <a:lnTo>
                    <a:pt x="1266" y="13593"/>
                  </a:lnTo>
                  <a:lnTo>
                    <a:pt x="804" y="13593"/>
                  </a:lnTo>
                  <a:lnTo>
                    <a:pt x="0" y="21600"/>
                  </a:lnTo>
                </a:path>
              </a:pathLst>
            </a:custGeom>
            <a:solidFill>
              <a:srgbClr val="B9B9B9"/>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384" name="AutoShape 25"/>
            <p:cNvSpPr/>
            <p:nvPr/>
          </p:nvSpPr>
          <p:spPr>
            <a:xfrm>
              <a:off x="4489053" y="0"/>
              <a:ext cx="2715053" cy="117718"/>
            </a:xfrm>
            <a:custGeom>
              <a:avLst/>
              <a:gdLst/>
              <a:ahLst/>
              <a:cxnLst>
                <a:cxn ang="0">
                  <a:pos x="wd2" y="hd2"/>
                </a:cxn>
                <a:cxn ang="5400000">
                  <a:pos x="wd2" y="hd2"/>
                </a:cxn>
                <a:cxn ang="10800000">
                  <a:pos x="wd2" y="hd2"/>
                </a:cxn>
                <a:cxn ang="16200000">
                  <a:pos x="wd2" y="hd2"/>
                </a:cxn>
              </a:cxnLst>
              <a:rect l="0" t="0" r="r" b="b"/>
              <a:pathLst>
                <a:path w="21600" h="21600" extrusionOk="0">
                  <a:moveTo>
                    <a:pt x="2378" y="0"/>
                  </a:moveTo>
                  <a:lnTo>
                    <a:pt x="4591" y="21600"/>
                  </a:lnTo>
                  <a:lnTo>
                    <a:pt x="7828" y="21600"/>
                  </a:lnTo>
                  <a:lnTo>
                    <a:pt x="8840" y="17222"/>
                  </a:lnTo>
                  <a:lnTo>
                    <a:pt x="9523" y="17222"/>
                  </a:lnTo>
                  <a:lnTo>
                    <a:pt x="10206" y="12843"/>
                  </a:lnTo>
                  <a:lnTo>
                    <a:pt x="11736" y="12843"/>
                  </a:lnTo>
                  <a:lnTo>
                    <a:pt x="12583" y="21600"/>
                  </a:lnTo>
                  <a:lnTo>
                    <a:pt x="16845" y="21600"/>
                  </a:lnTo>
                  <a:lnTo>
                    <a:pt x="17692" y="17222"/>
                  </a:lnTo>
                  <a:lnTo>
                    <a:pt x="18375" y="12843"/>
                  </a:lnTo>
                  <a:lnTo>
                    <a:pt x="19045" y="12843"/>
                  </a:lnTo>
                  <a:lnTo>
                    <a:pt x="19728" y="8757"/>
                  </a:lnTo>
                  <a:lnTo>
                    <a:pt x="21600" y="8757"/>
                  </a:lnTo>
                  <a:lnTo>
                    <a:pt x="20917" y="12843"/>
                  </a:lnTo>
                  <a:lnTo>
                    <a:pt x="20247" y="21600"/>
                  </a:lnTo>
                  <a:lnTo>
                    <a:pt x="18881" y="21600"/>
                  </a:lnTo>
                  <a:lnTo>
                    <a:pt x="18034" y="17222"/>
                  </a:lnTo>
                  <a:lnTo>
                    <a:pt x="11230" y="17222"/>
                  </a:lnTo>
                  <a:lnTo>
                    <a:pt x="10370" y="21600"/>
                  </a:lnTo>
                  <a:lnTo>
                    <a:pt x="9700" y="21600"/>
                  </a:lnTo>
                  <a:lnTo>
                    <a:pt x="8840" y="17222"/>
                  </a:lnTo>
                  <a:lnTo>
                    <a:pt x="8170" y="12843"/>
                  </a:lnTo>
                  <a:lnTo>
                    <a:pt x="6804" y="12843"/>
                  </a:lnTo>
                  <a:lnTo>
                    <a:pt x="6121" y="17222"/>
                  </a:lnTo>
                  <a:lnTo>
                    <a:pt x="5438" y="17222"/>
                  </a:lnTo>
                  <a:lnTo>
                    <a:pt x="4768" y="8757"/>
                  </a:lnTo>
                  <a:lnTo>
                    <a:pt x="4085" y="4378"/>
                  </a:lnTo>
                  <a:lnTo>
                    <a:pt x="2036" y="4378"/>
                  </a:lnTo>
                  <a:lnTo>
                    <a:pt x="1366" y="8757"/>
                  </a:lnTo>
                  <a:lnTo>
                    <a:pt x="683" y="12843"/>
                  </a:lnTo>
                  <a:lnTo>
                    <a:pt x="0" y="17222"/>
                  </a:lnTo>
                  <a:lnTo>
                    <a:pt x="683" y="17222"/>
                  </a:lnTo>
                  <a:lnTo>
                    <a:pt x="1366" y="8757"/>
                  </a:lnTo>
                  <a:lnTo>
                    <a:pt x="2036" y="8757"/>
                  </a:lnTo>
                  <a:lnTo>
                    <a:pt x="2378" y="0"/>
                  </a:lnTo>
                </a:path>
              </a:pathLst>
            </a:custGeom>
            <a:solidFill>
              <a:srgbClr val="6D6D6D"/>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grpSp>
      <p:grpSp>
        <p:nvGrpSpPr>
          <p:cNvPr id="389" name="Group 26"/>
          <p:cNvGrpSpPr/>
          <p:nvPr/>
        </p:nvGrpSpPr>
        <p:grpSpPr>
          <a:xfrm>
            <a:off x="-1" y="-1"/>
            <a:ext cx="1979615" cy="1957390"/>
            <a:chOff x="0" y="0"/>
            <a:chExt cx="1979613" cy="1957388"/>
          </a:xfrm>
        </p:grpSpPr>
        <p:sp>
          <p:nvSpPr>
            <p:cNvPr id="386" name="Rectangle 27"/>
            <p:cNvSpPr/>
            <p:nvPr/>
          </p:nvSpPr>
          <p:spPr>
            <a:xfrm>
              <a:off x="0" y="0"/>
              <a:ext cx="1979614" cy="1957389"/>
            </a:xfrm>
            <a:prstGeom prst="rect">
              <a:avLst/>
            </a:prstGeom>
            <a:solidFill>
              <a:srgbClr val="1A0004"/>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387" name="Rectangle 28"/>
            <p:cNvSpPr/>
            <p:nvPr/>
          </p:nvSpPr>
          <p:spPr>
            <a:xfrm>
              <a:off x="390838" y="320935"/>
              <a:ext cx="1588775" cy="1636453"/>
            </a:xfrm>
            <a:prstGeom prst="rect">
              <a:avLst/>
            </a:prstGeom>
            <a:solidFill>
              <a:srgbClr val="474747"/>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388" name="Rectangle 29"/>
            <p:cNvSpPr/>
            <p:nvPr/>
          </p:nvSpPr>
          <p:spPr>
            <a:xfrm>
              <a:off x="0" y="-1"/>
              <a:ext cx="1862045" cy="1850940"/>
            </a:xfrm>
            <a:prstGeom prst="rect">
              <a:avLst/>
            </a:prstGeom>
            <a:gradFill flip="none" rotWithShape="1">
              <a:gsLst>
                <a:gs pos="0">
                  <a:schemeClr val="accent2"/>
                </a:gs>
                <a:gs pos="100000">
                  <a:schemeClr val="accent2">
                    <a:lumOff val="-4745"/>
                  </a:schemeClr>
                </a:gs>
              </a:gsLst>
              <a:lin ang="5400000" scaled="0"/>
            </a:gra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grpSp>
      <p:sp>
        <p:nvSpPr>
          <p:cNvPr id="390" name="Text Box 30"/>
          <p:cNvSpPr txBox="1"/>
          <p:nvPr/>
        </p:nvSpPr>
        <p:spPr>
          <a:xfrm>
            <a:off x="488489" y="6545276"/>
            <a:ext cx="896272" cy="2269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ctr">
            <a:spAutoFit/>
          </a:bodyPr>
          <a:lstStyle/>
          <a:p>
            <a:pPr algn="ctr">
              <a:spcBef>
                <a:spcPts val="600"/>
              </a:spcBef>
              <a:defRPr sz="900">
                <a:solidFill>
                  <a:srgbClr val="FFFFFF"/>
                </a:solidFill>
                <a:latin typeface="Arial"/>
                <a:ea typeface="Arial"/>
                <a:cs typeface="Arial"/>
                <a:sym typeface="Arial"/>
              </a:defRPr>
            </a:pPr>
            <a:r>
              <a:t>© </a:t>
            </a:r>
            <a:r>
              <a:rPr sz="1000"/>
              <a:t>2006</a:t>
            </a:r>
            <a:r>
              <a:t> TBBMI</a:t>
            </a:r>
          </a:p>
        </p:txBody>
      </p:sp>
      <p:sp>
        <p:nvSpPr>
          <p:cNvPr id="391" name="Text Box 31"/>
          <p:cNvSpPr txBox="1"/>
          <p:nvPr/>
        </p:nvSpPr>
        <p:spPr>
          <a:xfrm>
            <a:off x="7510092" y="6497161"/>
            <a:ext cx="721468" cy="269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ctr">
            <a:spAutoFit/>
          </a:bodyPr>
          <a:lstStyle>
            <a:lvl1pPr algn="ctr">
              <a:defRPr sz="1000">
                <a:solidFill>
                  <a:srgbClr val="FFFFFF"/>
                </a:solidFill>
                <a:effectLst>
                  <a:outerShdw blurRad="38100" dist="38100" dir="2700000" rotWithShape="0">
                    <a:srgbClr val="000000"/>
                  </a:outerShdw>
                </a:effectLst>
                <a:latin typeface="Comic Sans MS"/>
                <a:ea typeface="Comic Sans MS"/>
                <a:cs typeface="Comic Sans MS"/>
                <a:sym typeface="Comic Sans MS"/>
              </a:defRPr>
            </a:lvl1pPr>
          </a:lstStyle>
          <a:p>
            <a:r>
              <a:t>9.65.03f.</a:t>
            </a:r>
          </a:p>
        </p:txBody>
      </p:sp>
      <p:sp>
        <p:nvSpPr>
          <p:cNvPr id="392" name="Title Text"/>
          <p:cNvSpPr txBox="1">
            <a:spLocks noGrp="1"/>
          </p:cNvSpPr>
          <p:nvPr>
            <p:ph type="title"/>
          </p:nvPr>
        </p:nvSpPr>
        <p:spPr>
          <a:xfrm>
            <a:off x="630237" y="365125"/>
            <a:ext cx="7886701" cy="1325563"/>
          </a:xfrm>
          <a:prstGeom prst="rect">
            <a:avLst/>
          </a:prstGeom>
        </p:spPr>
        <p:txBody>
          <a:bodyPr lIns="45719" tIns="45719" rIns="45719" bIns="45719"/>
          <a:lstStyle>
            <a:lvl1pPr>
              <a:defRPr>
                <a:effectLst>
                  <a:outerShdw blurRad="38100" dist="38100" dir="2700000" rotWithShape="0">
                    <a:srgbClr val="000000"/>
                  </a:outerShdw>
                </a:effectLst>
              </a:defRPr>
            </a:lvl1pPr>
          </a:lstStyle>
          <a:p>
            <a:r>
              <a:t>Title Text</a:t>
            </a:r>
          </a:p>
        </p:txBody>
      </p:sp>
      <p:sp>
        <p:nvSpPr>
          <p:cNvPr id="393" name="Body Level One…"/>
          <p:cNvSpPr txBox="1">
            <a:spLocks noGrp="1"/>
          </p:cNvSpPr>
          <p:nvPr>
            <p:ph type="body" sz="quarter" idx="1"/>
          </p:nvPr>
        </p:nvSpPr>
        <p:spPr>
          <a:xfrm>
            <a:off x="630237" y="1681163"/>
            <a:ext cx="3868739" cy="823913"/>
          </a:xfrm>
          <a:prstGeom prst="rect">
            <a:avLst/>
          </a:prstGeom>
        </p:spPr>
        <p:txBody>
          <a:bodyPr lIns="45719" tIns="45719" rIns="45719" bIns="45719" anchor="b"/>
          <a:lstStyle>
            <a:lvl1pPr marL="0" indent="0">
              <a:buClrTx/>
              <a:buSzTx/>
              <a:buFontTx/>
              <a:buNone/>
              <a:defRPr sz="2400" b="1">
                <a:effectLst>
                  <a:outerShdw blurRad="38100" dist="38100" dir="2700000" rotWithShape="0">
                    <a:srgbClr val="000000"/>
                  </a:outerShdw>
                </a:effectLst>
              </a:defRPr>
            </a:lvl1pPr>
            <a:lvl2pPr marL="0" indent="457200">
              <a:buClrTx/>
              <a:buSzTx/>
              <a:buFontTx/>
              <a:buNone/>
              <a:defRPr sz="2400" b="1">
                <a:effectLst>
                  <a:outerShdw blurRad="38100" dist="38100" dir="2700000" rotWithShape="0">
                    <a:srgbClr val="000000"/>
                  </a:outerShdw>
                </a:effectLst>
              </a:defRPr>
            </a:lvl2pPr>
            <a:lvl3pPr marL="0" indent="914400">
              <a:buClrTx/>
              <a:buSzTx/>
              <a:buFontTx/>
              <a:buNone/>
              <a:defRPr sz="2400" b="1">
                <a:effectLst>
                  <a:outerShdw blurRad="38100" dist="38100" dir="2700000" rotWithShape="0">
                    <a:srgbClr val="000000"/>
                  </a:outerShdw>
                </a:effectLst>
              </a:defRPr>
            </a:lvl3pPr>
            <a:lvl4pPr marL="0" indent="1371600">
              <a:buClrTx/>
              <a:buSzTx/>
              <a:buFontTx/>
              <a:buNone/>
              <a:defRPr sz="2400" b="1">
                <a:effectLst>
                  <a:outerShdw blurRad="38100" dist="38100" dir="2700000" rotWithShape="0">
                    <a:srgbClr val="000000"/>
                  </a:outerShdw>
                </a:effectLst>
              </a:defRPr>
            </a:lvl4pPr>
            <a:lvl5pPr marL="0" indent="1828800">
              <a:buClrTx/>
              <a:buSzTx/>
              <a:buFontTx/>
              <a:buNone/>
              <a:defRPr sz="2400" b="1">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394" name="Text Placeholder 4"/>
          <p:cNvSpPr>
            <a:spLocks noGrp="1"/>
          </p:cNvSpPr>
          <p:nvPr>
            <p:ph type="body" sz="quarter" idx="21"/>
          </p:nvPr>
        </p:nvSpPr>
        <p:spPr>
          <a:xfrm>
            <a:off x="4629150" y="1681163"/>
            <a:ext cx="3887788" cy="823913"/>
          </a:xfrm>
          <a:prstGeom prst="rect">
            <a:avLst/>
          </a:prstGeom>
        </p:spPr>
        <p:txBody>
          <a:bodyPr lIns="45719" tIns="45719" rIns="45719" bIns="45719" anchor="b"/>
          <a:lstStyle/>
          <a:p>
            <a:pPr marL="0" indent="0" rtl="0">
              <a:buClrTx/>
              <a:buSzTx/>
              <a:buFontTx/>
              <a:buNone/>
              <a:defRPr sz="2400" b="1">
                <a:effectLst>
                  <a:outerShdw blurRad="38100" dist="38100" dir="2700000" rotWithShape="0">
                    <a:srgbClr val="000000"/>
                  </a:outerShdw>
                </a:effectLst>
              </a:defRPr>
            </a:pPr>
            <a:endParaRPr/>
          </a:p>
        </p:txBody>
      </p:sp>
      <p:sp>
        <p:nvSpPr>
          <p:cNvPr id="395" name="Slide Number"/>
          <p:cNvSpPr txBox="1">
            <a:spLocks noGrp="1"/>
          </p:cNvSpPr>
          <p:nvPr>
            <p:ph type="sldNum" sz="quarter" idx="2"/>
          </p:nvPr>
        </p:nvSpPr>
        <p:spPr>
          <a:xfrm>
            <a:off x="6263024" y="6209030"/>
            <a:ext cx="290176" cy="294641"/>
          </a:xfrm>
          <a:prstGeom prst="rect">
            <a:avLst/>
          </a:prstGeom>
        </p:spPr>
        <p:txBody>
          <a:bodyPr lIns="45719" tIns="45719" rIns="45719" bIns="45719"/>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Title Only">
    <p:spTree>
      <p:nvGrpSpPr>
        <p:cNvPr id="1" name=""/>
        <p:cNvGrpSpPr/>
        <p:nvPr/>
      </p:nvGrpSpPr>
      <p:grpSpPr>
        <a:xfrm>
          <a:off x="0" y="0"/>
          <a:ext cx="0" cy="0"/>
          <a:chOff x="0" y="0"/>
          <a:chExt cx="0" cy="0"/>
        </a:xfrm>
      </p:grpSpPr>
      <p:sp>
        <p:nvSpPr>
          <p:cNvPr id="402" name="Rectangle 1"/>
          <p:cNvSpPr/>
          <p:nvPr/>
        </p:nvSpPr>
        <p:spPr>
          <a:xfrm>
            <a:off x="0" y="0"/>
            <a:ext cx="9144000" cy="6858000"/>
          </a:xfrm>
          <a:prstGeom prst="rect">
            <a:avLst/>
          </a:prstGeom>
          <a:gradFill>
            <a:gsLst>
              <a:gs pos="0">
                <a:schemeClr val="accent2"/>
              </a:gs>
              <a:gs pos="100000">
                <a:schemeClr val="accent2">
                  <a:lumOff val="-4745"/>
                </a:schemeClr>
              </a:gs>
            </a:gsLst>
            <a:lin ang="5400000"/>
          </a:gradFill>
          <a:ln w="12700">
            <a:miter lim="400000"/>
          </a:ln>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grpSp>
        <p:nvGrpSpPr>
          <p:cNvPr id="426" name="Group 2"/>
          <p:cNvGrpSpPr/>
          <p:nvPr/>
        </p:nvGrpSpPr>
        <p:grpSpPr>
          <a:xfrm>
            <a:off x="388937" y="322263"/>
            <a:ext cx="8377238" cy="6184901"/>
            <a:chOff x="0" y="0"/>
            <a:chExt cx="8377237" cy="6184900"/>
          </a:xfrm>
        </p:grpSpPr>
        <p:sp>
          <p:nvSpPr>
            <p:cNvPr id="403" name="Rectangle 3"/>
            <p:cNvSpPr/>
            <p:nvPr/>
          </p:nvSpPr>
          <p:spPr>
            <a:xfrm>
              <a:off x="76301" y="38178"/>
              <a:ext cx="8292987" cy="6124452"/>
            </a:xfrm>
            <a:prstGeom prst="rect">
              <a:avLst/>
            </a:prstGeom>
            <a:solidFill>
              <a:srgbClr val="535353"/>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404" name="AutoShape 4"/>
            <p:cNvSpPr/>
            <p:nvPr/>
          </p:nvSpPr>
          <p:spPr>
            <a:xfrm>
              <a:off x="4380960" y="276793"/>
              <a:ext cx="2241349" cy="547064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766" y="138"/>
                  </a:lnTo>
                  <a:lnTo>
                    <a:pt x="1394" y="207"/>
                  </a:lnTo>
                  <a:lnTo>
                    <a:pt x="2007" y="138"/>
                  </a:lnTo>
                  <a:lnTo>
                    <a:pt x="2620" y="339"/>
                  </a:lnTo>
                  <a:lnTo>
                    <a:pt x="3248" y="477"/>
                  </a:lnTo>
                  <a:lnTo>
                    <a:pt x="3860" y="616"/>
                  </a:lnTo>
                  <a:lnTo>
                    <a:pt x="4473" y="886"/>
                  </a:lnTo>
                  <a:lnTo>
                    <a:pt x="5086" y="1093"/>
                  </a:lnTo>
                  <a:lnTo>
                    <a:pt x="5239" y="1369"/>
                  </a:lnTo>
                  <a:lnTo>
                    <a:pt x="5239" y="1639"/>
                  </a:lnTo>
                  <a:lnTo>
                    <a:pt x="5867" y="1916"/>
                  </a:lnTo>
                  <a:lnTo>
                    <a:pt x="6327" y="2186"/>
                  </a:lnTo>
                  <a:lnTo>
                    <a:pt x="6327" y="2531"/>
                  </a:lnTo>
                  <a:lnTo>
                    <a:pt x="6786" y="2801"/>
                  </a:lnTo>
                  <a:lnTo>
                    <a:pt x="7093" y="3078"/>
                  </a:lnTo>
                  <a:lnTo>
                    <a:pt x="6940" y="3624"/>
                  </a:lnTo>
                  <a:lnTo>
                    <a:pt x="6940" y="3894"/>
                  </a:lnTo>
                  <a:lnTo>
                    <a:pt x="7246" y="4171"/>
                  </a:lnTo>
                  <a:lnTo>
                    <a:pt x="7399" y="4441"/>
                  </a:lnTo>
                  <a:lnTo>
                    <a:pt x="7568" y="4717"/>
                  </a:lnTo>
                  <a:lnTo>
                    <a:pt x="7568" y="5810"/>
                  </a:lnTo>
                  <a:lnTo>
                    <a:pt x="7721" y="6086"/>
                  </a:lnTo>
                  <a:lnTo>
                    <a:pt x="7399" y="6356"/>
                  </a:lnTo>
                  <a:lnTo>
                    <a:pt x="7246" y="6633"/>
                  </a:lnTo>
                  <a:lnTo>
                    <a:pt x="7246" y="7179"/>
                  </a:lnTo>
                  <a:lnTo>
                    <a:pt x="7399" y="7449"/>
                  </a:lnTo>
                  <a:lnTo>
                    <a:pt x="7399" y="7726"/>
                  </a:lnTo>
                  <a:lnTo>
                    <a:pt x="7093" y="8065"/>
                  </a:lnTo>
                  <a:lnTo>
                    <a:pt x="6940" y="8341"/>
                  </a:lnTo>
                  <a:lnTo>
                    <a:pt x="6940" y="8680"/>
                  </a:lnTo>
                  <a:lnTo>
                    <a:pt x="6633" y="8957"/>
                  </a:lnTo>
                  <a:lnTo>
                    <a:pt x="6174" y="9227"/>
                  </a:lnTo>
                  <a:lnTo>
                    <a:pt x="5867" y="9503"/>
                  </a:lnTo>
                  <a:lnTo>
                    <a:pt x="5867" y="10049"/>
                  </a:lnTo>
                  <a:lnTo>
                    <a:pt x="5561" y="10320"/>
                  </a:lnTo>
                  <a:lnTo>
                    <a:pt x="5408" y="10596"/>
                  </a:lnTo>
                  <a:lnTo>
                    <a:pt x="5561" y="10866"/>
                  </a:lnTo>
                  <a:lnTo>
                    <a:pt x="5867" y="11211"/>
                  </a:lnTo>
                  <a:lnTo>
                    <a:pt x="6786" y="11280"/>
                  </a:lnTo>
                  <a:lnTo>
                    <a:pt x="7093" y="11620"/>
                  </a:lnTo>
                  <a:lnTo>
                    <a:pt x="7399" y="11896"/>
                  </a:lnTo>
                  <a:lnTo>
                    <a:pt x="7568" y="12166"/>
                  </a:lnTo>
                  <a:lnTo>
                    <a:pt x="7568" y="12442"/>
                  </a:lnTo>
                  <a:lnTo>
                    <a:pt x="8027" y="12713"/>
                  </a:lnTo>
                  <a:lnTo>
                    <a:pt x="8027" y="12989"/>
                  </a:lnTo>
                  <a:lnTo>
                    <a:pt x="8334" y="13328"/>
                  </a:lnTo>
                  <a:lnTo>
                    <a:pt x="8946" y="13535"/>
                  </a:lnTo>
                  <a:lnTo>
                    <a:pt x="9406" y="13805"/>
                  </a:lnTo>
                  <a:lnTo>
                    <a:pt x="9559" y="14289"/>
                  </a:lnTo>
                  <a:lnTo>
                    <a:pt x="10494" y="14352"/>
                  </a:lnTo>
                  <a:lnTo>
                    <a:pt x="10800" y="14766"/>
                  </a:lnTo>
                  <a:lnTo>
                    <a:pt x="11413" y="15036"/>
                  </a:lnTo>
                  <a:lnTo>
                    <a:pt x="12041" y="15313"/>
                  </a:lnTo>
                  <a:lnTo>
                    <a:pt x="12807" y="15514"/>
                  </a:lnTo>
                  <a:lnTo>
                    <a:pt x="13420" y="15790"/>
                  </a:lnTo>
                  <a:lnTo>
                    <a:pt x="13726" y="16129"/>
                  </a:lnTo>
                  <a:lnTo>
                    <a:pt x="14507" y="16406"/>
                  </a:lnTo>
                  <a:lnTo>
                    <a:pt x="15273" y="16544"/>
                  </a:lnTo>
                  <a:lnTo>
                    <a:pt x="15733" y="16814"/>
                  </a:lnTo>
                  <a:lnTo>
                    <a:pt x="16514" y="17090"/>
                  </a:lnTo>
                  <a:lnTo>
                    <a:pt x="16974" y="17360"/>
                  </a:lnTo>
                  <a:lnTo>
                    <a:pt x="17280" y="17637"/>
                  </a:lnTo>
                  <a:lnTo>
                    <a:pt x="17740" y="17907"/>
                  </a:lnTo>
                  <a:lnTo>
                    <a:pt x="18199" y="18252"/>
                  </a:lnTo>
                  <a:lnTo>
                    <a:pt x="18827" y="18522"/>
                  </a:lnTo>
                  <a:lnTo>
                    <a:pt x="19440" y="18868"/>
                  </a:lnTo>
                  <a:lnTo>
                    <a:pt x="19593" y="19207"/>
                  </a:lnTo>
                  <a:lnTo>
                    <a:pt x="19746" y="19552"/>
                  </a:lnTo>
                  <a:lnTo>
                    <a:pt x="20206" y="19823"/>
                  </a:lnTo>
                  <a:lnTo>
                    <a:pt x="20681" y="20162"/>
                  </a:lnTo>
                  <a:lnTo>
                    <a:pt x="20834" y="20507"/>
                  </a:lnTo>
                  <a:lnTo>
                    <a:pt x="20987" y="20777"/>
                  </a:lnTo>
                  <a:lnTo>
                    <a:pt x="21294" y="21054"/>
                  </a:lnTo>
                  <a:lnTo>
                    <a:pt x="21447" y="21324"/>
                  </a:lnTo>
                  <a:lnTo>
                    <a:pt x="21447" y="21600"/>
                  </a:lnTo>
                  <a:lnTo>
                    <a:pt x="21447" y="20846"/>
                  </a:lnTo>
                  <a:lnTo>
                    <a:pt x="21600" y="20300"/>
                  </a:lnTo>
                  <a:lnTo>
                    <a:pt x="21600" y="19483"/>
                  </a:lnTo>
                  <a:lnTo>
                    <a:pt x="21140" y="19207"/>
                  </a:lnTo>
                  <a:lnTo>
                    <a:pt x="20528" y="19207"/>
                  </a:lnTo>
                  <a:lnTo>
                    <a:pt x="20053" y="18730"/>
                  </a:lnTo>
                  <a:lnTo>
                    <a:pt x="19900" y="18453"/>
                  </a:lnTo>
                  <a:lnTo>
                    <a:pt x="19287" y="17976"/>
                  </a:lnTo>
                  <a:lnTo>
                    <a:pt x="18980" y="17706"/>
                  </a:lnTo>
                  <a:lnTo>
                    <a:pt x="18046" y="17291"/>
                  </a:lnTo>
                  <a:lnTo>
                    <a:pt x="16820" y="17090"/>
                  </a:lnTo>
                  <a:lnTo>
                    <a:pt x="15886" y="17090"/>
                  </a:lnTo>
                  <a:lnTo>
                    <a:pt x="15426" y="16198"/>
                  </a:lnTo>
                  <a:lnTo>
                    <a:pt x="15273" y="15790"/>
                  </a:lnTo>
                  <a:lnTo>
                    <a:pt x="14814" y="15514"/>
                  </a:lnTo>
                  <a:lnTo>
                    <a:pt x="13573" y="15451"/>
                  </a:lnTo>
                  <a:lnTo>
                    <a:pt x="12347" y="15382"/>
                  </a:lnTo>
                  <a:lnTo>
                    <a:pt x="11719" y="15313"/>
                  </a:lnTo>
                  <a:lnTo>
                    <a:pt x="11566" y="14766"/>
                  </a:lnTo>
                  <a:lnTo>
                    <a:pt x="11260" y="14490"/>
                  </a:lnTo>
                  <a:lnTo>
                    <a:pt x="10953" y="14151"/>
                  </a:lnTo>
                  <a:lnTo>
                    <a:pt x="10340" y="13874"/>
                  </a:lnTo>
                  <a:lnTo>
                    <a:pt x="9728" y="13736"/>
                  </a:lnTo>
                  <a:lnTo>
                    <a:pt x="8487" y="13190"/>
                  </a:lnTo>
                  <a:lnTo>
                    <a:pt x="8180" y="12920"/>
                  </a:lnTo>
                  <a:lnTo>
                    <a:pt x="8180" y="12304"/>
                  </a:lnTo>
                  <a:lnTo>
                    <a:pt x="8027" y="11896"/>
                  </a:lnTo>
                  <a:lnTo>
                    <a:pt x="7568" y="11551"/>
                  </a:lnTo>
                  <a:lnTo>
                    <a:pt x="6786" y="11211"/>
                  </a:lnTo>
                  <a:lnTo>
                    <a:pt x="6327" y="10935"/>
                  </a:lnTo>
                  <a:lnTo>
                    <a:pt x="6020" y="10596"/>
                  </a:lnTo>
                  <a:lnTo>
                    <a:pt x="6174" y="10250"/>
                  </a:lnTo>
                  <a:lnTo>
                    <a:pt x="6174" y="9980"/>
                  </a:lnTo>
                  <a:lnTo>
                    <a:pt x="6327" y="9704"/>
                  </a:lnTo>
                  <a:lnTo>
                    <a:pt x="6633" y="9365"/>
                  </a:lnTo>
                  <a:lnTo>
                    <a:pt x="6633" y="9088"/>
                  </a:lnTo>
                  <a:lnTo>
                    <a:pt x="7093" y="8749"/>
                  </a:lnTo>
                  <a:lnTo>
                    <a:pt x="7399" y="8473"/>
                  </a:lnTo>
                  <a:lnTo>
                    <a:pt x="7568" y="8134"/>
                  </a:lnTo>
                  <a:lnTo>
                    <a:pt x="7568" y="7864"/>
                  </a:lnTo>
                  <a:lnTo>
                    <a:pt x="7399" y="7587"/>
                  </a:lnTo>
                  <a:lnTo>
                    <a:pt x="7568" y="7311"/>
                  </a:lnTo>
                  <a:lnTo>
                    <a:pt x="8027" y="6702"/>
                  </a:lnTo>
                  <a:lnTo>
                    <a:pt x="8027" y="5471"/>
                  </a:lnTo>
                  <a:lnTo>
                    <a:pt x="7874" y="5056"/>
                  </a:lnTo>
                  <a:lnTo>
                    <a:pt x="8027" y="4786"/>
                  </a:lnTo>
                  <a:lnTo>
                    <a:pt x="8334" y="4441"/>
                  </a:lnTo>
                  <a:lnTo>
                    <a:pt x="8180" y="4032"/>
                  </a:lnTo>
                  <a:lnTo>
                    <a:pt x="8027" y="3762"/>
                  </a:lnTo>
                  <a:lnTo>
                    <a:pt x="7874" y="3486"/>
                  </a:lnTo>
                  <a:lnTo>
                    <a:pt x="8487" y="3279"/>
                  </a:lnTo>
                  <a:lnTo>
                    <a:pt x="8946" y="3009"/>
                  </a:lnTo>
                  <a:lnTo>
                    <a:pt x="9100" y="2732"/>
                  </a:lnTo>
                  <a:lnTo>
                    <a:pt x="10187" y="2462"/>
                  </a:lnTo>
                  <a:lnTo>
                    <a:pt x="11106" y="1916"/>
                  </a:lnTo>
                  <a:lnTo>
                    <a:pt x="12041" y="1501"/>
                  </a:lnTo>
                  <a:lnTo>
                    <a:pt x="12654" y="1369"/>
                  </a:lnTo>
                  <a:lnTo>
                    <a:pt x="13113" y="1093"/>
                  </a:lnTo>
                  <a:lnTo>
                    <a:pt x="13113" y="823"/>
                  </a:lnTo>
                  <a:lnTo>
                    <a:pt x="13420" y="477"/>
                  </a:lnTo>
                  <a:lnTo>
                    <a:pt x="14048" y="276"/>
                  </a:lnTo>
                  <a:lnTo>
                    <a:pt x="14660" y="0"/>
                  </a:lnTo>
                  <a:lnTo>
                    <a:pt x="14048" y="69"/>
                  </a:lnTo>
                  <a:lnTo>
                    <a:pt x="13113" y="138"/>
                  </a:lnTo>
                  <a:lnTo>
                    <a:pt x="12194" y="276"/>
                  </a:lnTo>
                  <a:lnTo>
                    <a:pt x="11719" y="546"/>
                  </a:lnTo>
                  <a:lnTo>
                    <a:pt x="11888" y="823"/>
                  </a:lnTo>
                  <a:lnTo>
                    <a:pt x="11566" y="1093"/>
                  </a:lnTo>
                  <a:lnTo>
                    <a:pt x="11566" y="1369"/>
                  </a:lnTo>
                  <a:lnTo>
                    <a:pt x="12654" y="1438"/>
                  </a:lnTo>
                  <a:lnTo>
                    <a:pt x="12041" y="1708"/>
                  </a:lnTo>
                  <a:lnTo>
                    <a:pt x="11413" y="1916"/>
                  </a:lnTo>
                  <a:lnTo>
                    <a:pt x="10800" y="2186"/>
                  </a:lnTo>
                  <a:lnTo>
                    <a:pt x="10187" y="2663"/>
                  </a:lnTo>
                  <a:lnTo>
                    <a:pt x="9559" y="2732"/>
                  </a:lnTo>
                  <a:lnTo>
                    <a:pt x="8946" y="2939"/>
                  </a:lnTo>
                  <a:lnTo>
                    <a:pt x="8334" y="3009"/>
                  </a:lnTo>
                  <a:lnTo>
                    <a:pt x="8180" y="3279"/>
                  </a:lnTo>
                  <a:lnTo>
                    <a:pt x="8180" y="3555"/>
                  </a:lnTo>
                  <a:lnTo>
                    <a:pt x="7568" y="3894"/>
                  </a:lnTo>
                  <a:lnTo>
                    <a:pt x="7399" y="4171"/>
                  </a:lnTo>
                  <a:lnTo>
                    <a:pt x="7399" y="4441"/>
                  </a:lnTo>
                  <a:lnTo>
                    <a:pt x="7399" y="3894"/>
                  </a:lnTo>
                  <a:lnTo>
                    <a:pt x="7246" y="3210"/>
                  </a:lnTo>
                  <a:lnTo>
                    <a:pt x="7093" y="2801"/>
                  </a:lnTo>
                  <a:lnTo>
                    <a:pt x="6940" y="2531"/>
                  </a:lnTo>
                  <a:lnTo>
                    <a:pt x="6786" y="2186"/>
                  </a:lnTo>
                  <a:lnTo>
                    <a:pt x="6327" y="1916"/>
                  </a:lnTo>
                  <a:lnTo>
                    <a:pt x="5867" y="1639"/>
                  </a:lnTo>
                  <a:lnTo>
                    <a:pt x="5867" y="1369"/>
                  </a:lnTo>
                  <a:lnTo>
                    <a:pt x="5408" y="1093"/>
                  </a:lnTo>
                  <a:lnTo>
                    <a:pt x="4780" y="886"/>
                  </a:lnTo>
                  <a:lnTo>
                    <a:pt x="4626" y="616"/>
                  </a:lnTo>
                  <a:lnTo>
                    <a:pt x="4014" y="477"/>
                  </a:lnTo>
                  <a:lnTo>
                    <a:pt x="3401" y="477"/>
                  </a:lnTo>
                  <a:lnTo>
                    <a:pt x="2773" y="207"/>
                  </a:lnTo>
                  <a:lnTo>
                    <a:pt x="2160" y="69"/>
                  </a:lnTo>
                  <a:lnTo>
                    <a:pt x="1547" y="0"/>
                  </a:lnTo>
                  <a:lnTo>
                    <a:pt x="919" y="69"/>
                  </a:lnTo>
                  <a:lnTo>
                    <a:pt x="306" y="69"/>
                  </a:lnTo>
                  <a:lnTo>
                    <a:pt x="0" y="0"/>
                  </a:lnTo>
                </a:path>
              </a:pathLst>
            </a:custGeom>
            <a:solidFill>
              <a:srgbClr val="494949"/>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405" name="AutoShape 5"/>
            <p:cNvSpPr/>
            <p:nvPr/>
          </p:nvSpPr>
          <p:spPr>
            <a:xfrm>
              <a:off x="438731" y="5107950"/>
              <a:ext cx="3121993" cy="77788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40" y="1899"/>
                  </a:lnTo>
                  <a:lnTo>
                    <a:pt x="891" y="2871"/>
                  </a:lnTo>
                  <a:lnTo>
                    <a:pt x="1551" y="2871"/>
                  </a:lnTo>
                  <a:lnTo>
                    <a:pt x="1991" y="3357"/>
                  </a:lnTo>
                  <a:lnTo>
                    <a:pt x="2552" y="3357"/>
                  </a:lnTo>
                  <a:lnTo>
                    <a:pt x="2991" y="4815"/>
                  </a:lnTo>
                  <a:lnTo>
                    <a:pt x="3992" y="5742"/>
                  </a:lnTo>
                  <a:lnTo>
                    <a:pt x="5983" y="5742"/>
                  </a:lnTo>
                  <a:lnTo>
                    <a:pt x="6643" y="6228"/>
                  </a:lnTo>
                  <a:lnTo>
                    <a:pt x="7314" y="6714"/>
                  </a:lnTo>
                  <a:lnTo>
                    <a:pt x="7754" y="8658"/>
                  </a:lnTo>
                  <a:lnTo>
                    <a:pt x="7974" y="10557"/>
                  </a:lnTo>
                  <a:lnTo>
                    <a:pt x="8413" y="11043"/>
                  </a:lnTo>
                  <a:lnTo>
                    <a:pt x="8974" y="11043"/>
                  </a:lnTo>
                  <a:lnTo>
                    <a:pt x="9964" y="11529"/>
                  </a:lnTo>
                  <a:lnTo>
                    <a:pt x="10635" y="11043"/>
                  </a:lnTo>
                  <a:lnTo>
                    <a:pt x="11075" y="11529"/>
                  </a:lnTo>
                  <a:lnTo>
                    <a:pt x="11746" y="11529"/>
                  </a:lnTo>
                  <a:lnTo>
                    <a:pt x="12626" y="11043"/>
                  </a:lnTo>
                  <a:lnTo>
                    <a:pt x="13066" y="11529"/>
                  </a:lnTo>
                  <a:lnTo>
                    <a:pt x="13407" y="13428"/>
                  </a:lnTo>
                  <a:lnTo>
                    <a:pt x="13846" y="14400"/>
                  </a:lnTo>
                  <a:lnTo>
                    <a:pt x="14286" y="13914"/>
                  </a:lnTo>
                  <a:lnTo>
                    <a:pt x="14737" y="15372"/>
                  </a:lnTo>
                  <a:lnTo>
                    <a:pt x="15177" y="16785"/>
                  </a:lnTo>
                  <a:lnTo>
                    <a:pt x="16057" y="18729"/>
                  </a:lnTo>
                  <a:lnTo>
                    <a:pt x="16508" y="19701"/>
                  </a:lnTo>
                  <a:lnTo>
                    <a:pt x="18279" y="19701"/>
                  </a:lnTo>
                  <a:lnTo>
                    <a:pt x="18829" y="20142"/>
                  </a:lnTo>
                  <a:lnTo>
                    <a:pt x="20269" y="20142"/>
                  </a:lnTo>
                  <a:lnTo>
                    <a:pt x="20709" y="20628"/>
                  </a:lnTo>
                  <a:lnTo>
                    <a:pt x="21160" y="21600"/>
                  </a:lnTo>
                  <a:lnTo>
                    <a:pt x="21600" y="21600"/>
                  </a:lnTo>
                  <a:lnTo>
                    <a:pt x="21050" y="20628"/>
                  </a:lnTo>
                  <a:lnTo>
                    <a:pt x="20489" y="20628"/>
                  </a:lnTo>
                  <a:lnTo>
                    <a:pt x="20049" y="19701"/>
                  </a:lnTo>
                  <a:lnTo>
                    <a:pt x="18609" y="19701"/>
                  </a:lnTo>
                  <a:lnTo>
                    <a:pt x="18169" y="18243"/>
                  </a:lnTo>
                  <a:lnTo>
                    <a:pt x="17718" y="17757"/>
                  </a:lnTo>
                  <a:lnTo>
                    <a:pt x="17278" y="17757"/>
                  </a:lnTo>
                  <a:lnTo>
                    <a:pt x="16838" y="18243"/>
                  </a:lnTo>
                  <a:lnTo>
                    <a:pt x="16398" y="17757"/>
                  </a:lnTo>
                  <a:lnTo>
                    <a:pt x="15947" y="16299"/>
                  </a:lnTo>
                  <a:lnTo>
                    <a:pt x="15507" y="15372"/>
                  </a:lnTo>
                  <a:lnTo>
                    <a:pt x="15067" y="15372"/>
                  </a:lnTo>
                  <a:lnTo>
                    <a:pt x="14616" y="13428"/>
                  </a:lnTo>
                  <a:lnTo>
                    <a:pt x="14176" y="12015"/>
                  </a:lnTo>
                  <a:lnTo>
                    <a:pt x="13736" y="11529"/>
                  </a:lnTo>
                  <a:lnTo>
                    <a:pt x="13297" y="12501"/>
                  </a:lnTo>
                  <a:lnTo>
                    <a:pt x="12406" y="8658"/>
                  </a:lnTo>
                  <a:lnTo>
                    <a:pt x="11515" y="5742"/>
                  </a:lnTo>
                  <a:lnTo>
                    <a:pt x="11075" y="5301"/>
                  </a:lnTo>
                  <a:lnTo>
                    <a:pt x="10195" y="5742"/>
                  </a:lnTo>
                  <a:lnTo>
                    <a:pt x="10085" y="8172"/>
                  </a:lnTo>
                  <a:lnTo>
                    <a:pt x="9744" y="10071"/>
                  </a:lnTo>
                  <a:lnTo>
                    <a:pt x="9304" y="10557"/>
                  </a:lnTo>
                  <a:lnTo>
                    <a:pt x="8864" y="10071"/>
                  </a:lnTo>
                  <a:lnTo>
                    <a:pt x="8413" y="9099"/>
                  </a:lnTo>
                  <a:lnTo>
                    <a:pt x="7974" y="8658"/>
                  </a:lnTo>
                  <a:lnTo>
                    <a:pt x="7424" y="6714"/>
                  </a:lnTo>
                  <a:lnTo>
                    <a:pt x="6863" y="6714"/>
                  </a:lnTo>
                  <a:lnTo>
                    <a:pt x="6423" y="6228"/>
                  </a:lnTo>
                  <a:lnTo>
                    <a:pt x="5983" y="4815"/>
                  </a:lnTo>
                  <a:lnTo>
                    <a:pt x="4432" y="4815"/>
                  </a:lnTo>
                  <a:lnTo>
                    <a:pt x="3882" y="3357"/>
                  </a:lnTo>
                  <a:lnTo>
                    <a:pt x="3431" y="2871"/>
                  </a:lnTo>
                  <a:lnTo>
                    <a:pt x="2881" y="3843"/>
                  </a:lnTo>
                  <a:lnTo>
                    <a:pt x="2442" y="3843"/>
                  </a:lnTo>
                  <a:lnTo>
                    <a:pt x="1991" y="1899"/>
                  </a:lnTo>
                  <a:lnTo>
                    <a:pt x="1551" y="1458"/>
                  </a:lnTo>
                  <a:lnTo>
                    <a:pt x="1111" y="1458"/>
                  </a:lnTo>
                  <a:lnTo>
                    <a:pt x="660" y="1899"/>
                  </a:lnTo>
                  <a:lnTo>
                    <a:pt x="220" y="486"/>
                  </a:lnTo>
                  <a:lnTo>
                    <a:pt x="0" y="0"/>
                  </a:lnTo>
                </a:path>
              </a:pathLst>
            </a:custGeom>
            <a:solidFill>
              <a:srgbClr val="494949"/>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406" name="AutoShape 6"/>
            <p:cNvSpPr/>
            <p:nvPr/>
          </p:nvSpPr>
          <p:spPr>
            <a:xfrm>
              <a:off x="6577799" y="310199"/>
              <a:ext cx="1664312" cy="2804523"/>
            </a:xfrm>
            <a:custGeom>
              <a:avLst/>
              <a:gdLst/>
              <a:ahLst/>
              <a:cxnLst>
                <a:cxn ang="0">
                  <a:pos x="wd2" y="hd2"/>
                </a:cxn>
                <a:cxn ang="5400000">
                  <a:pos x="wd2" y="hd2"/>
                </a:cxn>
                <a:cxn ang="10800000">
                  <a:pos x="wd2" y="hd2"/>
                </a:cxn>
                <a:cxn ang="16200000">
                  <a:pos x="wd2" y="hd2"/>
                </a:cxn>
              </a:cxnLst>
              <a:rect l="0" t="0" r="r" b="b"/>
              <a:pathLst>
                <a:path w="21600" h="21600" extrusionOk="0">
                  <a:moveTo>
                    <a:pt x="21538" y="0"/>
                  </a:moveTo>
                  <a:lnTo>
                    <a:pt x="20272" y="931"/>
                  </a:lnTo>
                  <a:lnTo>
                    <a:pt x="19442" y="1335"/>
                  </a:lnTo>
                  <a:lnTo>
                    <a:pt x="18820" y="1862"/>
                  </a:lnTo>
                  <a:lnTo>
                    <a:pt x="17969" y="1605"/>
                  </a:lnTo>
                  <a:lnTo>
                    <a:pt x="16309" y="1605"/>
                  </a:lnTo>
                  <a:lnTo>
                    <a:pt x="15458" y="1862"/>
                  </a:lnTo>
                  <a:lnTo>
                    <a:pt x="15043" y="2401"/>
                  </a:lnTo>
                  <a:lnTo>
                    <a:pt x="14213" y="2806"/>
                  </a:lnTo>
                  <a:lnTo>
                    <a:pt x="13383" y="2806"/>
                  </a:lnTo>
                  <a:lnTo>
                    <a:pt x="12533" y="3063"/>
                  </a:lnTo>
                  <a:lnTo>
                    <a:pt x="11703" y="3467"/>
                  </a:lnTo>
                  <a:lnTo>
                    <a:pt x="10873" y="3467"/>
                  </a:lnTo>
                  <a:lnTo>
                    <a:pt x="10043" y="3737"/>
                  </a:lnTo>
                  <a:lnTo>
                    <a:pt x="9192" y="4264"/>
                  </a:lnTo>
                  <a:lnTo>
                    <a:pt x="8569" y="4803"/>
                  </a:lnTo>
                  <a:lnTo>
                    <a:pt x="7947" y="5330"/>
                  </a:lnTo>
                  <a:lnTo>
                    <a:pt x="7117" y="5464"/>
                  </a:lnTo>
                  <a:lnTo>
                    <a:pt x="7117" y="6261"/>
                  </a:lnTo>
                  <a:lnTo>
                    <a:pt x="6889" y="6800"/>
                  </a:lnTo>
                  <a:lnTo>
                    <a:pt x="6266" y="7339"/>
                  </a:lnTo>
                  <a:lnTo>
                    <a:pt x="5436" y="7461"/>
                  </a:lnTo>
                  <a:lnTo>
                    <a:pt x="4606" y="7339"/>
                  </a:lnTo>
                  <a:lnTo>
                    <a:pt x="3756" y="7461"/>
                  </a:lnTo>
                  <a:lnTo>
                    <a:pt x="2926" y="8000"/>
                  </a:lnTo>
                  <a:lnTo>
                    <a:pt x="2096" y="8135"/>
                  </a:lnTo>
                  <a:lnTo>
                    <a:pt x="1245" y="8000"/>
                  </a:lnTo>
                  <a:lnTo>
                    <a:pt x="415" y="8135"/>
                  </a:lnTo>
                  <a:lnTo>
                    <a:pt x="0" y="8662"/>
                  </a:lnTo>
                  <a:lnTo>
                    <a:pt x="830" y="8932"/>
                  </a:lnTo>
                  <a:lnTo>
                    <a:pt x="1681" y="8932"/>
                  </a:lnTo>
                  <a:lnTo>
                    <a:pt x="2511" y="9471"/>
                  </a:lnTo>
                  <a:lnTo>
                    <a:pt x="2926" y="9998"/>
                  </a:lnTo>
                  <a:lnTo>
                    <a:pt x="4606" y="9998"/>
                  </a:lnTo>
                  <a:lnTo>
                    <a:pt x="5436" y="10132"/>
                  </a:lnTo>
                  <a:lnTo>
                    <a:pt x="6266" y="10537"/>
                  </a:lnTo>
                  <a:lnTo>
                    <a:pt x="7117" y="11063"/>
                  </a:lnTo>
                  <a:lnTo>
                    <a:pt x="7947" y="11198"/>
                  </a:lnTo>
                  <a:lnTo>
                    <a:pt x="9607" y="11198"/>
                  </a:lnTo>
                  <a:lnTo>
                    <a:pt x="10458" y="11333"/>
                  </a:lnTo>
                  <a:lnTo>
                    <a:pt x="10873" y="10806"/>
                  </a:lnTo>
                  <a:lnTo>
                    <a:pt x="11288" y="10267"/>
                  </a:lnTo>
                  <a:lnTo>
                    <a:pt x="12118" y="9998"/>
                  </a:lnTo>
                  <a:lnTo>
                    <a:pt x="12761" y="9471"/>
                  </a:lnTo>
                  <a:lnTo>
                    <a:pt x="13591" y="9605"/>
                  </a:lnTo>
                  <a:lnTo>
                    <a:pt x="14006" y="10132"/>
                  </a:lnTo>
                  <a:lnTo>
                    <a:pt x="14628" y="10671"/>
                  </a:lnTo>
                  <a:lnTo>
                    <a:pt x="14836" y="11198"/>
                  </a:lnTo>
                  <a:lnTo>
                    <a:pt x="15251" y="11737"/>
                  </a:lnTo>
                  <a:lnTo>
                    <a:pt x="16101" y="12803"/>
                  </a:lnTo>
                  <a:lnTo>
                    <a:pt x="16516" y="13330"/>
                  </a:lnTo>
                  <a:lnTo>
                    <a:pt x="16516" y="13869"/>
                  </a:lnTo>
                  <a:lnTo>
                    <a:pt x="17554" y="14531"/>
                  </a:lnTo>
                  <a:lnTo>
                    <a:pt x="18176" y="15070"/>
                  </a:lnTo>
                  <a:lnTo>
                    <a:pt x="18176" y="15597"/>
                  </a:lnTo>
                  <a:lnTo>
                    <a:pt x="18405" y="16136"/>
                  </a:lnTo>
                  <a:lnTo>
                    <a:pt x="18820" y="16663"/>
                  </a:lnTo>
                  <a:lnTo>
                    <a:pt x="19027" y="17202"/>
                  </a:lnTo>
                  <a:lnTo>
                    <a:pt x="19027" y="18267"/>
                  </a:lnTo>
                  <a:lnTo>
                    <a:pt x="19857" y="18794"/>
                  </a:lnTo>
                  <a:lnTo>
                    <a:pt x="20272" y="19333"/>
                  </a:lnTo>
                  <a:lnTo>
                    <a:pt x="20272" y="19872"/>
                  </a:lnTo>
                  <a:lnTo>
                    <a:pt x="21102" y="20399"/>
                  </a:lnTo>
                  <a:lnTo>
                    <a:pt x="21102" y="20938"/>
                  </a:lnTo>
                  <a:lnTo>
                    <a:pt x="21538" y="21416"/>
                  </a:lnTo>
                  <a:lnTo>
                    <a:pt x="21600" y="21600"/>
                  </a:lnTo>
                  <a:lnTo>
                    <a:pt x="21538" y="0"/>
                  </a:lnTo>
                </a:path>
              </a:pathLst>
            </a:custGeom>
            <a:solidFill>
              <a:srgbClr val="656565"/>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407" name="AutoShape 7"/>
            <p:cNvSpPr/>
            <p:nvPr/>
          </p:nvSpPr>
          <p:spPr>
            <a:xfrm>
              <a:off x="406938" y="1625762"/>
              <a:ext cx="7768417" cy="223025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77" y="339"/>
                  </a:lnTo>
                  <a:lnTo>
                    <a:pt x="358" y="508"/>
                  </a:lnTo>
                  <a:lnTo>
                    <a:pt x="535" y="169"/>
                  </a:lnTo>
                  <a:lnTo>
                    <a:pt x="668" y="832"/>
                  </a:lnTo>
                  <a:lnTo>
                    <a:pt x="850" y="1171"/>
                  </a:lnTo>
                  <a:lnTo>
                    <a:pt x="982" y="1849"/>
                  </a:lnTo>
                  <a:lnTo>
                    <a:pt x="1071" y="2511"/>
                  </a:lnTo>
                  <a:lnTo>
                    <a:pt x="1115" y="3174"/>
                  </a:lnTo>
                  <a:lnTo>
                    <a:pt x="1248" y="3852"/>
                  </a:lnTo>
                  <a:lnTo>
                    <a:pt x="1429" y="4191"/>
                  </a:lnTo>
                  <a:lnTo>
                    <a:pt x="1606" y="4191"/>
                  </a:lnTo>
                  <a:lnTo>
                    <a:pt x="1783" y="3852"/>
                  </a:lnTo>
                  <a:lnTo>
                    <a:pt x="2142" y="3852"/>
                  </a:lnTo>
                  <a:lnTo>
                    <a:pt x="2319" y="4021"/>
                  </a:lnTo>
                  <a:lnTo>
                    <a:pt x="2500" y="4684"/>
                  </a:lnTo>
                  <a:lnTo>
                    <a:pt x="2633" y="5361"/>
                  </a:lnTo>
                  <a:lnTo>
                    <a:pt x="2810" y="5854"/>
                  </a:lnTo>
                  <a:lnTo>
                    <a:pt x="2947" y="6532"/>
                  </a:lnTo>
                  <a:lnTo>
                    <a:pt x="3036" y="7195"/>
                  </a:lnTo>
                  <a:lnTo>
                    <a:pt x="3036" y="8535"/>
                  </a:lnTo>
                  <a:lnTo>
                    <a:pt x="3124" y="9383"/>
                  </a:lnTo>
                  <a:lnTo>
                    <a:pt x="3213" y="10215"/>
                  </a:lnTo>
                  <a:lnTo>
                    <a:pt x="3390" y="10877"/>
                  </a:lnTo>
                  <a:lnTo>
                    <a:pt x="3571" y="11047"/>
                  </a:lnTo>
                  <a:lnTo>
                    <a:pt x="3748" y="10384"/>
                  </a:lnTo>
                  <a:lnTo>
                    <a:pt x="3925" y="10045"/>
                  </a:lnTo>
                  <a:lnTo>
                    <a:pt x="4018" y="10723"/>
                  </a:lnTo>
                  <a:lnTo>
                    <a:pt x="4062" y="11385"/>
                  </a:lnTo>
                  <a:lnTo>
                    <a:pt x="3974" y="12063"/>
                  </a:lnTo>
                  <a:lnTo>
                    <a:pt x="3925" y="12726"/>
                  </a:lnTo>
                  <a:lnTo>
                    <a:pt x="4107" y="13388"/>
                  </a:lnTo>
                  <a:lnTo>
                    <a:pt x="4284" y="13065"/>
                  </a:lnTo>
                  <a:lnTo>
                    <a:pt x="4461" y="12556"/>
                  </a:lnTo>
                  <a:lnTo>
                    <a:pt x="4642" y="12726"/>
                  </a:lnTo>
                  <a:lnTo>
                    <a:pt x="4819" y="13065"/>
                  </a:lnTo>
                  <a:lnTo>
                    <a:pt x="4996" y="13065"/>
                  </a:lnTo>
                  <a:lnTo>
                    <a:pt x="5178" y="13234"/>
                  </a:lnTo>
                  <a:lnTo>
                    <a:pt x="5355" y="13388"/>
                  </a:lnTo>
                  <a:lnTo>
                    <a:pt x="5399" y="12726"/>
                  </a:lnTo>
                  <a:lnTo>
                    <a:pt x="5580" y="12556"/>
                  </a:lnTo>
                  <a:lnTo>
                    <a:pt x="5757" y="12726"/>
                  </a:lnTo>
                  <a:lnTo>
                    <a:pt x="5934" y="12556"/>
                  </a:lnTo>
                  <a:lnTo>
                    <a:pt x="5890" y="11894"/>
                  </a:lnTo>
                  <a:lnTo>
                    <a:pt x="5890" y="11216"/>
                  </a:lnTo>
                  <a:lnTo>
                    <a:pt x="6072" y="10723"/>
                  </a:lnTo>
                  <a:lnTo>
                    <a:pt x="6160" y="10045"/>
                  </a:lnTo>
                  <a:lnTo>
                    <a:pt x="6116" y="9383"/>
                  </a:lnTo>
                  <a:lnTo>
                    <a:pt x="6249" y="8705"/>
                  </a:lnTo>
                  <a:lnTo>
                    <a:pt x="6249" y="8042"/>
                  </a:lnTo>
                  <a:lnTo>
                    <a:pt x="6072" y="7703"/>
                  </a:lnTo>
                  <a:lnTo>
                    <a:pt x="5890" y="6871"/>
                  </a:lnTo>
                  <a:lnTo>
                    <a:pt x="5757" y="6193"/>
                  </a:lnTo>
                  <a:lnTo>
                    <a:pt x="5713" y="5531"/>
                  </a:lnTo>
                  <a:lnTo>
                    <a:pt x="5713" y="4853"/>
                  </a:lnTo>
                  <a:lnTo>
                    <a:pt x="5757" y="4191"/>
                  </a:lnTo>
                  <a:lnTo>
                    <a:pt x="5934" y="3513"/>
                  </a:lnTo>
                  <a:lnTo>
                    <a:pt x="6072" y="2850"/>
                  </a:lnTo>
                  <a:lnTo>
                    <a:pt x="6249" y="2511"/>
                  </a:lnTo>
                  <a:lnTo>
                    <a:pt x="6381" y="3174"/>
                  </a:lnTo>
                  <a:lnTo>
                    <a:pt x="6558" y="3343"/>
                  </a:lnTo>
                  <a:lnTo>
                    <a:pt x="6740" y="3174"/>
                  </a:lnTo>
                  <a:lnTo>
                    <a:pt x="7094" y="3174"/>
                  </a:lnTo>
                  <a:lnTo>
                    <a:pt x="7319" y="3020"/>
                  </a:lnTo>
                  <a:lnTo>
                    <a:pt x="7496" y="2850"/>
                  </a:lnTo>
                  <a:lnTo>
                    <a:pt x="7678" y="2850"/>
                  </a:lnTo>
                  <a:lnTo>
                    <a:pt x="7855" y="3174"/>
                  </a:lnTo>
                  <a:lnTo>
                    <a:pt x="7899" y="3852"/>
                  </a:lnTo>
                  <a:lnTo>
                    <a:pt x="8076" y="3852"/>
                  </a:lnTo>
                  <a:lnTo>
                    <a:pt x="8258" y="4360"/>
                  </a:lnTo>
                  <a:lnTo>
                    <a:pt x="8435" y="4853"/>
                  </a:lnTo>
                  <a:lnTo>
                    <a:pt x="8612" y="4514"/>
                  </a:lnTo>
                  <a:lnTo>
                    <a:pt x="8705" y="3852"/>
                  </a:lnTo>
                  <a:lnTo>
                    <a:pt x="8749" y="3174"/>
                  </a:lnTo>
                  <a:lnTo>
                    <a:pt x="8837" y="2511"/>
                  </a:lnTo>
                  <a:lnTo>
                    <a:pt x="9014" y="2342"/>
                  </a:lnTo>
                  <a:lnTo>
                    <a:pt x="9059" y="3020"/>
                  </a:lnTo>
                  <a:lnTo>
                    <a:pt x="9240" y="3343"/>
                  </a:lnTo>
                  <a:lnTo>
                    <a:pt x="9417" y="3343"/>
                  </a:lnTo>
                  <a:lnTo>
                    <a:pt x="9461" y="2681"/>
                  </a:lnTo>
                  <a:lnTo>
                    <a:pt x="9461" y="2003"/>
                  </a:lnTo>
                  <a:lnTo>
                    <a:pt x="9638" y="1849"/>
                  </a:lnTo>
                  <a:lnTo>
                    <a:pt x="9820" y="1849"/>
                  </a:lnTo>
                  <a:lnTo>
                    <a:pt x="9997" y="2511"/>
                  </a:lnTo>
                  <a:lnTo>
                    <a:pt x="10174" y="3020"/>
                  </a:lnTo>
                  <a:lnTo>
                    <a:pt x="10355" y="3020"/>
                  </a:lnTo>
                  <a:lnTo>
                    <a:pt x="10532" y="3343"/>
                  </a:lnTo>
                  <a:lnTo>
                    <a:pt x="10709" y="4021"/>
                  </a:lnTo>
                  <a:lnTo>
                    <a:pt x="10846" y="4684"/>
                  </a:lnTo>
                  <a:lnTo>
                    <a:pt x="11023" y="5192"/>
                  </a:lnTo>
                  <a:lnTo>
                    <a:pt x="11200" y="5361"/>
                  </a:lnTo>
                  <a:lnTo>
                    <a:pt x="11559" y="5361"/>
                  </a:lnTo>
                  <a:lnTo>
                    <a:pt x="11736" y="5531"/>
                  </a:lnTo>
                  <a:lnTo>
                    <a:pt x="11917" y="5700"/>
                  </a:lnTo>
                  <a:lnTo>
                    <a:pt x="12094" y="6024"/>
                  </a:lnTo>
                  <a:lnTo>
                    <a:pt x="12271" y="6702"/>
                  </a:lnTo>
                  <a:lnTo>
                    <a:pt x="12316" y="7364"/>
                  </a:lnTo>
                  <a:lnTo>
                    <a:pt x="12409" y="8042"/>
                  </a:lnTo>
                  <a:lnTo>
                    <a:pt x="12630" y="8705"/>
                  </a:lnTo>
                  <a:lnTo>
                    <a:pt x="12807" y="8874"/>
                  </a:lnTo>
                  <a:lnTo>
                    <a:pt x="13568" y="8874"/>
                  </a:lnTo>
                  <a:lnTo>
                    <a:pt x="13745" y="9044"/>
                  </a:lnTo>
                  <a:lnTo>
                    <a:pt x="13922" y="9383"/>
                  </a:lnTo>
                  <a:lnTo>
                    <a:pt x="14059" y="10045"/>
                  </a:lnTo>
                  <a:lnTo>
                    <a:pt x="14236" y="10553"/>
                  </a:lnTo>
                  <a:lnTo>
                    <a:pt x="14413" y="10723"/>
                  </a:lnTo>
                  <a:lnTo>
                    <a:pt x="14595" y="11216"/>
                  </a:lnTo>
                  <a:lnTo>
                    <a:pt x="14772" y="11894"/>
                  </a:lnTo>
                  <a:lnTo>
                    <a:pt x="15130" y="11894"/>
                  </a:lnTo>
                  <a:lnTo>
                    <a:pt x="15351" y="11724"/>
                  </a:lnTo>
                  <a:lnTo>
                    <a:pt x="15528" y="11724"/>
                  </a:lnTo>
                  <a:lnTo>
                    <a:pt x="15666" y="11047"/>
                  </a:lnTo>
                  <a:lnTo>
                    <a:pt x="15843" y="10877"/>
                  </a:lnTo>
                  <a:lnTo>
                    <a:pt x="16201" y="10877"/>
                  </a:lnTo>
                  <a:lnTo>
                    <a:pt x="16378" y="11555"/>
                  </a:lnTo>
                  <a:lnTo>
                    <a:pt x="16555" y="11894"/>
                  </a:lnTo>
                  <a:lnTo>
                    <a:pt x="16737" y="11894"/>
                  </a:lnTo>
                  <a:lnTo>
                    <a:pt x="16914" y="11724"/>
                  </a:lnTo>
                  <a:lnTo>
                    <a:pt x="17091" y="11385"/>
                  </a:lnTo>
                  <a:lnTo>
                    <a:pt x="17272" y="11047"/>
                  </a:lnTo>
                  <a:lnTo>
                    <a:pt x="17449" y="10877"/>
                  </a:lnTo>
                  <a:lnTo>
                    <a:pt x="17852" y="10877"/>
                  </a:lnTo>
                  <a:lnTo>
                    <a:pt x="18029" y="10723"/>
                  </a:lnTo>
                  <a:lnTo>
                    <a:pt x="18564" y="10723"/>
                  </a:lnTo>
                  <a:lnTo>
                    <a:pt x="18746" y="11047"/>
                  </a:lnTo>
                  <a:lnTo>
                    <a:pt x="18923" y="11555"/>
                  </a:lnTo>
                  <a:lnTo>
                    <a:pt x="19100" y="11894"/>
                  </a:lnTo>
                  <a:lnTo>
                    <a:pt x="19281" y="12063"/>
                  </a:lnTo>
                  <a:lnTo>
                    <a:pt x="20529" y="12063"/>
                  </a:lnTo>
                  <a:lnTo>
                    <a:pt x="20706" y="11894"/>
                  </a:lnTo>
                  <a:lnTo>
                    <a:pt x="20888" y="11724"/>
                  </a:lnTo>
                  <a:lnTo>
                    <a:pt x="21242" y="11724"/>
                  </a:lnTo>
                  <a:lnTo>
                    <a:pt x="21423" y="11894"/>
                  </a:lnTo>
                  <a:lnTo>
                    <a:pt x="21600" y="11894"/>
                  </a:lnTo>
                  <a:lnTo>
                    <a:pt x="21423" y="12556"/>
                  </a:lnTo>
                  <a:lnTo>
                    <a:pt x="21242" y="12726"/>
                  </a:lnTo>
                  <a:lnTo>
                    <a:pt x="21065" y="13065"/>
                  </a:lnTo>
                  <a:lnTo>
                    <a:pt x="20888" y="13558"/>
                  </a:lnTo>
                  <a:lnTo>
                    <a:pt x="20706" y="13727"/>
                  </a:lnTo>
                  <a:lnTo>
                    <a:pt x="20485" y="14066"/>
                  </a:lnTo>
                  <a:lnTo>
                    <a:pt x="20126" y="14236"/>
                  </a:lnTo>
                  <a:lnTo>
                    <a:pt x="19905" y="14236"/>
                  </a:lnTo>
                  <a:lnTo>
                    <a:pt x="19724" y="14405"/>
                  </a:lnTo>
                  <a:lnTo>
                    <a:pt x="19547" y="14898"/>
                  </a:lnTo>
                  <a:lnTo>
                    <a:pt x="19370" y="15068"/>
                  </a:lnTo>
                  <a:lnTo>
                    <a:pt x="18790" y="15068"/>
                  </a:lnTo>
                  <a:lnTo>
                    <a:pt x="18608" y="15407"/>
                  </a:lnTo>
                  <a:lnTo>
                    <a:pt x="18608" y="16577"/>
                  </a:lnTo>
                  <a:lnTo>
                    <a:pt x="18653" y="17240"/>
                  </a:lnTo>
                  <a:lnTo>
                    <a:pt x="18923" y="17409"/>
                  </a:lnTo>
                  <a:lnTo>
                    <a:pt x="19100" y="17748"/>
                  </a:lnTo>
                  <a:lnTo>
                    <a:pt x="18923" y="18580"/>
                  </a:lnTo>
                  <a:lnTo>
                    <a:pt x="18746" y="18919"/>
                  </a:lnTo>
                  <a:lnTo>
                    <a:pt x="18564" y="19258"/>
                  </a:lnTo>
                  <a:lnTo>
                    <a:pt x="18431" y="19921"/>
                  </a:lnTo>
                  <a:lnTo>
                    <a:pt x="18254" y="20599"/>
                  </a:lnTo>
                  <a:lnTo>
                    <a:pt x="17002" y="20599"/>
                  </a:lnTo>
                  <a:lnTo>
                    <a:pt x="16511" y="20260"/>
                  </a:lnTo>
                  <a:lnTo>
                    <a:pt x="16334" y="19921"/>
                  </a:lnTo>
                  <a:lnTo>
                    <a:pt x="16157" y="19089"/>
                  </a:lnTo>
                  <a:lnTo>
                    <a:pt x="16020" y="18257"/>
                  </a:lnTo>
                  <a:lnTo>
                    <a:pt x="15931" y="17579"/>
                  </a:lnTo>
                  <a:lnTo>
                    <a:pt x="15710" y="17086"/>
                  </a:lnTo>
                  <a:lnTo>
                    <a:pt x="15440" y="16747"/>
                  </a:lnTo>
                  <a:lnTo>
                    <a:pt x="15263" y="16069"/>
                  </a:lnTo>
                  <a:lnTo>
                    <a:pt x="15086" y="15576"/>
                  </a:lnTo>
                  <a:lnTo>
                    <a:pt x="14904" y="15237"/>
                  </a:lnTo>
                  <a:lnTo>
                    <a:pt x="14727" y="15068"/>
                  </a:lnTo>
                  <a:lnTo>
                    <a:pt x="14413" y="14898"/>
                  </a:lnTo>
                  <a:lnTo>
                    <a:pt x="14236" y="14898"/>
                  </a:lnTo>
                  <a:lnTo>
                    <a:pt x="14059" y="15068"/>
                  </a:lnTo>
                  <a:lnTo>
                    <a:pt x="13878" y="15068"/>
                  </a:lnTo>
                  <a:lnTo>
                    <a:pt x="13745" y="14405"/>
                  </a:lnTo>
                  <a:lnTo>
                    <a:pt x="13612" y="13727"/>
                  </a:lnTo>
                  <a:lnTo>
                    <a:pt x="13254" y="13388"/>
                  </a:lnTo>
                  <a:lnTo>
                    <a:pt x="13077" y="13234"/>
                  </a:lnTo>
                  <a:lnTo>
                    <a:pt x="12851" y="12895"/>
                  </a:lnTo>
                  <a:lnTo>
                    <a:pt x="12497" y="12726"/>
                  </a:lnTo>
                  <a:lnTo>
                    <a:pt x="12316" y="12556"/>
                  </a:lnTo>
                  <a:lnTo>
                    <a:pt x="12139" y="12726"/>
                  </a:lnTo>
                  <a:lnTo>
                    <a:pt x="11962" y="13065"/>
                  </a:lnTo>
                  <a:lnTo>
                    <a:pt x="11780" y="13388"/>
                  </a:lnTo>
                  <a:lnTo>
                    <a:pt x="11338" y="13727"/>
                  </a:lnTo>
                  <a:lnTo>
                    <a:pt x="11112" y="13897"/>
                  </a:lnTo>
                  <a:lnTo>
                    <a:pt x="10935" y="14236"/>
                  </a:lnTo>
                  <a:lnTo>
                    <a:pt x="10754" y="14236"/>
                  </a:lnTo>
                  <a:lnTo>
                    <a:pt x="10400" y="13897"/>
                  </a:lnTo>
                  <a:lnTo>
                    <a:pt x="10085" y="13388"/>
                  </a:lnTo>
                  <a:lnTo>
                    <a:pt x="9908" y="13234"/>
                  </a:lnTo>
                  <a:lnTo>
                    <a:pt x="9727" y="12895"/>
                  </a:lnTo>
                  <a:lnTo>
                    <a:pt x="9550" y="12556"/>
                  </a:lnTo>
                  <a:lnTo>
                    <a:pt x="9373" y="12063"/>
                  </a:lnTo>
                  <a:lnTo>
                    <a:pt x="9147" y="11894"/>
                  </a:lnTo>
                  <a:lnTo>
                    <a:pt x="8970" y="11894"/>
                  </a:lnTo>
                  <a:lnTo>
                    <a:pt x="8793" y="12217"/>
                  </a:lnTo>
                  <a:lnTo>
                    <a:pt x="8612" y="12556"/>
                  </a:lnTo>
                  <a:lnTo>
                    <a:pt x="8523" y="13234"/>
                  </a:lnTo>
                  <a:lnTo>
                    <a:pt x="8523" y="14575"/>
                  </a:lnTo>
                  <a:lnTo>
                    <a:pt x="8390" y="15237"/>
                  </a:lnTo>
                  <a:lnTo>
                    <a:pt x="8302" y="15900"/>
                  </a:lnTo>
                  <a:lnTo>
                    <a:pt x="8302" y="16577"/>
                  </a:lnTo>
                  <a:lnTo>
                    <a:pt x="8390" y="17240"/>
                  </a:lnTo>
                  <a:lnTo>
                    <a:pt x="8479" y="17918"/>
                  </a:lnTo>
                  <a:lnTo>
                    <a:pt x="8479" y="19921"/>
                  </a:lnTo>
                  <a:lnTo>
                    <a:pt x="8435" y="20599"/>
                  </a:lnTo>
                  <a:lnTo>
                    <a:pt x="8258" y="20938"/>
                  </a:lnTo>
                  <a:lnTo>
                    <a:pt x="7988" y="20938"/>
                  </a:lnTo>
                  <a:lnTo>
                    <a:pt x="7766" y="21261"/>
                  </a:lnTo>
                  <a:lnTo>
                    <a:pt x="7585" y="21261"/>
                  </a:lnTo>
                  <a:lnTo>
                    <a:pt x="7408" y="21431"/>
                  </a:lnTo>
                  <a:lnTo>
                    <a:pt x="7231" y="21431"/>
                  </a:lnTo>
                  <a:lnTo>
                    <a:pt x="7050" y="21600"/>
                  </a:lnTo>
                  <a:lnTo>
                    <a:pt x="6873" y="21092"/>
                  </a:lnTo>
                  <a:lnTo>
                    <a:pt x="6696" y="20768"/>
                  </a:lnTo>
                  <a:lnTo>
                    <a:pt x="6337" y="20768"/>
                  </a:lnTo>
                  <a:lnTo>
                    <a:pt x="6116" y="20429"/>
                  </a:lnTo>
                  <a:lnTo>
                    <a:pt x="5934" y="20090"/>
                  </a:lnTo>
                  <a:lnTo>
                    <a:pt x="5757" y="19597"/>
                  </a:lnTo>
                  <a:lnTo>
                    <a:pt x="5580" y="19258"/>
                  </a:lnTo>
                  <a:lnTo>
                    <a:pt x="5399" y="19089"/>
                  </a:lnTo>
                  <a:lnTo>
                    <a:pt x="5045" y="19089"/>
                  </a:lnTo>
                  <a:lnTo>
                    <a:pt x="4863" y="18919"/>
                  </a:lnTo>
                  <a:lnTo>
                    <a:pt x="4686" y="18919"/>
                  </a:lnTo>
                  <a:lnTo>
                    <a:pt x="4509" y="18750"/>
                  </a:lnTo>
                  <a:lnTo>
                    <a:pt x="4328" y="18750"/>
                  </a:lnTo>
                  <a:lnTo>
                    <a:pt x="4151" y="18919"/>
                  </a:lnTo>
                  <a:lnTo>
                    <a:pt x="3974" y="19258"/>
                  </a:lnTo>
                  <a:lnTo>
                    <a:pt x="3793" y="19751"/>
                  </a:lnTo>
                  <a:lnTo>
                    <a:pt x="3615" y="20260"/>
                  </a:lnTo>
                  <a:lnTo>
                    <a:pt x="3438" y="20599"/>
                  </a:lnTo>
                  <a:lnTo>
                    <a:pt x="3257" y="21092"/>
                  </a:lnTo>
                  <a:lnTo>
                    <a:pt x="3080" y="21261"/>
                  </a:lnTo>
                  <a:lnTo>
                    <a:pt x="2903" y="20599"/>
                  </a:lnTo>
                  <a:lnTo>
                    <a:pt x="2854" y="19921"/>
                  </a:lnTo>
                  <a:lnTo>
                    <a:pt x="2766" y="19258"/>
                  </a:lnTo>
                  <a:lnTo>
                    <a:pt x="2766" y="18580"/>
                  </a:lnTo>
                  <a:lnTo>
                    <a:pt x="2722" y="17918"/>
                  </a:lnTo>
                  <a:lnTo>
                    <a:pt x="2633" y="17240"/>
                  </a:lnTo>
                  <a:lnTo>
                    <a:pt x="2456" y="16916"/>
                  </a:lnTo>
                  <a:lnTo>
                    <a:pt x="2230" y="16747"/>
                  </a:lnTo>
                  <a:lnTo>
                    <a:pt x="2053" y="16577"/>
                  </a:lnTo>
                  <a:lnTo>
                    <a:pt x="1876" y="16069"/>
                  </a:lnTo>
                  <a:lnTo>
                    <a:pt x="1739" y="15407"/>
                  </a:lnTo>
                  <a:lnTo>
                    <a:pt x="1695" y="14729"/>
                  </a:lnTo>
                  <a:lnTo>
                    <a:pt x="1651" y="13897"/>
                  </a:lnTo>
                  <a:lnTo>
                    <a:pt x="1562" y="13234"/>
                  </a:lnTo>
                  <a:lnTo>
                    <a:pt x="1385" y="12895"/>
                  </a:lnTo>
                  <a:lnTo>
                    <a:pt x="1204" y="12387"/>
                  </a:lnTo>
                  <a:lnTo>
                    <a:pt x="1027" y="12063"/>
                  </a:lnTo>
                  <a:lnTo>
                    <a:pt x="624" y="12063"/>
                  </a:lnTo>
                  <a:lnTo>
                    <a:pt x="580" y="11385"/>
                  </a:lnTo>
                  <a:lnTo>
                    <a:pt x="535" y="10723"/>
                  </a:lnTo>
                  <a:lnTo>
                    <a:pt x="535" y="7195"/>
                  </a:lnTo>
                  <a:lnTo>
                    <a:pt x="358" y="7025"/>
                  </a:lnTo>
                  <a:lnTo>
                    <a:pt x="270" y="6363"/>
                  </a:lnTo>
                  <a:lnTo>
                    <a:pt x="270" y="4360"/>
                  </a:lnTo>
                  <a:lnTo>
                    <a:pt x="221" y="3682"/>
                  </a:lnTo>
                  <a:lnTo>
                    <a:pt x="270" y="3020"/>
                  </a:lnTo>
                  <a:lnTo>
                    <a:pt x="403" y="2342"/>
                  </a:lnTo>
                  <a:lnTo>
                    <a:pt x="403" y="1679"/>
                  </a:lnTo>
                  <a:lnTo>
                    <a:pt x="270" y="1001"/>
                  </a:lnTo>
                  <a:lnTo>
                    <a:pt x="89" y="662"/>
                  </a:lnTo>
                  <a:lnTo>
                    <a:pt x="0" y="0"/>
                  </a:lnTo>
                  <a:lnTo>
                    <a:pt x="0" y="1001"/>
                  </a:lnTo>
                  <a:lnTo>
                    <a:pt x="0" y="0"/>
                  </a:lnTo>
                </a:path>
              </a:pathLst>
            </a:custGeom>
            <a:solidFill>
              <a:srgbClr val="656565"/>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408" name="AutoShape 8"/>
            <p:cNvSpPr/>
            <p:nvPr/>
          </p:nvSpPr>
          <p:spPr>
            <a:xfrm>
              <a:off x="273412" y="548814"/>
              <a:ext cx="7935327" cy="5163632"/>
            </a:xfrm>
            <a:custGeom>
              <a:avLst/>
              <a:gdLst/>
              <a:ahLst/>
              <a:cxnLst>
                <a:cxn ang="0">
                  <a:pos x="wd2" y="hd2"/>
                </a:cxn>
                <a:cxn ang="5400000">
                  <a:pos x="wd2" y="hd2"/>
                </a:cxn>
                <a:cxn ang="10800000">
                  <a:pos x="wd2" y="hd2"/>
                </a:cxn>
                <a:cxn ang="16200000">
                  <a:pos x="wd2" y="hd2"/>
                </a:cxn>
              </a:cxnLst>
              <a:rect l="0" t="0" r="r" b="b"/>
              <a:pathLst>
                <a:path w="21600" h="21600" extrusionOk="0">
                  <a:moveTo>
                    <a:pt x="5365" y="16041"/>
                  </a:moveTo>
                  <a:lnTo>
                    <a:pt x="5149" y="16180"/>
                  </a:lnTo>
                  <a:lnTo>
                    <a:pt x="4976" y="16326"/>
                  </a:lnTo>
                  <a:lnTo>
                    <a:pt x="4933" y="16618"/>
                  </a:lnTo>
                  <a:lnTo>
                    <a:pt x="4933" y="16904"/>
                  </a:lnTo>
                  <a:lnTo>
                    <a:pt x="4842" y="17196"/>
                  </a:lnTo>
                  <a:lnTo>
                    <a:pt x="4669" y="17336"/>
                  </a:lnTo>
                  <a:lnTo>
                    <a:pt x="4496" y="17409"/>
                  </a:lnTo>
                  <a:lnTo>
                    <a:pt x="4318" y="17555"/>
                  </a:lnTo>
                  <a:lnTo>
                    <a:pt x="4188" y="17841"/>
                  </a:lnTo>
                  <a:lnTo>
                    <a:pt x="4188" y="18133"/>
                  </a:lnTo>
                  <a:lnTo>
                    <a:pt x="4145" y="18492"/>
                  </a:lnTo>
                  <a:lnTo>
                    <a:pt x="4145" y="18784"/>
                  </a:lnTo>
                  <a:lnTo>
                    <a:pt x="4188" y="19069"/>
                  </a:lnTo>
                  <a:lnTo>
                    <a:pt x="4188" y="19362"/>
                  </a:lnTo>
                  <a:lnTo>
                    <a:pt x="4059" y="19647"/>
                  </a:lnTo>
                  <a:lnTo>
                    <a:pt x="3838" y="19793"/>
                  </a:lnTo>
                  <a:lnTo>
                    <a:pt x="3665" y="20013"/>
                  </a:lnTo>
                  <a:lnTo>
                    <a:pt x="3492" y="20225"/>
                  </a:lnTo>
                  <a:lnTo>
                    <a:pt x="3098" y="20225"/>
                  </a:lnTo>
                  <a:lnTo>
                    <a:pt x="2925" y="20298"/>
                  </a:lnTo>
                  <a:lnTo>
                    <a:pt x="2882" y="20590"/>
                  </a:lnTo>
                  <a:lnTo>
                    <a:pt x="2882" y="20949"/>
                  </a:lnTo>
                  <a:lnTo>
                    <a:pt x="2791" y="21241"/>
                  </a:lnTo>
                  <a:lnTo>
                    <a:pt x="2575" y="21527"/>
                  </a:lnTo>
                  <a:lnTo>
                    <a:pt x="2401" y="21600"/>
                  </a:lnTo>
                  <a:lnTo>
                    <a:pt x="2267" y="21308"/>
                  </a:lnTo>
                  <a:lnTo>
                    <a:pt x="2181" y="21022"/>
                  </a:lnTo>
                  <a:lnTo>
                    <a:pt x="2051" y="20730"/>
                  </a:lnTo>
                  <a:lnTo>
                    <a:pt x="2094" y="20444"/>
                  </a:lnTo>
                  <a:lnTo>
                    <a:pt x="2094" y="20152"/>
                  </a:lnTo>
                  <a:lnTo>
                    <a:pt x="1921" y="20013"/>
                  </a:lnTo>
                  <a:lnTo>
                    <a:pt x="1744" y="20013"/>
                  </a:lnTo>
                  <a:lnTo>
                    <a:pt x="1571" y="20086"/>
                  </a:lnTo>
                  <a:lnTo>
                    <a:pt x="1398" y="20225"/>
                  </a:lnTo>
                  <a:lnTo>
                    <a:pt x="1220" y="20371"/>
                  </a:lnTo>
                  <a:lnTo>
                    <a:pt x="1047" y="20444"/>
                  </a:lnTo>
                  <a:lnTo>
                    <a:pt x="874" y="20371"/>
                  </a:lnTo>
                  <a:lnTo>
                    <a:pt x="697" y="20371"/>
                  </a:lnTo>
                  <a:lnTo>
                    <a:pt x="524" y="20086"/>
                  </a:lnTo>
                  <a:lnTo>
                    <a:pt x="524" y="19793"/>
                  </a:lnTo>
                  <a:lnTo>
                    <a:pt x="394" y="19508"/>
                  </a:lnTo>
                  <a:lnTo>
                    <a:pt x="173" y="19362"/>
                  </a:lnTo>
                  <a:lnTo>
                    <a:pt x="0" y="18996"/>
                  </a:lnTo>
                  <a:lnTo>
                    <a:pt x="130" y="18711"/>
                  </a:lnTo>
                  <a:lnTo>
                    <a:pt x="307" y="18784"/>
                  </a:lnTo>
                  <a:lnTo>
                    <a:pt x="394" y="19069"/>
                  </a:lnTo>
                  <a:lnTo>
                    <a:pt x="610" y="19215"/>
                  </a:lnTo>
                  <a:lnTo>
                    <a:pt x="787" y="19215"/>
                  </a:lnTo>
                  <a:lnTo>
                    <a:pt x="874" y="19508"/>
                  </a:lnTo>
                  <a:lnTo>
                    <a:pt x="1090" y="19720"/>
                  </a:lnTo>
                  <a:lnTo>
                    <a:pt x="1263" y="19508"/>
                  </a:lnTo>
                  <a:lnTo>
                    <a:pt x="1311" y="19215"/>
                  </a:lnTo>
                  <a:lnTo>
                    <a:pt x="1311" y="18930"/>
                  </a:lnTo>
                  <a:lnTo>
                    <a:pt x="1484" y="18857"/>
                  </a:lnTo>
                  <a:lnTo>
                    <a:pt x="1657" y="18996"/>
                  </a:lnTo>
                  <a:lnTo>
                    <a:pt x="1835" y="18784"/>
                  </a:lnTo>
                  <a:lnTo>
                    <a:pt x="2008" y="18565"/>
                  </a:lnTo>
                  <a:lnTo>
                    <a:pt x="2181" y="18784"/>
                  </a:lnTo>
                  <a:lnTo>
                    <a:pt x="2401" y="18996"/>
                  </a:lnTo>
                  <a:lnTo>
                    <a:pt x="2575" y="19069"/>
                  </a:lnTo>
                  <a:lnTo>
                    <a:pt x="2791" y="19142"/>
                  </a:lnTo>
                  <a:lnTo>
                    <a:pt x="2838" y="18857"/>
                  </a:lnTo>
                  <a:lnTo>
                    <a:pt x="2791" y="18565"/>
                  </a:lnTo>
                  <a:lnTo>
                    <a:pt x="2968" y="18418"/>
                  </a:lnTo>
                  <a:lnTo>
                    <a:pt x="2968" y="18133"/>
                  </a:lnTo>
                  <a:lnTo>
                    <a:pt x="3141" y="17987"/>
                  </a:lnTo>
                  <a:lnTo>
                    <a:pt x="3492" y="17987"/>
                  </a:lnTo>
                  <a:lnTo>
                    <a:pt x="3665" y="17841"/>
                  </a:lnTo>
                  <a:lnTo>
                    <a:pt x="3838" y="17701"/>
                  </a:lnTo>
                  <a:lnTo>
                    <a:pt x="3972" y="17409"/>
                  </a:lnTo>
                  <a:lnTo>
                    <a:pt x="4145" y="17263"/>
                  </a:lnTo>
                  <a:lnTo>
                    <a:pt x="4318" y="17263"/>
                  </a:lnTo>
                  <a:lnTo>
                    <a:pt x="4409" y="16977"/>
                  </a:lnTo>
                  <a:lnTo>
                    <a:pt x="4539" y="16685"/>
                  </a:lnTo>
                  <a:lnTo>
                    <a:pt x="4496" y="16399"/>
                  </a:lnTo>
                  <a:lnTo>
                    <a:pt x="4318" y="16253"/>
                  </a:lnTo>
                  <a:lnTo>
                    <a:pt x="4145" y="16253"/>
                  </a:lnTo>
                  <a:lnTo>
                    <a:pt x="3972" y="16107"/>
                  </a:lnTo>
                  <a:lnTo>
                    <a:pt x="3795" y="15968"/>
                  </a:lnTo>
                  <a:lnTo>
                    <a:pt x="3622" y="16041"/>
                  </a:lnTo>
                  <a:lnTo>
                    <a:pt x="3449" y="15968"/>
                  </a:lnTo>
                  <a:lnTo>
                    <a:pt x="3362" y="15675"/>
                  </a:lnTo>
                  <a:lnTo>
                    <a:pt x="3449" y="15390"/>
                  </a:lnTo>
                  <a:lnTo>
                    <a:pt x="3492" y="15097"/>
                  </a:lnTo>
                  <a:lnTo>
                    <a:pt x="3098" y="14885"/>
                  </a:lnTo>
                  <a:lnTo>
                    <a:pt x="2925" y="14812"/>
                  </a:lnTo>
                  <a:lnTo>
                    <a:pt x="2791" y="14520"/>
                  </a:lnTo>
                  <a:lnTo>
                    <a:pt x="2618" y="14373"/>
                  </a:lnTo>
                  <a:lnTo>
                    <a:pt x="2445" y="14300"/>
                  </a:lnTo>
                  <a:lnTo>
                    <a:pt x="2267" y="14161"/>
                  </a:lnTo>
                  <a:lnTo>
                    <a:pt x="2094" y="14015"/>
                  </a:lnTo>
                  <a:lnTo>
                    <a:pt x="1921" y="14015"/>
                  </a:lnTo>
                  <a:lnTo>
                    <a:pt x="1744" y="13942"/>
                  </a:lnTo>
                  <a:lnTo>
                    <a:pt x="1571" y="13942"/>
                  </a:lnTo>
                  <a:lnTo>
                    <a:pt x="1484" y="13656"/>
                  </a:lnTo>
                  <a:lnTo>
                    <a:pt x="1484" y="13364"/>
                  </a:lnTo>
                  <a:lnTo>
                    <a:pt x="1311" y="13291"/>
                  </a:lnTo>
                  <a:lnTo>
                    <a:pt x="1220" y="13005"/>
                  </a:lnTo>
                  <a:lnTo>
                    <a:pt x="1047" y="12713"/>
                  </a:lnTo>
                  <a:lnTo>
                    <a:pt x="961" y="12427"/>
                  </a:lnTo>
                  <a:lnTo>
                    <a:pt x="1047" y="12135"/>
                  </a:lnTo>
                  <a:lnTo>
                    <a:pt x="1220" y="12135"/>
                  </a:lnTo>
                  <a:lnTo>
                    <a:pt x="1354" y="12427"/>
                  </a:lnTo>
                  <a:lnTo>
                    <a:pt x="1527" y="12640"/>
                  </a:lnTo>
                  <a:lnTo>
                    <a:pt x="1700" y="12786"/>
                  </a:lnTo>
                  <a:lnTo>
                    <a:pt x="1744" y="13078"/>
                  </a:lnTo>
                  <a:lnTo>
                    <a:pt x="1921" y="13364"/>
                  </a:lnTo>
                  <a:lnTo>
                    <a:pt x="2094" y="13437"/>
                  </a:lnTo>
                  <a:lnTo>
                    <a:pt x="2267" y="13723"/>
                  </a:lnTo>
                  <a:lnTo>
                    <a:pt x="2401" y="14015"/>
                  </a:lnTo>
                  <a:lnTo>
                    <a:pt x="2575" y="14088"/>
                  </a:lnTo>
                  <a:lnTo>
                    <a:pt x="2925" y="14088"/>
                  </a:lnTo>
                  <a:lnTo>
                    <a:pt x="3098" y="13942"/>
                  </a:lnTo>
                  <a:lnTo>
                    <a:pt x="3271" y="13723"/>
                  </a:lnTo>
                  <a:lnTo>
                    <a:pt x="3449" y="13656"/>
                  </a:lnTo>
                  <a:lnTo>
                    <a:pt x="3622" y="13796"/>
                  </a:lnTo>
                  <a:lnTo>
                    <a:pt x="3795" y="14015"/>
                  </a:lnTo>
                  <a:lnTo>
                    <a:pt x="4145" y="14015"/>
                  </a:lnTo>
                  <a:lnTo>
                    <a:pt x="4318" y="14088"/>
                  </a:lnTo>
                  <a:lnTo>
                    <a:pt x="4452" y="14373"/>
                  </a:lnTo>
                  <a:lnTo>
                    <a:pt x="4625" y="14373"/>
                  </a:lnTo>
                  <a:lnTo>
                    <a:pt x="4799" y="14300"/>
                  </a:lnTo>
                  <a:lnTo>
                    <a:pt x="4976" y="14234"/>
                  </a:lnTo>
                  <a:lnTo>
                    <a:pt x="5149" y="14234"/>
                  </a:lnTo>
                  <a:lnTo>
                    <a:pt x="5149" y="14520"/>
                  </a:lnTo>
                  <a:lnTo>
                    <a:pt x="5106" y="14812"/>
                  </a:lnTo>
                  <a:lnTo>
                    <a:pt x="5062" y="15097"/>
                  </a:lnTo>
                  <a:lnTo>
                    <a:pt x="5106" y="15390"/>
                  </a:lnTo>
                  <a:lnTo>
                    <a:pt x="5279" y="15602"/>
                  </a:lnTo>
                  <a:lnTo>
                    <a:pt x="5456" y="15894"/>
                  </a:lnTo>
                  <a:lnTo>
                    <a:pt x="5629" y="15968"/>
                  </a:lnTo>
                  <a:lnTo>
                    <a:pt x="5716" y="15675"/>
                  </a:lnTo>
                  <a:lnTo>
                    <a:pt x="5716" y="15390"/>
                  </a:lnTo>
                  <a:lnTo>
                    <a:pt x="5629" y="15097"/>
                  </a:lnTo>
                  <a:lnTo>
                    <a:pt x="5586" y="14812"/>
                  </a:lnTo>
                  <a:lnTo>
                    <a:pt x="5716" y="14520"/>
                  </a:lnTo>
                  <a:lnTo>
                    <a:pt x="5889" y="14373"/>
                  </a:lnTo>
                  <a:lnTo>
                    <a:pt x="6066" y="14373"/>
                  </a:lnTo>
                  <a:lnTo>
                    <a:pt x="6066" y="14088"/>
                  </a:lnTo>
                  <a:lnTo>
                    <a:pt x="6023" y="13796"/>
                  </a:lnTo>
                  <a:lnTo>
                    <a:pt x="6239" y="13723"/>
                  </a:lnTo>
                  <a:lnTo>
                    <a:pt x="6412" y="13723"/>
                  </a:lnTo>
                  <a:lnTo>
                    <a:pt x="6590" y="13796"/>
                  </a:lnTo>
                  <a:lnTo>
                    <a:pt x="6720" y="13510"/>
                  </a:lnTo>
                  <a:lnTo>
                    <a:pt x="6720" y="12932"/>
                  </a:lnTo>
                  <a:lnTo>
                    <a:pt x="6893" y="12713"/>
                  </a:lnTo>
                  <a:lnTo>
                    <a:pt x="7113" y="12713"/>
                  </a:lnTo>
                  <a:lnTo>
                    <a:pt x="7330" y="12640"/>
                  </a:lnTo>
                  <a:lnTo>
                    <a:pt x="7724" y="12640"/>
                  </a:lnTo>
                  <a:lnTo>
                    <a:pt x="7897" y="12500"/>
                  </a:lnTo>
                  <a:lnTo>
                    <a:pt x="8074" y="12500"/>
                  </a:lnTo>
                  <a:lnTo>
                    <a:pt x="8204" y="12208"/>
                  </a:lnTo>
                  <a:lnTo>
                    <a:pt x="8204" y="11923"/>
                  </a:lnTo>
                  <a:lnTo>
                    <a:pt x="8161" y="11630"/>
                  </a:lnTo>
                  <a:lnTo>
                    <a:pt x="8161" y="11345"/>
                  </a:lnTo>
                  <a:lnTo>
                    <a:pt x="8204" y="11052"/>
                  </a:lnTo>
                  <a:lnTo>
                    <a:pt x="8161" y="10767"/>
                  </a:lnTo>
                  <a:lnTo>
                    <a:pt x="8161" y="10475"/>
                  </a:lnTo>
                  <a:lnTo>
                    <a:pt x="8334" y="10328"/>
                  </a:lnTo>
                  <a:lnTo>
                    <a:pt x="8727" y="10328"/>
                  </a:lnTo>
                  <a:lnTo>
                    <a:pt x="8727" y="10043"/>
                  </a:lnTo>
                  <a:lnTo>
                    <a:pt x="8857" y="9751"/>
                  </a:lnTo>
                  <a:lnTo>
                    <a:pt x="9078" y="9538"/>
                  </a:lnTo>
                  <a:lnTo>
                    <a:pt x="9121" y="9246"/>
                  </a:lnTo>
                  <a:lnTo>
                    <a:pt x="9121" y="8960"/>
                  </a:lnTo>
                  <a:lnTo>
                    <a:pt x="9294" y="8741"/>
                  </a:lnTo>
                  <a:lnTo>
                    <a:pt x="9467" y="8668"/>
                  </a:lnTo>
                  <a:lnTo>
                    <a:pt x="9424" y="8960"/>
                  </a:lnTo>
                  <a:lnTo>
                    <a:pt x="9381" y="9246"/>
                  </a:lnTo>
                  <a:lnTo>
                    <a:pt x="9294" y="9538"/>
                  </a:lnTo>
                  <a:lnTo>
                    <a:pt x="9294" y="10116"/>
                  </a:lnTo>
                  <a:lnTo>
                    <a:pt x="9251" y="10401"/>
                  </a:lnTo>
                  <a:lnTo>
                    <a:pt x="9424" y="10328"/>
                  </a:lnTo>
                  <a:lnTo>
                    <a:pt x="9558" y="10043"/>
                  </a:lnTo>
                  <a:lnTo>
                    <a:pt x="9731" y="10255"/>
                  </a:lnTo>
                  <a:lnTo>
                    <a:pt x="9904" y="10401"/>
                  </a:lnTo>
                  <a:lnTo>
                    <a:pt x="9948" y="10116"/>
                  </a:lnTo>
                  <a:lnTo>
                    <a:pt x="10125" y="9970"/>
                  </a:lnTo>
                  <a:lnTo>
                    <a:pt x="10212" y="9677"/>
                  </a:lnTo>
                  <a:lnTo>
                    <a:pt x="10168" y="9392"/>
                  </a:lnTo>
                  <a:lnTo>
                    <a:pt x="10168" y="9100"/>
                  </a:lnTo>
                  <a:lnTo>
                    <a:pt x="9991" y="9033"/>
                  </a:lnTo>
                  <a:lnTo>
                    <a:pt x="9861" y="8741"/>
                  </a:lnTo>
                  <a:lnTo>
                    <a:pt x="9861" y="8090"/>
                  </a:lnTo>
                  <a:lnTo>
                    <a:pt x="9904" y="7804"/>
                  </a:lnTo>
                  <a:lnTo>
                    <a:pt x="9904" y="7512"/>
                  </a:lnTo>
                  <a:lnTo>
                    <a:pt x="9861" y="7227"/>
                  </a:lnTo>
                  <a:lnTo>
                    <a:pt x="9688" y="7154"/>
                  </a:lnTo>
                  <a:lnTo>
                    <a:pt x="9511" y="7300"/>
                  </a:lnTo>
                  <a:lnTo>
                    <a:pt x="9337" y="7227"/>
                  </a:lnTo>
                  <a:lnTo>
                    <a:pt x="9164" y="6934"/>
                  </a:lnTo>
                  <a:lnTo>
                    <a:pt x="9078" y="6649"/>
                  </a:lnTo>
                  <a:lnTo>
                    <a:pt x="9121" y="6356"/>
                  </a:lnTo>
                  <a:lnTo>
                    <a:pt x="9078" y="6071"/>
                  </a:lnTo>
                  <a:lnTo>
                    <a:pt x="8987" y="5779"/>
                  </a:lnTo>
                  <a:lnTo>
                    <a:pt x="8944" y="5493"/>
                  </a:lnTo>
                  <a:lnTo>
                    <a:pt x="8987" y="5201"/>
                  </a:lnTo>
                  <a:lnTo>
                    <a:pt x="8987" y="4337"/>
                  </a:lnTo>
                  <a:lnTo>
                    <a:pt x="9121" y="4045"/>
                  </a:lnTo>
                  <a:lnTo>
                    <a:pt x="9208" y="3759"/>
                  </a:lnTo>
                  <a:lnTo>
                    <a:pt x="9208" y="3467"/>
                  </a:lnTo>
                  <a:lnTo>
                    <a:pt x="9121" y="3182"/>
                  </a:lnTo>
                  <a:lnTo>
                    <a:pt x="8944" y="3035"/>
                  </a:lnTo>
                  <a:lnTo>
                    <a:pt x="8771" y="2816"/>
                  </a:lnTo>
                  <a:lnTo>
                    <a:pt x="8598" y="2670"/>
                  </a:lnTo>
                  <a:lnTo>
                    <a:pt x="8247" y="2670"/>
                  </a:lnTo>
                  <a:lnTo>
                    <a:pt x="8117" y="2385"/>
                  </a:lnTo>
                  <a:lnTo>
                    <a:pt x="8247" y="2092"/>
                  </a:lnTo>
                  <a:lnTo>
                    <a:pt x="8204" y="1807"/>
                  </a:lnTo>
                  <a:lnTo>
                    <a:pt x="8247" y="1514"/>
                  </a:lnTo>
                  <a:lnTo>
                    <a:pt x="8334" y="1229"/>
                  </a:lnTo>
                  <a:lnTo>
                    <a:pt x="8117" y="1156"/>
                  </a:lnTo>
                  <a:lnTo>
                    <a:pt x="7940" y="1156"/>
                  </a:lnTo>
                  <a:lnTo>
                    <a:pt x="7724" y="1083"/>
                  </a:lnTo>
                  <a:lnTo>
                    <a:pt x="7594" y="797"/>
                  </a:lnTo>
                  <a:lnTo>
                    <a:pt x="7416" y="505"/>
                  </a:lnTo>
                  <a:lnTo>
                    <a:pt x="7070" y="359"/>
                  </a:lnTo>
                  <a:lnTo>
                    <a:pt x="7113" y="73"/>
                  </a:lnTo>
                  <a:lnTo>
                    <a:pt x="7287" y="0"/>
                  </a:lnTo>
                  <a:lnTo>
                    <a:pt x="7507" y="0"/>
                  </a:lnTo>
                  <a:lnTo>
                    <a:pt x="7594" y="292"/>
                  </a:lnTo>
                  <a:lnTo>
                    <a:pt x="7810" y="432"/>
                  </a:lnTo>
                  <a:lnTo>
                    <a:pt x="7987" y="432"/>
                  </a:lnTo>
                  <a:lnTo>
                    <a:pt x="8161" y="505"/>
                  </a:lnTo>
                  <a:lnTo>
                    <a:pt x="8377" y="578"/>
                  </a:lnTo>
                  <a:lnTo>
                    <a:pt x="8511" y="870"/>
                  </a:lnTo>
                  <a:lnTo>
                    <a:pt x="8511" y="1156"/>
                  </a:lnTo>
                  <a:lnTo>
                    <a:pt x="8684" y="1229"/>
                  </a:lnTo>
                  <a:lnTo>
                    <a:pt x="8814" y="1514"/>
                  </a:lnTo>
                  <a:lnTo>
                    <a:pt x="8987" y="1514"/>
                  </a:lnTo>
                  <a:lnTo>
                    <a:pt x="9208" y="1375"/>
                  </a:lnTo>
                  <a:lnTo>
                    <a:pt x="9424" y="1302"/>
                  </a:lnTo>
                  <a:lnTo>
                    <a:pt x="9601" y="1448"/>
                  </a:lnTo>
                  <a:lnTo>
                    <a:pt x="9601" y="1734"/>
                  </a:lnTo>
                  <a:lnTo>
                    <a:pt x="9511" y="2026"/>
                  </a:lnTo>
                  <a:lnTo>
                    <a:pt x="9511" y="2311"/>
                  </a:lnTo>
                  <a:lnTo>
                    <a:pt x="9645" y="2604"/>
                  </a:lnTo>
                  <a:lnTo>
                    <a:pt x="9818" y="2604"/>
                  </a:lnTo>
                  <a:lnTo>
                    <a:pt x="9991" y="2670"/>
                  </a:lnTo>
                  <a:lnTo>
                    <a:pt x="10168" y="2962"/>
                  </a:lnTo>
                  <a:lnTo>
                    <a:pt x="9948" y="3248"/>
                  </a:lnTo>
                  <a:lnTo>
                    <a:pt x="9775" y="3321"/>
                  </a:lnTo>
                  <a:lnTo>
                    <a:pt x="9688" y="3613"/>
                  </a:lnTo>
                  <a:lnTo>
                    <a:pt x="9688" y="3899"/>
                  </a:lnTo>
                  <a:lnTo>
                    <a:pt x="9601" y="4191"/>
                  </a:lnTo>
                  <a:lnTo>
                    <a:pt x="9467" y="4477"/>
                  </a:lnTo>
                  <a:lnTo>
                    <a:pt x="9121" y="4769"/>
                  </a:lnTo>
                  <a:lnTo>
                    <a:pt x="9078" y="5055"/>
                  </a:lnTo>
                  <a:lnTo>
                    <a:pt x="9078" y="5347"/>
                  </a:lnTo>
                  <a:lnTo>
                    <a:pt x="9121" y="5632"/>
                  </a:lnTo>
                  <a:lnTo>
                    <a:pt x="9294" y="5706"/>
                  </a:lnTo>
                  <a:lnTo>
                    <a:pt x="9467" y="5706"/>
                  </a:lnTo>
                  <a:lnTo>
                    <a:pt x="9645" y="5632"/>
                  </a:lnTo>
                  <a:lnTo>
                    <a:pt x="9991" y="6071"/>
                  </a:lnTo>
                  <a:lnTo>
                    <a:pt x="10168" y="5925"/>
                  </a:lnTo>
                  <a:lnTo>
                    <a:pt x="10212" y="5632"/>
                  </a:lnTo>
                  <a:lnTo>
                    <a:pt x="10212" y="4769"/>
                  </a:lnTo>
                  <a:lnTo>
                    <a:pt x="10385" y="4696"/>
                  </a:lnTo>
                  <a:lnTo>
                    <a:pt x="10562" y="4769"/>
                  </a:lnTo>
                  <a:lnTo>
                    <a:pt x="10735" y="4915"/>
                  </a:lnTo>
                  <a:lnTo>
                    <a:pt x="10908" y="4982"/>
                  </a:lnTo>
                  <a:lnTo>
                    <a:pt x="11086" y="4696"/>
                  </a:lnTo>
                  <a:lnTo>
                    <a:pt x="11129" y="4404"/>
                  </a:lnTo>
                  <a:lnTo>
                    <a:pt x="11129" y="4118"/>
                  </a:lnTo>
                  <a:lnTo>
                    <a:pt x="10951" y="3899"/>
                  </a:lnTo>
                  <a:lnTo>
                    <a:pt x="10778" y="3899"/>
                  </a:lnTo>
                  <a:lnTo>
                    <a:pt x="10605" y="3759"/>
                  </a:lnTo>
                  <a:lnTo>
                    <a:pt x="10514" y="3467"/>
                  </a:lnTo>
                  <a:lnTo>
                    <a:pt x="10514" y="2816"/>
                  </a:lnTo>
                  <a:lnTo>
                    <a:pt x="10428" y="2458"/>
                  </a:lnTo>
                  <a:lnTo>
                    <a:pt x="10385" y="2165"/>
                  </a:lnTo>
                  <a:lnTo>
                    <a:pt x="10562" y="2026"/>
                  </a:lnTo>
                  <a:lnTo>
                    <a:pt x="11086" y="2026"/>
                  </a:lnTo>
                  <a:lnTo>
                    <a:pt x="11259" y="2092"/>
                  </a:lnTo>
                  <a:lnTo>
                    <a:pt x="11432" y="1807"/>
                  </a:lnTo>
                  <a:lnTo>
                    <a:pt x="11562" y="1514"/>
                  </a:lnTo>
                  <a:lnTo>
                    <a:pt x="11739" y="1375"/>
                  </a:lnTo>
                  <a:lnTo>
                    <a:pt x="11912" y="1302"/>
                  </a:lnTo>
                  <a:lnTo>
                    <a:pt x="12089" y="1083"/>
                  </a:lnTo>
                  <a:lnTo>
                    <a:pt x="12262" y="937"/>
                  </a:lnTo>
                  <a:lnTo>
                    <a:pt x="12436" y="1083"/>
                  </a:lnTo>
                  <a:lnTo>
                    <a:pt x="12613" y="1302"/>
                  </a:lnTo>
                  <a:lnTo>
                    <a:pt x="12959" y="1156"/>
                  </a:lnTo>
                  <a:lnTo>
                    <a:pt x="13137" y="1083"/>
                  </a:lnTo>
                  <a:lnTo>
                    <a:pt x="13310" y="1302"/>
                  </a:lnTo>
                  <a:lnTo>
                    <a:pt x="13483" y="1448"/>
                  </a:lnTo>
                  <a:lnTo>
                    <a:pt x="13703" y="1375"/>
                  </a:lnTo>
                  <a:lnTo>
                    <a:pt x="13876" y="1302"/>
                  </a:lnTo>
                  <a:lnTo>
                    <a:pt x="14050" y="1448"/>
                  </a:lnTo>
                  <a:lnTo>
                    <a:pt x="14136" y="1734"/>
                  </a:lnTo>
                  <a:lnTo>
                    <a:pt x="14136" y="2026"/>
                  </a:lnTo>
                  <a:lnTo>
                    <a:pt x="14093" y="2311"/>
                  </a:lnTo>
                  <a:lnTo>
                    <a:pt x="13963" y="2604"/>
                  </a:lnTo>
                  <a:lnTo>
                    <a:pt x="13876" y="2889"/>
                  </a:lnTo>
                  <a:lnTo>
                    <a:pt x="13833" y="3182"/>
                  </a:lnTo>
                  <a:lnTo>
                    <a:pt x="13660" y="3394"/>
                  </a:lnTo>
                  <a:lnTo>
                    <a:pt x="13876" y="3613"/>
                  </a:lnTo>
                  <a:lnTo>
                    <a:pt x="14050" y="3686"/>
                  </a:lnTo>
                  <a:lnTo>
                    <a:pt x="14227" y="3759"/>
                  </a:lnTo>
                  <a:lnTo>
                    <a:pt x="14357" y="4045"/>
                  </a:lnTo>
                  <a:lnTo>
                    <a:pt x="14487" y="4337"/>
                  </a:lnTo>
                  <a:lnTo>
                    <a:pt x="14313" y="4477"/>
                  </a:lnTo>
                  <a:lnTo>
                    <a:pt x="13963" y="4477"/>
                  </a:lnTo>
                  <a:lnTo>
                    <a:pt x="13790" y="4696"/>
                  </a:lnTo>
                  <a:lnTo>
                    <a:pt x="13747" y="4982"/>
                  </a:lnTo>
                  <a:lnTo>
                    <a:pt x="13569" y="5201"/>
                  </a:lnTo>
                  <a:lnTo>
                    <a:pt x="12042" y="5201"/>
                  </a:lnTo>
                  <a:lnTo>
                    <a:pt x="11869" y="5347"/>
                  </a:lnTo>
                  <a:lnTo>
                    <a:pt x="11825" y="5632"/>
                  </a:lnTo>
                  <a:lnTo>
                    <a:pt x="12042" y="5852"/>
                  </a:lnTo>
                  <a:lnTo>
                    <a:pt x="12219" y="5852"/>
                  </a:lnTo>
                  <a:lnTo>
                    <a:pt x="12392" y="5779"/>
                  </a:lnTo>
                  <a:lnTo>
                    <a:pt x="12479" y="6071"/>
                  </a:lnTo>
                  <a:lnTo>
                    <a:pt x="12522" y="6356"/>
                  </a:lnTo>
                  <a:lnTo>
                    <a:pt x="12522" y="6715"/>
                  </a:lnTo>
                  <a:lnTo>
                    <a:pt x="12565" y="7007"/>
                  </a:lnTo>
                  <a:lnTo>
                    <a:pt x="12873" y="7007"/>
                  </a:lnTo>
                  <a:lnTo>
                    <a:pt x="13046" y="6934"/>
                  </a:lnTo>
                  <a:lnTo>
                    <a:pt x="13223" y="6861"/>
                  </a:lnTo>
                  <a:lnTo>
                    <a:pt x="13396" y="7007"/>
                  </a:lnTo>
                  <a:lnTo>
                    <a:pt x="13569" y="7007"/>
                  </a:lnTo>
                  <a:lnTo>
                    <a:pt x="13703" y="6715"/>
                  </a:lnTo>
                  <a:lnTo>
                    <a:pt x="13876" y="6576"/>
                  </a:lnTo>
                  <a:lnTo>
                    <a:pt x="14050" y="6430"/>
                  </a:lnTo>
                  <a:lnTo>
                    <a:pt x="14227" y="6283"/>
                  </a:lnTo>
                  <a:lnTo>
                    <a:pt x="14443" y="6356"/>
                  </a:lnTo>
                  <a:lnTo>
                    <a:pt x="14616" y="6649"/>
                  </a:lnTo>
                  <a:lnTo>
                    <a:pt x="14794" y="6861"/>
                  </a:lnTo>
                  <a:lnTo>
                    <a:pt x="15140" y="6861"/>
                  </a:lnTo>
                  <a:lnTo>
                    <a:pt x="15317" y="6715"/>
                  </a:lnTo>
                  <a:lnTo>
                    <a:pt x="15490" y="6649"/>
                  </a:lnTo>
                  <a:lnTo>
                    <a:pt x="15663" y="6649"/>
                  </a:lnTo>
                  <a:lnTo>
                    <a:pt x="15841" y="6715"/>
                  </a:lnTo>
                  <a:lnTo>
                    <a:pt x="15927" y="7080"/>
                  </a:lnTo>
                  <a:lnTo>
                    <a:pt x="15971" y="7366"/>
                  </a:lnTo>
                  <a:lnTo>
                    <a:pt x="15971" y="7658"/>
                  </a:lnTo>
                  <a:lnTo>
                    <a:pt x="15927" y="7944"/>
                  </a:lnTo>
                  <a:lnTo>
                    <a:pt x="16057" y="8236"/>
                  </a:lnTo>
                  <a:lnTo>
                    <a:pt x="16187" y="8522"/>
                  </a:lnTo>
                  <a:lnTo>
                    <a:pt x="16187" y="9173"/>
                  </a:lnTo>
                  <a:lnTo>
                    <a:pt x="16235" y="9465"/>
                  </a:lnTo>
                  <a:lnTo>
                    <a:pt x="16235" y="9751"/>
                  </a:lnTo>
                  <a:lnTo>
                    <a:pt x="16014" y="9897"/>
                  </a:lnTo>
                  <a:lnTo>
                    <a:pt x="15754" y="9970"/>
                  </a:lnTo>
                  <a:lnTo>
                    <a:pt x="15620" y="10255"/>
                  </a:lnTo>
                  <a:lnTo>
                    <a:pt x="15620" y="10548"/>
                  </a:lnTo>
                  <a:lnTo>
                    <a:pt x="15663" y="10833"/>
                  </a:lnTo>
                  <a:lnTo>
                    <a:pt x="15841" y="11052"/>
                  </a:lnTo>
                  <a:lnTo>
                    <a:pt x="16014" y="11199"/>
                  </a:lnTo>
                  <a:lnTo>
                    <a:pt x="16187" y="11125"/>
                  </a:lnTo>
                  <a:lnTo>
                    <a:pt x="16364" y="10979"/>
                  </a:lnTo>
                  <a:lnTo>
                    <a:pt x="16537" y="11052"/>
                  </a:lnTo>
                  <a:lnTo>
                    <a:pt x="16624" y="11345"/>
                  </a:lnTo>
                  <a:lnTo>
                    <a:pt x="16667" y="11630"/>
                  </a:lnTo>
                  <a:lnTo>
                    <a:pt x="16537" y="11923"/>
                  </a:lnTo>
                  <a:lnTo>
                    <a:pt x="16537" y="12208"/>
                  </a:lnTo>
                  <a:lnTo>
                    <a:pt x="16581" y="12567"/>
                  </a:lnTo>
                  <a:lnTo>
                    <a:pt x="16758" y="12640"/>
                  </a:lnTo>
                  <a:lnTo>
                    <a:pt x="16845" y="12932"/>
                  </a:lnTo>
                  <a:lnTo>
                    <a:pt x="17061" y="13078"/>
                  </a:lnTo>
                  <a:lnTo>
                    <a:pt x="17282" y="13078"/>
                  </a:lnTo>
                  <a:lnTo>
                    <a:pt x="17498" y="13005"/>
                  </a:lnTo>
                  <a:lnTo>
                    <a:pt x="17849" y="13005"/>
                  </a:lnTo>
                  <a:lnTo>
                    <a:pt x="17892" y="12713"/>
                  </a:lnTo>
                  <a:lnTo>
                    <a:pt x="17892" y="12427"/>
                  </a:lnTo>
                  <a:lnTo>
                    <a:pt x="18065" y="12135"/>
                  </a:lnTo>
                  <a:lnTo>
                    <a:pt x="18065" y="11849"/>
                  </a:lnTo>
                  <a:lnTo>
                    <a:pt x="18238" y="11630"/>
                  </a:lnTo>
                  <a:lnTo>
                    <a:pt x="18415" y="11411"/>
                  </a:lnTo>
                  <a:lnTo>
                    <a:pt x="18415" y="10833"/>
                  </a:lnTo>
                  <a:lnTo>
                    <a:pt x="18502" y="10548"/>
                  </a:lnTo>
                  <a:lnTo>
                    <a:pt x="18675" y="10401"/>
                  </a:lnTo>
                  <a:lnTo>
                    <a:pt x="18809" y="10767"/>
                  </a:lnTo>
                  <a:lnTo>
                    <a:pt x="18982" y="10979"/>
                  </a:lnTo>
                  <a:lnTo>
                    <a:pt x="19155" y="10906"/>
                  </a:lnTo>
                  <a:lnTo>
                    <a:pt x="19333" y="10833"/>
                  </a:lnTo>
                  <a:lnTo>
                    <a:pt x="19506" y="10906"/>
                  </a:lnTo>
                  <a:lnTo>
                    <a:pt x="19679" y="11052"/>
                  </a:lnTo>
                  <a:lnTo>
                    <a:pt x="19856" y="10833"/>
                  </a:lnTo>
                  <a:lnTo>
                    <a:pt x="19856" y="10548"/>
                  </a:lnTo>
                  <a:lnTo>
                    <a:pt x="19900" y="10255"/>
                  </a:lnTo>
                  <a:lnTo>
                    <a:pt x="20073" y="10116"/>
                  </a:lnTo>
                  <a:lnTo>
                    <a:pt x="20246" y="10116"/>
                  </a:lnTo>
                  <a:lnTo>
                    <a:pt x="20337" y="9824"/>
                  </a:lnTo>
                  <a:lnTo>
                    <a:pt x="20337" y="9538"/>
                  </a:lnTo>
                  <a:lnTo>
                    <a:pt x="20423" y="9246"/>
                  </a:lnTo>
                  <a:lnTo>
                    <a:pt x="20596" y="9033"/>
                  </a:lnTo>
                  <a:lnTo>
                    <a:pt x="20769" y="8960"/>
                  </a:lnTo>
                  <a:lnTo>
                    <a:pt x="20947" y="8960"/>
                  </a:lnTo>
                  <a:lnTo>
                    <a:pt x="21120" y="8741"/>
                  </a:lnTo>
                  <a:lnTo>
                    <a:pt x="21293" y="8668"/>
                  </a:lnTo>
                  <a:lnTo>
                    <a:pt x="21470" y="8668"/>
                  </a:lnTo>
                  <a:lnTo>
                    <a:pt x="21600" y="9033"/>
                  </a:lnTo>
                  <a:lnTo>
                    <a:pt x="21600" y="10189"/>
                  </a:lnTo>
                  <a:lnTo>
                    <a:pt x="21470" y="10475"/>
                  </a:lnTo>
                  <a:lnTo>
                    <a:pt x="21293" y="10401"/>
                  </a:lnTo>
                  <a:lnTo>
                    <a:pt x="21120" y="10255"/>
                  </a:lnTo>
                  <a:lnTo>
                    <a:pt x="20947" y="10328"/>
                  </a:lnTo>
                  <a:lnTo>
                    <a:pt x="20813" y="10621"/>
                  </a:lnTo>
                  <a:lnTo>
                    <a:pt x="20639" y="10833"/>
                  </a:lnTo>
                  <a:lnTo>
                    <a:pt x="20553" y="11125"/>
                  </a:lnTo>
                  <a:lnTo>
                    <a:pt x="20553" y="11411"/>
                  </a:lnTo>
                  <a:lnTo>
                    <a:pt x="20466" y="11703"/>
                  </a:lnTo>
                  <a:lnTo>
                    <a:pt x="20337" y="11989"/>
                  </a:lnTo>
                  <a:lnTo>
                    <a:pt x="20159" y="12281"/>
                  </a:lnTo>
                  <a:lnTo>
                    <a:pt x="20073" y="12567"/>
                  </a:lnTo>
                  <a:lnTo>
                    <a:pt x="20073" y="12859"/>
                  </a:lnTo>
                  <a:lnTo>
                    <a:pt x="19900" y="12859"/>
                  </a:lnTo>
                  <a:lnTo>
                    <a:pt x="19813" y="13218"/>
                  </a:lnTo>
                  <a:lnTo>
                    <a:pt x="19813" y="13796"/>
                  </a:lnTo>
                  <a:lnTo>
                    <a:pt x="19722" y="14088"/>
                  </a:lnTo>
                  <a:lnTo>
                    <a:pt x="19549" y="14161"/>
                  </a:lnTo>
                  <a:lnTo>
                    <a:pt x="19376" y="14161"/>
                  </a:lnTo>
                  <a:lnTo>
                    <a:pt x="19199" y="14234"/>
                  </a:lnTo>
                  <a:lnTo>
                    <a:pt x="19112" y="14520"/>
                  </a:lnTo>
                  <a:lnTo>
                    <a:pt x="18939" y="14739"/>
                  </a:lnTo>
                  <a:lnTo>
                    <a:pt x="18939" y="15390"/>
                  </a:lnTo>
                  <a:lnTo>
                    <a:pt x="18809" y="15675"/>
                  </a:lnTo>
                  <a:lnTo>
                    <a:pt x="18632" y="16041"/>
                  </a:lnTo>
                  <a:lnTo>
                    <a:pt x="18632" y="16399"/>
                  </a:lnTo>
                  <a:lnTo>
                    <a:pt x="18459" y="16545"/>
                  </a:lnTo>
                  <a:lnTo>
                    <a:pt x="17935" y="16545"/>
                  </a:lnTo>
                  <a:lnTo>
                    <a:pt x="17762" y="16618"/>
                  </a:lnTo>
                  <a:lnTo>
                    <a:pt x="17585" y="16685"/>
                  </a:lnTo>
                  <a:lnTo>
                    <a:pt x="17412" y="16545"/>
                  </a:lnTo>
                  <a:lnTo>
                    <a:pt x="17238" y="16326"/>
                  </a:lnTo>
                  <a:lnTo>
                    <a:pt x="16888" y="16326"/>
                  </a:lnTo>
                  <a:lnTo>
                    <a:pt x="16667" y="16472"/>
                  </a:lnTo>
                  <a:lnTo>
                    <a:pt x="16321" y="16326"/>
                  </a:lnTo>
                  <a:lnTo>
                    <a:pt x="16187" y="16904"/>
                  </a:lnTo>
                  <a:lnTo>
                    <a:pt x="16014" y="17123"/>
                  </a:lnTo>
                  <a:lnTo>
                    <a:pt x="15841" y="17123"/>
                  </a:lnTo>
                  <a:lnTo>
                    <a:pt x="15798" y="16831"/>
                  </a:lnTo>
                  <a:lnTo>
                    <a:pt x="15841" y="16545"/>
                  </a:lnTo>
                  <a:lnTo>
                    <a:pt x="15841" y="15968"/>
                  </a:lnTo>
                  <a:lnTo>
                    <a:pt x="15447" y="15675"/>
                  </a:lnTo>
                  <a:lnTo>
                    <a:pt x="15404" y="15390"/>
                  </a:lnTo>
                  <a:lnTo>
                    <a:pt x="15447" y="15097"/>
                  </a:lnTo>
                  <a:lnTo>
                    <a:pt x="15534" y="14812"/>
                  </a:lnTo>
                  <a:lnTo>
                    <a:pt x="15577" y="14446"/>
                  </a:lnTo>
                  <a:lnTo>
                    <a:pt x="15577" y="14088"/>
                  </a:lnTo>
                  <a:lnTo>
                    <a:pt x="15534" y="13796"/>
                  </a:lnTo>
                  <a:lnTo>
                    <a:pt x="15490" y="13437"/>
                  </a:lnTo>
                  <a:lnTo>
                    <a:pt x="15490" y="13145"/>
                  </a:lnTo>
                  <a:lnTo>
                    <a:pt x="15361" y="12859"/>
                  </a:lnTo>
                  <a:lnTo>
                    <a:pt x="15274" y="12567"/>
                  </a:lnTo>
                  <a:lnTo>
                    <a:pt x="15361" y="12281"/>
                  </a:lnTo>
                  <a:lnTo>
                    <a:pt x="15447" y="11989"/>
                  </a:lnTo>
                  <a:lnTo>
                    <a:pt x="15490" y="11703"/>
                  </a:lnTo>
                  <a:lnTo>
                    <a:pt x="15447" y="11125"/>
                  </a:lnTo>
                  <a:lnTo>
                    <a:pt x="15447" y="10833"/>
                  </a:lnTo>
                  <a:lnTo>
                    <a:pt x="15404" y="10475"/>
                  </a:lnTo>
                  <a:lnTo>
                    <a:pt x="15231" y="10255"/>
                  </a:lnTo>
                  <a:lnTo>
                    <a:pt x="15010" y="10401"/>
                  </a:lnTo>
                  <a:lnTo>
                    <a:pt x="14837" y="10548"/>
                  </a:lnTo>
                  <a:lnTo>
                    <a:pt x="14664" y="10548"/>
                  </a:lnTo>
                  <a:lnTo>
                    <a:pt x="14487" y="10401"/>
                  </a:lnTo>
                  <a:lnTo>
                    <a:pt x="14313" y="10255"/>
                  </a:lnTo>
                  <a:lnTo>
                    <a:pt x="14136" y="10475"/>
                  </a:lnTo>
                  <a:lnTo>
                    <a:pt x="14006" y="10767"/>
                  </a:lnTo>
                  <a:lnTo>
                    <a:pt x="13833" y="10833"/>
                  </a:lnTo>
                  <a:lnTo>
                    <a:pt x="13612" y="10694"/>
                  </a:lnTo>
                  <a:lnTo>
                    <a:pt x="13439" y="10621"/>
                  </a:lnTo>
                  <a:lnTo>
                    <a:pt x="13266" y="10906"/>
                  </a:lnTo>
                  <a:lnTo>
                    <a:pt x="13180" y="11199"/>
                  </a:lnTo>
                  <a:lnTo>
                    <a:pt x="13089" y="11484"/>
                  </a:lnTo>
                  <a:lnTo>
                    <a:pt x="13002" y="11776"/>
                  </a:lnTo>
                  <a:lnTo>
                    <a:pt x="12959" y="12062"/>
                  </a:lnTo>
                  <a:lnTo>
                    <a:pt x="12565" y="12062"/>
                  </a:lnTo>
                  <a:lnTo>
                    <a:pt x="12522" y="11776"/>
                  </a:lnTo>
                  <a:lnTo>
                    <a:pt x="12565" y="11484"/>
                  </a:lnTo>
                  <a:lnTo>
                    <a:pt x="12565" y="11199"/>
                  </a:lnTo>
                  <a:lnTo>
                    <a:pt x="12219" y="11052"/>
                  </a:lnTo>
                  <a:lnTo>
                    <a:pt x="12176" y="10694"/>
                  </a:lnTo>
                  <a:lnTo>
                    <a:pt x="12219" y="10401"/>
                  </a:lnTo>
                  <a:lnTo>
                    <a:pt x="12219" y="9751"/>
                  </a:lnTo>
                  <a:lnTo>
                    <a:pt x="12262" y="9465"/>
                  </a:lnTo>
                  <a:lnTo>
                    <a:pt x="12262" y="9173"/>
                  </a:lnTo>
                  <a:lnTo>
                    <a:pt x="12089" y="9033"/>
                  </a:lnTo>
                  <a:lnTo>
                    <a:pt x="11912" y="8887"/>
                  </a:lnTo>
                  <a:lnTo>
                    <a:pt x="11518" y="8887"/>
                  </a:lnTo>
                  <a:lnTo>
                    <a:pt x="11345" y="8668"/>
                  </a:lnTo>
                  <a:lnTo>
                    <a:pt x="11172" y="8595"/>
                  </a:lnTo>
                  <a:lnTo>
                    <a:pt x="10908" y="8595"/>
                  </a:lnTo>
                  <a:lnTo>
                    <a:pt x="10778" y="8887"/>
                  </a:lnTo>
                  <a:lnTo>
                    <a:pt x="10605" y="9173"/>
                  </a:lnTo>
                  <a:lnTo>
                    <a:pt x="10605" y="9751"/>
                  </a:lnTo>
                  <a:lnTo>
                    <a:pt x="10428" y="10043"/>
                  </a:lnTo>
                  <a:lnTo>
                    <a:pt x="10385" y="10328"/>
                  </a:lnTo>
                  <a:lnTo>
                    <a:pt x="10212" y="10401"/>
                  </a:lnTo>
                  <a:lnTo>
                    <a:pt x="10038" y="10328"/>
                  </a:lnTo>
                  <a:lnTo>
                    <a:pt x="9861" y="10475"/>
                  </a:lnTo>
                  <a:lnTo>
                    <a:pt x="9688" y="10621"/>
                  </a:lnTo>
                  <a:lnTo>
                    <a:pt x="9645" y="10979"/>
                  </a:lnTo>
                  <a:lnTo>
                    <a:pt x="9688" y="11272"/>
                  </a:lnTo>
                  <a:lnTo>
                    <a:pt x="9688" y="11557"/>
                  </a:lnTo>
                  <a:lnTo>
                    <a:pt x="9601" y="11849"/>
                  </a:lnTo>
                  <a:lnTo>
                    <a:pt x="9467" y="12135"/>
                  </a:lnTo>
                  <a:lnTo>
                    <a:pt x="9424" y="12427"/>
                  </a:lnTo>
                  <a:lnTo>
                    <a:pt x="9381" y="12713"/>
                  </a:lnTo>
                  <a:lnTo>
                    <a:pt x="9381" y="13005"/>
                  </a:lnTo>
                  <a:lnTo>
                    <a:pt x="9337" y="13291"/>
                  </a:lnTo>
                  <a:lnTo>
                    <a:pt x="9208" y="13583"/>
                  </a:lnTo>
                  <a:lnTo>
                    <a:pt x="9035" y="13869"/>
                  </a:lnTo>
                  <a:lnTo>
                    <a:pt x="8857" y="13869"/>
                  </a:lnTo>
                  <a:lnTo>
                    <a:pt x="8684" y="13796"/>
                  </a:lnTo>
                  <a:lnTo>
                    <a:pt x="8511" y="13942"/>
                  </a:lnTo>
                  <a:lnTo>
                    <a:pt x="8334" y="14234"/>
                  </a:lnTo>
                  <a:lnTo>
                    <a:pt x="8204" y="14593"/>
                  </a:lnTo>
                  <a:lnTo>
                    <a:pt x="8204" y="15463"/>
                  </a:lnTo>
                  <a:lnTo>
                    <a:pt x="8161" y="15748"/>
                  </a:lnTo>
                  <a:lnTo>
                    <a:pt x="8290" y="16041"/>
                  </a:lnTo>
                  <a:lnTo>
                    <a:pt x="8463" y="16253"/>
                  </a:lnTo>
                  <a:lnTo>
                    <a:pt x="8511" y="16545"/>
                  </a:lnTo>
                  <a:lnTo>
                    <a:pt x="8420" y="16831"/>
                  </a:lnTo>
                  <a:lnTo>
                    <a:pt x="8334" y="17196"/>
                  </a:lnTo>
                  <a:lnTo>
                    <a:pt x="8117" y="17336"/>
                  </a:lnTo>
                  <a:lnTo>
                    <a:pt x="7940" y="17336"/>
                  </a:lnTo>
                  <a:lnTo>
                    <a:pt x="7767" y="17555"/>
                  </a:lnTo>
                  <a:lnTo>
                    <a:pt x="7416" y="17555"/>
                  </a:lnTo>
                  <a:lnTo>
                    <a:pt x="7243" y="17409"/>
                  </a:lnTo>
                  <a:lnTo>
                    <a:pt x="7070" y="17409"/>
                  </a:lnTo>
                  <a:lnTo>
                    <a:pt x="6893" y="17555"/>
                  </a:lnTo>
                  <a:lnTo>
                    <a:pt x="6720" y="17196"/>
                  </a:lnTo>
                  <a:lnTo>
                    <a:pt x="6676" y="16904"/>
                  </a:lnTo>
                  <a:lnTo>
                    <a:pt x="6460" y="16904"/>
                  </a:lnTo>
                  <a:lnTo>
                    <a:pt x="6369" y="16618"/>
                  </a:lnTo>
                  <a:lnTo>
                    <a:pt x="6023" y="16180"/>
                  </a:lnTo>
                  <a:lnTo>
                    <a:pt x="5846" y="16180"/>
                  </a:lnTo>
                  <a:lnTo>
                    <a:pt x="5673" y="16107"/>
                  </a:lnTo>
                  <a:lnTo>
                    <a:pt x="5500" y="16041"/>
                  </a:lnTo>
                  <a:lnTo>
                    <a:pt x="5279" y="16326"/>
                  </a:lnTo>
                  <a:lnTo>
                    <a:pt x="5365" y="16041"/>
                  </a:lnTo>
                </a:path>
              </a:pathLst>
            </a:custGeom>
            <a:solidFill>
              <a:srgbClr val="585858"/>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409" name="AutoShape 9"/>
            <p:cNvSpPr/>
            <p:nvPr/>
          </p:nvSpPr>
          <p:spPr>
            <a:xfrm>
              <a:off x="449858" y="494728"/>
              <a:ext cx="1066630" cy="960824"/>
            </a:xfrm>
            <a:custGeom>
              <a:avLst/>
              <a:gdLst/>
              <a:ahLst/>
              <a:cxnLst>
                <a:cxn ang="0">
                  <a:pos x="wd2" y="hd2"/>
                </a:cxn>
                <a:cxn ang="5400000">
                  <a:pos x="wd2" y="hd2"/>
                </a:cxn>
                <a:cxn ang="10800000">
                  <a:pos x="wd2" y="hd2"/>
                </a:cxn>
                <a:cxn ang="16200000">
                  <a:pos x="wd2" y="hd2"/>
                </a:cxn>
              </a:cxnLst>
              <a:rect l="0" t="0" r="r" b="b"/>
              <a:pathLst>
                <a:path w="21600" h="21600" extrusionOk="0">
                  <a:moveTo>
                    <a:pt x="4314" y="0"/>
                  </a:moveTo>
                  <a:lnTo>
                    <a:pt x="4957" y="1574"/>
                  </a:lnTo>
                  <a:lnTo>
                    <a:pt x="5408" y="2611"/>
                  </a:lnTo>
                  <a:lnTo>
                    <a:pt x="5408" y="4685"/>
                  </a:lnTo>
                  <a:lnTo>
                    <a:pt x="5601" y="5722"/>
                  </a:lnTo>
                  <a:lnTo>
                    <a:pt x="5827" y="6759"/>
                  </a:lnTo>
                  <a:lnTo>
                    <a:pt x="6470" y="8082"/>
                  </a:lnTo>
                  <a:lnTo>
                    <a:pt x="6470" y="9370"/>
                  </a:lnTo>
                  <a:lnTo>
                    <a:pt x="6921" y="11444"/>
                  </a:lnTo>
                  <a:lnTo>
                    <a:pt x="7114" y="12481"/>
                  </a:lnTo>
                  <a:lnTo>
                    <a:pt x="7114" y="13804"/>
                  </a:lnTo>
                  <a:lnTo>
                    <a:pt x="7339" y="14841"/>
                  </a:lnTo>
                  <a:lnTo>
                    <a:pt x="7339" y="15878"/>
                  </a:lnTo>
                  <a:lnTo>
                    <a:pt x="7114" y="16915"/>
                  </a:lnTo>
                  <a:lnTo>
                    <a:pt x="7339" y="17952"/>
                  </a:lnTo>
                  <a:lnTo>
                    <a:pt x="6470" y="18739"/>
                  </a:lnTo>
                  <a:lnTo>
                    <a:pt x="5601" y="17702"/>
                  </a:lnTo>
                  <a:lnTo>
                    <a:pt x="5183" y="16665"/>
                  </a:lnTo>
                  <a:lnTo>
                    <a:pt x="4314" y="15628"/>
                  </a:lnTo>
                  <a:lnTo>
                    <a:pt x="2607" y="15628"/>
                  </a:lnTo>
                  <a:lnTo>
                    <a:pt x="1738" y="15091"/>
                  </a:lnTo>
                  <a:lnTo>
                    <a:pt x="869" y="14591"/>
                  </a:lnTo>
                  <a:lnTo>
                    <a:pt x="0" y="14591"/>
                  </a:lnTo>
                  <a:lnTo>
                    <a:pt x="869" y="15091"/>
                  </a:lnTo>
                  <a:lnTo>
                    <a:pt x="1738" y="16128"/>
                  </a:lnTo>
                  <a:lnTo>
                    <a:pt x="2607" y="16128"/>
                  </a:lnTo>
                  <a:lnTo>
                    <a:pt x="3444" y="16379"/>
                  </a:lnTo>
                  <a:lnTo>
                    <a:pt x="4314" y="16379"/>
                  </a:lnTo>
                  <a:lnTo>
                    <a:pt x="4764" y="17452"/>
                  </a:lnTo>
                  <a:lnTo>
                    <a:pt x="5408" y="18489"/>
                  </a:lnTo>
                  <a:lnTo>
                    <a:pt x="5827" y="19526"/>
                  </a:lnTo>
                  <a:lnTo>
                    <a:pt x="6696" y="19526"/>
                  </a:lnTo>
                  <a:lnTo>
                    <a:pt x="7565" y="18989"/>
                  </a:lnTo>
                  <a:lnTo>
                    <a:pt x="8434" y="18739"/>
                  </a:lnTo>
                  <a:lnTo>
                    <a:pt x="9303" y="19526"/>
                  </a:lnTo>
                  <a:lnTo>
                    <a:pt x="10140" y="20026"/>
                  </a:lnTo>
                  <a:lnTo>
                    <a:pt x="11009" y="20813"/>
                  </a:lnTo>
                  <a:lnTo>
                    <a:pt x="11878" y="21350"/>
                  </a:lnTo>
                  <a:lnTo>
                    <a:pt x="13810" y="21350"/>
                  </a:lnTo>
                  <a:lnTo>
                    <a:pt x="15548" y="21600"/>
                  </a:lnTo>
                  <a:lnTo>
                    <a:pt x="16417" y="21600"/>
                  </a:lnTo>
                  <a:lnTo>
                    <a:pt x="17512" y="21064"/>
                  </a:lnTo>
                  <a:lnTo>
                    <a:pt x="18349" y="21064"/>
                  </a:lnTo>
                  <a:lnTo>
                    <a:pt x="19443" y="20813"/>
                  </a:lnTo>
                  <a:lnTo>
                    <a:pt x="20506" y="20563"/>
                  </a:lnTo>
                  <a:lnTo>
                    <a:pt x="21600" y="20313"/>
                  </a:lnTo>
                  <a:lnTo>
                    <a:pt x="19443" y="20313"/>
                  </a:lnTo>
                  <a:lnTo>
                    <a:pt x="18156" y="20563"/>
                  </a:lnTo>
                  <a:lnTo>
                    <a:pt x="12973" y="20563"/>
                  </a:lnTo>
                  <a:lnTo>
                    <a:pt x="12104" y="20313"/>
                  </a:lnTo>
                  <a:lnTo>
                    <a:pt x="10365" y="18739"/>
                  </a:lnTo>
                  <a:lnTo>
                    <a:pt x="9496" y="18739"/>
                  </a:lnTo>
                  <a:lnTo>
                    <a:pt x="8627" y="18203"/>
                  </a:lnTo>
                  <a:lnTo>
                    <a:pt x="7983" y="17166"/>
                  </a:lnTo>
                  <a:lnTo>
                    <a:pt x="8209" y="16128"/>
                  </a:lnTo>
                  <a:lnTo>
                    <a:pt x="8209" y="13017"/>
                  </a:lnTo>
                  <a:lnTo>
                    <a:pt x="7983" y="11694"/>
                  </a:lnTo>
                  <a:lnTo>
                    <a:pt x="7983" y="10657"/>
                  </a:lnTo>
                  <a:lnTo>
                    <a:pt x="7790" y="9620"/>
                  </a:lnTo>
                  <a:lnTo>
                    <a:pt x="7339" y="8583"/>
                  </a:lnTo>
                  <a:lnTo>
                    <a:pt x="7339" y="7546"/>
                  </a:lnTo>
                  <a:lnTo>
                    <a:pt x="7114" y="6258"/>
                  </a:lnTo>
                  <a:lnTo>
                    <a:pt x="6470" y="5221"/>
                  </a:lnTo>
                  <a:lnTo>
                    <a:pt x="5183" y="4935"/>
                  </a:lnTo>
                  <a:lnTo>
                    <a:pt x="4539" y="3898"/>
                  </a:lnTo>
                  <a:lnTo>
                    <a:pt x="5183" y="2861"/>
                  </a:lnTo>
                  <a:lnTo>
                    <a:pt x="5183" y="1824"/>
                  </a:lnTo>
                  <a:lnTo>
                    <a:pt x="4539" y="787"/>
                  </a:lnTo>
                  <a:lnTo>
                    <a:pt x="4314" y="0"/>
                  </a:lnTo>
                </a:path>
              </a:pathLst>
            </a:custGeom>
            <a:solidFill>
              <a:srgbClr val="494949"/>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410" name="AutoShape 10"/>
            <p:cNvSpPr/>
            <p:nvPr/>
          </p:nvSpPr>
          <p:spPr>
            <a:xfrm>
              <a:off x="406939" y="276793"/>
              <a:ext cx="1804208" cy="4048498"/>
            </a:xfrm>
            <a:custGeom>
              <a:avLst/>
              <a:gdLst/>
              <a:ahLst/>
              <a:cxnLst>
                <a:cxn ang="0">
                  <a:pos x="wd2" y="hd2"/>
                </a:cxn>
                <a:cxn ang="5400000">
                  <a:pos x="wd2" y="hd2"/>
                </a:cxn>
                <a:cxn ang="10800000">
                  <a:pos x="wd2" y="hd2"/>
                </a:cxn>
                <a:cxn ang="16200000">
                  <a:pos x="wd2" y="hd2"/>
                </a:cxn>
              </a:cxnLst>
              <a:rect l="0" t="0" r="r" b="b"/>
              <a:pathLst>
                <a:path w="21600" h="21600" extrusionOk="0">
                  <a:moveTo>
                    <a:pt x="20706" y="0"/>
                  </a:moveTo>
                  <a:lnTo>
                    <a:pt x="21219" y="247"/>
                  </a:lnTo>
                  <a:lnTo>
                    <a:pt x="21467" y="493"/>
                  </a:lnTo>
                  <a:lnTo>
                    <a:pt x="21353" y="740"/>
                  </a:lnTo>
                  <a:lnTo>
                    <a:pt x="21086" y="987"/>
                  </a:lnTo>
                  <a:lnTo>
                    <a:pt x="20839" y="1234"/>
                  </a:lnTo>
                  <a:lnTo>
                    <a:pt x="20706" y="1540"/>
                  </a:lnTo>
                  <a:lnTo>
                    <a:pt x="20839" y="1787"/>
                  </a:lnTo>
                  <a:lnTo>
                    <a:pt x="20572" y="2033"/>
                  </a:lnTo>
                  <a:lnTo>
                    <a:pt x="20059" y="2220"/>
                  </a:lnTo>
                  <a:lnTo>
                    <a:pt x="20059" y="2714"/>
                  </a:lnTo>
                  <a:lnTo>
                    <a:pt x="19297" y="2714"/>
                  </a:lnTo>
                  <a:lnTo>
                    <a:pt x="19430" y="2961"/>
                  </a:lnTo>
                  <a:lnTo>
                    <a:pt x="19430" y="3207"/>
                  </a:lnTo>
                  <a:lnTo>
                    <a:pt x="19678" y="3454"/>
                  </a:lnTo>
                  <a:lnTo>
                    <a:pt x="19944" y="3701"/>
                  </a:lnTo>
                  <a:lnTo>
                    <a:pt x="20325" y="3947"/>
                  </a:lnTo>
                  <a:lnTo>
                    <a:pt x="20458" y="4194"/>
                  </a:lnTo>
                  <a:lnTo>
                    <a:pt x="20458" y="4688"/>
                  </a:lnTo>
                  <a:lnTo>
                    <a:pt x="20059" y="4934"/>
                  </a:lnTo>
                  <a:lnTo>
                    <a:pt x="20059" y="5428"/>
                  </a:lnTo>
                  <a:lnTo>
                    <a:pt x="19944" y="5674"/>
                  </a:lnTo>
                  <a:lnTo>
                    <a:pt x="19944" y="5921"/>
                  </a:lnTo>
                  <a:lnTo>
                    <a:pt x="19811" y="6168"/>
                  </a:lnTo>
                  <a:lnTo>
                    <a:pt x="19564" y="6414"/>
                  </a:lnTo>
                  <a:lnTo>
                    <a:pt x="19430" y="6661"/>
                  </a:lnTo>
                  <a:lnTo>
                    <a:pt x="18669" y="6848"/>
                  </a:lnTo>
                  <a:lnTo>
                    <a:pt x="18155" y="7095"/>
                  </a:lnTo>
                  <a:lnTo>
                    <a:pt x="17889" y="7588"/>
                  </a:lnTo>
                  <a:lnTo>
                    <a:pt x="17642" y="7835"/>
                  </a:lnTo>
                  <a:lnTo>
                    <a:pt x="17375" y="8329"/>
                  </a:lnTo>
                  <a:lnTo>
                    <a:pt x="17261" y="8575"/>
                  </a:lnTo>
                  <a:lnTo>
                    <a:pt x="16747" y="8822"/>
                  </a:lnTo>
                  <a:lnTo>
                    <a:pt x="16614" y="9069"/>
                  </a:lnTo>
                  <a:lnTo>
                    <a:pt x="16367" y="9384"/>
                  </a:lnTo>
                  <a:lnTo>
                    <a:pt x="16233" y="9630"/>
                  </a:lnTo>
                  <a:lnTo>
                    <a:pt x="15967" y="9877"/>
                  </a:lnTo>
                  <a:lnTo>
                    <a:pt x="15472" y="10370"/>
                  </a:lnTo>
                  <a:lnTo>
                    <a:pt x="15072" y="10617"/>
                  </a:lnTo>
                  <a:lnTo>
                    <a:pt x="14692" y="10864"/>
                  </a:lnTo>
                  <a:lnTo>
                    <a:pt x="14178" y="11051"/>
                  </a:lnTo>
                  <a:lnTo>
                    <a:pt x="13683" y="11170"/>
                  </a:lnTo>
                  <a:lnTo>
                    <a:pt x="13169" y="11230"/>
                  </a:lnTo>
                  <a:lnTo>
                    <a:pt x="12656" y="11298"/>
                  </a:lnTo>
                  <a:lnTo>
                    <a:pt x="12142" y="11298"/>
                  </a:lnTo>
                  <a:lnTo>
                    <a:pt x="11628" y="11230"/>
                  </a:lnTo>
                  <a:lnTo>
                    <a:pt x="8564" y="11230"/>
                  </a:lnTo>
                  <a:lnTo>
                    <a:pt x="8050" y="11476"/>
                  </a:lnTo>
                  <a:lnTo>
                    <a:pt x="7536" y="11604"/>
                  </a:lnTo>
                  <a:lnTo>
                    <a:pt x="6014" y="10617"/>
                  </a:lnTo>
                  <a:lnTo>
                    <a:pt x="5500" y="10489"/>
                  </a:lnTo>
                  <a:lnTo>
                    <a:pt x="4986" y="10370"/>
                  </a:lnTo>
                  <a:lnTo>
                    <a:pt x="4472" y="10124"/>
                  </a:lnTo>
                  <a:lnTo>
                    <a:pt x="3958" y="9996"/>
                  </a:lnTo>
                  <a:lnTo>
                    <a:pt x="3445" y="9937"/>
                  </a:lnTo>
                  <a:lnTo>
                    <a:pt x="2931" y="9937"/>
                  </a:lnTo>
                  <a:lnTo>
                    <a:pt x="2436" y="9996"/>
                  </a:lnTo>
                  <a:lnTo>
                    <a:pt x="1408" y="9996"/>
                  </a:lnTo>
                  <a:lnTo>
                    <a:pt x="761" y="9937"/>
                  </a:lnTo>
                  <a:lnTo>
                    <a:pt x="247" y="9877"/>
                  </a:lnTo>
                  <a:lnTo>
                    <a:pt x="761" y="10056"/>
                  </a:lnTo>
                  <a:lnTo>
                    <a:pt x="1408" y="10183"/>
                  </a:lnTo>
                  <a:lnTo>
                    <a:pt x="1922" y="10183"/>
                  </a:lnTo>
                  <a:lnTo>
                    <a:pt x="2036" y="10430"/>
                  </a:lnTo>
                  <a:lnTo>
                    <a:pt x="2683" y="10549"/>
                  </a:lnTo>
                  <a:lnTo>
                    <a:pt x="3711" y="10804"/>
                  </a:lnTo>
                  <a:lnTo>
                    <a:pt x="4225" y="11051"/>
                  </a:lnTo>
                  <a:lnTo>
                    <a:pt x="4472" y="11298"/>
                  </a:lnTo>
                  <a:lnTo>
                    <a:pt x="5119" y="11476"/>
                  </a:lnTo>
                  <a:lnTo>
                    <a:pt x="5633" y="11476"/>
                  </a:lnTo>
                  <a:lnTo>
                    <a:pt x="6128" y="11604"/>
                  </a:lnTo>
                  <a:lnTo>
                    <a:pt x="6642" y="11791"/>
                  </a:lnTo>
                  <a:lnTo>
                    <a:pt x="7022" y="12038"/>
                  </a:lnTo>
                  <a:lnTo>
                    <a:pt x="7156" y="12285"/>
                  </a:lnTo>
                  <a:lnTo>
                    <a:pt x="7022" y="12531"/>
                  </a:lnTo>
                  <a:lnTo>
                    <a:pt x="6775" y="13025"/>
                  </a:lnTo>
                  <a:lnTo>
                    <a:pt x="6775" y="14131"/>
                  </a:lnTo>
                  <a:lnTo>
                    <a:pt x="6642" y="14377"/>
                  </a:lnTo>
                  <a:lnTo>
                    <a:pt x="6128" y="14624"/>
                  </a:lnTo>
                  <a:lnTo>
                    <a:pt x="5881" y="14871"/>
                  </a:lnTo>
                  <a:lnTo>
                    <a:pt x="5881" y="15186"/>
                  </a:lnTo>
                  <a:lnTo>
                    <a:pt x="5633" y="15492"/>
                  </a:lnTo>
                  <a:lnTo>
                    <a:pt x="5233" y="15798"/>
                  </a:lnTo>
                  <a:lnTo>
                    <a:pt x="4986" y="16045"/>
                  </a:lnTo>
                  <a:lnTo>
                    <a:pt x="4853" y="16291"/>
                  </a:lnTo>
                  <a:lnTo>
                    <a:pt x="4472" y="16598"/>
                  </a:lnTo>
                  <a:lnTo>
                    <a:pt x="4092" y="16912"/>
                  </a:lnTo>
                  <a:lnTo>
                    <a:pt x="3711" y="17219"/>
                  </a:lnTo>
                  <a:lnTo>
                    <a:pt x="3330" y="17465"/>
                  </a:lnTo>
                  <a:lnTo>
                    <a:pt x="3064" y="17959"/>
                  </a:lnTo>
                  <a:lnTo>
                    <a:pt x="2931" y="18265"/>
                  </a:lnTo>
                  <a:lnTo>
                    <a:pt x="2817" y="18580"/>
                  </a:lnTo>
                  <a:lnTo>
                    <a:pt x="2550" y="18827"/>
                  </a:lnTo>
                  <a:lnTo>
                    <a:pt x="2303" y="19073"/>
                  </a:lnTo>
                  <a:lnTo>
                    <a:pt x="2036" y="19320"/>
                  </a:lnTo>
                  <a:lnTo>
                    <a:pt x="1275" y="19813"/>
                  </a:lnTo>
                  <a:lnTo>
                    <a:pt x="1142" y="20060"/>
                  </a:lnTo>
                  <a:lnTo>
                    <a:pt x="894" y="20307"/>
                  </a:lnTo>
                  <a:lnTo>
                    <a:pt x="761" y="20554"/>
                  </a:lnTo>
                  <a:lnTo>
                    <a:pt x="514" y="20860"/>
                  </a:lnTo>
                  <a:lnTo>
                    <a:pt x="247" y="21353"/>
                  </a:lnTo>
                  <a:lnTo>
                    <a:pt x="0" y="21600"/>
                  </a:lnTo>
                  <a:lnTo>
                    <a:pt x="381" y="21353"/>
                  </a:lnTo>
                  <a:lnTo>
                    <a:pt x="647" y="21107"/>
                  </a:lnTo>
                  <a:lnTo>
                    <a:pt x="1028" y="20800"/>
                  </a:lnTo>
                  <a:lnTo>
                    <a:pt x="1275" y="20554"/>
                  </a:lnTo>
                  <a:lnTo>
                    <a:pt x="1541" y="20307"/>
                  </a:lnTo>
                  <a:lnTo>
                    <a:pt x="2036" y="19813"/>
                  </a:lnTo>
                  <a:lnTo>
                    <a:pt x="2436" y="19567"/>
                  </a:lnTo>
                  <a:lnTo>
                    <a:pt x="3197" y="19073"/>
                  </a:lnTo>
                  <a:lnTo>
                    <a:pt x="3330" y="18827"/>
                  </a:lnTo>
                  <a:lnTo>
                    <a:pt x="3578" y="18512"/>
                  </a:lnTo>
                  <a:lnTo>
                    <a:pt x="3825" y="18265"/>
                  </a:lnTo>
                  <a:lnTo>
                    <a:pt x="4092" y="18018"/>
                  </a:lnTo>
                  <a:lnTo>
                    <a:pt x="4225" y="17525"/>
                  </a:lnTo>
                  <a:lnTo>
                    <a:pt x="4472" y="17278"/>
                  </a:lnTo>
                  <a:lnTo>
                    <a:pt x="4605" y="17032"/>
                  </a:lnTo>
                  <a:lnTo>
                    <a:pt x="5119" y="16785"/>
                  </a:lnTo>
                  <a:lnTo>
                    <a:pt x="5633" y="16598"/>
                  </a:lnTo>
                  <a:lnTo>
                    <a:pt x="5881" y="16351"/>
                  </a:lnTo>
                  <a:lnTo>
                    <a:pt x="6014" y="16045"/>
                  </a:lnTo>
                  <a:lnTo>
                    <a:pt x="6261" y="15798"/>
                  </a:lnTo>
                  <a:lnTo>
                    <a:pt x="6775" y="15551"/>
                  </a:lnTo>
                  <a:lnTo>
                    <a:pt x="7289" y="15245"/>
                  </a:lnTo>
                  <a:lnTo>
                    <a:pt x="7669" y="14998"/>
                  </a:lnTo>
                  <a:lnTo>
                    <a:pt x="7917" y="14752"/>
                  </a:lnTo>
                  <a:lnTo>
                    <a:pt x="8050" y="14505"/>
                  </a:lnTo>
                  <a:lnTo>
                    <a:pt x="8183" y="14190"/>
                  </a:lnTo>
                  <a:lnTo>
                    <a:pt x="8183" y="13697"/>
                  </a:lnTo>
                  <a:lnTo>
                    <a:pt x="8050" y="13450"/>
                  </a:lnTo>
                  <a:lnTo>
                    <a:pt x="8050" y="12710"/>
                  </a:lnTo>
                  <a:lnTo>
                    <a:pt x="8431" y="12463"/>
                  </a:lnTo>
                  <a:lnTo>
                    <a:pt x="8944" y="12404"/>
                  </a:lnTo>
                  <a:lnTo>
                    <a:pt x="9458" y="12285"/>
                  </a:lnTo>
                  <a:lnTo>
                    <a:pt x="9972" y="12216"/>
                  </a:lnTo>
                  <a:lnTo>
                    <a:pt x="11114" y="12157"/>
                  </a:lnTo>
                  <a:lnTo>
                    <a:pt x="11761" y="12038"/>
                  </a:lnTo>
                  <a:lnTo>
                    <a:pt x="12389" y="11970"/>
                  </a:lnTo>
                  <a:lnTo>
                    <a:pt x="12903" y="11851"/>
                  </a:lnTo>
                  <a:lnTo>
                    <a:pt x="13683" y="11851"/>
                  </a:lnTo>
                  <a:lnTo>
                    <a:pt x="14578" y="11723"/>
                  </a:lnTo>
                  <a:lnTo>
                    <a:pt x="15072" y="11604"/>
                  </a:lnTo>
                  <a:lnTo>
                    <a:pt x="15586" y="11476"/>
                  </a:lnTo>
                  <a:lnTo>
                    <a:pt x="16100" y="11230"/>
                  </a:lnTo>
                  <a:lnTo>
                    <a:pt x="16233" y="10923"/>
                  </a:lnTo>
                  <a:lnTo>
                    <a:pt x="16481" y="10677"/>
                  </a:lnTo>
                  <a:lnTo>
                    <a:pt x="16481" y="10302"/>
                  </a:lnTo>
                  <a:lnTo>
                    <a:pt x="16747" y="9877"/>
                  </a:lnTo>
                  <a:lnTo>
                    <a:pt x="16995" y="9384"/>
                  </a:lnTo>
                  <a:lnTo>
                    <a:pt x="17261" y="9137"/>
                  </a:lnTo>
                  <a:lnTo>
                    <a:pt x="18022" y="9009"/>
                  </a:lnTo>
                  <a:lnTo>
                    <a:pt x="18536" y="8822"/>
                  </a:lnTo>
                  <a:lnTo>
                    <a:pt x="19050" y="8575"/>
                  </a:lnTo>
                  <a:lnTo>
                    <a:pt x="19297" y="8329"/>
                  </a:lnTo>
                  <a:lnTo>
                    <a:pt x="19430" y="8082"/>
                  </a:lnTo>
                  <a:lnTo>
                    <a:pt x="19678" y="7776"/>
                  </a:lnTo>
                  <a:lnTo>
                    <a:pt x="19944" y="7282"/>
                  </a:lnTo>
                  <a:lnTo>
                    <a:pt x="20059" y="6976"/>
                  </a:lnTo>
                  <a:lnTo>
                    <a:pt x="20192" y="6729"/>
                  </a:lnTo>
                  <a:lnTo>
                    <a:pt x="20458" y="6483"/>
                  </a:lnTo>
                  <a:lnTo>
                    <a:pt x="20706" y="6236"/>
                  </a:lnTo>
                  <a:lnTo>
                    <a:pt x="20839" y="5989"/>
                  </a:lnTo>
                  <a:lnTo>
                    <a:pt x="21086" y="5742"/>
                  </a:lnTo>
                  <a:lnTo>
                    <a:pt x="21086" y="5496"/>
                  </a:lnTo>
                  <a:lnTo>
                    <a:pt x="21219" y="5249"/>
                  </a:lnTo>
                  <a:lnTo>
                    <a:pt x="21219" y="4688"/>
                  </a:lnTo>
                  <a:lnTo>
                    <a:pt x="21086" y="4441"/>
                  </a:lnTo>
                  <a:lnTo>
                    <a:pt x="21086" y="4194"/>
                  </a:lnTo>
                  <a:lnTo>
                    <a:pt x="20953" y="3947"/>
                  </a:lnTo>
                  <a:lnTo>
                    <a:pt x="20706" y="3701"/>
                  </a:lnTo>
                  <a:lnTo>
                    <a:pt x="20572" y="3454"/>
                  </a:lnTo>
                  <a:lnTo>
                    <a:pt x="20572" y="2467"/>
                  </a:lnTo>
                  <a:lnTo>
                    <a:pt x="20839" y="1974"/>
                  </a:lnTo>
                  <a:lnTo>
                    <a:pt x="21086" y="1727"/>
                  </a:lnTo>
                  <a:lnTo>
                    <a:pt x="21467" y="1421"/>
                  </a:lnTo>
                  <a:lnTo>
                    <a:pt x="21600" y="1174"/>
                  </a:lnTo>
                  <a:lnTo>
                    <a:pt x="21600" y="927"/>
                  </a:lnTo>
                  <a:lnTo>
                    <a:pt x="21467" y="681"/>
                  </a:lnTo>
                  <a:lnTo>
                    <a:pt x="21353" y="434"/>
                  </a:lnTo>
                </a:path>
              </a:pathLst>
            </a:custGeom>
            <a:solidFill>
              <a:srgbClr val="6D6D6D"/>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411" name="AutoShape 11"/>
            <p:cNvSpPr/>
            <p:nvPr/>
          </p:nvSpPr>
          <p:spPr>
            <a:xfrm>
              <a:off x="1719956" y="1280566"/>
              <a:ext cx="3142657" cy="669714"/>
            </a:xfrm>
            <a:custGeom>
              <a:avLst/>
              <a:gdLst/>
              <a:ahLst/>
              <a:cxnLst>
                <a:cxn ang="0">
                  <a:pos x="wd2" y="hd2"/>
                </a:cxn>
                <a:cxn ang="5400000">
                  <a:pos x="wd2" y="hd2"/>
                </a:cxn>
                <a:cxn ang="10800000">
                  <a:pos x="wd2" y="hd2"/>
                </a:cxn>
                <a:cxn ang="16200000">
                  <a:pos x="wd2" y="hd2"/>
                </a:cxn>
              </a:cxnLst>
              <a:rect l="0" t="0" r="r" b="b"/>
              <a:pathLst>
                <a:path w="21600" h="21600" extrusionOk="0">
                  <a:moveTo>
                    <a:pt x="437" y="3745"/>
                  </a:moveTo>
                  <a:lnTo>
                    <a:pt x="951" y="3335"/>
                  </a:lnTo>
                  <a:lnTo>
                    <a:pt x="1398" y="2976"/>
                  </a:lnTo>
                  <a:lnTo>
                    <a:pt x="1836" y="2617"/>
                  </a:lnTo>
                  <a:lnTo>
                    <a:pt x="2131" y="2617"/>
                  </a:lnTo>
                  <a:lnTo>
                    <a:pt x="2425" y="2257"/>
                  </a:lnTo>
                  <a:lnTo>
                    <a:pt x="2720" y="1488"/>
                  </a:lnTo>
                  <a:lnTo>
                    <a:pt x="3015" y="1488"/>
                  </a:lnTo>
                  <a:lnTo>
                    <a:pt x="3376" y="1129"/>
                  </a:lnTo>
                  <a:lnTo>
                    <a:pt x="4042" y="359"/>
                  </a:lnTo>
                  <a:lnTo>
                    <a:pt x="4403" y="359"/>
                  </a:lnTo>
                  <a:lnTo>
                    <a:pt x="4927" y="0"/>
                  </a:lnTo>
                  <a:lnTo>
                    <a:pt x="5507" y="0"/>
                  </a:lnTo>
                  <a:lnTo>
                    <a:pt x="5802" y="1129"/>
                  </a:lnTo>
                  <a:lnTo>
                    <a:pt x="6097" y="1129"/>
                  </a:lnTo>
                  <a:lnTo>
                    <a:pt x="6392" y="1847"/>
                  </a:lnTo>
                  <a:lnTo>
                    <a:pt x="6905" y="2617"/>
                  </a:lnTo>
                  <a:lnTo>
                    <a:pt x="7276" y="3335"/>
                  </a:lnTo>
                  <a:lnTo>
                    <a:pt x="7571" y="4105"/>
                  </a:lnTo>
                  <a:lnTo>
                    <a:pt x="7866" y="4105"/>
                  </a:lnTo>
                  <a:lnTo>
                    <a:pt x="8151" y="4464"/>
                  </a:lnTo>
                  <a:lnTo>
                    <a:pt x="8446" y="4464"/>
                  </a:lnTo>
                  <a:lnTo>
                    <a:pt x="8741" y="4823"/>
                  </a:lnTo>
                  <a:lnTo>
                    <a:pt x="9112" y="5592"/>
                  </a:lnTo>
                  <a:lnTo>
                    <a:pt x="9473" y="6721"/>
                  </a:lnTo>
                  <a:lnTo>
                    <a:pt x="9768" y="7080"/>
                  </a:lnTo>
                  <a:lnTo>
                    <a:pt x="10434" y="7080"/>
                  </a:lnTo>
                  <a:lnTo>
                    <a:pt x="10729" y="7439"/>
                  </a:lnTo>
                  <a:lnTo>
                    <a:pt x="11024" y="7439"/>
                  </a:lnTo>
                  <a:lnTo>
                    <a:pt x="11319" y="8568"/>
                  </a:lnTo>
                  <a:lnTo>
                    <a:pt x="11898" y="9697"/>
                  </a:lnTo>
                  <a:lnTo>
                    <a:pt x="12859" y="9697"/>
                  </a:lnTo>
                  <a:lnTo>
                    <a:pt x="13449" y="10056"/>
                  </a:lnTo>
                  <a:lnTo>
                    <a:pt x="13734" y="10826"/>
                  </a:lnTo>
                  <a:lnTo>
                    <a:pt x="14105" y="11544"/>
                  </a:lnTo>
                  <a:lnTo>
                    <a:pt x="14400" y="12314"/>
                  </a:lnTo>
                  <a:lnTo>
                    <a:pt x="14771" y="13032"/>
                  </a:lnTo>
                  <a:lnTo>
                    <a:pt x="15132" y="13032"/>
                  </a:lnTo>
                  <a:lnTo>
                    <a:pt x="15646" y="13391"/>
                  </a:lnTo>
                  <a:lnTo>
                    <a:pt x="15941" y="13801"/>
                  </a:lnTo>
                  <a:lnTo>
                    <a:pt x="16312" y="14161"/>
                  </a:lnTo>
                  <a:lnTo>
                    <a:pt x="16749" y="14520"/>
                  </a:lnTo>
                  <a:lnTo>
                    <a:pt x="17263" y="14879"/>
                  </a:lnTo>
                  <a:lnTo>
                    <a:pt x="17558" y="14879"/>
                  </a:lnTo>
                  <a:lnTo>
                    <a:pt x="17853" y="15648"/>
                  </a:lnTo>
                  <a:lnTo>
                    <a:pt x="18224" y="16008"/>
                  </a:lnTo>
                  <a:lnTo>
                    <a:pt x="18519" y="16777"/>
                  </a:lnTo>
                  <a:lnTo>
                    <a:pt x="18803" y="17495"/>
                  </a:lnTo>
                  <a:lnTo>
                    <a:pt x="19098" y="18265"/>
                  </a:lnTo>
                  <a:lnTo>
                    <a:pt x="19469" y="19753"/>
                  </a:lnTo>
                  <a:lnTo>
                    <a:pt x="19764" y="20112"/>
                  </a:lnTo>
                  <a:lnTo>
                    <a:pt x="21010" y="20112"/>
                  </a:lnTo>
                  <a:lnTo>
                    <a:pt x="21600" y="20830"/>
                  </a:lnTo>
                  <a:lnTo>
                    <a:pt x="21305" y="21241"/>
                  </a:lnTo>
                  <a:lnTo>
                    <a:pt x="21010" y="21600"/>
                  </a:lnTo>
                  <a:lnTo>
                    <a:pt x="20278" y="21600"/>
                  </a:lnTo>
                  <a:lnTo>
                    <a:pt x="19983" y="21241"/>
                  </a:lnTo>
                  <a:lnTo>
                    <a:pt x="19393" y="21241"/>
                  </a:lnTo>
                  <a:lnTo>
                    <a:pt x="19032" y="20112"/>
                  </a:lnTo>
                  <a:lnTo>
                    <a:pt x="18803" y="18624"/>
                  </a:lnTo>
                  <a:lnTo>
                    <a:pt x="18519" y="18265"/>
                  </a:lnTo>
                  <a:lnTo>
                    <a:pt x="18147" y="17495"/>
                  </a:lnTo>
                  <a:lnTo>
                    <a:pt x="17776" y="16777"/>
                  </a:lnTo>
                  <a:lnTo>
                    <a:pt x="17415" y="16367"/>
                  </a:lnTo>
                  <a:lnTo>
                    <a:pt x="17044" y="16008"/>
                  </a:lnTo>
                  <a:lnTo>
                    <a:pt x="16454" y="15289"/>
                  </a:lnTo>
                  <a:lnTo>
                    <a:pt x="16159" y="14879"/>
                  </a:lnTo>
                  <a:lnTo>
                    <a:pt x="15646" y="14520"/>
                  </a:lnTo>
                  <a:lnTo>
                    <a:pt x="15351" y="14161"/>
                  </a:lnTo>
                  <a:lnTo>
                    <a:pt x="15066" y="13801"/>
                  </a:lnTo>
                  <a:lnTo>
                    <a:pt x="14476" y="13801"/>
                  </a:lnTo>
                  <a:lnTo>
                    <a:pt x="14181" y="13391"/>
                  </a:lnTo>
                  <a:lnTo>
                    <a:pt x="13810" y="12314"/>
                  </a:lnTo>
                  <a:lnTo>
                    <a:pt x="13449" y="11185"/>
                  </a:lnTo>
                  <a:lnTo>
                    <a:pt x="13078" y="10415"/>
                  </a:lnTo>
                  <a:lnTo>
                    <a:pt x="12783" y="10056"/>
                  </a:lnTo>
                  <a:lnTo>
                    <a:pt x="12412" y="10056"/>
                  </a:lnTo>
                  <a:lnTo>
                    <a:pt x="12127" y="10415"/>
                  </a:lnTo>
                  <a:lnTo>
                    <a:pt x="11537" y="10415"/>
                  </a:lnTo>
                  <a:lnTo>
                    <a:pt x="11242" y="10056"/>
                  </a:lnTo>
                  <a:lnTo>
                    <a:pt x="10947" y="9286"/>
                  </a:lnTo>
                  <a:lnTo>
                    <a:pt x="10653" y="8568"/>
                  </a:lnTo>
                  <a:lnTo>
                    <a:pt x="10358" y="7799"/>
                  </a:lnTo>
                  <a:lnTo>
                    <a:pt x="9473" y="7799"/>
                  </a:lnTo>
                  <a:lnTo>
                    <a:pt x="9188" y="7080"/>
                  </a:lnTo>
                  <a:lnTo>
                    <a:pt x="8893" y="5952"/>
                  </a:lnTo>
                  <a:lnTo>
                    <a:pt x="8598" y="5233"/>
                  </a:lnTo>
                  <a:lnTo>
                    <a:pt x="8303" y="5233"/>
                  </a:lnTo>
                  <a:lnTo>
                    <a:pt x="7932" y="4823"/>
                  </a:lnTo>
                  <a:lnTo>
                    <a:pt x="7637" y="4105"/>
                  </a:lnTo>
                  <a:lnTo>
                    <a:pt x="7342" y="3335"/>
                  </a:lnTo>
                  <a:lnTo>
                    <a:pt x="7058" y="2976"/>
                  </a:lnTo>
                  <a:lnTo>
                    <a:pt x="6686" y="2617"/>
                  </a:lnTo>
                  <a:lnTo>
                    <a:pt x="6392" y="2257"/>
                  </a:lnTo>
                  <a:lnTo>
                    <a:pt x="6097" y="1847"/>
                  </a:lnTo>
                  <a:lnTo>
                    <a:pt x="5802" y="1488"/>
                  </a:lnTo>
                  <a:lnTo>
                    <a:pt x="5441" y="1129"/>
                  </a:lnTo>
                  <a:lnTo>
                    <a:pt x="5069" y="770"/>
                  </a:lnTo>
                  <a:lnTo>
                    <a:pt x="3453" y="770"/>
                  </a:lnTo>
                  <a:lnTo>
                    <a:pt x="3158" y="1488"/>
                  </a:lnTo>
                  <a:lnTo>
                    <a:pt x="2863" y="1847"/>
                  </a:lnTo>
                  <a:lnTo>
                    <a:pt x="2568" y="2257"/>
                  </a:lnTo>
                  <a:lnTo>
                    <a:pt x="2207" y="2976"/>
                  </a:lnTo>
                  <a:lnTo>
                    <a:pt x="1836" y="3745"/>
                  </a:lnTo>
                  <a:lnTo>
                    <a:pt x="1464" y="4464"/>
                  </a:lnTo>
                  <a:lnTo>
                    <a:pt x="1180" y="4823"/>
                  </a:lnTo>
                  <a:lnTo>
                    <a:pt x="590" y="4823"/>
                  </a:lnTo>
                  <a:lnTo>
                    <a:pt x="295" y="4105"/>
                  </a:lnTo>
                  <a:lnTo>
                    <a:pt x="0" y="3335"/>
                  </a:lnTo>
                  <a:lnTo>
                    <a:pt x="295" y="3745"/>
                  </a:lnTo>
                  <a:lnTo>
                    <a:pt x="437" y="3745"/>
                  </a:lnTo>
                </a:path>
              </a:pathLst>
            </a:custGeom>
            <a:solidFill>
              <a:srgbClr val="494949"/>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412" name="AutoShape 12"/>
            <p:cNvSpPr/>
            <p:nvPr/>
          </p:nvSpPr>
          <p:spPr>
            <a:xfrm>
              <a:off x="5118538" y="564721"/>
              <a:ext cx="2912159" cy="1398285"/>
            </a:xfrm>
            <a:custGeom>
              <a:avLst/>
              <a:gdLst/>
              <a:ahLst/>
              <a:cxnLst>
                <a:cxn ang="0">
                  <a:pos x="wd2" y="hd2"/>
                </a:cxn>
                <a:cxn ang="5400000">
                  <a:pos x="wd2" y="hd2"/>
                </a:cxn>
                <a:cxn ang="10800000">
                  <a:pos x="wd2" y="hd2"/>
                </a:cxn>
                <a:cxn ang="16200000">
                  <a:pos x="wd2" y="hd2"/>
                </a:cxn>
              </a:cxnLst>
              <a:rect l="0" t="0" r="r" b="b"/>
              <a:pathLst>
                <a:path w="21600" h="21600" extrusionOk="0">
                  <a:moveTo>
                    <a:pt x="0" y="21231"/>
                  </a:moveTo>
                  <a:lnTo>
                    <a:pt x="319" y="21231"/>
                  </a:lnTo>
                  <a:lnTo>
                    <a:pt x="793" y="21059"/>
                  </a:lnTo>
                  <a:lnTo>
                    <a:pt x="1195" y="20887"/>
                  </a:lnTo>
                  <a:lnTo>
                    <a:pt x="1514" y="20715"/>
                  </a:lnTo>
                  <a:lnTo>
                    <a:pt x="1822" y="20003"/>
                  </a:lnTo>
                  <a:lnTo>
                    <a:pt x="2543" y="19634"/>
                  </a:lnTo>
                  <a:lnTo>
                    <a:pt x="3099" y="19290"/>
                  </a:lnTo>
                  <a:lnTo>
                    <a:pt x="3419" y="18749"/>
                  </a:lnTo>
                  <a:lnTo>
                    <a:pt x="3809" y="17840"/>
                  </a:lnTo>
                  <a:lnTo>
                    <a:pt x="4128" y="17324"/>
                  </a:lnTo>
                  <a:lnTo>
                    <a:pt x="4448" y="17128"/>
                  </a:lnTo>
                  <a:lnTo>
                    <a:pt x="4767" y="16784"/>
                  </a:lnTo>
                  <a:lnTo>
                    <a:pt x="5087" y="16243"/>
                  </a:lnTo>
                  <a:lnTo>
                    <a:pt x="5477" y="15530"/>
                  </a:lnTo>
                  <a:lnTo>
                    <a:pt x="5879" y="15358"/>
                  </a:lnTo>
                  <a:lnTo>
                    <a:pt x="6352" y="15162"/>
                  </a:lnTo>
                  <a:lnTo>
                    <a:pt x="6825" y="14990"/>
                  </a:lnTo>
                  <a:lnTo>
                    <a:pt x="7310" y="14818"/>
                  </a:lnTo>
                  <a:lnTo>
                    <a:pt x="7701" y="14449"/>
                  </a:lnTo>
                  <a:lnTo>
                    <a:pt x="8020" y="14277"/>
                  </a:lnTo>
                  <a:lnTo>
                    <a:pt x="8340" y="13737"/>
                  </a:lnTo>
                  <a:lnTo>
                    <a:pt x="8659" y="13024"/>
                  </a:lnTo>
                  <a:lnTo>
                    <a:pt x="9049" y="12311"/>
                  </a:lnTo>
                  <a:lnTo>
                    <a:pt x="9369" y="11771"/>
                  </a:lnTo>
                  <a:lnTo>
                    <a:pt x="9925" y="11427"/>
                  </a:lnTo>
                  <a:lnTo>
                    <a:pt x="10161" y="10714"/>
                  </a:lnTo>
                  <a:lnTo>
                    <a:pt x="10481" y="10001"/>
                  </a:lnTo>
                  <a:lnTo>
                    <a:pt x="10646" y="9092"/>
                  </a:lnTo>
                  <a:lnTo>
                    <a:pt x="10800" y="8380"/>
                  </a:lnTo>
                  <a:lnTo>
                    <a:pt x="11037" y="7667"/>
                  </a:lnTo>
                  <a:lnTo>
                    <a:pt x="11439" y="6954"/>
                  </a:lnTo>
                  <a:lnTo>
                    <a:pt x="11829" y="6438"/>
                  </a:lnTo>
                  <a:lnTo>
                    <a:pt x="12149" y="5898"/>
                  </a:lnTo>
                  <a:lnTo>
                    <a:pt x="12551" y="5357"/>
                  </a:lnTo>
                  <a:lnTo>
                    <a:pt x="12941" y="4988"/>
                  </a:lnTo>
                  <a:lnTo>
                    <a:pt x="13260" y="4644"/>
                  </a:lnTo>
                  <a:lnTo>
                    <a:pt x="13899" y="4276"/>
                  </a:lnTo>
                  <a:lnTo>
                    <a:pt x="14219" y="4472"/>
                  </a:lnTo>
                  <a:lnTo>
                    <a:pt x="14692" y="4276"/>
                  </a:lnTo>
                  <a:lnTo>
                    <a:pt x="15402" y="4104"/>
                  </a:lnTo>
                  <a:lnTo>
                    <a:pt x="15804" y="3563"/>
                  </a:lnTo>
                  <a:lnTo>
                    <a:pt x="16123" y="3219"/>
                  </a:lnTo>
                  <a:lnTo>
                    <a:pt x="16442" y="3023"/>
                  </a:lnTo>
                  <a:lnTo>
                    <a:pt x="16750" y="2851"/>
                  </a:lnTo>
                  <a:lnTo>
                    <a:pt x="17389" y="2506"/>
                  </a:lnTo>
                  <a:lnTo>
                    <a:pt x="17708" y="2310"/>
                  </a:lnTo>
                  <a:lnTo>
                    <a:pt x="18737" y="2310"/>
                  </a:lnTo>
                  <a:lnTo>
                    <a:pt x="19057" y="2138"/>
                  </a:lnTo>
                  <a:lnTo>
                    <a:pt x="19376" y="1794"/>
                  </a:lnTo>
                  <a:lnTo>
                    <a:pt x="19778" y="1425"/>
                  </a:lnTo>
                  <a:lnTo>
                    <a:pt x="20086" y="1081"/>
                  </a:lnTo>
                  <a:lnTo>
                    <a:pt x="20488" y="885"/>
                  </a:lnTo>
                  <a:lnTo>
                    <a:pt x="20890" y="541"/>
                  </a:lnTo>
                  <a:lnTo>
                    <a:pt x="21281" y="369"/>
                  </a:lnTo>
                  <a:lnTo>
                    <a:pt x="21600" y="0"/>
                  </a:lnTo>
                  <a:lnTo>
                    <a:pt x="21198" y="0"/>
                  </a:lnTo>
                  <a:lnTo>
                    <a:pt x="20890" y="541"/>
                  </a:lnTo>
                  <a:lnTo>
                    <a:pt x="20488" y="1253"/>
                  </a:lnTo>
                  <a:lnTo>
                    <a:pt x="20169" y="1966"/>
                  </a:lnTo>
                  <a:lnTo>
                    <a:pt x="19849" y="2506"/>
                  </a:lnTo>
                  <a:lnTo>
                    <a:pt x="19222" y="2506"/>
                  </a:lnTo>
                  <a:lnTo>
                    <a:pt x="18903" y="2678"/>
                  </a:lnTo>
                  <a:lnTo>
                    <a:pt x="18501" y="2851"/>
                  </a:lnTo>
                  <a:lnTo>
                    <a:pt x="18110" y="3219"/>
                  </a:lnTo>
                  <a:lnTo>
                    <a:pt x="17554" y="3391"/>
                  </a:lnTo>
                  <a:lnTo>
                    <a:pt x="17235" y="3563"/>
                  </a:lnTo>
                  <a:lnTo>
                    <a:pt x="16916" y="3563"/>
                  </a:lnTo>
                  <a:lnTo>
                    <a:pt x="16513" y="3932"/>
                  </a:lnTo>
                  <a:lnTo>
                    <a:pt x="16206" y="3932"/>
                  </a:lnTo>
                  <a:lnTo>
                    <a:pt x="15721" y="4104"/>
                  </a:lnTo>
                  <a:lnTo>
                    <a:pt x="15402" y="4276"/>
                  </a:lnTo>
                  <a:lnTo>
                    <a:pt x="15094" y="4644"/>
                  </a:lnTo>
                  <a:lnTo>
                    <a:pt x="14692" y="4988"/>
                  </a:lnTo>
                  <a:lnTo>
                    <a:pt x="14290" y="5357"/>
                  </a:lnTo>
                  <a:lnTo>
                    <a:pt x="13899" y="5357"/>
                  </a:lnTo>
                  <a:lnTo>
                    <a:pt x="13580" y="5529"/>
                  </a:lnTo>
                  <a:lnTo>
                    <a:pt x="13260" y="5898"/>
                  </a:lnTo>
                  <a:lnTo>
                    <a:pt x="12941" y="6070"/>
                  </a:lnTo>
                  <a:lnTo>
                    <a:pt x="12622" y="6438"/>
                  </a:lnTo>
                  <a:lnTo>
                    <a:pt x="12314" y="6782"/>
                  </a:lnTo>
                  <a:lnTo>
                    <a:pt x="11995" y="7323"/>
                  </a:lnTo>
                  <a:lnTo>
                    <a:pt x="11675" y="7667"/>
                  </a:lnTo>
                  <a:lnTo>
                    <a:pt x="11356" y="8035"/>
                  </a:lnTo>
                  <a:lnTo>
                    <a:pt x="11037" y="8380"/>
                  </a:lnTo>
                  <a:lnTo>
                    <a:pt x="10800" y="9092"/>
                  </a:lnTo>
                  <a:lnTo>
                    <a:pt x="10563" y="9829"/>
                  </a:lnTo>
                  <a:lnTo>
                    <a:pt x="10481" y="10886"/>
                  </a:lnTo>
                  <a:lnTo>
                    <a:pt x="10244" y="11599"/>
                  </a:lnTo>
                  <a:lnTo>
                    <a:pt x="10007" y="12508"/>
                  </a:lnTo>
                  <a:lnTo>
                    <a:pt x="9688" y="13024"/>
                  </a:lnTo>
                  <a:lnTo>
                    <a:pt x="9369" y="13392"/>
                  </a:lnTo>
                  <a:lnTo>
                    <a:pt x="8978" y="13737"/>
                  </a:lnTo>
                  <a:lnTo>
                    <a:pt x="8659" y="13933"/>
                  </a:lnTo>
                  <a:lnTo>
                    <a:pt x="8340" y="14277"/>
                  </a:lnTo>
                  <a:lnTo>
                    <a:pt x="7866" y="14449"/>
                  </a:lnTo>
                  <a:lnTo>
                    <a:pt x="7547" y="14646"/>
                  </a:lnTo>
                  <a:lnTo>
                    <a:pt x="6991" y="14990"/>
                  </a:lnTo>
                  <a:lnTo>
                    <a:pt x="6672" y="15530"/>
                  </a:lnTo>
                  <a:lnTo>
                    <a:pt x="6352" y="15899"/>
                  </a:lnTo>
                  <a:lnTo>
                    <a:pt x="5950" y="16071"/>
                  </a:lnTo>
                  <a:lnTo>
                    <a:pt x="5642" y="16071"/>
                  </a:lnTo>
                  <a:lnTo>
                    <a:pt x="5158" y="16243"/>
                  </a:lnTo>
                  <a:lnTo>
                    <a:pt x="4767" y="16612"/>
                  </a:lnTo>
                  <a:lnTo>
                    <a:pt x="4448" y="17128"/>
                  </a:lnTo>
                  <a:lnTo>
                    <a:pt x="4211" y="18037"/>
                  </a:lnTo>
                  <a:lnTo>
                    <a:pt x="3892" y="18577"/>
                  </a:lnTo>
                  <a:lnTo>
                    <a:pt x="3572" y="19094"/>
                  </a:lnTo>
                  <a:lnTo>
                    <a:pt x="3099" y="19290"/>
                  </a:lnTo>
                  <a:lnTo>
                    <a:pt x="2460" y="19634"/>
                  </a:lnTo>
                  <a:lnTo>
                    <a:pt x="2141" y="20175"/>
                  </a:lnTo>
                  <a:lnTo>
                    <a:pt x="1822" y="20519"/>
                  </a:lnTo>
                  <a:lnTo>
                    <a:pt x="1514" y="21059"/>
                  </a:lnTo>
                  <a:lnTo>
                    <a:pt x="1195" y="21428"/>
                  </a:lnTo>
                  <a:lnTo>
                    <a:pt x="875" y="21600"/>
                  </a:lnTo>
                  <a:lnTo>
                    <a:pt x="556" y="21600"/>
                  </a:lnTo>
                  <a:lnTo>
                    <a:pt x="154" y="21428"/>
                  </a:lnTo>
                  <a:lnTo>
                    <a:pt x="0" y="21231"/>
                  </a:lnTo>
                </a:path>
              </a:pathLst>
            </a:custGeom>
            <a:solidFill>
              <a:srgbClr val="494949"/>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413" name="AutoShape 13"/>
            <p:cNvSpPr/>
            <p:nvPr/>
          </p:nvSpPr>
          <p:spPr>
            <a:xfrm>
              <a:off x="468953" y="241796"/>
              <a:ext cx="7641228" cy="5505644"/>
            </a:xfrm>
            <a:custGeom>
              <a:avLst/>
              <a:gdLst/>
              <a:ahLst/>
              <a:cxnLst>
                <a:cxn ang="0">
                  <a:pos x="wd2" y="hd2"/>
                </a:cxn>
                <a:cxn ang="5400000">
                  <a:pos x="wd2" y="hd2"/>
                </a:cxn>
                <a:cxn ang="10800000">
                  <a:pos x="wd2" y="hd2"/>
                </a:cxn>
                <a:cxn ang="16200000">
                  <a:pos x="wd2" y="hd2"/>
                </a:cxn>
              </a:cxnLst>
              <a:rect l="0" t="0" r="r" b="b"/>
              <a:pathLst>
                <a:path w="21600" h="21600" extrusionOk="0">
                  <a:moveTo>
                    <a:pt x="409" y="0"/>
                  </a:moveTo>
                  <a:lnTo>
                    <a:pt x="589" y="275"/>
                  </a:lnTo>
                  <a:lnTo>
                    <a:pt x="774" y="474"/>
                  </a:lnTo>
                  <a:lnTo>
                    <a:pt x="954" y="680"/>
                  </a:lnTo>
                  <a:lnTo>
                    <a:pt x="1134" y="880"/>
                  </a:lnTo>
                  <a:lnTo>
                    <a:pt x="1224" y="1155"/>
                  </a:lnTo>
                  <a:lnTo>
                    <a:pt x="1408" y="1361"/>
                  </a:lnTo>
                  <a:lnTo>
                    <a:pt x="1588" y="1629"/>
                  </a:lnTo>
                  <a:lnTo>
                    <a:pt x="1768" y="1903"/>
                  </a:lnTo>
                  <a:lnTo>
                    <a:pt x="1953" y="2172"/>
                  </a:lnTo>
                  <a:lnTo>
                    <a:pt x="2133" y="2309"/>
                  </a:lnTo>
                  <a:lnTo>
                    <a:pt x="2313" y="2584"/>
                  </a:lnTo>
                  <a:lnTo>
                    <a:pt x="2497" y="2715"/>
                  </a:lnTo>
                  <a:lnTo>
                    <a:pt x="2677" y="2783"/>
                  </a:lnTo>
                  <a:lnTo>
                    <a:pt x="2861" y="2989"/>
                  </a:lnTo>
                  <a:lnTo>
                    <a:pt x="3041" y="3127"/>
                  </a:lnTo>
                  <a:lnTo>
                    <a:pt x="3176" y="3395"/>
                  </a:lnTo>
                  <a:lnTo>
                    <a:pt x="3356" y="3532"/>
                  </a:lnTo>
                  <a:lnTo>
                    <a:pt x="3541" y="3670"/>
                  </a:lnTo>
                  <a:lnTo>
                    <a:pt x="3631" y="4144"/>
                  </a:lnTo>
                  <a:lnTo>
                    <a:pt x="3766" y="4412"/>
                  </a:lnTo>
                  <a:lnTo>
                    <a:pt x="3950" y="4550"/>
                  </a:lnTo>
                  <a:lnTo>
                    <a:pt x="4130" y="4756"/>
                  </a:lnTo>
                  <a:lnTo>
                    <a:pt x="4265" y="5024"/>
                  </a:lnTo>
                  <a:lnTo>
                    <a:pt x="4450" y="5024"/>
                  </a:lnTo>
                  <a:lnTo>
                    <a:pt x="4585" y="5299"/>
                  </a:lnTo>
                  <a:lnTo>
                    <a:pt x="4765" y="5436"/>
                  </a:lnTo>
                  <a:lnTo>
                    <a:pt x="4944" y="5567"/>
                  </a:lnTo>
                  <a:lnTo>
                    <a:pt x="5129" y="5773"/>
                  </a:lnTo>
                  <a:lnTo>
                    <a:pt x="5309" y="5773"/>
                  </a:lnTo>
                  <a:lnTo>
                    <a:pt x="5489" y="5910"/>
                  </a:lnTo>
                  <a:lnTo>
                    <a:pt x="5718" y="6048"/>
                  </a:lnTo>
                  <a:lnTo>
                    <a:pt x="5898" y="6316"/>
                  </a:lnTo>
                  <a:lnTo>
                    <a:pt x="6083" y="6385"/>
                  </a:lnTo>
                  <a:lnTo>
                    <a:pt x="6263" y="6659"/>
                  </a:lnTo>
                  <a:lnTo>
                    <a:pt x="6353" y="6996"/>
                  </a:lnTo>
                  <a:lnTo>
                    <a:pt x="6582" y="7271"/>
                  </a:lnTo>
                  <a:lnTo>
                    <a:pt x="6807" y="7470"/>
                  </a:lnTo>
                  <a:lnTo>
                    <a:pt x="7032" y="7745"/>
                  </a:lnTo>
                  <a:lnTo>
                    <a:pt x="7216" y="7814"/>
                  </a:lnTo>
                  <a:lnTo>
                    <a:pt x="7441" y="8013"/>
                  </a:lnTo>
                  <a:lnTo>
                    <a:pt x="7626" y="8288"/>
                  </a:lnTo>
                  <a:lnTo>
                    <a:pt x="8031" y="8425"/>
                  </a:lnTo>
                  <a:lnTo>
                    <a:pt x="8215" y="8625"/>
                  </a:lnTo>
                  <a:lnTo>
                    <a:pt x="8305" y="8968"/>
                  </a:lnTo>
                  <a:lnTo>
                    <a:pt x="8350" y="9443"/>
                  </a:lnTo>
                  <a:lnTo>
                    <a:pt x="8575" y="9711"/>
                  </a:lnTo>
                  <a:lnTo>
                    <a:pt x="8805" y="9780"/>
                  </a:lnTo>
                  <a:lnTo>
                    <a:pt x="9030" y="9848"/>
                  </a:lnTo>
                  <a:lnTo>
                    <a:pt x="9214" y="10054"/>
                  </a:lnTo>
                  <a:lnTo>
                    <a:pt x="9394" y="10254"/>
                  </a:lnTo>
                  <a:lnTo>
                    <a:pt x="9574" y="10391"/>
                  </a:lnTo>
                  <a:lnTo>
                    <a:pt x="9848" y="10391"/>
                  </a:lnTo>
                  <a:lnTo>
                    <a:pt x="10208" y="10529"/>
                  </a:lnTo>
                  <a:lnTo>
                    <a:pt x="10303" y="11071"/>
                  </a:lnTo>
                  <a:lnTo>
                    <a:pt x="10393" y="11346"/>
                  </a:lnTo>
                  <a:lnTo>
                    <a:pt x="10618" y="11614"/>
                  </a:lnTo>
                  <a:lnTo>
                    <a:pt x="10802" y="11752"/>
                  </a:lnTo>
                  <a:lnTo>
                    <a:pt x="10847" y="12020"/>
                  </a:lnTo>
                  <a:lnTo>
                    <a:pt x="10892" y="12295"/>
                  </a:lnTo>
                  <a:lnTo>
                    <a:pt x="10982" y="12563"/>
                  </a:lnTo>
                  <a:lnTo>
                    <a:pt x="11117" y="12906"/>
                  </a:lnTo>
                  <a:lnTo>
                    <a:pt x="11252" y="13243"/>
                  </a:lnTo>
                  <a:lnTo>
                    <a:pt x="11297" y="13518"/>
                  </a:lnTo>
                  <a:lnTo>
                    <a:pt x="11347" y="13786"/>
                  </a:lnTo>
                  <a:lnTo>
                    <a:pt x="11437" y="14061"/>
                  </a:lnTo>
                  <a:lnTo>
                    <a:pt x="11662" y="14329"/>
                  </a:lnTo>
                  <a:lnTo>
                    <a:pt x="11846" y="14467"/>
                  </a:lnTo>
                  <a:lnTo>
                    <a:pt x="11981" y="14741"/>
                  </a:lnTo>
                  <a:lnTo>
                    <a:pt x="11617" y="14741"/>
                  </a:lnTo>
                  <a:lnTo>
                    <a:pt x="11392" y="14673"/>
                  </a:lnTo>
                  <a:lnTo>
                    <a:pt x="11207" y="14604"/>
                  </a:lnTo>
                  <a:lnTo>
                    <a:pt x="10847" y="14604"/>
                  </a:lnTo>
                  <a:lnTo>
                    <a:pt x="10663" y="14398"/>
                  </a:lnTo>
                  <a:lnTo>
                    <a:pt x="10438" y="14329"/>
                  </a:lnTo>
                  <a:lnTo>
                    <a:pt x="10258" y="14329"/>
                  </a:lnTo>
                  <a:lnTo>
                    <a:pt x="10073" y="14467"/>
                  </a:lnTo>
                  <a:lnTo>
                    <a:pt x="9893" y="14535"/>
                  </a:lnTo>
                  <a:lnTo>
                    <a:pt x="8985" y="14535"/>
                  </a:lnTo>
                  <a:lnTo>
                    <a:pt x="8760" y="14604"/>
                  </a:lnTo>
                  <a:lnTo>
                    <a:pt x="8530" y="14604"/>
                  </a:lnTo>
                  <a:lnTo>
                    <a:pt x="8350" y="14467"/>
                  </a:lnTo>
                  <a:lnTo>
                    <a:pt x="8121" y="14398"/>
                  </a:lnTo>
                  <a:lnTo>
                    <a:pt x="7806" y="14467"/>
                  </a:lnTo>
                  <a:lnTo>
                    <a:pt x="7626" y="14604"/>
                  </a:lnTo>
                  <a:lnTo>
                    <a:pt x="7441" y="14741"/>
                  </a:lnTo>
                  <a:lnTo>
                    <a:pt x="7261" y="14810"/>
                  </a:lnTo>
                  <a:lnTo>
                    <a:pt x="5853" y="14810"/>
                  </a:lnTo>
                  <a:lnTo>
                    <a:pt x="5673" y="14878"/>
                  </a:lnTo>
                  <a:lnTo>
                    <a:pt x="5489" y="15010"/>
                  </a:lnTo>
                  <a:lnTo>
                    <a:pt x="4585" y="15010"/>
                  </a:lnTo>
                  <a:lnTo>
                    <a:pt x="4400" y="14941"/>
                  </a:lnTo>
                  <a:lnTo>
                    <a:pt x="4220" y="14741"/>
                  </a:lnTo>
                  <a:lnTo>
                    <a:pt x="4085" y="14467"/>
                  </a:lnTo>
                  <a:lnTo>
                    <a:pt x="3901" y="14267"/>
                  </a:lnTo>
                  <a:lnTo>
                    <a:pt x="3721" y="14198"/>
                  </a:lnTo>
                  <a:lnTo>
                    <a:pt x="3541" y="14061"/>
                  </a:lnTo>
                  <a:lnTo>
                    <a:pt x="3266" y="13992"/>
                  </a:lnTo>
                  <a:lnTo>
                    <a:pt x="3086" y="13855"/>
                  </a:lnTo>
                  <a:lnTo>
                    <a:pt x="2906" y="13855"/>
                  </a:lnTo>
                  <a:lnTo>
                    <a:pt x="2722" y="13718"/>
                  </a:lnTo>
                  <a:lnTo>
                    <a:pt x="2497" y="13381"/>
                  </a:lnTo>
                  <a:lnTo>
                    <a:pt x="2313" y="13243"/>
                  </a:lnTo>
                  <a:lnTo>
                    <a:pt x="2088" y="13243"/>
                  </a:lnTo>
                  <a:lnTo>
                    <a:pt x="1908" y="13112"/>
                  </a:lnTo>
                  <a:lnTo>
                    <a:pt x="1678" y="12838"/>
                  </a:lnTo>
                  <a:lnTo>
                    <a:pt x="1363" y="12563"/>
                  </a:lnTo>
                  <a:lnTo>
                    <a:pt x="1179" y="12363"/>
                  </a:lnTo>
                  <a:lnTo>
                    <a:pt x="999" y="12295"/>
                  </a:lnTo>
                  <a:lnTo>
                    <a:pt x="819" y="12089"/>
                  </a:lnTo>
                  <a:lnTo>
                    <a:pt x="679" y="11820"/>
                  </a:lnTo>
                  <a:lnTo>
                    <a:pt x="499" y="11477"/>
                  </a:lnTo>
                  <a:lnTo>
                    <a:pt x="274" y="11140"/>
                  </a:lnTo>
                  <a:lnTo>
                    <a:pt x="90" y="10934"/>
                  </a:lnTo>
                  <a:lnTo>
                    <a:pt x="180" y="11209"/>
                  </a:lnTo>
                  <a:lnTo>
                    <a:pt x="364" y="11408"/>
                  </a:lnTo>
                  <a:lnTo>
                    <a:pt x="634" y="11958"/>
                  </a:lnTo>
                  <a:lnTo>
                    <a:pt x="819" y="12226"/>
                  </a:lnTo>
                  <a:lnTo>
                    <a:pt x="999" y="12363"/>
                  </a:lnTo>
                  <a:lnTo>
                    <a:pt x="1224" y="12563"/>
                  </a:lnTo>
                  <a:lnTo>
                    <a:pt x="1408" y="12700"/>
                  </a:lnTo>
                  <a:lnTo>
                    <a:pt x="1588" y="12906"/>
                  </a:lnTo>
                  <a:lnTo>
                    <a:pt x="1768" y="13044"/>
                  </a:lnTo>
                  <a:lnTo>
                    <a:pt x="1953" y="13175"/>
                  </a:lnTo>
                  <a:lnTo>
                    <a:pt x="2133" y="13243"/>
                  </a:lnTo>
                  <a:lnTo>
                    <a:pt x="2313" y="13449"/>
                  </a:lnTo>
                  <a:lnTo>
                    <a:pt x="2497" y="13655"/>
                  </a:lnTo>
                  <a:lnTo>
                    <a:pt x="2722" y="13924"/>
                  </a:lnTo>
                  <a:lnTo>
                    <a:pt x="3086" y="13924"/>
                  </a:lnTo>
                  <a:lnTo>
                    <a:pt x="3266" y="14198"/>
                  </a:lnTo>
                  <a:lnTo>
                    <a:pt x="3496" y="14267"/>
                  </a:lnTo>
                  <a:lnTo>
                    <a:pt x="3676" y="14329"/>
                  </a:lnTo>
                  <a:lnTo>
                    <a:pt x="4040" y="14535"/>
                  </a:lnTo>
                  <a:lnTo>
                    <a:pt x="4220" y="14810"/>
                  </a:lnTo>
                  <a:lnTo>
                    <a:pt x="4450" y="15147"/>
                  </a:lnTo>
                  <a:lnTo>
                    <a:pt x="4175" y="15215"/>
                  </a:lnTo>
                  <a:lnTo>
                    <a:pt x="3950" y="15010"/>
                  </a:lnTo>
                  <a:lnTo>
                    <a:pt x="3766" y="14941"/>
                  </a:lnTo>
                  <a:lnTo>
                    <a:pt x="3586" y="15010"/>
                  </a:lnTo>
                  <a:lnTo>
                    <a:pt x="3406" y="15147"/>
                  </a:lnTo>
                  <a:lnTo>
                    <a:pt x="3176" y="15147"/>
                  </a:lnTo>
                  <a:lnTo>
                    <a:pt x="2812" y="15078"/>
                  </a:lnTo>
                  <a:lnTo>
                    <a:pt x="2632" y="14941"/>
                  </a:lnTo>
                  <a:lnTo>
                    <a:pt x="2452" y="15010"/>
                  </a:lnTo>
                  <a:lnTo>
                    <a:pt x="2268" y="15147"/>
                  </a:lnTo>
                  <a:lnTo>
                    <a:pt x="2088" y="15215"/>
                  </a:lnTo>
                  <a:lnTo>
                    <a:pt x="1768" y="15421"/>
                  </a:lnTo>
                  <a:lnTo>
                    <a:pt x="1633" y="15896"/>
                  </a:lnTo>
                  <a:lnTo>
                    <a:pt x="1453" y="16033"/>
                  </a:lnTo>
                  <a:lnTo>
                    <a:pt x="1269" y="16095"/>
                  </a:lnTo>
                  <a:lnTo>
                    <a:pt x="1089" y="16033"/>
                  </a:lnTo>
                  <a:lnTo>
                    <a:pt x="544" y="16033"/>
                  </a:lnTo>
                  <a:lnTo>
                    <a:pt x="724" y="16164"/>
                  </a:lnTo>
                  <a:lnTo>
                    <a:pt x="909" y="16301"/>
                  </a:lnTo>
                  <a:lnTo>
                    <a:pt x="1269" y="16301"/>
                  </a:lnTo>
                  <a:lnTo>
                    <a:pt x="1453" y="16164"/>
                  </a:lnTo>
                  <a:lnTo>
                    <a:pt x="1633" y="15896"/>
                  </a:lnTo>
                  <a:lnTo>
                    <a:pt x="1863" y="15621"/>
                  </a:lnTo>
                  <a:lnTo>
                    <a:pt x="2043" y="15484"/>
                  </a:lnTo>
                  <a:lnTo>
                    <a:pt x="2223" y="15284"/>
                  </a:lnTo>
                  <a:lnTo>
                    <a:pt x="2452" y="15215"/>
                  </a:lnTo>
                  <a:lnTo>
                    <a:pt x="3356" y="15215"/>
                  </a:lnTo>
                  <a:lnTo>
                    <a:pt x="3541" y="15147"/>
                  </a:lnTo>
                  <a:lnTo>
                    <a:pt x="3766" y="15078"/>
                  </a:lnTo>
                  <a:lnTo>
                    <a:pt x="3950" y="15215"/>
                  </a:lnTo>
                  <a:lnTo>
                    <a:pt x="4130" y="15284"/>
                  </a:lnTo>
                  <a:lnTo>
                    <a:pt x="4355" y="15353"/>
                  </a:lnTo>
                  <a:lnTo>
                    <a:pt x="4540" y="15353"/>
                  </a:lnTo>
                  <a:lnTo>
                    <a:pt x="4675" y="15078"/>
                  </a:lnTo>
                  <a:lnTo>
                    <a:pt x="4854" y="15010"/>
                  </a:lnTo>
                  <a:lnTo>
                    <a:pt x="5039" y="15147"/>
                  </a:lnTo>
                  <a:lnTo>
                    <a:pt x="5219" y="15353"/>
                  </a:lnTo>
                  <a:lnTo>
                    <a:pt x="5399" y="15484"/>
                  </a:lnTo>
                  <a:lnTo>
                    <a:pt x="5583" y="15484"/>
                  </a:lnTo>
                  <a:lnTo>
                    <a:pt x="5763" y="15621"/>
                  </a:lnTo>
                  <a:lnTo>
                    <a:pt x="5988" y="15758"/>
                  </a:lnTo>
                  <a:lnTo>
                    <a:pt x="6173" y="15827"/>
                  </a:lnTo>
                  <a:lnTo>
                    <a:pt x="6353" y="15896"/>
                  </a:lnTo>
                  <a:lnTo>
                    <a:pt x="6672" y="15964"/>
                  </a:lnTo>
                  <a:lnTo>
                    <a:pt x="6942" y="16033"/>
                  </a:lnTo>
                  <a:lnTo>
                    <a:pt x="7127" y="16301"/>
                  </a:lnTo>
                  <a:lnTo>
                    <a:pt x="7172" y="16576"/>
                  </a:lnTo>
                  <a:lnTo>
                    <a:pt x="7531" y="16913"/>
                  </a:lnTo>
                  <a:lnTo>
                    <a:pt x="7716" y="17119"/>
                  </a:lnTo>
                  <a:lnTo>
                    <a:pt x="7851" y="17593"/>
                  </a:lnTo>
                  <a:lnTo>
                    <a:pt x="7986" y="17862"/>
                  </a:lnTo>
                  <a:lnTo>
                    <a:pt x="7626" y="17930"/>
                  </a:lnTo>
                  <a:lnTo>
                    <a:pt x="7441" y="18136"/>
                  </a:lnTo>
                  <a:lnTo>
                    <a:pt x="7306" y="18405"/>
                  </a:lnTo>
                  <a:lnTo>
                    <a:pt x="7261" y="18748"/>
                  </a:lnTo>
                  <a:lnTo>
                    <a:pt x="6852" y="18954"/>
                  </a:lnTo>
                  <a:lnTo>
                    <a:pt x="6488" y="19016"/>
                  </a:lnTo>
                  <a:lnTo>
                    <a:pt x="6263" y="19222"/>
                  </a:lnTo>
                  <a:lnTo>
                    <a:pt x="6038" y="19559"/>
                  </a:lnTo>
                  <a:lnTo>
                    <a:pt x="5853" y="19697"/>
                  </a:lnTo>
                  <a:lnTo>
                    <a:pt x="5673" y="19765"/>
                  </a:lnTo>
                  <a:lnTo>
                    <a:pt x="5309" y="19765"/>
                  </a:lnTo>
                  <a:lnTo>
                    <a:pt x="5129" y="19834"/>
                  </a:lnTo>
                  <a:lnTo>
                    <a:pt x="4765" y="19902"/>
                  </a:lnTo>
                  <a:lnTo>
                    <a:pt x="4585" y="19971"/>
                  </a:lnTo>
                  <a:lnTo>
                    <a:pt x="4310" y="20040"/>
                  </a:lnTo>
                  <a:lnTo>
                    <a:pt x="3856" y="20040"/>
                  </a:lnTo>
                  <a:lnTo>
                    <a:pt x="3676" y="20108"/>
                  </a:lnTo>
                  <a:lnTo>
                    <a:pt x="3451" y="20239"/>
                  </a:lnTo>
                  <a:lnTo>
                    <a:pt x="3266" y="20377"/>
                  </a:lnTo>
                  <a:lnTo>
                    <a:pt x="3086" y="20514"/>
                  </a:lnTo>
                  <a:lnTo>
                    <a:pt x="2906" y="20583"/>
                  </a:lnTo>
                  <a:lnTo>
                    <a:pt x="2632" y="20583"/>
                  </a:lnTo>
                  <a:lnTo>
                    <a:pt x="2452" y="20651"/>
                  </a:lnTo>
                  <a:lnTo>
                    <a:pt x="2268" y="20651"/>
                  </a:lnTo>
                  <a:lnTo>
                    <a:pt x="2088" y="20720"/>
                  </a:lnTo>
                  <a:lnTo>
                    <a:pt x="1044" y="20720"/>
                  </a:lnTo>
                  <a:lnTo>
                    <a:pt x="864" y="20782"/>
                  </a:lnTo>
                  <a:lnTo>
                    <a:pt x="679" y="20851"/>
                  </a:lnTo>
                  <a:lnTo>
                    <a:pt x="364" y="20851"/>
                  </a:lnTo>
                  <a:lnTo>
                    <a:pt x="180" y="20920"/>
                  </a:lnTo>
                  <a:lnTo>
                    <a:pt x="0" y="21194"/>
                  </a:lnTo>
                  <a:lnTo>
                    <a:pt x="180" y="21194"/>
                  </a:lnTo>
                  <a:lnTo>
                    <a:pt x="364" y="21057"/>
                  </a:lnTo>
                  <a:lnTo>
                    <a:pt x="544" y="20920"/>
                  </a:lnTo>
                  <a:lnTo>
                    <a:pt x="724" y="20851"/>
                  </a:lnTo>
                  <a:lnTo>
                    <a:pt x="909" y="20851"/>
                  </a:lnTo>
                  <a:lnTo>
                    <a:pt x="1089" y="20782"/>
                  </a:lnTo>
                  <a:lnTo>
                    <a:pt x="1269" y="20720"/>
                  </a:lnTo>
                  <a:lnTo>
                    <a:pt x="1453" y="20651"/>
                  </a:lnTo>
                  <a:lnTo>
                    <a:pt x="1818" y="20651"/>
                  </a:lnTo>
                  <a:lnTo>
                    <a:pt x="2088" y="20720"/>
                  </a:lnTo>
                  <a:lnTo>
                    <a:pt x="2812" y="20720"/>
                  </a:lnTo>
                  <a:lnTo>
                    <a:pt x="2996" y="20651"/>
                  </a:lnTo>
                  <a:lnTo>
                    <a:pt x="3176" y="20651"/>
                  </a:lnTo>
                  <a:lnTo>
                    <a:pt x="3406" y="20583"/>
                  </a:lnTo>
                  <a:lnTo>
                    <a:pt x="3586" y="20377"/>
                  </a:lnTo>
                  <a:lnTo>
                    <a:pt x="3766" y="20239"/>
                  </a:lnTo>
                  <a:lnTo>
                    <a:pt x="4175" y="20239"/>
                  </a:lnTo>
                  <a:lnTo>
                    <a:pt x="4355" y="20108"/>
                  </a:lnTo>
                  <a:lnTo>
                    <a:pt x="4585" y="20040"/>
                  </a:lnTo>
                  <a:lnTo>
                    <a:pt x="5129" y="20040"/>
                  </a:lnTo>
                  <a:lnTo>
                    <a:pt x="5354" y="19971"/>
                  </a:lnTo>
                  <a:lnTo>
                    <a:pt x="5538" y="19902"/>
                  </a:lnTo>
                  <a:lnTo>
                    <a:pt x="5763" y="19971"/>
                  </a:lnTo>
                  <a:lnTo>
                    <a:pt x="5988" y="19971"/>
                  </a:lnTo>
                  <a:lnTo>
                    <a:pt x="6173" y="19834"/>
                  </a:lnTo>
                  <a:lnTo>
                    <a:pt x="6308" y="19559"/>
                  </a:lnTo>
                  <a:lnTo>
                    <a:pt x="6398" y="19291"/>
                  </a:lnTo>
                  <a:lnTo>
                    <a:pt x="6582" y="19222"/>
                  </a:lnTo>
                  <a:lnTo>
                    <a:pt x="6852" y="19154"/>
                  </a:lnTo>
                  <a:lnTo>
                    <a:pt x="7032" y="19016"/>
                  </a:lnTo>
                  <a:lnTo>
                    <a:pt x="7216" y="18817"/>
                  </a:lnTo>
                  <a:lnTo>
                    <a:pt x="7396" y="18611"/>
                  </a:lnTo>
                  <a:lnTo>
                    <a:pt x="7576" y="18342"/>
                  </a:lnTo>
                  <a:lnTo>
                    <a:pt x="7761" y="18274"/>
                  </a:lnTo>
                  <a:lnTo>
                    <a:pt x="7941" y="18068"/>
                  </a:lnTo>
                  <a:lnTo>
                    <a:pt x="8121" y="17930"/>
                  </a:lnTo>
                  <a:lnTo>
                    <a:pt x="8305" y="17862"/>
                  </a:lnTo>
                  <a:lnTo>
                    <a:pt x="8485" y="17999"/>
                  </a:lnTo>
                  <a:lnTo>
                    <a:pt x="8670" y="18068"/>
                  </a:lnTo>
                  <a:lnTo>
                    <a:pt x="8850" y="18068"/>
                  </a:lnTo>
                  <a:lnTo>
                    <a:pt x="9030" y="18136"/>
                  </a:lnTo>
                  <a:lnTo>
                    <a:pt x="9349" y="18205"/>
                  </a:lnTo>
                  <a:lnTo>
                    <a:pt x="9529" y="18205"/>
                  </a:lnTo>
                  <a:lnTo>
                    <a:pt x="9803" y="18274"/>
                  </a:lnTo>
                  <a:lnTo>
                    <a:pt x="10028" y="18342"/>
                  </a:lnTo>
                  <a:lnTo>
                    <a:pt x="10208" y="18473"/>
                  </a:lnTo>
                  <a:lnTo>
                    <a:pt x="10393" y="18611"/>
                  </a:lnTo>
                  <a:lnTo>
                    <a:pt x="10573" y="18748"/>
                  </a:lnTo>
                  <a:lnTo>
                    <a:pt x="10753" y="18817"/>
                  </a:lnTo>
                  <a:lnTo>
                    <a:pt x="10937" y="18817"/>
                  </a:lnTo>
                  <a:lnTo>
                    <a:pt x="11117" y="18954"/>
                  </a:lnTo>
                  <a:lnTo>
                    <a:pt x="11297" y="19085"/>
                  </a:lnTo>
                  <a:lnTo>
                    <a:pt x="11482" y="19291"/>
                  </a:lnTo>
                  <a:lnTo>
                    <a:pt x="11752" y="19359"/>
                  </a:lnTo>
                  <a:lnTo>
                    <a:pt x="11936" y="19359"/>
                  </a:lnTo>
                  <a:lnTo>
                    <a:pt x="12116" y="19559"/>
                  </a:lnTo>
                  <a:lnTo>
                    <a:pt x="12296" y="19697"/>
                  </a:lnTo>
                  <a:lnTo>
                    <a:pt x="12480" y="19765"/>
                  </a:lnTo>
                  <a:lnTo>
                    <a:pt x="12705" y="19902"/>
                  </a:lnTo>
                  <a:lnTo>
                    <a:pt x="12885" y="19971"/>
                  </a:lnTo>
                  <a:lnTo>
                    <a:pt x="13524" y="19971"/>
                  </a:lnTo>
                  <a:lnTo>
                    <a:pt x="13749" y="20040"/>
                  </a:lnTo>
                  <a:lnTo>
                    <a:pt x="13979" y="20239"/>
                  </a:lnTo>
                  <a:lnTo>
                    <a:pt x="14204" y="20308"/>
                  </a:lnTo>
                  <a:lnTo>
                    <a:pt x="15067" y="20308"/>
                  </a:lnTo>
                  <a:lnTo>
                    <a:pt x="15247" y="20377"/>
                  </a:lnTo>
                  <a:lnTo>
                    <a:pt x="15472" y="20583"/>
                  </a:lnTo>
                  <a:lnTo>
                    <a:pt x="15657" y="20651"/>
                  </a:lnTo>
                  <a:lnTo>
                    <a:pt x="15837" y="20720"/>
                  </a:lnTo>
                  <a:lnTo>
                    <a:pt x="16066" y="20782"/>
                  </a:lnTo>
                  <a:lnTo>
                    <a:pt x="16471" y="20782"/>
                  </a:lnTo>
                  <a:lnTo>
                    <a:pt x="16656" y="20851"/>
                  </a:lnTo>
                  <a:lnTo>
                    <a:pt x="16835" y="21057"/>
                  </a:lnTo>
                  <a:lnTo>
                    <a:pt x="17470" y="21057"/>
                  </a:lnTo>
                  <a:lnTo>
                    <a:pt x="17699" y="21126"/>
                  </a:lnTo>
                  <a:lnTo>
                    <a:pt x="18694" y="21126"/>
                  </a:lnTo>
                  <a:lnTo>
                    <a:pt x="18923" y="21325"/>
                  </a:lnTo>
                  <a:lnTo>
                    <a:pt x="19148" y="21531"/>
                  </a:lnTo>
                  <a:lnTo>
                    <a:pt x="20376" y="21531"/>
                  </a:lnTo>
                  <a:lnTo>
                    <a:pt x="20601" y="21600"/>
                  </a:lnTo>
                  <a:lnTo>
                    <a:pt x="20831" y="21600"/>
                  </a:lnTo>
                  <a:lnTo>
                    <a:pt x="20237" y="21600"/>
                  </a:lnTo>
                  <a:lnTo>
                    <a:pt x="19877" y="21463"/>
                  </a:lnTo>
                  <a:lnTo>
                    <a:pt x="19647" y="21394"/>
                  </a:lnTo>
                  <a:lnTo>
                    <a:pt x="19287" y="21463"/>
                  </a:lnTo>
                  <a:lnTo>
                    <a:pt x="19103" y="21531"/>
                  </a:lnTo>
                  <a:lnTo>
                    <a:pt x="18923" y="21463"/>
                  </a:lnTo>
                  <a:lnTo>
                    <a:pt x="18833" y="21194"/>
                  </a:lnTo>
                  <a:lnTo>
                    <a:pt x="18424" y="21057"/>
                  </a:lnTo>
                  <a:lnTo>
                    <a:pt x="18244" y="21057"/>
                  </a:lnTo>
                  <a:lnTo>
                    <a:pt x="18014" y="20988"/>
                  </a:lnTo>
                  <a:lnTo>
                    <a:pt x="17744" y="20920"/>
                  </a:lnTo>
                  <a:lnTo>
                    <a:pt x="17380" y="20851"/>
                  </a:lnTo>
                  <a:lnTo>
                    <a:pt x="17155" y="20782"/>
                  </a:lnTo>
                  <a:lnTo>
                    <a:pt x="16970" y="20782"/>
                  </a:lnTo>
                  <a:lnTo>
                    <a:pt x="16701" y="20851"/>
                  </a:lnTo>
                  <a:lnTo>
                    <a:pt x="16201" y="20851"/>
                  </a:lnTo>
                  <a:lnTo>
                    <a:pt x="15972" y="20583"/>
                  </a:lnTo>
                  <a:lnTo>
                    <a:pt x="15792" y="20583"/>
                  </a:lnTo>
                  <a:lnTo>
                    <a:pt x="15472" y="20514"/>
                  </a:lnTo>
                  <a:lnTo>
                    <a:pt x="15112" y="20514"/>
                  </a:lnTo>
                  <a:lnTo>
                    <a:pt x="14928" y="20377"/>
                  </a:lnTo>
                  <a:lnTo>
                    <a:pt x="14703" y="20171"/>
                  </a:lnTo>
                  <a:lnTo>
                    <a:pt x="14523" y="20040"/>
                  </a:lnTo>
                  <a:lnTo>
                    <a:pt x="14339" y="19971"/>
                  </a:lnTo>
                  <a:lnTo>
                    <a:pt x="13979" y="19971"/>
                  </a:lnTo>
                  <a:lnTo>
                    <a:pt x="13794" y="19902"/>
                  </a:lnTo>
                  <a:lnTo>
                    <a:pt x="13524" y="19834"/>
                  </a:lnTo>
                  <a:lnTo>
                    <a:pt x="13250" y="19765"/>
                  </a:lnTo>
                  <a:lnTo>
                    <a:pt x="13070" y="19628"/>
                  </a:lnTo>
                  <a:lnTo>
                    <a:pt x="12840" y="19497"/>
                  </a:lnTo>
                  <a:lnTo>
                    <a:pt x="11981" y="19497"/>
                  </a:lnTo>
                  <a:lnTo>
                    <a:pt x="11617" y="19428"/>
                  </a:lnTo>
                  <a:lnTo>
                    <a:pt x="11437" y="19085"/>
                  </a:lnTo>
                  <a:lnTo>
                    <a:pt x="11252" y="18817"/>
                  </a:lnTo>
                  <a:lnTo>
                    <a:pt x="10663" y="18817"/>
                  </a:lnTo>
                  <a:lnTo>
                    <a:pt x="10303" y="18405"/>
                  </a:lnTo>
                  <a:lnTo>
                    <a:pt x="10073" y="18136"/>
                  </a:lnTo>
                  <a:lnTo>
                    <a:pt x="9848" y="17999"/>
                  </a:lnTo>
                  <a:lnTo>
                    <a:pt x="8850" y="17999"/>
                  </a:lnTo>
                  <a:lnTo>
                    <a:pt x="8670" y="17862"/>
                  </a:lnTo>
                  <a:lnTo>
                    <a:pt x="8170" y="17731"/>
                  </a:lnTo>
                  <a:lnTo>
                    <a:pt x="7716" y="17525"/>
                  </a:lnTo>
                  <a:lnTo>
                    <a:pt x="7626" y="17250"/>
                  </a:lnTo>
                  <a:lnTo>
                    <a:pt x="7671" y="16982"/>
                  </a:lnTo>
                  <a:lnTo>
                    <a:pt x="7531" y="16707"/>
                  </a:lnTo>
                  <a:lnTo>
                    <a:pt x="7396" y="16439"/>
                  </a:lnTo>
                  <a:lnTo>
                    <a:pt x="7261" y="16164"/>
                  </a:lnTo>
                  <a:lnTo>
                    <a:pt x="7077" y="15964"/>
                  </a:lnTo>
                  <a:lnTo>
                    <a:pt x="6897" y="15827"/>
                  </a:lnTo>
                  <a:lnTo>
                    <a:pt x="6717" y="15758"/>
                  </a:lnTo>
                  <a:lnTo>
                    <a:pt x="6353" y="15552"/>
                  </a:lnTo>
                  <a:lnTo>
                    <a:pt x="6173" y="15552"/>
                  </a:lnTo>
                  <a:lnTo>
                    <a:pt x="5988" y="15484"/>
                  </a:lnTo>
                  <a:lnTo>
                    <a:pt x="5763" y="15421"/>
                  </a:lnTo>
                  <a:lnTo>
                    <a:pt x="5444" y="15421"/>
                  </a:lnTo>
                  <a:lnTo>
                    <a:pt x="5264" y="15284"/>
                  </a:lnTo>
                  <a:lnTo>
                    <a:pt x="5084" y="15215"/>
                  </a:lnTo>
                  <a:lnTo>
                    <a:pt x="5354" y="15147"/>
                  </a:lnTo>
                  <a:lnTo>
                    <a:pt x="5538" y="15010"/>
                  </a:lnTo>
                  <a:lnTo>
                    <a:pt x="5718" y="14941"/>
                  </a:lnTo>
                  <a:lnTo>
                    <a:pt x="6897" y="14941"/>
                  </a:lnTo>
                  <a:lnTo>
                    <a:pt x="7077" y="14878"/>
                  </a:lnTo>
                  <a:lnTo>
                    <a:pt x="7441" y="14878"/>
                  </a:lnTo>
                  <a:lnTo>
                    <a:pt x="7851" y="14810"/>
                  </a:lnTo>
                  <a:lnTo>
                    <a:pt x="8031" y="14673"/>
                  </a:lnTo>
                  <a:lnTo>
                    <a:pt x="8215" y="14604"/>
                  </a:lnTo>
                  <a:lnTo>
                    <a:pt x="8850" y="14604"/>
                  </a:lnTo>
                  <a:lnTo>
                    <a:pt x="9120" y="14535"/>
                  </a:lnTo>
                  <a:lnTo>
                    <a:pt x="9304" y="14467"/>
                  </a:lnTo>
                  <a:lnTo>
                    <a:pt x="9664" y="14467"/>
                  </a:lnTo>
                  <a:lnTo>
                    <a:pt x="9848" y="14604"/>
                  </a:lnTo>
                  <a:lnTo>
                    <a:pt x="10073" y="14673"/>
                  </a:lnTo>
                  <a:lnTo>
                    <a:pt x="10847" y="14673"/>
                  </a:lnTo>
                  <a:lnTo>
                    <a:pt x="11027" y="14741"/>
                  </a:lnTo>
                  <a:lnTo>
                    <a:pt x="11572" y="14741"/>
                  </a:lnTo>
                  <a:lnTo>
                    <a:pt x="11752" y="14941"/>
                  </a:lnTo>
                  <a:lnTo>
                    <a:pt x="12116" y="15078"/>
                  </a:lnTo>
                  <a:lnTo>
                    <a:pt x="12296" y="15147"/>
                  </a:lnTo>
                  <a:lnTo>
                    <a:pt x="12525" y="15215"/>
                  </a:lnTo>
                  <a:lnTo>
                    <a:pt x="12705" y="15215"/>
                  </a:lnTo>
                  <a:lnTo>
                    <a:pt x="12840" y="15484"/>
                  </a:lnTo>
                  <a:lnTo>
                    <a:pt x="13070" y="15758"/>
                  </a:lnTo>
                  <a:lnTo>
                    <a:pt x="13340" y="15827"/>
                  </a:lnTo>
                  <a:lnTo>
                    <a:pt x="13524" y="15896"/>
                  </a:lnTo>
                  <a:lnTo>
                    <a:pt x="13704" y="16033"/>
                  </a:lnTo>
                  <a:lnTo>
                    <a:pt x="13884" y="16301"/>
                  </a:lnTo>
                  <a:lnTo>
                    <a:pt x="14069" y="16439"/>
                  </a:lnTo>
                  <a:lnTo>
                    <a:pt x="14249" y="16507"/>
                  </a:lnTo>
                  <a:lnTo>
                    <a:pt x="14478" y="16576"/>
                  </a:lnTo>
                  <a:lnTo>
                    <a:pt x="14658" y="16576"/>
                  </a:lnTo>
                  <a:lnTo>
                    <a:pt x="14838" y="16638"/>
                  </a:lnTo>
                  <a:lnTo>
                    <a:pt x="15022" y="16844"/>
                  </a:lnTo>
                  <a:lnTo>
                    <a:pt x="15202" y="17050"/>
                  </a:lnTo>
                  <a:lnTo>
                    <a:pt x="15517" y="17119"/>
                  </a:lnTo>
                  <a:lnTo>
                    <a:pt x="15702" y="17119"/>
                  </a:lnTo>
                  <a:lnTo>
                    <a:pt x="15882" y="17250"/>
                  </a:lnTo>
                  <a:lnTo>
                    <a:pt x="16246" y="17387"/>
                  </a:lnTo>
                  <a:lnTo>
                    <a:pt x="16561" y="17456"/>
                  </a:lnTo>
                  <a:lnTo>
                    <a:pt x="16835" y="17525"/>
                  </a:lnTo>
                  <a:lnTo>
                    <a:pt x="17245" y="17799"/>
                  </a:lnTo>
                  <a:lnTo>
                    <a:pt x="17425" y="17930"/>
                  </a:lnTo>
                  <a:lnTo>
                    <a:pt x="17605" y="18205"/>
                  </a:lnTo>
                  <a:lnTo>
                    <a:pt x="17924" y="18473"/>
                  </a:lnTo>
                  <a:lnTo>
                    <a:pt x="18104" y="18611"/>
                  </a:lnTo>
                  <a:lnTo>
                    <a:pt x="18289" y="18748"/>
                  </a:lnTo>
                  <a:lnTo>
                    <a:pt x="18514" y="18885"/>
                  </a:lnTo>
                  <a:lnTo>
                    <a:pt x="18788" y="19016"/>
                  </a:lnTo>
                  <a:lnTo>
                    <a:pt x="19013" y="19222"/>
                  </a:lnTo>
                  <a:lnTo>
                    <a:pt x="19193" y="19359"/>
                  </a:lnTo>
                  <a:lnTo>
                    <a:pt x="19377" y="19559"/>
                  </a:lnTo>
                  <a:lnTo>
                    <a:pt x="19557" y="19765"/>
                  </a:lnTo>
                  <a:lnTo>
                    <a:pt x="19877" y="19834"/>
                  </a:lnTo>
                  <a:lnTo>
                    <a:pt x="20057" y="19902"/>
                  </a:lnTo>
                  <a:lnTo>
                    <a:pt x="20286" y="20040"/>
                  </a:lnTo>
                  <a:lnTo>
                    <a:pt x="20511" y="20239"/>
                  </a:lnTo>
                  <a:lnTo>
                    <a:pt x="20691" y="20514"/>
                  </a:lnTo>
                  <a:lnTo>
                    <a:pt x="20876" y="20583"/>
                  </a:lnTo>
                  <a:lnTo>
                    <a:pt x="21056" y="20651"/>
                  </a:lnTo>
                  <a:lnTo>
                    <a:pt x="21236" y="20851"/>
                  </a:lnTo>
                  <a:lnTo>
                    <a:pt x="21420" y="21057"/>
                  </a:lnTo>
                  <a:lnTo>
                    <a:pt x="21600" y="21126"/>
                  </a:lnTo>
                  <a:lnTo>
                    <a:pt x="21420" y="20988"/>
                  </a:lnTo>
                  <a:lnTo>
                    <a:pt x="21191" y="20720"/>
                  </a:lnTo>
                  <a:lnTo>
                    <a:pt x="21056" y="20445"/>
                  </a:lnTo>
                  <a:lnTo>
                    <a:pt x="20876" y="20377"/>
                  </a:lnTo>
                  <a:lnTo>
                    <a:pt x="20646" y="20171"/>
                  </a:lnTo>
                  <a:lnTo>
                    <a:pt x="20421" y="19902"/>
                  </a:lnTo>
                  <a:lnTo>
                    <a:pt x="20237" y="19628"/>
                  </a:lnTo>
                  <a:lnTo>
                    <a:pt x="20057" y="19559"/>
                  </a:lnTo>
                  <a:lnTo>
                    <a:pt x="19877" y="19559"/>
                  </a:lnTo>
                  <a:lnTo>
                    <a:pt x="19692" y="19428"/>
                  </a:lnTo>
                  <a:lnTo>
                    <a:pt x="19512" y="19291"/>
                  </a:lnTo>
                  <a:lnTo>
                    <a:pt x="19193" y="19016"/>
                  </a:lnTo>
                  <a:lnTo>
                    <a:pt x="19013" y="18885"/>
                  </a:lnTo>
                  <a:lnTo>
                    <a:pt x="18833" y="18817"/>
                  </a:lnTo>
                  <a:lnTo>
                    <a:pt x="18604" y="18748"/>
                  </a:lnTo>
                  <a:lnTo>
                    <a:pt x="18424" y="18473"/>
                  </a:lnTo>
                  <a:lnTo>
                    <a:pt x="18199" y="18473"/>
                  </a:lnTo>
                  <a:lnTo>
                    <a:pt x="17969" y="18136"/>
                  </a:lnTo>
                  <a:lnTo>
                    <a:pt x="17789" y="17862"/>
                  </a:lnTo>
                  <a:lnTo>
                    <a:pt x="17605" y="17731"/>
                  </a:lnTo>
                  <a:lnTo>
                    <a:pt x="17425" y="17593"/>
                  </a:lnTo>
                  <a:lnTo>
                    <a:pt x="17155" y="17525"/>
                  </a:lnTo>
                  <a:lnTo>
                    <a:pt x="16970" y="17387"/>
                  </a:lnTo>
                  <a:lnTo>
                    <a:pt x="16791" y="17250"/>
                  </a:lnTo>
                  <a:lnTo>
                    <a:pt x="16426" y="17250"/>
                  </a:lnTo>
                  <a:lnTo>
                    <a:pt x="16201" y="17050"/>
                  </a:lnTo>
                  <a:lnTo>
                    <a:pt x="16017" y="16844"/>
                  </a:lnTo>
                  <a:lnTo>
                    <a:pt x="15837" y="16844"/>
                  </a:lnTo>
                  <a:lnTo>
                    <a:pt x="15657" y="16707"/>
                  </a:lnTo>
                  <a:lnTo>
                    <a:pt x="15427" y="16576"/>
                  </a:lnTo>
                  <a:lnTo>
                    <a:pt x="15157" y="16507"/>
                  </a:lnTo>
                  <a:lnTo>
                    <a:pt x="14973" y="16507"/>
                  </a:lnTo>
                  <a:lnTo>
                    <a:pt x="14703" y="16439"/>
                  </a:lnTo>
                  <a:lnTo>
                    <a:pt x="14478" y="16370"/>
                  </a:lnTo>
                  <a:lnTo>
                    <a:pt x="14294" y="16233"/>
                  </a:lnTo>
                  <a:lnTo>
                    <a:pt x="14069" y="15964"/>
                  </a:lnTo>
                  <a:lnTo>
                    <a:pt x="13839" y="15690"/>
                  </a:lnTo>
                  <a:lnTo>
                    <a:pt x="13614" y="15484"/>
                  </a:lnTo>
                  <a:lnTo>
                    <a:pt x="13434" y="15353"/>
                  </a:lnTo>
                  <a:lnTo>
                    <a:pt x="13205" y="15215"/>
                  </a:lnTo>
                  <a:lnTo>
                    <a:pt x="12840" y="15078"/>
                  </a:lnTo>
                  <a:lnTo>
                    <a:pt x="12660" y="14941"/>
                  </a:lnTo>
                  <a:lnTo>
                    <a:pt x="12251" y="14741"/>
                  </a:lnTo>
                  <a:lnTo>
                    <a:pt x="12071" y="14604"/>
                  </a:lnTo>
                  <a:lnTo>
                    <a:pt x="11981" y="14329"/>
                  </a:lnTo>
                  <a:lnTo>
                    <a:pt x="11846" y="14061"/>
                  </a:lnTo>
                  <a:lnTo>
                    <a:pt x="11662" y="13924"/>
                  </a:lnTo>
                  <a:lnTo>
                    <a:pt x="11527" y="13587"/>
                  </a:lnTo>
                  <a:lnTo>
                    <a:pt x="11297" y="13312"/>
                  </a:lnTo>
                  <a:lnTo>
                    <a:pt x="11252" y="13044"/>
                  </a:lnTo>
                  <a:lnTo>
                    <a:pt x="11207" y="12769"/>
                  </a:lnTo>
                  <a:lnTo>
                    <a:pt x="11117" y="12501"/>
                  </a:lnTo>
                  <a:lnTo>
                    <a:pt x="11027" y="12226"/>
                  </a:lnTo>
                  <a:lnTo>
                    <a:pt x="10937" y="11958"/>
                  </a:lnTo>
                  <a:lnTo>
                    <a:pt x="10892" y="11683"/>
                  </a:lnTo>
                  <a:lnTo>
                    <a:pt x="10802" y="11408"/>
                  </a:lnTo>
                  <a:lnTo>
                    <a:pt x="10708" y="11140"/>
                  </a:lnTo>
                  <a:lnTo>
                    <a:pt x="10528" y="10934"/>
                  </a:lnTo>
                  <a:lnTo>
                    <a:pt x="10438" y="10666"/>
                  </a:lnTo>
                  <a:lnTo>
                    <a:pt x="10303" y="10391"/>
                  </a:lnTo>
                  <a:lnTo>
                    <a:pt x="10118" y="10254"/>
                  </a:lnTo>
                  <a:lnTo>
                    <a:pt x="9893" y="10123"/>
                  </a:lnTo>
                  <a:lnTo>
                    <a:pt x="9709" y="9986"/>
                  </a:lnTo>
                  <a:lnTo>
                    <a:pt x="9484" y="9917"/>
                  </a:lnTo>
                  <a:lnTo>
                    <a:pt x="9304" y="9848"/>
                  </a:lnTo>
                  <a:lnTo>
                    <a:pt x="9120" y="9711"/>
                  </a:lnTo>
                  <a:lnTo>
                    <a:pt x="8940" y="9443"/>
                  </a:lnTo>
                  <a:lnTo>
                    <a:pt x="8760" y="9168"/>
                  </a:lnTo>
                  <a:lnTo>
                    <a:pt x="8575" y="8968"/>
                  </a:lnTo>
                  <a:lnTo>
                    <a:pt x="8395" y="8900"/>
                  </a:lnTo>
                  <a:lnTo>
                    <a:pt x="8260" y="8556"/>
                  </a:lnTo>
                  <a:lnTo>
                    <a:pt x="8076" y="8357"/>
                  </a:lnTo>
                  <a:lnTo>
                    <a:pt x="7716" y="8082"/>
                  </a:lnTo>
                  <a:lnTo>
                    <a:pt x="7531" y="7814"/>
                  </a:lnTo>
                  <a:lnTo>
                    <a:pt x="7351" y="7608"/>
                  </a:lnTo>
                  <a:lnTo>
                    <a:pt x="7172" y="7539"/>
                  </a:lnTo>
                  <a:lnTo>
                    <a:pt x="6987" y="7402"/>
                  </a:lnTo>
                  <a:lnTo>
                    <a:pt x="6807" y="7133"/>
                  </a:lnTo>
                  <a:lnTo>
                    <a:pt x="6672" y="6859"/>
                  </a:lnTo>
                  <a:lnTo>
                    <a:pt x="6488" y="6659"/>
                  </a:lnTo>
                  <a:lnTo>
                    <a:pt x="6263" y="6316"/>
                  </a:lnTo>
                  <a:lnTo>
                    <a:pt x="6083" y="6048"/>
                  </a:lnTo>
                  <a:lnTo>
                    <a:pt x="5898" y="5910"/>
                  </a:lnTo>
                  <a:lnTo>
                    <a:pt x="5718" y="5910"/>
                  </a:lnTo>
                  <a:lnTo>
                    <a:pt x="5489" y="5704"/>
                  </a:lnTo>
                  <a:lnTo>
                    <a:pt x="5264" y="5505"/>
                  </a:lnTo>
                  <a:lnTo>
                    <a:pt x="5084" y="5367"/>
                  </a:lnTo>
                  <a:lnTo>
                    <a:pt x="4899" y="5161"/>
                  </a:lnTo>
                  <a:lnTo>
                    <a:pt x="4720" y="5024"/>
                  </a:lnTo>
                  <a:lnTo>
                    <a:pt x="4540" y="4893"/>
                  </a:lnTo>
                  <a:lnTo>
                    <a:pt x="4355" y="4687"/>
                  </a:lnTo>
                  <a:lnTo>
                    <a:pt x="4175" y="4618"/>
                  </a:lnTo>
                  <a:lnTo>
                    <a:pt x="3995" y="4481"/>
                  </a:lnTo>
                  <a:lnTo>
                    <a:pt x="3856" y="4213"/>
                  </a:lnTo>
                  <a:lnTo>
                    <a:pt x="3766" y="3938"/>
                  </a:lnTo>
                  <a:lnTo>
                    <a:pt x="3631" y="3670"/>
                  </a:lnTo>
                  <a:lnTo>
                    <a:pt x="3496" y="3395"/>
                  </a:lnTo>
                  <a:lnTo>
                    <a:pt x="3356" y="3127"/>
                  </a:lnTo>
                  <a:lnTo>
                    <a:pt x="2996" y="2715"/>
                  </a:lnTo>
                  <a:lnTo>
                    <a:pt x="2812" y="2515"/>
                  </a:lnTo>
                  <a:lnTo>
                    <a:pt x="2452" y="2378"/>
                  </a:lnTo>
                  <a:lnTo>
                    <a:pt x="2268" y="2241"/>
                  </a:lnTo>
                  <a:lnTo>
                    <a:pt x="2088" y="2172"/>
                  </a:lnTo>
                  <a:lnTo>
                    <a:pt x="1908" y="2041"/>
                  </a:lnTo>
                  <a:lnTo>
                    <a:pt x="1768" y="1766"/>
                  </a:lnTo>
                  <a:lnTo>
                    <a:pt x="1678" y="1492"/>
                  </a:lnTo>
                  <a:lnTo>
                    <a:pt x="1543" y="1223"/>
                  </a:lnTo>
                  <a:lnTo>
                    <a:pt x="1363" y="1017"/>
                  </a:lnTo>
                  <a:lnTo>
                    <a:pt x="1224" y="749"/>
                  </a:lnTo>
                  <a:lnTo>
                    <a:pt x="1044" y="543"/>
                  </a:lnTo>
                  <a:lnTo>
                    <a:pt x="864" y="406"/>
                  </a:lnTo>
                  <a:lnTo>
                    <a:pt x="679" y="275"/>
                  </a:lnTo>
                  <a:lnTo>
                    <a:pt x="499" y="69"/>
                  </a:lnTo>
                  <a:lnTo>
                    <a:pt x="409" y="0"/>
                  </a:lnTo>
                </a:path>
              </a:pathLst>
            </a:custGeom>
            <a:solidFill>
              <a:srgbClr val="747474"/>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414" name="AutoShape 14"/>
            <p:cNvSpPr/>
            <p:nvPr/>
          </p:nvSpPr>
          <p:spPr>
            <a:xfrm>
              <a:off x="-1" y="0"/>
              <a:ext cx="8377238" cy="18453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43" y="21600"/>
                  </a:lnTo>
                  <a:lnTo>
                    <a:pt x="21157" y="21600"/>
                  </a:lnTo>
                  <a:lnTo>
                    <a:pt x="21600" y="0"/>
                  </a:lnTo>
                  <a:lnTo>
                    <a:pt x="0" y="0"/>
                  </a:lnTo>
                </a:path>
              </a:pathLst>
            </a:custGeom>
            <a:solidFill>
              <a:srgbClr val="9A9A9A"/>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415" name="AutoShape 15"/>
            <p:cNvSpPr/>
            <p:nvPr/>
          </p:nvSpPr>
          <p:spPr>
            <a:xfrm>
              <a:off x="-1" y="0"/>
              <a:ext cx="168500" cy="61849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0956"/>
                  </a:lnTo>
                  <a:lnTo>
                    <a:pt x="21600" y="644"/>
                  </a:lnTo>
                  <a:lnTo>
                    <a:pt x="0" y="0"/>
                  </a:lnTo>
                </a:path>
              </a:pathLst>
            </a:custGeom>
            <a:solidFill>
              <a:srgbClr val="747474"/>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416" name="AutoShape 16"/>
            <p:cNvSpPr/>
            <p:nvPr/>
          </p:nvSpPr>
          <p:spPr>
            <a:xfrm>
              <a:off x="8208736" y="0"/>
              <a:ext cx="168501" cy="6184900"/>
            </a:xfrm>
            <a:custGeom>
              <a:avLst/>
              <a:gdLst/>
              <a:ahLst/>
              <a:cxnLst>
                <a:cxn ang="0">
                  <a:pos x="wd2" y="hd2"/>
                </a:cxn>
                <a:cxn ang="5400000">
                  <a:pos x="wd2" y="hd2"/>
                </a:cxn>
                <a:cxn ang="10800000">
                  <a:pos x="wd2" y="hd2"/>
                </a:cxn>
                <a:cxn ang="16200000">
                  <a:pos x="wd2" y="hd2"/>
                </a:cxn>
              </a:cxnLst>
              <a:rect l="0" t="0" r="r" b="b"/>
              <a:pathLst>
                <a:path w="21600" h="21600" extrusionOk="0">
                  <a:moveTo>
                    <a:pt x="0" y="644"/>
                  </a:moveTo>
                  <a:lnTo>
                    <a:pt x="0" y="20956"/>
                  </a:lnTo>
                  <a:lnTo>
                    <a:pt x="21600" y="21600"/>
                  </a:lnTo>
                  <a:lnTo>
                    <a:pt x="21600" y="0"/>
                  </a:lnTo>
                  <a:lnTo>
                    <a:pt x="0" y="644"/>
                  </a:lnTo>
                </a:path>
              </a:pathLst>
            </a:custGeom>
            <a:solidFill>
              <a:srgbClr val="747474"/>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417" name="AutoShape 17"/>
            <p:cNvSpPr/>
            <p:nvPr/>
          </p:nvSpPr>
          <p:spPr>
            <a:xfrm>
              <a:off x="-1" y="6000369"/>
              <a:ext cx="8377238" cy="184531"/>
            </a:xfrm>
            <a:custGeom>
              <a:avLst/>
              <a:gdLst/>
              <a:ahLst/>
              <a:cxnLst>
                <a:cxn ang="0">
                  <a:pos x="wd2" y="hd2"/>
                </a:cxn>
                <a:cxn ang="5400000">
                  <a:pos x="wd2" y="hd2"/>
                </a:cxn>
                <a:cxn ang="10800000">
                  <a:pos x="wd2" y="hd2"/>
                </a:cxn>
                <a:cxn ang="16200000">
                  <a:pos x="wd2" y="hd2"/>
                </a:cxn>
              </a:cxnLst>
              <a:rect l="0" t="0" r="r" b="b"/>
              <a:pathLst>
                <a:path w="21600" h="21600" extrusionOk="0">
                  <a:moveTo>
                    <a:pt x="443" y="0"/>
                  </a:moveTo>
                  <a:lnTo>
                    <a:pt x="21157" y="0"/>
                  </a:lnTo>
                  <a:lnTo>
                    <a:pt x="21600" y="21600"/>
                  </a:lnTo>
                  <a:lnTo>
                    <a:pt x="0" y="21600"/>
                  </a:lnTo>
                  <a:lnTo>
                    <a:pt x="443" y="0"/>
                  </a:lnTo>
                </a:path>
              </a:pathLst>
            </a:custGeom>
            <a:solidFill>
              <a:srgbClr val="494949"/>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418" name="AutoShape 18"/>
            <p:cNvSpPr/>
            <p:nvPr/>
          </p:nvSpPr>
          <p:spPr>
            <a:xfrm>
              <a:off x="8208736" y="184528"/>
              <a:ext cx="125581" cy="297791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937" y="588"/>
                  </a:lnTo>
                  <a:lnTo>
                    <a:pt x="12577" y="923"/>
                  </a:lnTo>
                  <a:lnTo>
                    <a:pt x="12577" y="1258"/>
                  </a:lnTo>
                  <a:lnTo>
                    <a:pt x="9023" y="1592"/>
                  </a:lnTo>
                  <a:lnTo>
                    <a:pt x="7109" y="1927"/>
                  </a:lnTo>
                  <a:lnTo>
                    <a:pt x="10937" y="2596"/>
                  </a:lnTo>
                  <a:lnTo>
                    <a:pt x="14491" y="2931"/>
                  </a:lnTo>
                  <a:lnTo>
                    <a:pt x="14491" y="3600"/>
                  </a:lnTo>
                  <a:lnTo>
                    <a:pt x="12577" y="3935"/>
                  </a:lnTo>
                  <a:lnTo>
                    <a:pt x="9023" y="4269"/>
                  </a:lnTo>
                  <a:lnTo>
                    <a:pt x="9023" y="4685"/>
                  </a:lnTo>
                  <a:lnTo>
                    <a:pt x="10937" y="5019"/>
                  </a:lnTo>
                  <a:lnTo>
                    <a:pt x="12577" y="5354"/>
                  </a:lnTo>
                  <a:lnTo>
                    <a:pt x="14491" y="5781"/>
                  </a:lnTo>
                  <a:lnTo>
                    <a:pt x="12577" y="6115"/>
                  </a:lnTo>
                  <a:lnTo>
                    <a:pt x="10937" y="6450"/>
                  </a:lnTo>
                  <a:lnTo>
                    <a:pt x="9023" y="6785"/>
                  </a:lnTo>
                  <a:lnTo>
                    <a:pt x="10937" y="7119"/>
                  </a:lnTo>
                  <a:lnTo>
                    <a:pt x="12577" y="7454"/>
                  </a:lnTo>
                  <a:lnTo>
                    <a:pt x="14491" y="7788"/>
                  </a:lnTo>
                  <a:lnTo>
                    <a:pt x="16132" y="8123"/>
                  </a:lnTo>
                  <a:lnTo>
                    <a:pt x="18046" y="8458"/>
                  </a:lnTo>
                  <a:lnTo>
                    <a:pt x="18046" y="9208"/>
                  </a:lnTo>
                  <a:lnTo>
                    <a:pt x="14491" y="9623"/>
                  </a:lnTo>
                  <a:lnTo>
                    <a:pt x="9023" y="9958"/>
                  </a:lnTo>
                  <a:lnTo>
                    <a:pt x="5468" y="10292"/>
                  </a:lnTo>
                  <a:lnTo>
                    <a:pt x="3554" y="10627"/>
                  </a:lnTo>
                  <a:lnTo>
                    <a:pt x="5468" y="11054"/>
                  </a:lnTo>
                  <a:lnTo>
                    <a:pt x="12577" y="11723"/>
                  </a:lnTo>
                  <a:lnTo>
                    <a:pt x="16132" y="12138"/>
                  </a:lnTo>
                  <a:lnTo>
                    <a:pt x="16132" y="12554"/>
                  </a:lnTo>
                  <a:lnTo>
                    <a:pt x="14491" y="12981"/>
                  </a:lnTo>
                  <a:lnTo>
                    <a:pt x="12577" y="13315"/>
                  </a:lnTo>
                  <a:lnTo>
                    <a:pt x="12577" y="13731"/>
                  </a:lnTo>
                  <a:lnTo>
                    <a:pt x="14491" y="14065"/>
                  </a:lnTo>
                  <a:lnTo>
                    <a:pt x="14491" y="14400"/>
                  </a:lnTo>
                  <a:lnTo>
                    <a:pt x="16132" y="14735"/>
                  </a:lnTo>
                  <a:lnTo>
                    <a:pt x="14491" y="15150"/>
                  </a:lnTo>
                  <a:lnTo>
                    <a:pt x="14491" y="19258"/>
                  </a:lnTo>
                  <a:lnTo>
                    <a:pt x="18046" y="19592"/>
                  </a:lnTo>
                  <a:lnTo>
                    <a:pt x="18046" y="19927"/>
                  </a:lnTo>
                  <a:lnTo>
                    <a:pt x="14491" y="20262"/>
                  </a:lnTo>
                  <a:lnTo>
                    <a:pt x="12577" y="20596"/>
                  </a:lnTo>
                  <a:lnTo>
                    <a:pt x="16132" y="20931"/>
                  </a:lnTo>
                  <a:lnTo>
                    <a:pt x="18046" y="21265"/>
                  </a:lnTo>
                  <a:lnTo>
                    <a:pt x="18046" y="21600"/>
                  </a:lnTo>
                  <a:lnTo>
                    <a:pt x="10937" y="20931"/>
                  </a:lnTo>
                  <a:lnTo>
                    <a:pt x="9023" y="20596"/>
                  </a:lnTo>
                  <a:lnTo>
                    <a:pt x="16132" y="19927"/>
                  </a:lnTo>
                  <a:lnTo>
                    <a:pt x="14491" y="19592"/>
                  </a:lnTo>
                  <a:lnTo>
                    <a:pt x="12577" y="19258"/>
                  </a:lnTo>
                  <a:lnTo>
                    <a:pt x="14491" y="18923"/>
                  </a:lnTo>
                  <a:lnTo>
                    <a:pt x="14491" y="18254"/>
                  </a:lnTo>
                  <a:lnTo>
                    <a:pt x="12577" y="17919"/>
                  </a:lnTo>
                  <a:lnTo>
                    <a:pt x="12577" y="17250"/>
                  </a:lnTo>
                  <a:lnTo>
                    <a:pt x="14491" y="16823"/>
                  </a:lnTo>
                  <a:lnTo>
                    <a:pt x="14491" y="16073"/>
                  </a:lnTo>
                  <a:lnTo>
                    <a:pt x="12577" y="15738"/>
                  </a:lnTo>
                  <a:lnTo>
                    <a:pt x="12577" y="15323"/>
                  </a:lnTo>
                  <a:lnTo>
                    <a:pt x="14491" y="14988"/>
                  </a:lnTo>
                  <a:lnTo>
                    <a:pt x="14491" y="14573"/>
                  </a:lnTo>
                  <a:lnTo>
                    <a:pt x="12577" y="14227"/>
                  </a:lnTo>
                  <a:lnTo>
                    <a:pt x="10937" y="13892"/>
                  </a:lnTo>
                  <a:lnTo>
                    <a:pt x="9023" y="13558"/>
                  </a:lnTo>
                  <a:lnTo>
                    <a:pt x="10937" y="13142"/>
                  </a:lnTo>
                  <a:lnTo>
                    <a:pt x="18046" y="12473"/>
                  </a:lnTo>
                  <a:lnTo>
                    <a:pt x="16132" y="12138"/>
                  </a:lnTo>
                  <a:lnTo>
                    <a:pt x="10937" y="11804"/>
                  </a:lnTo>
                  <a:lnTo>
                    <a:pt x="3554" y="11550"/>
                  </a:lnTo>
                  <a:lnTo>
                    <a:pt x="1914" y="11215"/>
                  </a:lnTo>
                  <a:lnTo>
                    <a:pt x="9023" y="10881"/>
                  </a:lnTo>
                  <a:lnTo>
                    <a:pt x="14491" y="10465"/>
                  </a:lnTo>
                  <a:lnTo>
                    <a:pt x="14491" y="9381"/>
                  </a:lnTo>
                  <a:lnTo>
                    <a:pt x="16132" y="9046"/>
                  </a:lnTo>
                  <a:lnTo>
                    <a:pt x="16132" y="8712"/>
                  </a:lnTo>
                  <a:lnTo>
                    <a:pt x="14491" y="8377"/>
                  </a:lnTo>
                  <a:lnTo>
                    <a:pt x="14491" y="8042"/>
                  </a:lnTo>
                  <a:lnTo>
                    <a:pt x="10937" y="7708"/>
                  </a:lnTo>
                  <a:lnTo>
                    <a:pt x="10937" y="7027"/>
                  </a:lnTo>
                  <a:lnTo>
                    <a:pt x="16132" y="6692"/>
                  </a:lnTo>
                  <a:lnTo>
                    <a:pt x="19686" y="6358"/>
                  </a:lnTo>
                  <a:lnTo>
                    <a:pt x="21600" y="5942"/>
                  </a:lnTo>
                  <a:lnTo>
                    <a:pt x="21600" y="5608"/>
                  </a:lnTo>
                  <a:lnTo>
                    <a:pt x="16132" y="5273"/>
                  </a:lnTo>
                  <a:lnTo>
                    <a:pt x="14491" y="4938"/>
                  </a:lnTo>
                  <a:lnTo>
                    <a:pt x="14491" y="4269"/>
                  </a:lnTo>
                  <a:lnTo>
                    <a:pt x="12577" y="3935"/>
                  </a:lnTo>
                  <a:lnTo>
                    <a:pt x="9023" y="3600"/>
                  </a:lnTo>
                  <a:lnTo>
                    <a:pt x="9023" y="3265"/>
                  </a:lnTo>
                  <a:lnTo>
                    <a:pt x="7109" y="2850"/>
                  </a:lnTo>
                  <a:lnTo>
                    <a:pt x="7109" y="2515"/>
                  </a:lnTo>
                  <a:lnTo>
                    <a:pt x="10937" y="2181"/>
                  </a:lnTo>
                  <a:lnTo>
                    <a:pt x="14491" y="1846"/>
                  </a:lnTo>
                  <a:lnTo>
                    <a:pt x="14491" y="1177"/>
                  </a:lnTo>
                  <a:lnTo>
                    <a:pt x="9023" y="842"/>
                  </a:lnTo>
                  <a:lnTo>
                    <a:pt x="1914" y="173"/>
                  </a:lnTo>
                  <a:lnTo>
                    <a:pt x="0" y="0"/>
                  </a:lnTo>
                </a:path>
              </a:pathLst>
            </a:custGeom>
            <a:solidFill>
              <a:srgbClr val="494949"/>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419" name="AutoShape 19"/>
            <p:cNvSpPr/>
            <p:nvPr/>
          </p:nvSpPr>
          <p:spPr>
            <a:xfrm>
              <a:off x="1088880" y="6025821"/>
              <a:ext cx="2373288" cy="125673"/>
            </a:xfrm>
            <a:custGeom>
              <a:avLst/>
              <a:gdLst/>
              <a:ahLst/>
              <a:cxnLst>
                <a:cxn ang="0">
                  <a:pos x="wd2" y="hd2"/>
                </a:cxn>
                <a:cxn ang="5400000">
                  <a:pos x="wd2" y="hd2"/>
                </a:cxn>
                <a:cxn ang="10800000">
                  <a:pos x="wd2" y="hd2"/>
                </a:cxn>
                <a:cxn ang="16200000">
                  <a:pos x="wd2" y="hd2"/>
                </a:cxn>
              </a:cxnLst>
              <a:rect l="0" t="0" r="r" b="b"/>
              <a:pathLst>
                <a:path w="21600" h="21600" extrusionOk="0">
                  <a:moveTo>
                    <a:pt x="188" y="11757"/>
                  </a:moveTo>
                  <a:lnTo>
                    <a:pt x="1259" y="0"/>
                  </a:lnTo>
                  <a:lnTo>
                    <a:pt x="1649" y="1914"/>
                  </a:lnTo>
                  <a:lnTo>
                    <a:pt x="2040" y="7929"/>
                  </a:lnTo>
                  <a:lnTo>
                    <a:pt x="2431" y="11757"/>
                  </a:lnTo>
                  <a:lnTo>
                    <a:pt x="3892" y="11757"/>
                  </a:lnTo>
                  <a:lnTo>
                    <a:pt x="4470" y="13671"/>
                  </a:lnTo>
                  <a:lnTo>
                    <a:pt x="4861" y="17772"/>
                  </a:lnTo>
                  <a:lnTo>
                    <a:pt x="5642" y="21600"/>
                  </a:lnTo>
                  <a:lnTo>
                    <a:pt x="7002" y="21600"/>
                  </a:lnTo>
                  <a:lnTo>
                    <a:pt x="7595" y="19686"/>
                  </a:lnTo>
                  <a:lnTo>
                    <a:pt x="8174" y="17772"/>
                  </a:lnTo>
                  <a:lnTo>
                    <a:pt x="8854" y="17772"/>
                  </a:lnTo>
                  <a:lnTo>
                    <a:pt x="9534" y="15585"/>
                  </a:lnTo>
                  <a:lnTo>
                    <a:pt x="10315" y="11757"/>
                  </a:lnTo>
                  <a:lnTo>
                    <a:pt x="11777" y="11757"/>
                  </a:lnTo>
                  <a:lnTo>
                    <a:pt x="12167" y="13671"/>
                  </a:lnTo>
                  <a:lnTo>
                    <a:pt x="12645" y="15585"/>
                  </a:lnTo>
                  <a:lnTo>
                    <a:pt x="13035" y="15585"/>
                  </a:lnTo>
                  <a:lnTo>
                    <a:pt x="14106" y="13671"/>
                  </a:lnTo>
                  <a:lnTo>
                    <a:pt x="14887" y="9843"/>
                  </a:lnTo>
                  <a:lnTo>
                    <a:pt x="17810" y="9843"/>
                  </a:lnTo>
                  <a:lnTo>
                    <a:pt x="18591" y="7929"/>
                  </a:lnTo>
                  <a:lnTo>
                    <a:pt x="19951" y="7929"/>
                  </a:lnTo>
                  <a:lnTo>
                    <a:pt x="20341" y="9843"/>
                  </a:lnTo>
                  <a:lnTo>
                    <a:pt x="20819" y="11757"/>
                  </a:lnTo>
                  <a:lnTo>
                    <a:pt x="21209" y="6015"/>
                  </a:lnTo>
                  <a:lnTo>
                    <a:pt x="21600" y="3828"/>
                  </a:lnTo>
                  <a:lnTo>
                    <a:pt x="21209" y="6015"/>
                  </a:lnTo>
                  <a:lnTo>
                    <a:pt x="20428" y="9843"/>
                  </a:lnTo>
                  <a:lnTo>
                    <a:pt x="20038" y="9843"/>
                  </a:lnTo>
                  <a:lnTo>
                    <a:pt x="19560" y="7929"/>
                  </a:lnTo>
                  <a:lnTo>
                    <a:pt x="18779" y="7929"/>
                  </a:lnTo>
                  <a:lnTo>
                    <a:pt x="17896" y="11757"/>
                  </a:lnTo>
                  <a:lnTo>
                    <a:pt x="17318" y="15585"/>
                  </a:lnTo>
                  <a:lnTo>
                    <a:pt x="16927" y="19686"/>
                  </a:lnTo>
                  <a:lnTo>
                    <a:pt x="16450" y="19686"/>
                  </a:lnTo>
                  <a:lnTo>
                    <a:pt x="16059" y="17772"/>
                  </a:lnTo>
                  <a:lnTo>
                    <a:pt x="15668" y="15585"/>
                  </a:lnTo>
                  <a:lnTo>
                    <a:pt x="15278" y="13671"/>
                  </a:lnTo>
                  <a:lnTo>
                    <a:pt x="14786" y="9843"/>
                  </a:lnTo>
                  <a:lnTo>
                    <a:pt x="13238" y="9843"/>
                  </a:lnTo>
                  <a:lnTo>
                    <a:pt x="12746" y="11757"/>
                  </a:lnTo>
                  <a:lnTo>
                    <a:pt x="11965" y="15585"/>
                  </a:lnTo>
                  <a:lnTo>
                    <a:pt x="9534" y="15585"/>
                  </a:lnTo>
                  <a:lnTo>
                    <a:pt x="9143" y="13671"/>
                  </a:lnTo>
                  <a:lnTo>
                    <a:pt x="8753" y="13671"/>
                  </a:lnTo>
                  <a:lnTo>
                    <a:pt x="8362" y="15585"/>
                  </a:lnTo>
                  <a:lnTo>
                    <a:pt x="7972" y="15585"/>
                  </a:lnTo>
                  <a:lnTo>
                    <a:pt x="7595" y="17772"/>
                  </a:lnTo>
                  <a:lnTo>
                    <a:pt x="7002" y="17772"/>
                  </a:lnTo>
                  <a:lnTo>
                    <a:pt x="6424" y="15585"/>
                  </a:lnTo>
                  <a:lnTo>
                    <a:pt x="6033" y="15585"/>
                  </a:lnTo>
                  <a:lnTo>
                    <a:pt x="5642" y="11757"/>
                  </a:lnTo>
                  <a:lnTo>
                    <a:pt x="5252" y="9843"/>
                  </a:lnTo>
                  <a:lnTo>
                    <a:pt x="4861" y="11757"/>
                  </a:lnTo>
                  <a:lnTo>
                    <a:pt x="4470" y="15585"/>
                  </a:lnTo>
                  <a:lnTo>
                    <a:pt x="3704" y="15585"/>
                  </a:lnTo>
                  <a:lnTo>
                    <a:pt x="3212" y="13671"/>
                  </a:lnTo>
                  <a:lnTo>
                    <a:pt x="2821" y="13671"/>
                  </a:lnTo>
                  <a:lnTo>
                    <a:pt x="2431" y="6015"/>
                  </a:lnTo>
                  <a:lnTo>
                    <a:pt x="2040" y="1914"/>
                  </a:lnTo>
                  <a:lnTo>
                    <a:pt x="1649" y="3828"/>
                  </a:lnTo>
                  <a:lnTo>
                    <a:pt x="1172" y="6015"/>
                  </a:lnTo>
                  <a:lnTo>
                    <a:pt x="781" y="9843"/>
                  </a:lnTo>
                  <a:lnTo>
                    <a:pt x="391" y="9843"/>
                  </a:lnTo>
                  <a:lnTo>
                    <a:pt x="0" y="13671"/>
                  </a:lnTo>
                  <a:lnTo>
                    <a:pt x="188" y="11757"/>
                  </a:lnTo>
                </a:path>
              </a:pathLst>
            </a:custGeom>
            <a:solidFill>
              <a:srgbClr val="393939"/>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420" name="AutoShape 20"/>
            <p:cNvSpPr/>
            <p:nvPr/>
          </p:nvSpPr>
          <p:spPr>
            <a:xfrm>
              <a:off x="4016940" y="6000369"/>
              <a:ext cx="2745250" cy="12726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0583" y="5940"/>
                  </a:lnTo>
                  <a:lnTo>
                    <a:pt x="20245" y="1890"/>
                  </a:lnTo>
                  <a:lnTo>
                    <a:pt x="19918" y="0"/>
                  </a:lnTo>
                  <a:lnTo>
                    <a:pt x="19579" y="4050"/>
                  </a:lnTo>
                  <a:lnTo>
                    <a:pt x="19240" y="11880"/>
                  </a:lnTo>
                  <a:lnTo>
                    <a:pt x="18902" y="15660"/>
                  </a:lnTo>
                  <a:lnTo>
                    <a:pt x="18563" y="19710"/>
                  </a:lnTo>
                  <a:lnTo>
                    <a:pt x="17797" y="21600"/>
                  </a:lnTo>
                  <a:lnTo>
                    <a:pt x="16956" y="21600"/>
                  </a:lnTo>
                  <a:lnTo>
                    <a:pt x="16454" y="19710"/>
                  </a:lnTo>
                  <a:lnTo>
                    <a:pt x="16115" y="17550"/>
                  </a:lnTo>
                  <a:lnTo>
                    <a:pt x="15689" y="19710"/>
                  </a:lnTo>
                  <a:lnTo>
                    <a:pt x="14684" y="19710"/>
                  </a:lnTo>
                  <a:lnTo>
                    <a:pt x="14095" y="17550"/>
                  </a:lnTo>
                  <a:lnTo>
                    <a:pt x="13756" y="17550"/>
                  </a:lnTo>
                  <a:lnTo>
                    <a:pt x="13241" y="15660"/>
                  </a:lnTo>
                  <a:lnTo>
                    <a:pt x="12915" y="15660"/>
                  </a:lnTo>
                  <a:lnTo>
                    <a:pt x="12576" y="9720"/>
                  </a:lnTo>
                  <a:lnTo>
                    <a:pt x="12149" y="4050"/>
                  </a:lnTo>
                  <a:lnTo>
                    <a:pt x="11057" y="4050"/>
                  </a:lnTo>
                  <a:lnTo>
                    <a:pt x="10631" y="7830"/>
                  </a:lnTo>
                  <a:lnTo>
                    <a:pt x="9878" y="11880"/>
                  </a:lnTo>
                  <a:lnTo>
                    <a:pt x="9451" y="13770"/>
                  </a:lnTo>
                  <a:lnTo>
                    <a:pt x="9112" y="13770"/>
                  </a:lnTo>
                  <a:lnTo>
                    <a:pt x="8610" y="11880"/>
                  </a:lnTo>
                  <a:lnTo>
                    <a:pt x="8271" y="7830"/>
                  </a:lnTo>
                  <a:lnTo>
                    <a:pt x="7932" y="5940"/>
                  </a:lnTo>
                  <a:lnTo>
                    <a:pt x="7091" y="5940"/>
                  </a:lnTo>
                  <a:lnTo>
                    <a:pt x="6664" y="7830"/>
                  </a:lnTo>
                  <a:lnTo>
                    <a:pt x="5987" y="7830"/>
                  </a:lnTo>
                  <a:lnTo>
                    <a:pt x="5485" y="9720"/>
                  </a:lnTo>
                  <a:lnTo>
                    <a:pt x="5058" y="11880"/>
                  </a:lnTo>
                  <a:lnTo>
                    <a:pt x="3539" y="11880"/>
                  </a:lnTo>
                  <a:lnTo>
                    <a:pt x="2874" y="7830"/>
                  </a:lnTo>
                  <a:lnTo>
                    <a:pt x="2447" y="5940"/>
                  </a:lnTo>
                  <a:lnTo>
                    <a:pt x="2109" y="5940"/>
                  </a:lnTo>
                  <a:lnTo>
                    <a:pt x="1770" y="4050"/>
                  </a:lnTo>
                  <a:lnTo>
                    <a:pt x="1431" y="1890"/>
                  </a:lnTo>
                  <a:lnTo>
                    <a:pt x="1092" y="1890"/>
                  </a:lnTo>
                  <a:lnTo>
                    <a:pt x="766" y="4050"/>
                  </a:lnTo>
                  <a:lnTo>
                    <a:pt x="427" y="5940"/>
                  </a:lnTo>
                  <a:lnTo>
                    <a:pt x="88" y="9720"/>
                  </a:lnTo>
                </a:path>
              </a:pathLst>
            </a:custGeom>
            <a:solidFill>
              <a:srgbClr val="313131"/>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421" name="AutoShape 21"/>
            <p:cNvSpPr/>
            <p:nvPr/>
          </p:nvSpPr>
          <p:spPr>
            <a:xfrm>
              <a:off x="8208736" y="2861787"/>
              <a:ext cx="125581" cy="217139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9023" y="1725"/>
                  </a:lnTo>
                  <a:lnTo>
                    <a:pt x="14491" y="2184"/>
                  </a:lnTo>
                  <a:lnTo>
                    <a:pt x="16132" y="2643"/>
                  </a:lnTo>
                  <a:lnTo>
                    <a:pt x="18046" y="3102"/>
                  </a:lnTo>
                  <a:lnTo>
                    <a:pt x="16132" y="3671"/>
                  </a:lnTo>
                  <a:lnTo>
                    <a:pt x="12577" y="4257"/>
                  </a:lnTo>
                  <a:lnTo>
                    <a:pt x="10937" y="4716"/>
                  </a:lnTo>
                  <a:lnTo>
                    <a:pt x="9023" y="5285"/>
                  </a:lnTo>
                  <a:lnTo>
                    <a:pt x="9023" y="6203"/>
                  </a:lnTo>
                  <a:lnTo>
                    <a:pt x="10937" y="6662"/>
                  </a:lnTo>
                  <a:lnTo>
                    <a:pt x="10937" y="7232"/>
                  </a:lnTo>
                  <a:lnTo>
                    <a:pt x="14491" y="7817"/>
                  </a:lnTo>
                  <a:lnTo>
                    <a:pt x="14491" y="11029"/>
                  </a:lnTo>
                  <a:lnTo>
                    <a:pt x="16132" y="11726"/>
                  </a:lnTo>
                  <a:lnTo>
                    <a:pt x="18046" y="12185"/>
                  </a:lnTo>
                  <a:lnTo>
                    <a:pt x="18046" y="12644"/>
                  </a:lnTo>
                  <a:lnTo>
                    <a:pt x="16132" y="13213"/>
                  </a:lnTo>
                  <a:lnTo>
                    <a:pt x="12577" y="13783"/>
                  </a:lnTo>
                  <a:lnTo>
                    <a:pt x="14491" y="14242"/>
                  </a:lnTo>
                  <a:lnTo>
                    <a:pt x="18046" y="14701"/>
                  </a:lnTo>
                  <a:lnTo>
                    <a:pt x="18046" y="15160"/>
                  </a:lnTo>
                  <a:lnTo>
                    <a:pt x="16132" y="16077"/>
                  </a:lnTo>
                  <a:lnTo>
                    <a:pt x="14491" y="16774"/>
                  </a:lnTo>
                  <a:lnTo>
                    <a:pt x="14491" y="17233"/>
                  </a:lnTo>
                  <a:lnTo>
                    <a:pt x="16132" y="17691"/>
                  </a:lnTo>
                  <a:lnTo>
                    <a:pt x="19686" y="18150"/>
                  </a:lnTo>
                  <a:lnTo>
                    <a:pt x="19686" y="18609"/>
                  </a:lnTo>
                  <a:lnTo>
                    <a:pt x="16132" y="19195"/>
                  </a:lnTo>
                  <a:lnTo>
                    <a:pt x="12577" y="19654"/>
                  </a:lnTo>
                  <a:lnTo>
                    <a:pt x="14491" y="20223"/>
                  </a:lnTo>
                  <a:lnTo>
                    <a:pt x="18046" y="20682"/>
                  </a:lnTo>
                  <a:lnTo>
                    <a:pt x="19686" y="21141"/>
                  </a:lnTo>
                  <a:lnTo>
                    <a:pt x="21600" y="21600"/>
                  </a:lnTo>
                  <a:lnTo>
                    <a:pt x="16132" y="20571"/>
                  </a:lnTo>
                  <a:lnTo>
                    <a:pt x="10937" y="20113"/>
                  </a:lnTo>
                  <a:lnTo>
                    <a:pt x="9023" y="19654"/>
                  </a:lnTo>
                  <a:lnTo>
                    <a:pt x="9023" y="18720"/>
                  </a:lnTo>
                  <a:lnTo>
                    <a:pt x="16132" y="17802"/>
                  </a:lnTo>
                  <a:lnTo>
                    <a:pt x="16132" y="16315"/>
                  </a:lnTo>
                  <a:lnTo>
                    <a:pt x="18046" y="15745"/>
                  </a:lnTo>
                  <a:lnTo>
                    <a:pt x="18046" y="13672"/>
                  </a:lnTo>
                  <a:lnTo>
                    <a:pt x="10937" y="13213"/>
                  </a:lnTo>
                  <a:lnTo>
                    <a:pt x="7109" y="12644"/>
                  </a:lnTo>
                  <a:lnTo>
                    <a:pt x="7109" y="8735"/>
                  </a:lnTo>
                  <a:lnTo>
                    <a:pt x="10937" y="8276"/>
                  </a:lnTo>
                  <a:lnTo>
                    <a:pt x="12577" y="7691"/>
                  </a:lnTo>
                  <a:lnTo>
                    <a:pt x="12577" y="3560"/>
                  </a:lnTo>
                  <a:lnTo>
                    <a:pt x="14491" y="3102"/>
                  </a:lnTo>
                  <a:lnTo>
                    <a:pt x="16132" y="2532"/>
                  </a:lnTo>
                  <a:lnTo>
                    <a:pt x="12577" y="2073"/>
                  </a:lnTo>
                  <a:lnTo>
                    <a:pt x="7109" y="1614"/>
                  </a:lnTo>
                  <a:lnTo>
                    <a:pt x="3554" y="1155"/>
                  </a:lnTo>
                  <a:lnTo>
                    <a:pt x="3554" y="696"/>
                  </a:lnTo>
                  <a:lnTo>
                    <a:pt x="1914" y="237"/>
                  </a:lnTo>
                  <a:lnTo>
                    <a:pt x="0" y="0"/>
                  </a:lnTo>
                </a:path>
              </a:pathLst>
            </a:custGeom>
            <a:solidFill>
              <a:srgbClr val="9A9A9A"/>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422" name="AutoShape 22"/>
            <p:cNvSpPr/>
            <p:nvPr/>
          </p:nvSpPr>
          <p:spPr>
            <a:xfrm>
              <a:off x="-1" y="0"/>
              <a:ext cx="168500" cy="339469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174"/>
                  </a:lnTo>
                  <a:lnTo>
                    <a:pt x="21600" y="9990"/>
                  </a:lnTo>
                  <a:lnTo>
                    <a:pt x="10800" y="10577"/>
                  </a:lnTo>
                  <a:lnTo>
                    <a:pt x="10800" y="11751"/>
                  </a:lnTo>
                  <a:lnTo>
                    <a:pt x="13449" y="12339"/>
                  </a:lnTo>
                  <a:lnTo>
                    <a:pt x="8151" y="12926"/>
                  </a:lnTo>
                  <a:lnTo>
                    <a:pt x="8151" y="13523"/>
                  </a:lnTo>
                  <a:lnTo>
                    <a:pt x="5502" y="14110"/>
                  </a:lnTo>
                  <a:lnTo>
                    <a:pt x="10800" y="15284"/>
                  </a:lnTo>
                  <a:lnTo>
                    <a:pt x="10800" y="15871"/>
                  </a:lnTo>
                  <a:lnTo>
                    <a:pt x="13449" y="16458"/>
                  </a:lnTo>
                  <a:lnTo>
                    <a:pt x="8151" y="17045"/>
                  </a:lnTo>
                  <a:lnTo>
                    <a:pt x="5502" y="17632"/>
                  </a:lnTo>
                  <a:lnTo>
                    <a:pt x="5502" y="18219"/>
                  </a:lnTo>
                  <a:lnTo>
                    <a:pt x="8151" y="18958"/>
                  </a:lnTo>
                  <a:lnTo>
                    <a:pt x="8151" y="19687"/>
                  </a:lnTo>
                  <a:lnTo>
                    <a:pt x="5502" y="20426"/>
                  </a:lnTo>
                  <a:lnTo>
                    <a:pt x="10800" y="21600"/>
                  </a:lnTo>
                  <a:lnTo>
                    <a:pt x="2649" y="20861"/>
                  </a:lnTo>
                  <a:lnTo>
                    <a:pt x="2649" y="19393"/>
                  </a:lnTo>
                  <a:lnTo>
                    <a:pt x="5502" y="18806"/>
                  </a:lnTo>
                  <a:lnTo>
                    <a:pt x="8151" y="18219"/>
                  </a:lnTo>
                  <a:lnTo>
                    <a:pt x="8151" y="14990"/>
                  </a:lnTo>
                  <a:lnTo>
                    <a:pt x="10800" y="14403"/>
                  </a:lnTo>
                  <a:lnTo>
                    <a:pt x="10800" y="13077"/>
                  </a:lnTo>
                  <a:lnTo>
                    <a:pt x="8151" y="12490"/>
                  </a:lnTo>
                  <a:lnTo>
                    <a:pt x="8151" y="11903"/>
                  </a:lnTo>
                  <a:lnTo>
                    <a:pt x="13449" y="10729"/>
                  </a:lnTo>
                  <a:lnTo>
                    <a:pt x="13449" y="5587"/>
                  </a:lnTo>
                  <a:lnTo>
                    <a:pt x="10800" y="5000"/>
                  </a:lnTo>
                  <a:lnTo>
                    <a:pt x="10800" y="1468"/>
                  </a:lnTo>
                  <a:lnTo>
                    <a:pt x="5502" y="881"/>
                  </a:lnTo>
                  <a:lnTo>
                    <a:pt x="0" y="0"/>
                  </a:lnTo>
                </a:path>
              </a:pathLst>
            </a:custGeom>
            <a:solidFill>
              <a:srgbClr val="9A9A9A"/>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423" name="AutoShape 23"/>
            <p:cNvSpPr/>
            <p:nvPr/>
          </p:nvSpPr>
          <p:spPr>
            <a:xfrm>
              <a:off x="22253" y="370648"/>
              <a:ext cx="146246" cy="270430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8548" y="929"/>
                  </a:lnTo>
                  <a:lnTo>
                    <a:pt x="18548" y="1666"/>
                  </a:lnTo>
                  <a:lnTo>
                    <a:pt x="15496" y="2404"/>
                  </a:lnTo>
                  <a:lnTo>
                    <a:pt x="6104" y="3142"/>
                  </a:lnTo>
                  <a:lnTo>
                    <a:pt x="6104" y="4618"/>
                  </a:lnTo>
                  <a:lnTo>
                    <a:pt x="9157" y="5355"/>
                  </a:lnTo>
                  <a:lnTo>
                    <a:pt x="12443" y="6093"/>
                  </a:lnTo>
                  <a:lnTo>
                    <a:pt x="12443" y="6831"/>
                  </a:lnTo>
                  <a:lnTo>
                    <a:pt x="9157" y="7760"/>
                  </a:lnTo>
                  <a:lnTo>
                    <a:pt x="9157" y="9973"/>
                  </a:lnTo>
                  <a:lnTo>
                    <a:pt x="3052" y="10889"/>
                  </a:lnTo>
                  <a:lnTo>
                    <a:pt x="0" y="11627"/>
                  </a:lnTo>
                  <a:lnTo>
                    <a:pt x="0" y="12365"/>
                  </a:lnTo>
                  <a:lnTo>
                    <a:pt x="6104" y="13102"/>
                  </a:lnTo>
                  <a:lnTo>
                    <a:pt x="6104" y="14031"/>
                  </a:lnTo>
                  <a:lnTo>
                    <a:pt x="3052" y="14960"/>
                  </a:lnTo>
                  <a:lnTo>
                    <a:pt x="3052" y="17173"/>
                  </a:lnTo>
                  <a:lnTo>
                    <a:pt x="0" y="17911"/>
                  </a:lnTo>
                  <a:lnTo>
                    <a:pt x="0" y="18649"/>
                  </a:lnTo>
                  <a:lnTo>
                    <a:pt x="3052" y="19387"/>
                  </a:lnTo>
                  <a:lnTo>
                    <a:pt x="12443" y="20124"/>
                  </a:lnTo>
                  <a:lnTo>
                    <a:pt x="12443" y="20862"/>
                  </a:lnTo>
                  <a:lnTo>
                    <a:pt x="6104" y="21600"/>
                  </a:lnTo>
                  <a:lnTo>
                    <a:pt x="12443" y="20862"/>
                  </a:lnTo>
                  <a:lnTo>
                    <a:pt x="9157" y="19934"/>
                  </a:lnTo>
                  <a:lnTo>
                    <a:pt x="6104" y="19196"/>
                  </a:lnTo>
                  <a:lnTo>
                    <a:pt x="6104" y="15329"/>
                  </a:lnTo>
                  <a:lnTo>
                    <a:pt x="12443" y="14591"/>
                  </a:lnTo>
                  <a:lnTo>
                    <a:pt x="15496" y="13840"/>
                  </a:lnTo>
                  <a:lnTo>
                    <a:pt x="9157" y="13102"/>
                  </a:lnTo>
                  <a:lnTo>
                    <a:pt x="3052" y="12365"/>
                  </a:lnTo>
                  <a:lnTo>
                    <a:pt x="3052" y="11627"/>
                  </a:lnTo>
                  <a:lnTo>
                    <a:pt x="9157" y="10151"/>
                  </a:lnTo>
                  <a:lnTo>
                    <a:pt x="9157" y="9413"/>
                  </a:lnTo>
                  <a:lnTo>
                    <a:pt x="12443" y="8676"/>
                  </a:lnTo>
                  <a:lnTo>
                    <a:pt x="15496" y="7938"/>
                  </a:lnTo>
                  <a:lnTo>
                    <a:pt x="15496" y="7200"/>
                  </a:lnTo>
                  <a:lnTo>
                    <a:pt x="12443" y="6462"/>
                  </a:lnTo>
                  <a:lnTo>
                    <a:pt x="9157" y="5724"/>
                  </a:lnTo>
                  <a:lnTo>
                    <a:pt x="6104" y="4987"/>
                  </a:lnTo>
                  <a:lnTo>
                    <a:pt x="6104" y="3511"/>
                  </a:lnTo>
                  <a:lnTo>
                    <a:pt x="15496" y="2773"/>
                  </a:lnTo>
                  <a:lnTo>
                    <a:pt x="15496" y="1298"/>
                  </a:lnTo>
                </a:path>
              </a:pathLst>
            </a:custGeom>
            <a:solidFill>
              <a:srgbClr val="494949"/>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424" name="AutoShape 24"/>
            <p:cNvSpPr/>
            <p:nvPr/>
          </p:nvSpPr>
          <p:spPr>
            <a:xfrm>
              <a:off x="1454491" y="0"/>
              <a:ext cx="4024886" cy="18453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693" y="13593"/>
                  </a:lnTo>
                  <a:lnTo>
                    <a:pt x="1146" y="10800"/>
                  </a:lnTo>
                  <a:lnTo>
                    <a:pt x="1608" y="8193"/>
                  </a:lnTo>
                  <a:lnTo>
                    <a:pt x="2069" y="8193"/>
                  </a:lnTo>
                  <a:lnTo>
                    <a:pt x="2531" y="10800"/>
                  </a:lnTo>
                  <a:lnTo>
                    <a:pt x="3104" y="16200"/>
                  </a:lnTo>
                  <a:lnTo>
                    <a:pt x="5054" y="16200"/>
                  </a:lnTo>
                  <a:lnTo>
                    <a:pt x="5515" y="13593"/>
                  </a:lnTo>
                  <a:lnTo>
                    <a:pt x="6430" y="10800"/>
                  </a:lnTo>
                  <a:lnTo>
                    <a:pt x="7123" y="10800"/>
                  </a:lnTo>
                  <a:lnTo>
                    <a:pt x="7585" y="8193"/>
                  </a:lnTo>
                  <a:lnTo>
                    <a:pt x="8047" y="8193"/>
                  </a:lnTo>
                  <a:lnTo>
                    <a:pt x="8619" y="10800"/>
                  </a:lnTo>
                  <a:lnTo>
                    <a:pt x="10338" y="10800"/>
                  </a:lnTo>
                  <a:lnTo>
                    <a:pt x="10911" y="8193"/>
                  </a:lnTo>
                  <a:lnTo>
                    <a:pt x="12408" y="8193"/>
                  </a:lnTo>
                  <a:lnTo>
                    <a:pt x="12869" y="5400"/>
                  </a:lnTo>
                  <a:lnTo>
                    <a:pt x="13331" y="0"/>
                  </a:lnTo>
                  <a:lnTo>
                    <a:pt x="21138" y="0"/>
                  </a:lnTo>
                  <a:lnTo>
                    <a:pt x="21600" y="5400"/>
                  </a:lnTo>
                  <a:lnTo>
                    <a:pt x="21138" y="10800"/>
                  </a:lnTo>
                  <a:lnTo>
                    <a:pt x="19189" y="10800"/>
                  </a:lnTo>
                  <a:lnTo>
                    <a:pt x="18616" y="18993"/>
                  </a:lnTo>
                  <a:lnTo>
                    <a:pt x="18154" y="13593"/>
                  </a:lnTo>
                  <a:lnTo>
                    <a:pt x="17692" y="13593"/>
                  </a:lnTo>
                  <a:lnTo>
                    <a:pt x="17230" y="16200"/>
                  </a:lnTo>
                  <a:lnTo>
                    <a:pt x="16546" y="16200"/>
                  </a:lnTo>
                  <a:lnTo>
                    <a:pt x="15973" y="13593"/>
                  </a:lnTo>
                  <a:lnTo>
                    <a:pt x="15512" y="10800"/>
                  </a:lnTo>
                  <a:lnTo>
                    <a:pt x="13553" y="10800"/>
                  </a:lnTo>
                  <a:lnTo>
                    <a:pt x="13100" y="13593"/>
                  </a:lnTo>
                  <a:lnTo>
                    <a:pt x="12177" y="13593"/>
                  </a:lnTo>
                  <a:lnTo>
                    <a:pt x="11715" y="10800"/>
                  </a:lnTo>
                  <a:lnTo>
                    <a:pt x="10227" y="10800"/>
                  </a:lnTo>
                  <a:lnTo>
                    <a:pt x="9304" y="13593"/>
                  </a:lnTo>
                  <a:lnTo>
                    <a:pt x="8269" y="13593"/>
                  </a:lnTo>
                  <a:lnTo>
                    <a:pt x="7816" y="16200"/>
                  </a:lnTo>
                  <a:lnTo>
                    <a:pt x="7234" y="16200"/>
                  </a:lnTo>
                  <a:lnTo>
                    <a:pt x="6661" y="13593"/>
                  </a:lnTo>
                  <a:lnTo>
                    <a:pt x="3104" y="13593"/>
                  </a:lnTo>
                  <a:lnTo>
                    <a:pt x="2642" y="8193"/>
                  </a:lnTo>
                  <a:lnTo>
                    <a:pt x="1727" y="8193"/>
                  </a:lnTo>
                  <a:lnTo>
                    <a:pt x="1266" y="13593"/>
                  </a:lnTo>
                  <a:lnTo>
                    <a:pt x="804" y="13593"/>
                  </a:lnTo>
                  <a:lnTo>
                    <a:pt x="0" y="21600"/>
                  </a:lnTo>
                </a:path>
              </a:pathLst>
            </a:custGeom>
            <a:solidFill>
              <a:srgbClr val="B9B9B9"/>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425" name="AutoShape 25"/>
            <p:cNvSpPr/>
            <p:nvPr/>
          </p:nvSpPr>
          <p:spPr>
            <a:xfrm>
              <a:off x="4489053" y="0"/>
              <a:ext cx="2715053" cy="117718"/>
            </a:xfrm>
            <a:custGeom>
              <a:avLst/>
              <a:gdLst/>
              <a:ahLst/>
              <a:cxnLst>
                <a:cxn ang="0">
                  <a:pos x="wd2" y="hd2"/>
                </a:cxn>
                <a:cxn ang="5400000">
                  <a:pos x="wd2" y="hd2"/>
                </a:cxn>
                <a:cxn ang="10800000">
                  <a:pos x="wd2" y="hd2"/>
                </a:cxn>
                <a:cxn ang="16200000">
                  <a:pos x="wd2" y="hd2"/>
                </a:cxn>
              </a:cxnLst>
              <a:rect l="0" t="0" r="r" b="b"/>
              <a:pathLst>
                <a:path w="21600" h="21600" extrusionOk="0">
                  <a:moveTo>
                    <a:pt x="2378" y="0"/>
                  </a:moveTo>
                  <a:lnTo>
                    <a:pt x="4591" y="21600"/>
                  </a:lnTo>
                  <a:lnTo>
                    <a:pt x="7828" y="21600"/>
                  </a:lnTo>
                  <a:lnTo>
                    <a:pt x="8840" y="17222"/>
                  </a:lnTo>
                  <a:lnTo>
                    <a:pt x="9523" y="17222"/>
                  </a:lnTo>
                  <a:lnTo>
                    <a:pt x="10206" y="12843"/>
                  </a:lnTo>
                  <a:lnTo>
                    <a:pt x="11736" y="12843"/>
                  </a:lnTo>
                  <a:lnTo>
                    <a:pt x="12583" y="21600"/>
                  </a:lnTo>
                  <a:lnTo>
                    <a:pt x="16845" y="21600"/>
                  </a:lnTo>
                  <a:lnTo>
                    <a:pt x="17692" y="17222"/>
                  </a:lnTo>
                  <a:lnTo>
                    <a:pt x="18375" y="12843"/>
                  </a:lnTo>
                  <a:lnTo>
                    <a:pt x="19045" y="12843"/>
                  </a:lnTo>
                  <a:lnTo>
                    <a:pt x="19728" y="8757"/>
                  </a:lnTo>
                  <a:lnTo>
                    <a:pt x="21600" y="8757"/>
                  </a:lnTo>
                  <a:lnTo>
                    <a:pt x="20917" y="12843"/>
                  </a:lnTo>
                  <a:lnTo>
                    <a:pt x="20247" y="21600"/>
                  </a:lnTo>
                  <a:lnTo>
                    <a:pt x="18881" y="21600"/>
                  </a:lnTo>
                  <a:lnTo>
                    <a:pt x="18034" y="17222"/>
                  </a:lnTo>
                  <a:lnTo>
                    <a:pt x="11230" y="17222"/>
                  </a:lnTo>
                  <a:lnTo>
                    <a:pt x="10370" y="21600"/>
                  </a:lnTo>
                  <a:lnTo>
                    <a:pt x="9700" y="21600"/>
                  </a:lnTo>
                  <a:lnTo>
                    <a:pt x="8840" y="17222"/>
                  </a:lnTo>
                  <a:lnTo>
                    <a:pt x="8170" y="12843"/>
                  </a:lnTo>
                  <a:lnTo>
                    <a:pt x="6804" y="12843"/>
                  </a:lnTo>
                  <a:lnTo>
                    <a:pt x="6121" y="17222"/>
                  </a:lnTo>
                  <a:lnTo>
                    <a:pt x="5438" y="17222"/>
                  </a:lnTo>
                  <a:lnTo>
                    <a:pt x="4768" y="8757"/>
                  </a:lnTo>
                  <a:lnTo>
                    <a:pt x="4085" y="4378"/>
                  </a:lnTo>
                  <a:lnTo>
                    <a:pt x="2036" y="4378"/>
                  </a:lnTo>
                  <a:lnTo>
                    <a:pt x="1366" y="8757"/>
                  </a:lnTo>
                  <a:lnTo>
                    <a:pt x="683" y="12843"/>
                  </a:lnTo>
                  <a:lnTo>
                    <a:pt x="0" y="17222"/>
                  </a:lnTo>
                  <a:lnTo>
                    <a:pt x="683" y="17222"/>
                  </a:lnTo>
                  <a:lnTo>
                    <a:pt x="1366" y="8757"/>
                  </a:lnTo>
                  <a:lnTo>
                    <a:pt x="2036" y="8757"/>
                  </a:lnTo>
                  <a:lnTo>
                    <a:pt x="2378" y="0"/>
                  </a:lnTo>
                </a:path>
              </a:pathLst>
            </a:custGeom>
            <a:solidFill>
              <a:srgbClr val="6D6D6D"/>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grpSp>
      <p:grpSp>
        <p:nvGrpSpPr>
          <p:cNvPr id="430" name="Group 26"/>
          <p:cNvGrpSpPr/>
          <p:nvPr/>
        </p:nvGrpSpPr>
        <p:grpSpPr>
          <a:xfrm>
            <a:off x="-1" y="-1"/>
            <a:ext cx="1979615" cy="1957390"/>
            <a:chOff x="0" y="0"/>
            <a:chExt cx="1979613" cy="1957388"/>
          </a:xfrm>
        </p:grpSpPr>
        <p:sp>
          <p:nvSpPr>
            <p:cNvPr id="427" name="Rectangle 27"/>
            <p:cNvSpPr/>
            <p:nvPr/>
          </p:nvSpPr>
          <p:spPr>
            <a:xfrm>
              <a:off x="0" y="0"/>
              <a:ext cx="1979614" cy="1957389"/>
            </a:xfrm>
            <a:prstGeom prst="rect">
              <a:avLst/>
            </a:prstGeom>
            <a:solidFill>
              <a:srgbClr val="1A0004"/>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428" name="Rectangle 28"/>
            <p:cNvSpPr/>
            <p:nvPr/>
          </p:nvSpPr>
          <p:spPr>
            <a:xfrm>
              <a:off x="390838" y="320935"/>
              <a:ext cx="1588775" cy="1636453"/>
            </a:xfrm>
            <a:prstGeom prst="rect">
              <a:avLst/>
            </a:prstGeom>
            <a:solidFill>
              <a:srgbClr val="474747"/>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429" name="Rectangle 29"/>
            <p:cNvSpPr/>
            <p:nvPr/>
          </p:nvSpPr>
          <p:spPr>
            <a:xfrm>
              <a:off x="0" y="-1"/>
              <a:ext cx="1862045" cy="1850940"/>
            </a:xfrm>
            <a:prstGeom prst="rect">
              <a:avLst/>
            </a:prstGeom>
            <a:gradFill flip="none" rotWithShape="1">
              <a:gsLst>
                <a:gs pos="0">
                  <a:schemeClr val="accent2"/>
                </a:gs>
                <a:gs pos="100000">
                  <a:schemeClr val="accent2">
                    <a:lumOff val="-4745"/>
                  </a:schemeClr>
                </a:gs>
              </a:gsLst>
              <a:lin ang="5400000" scaled="0"/>
            </a:gra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grpSp>
      <p:sp>
        <p:nvSpPr>
          <p:cNvPr id="431" name="Text Box 30"/>
          <p:cNvSpPr txBox="1"/>
          <p:nvPr/>
        </p:nvSpPr>
        <p:spPr>
          <a:xfrm>
            <a:off x="488489" y="6545276"/>
            <a:ext cx="896272" cy="2269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ctr">
            <a:spAutoFit/>
          </a:bodyPr>
          <a:lstStyle/>
          <a:p>
            <a:pPr algn="ctr">
              <a:spcBef>
                <a:spcPts val="600"/>
              </a:spcBef>
              <a:defRPr sz="900">
                <a:solidFill>
                  <a:srgbClr val="FFFFFF"/>
                </a:solidFill>
                <a:latin typeface="Arial"/>
                <a:ea typeface="Arial"/>
                <a:cs typeface="Arial"/>
                <a:sym typeface="Arial"/>
              </a:defRPr>
            </a:pPr>
            <a:r>
              <a:t>© </a:t>
            </a:r>
            <a:r>
              <a:rPr sz="1000"/>
              <a:t>2006</a:t>
            </a:r>
            <a:r>
              <a:t> TBBMI</a:t>
            </a:r>
          </a:p>
        </p:txBody>
      </p:sp>
      <p:sp>
        <p:nvSpPr>
          <p:cNvPr id="432" name="Text Box 31"/>
          <p:cNvSpPr txBox="1"/>
          <p:nvPr/>
        </p:nvSpPr>
        <p:spPr>
          <a:xfrm>
            <a:off x="7510092" y="6497161"/>
            <a:ext cx="721468" cy="269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ctr">
            <a:spAutoFit/>
          </a:bodyPr>
          <a:lstStyle>
            <a:lvl1pPr algn="ctr">
              <a:defRPr sz="1000">
                <a:solidFill>
                  <a:srgbClr val="FFFFFF"/>
                </a:solidFill>
                <a:effectLst>
                  <a:outerShdw blurRad="38100" dist="38100" dir="2700000" rotWithShape="0">
                    <a:srgbClr val="000000"/>
                  </a:outerShdw>
                </a:effectLst>
                <a:latin typeface="Comic Sans MS"/>
                <a:ea typeface="Comic Sans MS"/>
                <a:cs typeface="Comic Sans MS"/>
                <a:sym typeface="Comic Sans MS"/>
              </a:defRPr>
            </a:lvl1pPr>
          </a:lstStyle>
          <a:p>
            <a:r>
              <a:t>9.65.03f.</a:t>
            </a:r>
          </a:p>
        </p:txBody>
      </p:sp>
      <p:sp>
        <p:nvSpPr>
          <p:cNvPr id="433" name="Title Text"/>
          <p:cNvSpPr txBox="1">
            <a:spLocks noGrp="1"/>
          </p:cNvSpPr>
          <p:nvPr>
            <p:ph type="title"/>
          </p:nvPr>
        </p:nvSpPr>
        <p:spPr>
          <a:xfrm>
            <a:off x="457200" y="274638"/>
            <a:ext cx="8229600" cy="1143001"/>
          </a:xfrm>
          <a:prstGeom prst="rect">
            <a:avLst/>
          </a:prstGeom>
        </p:spPr>
        <p:txBody>
          <a:bodyPr lIns="45719" tIns="45719" rIns="45719" bIns="45719"/>
          <a:lstStyle>
            <a:lvl1pPr>
              <a:defRPr>
                <a:effectLst>
                  <a:outerShdw blurRad="38100" dist="38100" dir="2700000" rotWithShape="0">
                    <a:srgbClr val="000000"/>
                  </a:outerShdw>
                </a:effectLst>
              </a:defRPr>
            </a:lvl1pPr>
          </a:lstStyle>
          <a:p>
            <a:r>
              <a:t>Title Text</a:t>
            </a:r>
          </a:p>
        </p:txBody>
      </p:sp>
      <p:sp>
        <p:nvSpPr>
          <p:cNvPr id="434" name="Slide Number"/>
          <p:cNvSpPr txBox="1">
            <a:spLocks noGrp="1"/>
          </p:cNvSpPr>
          <p:nvPr>
            <p:ph type="sldNum" sz="quarter" idx="2"/>
          </p:nvPr>
        </p:nvSpPr>
        <p:spPr>
          <a:xfrm>
            <a:off x="6263024" y="6209030"/>
            <a:ext cx="290176" cy="294641"/>
          </a:xfrm>
          <a:prstGeom prst="rect">
            <a:avLst/>
          </a:prstGeom>
        </p:spPr>
        <p:txBody>
          <a:bodyPr lIns="45719" tIns="45719" rIns="45719" bIns="45719"/>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441" name="Rectangle 1"/>
          <p:cNvSpPr/>
          <p:nvPr/>
        </p:nvSpPr>
        <p:spPr>
          <a:xfrm>
            <a:off x="0" y="0"/>
            <a:ext cx="9144000" cy="6858000"/>
          </a:xfrm>
          <a:prstGeom prst="rect">
            <a:avLst/>
          </a:prstGeom>
          <a:gradFill>
            <a:gsLst>
              <a:gs pos="0">
                <a:schemeClr val="accent2"/>
              </a:gs>
              <a:gs pos="100000">
                <a:schemeClr val="accent2">
                  <a:lumOff val="-4745"/>
                </a:schemeClr>
              </a:gs>
            </a:gsLst>
            <a:lin ang="5400000"/>
          </a:gradFill>
          <a:ln w="12700">
            <a:miter lim="400000"/>
          </a:ln>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grpSp>
        <p:nvGrpSpPr>
          <p:cNvPr id="465" name="Group 2"/>
          <p:cNvGrpSpPr/>
          <p:nvPr/>
        </p:nvGrpSpPr>
        <p:grpSpPr>
          <a:xfrm>
            <a:off x="388937" y="322263"/>
            <a:ext cx="8377238" cy="6184901"/>
            <a:chOff x="0" y="0"/>
            <a:chExt cx="8377237" cy="6184900"/>
          </a:xfrm>
        </p:grpSpPr>
        <p:sp>
          <p:nvSpPr>
            <p:cNvPr id="442" name="Rectangle 3"/>
            <p:cNvSpPr/>
            <p:nvPr/>
          </p:nvSpPr>
          <p:spPr>
            <a:xfrm>
              <a:off x="76301" y="38178"/>
              <a:ext cx="8292987" cy="6124452"/>
            </a:xfrm>
            <a:prstGeom prst="rect">
              <a:avLst/>
            </a:prstGeom>
            <a:solidFill>
              <a:srgbClr val="535353"/>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443" name="AutoShape 4"/>
            <p:cNvSpPr/>
            <p:nvPr/>
          </p:nvSpPr>
          <p:spPr>
            <a:xfrm>
              <a:off x="4380960" y="276793"/>
              <a:ext cx="2241349" cy="547064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766" y="138"/>
                  </a:lnTo>
                  <a:lnTo>
                    <a:pt x="1394" y="207"/>
                  </a:lnTo>
                  <a:lnTo>
                    <a:pt x="2007" y="138"/>
                  </a:lnTo>
                  <a:lnTo>
                    <a:pt x="2620" y="339"/>
                  </a:lnTo>
                  <a:lnTo>
                    <a:pt x="3248" y="477"/>
                  </a:lnTo>
                  <a:lnTo>
                    <a:pt x="3860" y="616"/>
                  </a:lnTo>
                  <a:lnTo>
                    <a:pt x="4473" y="886"/>
                  </a:lnTo>
                  <a:lnTo>
                    <a:pt x="5086" y="1093"/>
                  </a:lnTo>
                  <a:lnTo>
                    <a:pt x="5239" y="1369"/>
                  </a:lnTo>
                  <a:lnTo>
                    <a:pt x="5239" y="1639"/>
                  </a:lnTo>
                  <a:lnTo>
                    <a:pt x="5867" y="1916"/>
                  </a:lnTo>
                  <a:lnTo>
                    <a:pt x="6327" y="2186"/>
                  </a:lnTo>
                  <a:lnTo>
                    <a:pt x="6327" y="2531"/>
                  </a:lnTo>
                  <a:lnTo>
                    <a:pt x="6786" y="2801"/>
                  </a:lnTo>
                  <a:lnTo>
                    <a:pt x="7093" y="3078"/>
                  </a:lnTo>
                  <a:lnTo>
                    <a:pt x="6940" y="3624"/>
                  </a:lnTo>
                  <a:lnTo>
                    <a:pt x="6940" y="3894"/>
                  </a:lnTo>
                  <a:lnTo>
                    <a:pt x="7246" y="4171"/>
                  </a:lnTo>
                  <a:lnTo>
                    <a:pt x="7399" y="4441"/>
                  </a:lnTo>
                  <a:lnTo>
                    <a:pt x="7568" y="4717"/>
                  </a:lnTo>
                  <a:lnTo>
                    <a:pt x="7568" y="5810"/>
                  </a:lnTo>
                  <a:lnTo>
                    <a:pt x="7721" y="6086"/>
                  </a:lnTo>
                  <a:lnTo>
                    <a:pt x="7399" y="6356"/>
                  </a:lnTo>
                  <a:lnTo>
                    <a:pt x="7246" y="6633"/>
                  </a:lnTo>
                  <a:lnTo>
                    <a:pt x="7246" y="7179"/>
                  </a:lnTo>
                  <a:lnTo>
                    <a:pt x="7399" y="7449"/>
                  </a:lnTo>
                  <a:lnTo>
                    <a:pt x="7399" y="7726"/>
                  </a:lnTo>
                  <a:lnTo>
                    <a:pt x="7093" y="8065"/>
                  </a:lnTo>
                  <a:lnTo>
                    <a:pt x="6940" y="8341"/>
                  </a:lnTo>
                  <a:lnTo>
                    <a:pt x="6940" y="8680"/>
                  </a:lnTo>
                  <a:lnTo>
                    <a:pt x="6633" y="8957"/>
                  </a:lnTo>
                  <a:lnTo>
                    <a:pt x="6174" y="9227"/>
                  </a:lnTo>
                  <a:lnTo>
                    <a:pt x="5867" y="9503"/>
                  </a:lnTo>
                  <a:lnTo>
                    <a:pt x="5867" y="10049"/>
                  </a:lnTo>
                  <a:lnTo>
                    <a:pt x="5561" y="10320"/>
                  </a:lnTo>
                  <a:lnTo>
                    <a:pt x="5408" y="10596"/>
                  </a:lnTo>
                  <a:lnTo>
                    <a:pt x="5561" y="10866"/>
                  </a:lnTo>
                  <a:lnTo>
                    <a:pt x="5867" y="11211"/>
                  </a:lnTo>
                  <a:lnTo>
                    <a:pt x="6786" y="11280"/>
                  </a:lnTo>
                  <a:lnTo>
                    <a:pt x="7093" y="11620"/>
                  </a:lnTo>
                  <a:lnTo>
                    <a:pt x="7399" y="11896"/>
                  </a:lnTo>
                  <a:lnTo>
                    <a:pt x="7568" y="12166"/>
                  </a:lnTo>
                  <a:lnTo>
                    <a:pt x="7568" y="12442"/>
                  </a:lnTo>
                  <a:lnTo>
                    <a:pt x="8027" y="12713"/>
                  </a:lnTo>
                  <a:lnTo>
                    <a:pt x="8027" y="12989"/>
                  </a:lnTo>
                  <a:lnTo>
                    <a:pt x="8334" y="13328"/>
                  </a:lnTo>
                  <a:lnTo>
                    <a:pt x="8946" y="13535"/>
                  </a:lnTo>
                  <a:lnTo>
                    <a:pt x="9406" y="13805"/>
                  </a:lnTo>
                  <a:lnTo>
                    <a:pt x="9559" y="14289"/>
                  </a:lnTo>
                  <a:lnTo>
                    <a:pt x="10494" y="14352"/>
                  </a:lnTo>
                  <a:lnTo>
                    <a:pt x="10800" y="14766"/>
                  </a:lnTo>
                  <a:lnTo>
                    <a:pt x="11413" y="15036"/>
                  </a:lnTo>
                  <a:lnTo>
                    <a:pt x="12041" y="15313"/>
                  </a:lnTo>
                  <a:lnTo>
                    <a:pt x="12807" y="15514"/>
                  </a:lnTo>
                  <a:lnTo>
                    <a:pt x="13420" y="15790"/>
                  </a:lnTo>
                  <a:lnTo>
                    <a:pt x="13726" y="16129"/>
                  </a:lnTo>
                  <a:lnTo>
                    <a:pt x="14507" y="16406"/>
                  </a:lnTo>
                  <a:lnTo>
                    <a:pt x="15273" y="16544"/>
                  </a:lnTo>
                  <a:lnTo>
                    <a:pt x="15733" y="16814"/>
                  </a:lnTo>
                  <a:lnTo>
                    <a:pt x="16514" y="17090"/>
                  </a:lnTo>
                  <a:lnTo>
                    <a:pt x="16974" y="17360"/>
                  </a:lnTo>
                  <a:lnTo>
                    <a:pt x="17280" y="17637"/>
                  </a:lnTo>
                  <a:lnTo>
                    <a:pt x="17740" y="17907"/>
                  </a:lnTo>
                  <a:lnTo>
                    <a:pt x="18199" y="18252"/>
                  </a:lnTo>
                  <a:lnTo>
                    <a:pt x="18827" y="18522"/>
                  </a:lnTo>
                  <a:lnTo>
                    <a:pt x="19440" y="18868"/>
                  </a:lnTo>
                  <a:lnTo>
                    <a:pt x="19593" y="19207"/>
                  </a:lnTo>
                  <a:lnTo>
                    <a:pt x="19746" y="19552"/>
                  </a:lnTo>
                  <a:lnTo>
                    <a:pt x="20206" y="19823"/>
                  </a:lnTo>
                  <a:lnTo>
                    <a:pt x="20681" y="20162"/>
                  </a:lnTo>
                  <a:lnTo>
                    <a:pt x="20834" y="20507"/>
                  </a:lnTo>
                  <a:lnTo>
                    <a:pt x="20987" y="20777"/>
                  </a:lnTo>
                  <a:lnTo>
                    <a:pt x="21294" y="21054"/>
                  </a:lnTo>
                  <a:lnTo>
                    <a:pt x="21447" y="21324"/>
                  </a:lnTo>
                  <a:lnTo>
                    <a:pt x="21447" y="21600"/>
                  </a:lnTo>
                  <a:lnTo>
                    <a:pt x="21447" y="20846"/>
                  </a:lnTo>
                  <a:lnTo>
                    <a:pt x="21600" y="20300"/>
                  </a:lnTo>
                  <a:lnTo>
                    <a:pt x="21600" y="19483"/>
                  </a:lnTo>
                  <a:lnTo>
                    <a:pt x="21140" y="19207"/>
                  </a:lnTo>
                  <a:lnTo>
                    <a:pt x="20528" y="19207"/>
                  </a:lnTo>
                  <a:lnTo>
                    <a:pt x="20053" y="18730"/>
                  </a:lnTo>
                  <a:lnTo>
                    <a:pt x="19900" y="18453"/>
                  </a:lnTo>
                  <a:lnTo>
                    <a:pt x="19287" y="17976"/>
                  </a:lnTo>
                  <a:lnTo>
                    <a:pt x="18980" y="17706"/>
                  </a:lnTo>
                  <a:lnTo>
                    <a:pt x="18046" y="17291"/>
                  </a:lnTo>
                  <a:lnTo>
                    <a:pt x="16820" y="17090"/>
                  </a:lnTo>
                  <a:lnTo>
                    <a:pt x="15886" y="17090"/>
                  </a:lnTo>
                  <a:lnTo>
                    <a:pt x="15426" y="16198"/>
                  </a:lnTo>
                  <a:lnTo>
                    <a:pt x="15273" y="15790"/>
                  </a:lnTo>
                  <a:lnTo>
                    <a:pt x="14814" y="15514"/>
                  </a:lnTo>
                  <a:lnTo>
                    <a:pt x="13573" y="15451"/>
                  </a:lnTo>
                  <a:lnTo>
                    <a:pt x="12347" y="15382"/>
                  </a:lnTo>
                  <a:lnTo>
                    <a:pt x="11719" y="15313"/>
                  </a:lnTo>
                  <a:lnTo>
                    <a:pt x="11566" y="14766"/>
                  </a:lnTo>
                  <a:lnTo>
                    <a:pt x="11260" y="14490"/>
                  </a:lnTo>
                  <a:lnTo>
                    <a:pt x="10953" y="14151"/>
                  </a:lnTo>
                  <a:lnTo>
                    <a:pt x="10340" y="13874"/>
                  </a:lnTo>
                  <a:lnTo>
                    <a:pt x="9728" y="13736"/>
                  </a:lnTo>
                  <a:lnTo>
                    <a:pt x="8487" y="13190"/>
                  </a:lnTo>
                  <a:lnTo>
                    <a:pt x="8180" y="12920"/>
                  </a:lnTo>
                  <a:lnTo>
                    <a:pt x="8180" y="12304"/>
                  </a:lnTo>
                  <a:lnTo>
                    <a:pt x="8027" y="11896"/>
                  </a:lnTo>
                  <a:lnTo>
                    <a:pt x="7568" y="11551"/>
                  </a:lnTo>
                  <a:lnTo>
                    <a:pt x="6786" y="11211"/>
                  </a:lnTo>
                  <a:lnTo>
                    <a:pt x="6327" y="10935"/>
                  </a:lnTo>
                  <a:lnTo>
                    <a:pt x="6020" y="10596"/>
                  </a:lnTo>
                  <a:lnTo>
                    <a:pt x="6174" y="10250"/>
                  </a:lnTo>
                  <a:lnTo>
                    <a:pt x="6174" y="9980"/>
                  </a:lnTo>
                  <a:lnTo>
                    <a:pt x="6327" y="9704"/>
                  </a:lnTo>
                  <a:lnTo>
                    <a:pt x="6633" y="9365"/>
                  </a:lnTo>
                  <a:lnTo>
                    <a:pt x="6633" y="9088"/>
                  </a:lnTo>
                  <a:lnTo>
                    <a:pt x="7093" y="8749"/>
                  </a:lnTo>
                  <a:lnTo>
                    <a:pt x="7399" y="8473"/>
                  </a:lnTo>
                  <a:lnTo>
                    <a:pt x="7568" y="8134"/>
                  </a:lnTo>
                  <a:lnTo>
                    <a:pt x="7568" y="7864"/>
                  </a:lnTo>
                  <a:lnTo>
                    <a:pt x="7399" y="7587"/>
                  </a:lnTo>
                  <a:lnTo>
                    <a:pt x="7568" y="7311"/>
                  </a:lnTo>
                  <a:lnTo>
                    <a:pt x="8027" y="6702"/>
                  </a:lnTo>
                  <a:lnTo>
                    <a:pt x="8027" y="5471"/>
                  </a:lnTo>
                  <a:lnTo>
                    <a:pt x="7874" y="5056"/>
                  </a:lnTo>
                  <a:lnTo>
                    <a:pt x="8027" y="4786"/>
                  </a:lnTo>
                  <a:lnTo>
                    <a:pt x="8334" y="4441"/>
                  </a:lnTo>
                  <a:lnTo>
                    <a:pt x="8180" y="4032"/>
                  </a:lnTo>
                  <a:lnTo>
                    <a:pt x="8027" y="3762"/>
                  </a:lnTo>
                  <a:lnTo>
                    <a:pt x="7874" y="3486"/>
                  </a:lnTo>
                  <a:lnTo>
                    <a:pt x="8487" y="3279"/>
                  </a:lnTo>
                  <a:lnTo>
                    <a:pt x="8946" y="3009"/>
                  </a:lnTo>
                  <a:lnTo>
                    <a:pt x="9100" y="2732"/>
                  </a:lnTo>
                  <a:lnTo>
                    <a:pt x="10187" y="2462"/>
                  </a:lnTo>
                  <a:lnTo>
                    <a:pt x="11106" y="1916"/>
                  </a:lnTo>
                  <a:lnTo>
                    <a:pt x="12041" y="1501"/>
                  </a:lnTo>
                  <a:lnTo>
                    <a:pt x="12654" y="1369"/>
                  </a:lnTo>
                  <a:lnTo>
                    <a:pt x="13113" y="1093"/>
                  </a:lnTo>
                  <a:lnTo>
                    <a:pt x="13113" y="823"/>
                  </a:lnTo>
                  <a:lnTo>
                    <a:pt x="13420" y="477"/>
                  </a:lnTo>
                  <a:lnTo>
                    <a:pt x="14048" y="276"/>
                  </a:lnTo>
                  <a:lnTo>
                    <a:pt x="14660" y="0"/>
                  </a:lnTo>
                  <a:lnTo>
                    <a:pt x="14048" y="69"/>
                  </a:lnTo>
                  <a:lnTo>
                    <a:pt x="13113" y="138"/>
                  </a:lnTo>
                  <a:lnTo>
                    <a:pt x="12194" y="276"/>
                  </a:lnTo>
                  <a:lnTo>
                    <a:pt x="11719" y="546"/>
                  </a:lnTo>
                  <a:lnTo>
                    <a:pt x="11888" y="823"/>
                  </a:lnTo>
                  <a:lnTo>
                    <a:pt x="11566" y="1093"/>
                  </a:lnTo>
                  <a:lnTo>
                    <a:pt x="11566" y="1369"/>
                  </a:lnTo>
                  <a:lnTo>
                    <a:pt x="12654" y="1438"/>
                  </a:lnTo>
                  <a:lnTo>
                    <a:pt x="12041" y="1708"/>
                  </a:lnTo>
                  <a:lnTo>
                    <a:pt x="11413" y="1916"/>
                  </a:lnTo>
                  <a:lnTo>
                    <a:pt x="10800" y="2186"/>
                  </a:lnTo>
                  <a:lnTo>
                    <a:pt x="10187" y="2663"/>
                  </a:lnTo>
                  <a:lnTo>
                    <a:pt x="9559" y="2732"/>
                  </a:lnTo>
                  <a:lnTo>
                    <a:pt x="8946" y="2939"/>
                  </a:lnTo>
                  <a:lnTo>
                    <a:pt x="8334" y="3009"/>
                  </a:lnTo>
                  <a:lnTo>
                    <a:pt x="8180" y="3279"/>
                  </a:lnTo>
                  <a:lnTo>
                    <a:pt x="8180" y="3555"/>
                  </a:lnTo>
                  <a:lnTo>
                    <a:pt x="7568" y="3894"/>
                  </a:lnTo>
                  <a:lnTo>
                    <a:pt x="7399" y="4171"/>
                  </a:lnTo>
                  <a:lnTo>
                    <a:pt x="7399" y="4441"/>
                  </a:lnTo>
                  <a:lnTo>
                    <a:pt x="7399" y="3894"/>
                  </a:lnTo>
                  <a:lnTo>
                    <a:pt x="7246" y="3210"/>
                  </a:lnTo>
                  <a:lnTo>
                    <a:pt x="7093" y="2801"/>
                  </a:lnTo>
                  <a:lnTo>
                    <a:pt x="6940" y="2531"/>
                  </a:lnTo>
                  <a:lnTo>
                    <a:pt x="6786" y="2186"/>
                  </a:lnTo>
                  <a:lnTo>
                    <a:pt x="6327" y="1916"/>
                  </a:lnTo>
                  <a:lnTo>
                    <a:pt x="5867" y="1639"/>
                  </a:lnTo>
                  <a:lnTo>
                    <a:pt x="5867" y="1369"/>
                  </a:lnTo>
                  <a:lnTo>
                    <a:pt x="5408" y="1093"/>
                  </a:lnTo>
                  <a:lnTo>
                    <a:pt x="4780" y="886"/>
                  </a:lnTo>
                  <a:lnTo>
                    <a:pt x="4626" y="616"/>
                  </a:lnTo>
                  <a:lnTo>
                    <a:pt x="4014" y="477"/>
                  </a:lnTo>
                  <a:lnTo>
                    <a:pt x="3401" y="477"/>
                  </a:lnTo>
                  <a:lnTo>
                    <a:pt x="2773" y="207"/>
                  </a:lnTo>
                  <a:lnTo>
                    <a:pt x="2160" y="69"/>
                  </a:lnTo>
                  <a:lnTo>
                    <a:pt x="1547" y="0"/>
                  </a:lnTo>
                  <a:lnTo>
                    <a:pt x="919" y="69"/>
                  </a:lnTo>
                  <a:lnTo>
                    <a:pt x="306" y="69"/>
                  </a:lnTo>
                  <a:lnTo>
                    <a:pt x="0" y="0"/>
                  </a:lnTo>
                </a:path>
              </a:pathLst>
            </a:custGeom>
            <a:solidFill>
              <a:srgbClr val="494949"/>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444" name="AutoShape 5"/>
            <p:cNvSpPr/>
            <p:nvPr/>
          </p:nvSpPr>
          <p:spPr>
            <a:xfrm>
              <a:off x="438731" y="5107950"/>
              <a:ext cx="3121993" cy="77788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40" y="1899"/>
                  </a:lnTo>
                  <a:lnTo>
                    <a:pt x="891" y="2871"/>
                  </a:lnTo>
                  <a:lnTo>
                    <a:pt x="1551" y="2871"/>
                  </a:lnTo>
                  <a:lnTo>
                    <a:pt x="1991" y="3357"/>
                  </a:lnTo>
                  <a:lnTo>
                    <a:pt x="2552" y="3357"/>
                  </a:lnTo>
                  <a:lnTo>
                    <a:pt x="2991" y="4815"/>
                  </a:lnTo>
                  <a:lnTo>
                    <a:pt x="3992" y="5742"/>
                  </a:lnTo>
                  <a:lnTo>
                    <a:pt x="5983" y="5742"/>
                  </a:lnTo>
                  <a:lnTo>
                    <a:pt x="6643" y="6228"/>
                  </a:lnTo>
                  <a:lnTo>
                    <a:pt x="7314" y="6714"/>
                  </a:lnTo>
                  <a:lnTo>
                    <a:pt x="7754" y="8658"/>
                  </a:lnTo>
                  <a:lnTo>
                    <a:pt x="7974" y="10557"/>
                  </a:lnTo>
                  <a:lnTo>
                    <a:pt x="8413" y="11043"/>
                  </a:lnTo>
                  <a:lnTo>
                    <a:pt x="8974" y="11043"/>
                  </a:lnTo>
                  <a:lnTo>
                    <a:pt x="9964" y="11529"/>
                  </a:lnTo>
                  <a:lnTo>
                    <a:pt x="10635" y="11043"/>
                  </a:lnTo>
                  <a:lnTo>
                    <a:pt x="11075" y="11529"/>
                  </a:lnTo>
                  <a:lnTo>
                    <a:pt x="11746" y="11529"/>
                  </a:lnTo>
                  <a:lnTo>
                    <a:pt x="12626" y="11043"/>
                  </a:lnTo>
                  <a:lnTo>
                    <a:pt x="13066" y="11529"/>
                  </a:lnTo>
                  <a:lnTo>
                    <a:pt x="13407" y="13428"/>
                  </a:lnTo>
                  <a:lnTo>
                    <a:pt x="13846" y="14400"/>
                  </a:lnTo>
                  <a:lnTo>
                    <a:pt x="14286" y="13914"/>
                  </a:lnTo>
                  <a:lnTo>
                    <a:pt x="14737" y="15372"/>
                  </a:lnTo>
                  <a:lnTo>
                    <a:pt x="15177" y="16785"/>
                  </a:lnTo>
                  <a:lnTo>
                    <a:pt x="16057" y="18729"/>
                  </a:lnTo>
                  <a:lnTo>
                    <a:pt x="16508" y="19701"/>
                  </a:lnTo>
                  <a:lnTo>
                    <a:pt x="18279" y="19701"/>
                  </a:lnTo>
                  <a:lnTo>
                    <a:pt x="18829" y="20142"/>
                  </a:lnTo>
                  <a:lnTo>
                    <a:pt x="20269" y="20142"/>
                  </a:lnTo>
                  <a:lnTo>
                    <a:pt x="20709" y="20628"/>
                  </a:lnTo>
                  <a:lnTo>
                    <a:pt x="21160" y="21600"/>
                  </a:lnTo>
                  <a:lnTo>
                    <a:pt x="21600" y="21600"/>
                  </a:lnTo>
                  <a:lnTo>
                    <a:pt x="21050" y="20628"/>
                  </a:lnTo>
                  <a:lnTo>
                    <a:pt x="20489" y="20628"/>
                  </a:lnTo>
                  <a:lnTo>
                    <a:pt x="20049" y="19701"/>
                  </a:lnTo>
                  <a:lnTo>
                    <a:pt x="18609" y="19701"/>
                  </a:lnTo>
                  <a:lnTo>
                    <a:pt x="18169" y="18243"/>
                  </a:lnTo>
                  <a:lnTo>
                    <a:pt x="17718" y="17757"/>
                  </a:lnTo>
                  <a:lnTo>
                    <a:pt x="17278" y="17757"/>
                  </a:lnTo>
                  <a:lnTo>
                    <a:pt x="16838" y="18243"/>
                  </a:lnTo>
                  <a:lnTo>
                    <a:pt x="16398" y="17757"/>
                  </a:lnTo>
                  <a:lnTo>
                    <a:pt x="15947" y="16299"/>
                  </a:lnTo>
                  <a:lnTo>
                    <a:pt x="15507" y="15372"/>
                  </a:lnTo>
                  <a:lnTo>
                    <a:pt x="15067" y="15372"/>
                  </a:lnTo>
                  <a:lnTo>
                    <a:pt x="14616" y="13428"/>
                  </a:lnTo>
                  <a:lnTo>
                    <a:pt x="14176" y="12015"/>
                  </a:lnTo>
                  <a:lnTo>
                    <a:pt x="13736" y="11529"/>
                  </a:lnTo>
                  <a:lnTo>
                    <a:pt x="13297" y="12501"/>
                  </a:lnTo>
                  <a:lnTo>
                    <a:pt x="12406" y="8658"/>
                  </a:lnTo>
                  <a:lnTo>
                    <a:pt x="11515" y="5742"/>
                  </a:lnTo>
                  <a:lnTo>
                    <a:pt x="11075" y="5301"/>
                  </a:lnTo>
                  <a:lnTo>
                    <a:pt x="10195" y="5742"/>
                  </a:lnTo>
                  <a:lnTo>
                    <a:pt x="10085" y="8172"/>
                  </a:lnTo>
                  <a:lnTo>
                    <a:pt x="9744" y="10071"/>
                  </a:lnTo>
                  <a:lnTo>
                    <a:pt x="9304" y="10557"/>
                  </a:lnTo>
                  <a:lnTo>
                    <a:pt x="8864" y="10071"/>
                  </a:lnTo>
                  <a:lnTo>
                    <a:pt x="8413" y="9099"/>
                  </a:lnTo>
                  <a:lnTo>
                    <a:pt x="7974" y="8658"/>
                  </a:lnTo>
                  <a:lnTo>
                    <a:pt x="7424" y="6714"/>
                  </a:lnTo>
                  <a:lnTo>
                    <a:pt x="6863" y="6714"/>
                  </a:lnTo>
                  <a:lnTo>
                    <a:pt x="6423" y="6228"/>
                  </a:lnTo>
                  <a:lnTo>
                    <a:pt x="5983" y="4815"/>
                  </a:lnTo>
                  <a:lnTo>
                    <a:pt x="4432" y="4815"/>
                  </a:lnTo>
                  <a:lnTo>
                    <a:pt x="3882" y="3357"/>
                  </a:lnTo>
                  <a:lnTo>
                    <a:pt x="3431" y="2871"/>
                  </a:lnTo>
                  <a:lnTo>
                    <a:pt x="2881" y="3843"/>
                  </a:lnTo>
                  <a:lnTo>
                    <a:pt x="2442" y="3843"/>
                  </a:lnTo>
                  <a:lnTo>
                    <a:pt x="1991" y="1899"/>
                  </a:lnTo>
                  <a:lnTo>
                    <a:pt x="1551" y="1458"/>
                  </a:lnTo>
                  <a:lnTo>
                    <a:pt x="1111" y="1458"/>
                  </a:lnTo>
                  <a:lnTo>
                    <a:pt x="660" y="1899"/>
                  </a:lnTo>
                  <a:lnTo>
                    <a:pt x="220" y="486"/>
                  </a:lnTo>
                  <a:lnTo>
                    <a:pt x="0" y="0"/>
                  </a:lnTo>
                </a:path>
              </a:pathLst>
            </a:custGeom>
            <a:solidFill>
              <a:srgbClr val="494949"/>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445" name="AutoShape 6"/>
            <p:cNvSpPr/>
            <p:nvPr/>
          </p:nvSpPr>
          <p:spPr>
            <a:xfrm>
              <a:off x="6577799" y="310199"/>
              <a:ext cx="1664312" cy="2804523"/>
            </a:xfrm>
            <a:custGeom>
              <a:avLst/>
              <a:gdLst/>
              <a:ahLst/>
              <a:cxnLst>
                <a:cxn ang="0">
                  <a:pos x="wd2" y="hd2"/>
                </a:cxn>
                <a:cxn ang="5400000">
                  <a:pos x="wd2" y="hd2"/>
                </a:cxn>
                <a:cxn ang="10800000">
                  <a:pos x="wd2" y="hd2"/>
                </a:cxn>
                <a:cxn ang="16200000">
                  <a:pos x="wd2" y="hd2"/>
                </a:cxn>
              </a:cxnLst>
              <a:rect l="0" t="0" r="r" b="b"/>
              <a:pathLst>
                <a:path w="21600" h="21600" extrusionOk="0">
                  <a:moveTo>
                    <a:pt x="21538" y="0"/>
                  </a:moveTo>
                  <a:lnTo>
                    <a:pt x="20272" y="931"/>
                  </a:lnTo>
                  <a:lnTo>
                    <a:pt x="19442" y="1335"/>
                  </a:lnTo>
                  <a:lnTo>
                    <a:pt x="18820" y="1862"/>
                  </a:lnTo>
                  <a:lnTo>
                    <a:pt x="17969" y="1605"/>
                  </a:lnTo>
                  <a:lnTo>
                    <a:pt x="16309" y="1605"/>
                  </a:lnTo>
                  <a:lnTo>
                    <a:pt x="15458" y="1862"/>
                  </a:lnTo>
                  <a:lnTo>
                    <a:pt x="15043" y="2401"/>
                  </a:lnTo>
                  <a:lnTo>
                    <a:pt x="14213" y="2806"/>
                  </a:lnTo>
                  <a:lnTo>
                    <a:pt x="13383" y="2806"/>
                  </a:lnTo>
                  <a:lnTo>
                    <a:pt x="12533" y="3063"/>
                  </a:lnTo>
                  <a:lnTo>
                    <a:pt x="11703" y="3467"/>
                  </a:lnTo>
                  <a:lnTo>
                    <a:pt x="10873" y="3467"/>
                  </a:lnTo>
                  <a:lnTo>
                    <a:pt x="10043" y="3737"/>
                  </a:lnTo>
                  <a:lnTo>
                    <a:pt x="9192" y="4264"/>
                  </a:lnTo>
                  <a:lnTo>
                    <a:pt x="8569" y="4803"/>
                  </a:lnTo>
                  <a:lnTo>
                    <a:pt x="7947" y="5330"/>
                  </a:lnTo>
                  <a:lnTo>
                    <a:pt x="7117" y="5464"/>
                  </a:lnTo>
                  <a:lnTo>
                    <a:pt x="7117" y="6261"/>
                  </a:lnTo>
                  <a:lnTo>
                    <a:pt x="6889" y="6800"/>
                  </a:lnTo>
                  <a:lnTo>
                    <a:pt x="6266" y="7339"/>
                  </a:lnTo>
                  <a:lnTo>
                    <a:pt x="5436" y="7461"/>
                  </a:lnTo>
                  <a:lnTo>
                    <a:pt x="4606" y="7339"/>
                  </a:lnTo>
                  <a:lnTo>
                    <a:pt x="3756" y="7461"/>
                  </a:lnTo>
                  <a:lnTo>
                    <a:pt x="2926" y="8000"/>
                  </a:lnTo>
                  <a:lnTo>
                    <a:pt x="2096" y="8135"/>
                  </a:lnTo>
                  <a:lnTo>
                    <a:pt x="1245" y="8000"/>
                  </a:lnTo>
                  <a:lnTo>
                    <a:pt x="415" y="8135"/>
                  </a:lnTo>
                  <a:lnTo>
                    <a:pt x="0" y="8662"/>
                  </a:lnTo>
                  <a:lnTo>
                    <a:pt x="830" y="8932"/>
                  </a:lnTo>
                  <a:lnTo>
                    <a:pt x="1681" y="8932"/>
                  </a:lnTo>
                  <a:lnTo>
                    <a:pt x="2511" y="9471"/>
                  </a:lnTo>
                  <a:lnTo>
                    <a:pt x="2926" y="9998"/>
                  </a:lnTo>
                  <a:lnTo>
                    <a:pt x="4606" y="9998"/>
                  </a:lnTo>
                  <a:lnTo>
                    <a:pt x="5436" y="10132"/>
                  </a:lnTo>
                  <a:lnTo>
                    <a:pt x="6266" y="10537"/>
                  </a:lnTo>
                  <a:lnTo>
                    <a:pt x="7117" y="11063"/>
                  </a:lnTo>
                  <a:lnTo>
                    <a:pt x="7947" y="11198"/>
                  </a:lnTo>
                  <a:lnTo>
                    <a:pt x="9607" y="11198"/>
                  </a:lnTo>
                  <a:lnTo>
                    <a:pt x="10458" y="11333"/>
                  </a:lnTo>
                  <a:lnTo>
                    <a:pt x="10873" y="10806"/>
                  </a:lnTo>
                  <a:lnTo>
                    <a:pt x="11288" y="10267"/>
                  </a:lnTo>
                  <a:lnTo>
                    <a:pt x="12118" y="9998"/>
                  </a:lnTo>
                  <a:lnTo>
                    <a:pt x="12761" y="9471"/>
                  </a:lnTo>
                  <a:lnTo>
                    <a:pt x="13591" y="9605"/>
                  </a:lnTo>
                  <a:lnTo>
                    <a:pt x="14006" y="10132"/>
                  </a:lnTo>
                  <a:lnTo>
                    <a:pt x="14628" y="10671"/>
                  </a:lnTo>
                  <a:lnTo>
                    <a:pt x="14836" y="11198"/>
                  </a:lnTo>
                  <a:lnTo>
                    <a:pt x="15251" y="11737"/>
                  </a:lnTo>
                  <a:lnTo>
                    <a:pt x="16101" y="12803"/>
                  </a:lnTo>
                  <a:lnTo>
                    <a:pt x="16516" y="13330"/>
                  </a:lnTo>
                  <a:lnTo>
                    <a:pt x="16516" y="13869"/>
                  </a:lnTo>
                  <a:lnTo>
                    <a:pt x="17554" y="14531"/>
                  </a:lnTo>
                  <a:lnTo>
                    <a:pt x="18176" y="15070"/>
                  </a:lnTo>
                  <a:lnTo>
                    <a:pt x="18176" y="15597"/>
                  </a:lnTo>
                  <a:lnTo>
                    <a:pt x="18405" y="16136"/>
                  </a:lnTo>
                  <a:lnTo>
                    <a:pt x="18820" y="16663"/>
                  </a:lnTo>
                  <a:lnTo>
                    <a:pt x="19027" y="17202"/>
                  </a:lnTo>
                  <a:lnTo>
                    <a:pt x="19027" y="18267"/>
                  </a:lnTo>
                  <a:lnTo>
                    <a:pt x="19857" y="18794"/>
                  </a:lnTo>
                  <a:lnTo>
                    <a:pt x="20272" y="19333"/>
                  </a:lnTo>
                  <a:lnTo>
                    <a:pt x="20272" y="19872"/>
                  </a:lnTo>
                  <a:lnTo>
                    <a:pt x="21102" y="20399"/>
                  </a:lnTo>
                  <a:lnTo>
                    <a:pt x="21102" y="20938"/>
                  </a:lnTo>
                  <a:lnTo>
                    <a:pt x="21538" y="21416"/>
                  </a:lnTo>
                  <a:lnTo>
                    <a:pt x="21600" y="21600"/>
                  </a:lnTo>
                  <a:lnTo>
                    <a:pt x="21538" y="0"/>
                  </a:lnTo>
                </a:path>
              </a:pathLst>
            </a:custGeom>
            <a:solidFill>
              <a:srgbClr val="656565"/>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446" name="AutoShape 7"/>
            <p:cNvSpPr/>
            <p:nvPr/>
          </p:nvSpPr>
          <p:spPr>
            <a:xfrm>
              <a:off x="406938" y="1625762"/>
              <a:ext cx="7768417" cy="223025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77" y="339"/>
                  </a:lnTo>
                  <a:lnTo>
                    <a:pt x="358" y="508"/>
                  </a:lnTo>
                  <a:lnTo>
                    <a:pt x="535" y="169"/>
                  </a:lnTo>
                  <a:lnTo>
                    <a:pt x="668" y="832"/>
                  </a:lnTo>
                  <a:lnTo>
                    <a:pt x="850" y="1171"/>
                  </a:lnTo>
                  <a:lnTo>
                    <a:pt x="982" y="1849"/>
                  </a:lnTo>
                  <a:lnTo>
                    <a:pt x="1071" y="2511"/>
                  </a:lnTo>
                  <a:lnTo>
                    <a:pt x="1115" y="3174"/>
                  </a:lnTo>
                  <a:lnTo>
                    <a:pt x="1248" y="3852"/>
                  </a:lnTo>
                  <a:lnTo>
                    <a:pt x="1429" y="4191"/>
                  </a:lnTo>
                  <a:lnTo>
                    <a:pt x="1606" y="4191"/>
                  </a:lnTo>
                  <a:lnTo>
                    <a:pt x="1783" y="3852"/>
                  </a:lnTo>
                  <a:lnTo>
                    <a:pt x="2142" y="3852"/>
                  </a:lnTo>
                  <a:lnTo>
                    <a:pt x="2319" y="4021"/>
                  </a:lnTo>
                  <a:lnTo>
                    <a:pt x="2500" y="4684"/>
                  </a:lnTo>
                  <a:lnTo>
                    <a:pt x="2633" y="5361"/>
                  </a:lnTo>
                  <a:lnTo>
                    <a:pt x="2810" y="5854"/>
                  </a:lnTo>
                  <a:lnTo>
                    <a:pt x="2947" y="6532"/>
                  </a:lnTo>
                  <a:lnTo>
                    <a:pt x="3036" y="7195"/>
                  </a:lnTo>
                  <a:lnTo>
                    <a:pt x="3036" y="8535"/>
                  </a:lnTo>
                  <a:lnTo>
                    <a:pt x="3124" y="9383"/>
                  </a:lnTo>
                  <a:lnTo>
                    <a:pt x="3213" y="10215"/>
                  </a:lnTo>
                  <a:lnTo>
                    <a:pt x="3390" y="10877"/>
                  </a:lnTo>
                  <a:lnTo>
                    <a:pt x="3571" y="11047"/>
                  </a:lnTo>
                  <a:lnTo>
                    <a:pt x="3748" y="10384"/>
                  </a:lnTo>
                  <a:lnTo>
                    <a:pt x="3925" y="10045"/>
                  </a:lnTo>
                  <a:lnTo>
                    <a:pt x="4018" y="10723"/>
                  </a:lnTo>
                  <a:lnTo>
                    <a:pt x="4062" y="11385"/>
                  </a:lnTo>
                  <a:lnTo>
                    <a:pt x="3974" y="12063"/>
                  </a:lnTo>
                  <a:lnTo>
                    <a:pt x="3925" y="12726"/>
                  </a:lnTo>
                  <a:lnTo>
                    <a:pt x="4107" y="13388"/>
                  </a:lnTo>
                  <a:lnTo>
                    <a:pt x="4284" y="13065"/>
                  </a:lnTo>
                  <a:lnTo>
                    <a:pt x="4461" y="12556"/>
                  </a:lnTo>
                  <a:lnTo>
                    <a:pt x="4642" y="12726"/>
                  </a:lnTo>
                  <a:lnTo>
                    <a:pt x="4819" y="13065"/>
                  </a:lnTo>
                  <a:lnTo>
                    <a:pt x="4996" y="13065"/>
                  </a:lnTo>
                  <a:lnTo>
                    <a:pt x="5178" y="13234"/>
                  </a:lnTo>
                  <a:lnTo>
                    <a:pt x="5355" y="13388"/>
                  </a:lnTo>
                  <a:lnTo>
                    <a:pt x="5399" y="12726"/>
                  </a:lnTo>
                  <a:lnTo>
                    <a:pt x="5580" y="12556"/>
                  </a:lnTo>
                  <a:lnTo>
                    <a:pt x="5757" y="12726"/>
                  </a:lnTo>
                  <a:lnTo>
                    <a:pt x="5934" y="12556"/>
                  </a:lnTo>
                  <a:lnTo>
                    <a:pt x="5890" y="11894"/>
                  </a:lnTo>
                  <a:lnTo>
                    <a:pt x="5890" y="11216"/>
                  </a:lnTo>
                  <a:lnTo>
                    <a:pt x="6072" y="10723"/>
                  </a:lnTo>
                  <a:lnTo>
                    <a:pt x="6160" y="10045"/>
                  </a:lnTo>
                  <a:lnTo>
                    <a:pt x="6116" y="9383"/>
                  </a:lnTo>
                  <a:lnTo>
                    <a:pt x="6249" y="8705"/>
                  </a:lnTo>
                  <a:lnTo>
                    <a:pt x="6249" y="8042"/>
                  </a:lnTo>
                  <a:lnTo>
                    <a:pt x="6072" y="7703"/>
                  </a:lnTo>
                  <a:lnTo>
                    <a:pt x="5890" y="6871"/>
                  </a:lnTo>
                  <a:lnTo>
                    <a:pt x="5757" y="6193"/>
                  </a:lnTo>
                  <a:lnTo>
                    <a:pt x="5713" y="5531"/>
                  </a:lnTo>
                  <a:lnTo>
                    <a:pt x="5713" y="4853"/>
                  </a:lnTo>
                  <a:lnTo>
                    <a:pt x="5757" y="4191"/>
                  </a:lnTo>
                  <a:lnTo>
                    <a:pt x="5934" y="3513"/>
                  </a:lnTo>
                  <a:lnTo>
                    <a:pt x="6072" y="2850"/>
                  </a:lnTo>
                  <a:lnTo>
                    <a:pt x="6249" y="2511"/>
                  </a:lnTo>
                  <a:lnTo>
                    <a:pt x="6381" y="3174"/>
                  </a:lnTo>
                  <a:lnTo>
                    <a:pt x="6558" y="3343"/>
                  </a:lnTo>
                  <a:lnTo>
                    <a:pt x="6740" y="3174"/>
                  </a:lnTo>
                  <a:lnTo>
                    <a:pt x="7094" y="3174"/>
                  </a:lnTo>
                  <a:lnTo>
                    <a:pt x="7319" y="3020"/>
                  </a:lnTo>
                  <a:lnTo>
                    <a:pt x="7496" y="2850"/>
                  </a:lnTo>
                  <a:lnTo>
                    <a:pt x="7678" y="2850"/>
                  </a:lnTo>
                  <a:lnTo>
                    <a:pt x="7855" y="3174"/>
                  </a:lnTo>
                  <a:lnTo>
                    <a:pt x="7899" y="3852"/>
                  </a:lnTo>
                  <a:lnTo>
                    <a:pt x="8076" y="3852"/>
                  </a:lnTo>
                  <a:lnTo>
                    <a:pt x="8258" y="4360"/>
                  </a:lnTo>
                  <a:lnTo>
                    <a:pt x="8435" y="4853"/>
                  </a:lnTo>
                  <a:lnTo>
                    <a:pt x="8612" y="4514"/>
                  </a:lnTo>
                  <a:lnTo>
                    <a:pt x="8705" y="3852"/>
                  </a:lnTo>
                  <a:lnTo>
                    <a:pt x="8749" y="3174"/>
                  </a:lnTo>
                  <a:lnTo>
                    <a:pt x="8837" y="2511"/>
                  </a:lnTo>
                  <a:lnTo>
                    <a:pt x="9014" y="2342"/>
                  </a:lnTo>
                  <a:lnTo>
                    <a:pt x="9059" y="3020"/>
                  </a:lnTo>
                  <a:lnTo>
                    <a:pt x="9240" y="3343"/>
                  </a:lnTo>
                  <a:lnTo>
                    <a:pt x="9417" y="3343"/>
                  </a:lnTo>
                  <a:lnTo>
                    <a:pt x="9461" y="2681"/>
                  </a:lnTo>
                  <a:lnTo>
                    <a:pt x="9461" y="2003"/>
                  </a:lnTo>
                  <a:lnTo>
                    <a:pt x="9638" y="1849"/>
                  </a:lnTo>
                  <a:lnTo>
                    <a:pt x="9820" y="1849"/>
                  </a:lnTo>
                  <a:lnTo>
                    <a:pt x="9997" y="2511"/>
                  </a:lnTo>
                  <a:lnTo>
                    <a:pt x="10174" y="3020"/>
                  </a:lnTo>
                  <a:lnTo>
                    <a:pt x="10355" y="3020"/>
                  </a:lnTo>
                  <a:lnTo>
                    <a:pt x="10532" y="3343"/>
                  </a:lnTo>
                  <a:lnTo>
                    <a:pt x="10709" y="4021"/>
                  </a:lnTo>
                  <a:lnTo>
                    <a:pt x="10846" y="4684"/>
                  </a:lnTo>
                  <a:lnTo>
                    <a:pt x="11023" y="5192"/>
                  </a:lnTo>
                  <a:lnTo>
                    <a:pt x="11200" y="5361"/>
                  </a:lnTo>
                  <a:lnTo>
                    <a:pt x="11559" y="5361"/>
                  </a:lnTo>
                  <a:lnTo>
                    <a:pt x="11736" y="5531"/>
                  </a:lnTo>
                  <a:lnTo>
                    <a:pt x="11917" y="5700"/>
                  </a:lnTo>
                  <a:lnTo>
                    <a:pt x="12094" y="6024"/>
                  </a:lnTo>
                  <a:lnTo>
                    <a:pt x="12271" y="6702"/>
                  </a:lnTo>
                  <a:lnTo>
                    <a:pt x="12316" y="7364"/>
                  </a:lnTo>
                  <a:lnTo>
                    <a:pt x="12409" y="8042"/>
                  </a:lnTo>
                  <a:lnTo>
                    <a:pt x="12630" y="8705"/>
                  </a:lnTo>
                  <a:lnTo>
                    <a:pt x="12807" y="8874"/>
                  </a:lnTo>
                  <a:lnTo>
                    <a:pt x="13568" y="8874"/>
                  </a:lnTo>
                  <a:lnTo>
                    <a:pt x="13745" y="9044"/>
                  </a:lnTo>
                  <a:lnTo>
                    <a:pt x="13922" y="9383"/>
                  </a:lnTo>
                  <a:lnTo>
                    <a:pt x="14059" y="10045"/>
                  </a:lnTo>
                  <a:lnTo>
                    <a:pt x="14236" y="10553"/>
                  </a:lnTo>
                  <a:lnTo>
                    <a:pt x="14413" y="10723"/>
                  </a:lnTo>
                  <a:lnTo>
                    <a:pt x="14595" y="11216"/>
                  </a:lnTo>
                  <a:lnTo>
                    <a:pt x="14772" y="11894"/>
                  </a:lnTo>
                  <a:lnTo>
                    <a:pt x="15130" y="11894"/>
                  </a:lnTo>
                  <a:lnTo>
                    <a:pt x="15351" y="11724"/>
                  </a:lnTo>
                  <a:lnTo>
                    <a:pt x="15528" y="11724"/>
                  </a:lnTo>
                  <a:lnTo>
                    <a:pt x="15666" y="11047"/>
                  </a:lnTo>
                  <a:lnTo>
                    <a:pt x="15843" y="10877"/>
                  </a:lnTo>
                  <a:lnTo>
                    <a:pt x="16201" y="10877"/>
                  </a:lnTo>
                  <a:lnTo>
                    <a:pt x="16378" y="11555"/>
                  </a:lnTo>
                  <a:lnTo>
                    <a:pt x="16555" y="11894"/>
                  </a:lnTo>
                  <a:lnTo>
                    <a:pt x="16737" y="11894"/>
                  </a:lnTo>
                  <a:lnTo>
                    <a:pt x="16914" y="11724"/>
                  </a:lnTo>
                  <a:lnTo>
                    <a:pt x="17091" y="11385"/>
                  </a:lnTo>
                  <a:lnTo>
                    <a:pt x="17272" y="11047"/>
                  </a:lnTo>
                  <a:lnTo>
                    <a:pt x="17449" y="10877"/>
                  </a:lnTo>
                  <a:lnTo>
                    <a:pt x="17852" y="10877"/>
                  </a:lnTo>
                  <a:lnTo>
                    <a:pt x="18029" y="10723"/>
                  </a:lnTo>
                  <a:lnTo>
                    <a:pt x="18564" y="10723"/>
                  </a:lnTo>
                  <a:lnTo>
                    <a:pt x="18746" y="11047"/>
                  </a:lnTo>
                  <a:lnTo>
                    <a:pt x="18923" y="11555"/>
                  </a:lnTo>
                  <a:lnTo>
                    <a:pt x="19100" y="11894"/>
                  </a:lnTo>
                  <a:lnTo>
                    <a:pt x="19281" y="12063"/>
                  </a:lnTo>
                  <a:lnTo>
                    <a:pt x="20529" y="12063"/>
                  </a:lnTo>
                  <a:lnTo>
                    <a:pt x="20706" y="11894"/>
                  </a:lnTo>
                  <a:lnTo>
                    <a:pt x="20888" y="11724"/>
                  </a:lnTo>
                  <a:lnTo>
                    <a:pt x="21242" y="11724"/>
                  </a:lnTo>
                  <a:lnTo>
                    <a:pt x="21423" y="11894"/>
                  </a:lnTo>
                  <a:lnTo>
                    <a:pt x="21600" y="11894"/>
                  </a:lnTo>
                  <a:lnTo>
                    <a:pt x="21423" y="12556"/>
                  </a:lnTo>
                  <a:lnTo>
                    <a:pt x="21242" y="12726"/>
                  </a:lnTo>
                  <a:lnTo>
                    <a:pt x="21065" y="13065"/>
                  </a:lnTo>
                  <a:lnTo>
                    <a:pt x="20888" y="13558"/>
                  </a:lnTo>
                  <a:lnTo>
                    <a:pt x="20706" y="13727"/>
                  </a:lnTo>
                  <a:lnTo>
                    <a:pt x="20485" y="14066"/>
                  </a:lnTo>
                  <a:lnTo>
                    <a:pt x="20126" y="14236"/>
                  </a:lnTo>
                  <a:lnTo>
                    <a:pt x="19905" y="14236"/>
                  </a:lnTo>
                  <a:lnTo>
                    <a:pt x="19724" y="14405"/>
                  </a:lnTo>
                  <a:lnTo>
                    <a:pt x="19547" y="14898"/>
                  </a:lnTo>
                  <a:lnTo>
                    <a:pt x="19370" y="15068"/>
                  </a:lnTo>
                  <a:lnTo>
                    <a:pt x="18790" y="15068"/>
                  </a:lnTo>
                  <a:lnTo>
                    <a:pt x="18608" y="15407"/>
                  </a:lnTo>
                  <a:lnTo>
                    <a:pt x="18608" y="16577"/>
                  </a:lnTo>
                  <a:lnTo>
                    <a:pt x="18653" y="17240"/>
                  </a:lnTo>
                  <a:lnTo>
                    <a:pt x="18923" y="17409"/>
                  </a:lnTo>
                  <a:lnTo>
                    <a:pt x="19100" y="17748"/>
                  </a:lnTo>
                  <a:lnTo>
                    <a:pt x="18923" y="18580"/>
                  </a:lnTo>
                  <a:lnTo>
                    <a:pt x="18746" y="18919"/>
                  </a:lnTo>
                  <a:lnTo>
                    <a:pt x="18564" y="19258"/>
                  </a:lnTo>
                  <a:lnTo>
                    <a:pt x="18431" y="19921"/>
                  </a:lnTo>
                  <a:lnTo>
                    <a:pt x="18254" y="20599"/>
                  </a:lnTo>
                  <a:lnTo>
                    <a:pt x="17002" y="20599"/>
                  </a:lnTo>
                  <a:lnTo>
                    <a:pt x="16511" y="20260"/>
                  </a:lnTo>
                  <a:lnTo>
                    <a:pt x="16334" y="19921"/>
                  </a:lnTo>
                  <a:lnTo>
                    <a:pt x="16157" y="19089"/>
                  </a:lnTo>
                  <a:lnTo>
                    <a:pt x="16020" y="18257"/>
                  </a:lnTo>
                  <a:lnTo>
                    <a:pt x="15931" y="17579"/>
                  </a:lnTo>
                  <a:lnTo>
                    <a:pt x="15710" y="17086"/>
                  </a:lnTo>
                  <a:lnTo>
                    <a:pt x="15440" y="16747"/>
                  </a:lnTo>
                  <a:lnTo>
                    <a:pt x="15263" y="16069"/>
                  </a:lnTo>
                  <a:lnTo>
                    <a:pt x="15086" y="15576"/>
                  </a:lnTo>
                  <a:lnTo>
                    <a:pt x="14904" y="15237"/>
                  </a:lnTo>
                  <a:lnTo>
                    <a:pt x="14727" y="15068"/>
                  </a:lnTo>
                  <a:lnTo>
                    <a:pt x="14413" y="14898"/>
                  </a:lnTo>
                  <a:lnTo>
                    <a:pt x="14236" y="14898"/>
                  </a:lnTo>
                  <a:lnTo>
                    <a:pt x="14059" y="15068"/>
                  </a:lnTo>
                  <a:lnTo>
                    <a:pt x="13878" y="15068"/>
                  </a:lnTo>
                  <a:lnTo>
                    <a:pt x="13745" y="14405"/>
                  </a:lnTo>
                  <a:lnTo>
                    <a:pt x="13612" y="13727"/>
                  </a:lnTo>
                  <a:lnTo>
                    <a:pt x="13254" y="13388"/>
                  </a:lnTo>
                  <a:lnTo>
                    <a:pt x="13077" y="13234"/>
                  </a:lnTo>
                  <a:lnTo>
                    <a:pt x="12851" y="12895"/>
                  </a:lnTo>
                  <a:lnTo>
                    <a:pt x="12497" y="12726"/>
                  </a:lnTo>
                  <a:lnTo>
                    <a:pt x="12316" y="12556"/>
                  </a:lnTo>
                  <a:lnTo>
                    <a:pt x="12139" y="12726"/>
                  </a:lnTo>
                  <a:lnTo>
                    <a:pt x="11962" y="13065"/>
                  </a:lnTo>
                  <a:lnTo>
                    <a:pt x="11780" y="13388"/>
                  </a:lnTo>
                  <a:lnTo>
                    <a:pt x="11338" y="13727"/>
                  </a:lnTo>
                  <a:lnTo>
                    <a:pt x="11112" y="13897"/>
                  </a:lnTo>
                  <a:lnTo>
                    <a:pt x="10935" y="14236"/>
                  </a:lnTo>
                  <a:lnTo>
                    <a:pt x="10754" y="14236"/>
                  </a:lnTo>
                  <a:lnTo>
                    <a:pt x="10400" y="13897"/>
                  </a:lnTo>
                  <a:lnTo>
                    <a:pt x="10085" y="13388"/>
                  </a:lnTo>
                  <a:lnTo>
                    <a:pt x="9908" y="13234"/>
                  </a:lnTo>
                  <a:lnTo>
                    <a:pt x="9727" y="12895"/>
                  </a:lnTo>
                  <a:lnTo>
                    <a:pt x="9550" y="12556"/>
                  </a:lnTo>
                  <a:lnTo>
                    <a:pt x="9373" y="12063"/>
                  </a:lnTo>
                  <a:lnTo>
                    <a:pt x="9147" y="11894"/>
                  </a:lnTo>
                  <a:lnTo>
                    <a:pt x="8970" y="11894"/>
                  </a:lnTo>
                  <a:lnTo>
                    <a:pt x="8793" y="12217"/>
                  </a:lnTo>
                  <a:lnTo>
                    <a:pt x="8612" y="12556"/>
                  </a:lnTo>
                  <a:lnTo>
                    <a:pt x="8523" y="13234"/>
                  </a:lnTo>
                  <a:lnTo>
                    <a:pt x="8523" y="14575"/>
                  </a:lnTo>
                  <a:lnTo>
                    <a:pt x="8390" y="15237"/>
                  </a:lnTo>
                  <a:lnTo>
                    <a:pt x="8302" y="15900"/>
                  </a:lnTo>
                  <a:lnTo>
                    <a:pt x="8302" y="16577"/>
                  </a:lnTo>
                  <a:lnTo>
                    <a:pt x="8390" y="17240"/>
                  </a:lnTo>
                  <a:lnTo>
                    <a:pt x="8479" y="17918"/>
                  </a:lnTo>
                  <a:lnTo>
                    <a:pt x="8479" y="19921"/>
                  </a:lnTo>
                  <a:lnTo>
                    <a:pt x="8435" y="20599"/>
                  </a:lnTo>
                  <a:lnTo>
                    <a:pt x="8258" y="20938"/>
                  </a:lnTo>
                  <a:lnTo>
                    <a:pt x="7988" y="20938"/>
                  </a:lnTo>
                  <a:lnTo>
                    <a:pt x="7766" y="21261"/>
                  </a:lnTo>
                  <a:lnTo>
                    <a:pt x="7585" y="21261"/>
                  </a:lnTo>
                  <a:lnTo>
                    <a:pt x="7408" y="21431"/>
                  </a:lnTo>
                  <a:lnTo>
                    <a:pt x="7231" y="21431"/>
                  </a:lnTo>
                  <a:lnTo>
                    <a:pt x="7050" y="21600"/>
                  </a:lnTo>
                  <a:lnTo>
                    <a:pt x="6873" y="21092"/>
                  </a:lnTo>
                  <a:lnTo>
                    <a:pt x="6696" y="20768"/>
                  </a:lnTo>
                  <a:lnTo>
                    <a:pt x="6337" y="20768"/>
                  </a:lnTo>
                  <a:lnTo>
                    <a:pt x="6116" y="20429"/>
                  </a:lnTo>
                  <a:lnTo>
                    <a:pt x="5934" y="20090"/>
                  </a:lnTo>
                  <a:lnTo>
                    <a:pt x="5757" y="19597"/>
                  </a:lnTo>
                  <a:lnTo>
                    <a:pt x="5580" y="19258"/>
                  </a:lnTo>
                  <a:lnTo>
                    <a:pt x="5399" y="19089"/>
                  </a:lnTo>
                  <a:lnTo>
                    <a:pt x="5045" y="19089"/>
                  </a:lnTo>
                  <a:lnTo>
                    <a:pt x="4863" y="18919"/>
                  </a:lnTo>
                  <a:lnTo>
                    <a:pt x="4686" y="18919"/>
                  </a:lnTo>
                  <a:lnTo>
                    <a:pt x="4509" y="18750"/>
                  </a:lnTo>
                  <a:lnTo>
                    <a:pt x="4328" y="18750"/>
                  </a:lnTo>
                  <a:lnTo>
                    <a:pt x="4151" y="18919"/>
                  </a:lnTo>
                  <a:lnTo>
                    <a:pt x="3974" y="19258"/>
                  </a:lnTo>
                  <a:lnTo>
                    <a:pt x="3793" y="19751"/>
                  </a:lnTo>
                  <a:lnTo>
                    <a:pt x="3615" y="20260"/>
                  </a:lnTo>
                  <a:lnTo>
                    <a:pt x="3438" y="20599"/>
                  </a:lnTo>
                  <a:lnTo>
                    <a:pt x="3257" y="21092"/>
                  </a:lnTo>
                  <a:lnTo>
                    <a:pt x="3080" y="21261"/>
                  </a:lnTo>
                  <a:lnTo>
                    <a:pt x="2903" y="20599"/>
                  </a:lnTo>
                  <a:lnTo>
                    <a:pt x="2854" y="19921"/>
                  </a:lnTo>
                  <a:lnTo>
                    <a:pt x="2766" y="19258"/>
                  </a:lnTo>
                  <a:lnTo>
                    <a:pt x="2766" y="18580"/>
                  </a:lnTo>
                  <a:lnTo>
                    <a:pt x="2722" y="17918"/>
                  </a:lnTo>
                  <a:lnTo>
                    <a:pt x="2633" y="17240"/>
                  </a:lnTo>
                  <a:lnTo>
                    <a:pt x="2456" y="16916"/>
                  </a:lnTo>
                  <a:lnTo>
                    <a:pt x="2230" y="16747"/>
                  </a:lnTo>
                  <a:lnTo>
                    <a:pt x="2053" y="16577"/>
                  </a:lnTo>
                  <a:lnTo>
                    <a:pt x="1876" y="16069"/>
                  </a:lnTo>
                  <a:lnTo>
                    <a:pt x="1739" y="15407"/>
                  </a:lnTo>
                  <a:lnTo>
                    <a:pt x="1695" y="14729"/>
                  </a:lnTo>
                  <a:lnTo>
                    <a:pt x="1651" y="13897"/>
                  </a:lnTo>
                  <a:lnTo>
                    <a:pt x="1562" y="13234"/>
                  </a:lnTo>
                  <a:lnTo>
                    <a:pt x="1385" y="12895"/>
                  </a:lnTo>
                  <a:lnTo>
                    <a:pt x="1204" y="12387"/>
                  </a:lnTo>
                  <a:lnTo>
                    <a:pt x="1027" y="12063"/>
                  </a:lnTo>
                  <a:lnTo>
                    <a:pt x="624" y="12063"/>
                  </a:lnTo>
                  <a:lnTo>
                    <a:pt x="580" y="11385"/>
                  </a:lnTo>
                  <a:lnTo>
                    <a:pt x="535" y="10723"/>
                  </a:lnTo>
                  <a:lnTo>
                    <a:pt x="535" y="7195"/>
                  </a:lnTo>
                  <a:lnTo>
                    <a:pt x="358" y="7025"/>
                  </a:lnTo>
                  <a:lnTo>
                    <a:pt x="270" y="6363"/>
                  </a:lnTo>
                  <a:lnTo>
                    <a:pt x="270" y="4360"/>
                  </a:lnTo>
                  <a:lnTo>
                    <a:pt x="221" y="3682"/>
                  </a:lnTo>
                  <a:lnTo>
                    <a:pt x="270" y="3020"/>
                  </a:lnTo>
                  <a:lnTo>
                    <a:pt x="403" y="2342"/>
                  </a:lnTo>
                  <a:lnTo>
                    <a:pt x="403" y="1679"/>
                  </a:lnTo>
                  <a:lnTo>
                    <a:pt x="270" y="1001"/>
                  </a:lnTo>
                  <a:lnTo>
                    <a:pt x="89" y="662"/>
                  </a:lnTo>
                  <a:lnTo>
                    <a:pt x="0" y="0"/>
                  </a:lnTo>
                  <a:lnTo>
                    <a:pt x="0" y="1001"/>
                  </a:lnTo>
                  <a:lnTo>
                    <a:pt x="0" y="0"/>
                  </a:lnTo>
                </a:path>
              </a:pathLst>
            </a:custGeom>
            <a:solidFill>
              <a:srgbClr val="656565"/>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447" name="AutoShape 8"/>
            <p:cNvSpPr/>
            <p:nvPr/>
          </p:nvSpPr>
          <p:spPr>
            <a:xfrm>
              <a:off x="273412" y="548814"/>
              <a:ext cx="7935327" cy="5163632"/>
            </a:xfrm>
            <a:custGeom>
              <a:avLst/>
              <a:gdLst/>
              <a:ahLst/>
              <a:cxnLst>
                <a:cxn ang="0">
                  <a:pos x="wd2" y="hd2"/>
                </a:cxn>
                <a:cxn ang="5400000">
                  <a:pos x="wd2" y="hd2"/>
                </a:cxn>
                <a:cxn ang="10800000">
                  <a:pos x="wd2" y="hd2"/>
                </a:cxn>
                <a:cxn ang="16200000">
                  <a:pos x="wd2" y="hd2"/>
                </a:cxn>
              </a:cxnLst>
              <a:rect l="0" t="0" r="r" b="b"/>
              <a:pathLst>
                <a:path w="21600" h="21600" extrusionOk="0">
                  <a:moveTo>
                    <a:pt x="5365" y="16041"/>
                  </a:moveTo>
                  <a:lnTo>
                    <a:pt x="5149" y="16180"/>
                  </a:lnTo>
                  <a:lnTo>
                    <a:pt x="4976" y="16326"/>
                  </a:lnTo>
                  <a:lnTo>
                    <a:pt x="4933" y="16618"/>
                  </a:lnTo>
                  <a:lnTo>
                    <a:pt x="4933" y="16904"/>
                  </a:lnTo>
                  <a:lnTo>
                    <a:pt x="4842" y="17196"/>
                  </a:lnTo>
                  <a:lnTo>
                    <a:pt x="4669" y="17336"/>
                  </a:lnTo>
                  <a:lnTo>
                    <a:pt x="4496" y="17409"/>
                  </a:lnTo>
                  <a:lnTo>
                    <a:pt x="4318" y="17555"/>
                  </a:lnTo>
                  <a:lnTo>
                    <a:pt x="4188" y="17841"/>
                  </a:lnTo>
                  <a:lnTo>
                    <a:pt x="4188" y="18133"/>
                  </a:lnTo>
                  <a:lnTo>
                    <a:pt x="4145" y="18492"/>
                  </a:lnTo>
                  <a:lnTo>
                    <a:pt x="4145" y="18784"/>
                  </a:lnTo>
                  <a:lnTo>
                    <a:pt x="4188" y="19069"/>
                  </a:lnTo>
                  <a:lnTo>
                    <a:pt x="4188" y="19362"/>
                  </a:lnTo>
                  <a:lnTo>
                    <a:pt x="4059" y="19647"/>
                  </a:lnTo>
                  <a:lnTo>
                    <a:pt x="3838" y="19793"/>
                  </a:lnTo>
                  <a:lnTo>
                    <a:pt x="3665" y="20013"/>
                  </a:lnTo>
                  <a:lnTo>
                    <a:pt x="3492" y="20225"/>
                  </a:lnTo>
                  <a:lnTo>
                    <a:pt x="3098" y="20225"/>
                  </a:lnTo>
                  <a:lnTo>
                    <a:pt x="2925" y="20298"/>
                  </a:lnTo>
                  <a:lnTo>
                    <a:pt x="2882" y="20590"/>
                  </a:lnTo>
                  <a:lnTo>
                    <a:pt x="2882" y="20949"/>
                  </a:lnTo>
                  <a:lnTo>
                    <a:pt x="2791" y="21241"/>
                  </a:lnTo>
                  <a:lnTo>
                    <a:pt x="2575" y="21527"/>
                  </a:lnTo>
                  <a:lnTo>
                    <a:pt x="2401" y="21600"/>
                  </a:lnTo>
                  <a:lnTo>
                    <a:pt x="2267" y="21308"/>
                  </a:lnTo>
                  <a:lnTo>
                    <a:pt x="2181" y="21022"/>
                  </a:lnTo>
                  <a:lnTo>
                    <a:pt x="2051" y="20730"/>
                  </a:lnTo>
                  <a:lnTo>
                    <a:pt x="2094" y="20444"/>
                  </a:lnTo>
                  <a:lnTo>
                    <a:pt x="2094" y="20152"/>
                  </a:lnTo>
                  <a:lnTo>
                    <a:pt x="1921" y="20013"/>
                  </a:lnTo>
                  <a:lnTo>
                    <a:pt x="1744" y="20013"/>
                  </a:lnTo>
                  <a:lnTo>
                    <a:pt x="1571" y="20086"/>
                  </a:lnTo>
                  <a:lnTo>
                    <a:pt x="1398" y="20225"/>
                  </a:lnTo>
                  <a:lnTo>
                    <a:pt x="1220" y="20371"/>
                  </a:lnTo>
                  <a:lnTo>
                    <a:pt x="1047" y="20444"/>
                  </a:lnTo>
                  <a:lnTo>
                    <a:pt x="874" y="20371"/>
                  </a:lnTo>
                  <a:lnTo>
                    <a:pt x="697" y="20371"/>
                  </a:lnTo>
                  <a:lnTo>
                    <a:pt x="524" y="20086"/>
                  </a:lnTo>
                  <a:lnTo>
                    <a:pt x="524" y="19793"/>
                  </a:lnTo>
                  <a:lnTo>
                    <a:pt x="394" y="19508"/>
                  </a:lnTo>
                  <a:lnTo>
                    <a:pt x="173" y="19362"/>
                  </a:lnTo>
                  <a:lnTo>
                    <a:pt x="0" y="18996"/>
                  </a:lnTo>
                  <a:lnTo>
                    <a:pt x="130" y="18711"/>
                  </a:lnTo>
                  <a:lnTo>
                    <a:pt x="307" y="18784"/>
                  </a:lnTo>
                  <a:lnTo>
                    <a:pt x="394" y="19069"/>
                  </a:lnTo>
                  <a:lnTo>
                    <a:pt x="610" y="19215"/>
                  </a:lnTo>
                  <a:lnTo>
                    <a:pt x="787" y="19215"/>
                  </a:lnTo>
                  <a:lnTo>
                    <a:pt x="874" y="19508"/>
                  </a:lnTo>
                  <a:lnTo>
                    <a:pt x="1090" y="19720"/>
                  </a:lnTo>
                  <a:lnTo>
                    <a:pt x="1263" y="19508"/>
                  </a:lnTo>
                  <a:lnTo>
                    <a:pt x="1311" y="19215"/>
                  </a:lnTo>
                  <a:lnTo>
                    <a:pt x="1311" y="18930"/>
                  </a:lnTo>
                  <a:lnTo>
                    <a:pt x="1484" y="18857"/>
                  </a:lnTo>
                  <a:lnTo>
                    <a:pt x="1657" y="18996"/>
                  </a:lnTo>
                  <a:lnTo>
                    <a:pt x="1835" y="18784"/>
                  </a:lnTo>
                  <a:lnTo>
                    <a:pt x="2008" y="18565"/>
                  </a:lnTo>
                  <a:lnTo>
                    <a:pt x="2181" y="18784"/>
                  </a:lnTo>
                  <a:lnTo>
                    <a:pt x="2401" y="18996"/>
                  </a:lnTo>
                  <a:lnTo>
                    <a:pt x="2575" y="19069"/>
                  </a:lnTo>
                  <a:lnTo>
                    <a:pt x="2791" y="19142"/>
                  </a:lnTo>
                  <a:lnTo>
                    <a:pt x="2838" y="18857"/>
                  </a:lnTo>
                  <a:lnTo>
                    <a:pt x="2791" y="18565"/>
                  </a:lnTo>
                  <a:lnTo>
                    <a:pt x="2968" y="18418"/>
                  </a:lnTo>
                  <a:lnTo>
                    <a:pt x="2968" y="18133"/>
                  </a:lnTo>
                  <a:lnTo>
                    <a:pt x="3141" y="17987"/>
                  </a:lnTo>
                  <a:lnTo>
                    <a:pt x="3492" y="17987"/>
                  </a:lnTo>
                  <a:lnTo>
                    <a:pt x="3665" y="17841"/>
                  </a:lnTo>
                  <a:lnTo>
                    <a:pt x="3838" y="17701"/>
                  </a:lnTo>
                  <a:lnTo>
                    <a:pt x="3972" y="17409"/>
                  </a:lnTo>
                  <a:lnTo>
                    <a:pt x="4145" y="17263"/>
                  </a:lnTo>
                  <a:lnTo>
                    <a:pt x="4318" y="17263"/>
                  </a:lnTo>
                  <a:lnTo>
                    <a:pt x="4409" y="16977"/>
                  </a:lnTo>
                  <a:lnTo>
                    <a:pt x="4539" y="16685"/>
                  </a:lnTo>
                  <a:lnTo>
                    <a:pt x="4496" y="16399"/>
                  </a:lnTo>
                  <a:lnTo>
                    <a:pt x="4318" y="16253"/>
                  </a:lnTo>
                  <a:lnTo>
                    <a:pt x="4145" y="16253"/>
                  </a:lnTo>
                  <a:lnTo>
                    <a:pt x="3972" y="16107"/>
                  </a:lnTo>
                  <a:lnTo>
                    <a:pt x="3795" y="15968"/>
                  </a:lnTo>
                  <a:lnTo>
                    <a:pt x="3622" y="16041"/>
                  </a:lnTo>
                  <a:lnTo>
                    <a:pt x="3449" y="15968"/>
                  </a:lnTo>
                  <a:lnTo>
                    <a:pt x="3362" y="15675"/>
                  </a:lnTo>
                  <a:lnTo>
                    <a:pt x="3449" y="15390"/>
                  </a:lnTo>
                  <a:lnTo>
                    <a:pt x="3492" y="15097"/>
                  </a:lnTo>
                  <a:lnTo>
                    <a:pt x="3098" y="14885"/>
                  </a:lnTo>
                  <a:lnTo>
                    <a:pt x="2925" y="14812"/>
                  </a:lnTo>
                  <a:lnTo>
                    <a:pt x="2791" y="14520"/>
                  </a:lnTo>
                  <a:lnTo>
                    <a:pt x="2618" y="14373"/>
                  </a:lnTo>
                  <a:lnTo>
                    <a:pt x="2445" y="14300"/>
                  </a:lnTo>
                  <a:lnTo>
                    <a:pt x="2267" y="14161"/>
                  </a:lnTo>
                  <a:lnTo>
                    <a:pt x="2094" y="14015"/>
                  </a:lnTo>
                  <a:lnTo>
                    <a:pt x="1921" y="14015"/>
                  </a:lnTo>
                  <a:lnTo>
                    <a:pt x="1744" y="13942"/>
                  </a:lnTo>
                  <a:lnTo>
                    <a:pt x="1571" y="13942"/>
                  </a:lnTo>
                  <a:lnTo>
                    <a:pt x="1484" y="13656"/>
                  </a:lnTo>
                  <a:lnTo>
                    <a:pt x="1484" y="13364"/>
                  </a:lnTo>
                  <a:lnTo>
                    <a:pt x="1311" y="13291"/>
                  </a:lnTo>
                  <a:lnTo>
                    <a:pt x="1220" y="13005"/>
                  </a:lnTo>
                  <a:lnTo>
                    <a:pt x="1047" y="12713"/>
                  </a:lnTo>
                  <a:lnTo>
                    <a:pt x="961" y="12427"/>
                  </a:lnTo>
                  <a:lnTo>
                    <a:pt x="1047" y="12135"/>
                  </a:lnTo>
                  <a:lnTo>
                    <a:pt x="1220" y="12135"/>
                  </a:lnTo>
                  <a:lnTo>
                    <a:pt x="1354" y="12427"/>
                  </a:lnTo>
                  <a:lnTo>
                    <a:pt x="1527" y="12640"/>
                  </a:lnTo>
                  <a:lnTo>
                    <a:pt x="1700" y="12786"/>
                  </a:lnTo>
                  <a:lnTo>
                    <a:pt x="1744" y="13078"/>
                  </a:lnTo>
                  <a:lnTo>
                    <a:pt x="1921" y="13364"/>
                  </a:lnTo>
                  <a:lnTo>
                    <a:pt x="2094" y="13437"/>
                  </a:lnTo>
                  <a:lnTo>
                    <a:pt x="2267" y="13723"/>
                  </a:lnTo>
                  <a:lnTo>
                    <a:pt x="2401" y="14015"/>
                  </a:lnTo>
                  <a:lnTo>
                    <a:pt x="2575" y="14088"/>
                  </a:lnTo>
                  <a:lnTo>
                    <a:pt x="2925" y="14088"/>
                  </a:lnTo>
                  <a:lnTo>
                    <a:pt x="3098" y="13942"/>
                  </a:lnTo>
                  <a:lnTo>
                    <a:pt x="3271" y="13723"/>
                  </a:lnTo>
                  <a:lnTo>
                    <a:pt x="3449" y="13656"/>
                  </a:lnTo>
                  <a:lnTo>
                    <a:pt x="3622" y="13796"/>
                  </a:lnTo>
                  <a:lnTo>
                    <a:pt x="3795" y="14015"/>
                  </a:lnTo>
                  <a:lnTo>
                    <a:pt x="4145" y="14015"/>
                  </a:lnTo>
                  <a:lnTo>
                    <a:pt x="4318" y="14088"/>
                  </a:lnTo>
                  <a:lnTo>
                    <a:pt x="4452" y="14373"/>
                  </a:lnTo>
                  <a:lnTo>
                    <a:pt x="4625" y="14373"/>
                  </a:lnTo>
                  <a:lnTo>
                    <a:pt x="4799" y="14300"/>
                  </a:lnTo>
                  <a:lnTo>
                    <a:pt x="4976" y="14234"/>
                  </a:lnTo>
                  <a:lnTo>
                    <a:pt x="5149" y="14234"/>
                  </a:lnTo>
                  <a:lnTo>
                    <a:pt x="5149" y="14520"/>
                  </a:lnTo>
                  <a:lnTo>
                    <a:pt x="5106" y="14812"/>
                  </a:lnTo>
                  <a:lnTo>
                    <a:pt x="5062" y="15097"/>
                  </a:lnTo>
                  <a:lnTo>
                    <a:pt x="5106" y="15390"/>
                  </a:lnTo>
                  <a:lnTo>
                    <a:pt x="5279" y="15602"/>
                  </a:lnTo>
                  <a:lnTo>
                    <a:pt x="5456" y="15894"/>
                  </a:lnTo>
                  <a:lnTo>
                    <a:pt x="5629" y="15968"/>
                  </a:lnTo>
                  <a:lnTo>
                    <a:pt x="5716" y="15675"/>
                  </a:lnTo>
                  <a:lnTo>
                    <a:pt x="5716" y="15390"/>
                  </a:lnTo>
                  <a:lnTo>
                    <a:pt x="5629" y="15097"/>
                  </a:lnTo>
                  <a:lnTo>
                    <a:pt x="5586" y="14812"/>
                  </a:lnTo>
                  <a:lnTo>
                    <a:pt x="5716" y="14520"/>
                  </a:lnTo>
                  <a:lnTo>
                    <a:pt x="5889" y="14373"/>
                  </a:lnTo>
                  <a:lnTo>
                    <a:pt x="6066" y="14373"/>
                  </a:lnTo>
                  <a:lnTo>
                    <a:pt x="6066" y="14088"/>
                  </a:lnTo>
                  <a:lnTo>
                    <a:pt x="6023" y="13796"/>
                  </a:lnTo>
                  <a:lnTo>
                    <a:pt x="6239" y="13723"/>
                  </a:lnTo>
                  <a:lnTo>
                    <a:pt x="6412" y="13723"/>
                  </a:lnTo>
                  <a:lnTo>
                    <a:pt x="6590" y="13796"/>
                  </a:lnTo>
                  <a:lnTo>
                    <a:pt x="6720" y="13510"/>
                  </a:lnTo>
                  <a:lnTo>
                    <a:pt x="6720" y="12932"/>
                  </a:lnTo>
                  <a:lnTo>
                    <a:pt x="6893" y="12713"/>
                  </a:lnTo>
                  <a:lnTo>
                    <a:pt x="7113" y="12713"/>
                  </a:lnTo>
                  <a:lnTo>
                    <a:pt x="7330" y="12640"/>
                  </a:lnTo>
                  <a:lnTo>
                    <a:pt x="7724" y="12640"/>
                  </a:lnTo>
                  <a:lnTo>
                    <a:pt x="7897" y="12500"/>
                  </a:lnTo>
                  <a:lnTo>
                    <a:pt x="8074" y="12500"/>
                  </a:lnTo>
                  <a:lnTo>
                    <a:pt x="8204" y="12208"/>
                  </a:lnTo>
                  <a:lnTo>
                    <a:pt x="8204" y="11923"/>
                  </a:lnTo>
                  <a:lnTo>
                    <a:pt x="8161" y="11630"/>
                  </a:lnTo>
                  <a:lnTo>
                    <a:pt x="8161" y="11345"/>
                  </a:lnTo>
                  <a:lnTo>
                    <a:pt x="8204" y="11052"/>
                  </a:lnTo>
                  <a:lnTo>
                    <a:pt x="8161" y="10767"/>
                  </a:lnTo>
                  <a:lnTo>
                    <a:pt x="8161" y="10475"/>
                  </a:lnTo>
                  <a:lnTo>
                    <a:pt x="8334" y="10328"/>
                  </a:lnTo>
                  <a:lnTo>
                    <a:pt x="8727" y="10328"/>
                  </a:lnTo>
                  <a:lnTo>
                    <a:pt x="8727" y="10043"/>
                  </a:lnTo>
                  <a:lnTo>
                    <a:pt x="8857" y="9751"/>
                  </a:lnTo>
                  <a:lnTo>
                    <a:pt x="9078" y="9538"/>
                  </a:lnTo>
                  <a:lnTo>
                    <a:pt x="9121" y="9246"/>
                  </a:lnTo>
                  <a:lnTo>
                    <a:pt x="9121" y="8960"/>
                  </a:lnTo>
                  <a:lnTo>
                    <a:pt x="9294" y="8741"/>
                  </a:lnTo>
                  <a:lnTo>
                    <a:pt x="9467" y="8668"/>
                  </a:lnTo>
                  <a:lnTo>
                    <a:pt x="9424" y="8960"/>
                  </a:lnTo>
                  <a:lnTo>
                    <a:pt x="9381" y="9246"/>
                  </a:lnTo>
                  <a:lnTo>
                    <a:pt x="9294" y="9538"/>
                  </a:lnTo>
                  <a:lnTo>
                    <a:pt x="9294" y="10116"/>
                  </a:lnTo>
                  <a:lnTo>
                    <a:pt x="9251" y="10401"/>
                  </a:lnTo>
                  <a:lnTo>
                    <a:pt x="9424" y="10328"/>
                  </a:lnTo>
                  <a:lnTo>
                    <a:pt x="9558" y="10043"/>
                  </a:lnTo>
                  <a:lnTo>
                    <a:pt x="9731" y="10255"/>
                  </a:lnTo>
                  <a:lnTo>
                    <a:pt x="9904" y="10401"/>
                  </a:lnTo>
                  <a:lnTo>
                    <a:pt x="9948" y="10116"/>
                  </a:lnTo>
                  <a:lnTo>
                    <a:pt x="10125" y="9970"/>
                  </a:lnTo>
                  <a:lnTo>
                    <a:pt x="10212" y="9677"/>
                  </a:lnTo>
                  <a:lnTo>
                    <a:pt x="10168" y="9392"/>
                  </a:lnTo>
                  <a:lnTo>
                    <a:pt x="10168" y="9100"/>
                  </a:lnTo>
                  <a:lnTo>
                    <a:pt x="9991" y="9033"/>
                  </a:lnTo>
                  <a:lnTo>
                    <a:pt x="9861" y="8741"/>
                  </a:lnTo>
                  <a:lnTo>
                    <a:pt x="9861" y="8090"/>
                  </a:lnTo>
                  <a:lnTo>
                    <a:pt x="9904" y="7804"/>
                  </a:lnTo>
                  <a:lnTo>
                    <a:pt x="9904" y="7512"/>
                  </a:lnTo>
                  <a:lnTo>
                    <a:pt x="9861" y="7227"/>
                  </a:lnTo>
                  <a:lnTo>
                    <a:pt x="9688" y="7154"/>
                  </a:lnTo>
                  <a:lnTo>
                    <a:pt x="9511" y="7300"/>
                  </a:lnTo>
                  <a:lnTo>
                    <a:pt x="9337" y="7227"/>
                  </a:lnTo>
                  <a:lnTo>
                    <a:pt x="9164" y="6934"/>
                  </a:lnTo>
                  <a:lnTo>
                    <a:pt x="9078" y="6649"/>
                  </a:lnTo>
                  <a:lnTo>
                    <a:pt x="9121" y="6356"/>
                  </a:lnTo>
                  <a:lnTo>
                    <a:pt x="9078" y="6071"/>
                  </a:lnTo>
                  <a:lnTo>
                    <a:pt x="8987" y="5779"/>
                  </a:lnTo>
                  <a:lnTo>
                    <a:pt x="8944" y="5493"/>
                  </a:lnTo>
                  <a:lnTo>
                    <a:pt x="8987" y="5201"/>
                  </a:lnTo>
                  <a:lnTo>
                    <a:pt x="8987" y="4337"/>
                  </a:lnTo>
                  <a:lnTo>
                    <a:pt x="9121" y="4045"/>
                  </a:lnTo>
                  <a:lnTo>
                    <a:pt x="9208" y="3759"/>
                  </a:lnTo>
                  <a:lnTo>
                    <a:pt x="9208" y="3467"/>
                  </a:lnTo>
                  <a:lnTo>
                    <a:pt x="9121" y="3182"/>
                  </a:lnTo>
                  <a:lnTo>
                    <a:pt x="8944" y="3035"/>
                  </a:lnTo>
                  <a:lnTo>
                    <a:pt x="8771" y="2816"/>
                  </a:lnTo>
                  <a:lnTo>
                    <a:pt x="8598" y="2670"/>
                  </a:lnTo>
                  <a:lnTo>
                    <a:pt x="8247" y="2670"/>
                  </a:lnTo>
                  <a:lnTo>
                    <a:pt x="8117" y="2385"/>
                  </a:lnTo>
                  <a:lnTo>
                    <a:pt x="8247" y="2092"/>
                  </a:lnTo>
                  <a:lnTo>
                    <a:pt x="8204" y="1807"/>
                  </a:lnTo>
                  <a:lnTo>
                    <a:pt x="8247" y="1514"/>
                  </a:lnTo>
                  <a:lnTo>
                    <a:pt x="8334" y="1229"/>
                  </a:lnTo>
                  <a:lnTo>
                    <a:pt x="8117" y="1156"/>
                  </a:lnTo>
                  <a:lnTo>
                    <a:pt x="7940" y="1156"/>
                  </a:lnTo>
                  <a:lnTo>
                    <a:pt x="7724" y="1083"/>
                  </a:lnTo>
                  <a:lnTo>
                    <a:pt x="7594" y="797"/>
                  </a:lnTo>
                  <a:lnTo>
                    <a:pt x="7416" y="505"/>
                  </a:lnTo>
                  <a:lnTo>
                    <a:pt x="7070" y="359"/>
                  </a:lnTo>
                  <a:lnTo>
                    <a:pt x="7113" y="73"/>
                  </a:lnTo>
                  <a:lnTo>
                    <a:pt x="7287" y="0"/>
                  </a:lnTo>
                  <a:lnTo>
                    <a:pt x="7507" y="0"/>
                  </a:lnTo>
                  <a:lnTo>
                    <a:pt x="7594" y="292"/>
                  </a:lnTo>
                  <a:lnTo>
                    <a:pt x="7810" y="432"/>
                  </a:lnTo>
                  <a:lnTo>
                    <a:pt x="7987" y="432"/>
                  </a:lnTo>
                  <a:lnTo>
                    <a:pt x="8161" y="505"/>
                  </a:lnTo>
                  <a:lnTo>
                    <a:pt x="8377" y="578"/>
                  </a:lnTo>
                  <a:lnTo>
                    <a:pt x="8511" y="870"/>
                  </a:lnTo>
                  <a:lnTo>
                    <a:pt x="8511" y="1156"/>
                  </a:lnTo>
                  <a:lnTo>
                    <a:pt x="8684" y="1229"/>
                  </a:lnTo>
                  <a:lnTo>
                    <a:pt x="8814" y="1514"/>
                  </a:lnTo>
                  <a:lnTo>
                    <a:pt x="8987" y="1514"/>
                  </a:lnTo>
                  <a:lnTo>
                    <a:pt x="9208" y="1375"/>
                  </a:lnTo>
                  <a:lnTo>
                    <a:pt x="9424" y="1302"/>
                  </a:lnTo>
                  <a:lnTo>
                    <a:pt x="9601" y="1448"/>
                  </a:lnTo>
                  <a:lnTo>
                    <a:pt x="9601" y="1734"/>
                  </a:lnTo>
                  <a:lnTo>
                    <a:pt x="9511" y="2026"/>
                  </a:lnTo>
                  <a:lnTo>
                    <a:pt x="9511" y="2311"/>
                  </a:lnTo>
                  <a:lnTo>
                    <a:pt x="9645" y="2604"/>
                  </a:lnTo>
                  <a:lnTo>
                    <a:pt x="9818" y="2604"/>
                  </a:lnTo>
                  <a:lnTo>
                    <a:pt x="9991" y="2670"/>
                  </a:lnTo>
                  <a:lnTo>
                    <a:pt x="10168" y="2962"/>
                  </a:lnTo>
                  <a:lnTo>
                    <a:pt x="9948" y="3248"/>
                  </a:lnTo>
                  <a:lnTo>
                    <a:pt x="9775" y="3321"/>
                  </a:lnTo>
                  <a:lnTo>
                    <a:pt x="9688" y="3613"/>
                  </a:lnTo>
                  <a:lnTo>
                    <a:pt x="9688" y="3899"/>
                  </a:lnTo>
                  <a:lnTo>
                    <a:pt x="9601" y="4191"/>
                  </a:lnTo>
                  <a:lnTo>
                    <a:pt x="9467" y="4477"/>
                  </a:lnTo>
                  <a:lnTo>
                    <a:pt x="9121" y="4769"/>
                  </a:lnTo>
                  <a:lnTo>
                    <a:pt x="9078" y="5055"/>
                  </a:lnTo>
                  <a:lnTo>
                    <a:pt x="9078" y="5347"/>
                  </a:lnTo>
                  <a:lnTo>
                    <a:pt x="9121" y="5632"/>
                  </a:lnTo>
                  <a:lnTo>
                    <a:pt x="9294" y="5706"/>
                  </a:lnTo>
                  <a:lnTo>
                    <a:pt x="9467" y="5706"/>
                  </a:lnTo>
                  <a:lnTo>
                    <a:pt x="9645" y="5632"/>
                  </a:lnTo>
                  <a:lnTo>
                    <a:pt x="9991" y="6071"/>
                  </a:lnTo>
                  <a:lnTo>
                    <a:pt x="10168" y="5925"/>
                  </a:lnTo>
                  <a:lnTo>
                    <a:pt x="10212" y="5632"/>
                  </a:lnTo>
                  <a:lnTo>
                    <a:pt x="10212" y="4769"/>
                  </a:lnTo>
                  <a:lnTo>
                    <a:pt x="10385" y="4696"/>
                  </a:lnTo>
                  <a:lnTo>
                    <a:pt x="10562" y="4769"/>
                  </a:lnTo>
                  <a:lnTo>
                    <a:pt x="10735" y="4915"/>
                  </a:lnTo>
                  <a:lnTo>
                    <a:pt x="10908" y="4982"/>
                  </a:lnTo>
                  <a:lnTo>
                    <a:pt x="11086" y="4696"/>
                  </a:lnTo>
                  <a:lnTo>
                    <a:pt x="11129" y="4404"/>
                  </a:lnTo>
                  <a:lnTo>
                    <a:pt x="11129" y="4118"/>
                  </a:lnTo>
                  <a:lnTo>
                    <a:pt x="10951" y="3899"/>
                  </a:lnTo>
                  <a:lnTo>
                    <a:pt x="10778" y="3899"/>
                  </a:lnTo>
                  <a:lnTo>
                    <a:pt x="10605" y="3759"/>
                  </a:lnTo>
                  <a:lnTo>
                    <a:pt x="10514" y="3467"/>
                  </a:lnTo>
                  <a:lnTo>
                    <a:pt x="10514" y="2816"/>
                  </a:lnTo>
                  <a:lnTo>
                    <a:pt x="10428" y="2458"/>
                  </a:lnTo>
                  <a:lnTo>
                    <a:pt x="10385" y="2165"/>
                  </a:lnTo>
                  <a:lnTo>
                    <a:pt x="10562" y="2026"/>
                  </a:lnTo>
                  <a:lnTo>
                    <a:pt x="11086" y="2026"/>
                  </a:lnTo>
                  <a:lnTo>
                    <a:pt x="11259" y="2092"/>
                  </a:lnTo>
                  <a:lnTo>
                    <a:pt x="11432" y="1807"/>
                  </a:lnTo>
                  <a:lnTo>
                    <a:pt x="11562" y="1514"/>
                  </a:lnTo>
                  <a:lnTo>
                    <a:pt x="11739" y="1375"/>
                  </a:lnTo>
                  <a:lnTo>
                    <a:pt x="11912" y="1302"/>
                  </a:lnTo>
                  <a:lnTo>
                    <a:pt x="12089" y="1083"/>
                  </a:lnTo>
                  <a:lnTo>
                    <a:pt x="12262" y="937"/>
                  </a:lnTo>
                  <a:lnTo>
                    <a:pt x="12436" y="1083"/>
                  </a:lnTo>
                  <a:lnTo>
                    <a:pt x="12613" y="1302"/>
                  </a:lnTo>
                  <a:lnTo>
                    <a:pt x="12959" y="1156"/>
                  </a:lnTo>
                  <a:lnTo>
                    <a:pt x="13137" y="1083"/>
                  </a:lnTo>
                  <a:lnTo>
                    <a:pt x="13310" y="1302"/>
                  </a:lnTo>
                  <a:lnTo>
                    <a:pt x="13483" y="1448"/>
                  </a:lnTo>
                  <a:lnTo>
                    <a:pt x="13703" y="1375"/>
                  </a:lnTo>
                  <a:lnTo>
                    <a:pt x="13876" y="1302"/>
                  </a:lnTo>
                  <a:lnTo>
                    <a:pt x="14050" y="1448"/>
                  </a:lnTo>
                  <a:lnTo>
                    <a:pt x="14136" y="1734"/>
                  </a:lnTo>
                  <a:lnTo>
                    <a:pt x="14136" y="2026"/>
                  </a:lnTo>
                  <a:lnTo>
                    <a:pt x="14093" y="2311"/>
                  </a:lnTo>
                  <a:lnTo>
                    <a:pt x="13963" y="2604"/>
                  </a:lnTo>
                  <a:lnTo>
                    <a:pt x="13876" y="2889"/>
                  </a:lnTo>
                  <a:lnTo>
                    <a:pt x="13833" y="3182"/>
                  </a:lnTo>
                  <a:lnTo>
                    <a:pt x="13660" y="3394"/>
                  </a:lnTo>
                  <a:lnTo>
                    <a:pt x="13876" y="3613"/>
                  </a:lnTo>
                  <a:lnTo>
                    <a:pt x="14050" y="3686"/>
                  </a:lnTo>
                  <a:lnTo>
                    <a:pt x="14227" y="3759"/>
                  </a:lnTo>
                  <a:lnTo>
                    <a:pt x="14357" y="4045"/>
                  </a:lnTo>
                  <a:lnTo>
                    <a:pt x="14487" y="4337"/>
                  </a:lnTo>
                  <a:lnTo>
                    <a:pt x="14313" y="4477"/>
                  </a:lnTo>
                  <a:lnTo>
                    <a:pt x="13963" y="4477"/>
                  </a:lnTo>
                  <a:lnTo>
                    <a:pt x="13790" y="4696"/>
                  </a:lnTo>
                  <a:lnTo>
                    <a:pt x="13747" y="4982"/>
                  </a:lnTo>
                  <a:lnTo>
                    <a:pt x="13569" y="5201"/>
                  </a:lnTo>
                  <a:lnTo>
                    <a:pt x="12042" y="5201"/>
                  </a:lnTo>
                  <a:lnTo>
                    <a:pt x="11869" y="5347"/>
                  </a:lnTo>
                  <a:lnTo>
                    <a:pt x="11825" y="5632"/>
                  </a:lnTo>
                  <a:lnTo>
                    <a:pt x="12042" y="5852"/>
                  </a:lnTo>
                  <a:lnTo>
                    <a:pt x="12219" y="5852"/>
                  </a:lnTo>
                  <a:lnTo>
                    <a:pt x="12392" y="5779"/>
                  </a:lnTo>
                  <a:lnTo>
                    <a:pt x="12479" y="6071"/>
                  </a:lnTo>
                  <a:lnTo>
                    <a:pt x="12522" y="6356"/>
                  </a:lnTo>
                  <a:lnTo>
                    <a:pt x="12522" y="6715"/>
                  </a:lnTo>
                  <a:lnTo>
                    <a:pt x="12565" y="7007"/>
                  </a:lnTo>
                  <a:lnTo>
                    <a:pt x="12873" y="7007"/>
                  </a:lnTo>
                  <a:lnTo>
                    <a:pt x="13046" y="6934"/>
                  </a:lnTo>
                  <a:lnTo>
                    <a:pt x="13223" y="6861"/>
                  </a:lnTo>
                  <a:lnTo>
                    <a:pt x="13396" y="7007"/>
                  </a:lnTo>
                  <a:lnTo>
                    <a:pt x="13569" y="7007"/>
                  </a:lnTo>
                  <a:lnTo>
                    <a:pt x="13703" y="6715"/>
                  </a:lnTo>
                  <a:lnTo>
                    <a:pt x="13876" y="6576"/>
                  </a:lnTo>
                  <a:lnTo>
                    <a:pt x="14050" y="6430"/>
                  </a:lnTo>
                  <a:lnTo>
                    <a:pt x="14227" y="6283"/>
                  </a:lnTo>
                  <a:lnTo>
                    <a:pt x="14443" y="6356"/>
                  </a:lnTo>
                  <a:lnTo>
                    <a:pt x="14616" y="6649"/>
                  </a:lnTo>
                  <a:lnTo>
                    <a:pt x="14794" y="6861"/>
                  </a:lnTo>
                  <a:lnTo>
                    <a:pt x="15140" y="6861"/>
                  </a:lnTo>
                  <a:lnTo>
                    <a:pt x="15317" y="6715"/>
                  </a:lnTo>
                  <a:lnTo>
                    <a:pt x="15490" y="6649"/>
                  </a:lnTo>
                  <a:lnTo>
                    <a:pt x="15663" y="6649"/>
                  </a:lnTo>
                  <a:lnTo>
                    <a:pt x="15841" y="6715"/>
                  </a:lnTo>
                  <a:lnTo>
                    <a:pt x="15927" y="7080"/>
                  </a:lnTo>
                  <a:lnTo>
                    <a:pt x="15971" y="7366"/>
                  </a:lnTo>
                  <a:lnTo>
                    <a:pt x="15971" y="7658"/>
                  </a:lnTo>
                  <a:lnTo>
                    <a:pt x="15927" y="7944"/>
                  </a:lnTo>
                  <a:lnTo>
                    <a:pt x="16057" y="8236"/>
                  </a:lnTo>
                  <a:lnTo>
                    <a:pt x="16187" y="8522"/>
                  </a:lnTo>
                  <a:lnTo>
                    <a:pt x="16187" y="9173"/>
                  </a:lnTo>
                  <a:lnTo>
                    <a:pt x="16235" y="9465"/>
                  </a:lnTo>
                  <a:lnTo>
                    <a:pt x="16235" y="9751"/>
                  </a:lnTo>
                  <a:lnTo>
                    <a:pt x="16014" y="9897"/>
                  </a:lnTo>
                  <a:lnTo>
                    <a:pt x="15754" y="9970"/>
                  </a:lnTo>
                  <a:lnTo>
                    <a:pt x="15620" y="10255"/>
                  </a:lnTo>
                  <a:lnTo>
                    <a:pt x="15620" y="10548"/>
                  </a:lnTo>
                  <a:lnTo>
                    <a:pt x="15663" y="10833"/>
                  </a:lnTo>
                  <a:lnTo>
                    <a:pt x="15841" y="11052"/>
                  </a:lnTo>
                  <a:lnTo>
                    <a:pt x="16014" y="11199"/>
                  </a:lnTo>
                  <a:lnTo>
                    <a:pt x="16187" y="11125"/>
                  </a:lnTo>
                  <a:lnTo>
                    <a:pt x="16364" y="10979"/>
                  </a:lnTo>
                  <a:lnTo>
                    <a:pt x="16537" y="11052"/>
                  </a:lnTo>
                  <a:lnTo>
                    <a:pt x="16624" y="11345"/>
                  </a:lnTo>
                  <a:lnTo>
                    <a:pt x="16667" y="11630"/>
                  </a:lnTo>
                  <a:lnTo>
                    <a:pt x="16537" y="11923"/>
                  </a:lnTo>
                  <a:lnTo>
                    <a:pt x="16537" y="12208"/>
                  </a:lnTo>
                  <a:lnTo>
                    <a:pt x="16581" y="12567"/>
                  </a:lnTo>
                  <a:lnTo>
                    <a:pt x="16758" y="12640"/>
                  </a:lnTo>
                  <a:lnTo>
                    <a:pt x="16845" y="12932"/>
                  </a:lnTo>
                  <a:lnTo>
                    <a:pt x="17061" y="13078"/>
                  </a:lnTo>
                  <a:lnTo>
                    <a:pt x="17282" y="13078"/>
                  </a:lnTo>
                  <a:lnTo>
                    <a:pt x="17498" y="13005"/>
                  </a:lnTo>
                  <a:lnTo>
                    <a:pt x="17849" y="13005"/>
                  </a:lnTo>
                  <a:lnTo>
                    <a:pt x="17892" y="12713"/>
                  </a:lnTo>
                  <a:lnTo>
                    <a:pt x="17892" y="12427"/>
                  </a:lnTo>
                  <a:lnTo>
                    <a:pt x="18065" y="12135"/>
                  </a:lnTo>
                  <a:lnTo>
                    <a:pt x="18065" y="11849"/>
                  </a:lnTo>
                  <a:lnTo>
                    <a:pt x="18238" y="11630"/>
                  </a:lnTo>
                  <a:lnTo>
                    <a:pt x="18415" y="11411"/>
                  </a:lnTo>
                  <a:lnTo>
                    <a:pt x="18415" y="10833"/>
                  </a:lnTo>
                  <a:lnTo>
                    <a:pt x="18502" y="10548"/>
                  </a:lnTo>
                  <a:lnTo>
                    <a:pt x="18675" y="10401"/>
                  </a:lnTo>
                  <a:lnTo>
                    <a:pt x="18809" y="10767"/>
                  </a:lnTo>
                  <a:lnTo>
                    <a:pt x="18982" y="10979"/>
                  </a:lnTo>
                  <a:lnTo>
                    <a:pt x="19155" y="10906"/>
                  </a:lnTo>
                  <a:lnTo>
                    <a:pt x="19333" y="10833"/>
                  </a:lnTo>
                  <a:lnTo>
                    <a:pt x="19506" y="10906"/>
                  </a:lnTo>
                  <a:lnTo>
                    <a:pt x="19679" y="11052"/>
                  </a:lnTo>
                  <a:lnTo>
                    <a:pt x="19856" y="10833"/>
                  </a:lnTo>
                  <a:lnTo>
                    <a:pt x="19856" y="10548"/>
                  </a:lnTo>
                  <a:lnTo>
                    <a:pt x="19900" y="10255"/>
                  </a:lnTo>
                  <a:lnTo>
                    <a:pt x="20073" y="10116"/>
                  </a:lnTo>
                  <a:lnTo>
                    <a:pt x="20246" y="10116"/>
                  </a:lnTo>
                  <a:lnTo>
                    <a:pt x="20337" y="9824"/>
                  </a:lnTo>
                  <a:lnTo>
                    <a:pt x="20337" y="9538"/>
                  </a:lnTo>
                  <a:lnTo>
                    <a:pt x="20423" y="9246"/>
                  </a:lnTo>
                  <a:lnTo>
                    <a:pt x="20596" y="9033"/>
                  </a:lnTo>
                  <a:lnTo>
                    <a:pt x="20769" y="8960"/>
                  </a:lnTo>
                  <a:lnTo>
                    <a:pt x="20947" y="8960"/>
                  </a:lnTo>
                  <a:lnTo>
                    <a:pt x="21120" y="8741"/>
                  </a:lnTo>
                  <a:lnTo>
                    <a:pt x="21293" y="8668"/>
                  </a:lnTo>
                  <a:lnTo>
                    <a:pt x="21470" y="8668"/>
                  </a:lnTo>
                  <a:lnTo>
                    <a:pt x="21600" y="9033"/>
                  </a:lnTo>
                  <a:lnTo>
                    <a:pt x="21600" y="10189"/>
                  </a:lnTo>
                  <a:lnTo>
                    <a:pt x="21470" y="10475"/>
                  </a:lnTo>
                  <a:lnTo>
                    <a:pt x="21293" y="10401"/>
                  </a:lnTo>
                  <a:lnTo>
                    <a:pt x="21120" y="10255"/>
                  </a:lnTo>
                  <a:lnTo>
                    <a:pt x="20947" y="10328"/>
                  </a:lnTo>
                  <a:lnTo>
                    <a:pt x="20813" y="10621"/>
                  </a:lnTo>
                  <a:lnTo>
                    <a:pt x="20639" y="10833"/>
                  </a:lnTo>
                  <a:lnTo>
                    <a:pt x="20553" y="11125"/>
                  </a:lnTo>
                  <a:lnTo>
                    <a:pt x="20553" y="11411"/>
                  </a:lnTo>
                  <a:lnTo>
                    <a:pt x="20466" y="11703"/>
                  </a:lnTo>
                  <a:lnTo>
                    <a:pt x="20337" y="11989"/>
                  </a:lnTo>
                  <a:lnTo>
                    <a:pt x="20159" y="12281"/>
                  </a:lnTo>
                  <a:lnTo>
                    <a:pt x="20073" y="12567"/>
                  </a:lnTo>
                  <a:lnTo>
                    <a:pt x="20073" y="12859"/>
                  </a:lnTo>
                  <a:lnTo>
                    <a:pt x="19900" y="12859"/>
                  </a:lnTo>
                  <a:lnTo>
                    <a:pt x="19813" y="13218"/>
                  </a:lnTo>
                  <a:lnTo>
                    <a:pt x="19813" y="13796"/>
                  </a:lnTo>
                  <a:lnTo>
                    <a:pt x="19722" y="14088"/>
                  </a:lnTo>
                  <a:lnTo>
                    <a:pt x="19549" y="14161"/>
                  </a:lnTo>
                  <a:lnTo>
                    <a:pt x="19376" y="14161"/>
                  </a:lnTo>
                  <a:lnTo>
                    <a:pt x="19199" y="14234"/>
                  </a:lnTo>
                  <a:lnTo>
                    <a:pt x="19112" y="14520"/>
                  </a:lnTo>
                  <a:lnTo>
                    <a:pt x="18939" y="14739"/>
                  </a:lnTo>
                  <a:lnTo>
                    <a:pt x="18939" y="15390"/>
                  </a:lnTo>
                  <a:lnTo>
                    <a:pt x="18809" y="15675"/>
                  </a:lnTo>
                  <a:lnTo>
                    <a:pt x="18632" y="16041"/>
                  </a:lnTo>
                  <a:lnTo>
                    <a:pt x="18632" y="16399"/>
                  </a:lnTo>
                  <a:lnTo>
                    <a:pt x="18459" y="16545"/>
                  </a:lnTo>
                  <a:lnTo>
                    <a:pt x="17935" y="16545"/>
                  </a:lnTo>
                  <a:lnTo>
                    <a:pt x="17762" y="16618"/>
                  </a:lnTo>
                  <a:lnTo>
                    <a:pt x="17585" y="16685"/>
                  </a:lnTo>
                  <a:lnTo>
                    <a:pt x="17412" y="16545"/>
                  </a:lnTo>
                  <a:lnTo>
                    <a:pt x="17238" y="16326"/>
                  </a:lnTo>
                  <a:lnTo>
                    <a:pt x="16888" y="16326"/>
                  </a:lnTo>
                  <a:lnTo>
                    <a:pt x="16667" y="16472"/>
                  </a:lnTo>
                  <a:lnTo>
                    <a:pt x="16321" y="16326"/>
                  </a:lnTo>
                  <a:lnTo>
                    <a:pt x="16187" y="16904"/>
                  </a:lnTo>
                  <a:lnTo>
                    <a:pt x="16014" y="17123"/>
                  </a:lnTo>
                  <a:lnTo>
                    <a:pt x="15841" y="17123"/>
                  </a:lnTo>
                  <a:lnTo>
                    <a:pt x="15798" y="16831"/>
                  </a:lnTo>
                  <a:lnTo>
                    <a:pt x="15841" y="16545"/>
                  </a:lnTo>
                  <a:lnTo>
                    <a:pt x="15841" y="15968"/>
                  </a:lnTo>
                  <a:lnTo>
                    <a:pt x="15447" y="15675"/>
                  </a:lnTo>
                  <a:lnTo>
                    <a:pt x="15404" y="15390"/>
                  </a:lnTo>
                  <a:lnTo>
                    <a:pt x="15447" y="15097"/>
                  </a:lnTo>
                  <a:lnTo>
                    <a:pt x="15534" y="14812"/>
                  </a:lnTo>
                  <a:lnTo>
                    <a:pt x="15577" y="14446"/>
                  </a:lnTo>
                  <a:lnTo>
                    <a:pt x="15577" y="14088"/>
                  </a:lnTo>
                  <a:lnTo>
                    <a:pt x="15534" y="13796"/>
                  </a:lnTo>
                  <a:lnTo>
                    <a:pt x="15490" y="13437"/>
                  </a:lnTo>
                  <a:lnTo>
                    <a:pt x="15490" y="13145"/>
                  </a:lnTo>
                  <a:lnTo>
                    <a:pt x="15361" y="12859"/>
                  </a:lnTo>
                  <a:lnTo>
                    <a:pt x="15274" y="12567"/>
                  </a:lnTo>
                  <a:lnTo>
                    <a:pt x="15361" y="12281"/>
                  </a:lnTo>
                  <a:lnTo>
                    <a:pt x="15447" y="11989"/>
                  </a:lnTo>
                  <a:lnTo>
                    <a:pt x="15490" y="11703"/>
                  </a:lnTo>
                  <a:lnTo>
                    <a:pt x="15447" y="11125"/>
                  </a:lnTo>
                  <a:lnTo>
                    <a:pt x="15447" y="10833"/>
                  </a:lnTo>
                  <a:lnTo>
                    <a:pt x="15404" y="10475"/>
                  </a:lnTo>
                  <a:lnTo>
                    <a:pt x="15231" y="10255"/>
                  </a:lnTo>
                  <a:lnTo>
                    <a:pt x="15010" y="10401"/>
                  </a:lnTo>
                  <a:lnTo>
                    <a:pt x="14837" y="10548"/>
                  </a:lnTo>
                  <a:lnTo>
                    <a:pt x="14664" y="10548"/>
                  </a:lnTo>
                  <a:lnTo>
                    <a:pt x="14487" y="10401"/>
                  </a:lnTo>
                  <a:lnTo>
                    <a:pt x="14313" y="10255"/>
                  </a:lnTo>
                  <a:lnTo>
                    <a:pt x="14136" y="10475"/>
                  </a:lnTo>
                  <a:lnTo>
                    <a:pt x="14006" y="10767"/>
                  </a:lnTo>
                  <a:lnTo>
                    <a:pt x="13833" y="10833"/>
                  </a:lnTo>
                  <a:lnTo>
                    <a:pt x="13612" y="10694"/>
                  </a:lnTo>
                  <a:lnTo>
                    <a:pt x="13439" y="10621"/>
                  </a:lnTo>
                  <a:lnTo>
                    <a:pt x="13266" y="10906"/>
                  </a:lnTo>
                  <a:lnTo>
                    <a:pt x="13180" y="11199"/>
                  </a:lnTo>
                  <a:lnTo>
                    <a:pt x="13089" y="11484"/>
                  </a:lnTo>
                  <a:lnTo>
                    <a:pt x="13002" y="11776"/>
                  </a:lnTo>
                  <a:lnTo>
                    <a:pt x="12959" y="12062"/>
                  </a:lnTo>
                  <a:lnTo>
                    <a:pt x="12565" y="12062"/>
                  </a:lnTo>
                  <a:lnTo>
                    <a:pt x="12522" y="11776"/>
                  </a:lnTo>
                  <a:lnTo>
                    <a:pt x="12565" y="11484"/>
                  </a:lnTo>
                  <a:lnTo>
                    <a:pt x="12565" y="11199"/>
                  </a:lnTo>
                  <a:lnTo>
                    <a:pt x="12219" y="11052"/>
                  </a:lnTo>
                  <a:lnTo>
                    <a:pt x="12176" y="10694"/>
                  </a:lnTo>
                  <a:lnTo>
                    <a:pt x="12219" y="10401"/>
                  </a:lnTo>
                  <a:lnTo>
                    <a:pt x="12219" y="9751"/>
                  </a:lnTo>
                  <a:lnTo>
                    <a:pt x="12262" y="9465"/>
                  </a:lnTo>
                  <a:lnTo>
                    <a:pt x="12262" y="9173"/>
                  </a:lnTo>
                  <a:lnTo>
                    <a:pt x="12089" y="9033"/>
                  </a:lnTo>
                  <a:lnTo>
                    <a:pt x="11912" y="8887"/>
                  </a:lnTo>
                  <a:lnTo>
                    <a:pt x="11518" y="8887"/>
                  </a:lnTo>
                  <a:lnTo>
                    <a:pt x="11345" y="8668"/>
                  </a:lnTo>
                  <a:lnTo>
                    <a:pt x="11172" y="8595"/>
                  </a:lnTo>
                  <a:lnTo>
                    <a:pt x="10908" y="8595"/>
                  </a:lnTo>
                  <a:lnTo>
                    <a:pt x="10778" y="8887"/>
                  </a:lnTo>
                  <a:lnTo>
                    <a:pt x="10605" y="9173"/>
                  </a:lnTo>
                  <a:lnTo>
                    <a:pt x="10605" y="9751"/>
                  </a:lnTo>
                  <a:lnTo>
                    <a:pt x="10428" y="10043"/>
                  </a:lnTo>
                  <a:lnTo>
                    <a:pt x="10385" y="10328"/>
                  </a:lnTo>
                  <a:lnTo>
                    <a:pt x="10212" y="10401"/>
                  </a:lnTo>
                  <a:lnTo>
                    <a:pt x="10038" y="10328"/>
                  </a:lnTo>
                  <a:lnTo>
                    <a:pt x="9861" y="10475"/>
                  </a:lnTo>
                  <a:lnTo>
                    <a:pt x="9688" y="10621"/>
                  </a:lnTo>
                  <a:lnTo>
                    <a:pt x="9645" y="10979"/>
                  </a:lnTo>
                  <a:lnTo>
                    <a:pt x="9688" y="11272"/>
                  </a:lnTo>
                  <a:lnTo>
                    <a:pt x="9688" y="11557"/>
                  </a:lnTo>
                  <a:lnTo>
                    <a:pt x="9601" y="11849"/>
                  </a:lnTo>
                  <a:lnTo>
                    <a:pt x="9467" y="12135"/>
                  </a:lnTo>
                  <a:lnTo>
                    <a:pt x="9424" y="12427"/>
                  </a:lnTo>
                  <a:lnTo>
                    <a:pt x="9381" y="12713"/>
                  </a:lnTo>
                  <a:lnTo>
                    <a:pt x="9381" y="13005"/>
                  </a:lnTo>
                  <a:lnTo>
                    <a:pt x="9337" y="13291"/>
                  </a:lnTo>
                  <a:lnTo>
                    <a:pt x="9208" y="13583"/>
                  </a:lnTo>
                  <a:lnTo>
                    <a:pt x="9035" y="13869"/>
                  </a:lnTo>
                  <a:lnTo>
                    <a:pt x="8857" y="13869"/>
                  </a:lnTo>
                  <a:lnTo>
                    <a:pt x="8684" y="13796"/>
                  </a:lnTo>
                  <a:lnTo>
                    <a:pt x="8511" y="13942"/>
                  </a:lnTo>
                  <a:lnTo>
                    <a:pt x="8334" y="14234"/>
                  </a:lnTo>
                  <a:lnTo>
                    <a:pt x="8204" y="14593"/>
                  </a:lnTo>
                  <a:lnTo>
                    <a:pt x="8204" y="15463"/>
                  </a:lnTo>
                  <a:lnTo>
                    <a:pt x="8161" y="15748"/>
                  </a:lnTo>
                  <a:lnTo>
                    <a:pt x="8290" y="16041"/>
                  </a:lnTo>
                  <a:lnTo>
                    <a:pt x="8463" y="16253"/>
                  </a:lnTo>
                  <a:lnTo>
                    <a:pt x="8511" y="16545"/>
                  </a:lnTo>
                  <a:lnTo>
                    <a:pt x="8420" y="16831"/>
                  </a:lnTo>
                  <a:lnTo>
                    <a:pt x="8334" y="17196"/>
                  </a:lnTo>
                  <a:lnTo>
                    <a:pt x="8117" y="17336"/>
                  </a:lnTo>
                  <a:lnTo>
                    <a:pt x="7940" y="17336"/>
                  </a:lnTo>
                  <a:lnTo>
                    <a:pt x="7767" y="17555"/>
                  </a:lnTo>
                  <a:lnTo>
                    <a:pt x="7416" y="17555"/>
                  </a:lnTo>
                  <a:lnTo>
                    <a:pt x="7243" y="17409"/>
                  </a:lnTo>
                  <a:lnTo>
                    <a:pt x="7070" y="17409"/>
                  </a:lnTo>
                  <a:lnTo>
                    <a:pt x="6893" y="17555"/>
                  </a:lnTo>
                  <a:lnTo>
                    <a:pt x="6720" y="17196"/>
                  </a:lnTo>
                  <a:lnTo>
                    <a:pt x="6676" y="16904"/>
                  </a:lnTo>
                  <a:lnTo>
                    <a:pt x="6460" y="16904"/>
                  </a:lnTo>
                  <a:lnTo>
                    <a:pt x="6369" y="16618"/>
                  </a:lnTo>
                  <a:lnTo>
                    <a:pt x="6023" y="16180"/>
                  </a:lnTo>
                  <a:lnTo>
                    <a:pt x="5846" y="16180"/>
                  </a:lnTo>
                  <a:lnTo>
                    <a:pt x="5673" y="16107"/>
                  </a:lnTo>
                  <a:lnTo>
                    <a:pt x="5500" y="16041"/>
                  </a:lnTo>
                  <a:lnTo>
                    <a:pt x="5279" y="16326"/>
                  </a:lnTo>
                  <a:lnTo>
                    <a:pt x="5365" y="16041"/>
                  </a:lnTo>
                </a:path>
              </a:pathLst>
            </a:custGeom>
            <a:solidFill>
              <a:srgbClr val="585858"/>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448" name="AutoShape 9"/>
            <p:cNvSpPr/>
            <p:nvPr/>
          </p:nvSpPr>
          <p:spPr>
            <a:xfrm>
              <a:off x="449858" y="494728"/>
              <a:ext cx="1066630" cy="960824"/>
            </a:xfrm>
            <a:custGeom>
              <a:avLst/>
              <a:gdLst/>
              <a:ahLst/>
              <a:cxnLst>
                <a:cxn ang="0">
                  <a:pos x="wd2" y="hd2"/>
                </a:cxn>
                <a:cxn ang="5400000">
                  <a:pos x="wd2" y="hd2"/>
                </a:cxn>
                <a:cxn ang="10800000">
                  <a:pos x="wd2" y="hd2"/>
                </a:cxn>
                <a:cxn ang="16200000">
                  <a:pos x="wd2" y="hd2"/>
                </a:cxn>
              </a:cxnLst>
              <a:rect l="0" t="0" r="r" b="b"/>
              <a:pathLst>
                <a:path w="21600" h="21600" extrusionOk="0">
                  <a:moveTo>
                    <a:pt x="4314" y="0"/>
                  </a:moveTo>
                  <a:lnTo>
                    <a:pt x="4957" y="1574"/>
                  </a:lnTo>
                  <a:lnTo>
                    <a:pt x="5408" y="2611"/>
                  </a:lnTo>
                  <a:lnTo>
                    <a:pt x="5408" y="4685"/>
                  </a:lnTo>
                  <a:lnTo>
                    <a:pt x="5601" y="5722"/>
                  </a:lnTo>
                  <a:lnTo>
                    <a:pt x="5827" y="6759"/>
                  </a:lnTo>
                  <a:lnTo>
                    <a:pt x="6470" y="8082"/>
                  </a:lnTo>
                  <a:lnTo>
                    <a:pt x="6470" y="9370"/>
                  </a:lnTo>
                  <a:lnTo>
                    <a:pt x="6921" y="11444"/>
                  </a:lnTo>
                  <a:lnTo>
                    <a:pt x="7114" y="12481"/>
                  </a:lnTo>
                  <a:lnTo>
                    <a:pt x="7114" y="13804"/>
                  </a:lnTo>
                  <a:lnTo>
                    <a:pt x="7339" y="14841"/>
                  </a:lnTo>
                  <a:lnTo>
                    <a:pt x="7339" y="15878"/>
                  </a:lnTo>
                  <a:lnTo>
                    <a:pt x="7114" y="16915"/>
                  </a:lnTo>
                  <a:lnTo>
                    <a:pt x="7339" y="17952"/>
                  </a:lnTo>
                  <a:lnTo>
                    <a:pt x="6470" y="18739"/>
                  </a:lnTo>
                  <a:lnTo>
                    <a:pt x="5601" y="17702"/>
                  </a:lnTo>
                  <a:lnTo>
                    <a:pt x="5183" y="16665"/>
                  </a:lnTo>
                  <a:lnTo>
                    <a:pt x="4314" y="15628"/>
                  </a:lnTo>
                  <a:lnTo>
                    <a:pt x="2607" y="15628"/>
                  </a:lnTo>
                  <a:lnTo>
                    <a:pt x="1738" y="15091"/>
                  </a:lnTo>
                  <a:lnTo>
                    <a:pt x="869" y="14591"/>
                  </a:lnTo>
                  <a:lnTo>
                    <a:pt x="0" y="14591"/>
                  </a:lnTo>
                  <a:lnTo>
                    <a:pt x="869" y="15091"/>
                  </a:lnTo>
                  <a:lnTo>
                    <a:pt x="1738" y="16128"/>
                  </a:lnTo>
                  <a:lnTo>
                    <a:pt x="2607" y="16128"/>
                  </a:lnTo>
                  <a:lnTo>
                    <a:pt x="3444" y="16379"/>
                  </a:lnTo>
                  <a:lnTo>
                    <a:pt x="4314" y="16379"/>
                  </a:lnTo>
                  <a:lnTo>
                    <a:pt x="4764" y="17452"/>
                  </a:lnTo>
                  <a:lnTo>
                    <a:pt x="5408" y="18489"/>
                  </a:lnTo>
                  <a:lnTo>
                    <a:pt x="5827" y="19526"/>
                  </a:lnTo>
                  <a:lnTo>
                    <a:pt x="6696" y="19526"/>
                  </a:lnTo>
                  <a:lnTo>
                    <a:pt x="7565" y="18989"/>
                  </a:lnTo>
                  <a:lnTo>
                    <a:pt x="8434" y="18739"/>
                  </a:lnTo>
                  <a:lnTo>
                    <a:pt x="9303" y="19526"/>
                  </a:lnTo>
                  <a:lnTo>
                    <a:pt x="10140" y="20026"/>
                  </a:lnTo>
                  <a:lnTo>
                    <a:pt x="11009" y="20813"/>
                  </a:lnTo>
                  <a:lnTo>
                    <a:pt x="11878" y="21350"/>
                  </a:lnTo>
                  <a:lnTo>
                    <a:pt x="13810" y="21350"/>
                  </a:lnTo>
                  <a:lnTo>
                    <a:pt x="15548" y="21600"/>
                  </a:lnTo>
                  <a:lnTo>
                    <a:pt x="16417" y="21600"/>
                  </a:lnTo>
                  <a:lnTo>
                    <a:pt x="17512" y="21064"/>
                  </a:lnTo>
                  <a:lnTo>
                    <a:pt x="18349" y="21064"/>
                  </a:lnTo>
                  <a:lnTo>
                    <a:pt x="19443" y="20813"/>
                  </a:lnTo>
                  <a:lnTo>
                    <a:pt x="20506" y="20563"/>
                  </a:lnTo>
                  <a:lnTo>
                    <a:pt x="21600" y="20313"/>
                  </a:lnTo>
                  <a:lnTo>
                    <a:pt x="19443" y="20313"/>
                  </a:lnTo>
                  <a:lnTo>
                    <a:pt x="18156" y="20563"/>
                  </a:lnTo>
                  <a:lnTo>
                    <a:pt x="12973" y="20563"/>
                  </a:lnTo>
                  <a:lnTo>
                    <a:pt x="12104" y="20313"/>
                  </a:lnTo>
                  <a:lnTo>
                    <a:pt x="10365" y="18739"/>
                  </a:lnTo>
                  <a:lnTo>
                    <a:pt x="9496" y="18739"/>
                  </a:lnTo>
                  <a:lnTo>
                    <a:pt x="8627" y="18203"/>
                  </a:lnTo>
                  <a:lnTo>
                    <a:pt x="7983" y="17166"/>
                  </a:lnTo>
                  <a:lnTo>
                    <a:pt x="8209" y="16128"/>
                  </a:lnTo>
                  <a:lnTo>
                    <a:pt x="8209" y="13017"/>
                  </a:lnTo>
                  <a:lnTo>
                    <a:pt x="7983" y="11694"/>
                  </a:lnTo>
                  <a:lnTo>
                    <a:pt x="7983" y="10657"/>
                  </a:lnTo>
                  <a:lnTo>
                    <a:pt x="7790" y="9620"/>
                  </a:lnTo>
                  <a:lnTo>
                    <a:pt x="7339" y="8583"/>
                  </a:lnTo>
                  <a:lnTo>
                    <a:pt x="7339" y="7546"/>
                  </a:lnTo>
                  <a:lnTo>
                    <a:pt x="7114" y="6258"/>
                  </a:lnTo>
                  <a:lnTo>
                    <a:pt x="6470" y="5221"/>
                  </a:lnTo>
                  <a:lnTo>
                    <a:pt x="5183" y="4935"/>
                  </a:lnTo>
                  <a:lnTo>
                    <a:pt x="4539" y="3898"/>
                  </a:lnTo>
                  <a:lnTo>
                    <a:pt x="5183" y="2861"/>
                  </a:lnTo>
                  <a:lnTo>
                    <a:pt x="5183" y="1824"/>
                  </a:lnTo>
                  <a:lnTo>
                    <a:pt x="4539" y="787"/>
                  </a:lnTo>
                  <a:lnTo>
                    <a:pt x="4314" y="0"/>
                  </a:lnTo>
                </a:path>
              </a:pathLst>
            </a:custGeom>
            <a:solidFill>
              <a:srgbClr val="494949"/>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449" name="AutoShape 10"/>
            <p:cNvSpPr/>
            <p:nvPr/>
          </p:nvSpPr>
          <p:spPr>
            <a:xfrm>
              <a:off x="406939" y="276793"/>
              <a:ext cx="1804208" cy="4048498"/>
            </a:xfrm>
            <a:custGeom>
              <a:avLst/>
              <a:gdLst/>
              <a:ahLst/>
              <a:cxnLst>
                <a:cxn ang="0">
                  <a:pos x="wd2" y="hd2"/>
                </a:cxn>
                <a:cxn ang="5400000">
                  <a:pos x="wd2" y="hd2"/>
                </a:cxn>
                <a:cxn ang="10800000">
                  <a:pos x="wd2" y="hd2"/>
                </a:cxn>
                <a:cxn ang="16200000">
                  <a:pos x="wd2" y="hd2"/>
                </a:cxn>
              </a:cxnLst>
              <a:rect l="0" t="0" r="r" b="b"/>
              <a:pathLst>
                <a:path w="21600" h="21600" extrusionOk="0">
                  <a:moveTo>
                    <a:pt x="20706" y="0"/>
                  </a:moveTo>
                  <a:lnTo>
                    <a:pt x="21219" y="247"/>
                  </a:lnTo>
                  <a:lnTo>
                    <a:pt x="21467" y="493"/>
                  </a:lnTo>
                  <a:lnTo>
                    <a:pt x="21353" y="740"/>
                  </a:lnTo>
                  <a:lnTo>
                    <a:pt x="21086" y="987"/>
                  </a:lnTo>
                  <a:lnTo>
                    <a:pt x="20839" y="1234"/>
                  </a:lnTo>
                  <a:lnTo>
                    <a:pt x="20706" y="1540"/>
                  </a:lnTo>
                  <a:lnTo>
                    <a:pt x="20839" y="1787"/>
                  </a:lnTo>
                  <a:lnTo>
                    <a:pt x="20572" y="2033"/>
                  </a:lnTo>
                  <a:lnTo>
                    <a:pt x="20059" y="2220"/>
                  </a:lnTo>
                  <a:lnTo>
                    <a:pt x="20059" y="2714"/>
                  </a:lnTo>
                  <a:lnTo>
                    <a:pt x="19297" y="2714"/>
                  </a:lnTo>
                  <a:lnTo>
                    <a:pt x="19430" y="2961"/>
                  </a:lnTo>
                  <a:lnTo>
                    <a:pt x="19430" y="3207"/>
                  </a:lnTo>
                  <a:lnTo>
                    <a:pt x="19678" y="3454"/>
                  </a:lnTo>
                  <a:lnTo>
                    <a:pt x="19944" y="3701"/>
                  </a:lnTo>
                  <a:lnTo>
                    <a:pt x="20325" y="3947"/>
                  </a:lnTo>
                  <a:lnTo>
                    <a:pt x="20458" y="4194"/>
                  </a:lnTo>
                  <a:lnTo>
                    <a:pt x="20458" y="4688"/>
                  </a:lnTo>
                  <a:lnTo>
                    <a:pt x="20059" y="4934"/>
                  </a:lnTo>
                  <a:lnTo>
                    <a:pt x="20059" y="5428"/>
                  </a:lnTo>
                  <a:lnTo>
                    <a:pt x="19944" y="5674"/>
                  </a:lnTo>
                  <a:lnTo>
                    <a:pt x="19944" y="5921"/>
                  </a:lnTo>
                  <a:lnTo>
                    <a:pt x="19811" y="6168"/>
                  </a:lnTo>
                  <a:lnTo>
                    <a:pt x="19564" y="6414"/>
                  </a:lnTo>
                  <a:lnTo>
                    <a:pt x="19430" y="6661"/>
                  </a:lnTo>
                  <a:lnTo>
                    <a:pt x="18669" y="6848"/>
                  </a:lnTo>
                  <a:lnTo>
                    <a:pt x="18155" y="7095"/>
                  </a:lnTo>
                  <a:lnTo>
                    <a:pt x="17889" y="7588"/>
                  </a:lnTo>
                  <a:lnTo>
                    <a:pt x="17642" y="7835"/>
                  </a:lnTo>
                  <a:lnTo>
                    <a:pt x="17375" y="8329"/>
                  </a:lnTo>
                  <a:lnTo>
                    <a:pt x="17261" y="8575"/>
                  </a:lnTo>
                  <a:lnTo>
                    <a:pt x="16747" y="8822"/>
                  </a:lnTo>
                  <a:lnTo>
                    <a:pt x="16614" y="9069"/>
                  </a:lnTo>
                  <a:lnTo>
                    <a:pt x="16367" y="9384"/>
                  </a:lnTo>
                  <a:lnTo>
                    <a:pt x="16233" y="9630"/>
                  </a:lnTo>
                  <a:lnTo>
                    <a:pt x="15967" y="9877"/>
                  </a:lnTo>
                  <a:lnTo>
                    <a:pt x="15472" y="10370"/>
                  </a:lnTo>
                  <a:lnTo>
                    <a:pt x="15072" y="10617"/>
                  </a:lnTo>
                  <a:lnTo>
                    <a:pt x="14692" y="10864"/>
                  </a:lnTo>
                  <a:lnTo>
                    <a:pt x="14178" y="11051"/>
                  </a:lnTo>
                  <a:lnTo>
                    <a:pt x="13683" y="11170"/>
                  </a:lnTo>
                  <a:lnTo>
                    <a:pt x="13169" y="11230"/>
                  </a:lnTo>
                  <a:lnTo>
                    <a:pt x="12656" y="11298"/>
                  </a:lnTo>
                  <a:lnTo>
                    <a:pt x="12142" y="11298"/>
                  </a:lnTo>
                  <a:lnTo>
                    <a:pt x="11628" y="11230"/>
                  </a:lnTo>
                  <a:lnTo>
                    <a:pt x="8564" y="11230"/>
                  </a:lnTo>
                  <a:lnTo>
                    <a:pt x="8050" y="11476"/>
                  </a:lnTo>
                  <a:lnTo>
                    <a:pt x="7536" y="11604"/>
                  </a:lnTo>
                  <a:lnTo>
                    <a:pt x="6014" y="10617"/>
                  </a:lnTo>
                  <a:lnTo>
                    <a:pt x="5500" y="10489"/>
                  </a:lnTo>
                  <a:lnTo>
                    <a:pt x="4986" y="10370"/>
                  </a:lnTo>
                  <a:lnTo>
                    <a:pt x="4472" y="10124"/>
                  </a:lnTo>
                  <a:lnTo>
                    <a:pt x="3958" y="9996"/>
                  </a:lnTo>
                  <a:lnTo>
                    <a:pt x="3445" y="9937"/>
                  </a:lnTo>
                  <a:lnTo>
                    <a:pt x="2931" y="9937"/>
                  </a:lnTo>
                  <a:lnTo>
                    <a:pt x="2436" y="9996"/>
                  </a:lnTo>
                  <a:lnTo>
                    <a:pt x="1408" y="9996"/>
                  </a:lnTo>
                  <a:lnTo>
                    <a:pt x="761" y="9937"/>
                  </a:lnTo>
                  <a:lnTo>
                    <a:pt x="247" y="9877"/>
                  </a:lnTo>
                  <a:lnTo>
                    <a:pt x="761" y="10056"/>
                  </a:lnTo>
                  <a:lnTo>
                    <a:pt x="1408" y="10183"/>
                  </a:lnTo>
                  <a:lnTo>
                    <a:pt x="1922" y="10183"/>
                  </a:lnTo>
                  <a:lnTo>
                    <a:pt x="2036" y="10430"/>
                  </a:lnTo>
                  <a:lnTo>
                    <a:pt x="2683" y="10549"/>
                  </a:lnTo>
                  <a:lnTo>
                    <a:pt x="3711" y="10804"/>
                  </a:lnTo>
                  <a:lnTo>
                    <a:pt x="4225" y="11051"/>
                  </a:lnTo>
                  <a:lnTo>
                    <a:pt x="4472" y="11298"/>
                  </a:lnTo>
                  <a:lnTo>
                    <a:pt x="5119" y="11476"/>
                  </a:lnTo>
                  <a:lnTo>
                    <a:pt x="5633" y="11476"/>
                  </a:lnTo>
                  <a:lnTo>
                    <a:pt x="6128" y="11604"/>
                  </a:lnTo>
                  <a:lnTo>
                    <a:pt x="6642" y="11791"/>
                  </a:lnTo>
                  <a:lnTo>
                    <a:pt x="7022" y="12038"/>
                  </a:lnTo>
                  <a:lnTo>
                    <a:pt x="7156" y="12285"/>
                  </a:lnTo>
                  <a:lnTo>
                    <a:pt x="7022" y="12531"/>
                  </a:lnTo>
                  <a:lnTo>
                    <a:pt x="6775" y="13025"/>
                  </a:lnTo>
                  <a:lnTo>
                    <a:pt x="6775" y="14131"/>
                  </a:lnTo>
                  <a:lnTo>
                    <a:pt x="6642" y="14377"/>
                  </a:lnTo>
                  <a:lnTo>
                    <a:pt x="6128" y="14624"/>
                  </a:lnTo>
                  <a:lnTo>
                    <a:pt x="5881" y="14871"/>
                  </a:lnTo>
                  <a:lnTo>
                    <a:pt x="5881" y="15186"/>
                  </a:lnTo>
                  <a:lnTo>
                    <a:pt x="5633" y="15492"/>
                  </a:lnTo>
                  <a:lnTo>
                    <a:pt x="5233" y="15798"/>
                  </a:lnTo>
                  <a:lnTo>
                    <a:pt x="4986" y="16045"/>
                  </a:lnTo>
                  <a:lnTo>
                    <a:pt x="4853" y="16291"/>
                  </a:lnTo>
                  <a:lnTo>
                    <a:pt x="4472" y="16598"/>
                  </a:lnTo>
                  <a:lnTo>
                    <a:pt x="4092" y="16912"/>
                  </a:lnTo>
                  <a:lnTo>
                    <a:pt x="3711" y="17219"/>
                  </a:lnTo>
                  <a:lnTo>
                    <a:pt x="3330" y="17465"/>
                  </a:lnTo>
                  <a:lnTo>
                    <a:pt x="3064" y="17959"/>
                  </a:lnTo>
                  <a:lnTo>
                    <a:pt x="2931" y="18265"/>
                  </a:lnTo>
                  <a:lnTo>
                    <a:pt x="2817" y="18580"/>
                  </a:lnTo>
                  <a:lnTo>
                    <a:pt x="2550" y="18827"/>
                  </a:lnTo>
                  <a:lnTo>
                    <a:pt x="2303" y="19073"/>
                  </a:lnTo>
                  <a:lnTo>
                    <a:pt x="2036" y="19320"/>
                  </a:lnTo>
                  <a:lnTo>
                    <a:pt x="1275" y="19813"/>
                  </a:lnTo>
                  <a:lnTo>
                    <a:pt x="1142" y="20060"/>
                  </a:lnTo>
                  <a:lnTo>
                    <a:pt x="894" y="20307"/>
                  </a:lnTo>
                  <a:lnTo>
                    <a:pt x="761" y="20554"/>
                  </a:lnTo>
                  <a:lnTo>
                    <a:pt x="514" y="20860"/>
                  </a:lnTo>
                  <a:lnTo>
                    <a:pt x="247" y="21353"/>
                  </a:lnTo>
                  <a:lnTo>
                    <a:pt x="0" y="21600"/>
                  </a:lnTo>
                  <a:lnTo>
                    <a:pt x="381" y="21353"/>
                  </a:lnTo>
                  <a:lnTo>
                    <a:pt x="647" y="21107"/>
                  </a:lnTo>
                  <a:lnTo>
                    <a:pt x="1028" y="20800"/>
                  </a:lnTo>
                  <a:lnTo>
                    <a:pt x="1275" y="20554"/>
                  </a:lnTo>
                  <a:lnTo>
                    <a:pt x="1541" y="20307"/>
                  </a:lnTo>
                  <a:lnTo>
                    <a:pt x="2036" y="19813"/>
                  </a:lnTo>
                  <a:lnTo>
                    <a:pt x="2436" y="19567"/>
                  </a:lnTo>
                  <a:lnTo>
                    <a:pt x="3197" y="19073"/>
                  </a:lnTo>
                  <a:lnTo>
                    <a:pt x="3330" y="18827"/>
                  </a:lnTo>
                  <a:lnTo>
                    <a:pt x="3578" y="18512"/>
                  </a:lnTo>
                  <a:lnTo>
                    <a:pt x="3825" y="18265"/>
                  </a:lnTo>
                  <a:lnTo>
                    <a:pt x="4092" y="18018"/>
                  </a:lnTo>
                  <a:lnTo>
                    <a:pt x="4225" y="17525"/>
                  </a:lnTo>
                  <a:lnTo>
                    <a:pt x="4472" y="17278"/>
                  </a:lnTo>
                  <a:lnTo>
                    <a:pt x="4605" y="17032"/>
                  </a:lnTo>
                  <a:lnTo>
                    <a:pt x="5119" y="16785"/>
                  </a:lnTo>
                  <a:lnTo>
                    <a:pt x="5633" y="16598"/>
                  </a:lnTo>
                  <a:lnTo>
                    <a:pt x="5881" y="16351"/>
                  </a:lnTo>
                  <a:lnTo>
                    <a:pt x="6014" y="16045"/>
                  </a:lnTo>
                  <a:lnTo>
                    <a:pt x="6261" y="15798"/>
                  </a:lnTo>
                  <a:lnTo>
                    <a:pt x="6775" y="15551"/>
                  </a:lnTo>
                  <a:lnTo>
                    <a:pt x="7289" y="15245"/>
                  </a:lnTo>
                  <a:lnTo>
                    <a:pt x="7669" y="14998"/>
                  </a:lnTo>
                  <a:lnTo>
                    <a:pt x="7917" y="14752"/>
                  </a:lnTo>
                  <a:lnTo>
                    <a:pt x="8050" y="14505"/>
                  </a:lnTo>
                  <a:lnTo>
                    <a:pt x="8183" y="14190"/>
                  </a:lnTo>
                  <a:lnTo>
                    <a:pt x="8183" y="13697"/>
                  </a:lnTo>
                  <a:lnTo>
                    <a:pt x="8050" y="13450"/>
                  </a:lnTo>
                  <a:lnTo>
                    <a:pt x="8050" y="12710"/>
                  </a:lnTo>
                  <a:lnTo>
                    <a:pt x="8431" y="12463"/>
                  </a:lnTo>
                  <a:lnTo>
                    <a:pt x="8944" y="12404"/>
                  </a:lnTo>
                  <a:lnTo>
                    <a:pt x="9458" y="12285"/>
                  </a:lnTo>
                  <a:lnTo>
                    <a:pt x="9972" y="12216"/>
                  </a:lnTo>
                  <a:lnTo>
                    <a:pt x="11114" y="12157"/>
                  </a:lnTo>
                  <a:lnTo>
                    <a:pt x="11761" y="12038"/>
                  </a:lnTo>
                  <a:lnTo>
                    <a:pt x="12389" y="11970"/>
                  </a:lnTo>
                  <a:lnTo>
                    <a:pt x="12903" y="11851"/>
                  </a:lnTo>
                  <a:lnTo>
                    <a:pt x="13683" y="11851"/>
                  </a:lnTo>
                  <a:lnTo>
                    <a:pt x="14578" y="11723"/>
                  </a:lnTo>
                  <a:lnTo>
                    <a:pt x="15072" y="11604"/>
                  </a:lnTo>
                  <a:lnTo>
                    <a:pt x="15586" y="11476"/>
                  </a:lnTo>
                  <a:lnTo>
                    <a:pt x="16100" y="11230"/>
                  </a:lnTo>
                  <a:lnTo>
                    <a:pt x="16233" y="10923"/>
                  </a:lnTo>
                  <a:lnTo>
                    <a:pt x="16481" y="10677"/>
                  </a:lnTo>
                  <a:lnTo>
                    <a:pt x="16481" y="10302"/>
                  </a:lnTo>
                  <a:lnTo>
                    <a:pt x="16747" y="9877"/>
                  </a:lnTo>
                  <a:lnTo>
                    <a:pt x="16995" y="9384"/>
                  </a:lnTo>
                  <a:lnTo>
                    <a:pt x="17261" y="9137"/>
                  </a:lnTo>
                  <a:lnTo>
                    <a:pt x="18022" y="9009"/>
                  </a:lnTo>
                  <a:lnTo>
                    <a:pt x="18536" y="8822"/>
                  </a:lnTo>
                  <a:lnTo>
                    <a:pt x="19050" y="8575"/>
                  </a:lnTo>
                  <a:lnTo>
                    <a:pt x="19297" y="8329"/>
                  </a:lnTo>
                  <a:lnTo>
                    <a:pt x="19430" y="8082"/>
                  </a:lnTo>
                  <a:lnTo>
                    <a:pt x="19678" y="7776"/>
                  </a:lnTo>
                  <a:lnTo>
                    <a:pt x="19944" y="7282"/>
                  </a:lnTo>
                  <a:lnTo>
                    <a:pt x="20059" y="6976"/>
                  </a:lnTo>
                  <a:lnTo>
                    <a:pt x="20192" y="6729"/>
                  </a:lnTo>
                  <a:lnTo>
                    <a:pt x="20458" y="6483"/>
                  </a:lnTo>
                  <a:lnTo>
                    <a:pt x="20706" y="6236"/>
                  </a:lnTo>
                  <a:lnTo>
                    <a:pt x="20839" y="5989"/>
                  </a:lnTo>
                  <a:lnTo>
                    <a:pt x="21086" y="5742"/>
                  </a:lnTo>
                  <a:lnTo>
                    <a:pt x="21086" y="5496"/>
                  </a:lnTo>
                  <a:lnTo>
                    <a:pt x="21219" y="5249"/>
                  </a:lnTo>
                  <a:lnTo>
                    <a:pt x="21219" y="4688"/>
                  </a:lnTo>
                  <a:lnTo>
                    <a:pt x="21086" y="4441"/>
                  </a:lnTo>
                  <a:lnTo>
                    <a:pt x="21086" y="4194"/>
                  </a:lnTo>
                  <a:lnTo>
                    <a:pt x="20953" y="3947"/>
                  </a:lnTo>
                  <a:lnTo>
                    <a:pt x="20706" y="3701"/>
                  </a:lnTo>
                  <a:lnTo>
                    <a:pt x="20572" y="3454"/>
                  </a:lnTo>
                  <a:lnTo>
                    <a:pt x="20572" y="2467"/>
                  </a:lnTo>
                  <a:lnTo>
                    <a:pt x="20839" y="1974"/>
                  </a:lnTo>
                  <a:lnTo>
                    <a:pt x="21086" y="1727"/>
                  </a:lnTo>
                  <a:lnTo>
                    <a:pt x="21467" y="1421"/>
                  </a:lnTo>
                  <a:lnTo>
                    <a:pt x="21600" y="1174"/>
                  </a:lnTo>
                  <a:lnTo>
                    <a:pt x="21600" y="927"/>
                  </a:lnTo>
                  <a:lnTo>
                    <a:pt x="21467" y="681"/>
                  </a:lnTo>
                  <a:lnTo>
                    <a:pt x="21353" y="434"/>
                  </a:lnTo>
                </a:path>
              </a:pathLst>
            </a:custGeom>
            <a:solidFill>
              <a:srgbClr val="6D6D6D"/>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450" name="AutoShape 11"/>
            <p:cNvSpPr/>
            <p:nvPr/>
          </p:nvSpPr>
          <p:spPr>
            <a:xfrm>
              <a:off x="1719956" y="1280566"/>
              <a:ext cx="3142657" cy="669714"/>
            </a:xfrm>
            <a:custGeom>
              <a:avLst/>
              <a:gdLst/>
              <a:ahLst/>
              <a:cxnLst>
                <a:cxn ang="0">
                  <a:pos x="wd2" y="hd2"/>
                </a:cxn>
                <a:cxn ang="5400000">
                  <a:pos x="wd2" y="hd2"/>
                </a:cxn>
                <a:cxn ang="10800000">
                  <a:pos x="wd2" y="hd2"/>
                </a:cxn>
                <a:cxn ang="16200000">
                  <a:pos x="wd2" y="hd2"/>
                </a:cxn>
              </a:cxnLst>
              <a:rect l="0" t="0" r="r" b="b"/>
              <a:pathLst>
                <a:path w="21600" h="21600" extrusionOk="0">
                  <a:moveTo>
                    <a:pt x="437" y="3745"/>
                  </a:moveTo>
                  <a:lnTo>
                    <a:pt x="951" y="3335"/>
                  </a:lnTo>
                  <a:lnTo>
                    <a:pt x="1398" y="2976"/>
                  </a:lnTo>
                  <a:lnTo>
                    <a:pt x="1836" y="2617"/>
                  </a:lnTo>
                  <a:lnTo>
                    <a:pt x="2131" y="2617"/>
                  </a:lnTo>
                  <a:lnTo>
                    <a:pt x="2425" y="2257"/>
                  </a:lnTo>
                  <a:lnTo>
                    <a:pt x="2720" y="1488"/>
                  </a:lnTo>
                  <a:lnTo>
                    <a:pt x="3015" y="1488"/>
                  </a:lnTo>
                  <a:lnTo>
                    <a:pt x="3376" y="1129"/>
                  </a:lnTo>
                  <a:lnTo>
                    <a:pt x="4042" y="359"/>
                  </a:lnTo>
                  <a:lnTo>
                    <a:pt x="4403" y="359"/>
                  </a:lnTo>
                  <a:lnTo>
                    <a:pt x="4927" y="0"/>
                  </a:lnTo>
                  <a:lnTo>
                    <a:pt x="5507" y="0"/>
                  </a:lnTo>
                  <a:lnTo>
                    <a:pt x="5802" y="1129"/>
                  </a:lnTo>
                  <a:lnTo>
                    <a:pt x="6097" y="1129"/>
                  </a:lnTo>
                  <a:lnTo>
                    <a:pt x="6392" y="1847"/>
                  </a:lnTo>
                  <a:lnTo>
                    <a:pt x="6905" y="2617"/>
                  </a:lnTo>
                  <a:lnTo>
                    <a:pt x="7276" y="3335"/>
                  </a:lnTo>
                  <a:lnTo>
                    <a:pt x="7571" y="4105"/>
                  </a:lnTo>
                  <a:lnTo>
                    <a:pt x="7866" y="4105"/>
                  </a:lnTo>
                  <a:lnTo>
                    <a:pt x="8151" y="4464"/>
                  </a:lnTo>
                  <a:lnTo>
                    <a:pt x="8446" y="4464"/>
                  </a:lnTo>
                  <a:lnTo>
                    <a:pt x="8741" y="4823"/>
                  </a:lnTo>
                  <a:lnTo>
                    <a:pt x="9112" y="5592"/>
                  </a:lnTo>
                  <a:lnTo>
                    <a:pt x="9473" y="6721"/>
                  </a:lnTo>
                  <a:lnTo>
                    <a:pt x="9768" y="7080"/>
                  </a:lnTo>
                  <a:lnTo>
                    <a:pt x="10434" y="7080"/>
                  </a:lnTo>
                  <a:lnTo>
                    <a:pt x="10729" y="7439"/>
                  </a:lnTo>
                  <a:lnTo>
                    <a:pt x="11024" y="7439"/>
                  </a:lnTo>
                  <a:lnTo>
                    <a:pt x="11319" y="8568"/>
                  </a:lnTo>
                  <a:lnTo>
                    <a:pt x="11898" y="9697"/>
                  </a:lnTo>
                  <a:lnTo>
                    <a:pt x="12859" y="9697"/>
                  </a:lnTo>
                  <a:lnTo>
                    <a:pt x="13449" y="10056"/>
                  </a:lnTo>
                  <a:lnTo>
                    <a:pt x="13734" y="10826"/>
                  </a:lnTo>
                  <a:lnTo>
                    <a:pt x="14105" y="11544"/>
                  </a:lnTo>
                  <a:lnTo>
                    <a:pt x="14400" y="12314"/>
                  </a:lnTo>
                  <a:lnTo>
                    <a:pt x="14771" y="13032"/>
                  </a:lnTo>
                  <a:lnTo>
                    <a:pt x="15132" y="13032"/>
                  </a:lnTo>
                  <a:lnTo>
                    <a:pt x="15646" y="13391"/>
                  </a:lnTo>
                  <a:lnTo>
                    <a:pt x="15941" y="13801"/>
                  </a:lnTo>
                  <a:lnTo>
                    <a:pt x="16312" y="14161"/>
                  </a:lnTo>
                  <a:lnTo>
                    <a:pt x="16749" y="14520"/>
                  </a:lnTo>
                  <a:lnTo>
                    <a:pt x="17263" y="14879"/>
                  </a:lnTo>
                  <a:lnTo>
                    <a:pt x="17558" y="14879"/>
                  </a:lnTo>
                  <a:lnTo>
                    <a:pt x="17853" y="15648"/>
                  </a:lnTo>
                  <a:lnTo>
                    <a:pt x="18224" y="16008"/>
                  </a:lnTo>
                  <a:lnTo>
                    <a:pt x="18519" y="16777"/>
                  </a:lnTo>
                  <a:lnTo>
                    <a:pt x="18803" y="17495"/>
                  </a:lnTo>
                  <a:lnTo>
                    <a:pt x="19098" y="18265"/>
                  </a:lnTo>
                  <a:lnTo>
                    <a:pt x="19469" y="19753"/>
                  </a:lnTo>
                  <a:lnTo>
                    <a:pt x="19764" y="20112"/>
                  </a:lnTo>
                  <a:lnTo>
                    <a:pt x="21010" y="20112"/>
                  </a:lnTo>
                  <a:lnTo>
                    <a:pt x="21600" y="20830"/>
                  </a:lnTo>
                  <a:lnTo>
                    <a:pt x="21305" y="21241"/>
                  </a:lnTo>
                  <a:lnTo>
                    <a:pt x="21010" y="21600"/>
                  </a:lnTo>
                  <a:lnTo>
                    <a:pt x="20278" y="21600"/>
                  </a:lnTo>
                  <a:lnTo>
                    <a:pt x="19983" y="21241"/>
                  </a:lnTo>
                  <a:lnTo>
                    <a:pt x="19393" y="21241"/>
                  </a:lnTo>
                  <a:lnTo>
                    <a:pt x="19032" y="20112"/>
                  </a:lnTo>
                  <a:lnTo>
                    <a:pt x="18803" y="18624"/>
                  </a:lnTo>
                  <a:lnTo>
                    <a:pt x="18519" y="18265"/>
                  </a:lnTo>
                  <a:lnTo>
                    <a:pt x="18147" y="17495"/>
                  </a:lnTo>
                  <a:lnTo>
                    <a:pt x="17776" y="16777"/>
                  </a:lnTo>
                  <a:lnTo>
                    <a:pt x="17415" y="16367"/>
                  </a:lnTo>
                  <a:lnTo>
                    <a:pt x="17044" y="16008"/>
                  </a:lnTo>
                  <a:lnTo>
                    <a:pt x="16454" y="15289"/>
                  </a:lnTo>
                  <a:lnTo>
                    <a:pt x="16159" y="14879"/>
                  </a:lnTo>
                  <a:lnTo>
                    <a:pt x="15646" y="14520"/>
                  </a:lnTo>
                  <a:lnTo>
                    <a:pt x="15351" y="14161"/>
                  </a:lnTo>
                  <a:lnTo>
                    <a:pt x="15066" y="13801"/>
                  </a:lnTo>
                  <a:lnTo>
                    <a:pt x="14476" y="13801"/>
                  </a:lnTo>
                  <a:lnTo>
                    <a:pt x="14181" y="13391"/>
                  </a:lnTo>
                  <a:lnTo>
                    <a:pt x="13810" y="12314"/>
                  </a:lnTo>
                  <a:lnTo>
                    <a:pt x="13449" y="11185"/>
                  </a:lnTo>
                  <a:lnTo>
                    <a:pt x="13078" y="10415"/>
                  </a:lnTo>
                  <a:lnTo>
                    <a:pt x="12783" y="10056"/>
                  </a:lnTo>
                  <a:lnTo>
                    <a:pt x="12412" y="10056"/>
                  </a:lnTo>
                  <a:lnTo>
                    <a:pt x="12127" y="10415"/>
                  </a:lnTo>
                  <a:lnTo>
                    <a:pt x="11537" y="10415"/>
                  </a:lnTo>
                  <a:lnTo>
                    <a:pt x="11242" y="10056"/>
                  </a:lnTo>
                  <a:lnTo>
                    <a:pt x="10947" y="9286"/>
                  </a:lnTo>
                  <a:lnTo>
                    <a:pt x="10653" y="8568"/>
                  </a:lnTo>
                  <a:lnTo>
                    <a:pt x="10358" y="7799"/>
                  </a:lnTo>
                  <a:lnTo>
                    <a:pt x="9473" y="7799"/>
                  </a:lnTo>
                  <a:lnTo>
                    <a:pt x="9188" y="7080"/>
                  </a:lnTo>
                  <a:lnTo>
                    <a:pt x="8893" y="5952"/>
                  </a:lnTo>
                  <a:lnTo>
                    <a:pt x="8598" y="5233"/>
                  </a:lnTo>
                  <a:lnTo>
                    <a:pt x="8303" y="5233"/>
                  </a:lnTo>
                  <a:lnTo>
                    <a:pt x="7932" y="4823"/>
                  </a:lnTo>
                  <a:lnTo>
                    <a:pt x="7637" y="4105"/>
                  </a:lnTo>
                  <a:lnTo>
                    <a:pt x="7342" y="3335"/>
                  </a:lnTo>
                  <a:lnTo>
                    <a:pt x="7058" y="2976"/>
                  </a:lnTo>
                  <a:lnTo>
                    <a:pt x="6686" y="2617"/>
                  </a:lnTo>
                  <a:lnTo>
                    <a:pt x="6392" y="2257"/>
                  </a:lnTo>
                  <a:lnTo>
                    <a:pt x="6097" y="1847"/>
                  </a:lnTo>
                  <a:lnTo>
                    <a:pt x="5802" y="1488"/>
                  </a:lnTo>
                  <a:lnTo>
                    <a:pt x="5441" y="1129"/>
                  </a:lnTo>
                  <a:lnTo>
                    <a:pt x="5069" y="770"/>
                  </a:lnTo>
                  <a:lnTo>
                    <a:pt x="3453" y="770"/>
                  </a:lnTo>
                  <a:lnTo>
                    <a:pt x="3158" y="1488"/>
                  </a:lnTo>
                  <a:lnTo>
                    <a:pt x="2863" y="1847"/>
                  </a:lnTo>
                  <a:lnTo>
                    <a:pt x="2568" y="2257"/>
                  </a:lnTo>
                  <a:lnTo>
                    <a:pt x="2207" y="2976"/>
                  </a:lnTo>
                  <a:lnTo>
                    <a:pt x="1836" y="3745"/>
                  </a:lnTo>
                  <a:lnTo>
                    <a:pt x="1464" y="4464"/>
                  </a:lnTo>
                  <a:lnTo>
                    <a:pt x="1180" y="4823"/>
                  </a:lnTo>
                  <a:lnTo>
                    <a:pt x="590" y="4823"/>
                  </a:lnTo>
                  <a:lnTo>
                    <a:pt x="295" y="4105"/>
                  </a:lnTo>
                  <a:lnTo>
                    <a:pt x="0" y="3335"/>
                  </a:lnTo>
                  <a:lnTo>
                    <a:pt x="295" y="3745"/>
                  </a:lnTo>
                  <a:lnTo>
                    <a:pt x="437" y="3745"/>
                  </a:lnTo>
                </a:path>
              </a:pathLst>
            </a:custGeom>
            <a:solidFill>
              <a:srgbClr val="494949"/>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451" name="AutoShape 12"/>
            <p:cNvSpPr/>
            <p:nvPr/>
          </p:nvSpPr>
          <p:spPr>
            <a:xfrm>
              <a:off x="5118538" y="564721"/>
              <a:ext cx="2912159" cy="1398285"/>
            </a:xfrm>
            <a:custGeom>
              <a:avLst/>
              <a:gdLst/>
              <a:ahLst/>
              <a:cxnLst>
                <a:cxn ang="0">
                  <a:pos x="wd2" y="hd2"/>
                </a:cxn>
                <a:cxn ang="5400000">
                  <a:pos x="wd2" y="hd2"/>
                </a:cxn>
                <a:cxn ang="10800000">
                  <a:pos x="wd2" y="hd2"/>
                </a:cxn>
                <a:cxn ang="16200000">
                  <a:pos x="wd2" y="hd2"/>
                </a:cxn>
              </a:cxnLst>
              <a:rect l="0" t="0" r="r" b="b"/>
              <a:pathLst>
                <a:path w="21600" h="21600" extrusionOk="0">
                  <a:moveTo>
                    <a:pt x="0" y="21231"/>
                  </a:moveTo>
                  <a:lnTo>
                    <a:pt x="319" y="21231"/>
                  </a:lnTo>
                  <a:lnTo>
                    <a:pt x="793" y="21059"/>
                  </a:lnTo>
                  <a:lnTo>
                    <a:pt x="1195" y="20887"/>
                  </a:lnTo>
                  <a:lnTo>
                    <a:pt x="1514" y="20715"/>
                  </a:lnTo>
                  <a:lnTo>
                    <a:pt x="1822" y="20003"/>
                  </a:lnTo>
                  <a:lnTo>
                    <a:pt x="2543" y="19634"/>
                  </a:lnTo>
                  <a:lnTo>
                    <a:pt x="3099" y="19290"/>
                  </a:lnTo>
                  <a:lnTo>
                    <a:pt x="3419" y="18749"/>
                  </a:lnTo>
                  <a:lnTo>
                    <a:pt x="3809" y="17840"/>
                  </a:lnTo>
                  <a:lnTo>
                    <a:pt x="4128" y="17324"/>
                  </a:lnTo>
                  <a:lnTo>
                    <a:pt x="4448" y="17128"/>
                  </a:lnTo>
                  <a:lnTo>
                    <a:pt x="4767" y="16784"/>
                  </a:lnTo>
                  <a:lnTo>
                    <a:pt x="5087" y="16243"/>
                  </a:lnTo>
                  <a:lnTo>
                    <a:pt x="5477" y="15530"/>
                  </a:lnTo>
                  <a:lnTo>
                    <a:pt x="5879" y="15358"/>
                  </a:lnTo>
                  <a:lnTo>
                    <a:pt x="6352" y="15162"/>
                  </a:lnTo>
                  <a:lnTo>
                    <a:pt x="6825" y="14990"/>
                  </a:lnTo>
                  <a:lnTo>
                    <a:pt x="7310" y="14818"/>
                  </a:lnTo>
                  <a:lnTo>
                    <a:pt x="7701" y="14449"/>
                  </a:lnTo>
                  <a:lnTo>
                    <a:pt x="8020" y="14277"/>
                  </a:lnTo>
                  <a:lnTo>
                    <a:pt x="8340" y="13737"/>
                  </a:lnTo>
                  <a:lnTo>
                    <a:pt x="8659" y="13024"/>
                  </a:lnTo>
                  <a:lnTo>
                    <a:pt x="9049" y="12311"/>
                  </a:lnTo>
                  <a:lnTo>
                    <a:pt x="9369" y="11771"/>
                  </a:lnTo>
                  <a:lnTo>
                    <a:pt x="9925" y="11427"/>
                  </a:lnTo>
                  <a:lnTo>
                    <a:pt x="10161" y="10714"/>
                  </a:lnTo>
                  <a:lnTo>
                    <a:pt x="10481" y="10001"/>
                  </a:lnTo>
                  <a:lnTo>
                    <a:pt x="10646" y="9092"/>
                  </a:lnTo>
                  <a:lnTo>
                    <a:pt x="10800" y="8380"/>
                  </a:lnTo>
                  <a:lnTo>
                    <a:pt x="11037" y="7667"/>
                  </a:lnTo>
                  <a:lnTo>
                    <a:pt x="11439" y="6954"/>
                  </a:lnTo>
                  <a:lnTo>
                    <a:pt x="11829" y="6438"/>
                  </a:lnTo>
                  <a:lnTo>
                    <a:pt x="12149" y="5898"/>
                  </a:lnTo>
                  <a:lnTo>
                    <a:pt x="12551" y="5357"/>
                  </a:lnTo>
                  <a:lnTo>
                    <a:pt x="12941" y="4988"/>
                  </a:lnTo>
                  <a:lnTo>
                    <a:pt x="13260" y="4644"/>
                  </a:lnTo>
                  <a:lnTo>
                    <a:pt x="13899" y="4276"/>
                  </a:lnTo>
                  <a:lnTo>
                    <a:pt x="14219" y="4472"/>
                  </a:lnTo>
                  <a:lnTo>
                    <a:pt x="14692" y="4276"/>
                  </a:lnTo>
                  <a:lnTo>
                    <a:pt x="15402" y="4104"/>
                  </a:lnTo>
                  <a:lnTo>
                    <a:pt x="15804" y="3563"/>
                  </a:lnTo>
                  <a:lnTo>
                    <a:pt x="16123" y="3219"/>
                  </a:lnTo>
                  <a:lnTo>
                    <a:pt x="16442" y="3023"/>
                  </a:lnTo>
                  <a:lnTo>
                    <a:pt x="16750" y="2851"/>
                  </a:lnTo>
                  <a:lnTo>
                    <a:pt x="17389" y="2506"/>
                  </a:lnTo>
                  <a:lnTo>
                    <a:pt x="17708" y="2310"/>
                  </a:lnTo>
                  <a:lnTo>
                    <a:pt x="18737" y="2310"/>
                  </a:lnTo>
                  <a:lnTo>
                    <a:pt x="19057" y="2138"/>
                  </a:lnTo>
                  <a:lnTo>
                    <a:pt x="19376" y="1794"/>
                  </a:lnTo>
                  <a:lnTo>
                    <a:pt x="19778" y="1425"/>
                  </a:lnTo>
                  <a:lnTo>
                    <a:pt x="20086" y="1081"/>
                  </a:lnTo>
                  <a:lnTo>
                    <a:pt x="20488" y="885"/>
                  </a:lnTo>
                  <a:lnTo>
                    <a:pt x="20890" y="541"/>
                  </a:lnTo>
                  <a:lnTo>
                    <a:pt x="21281" y="369"/>
                  </a:lnTo>
                  <a:lnTo>
                    <a:pt x="21600" y="0"/>
                  </a:lnTo>
                  <a:lnTo>
                    <a:pt x="21198" y="0"/>
                  </a:lnTo>
                  <a:lnTo>
                    <a:pt x="20890" y="541"/>
                  </a:lnTo>
                  <a:lnTo>
                    <a:pt x="20488" y="1253"/>
                  </a:lnTo>
                  <a:lnTo>
                    <a:pt x="20169" y="1966"/>
                  </a:lnTo>
                  <a:lnTo>
                    <a:pt x="19849" y="2506"/>
                  </a:lnTo>
                  <a:lnTo>
                    <a:pt x="19222" y="2506"/>
                  </a:lnTo>
                  <a:lnTo>
                    <a:pt x="18903" y="2678"/>
                  </a:lnTo>
                  <a:lnTo>
                    <a:pt x="18501" y="2851"/>
                  </a:lnTo>
                  <a:lnTo>
                    <a:pt x="18110" y="3219"/>
                  </a:lnTo>
                  <a:lnTo>
                    <a:pt x="17554" y="3391"/>
                  </a:lnTo>
                  <a:lnTo>
                    <a:pt x="17235" y="3563"/>
                  </a:lnTo>
                  <a:lnTo>
                    <a:pt x="16916" y="3563"/>
                  </a:lnTo>
                  <a:lnTo>
                    <a:pt x="16513" y="3932"/>
                  </a:lnTo>
                  <a:lnTo>
                    <a:pt x="16206" y="3932"/>
                  </a:lnTo>
                  <a:lnTo>
                    <a:pt x="15721" y="4104"/>
                  </a:lnTo>
                  <a:lnTo>
                    <a:pt x="15402" y="4276"/>
                  </a:lnTo>
                  <a:lnTo>
                    <a:pt x="15094" y="4644"/>
                  </a:lnTo>
                  <a:lnTo>
                    <a:pt x="14692" y="4988"/>
                  </a:lnTo>
                  <a:lnTo>
                    <a:pt x="14290" y="5357"/>
                  </a:lnTo>
                  <a:lnTo>
                    <a:pt x="13899" y="5357"/>
                  </a:lnTo>
                  <a:lnTo>
                    <a:pt x="13580" y="5529"/>
                  </a:lnTo>
                  <a:lnTo>
                    <a:pt x="13260" y="5898"/>
                  </a:lnTo>
                  <a:lnTo>
                    <a:pt x="12941" y="6070"/>
                  </a:lnTo>
                  <a:lnTo>
                    <a:pt x="12622" y="6438"/>
                  </a:lnTo>
                  <a:lnTo>
                    <a:pt x="12314" y="6782"/>
                  </a:lnTo>
                  <a:lnTo>
                    <a:pt x="11995" y="7323"/>
                  </a:lnTo>
                  <a:lnTo>
                    <a:pt x="11675" y="7667"/>
                  </a:lnTo>
                  <a:lnTo>
                    <a:pt x="11356" y="8035"/>
                  </a:lnTo>
                  <a:lnTo>
                    <a:pt x="11037" y="8380"/>
                  </a:lnTo>
                  <a:lnTo>
                    <a:pt x="10800" y="9092"/>
                  </a:lnTo>
                  <a:lnTo>
                    <a:pt x="10563" y="9829"/>
                  </a:lnTo>
                  <a:lnTo>
                    <a:pt x="10481" y="10886"/>
                  </a:lnTo>
                  <a:lnTo>
                    <a:pt x="10244" y="11599"/>
                  </a:lnTo>
                  <a:lnTo>
                    <a:pt x="10007" y="12508"/>
                  </a:lnTo>
                  <a:lnTo>
                    <a:pt x="9688" y="13024"/>
                  </a:lnTo>
                  <a:lnTo>
                    <a:pt x="9369" y="13392"/>
                  </a:lnTo>
                  <a:lnTo>
                    <a:pt x="8978" y="13737"/>
                  </a:lnTo>
                  <a:lnTo>
                    <a:pt x="8659" y="13933"/>
                  </a:lnTo>
                  <a:lnTo>
                    <a:pt x="8340" y="14277"/>
                  </a:lnTo>
                  <a:lnTo>
                    <a:pt x="7866" y="14449"/>
                  </a:lnTo>
                  <a:lnTo>
                    <a:pt x="7547" y="14646"/>
                  </a:lnTo>
                  <a:lnTo>
                    <a:pt x="6991" y="14990"/>
                  </a:lnTo>
                  <a:lnTo>
                    <a:pt x="6672" y="15530"/>
                  </a:lnTo>
                  <a:lnTo>
                    <a:pt x="6352" y="15899"/>
                  </a:lnTo>
                  <a:lnTo>
                    <a:pt x="5950" y="16071"/>
                  </a:lnTo>
                  <a:lnTo>
                    <a:pt x="5642" y="16071"/>
                  </a:lnTo>
                  <a:lnTo>
                    <a:pt x="5158" y="16243"/>
                  </a:lnTo>
                  <a:lnTo>
                    <a:pt x="4767" y="16612"/>
                  </a:lnTo>
                  <a:lnTo>
                    <a:pt x="4448" y="17128"/>
                  </a:lnTo>
                  <a:lnTo>
                    <a:pt x="4211" y="18037"/>
                  </a:lnTo>
                  <a:lnTo>
                    <a:pt x="3892" y="18577"/>
                  </a:lnTo>
                  <a:lnTo>
                    <a:pt x="3572" y="19094"/>
                  </a:lnTo>
                  <a:lnTo>
                    <a:pt x="3099" y="19290"/>
                  </a:lnTo>
                  <a:lnTo>
                    <a:pt x="2460" y="19634"/>
                  </a:lnTo>
                  <a:lnTo>
                    <a:pt x="2141" y="20175"/>
                  </a:lnTo>
                  <a:lnTo>
                    <a:pt x="1822" y="20519"/>
                  </a:lnTo>
                  <a:lnTo>
                    <a:pt x="1514" y="21059"/>
                  </a:lnTo>
                  <a:lnTo>
                    <a:pt x="1195" y="21428"/>
                  </a:lnTo>
                  <a:lnTo>
                    <a:pt x="875" y="21600"/>
                  </a:lnTo>
                  <a:lnTo>
                    <a:pt x="556" y="21600"/>
                  </a:lnTo>
                  <a:lnTo>
                    <a:pt x="154" y="21428"/>
                  </a:lnTo>
                  <a:lnTo>
                    <a:pt x="0" y="21231"/>
                  </a:lnTo>
                </a:path>
              </a:pathLst>
            </a:custGeom>
            <a:solidFill>
              <a:srgbClr val="494949"/>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452" name="AutoShape 13"/>
            <p:cNvSpPr/>
            <p:nvPr/>
          </p:nvSpPr>
          <p:spPr>
            <a:xfrm>
              <a:off x="468953" y="241796"/>
              <a:ext cx="7641228" cy="5505644"/>
            </a:xfrm>
            <a:custGeom>
              <a:avLst/>
              <a:gdLst/>
              <a:ahLst/>
              <a:cxnLst>
                <a:cxn ang="0">
                  <a:pos x="wd2" y="hd2"/>
                </a:cxn>
                <a:cxn ang="5400000">
                  <a:pos x="wd2" y="hd2"/>
                </a:cxn>
                <a:cxn ang="10800000">
                  <a:pos x="wd2" y="hd2"/>
                </a:cxn>
                <a:cxn ang="16200000">
                  <a:pos x="wd2" y="hd2"/>
                </a:cxn>
              </a:cxnLst>
              <a:rect l="0" t="0" r="r" b="b"/>
              <a:pathLst>
                <a:path w="21600" h="21600" extrusionOk="0">
                  <a:moveTo>
                    <a:pt x="409" y="0"/>
                  </a:moveTo>
                  <a:lnTo>
                    <a:pt x="589" y="275"/>
                  </a:lnTo>
                  <a:lnTo>
                    <a:pt x="774" y="474"/>
                  </a:lnTo>
                  <a:lnTo>
                    <a:pt x="954" y="680"/>
                  </a:lnTo>
                  <a:lnTo>
                    <a:pt x="1134" y="880"/>
                  </a:lnTo>
                  <a:lnTo>
                    <a:pt x="1224" y="1155"/>
                  </a:lnTo>
                  <a:lnTo>
                    <a:pt x="1408" y="1361"/>
                  </a:lnTo>
                  <a:lnTo>
                    <a:pt x="1588" y="1629"/>
                  </a:lnTo>
                  <a:lnTo>
                    <a:pt x="1768" y="1903"/>
                  </a:lnTo>
                  <a:lnTo>
                    <a:pt x="1953" y="2172"/>
                  </a:lnTo>
                  <a:lnTo>
                    <a:pt x="2133" y="2309"/>
                  </a:lnTo>
                  <a:lnTo>
                    <a:pt x="2313" y="2584"/>
                  </a:lnTo>
                  <a:lnTo>
                    <a:pt x="2497" y="2715"/>
                  </a:lnTo>
                  <a:lnTo>
                    <a:pt x="2677" y="2783"/>
                  </a:lnTo>
                  <a:lnTo>
                    <a:pt x="2861" y="2989"/>
                  </a:lnTo>
                  <a:lnTo>
                    <a:pt x="3041" y="3127"/>
                  </a:lnTo>
                  <a:lnTo>
                    <a:pt x="3176" y="3395"/>
                  </a:lnTo>
                  <a:lnTo>
                    <a:pt x="3356" y="3532"/>
                  </a:lnTo>
                  <a:lnTo>
                    <a:pt x="3541" y="3670"/>
                  </a:lnTo>
                  <a:lnTo>
                    <a:pt x="3631" y="4144"/>
                  </a:lnTo>
                  <a:lnTo>
                    <a:pt x="3766" y="4412"/>
                  </a:lnTo>
                  <a:lnTo>
                    <a:pt x="3950" y="4550"/>
                  </a:lnTo>
                  <a:lnTo>
                    <a:pt x="4130" y="4756"/>
                  </a:lnTo>
                  <a:lnTo>
                    <a:pt x="4265" y="5024"/>
                  </a:lnTo>
                  <a:lnTo>
                    <a:pt x="4450" y="5024"/>
                  </a:lnTo>
                  <a:lnTo>
                    <a:pt x="4585" y="5299"/>
                  </a:lnTo>
                  <a:lnTo>
                    <a:pt x="4765" y="5436"/>
                  </a:lnTo>
                  <a:lnTo>
                    <a:pt x="4944" y="5567"/>
                  </a:lnTo>
                  <a:lnTo>
                    <a:pt x="5129" y="5773"/>
                  </a:lnTo>
                  <a:lnTo>
                    <a:pt x="5309" y="5773"/>
                  </a:lnTo>
                  <a:lnTo>
                    <a:pt x="5489" y="5910"/>
                  </a:lnTo>
                  <a:lnTo>
                    <a:pt x="5718" y="6048"/>
                  </a:lnTo>
                  <a:lnTo>
                    <a:pt x="5898" y="6316"/>
                  </a:lnTo>
                  <a:lnTo>
                    <a:pt x="6083" y="6385"/>
                  </a:lnTo>
                  <a:lnTo>
                    <a:pt x="6263" y="6659"/>
                  </a:lnTo>
                  <a:lnTo>
                    <a:pt x="6353" y="6996"/>
                  </a:lnTo>
                  <a:lnTo>
                    <a:pt x="6582" y="7271"/>
                  </a:lnTo>
                  <a:lnTo>
                    <a:pt x="6807" y="7470"/>
                  </a:lnTo>
                  <a:lnTo>
                    <a:pt x="7032" y="7745"/>
                  </a:lnTo>
                  <a:lnTo>
                    <a:pt x="7216" y="7814"/>
                  </a:lnTo>
                  <a:lnTo>
                    <a:pt x="7441" y="8013"/>
                  </a:lnTo>
                  <a:lnTo>
                    <a:pt x="7626" y="8288"/>
                  </a:lnTo>
                  <a:lnTo>
                    <a:pt x="8031" y="8425"/>
                  </a:lnTo>
                  <a:lnTo>
                    <a:pt x="8215" y="8625"/>
                  </a:lnTo>
                  <a:lnTo>
                    <a:pt x="8305" y="8968"/>
                  </a:lnTo>
                  <a:lnTo>
                    <a:pt x="8350" y="9443"/>
                  </a:lnTo>
                  <a:lnTo>
                    <a:pt x="8575" y="9711"/>
                  </a:lnTo>
                  <a:lnTo>
                    <a:pt x="8805" y="9780"/>
                  </a:lnTo>
                  <a:lnTo>
                    <a:pt x="9030" y="9848"/>
                  </a:lnTo>
                  <a:lnTo>
                    <a:pt x="9214" y="10054"/>
                  </a:lnTo>
                  <a:lnTo>
                    <a:pt x="9394" y="10254"/>
                  </a:lnTo>
                  <a:lnTo>
                    <a:pt x="9574" y="10391"/>
                  </a:lnTo>
                  <a:lnTo>
                    <a:pt x="9848" y="10391"/>
                  </a:lnTo>
                  <a:lnTo>
                    <a:pt x="10208" y="10529"/>
                  </a:lnTo>
                  <a:lnTo>
                    <a:pt x="10303" y="11071"/>
                  </a:lnTo>
                  <a:lnTo>
                    <a:pt x="10393" y="11346"/>
                  </a:lnTo>
                  <a:lnTo>
                    <a:pt x="10618" y="11614"/>
                  </a:lnTo>
                  <a:lnTo>
                    <a:pt x="10802" y="11752"/>
                  </a:lnTo>
                  <a:lnTo>
                    <a:pt x="10847" y="12020"/>
                  </a:lnTo>
                  <a:lnTo>
                    <a:pt x="10892" y="12295"/>
                  </a:lnTo>
                  <a:lnTo>
                    <a:pt x="10982" y="12563"/>
                  </a:lnTo>
                  <a:lnTo>
                    <a:pt x="11117" y="12906"/>
                  </a:lnTo>
                  <a:lnTo>
                    <a:pt x="11252" y="13243"/>
                  </a:lnTo>
                  <a:lnTo>
                    <a:pt x="11297" y="13518"/>
                  </a:lnTo>
                  <a:lnTo>
                    <a:pt x="11347" y="13786"/>
                  </a:lnTo>
                  <a:lnTo>
                    <a:pt x="11437" y="14061"/>
                  </a:lnTo>
                  <a:lnTo>
                    <a:pt x="11662" y="14329"/>
                  </a:lnTo>
                  <a:lnTo>
                    <a:pt x="11846" y="14467"/>
                  </a:lnTo>
                  <a:lnTo>
                    <a:pt x="11981" y="14741"/>
                  </a:lnTo>
                  <a:lnTo>
                    <a:pt x="11617" y="14741"/>
                  </a:lnTo>
                  <a:lnTo>
                    <a:pt x="11392" y="14673"/>
                  </a:lnTo>
                  <a:lnTo>
                    <a:pt x="11207" y="14604"/>
                  </a:lnTo>
                  <a:lnTo>
                    <a:pt x="10847" y="14604"/>
                  </a:lnTo>
                  <a:lnTo>
                    <a:pt x="10663" y="14398"/>
                  </a:lnTo>
                  <a:lnTo>
                    <a:pt x="10438" y="14329"/>
                  </a:lnTo>
                  <a:lnTo>
                    <a:pt x="10258" y="14329"/>
                  </a:lnTo>
                  <a:lnTo>
                    <a:pt x="10073" y="14467"/>
                  </a:lnTo>
                  <a:lnTo>
                    <a:pt x="9893" y="14535"/>
                  </a:lnTo>
                  <a:lnTo>
                    <a:pt x="8985" y="14535"/>
                  </a:lnTo>
                  <a:lnTo>
                    <a:pt x="8760" y="14604"/>
                  </a:lnTo>
                  <a:lnTo>
                    <a:pt x="8530" y="14604"/>
                  </a:lnTo>
                  <a:lnTo>
                    <a:pt x="8350" y="14467"/>
                  </a:lnTo>
                  <a:lnTo>
                    <a:pt x="8121" y="14398"/>
                  </a:lnTo>
                  <a:lnTo>
                    <a:pt x="7806" y="14467"/>
                  </a:lnTo>
                  <a:lnTo>
                    <a:pt x="7626" y="14604"/>
                  </a:lnTo>
                  <a:lnTo>
                    <a:pt x="7441" y="14741"/>
                  </a:lnTo>
                  <a:lnTo>
                    <a:pt x="7261" y="14810"/>
                  </a:lnTo>
                  <a:lnTo>
                    <a:pt x="5853" y="14810"/>
                  </a:lnTo>
                  <a:lnTo>
                    <a:pt x="5673" y="14878"/>
                  </a:lnTo>
                  <a:lnTo>
                    <a:pt x="5489" y="15010"/>
                  </a:lnTo>
                  <a:lnTo>
                    <a:pt x="4585" y="15010"/>
                  </a:lnTo>
                  <a:lnTo>
                    <a:pt x="4400" y="14941"/>
                  </a:lnTo>
                  <a:lnTo>
                    <a:pt x="4220" y="14741"/>
                  </a:lnTo>
                  <a:lnTo>
                    <a:pt x="4085" y="14467"/>
                  </a:lnTo>
                  <a:lnTo>
                    <a:pt x="3901" y="14267"/>
                  </a:lnTo>
                  <a:lnTo>
                    <a:pt x="3721" y="14198"/>
                  </a:lnTo>
                  <a:lnTo>
                    <a:pt x="3541" y="14061"/>
                  </a:lnTo>
                  <a:lnTo>
                    <a:pt x="3266" y="13992"/>
                  </a:lnTo>
                  <a:lnTo>
                    <a:pt x="3086" y="13855"/>
                  </a:lnTo>
                  <a:lnTo>
                    <a:pt x="2906" y="13855"/>
                  </a:lnTo>
                  <a:lnTo>
                    <a:pt x="2722" y="13718"/>
                  </a:lnTo>
                  <a:lnTo>
                    <a:pt x="2497" y="13381"/>
                  </a:lnTo>
                  <a:lnTo>
                    <a:pt x="2313" y="13243"/>
                  </a:lnTo>
                  <a:lnTo>
                    <a:pt x="2088" y="13243"/>
                  </a:lnTo>
                  <a:lnTo>
                    <a:pt x="1908" y="13112"/>
                  </a:lnTo>
                  <a:lnTo>
                    <a:pt x="1678" y="12838"/>
                  </a:lnTo>
                  <a:lnTo>
                    <a:pt x="1363" y="12563"/>
                  </a:lnTo>
                  <a:lnTo>
                    <a:pt x="1179" y="12363"/>
                  </a:lnTo>
                  <a:lnTo>
                    <a:pt x="999" y="12295"/>
                  </a:lnTo>
                  <a:lnTo>
                    <a:pt x="819" y="12089"/>
                  </a:lnTo>
                  <a:lnTo>
                    <a:pt x="679" y="11820"/>
                  </a:lnTo>
                  <a:lnTo>
                    <a:pt x="499" y="11477"/>
                  </a:lnTo>
                  <a:lnTo>
                    <a:pt x="274" y="11140"/>
                  </a:lnTo>
                  <a:lnTo>
                    <a:pt x="90" y="10934"/>
                  </a:lnTo>
                  <a:lnTo>
                    <a:pt x="180" y="11209"/>
                  </a:lnTo>
                  <a:lnTo>
                    <a:pt x="364" y="11408"/>
                  </a:lnTo>
                  <a:lnTo>
                    <a:pt x="634" y="11958"/>
                  </a:lnTo>
                  <a:lnTo>
                    <a:pt x="819" y="12226"/>
                  </a:lnTo>
                  <a:lnTo>
                    <a:pt x="999" y="12363"/>
                  </a:lnTo>
                  <a:lnTo>
                    <a:pt x="1224" y="12563"/>
                  </a:lnTo>
                  <a:lnTo>
                    <a:pt x="1408" y="12700"/>
                  </a:lnTo>
                  <a:lnTo>
                    <a:pt x="1588" y="12906"/>
                  </a:lnTo>
                  <a:lnTo>
                    <a:pt x="1768" y="13044"/>
                  </a:lnTo>
                  <a:lnTo>
                    <a:pt x="1953" y="13175"/>
                  </a:lnTo>
                  <a:lnTo>
                    <a:pt x="2133" y="13243"/>
                  </a:lnTo>
                  <a:lnTo>
                    <a:pt x="2313" y="13449"/>
                  </a:lnTo>
                  <a:lnTo>
                    <a:pt x="2497" y="13655"/>
                  </a:lnTo>
                  <a:lnTo>
                    <a:pt x="2722" y="13924"/>
                  </a:lnTo>
                  <a:lnTo>
                    <a:pt x="3086" y="13924"/>
                  </a:lnTo>
                  <a:lnTo>
                    <a:pt x="3266" y="14198"/>
                  </a:lnTo>
                  <a:lnTo>
                    <a:pt x="3496" y="14267"/>
                  </a:lnTo>
                  <a:lnTo>
                    <a:pt x="3676" y="14329"/>
                  </a:lnTo>
                  <a:lnTo>
                    <a:pt x="4040" y="14535"/>
                  </a:lnTo>
                  <a:lnTo>
                    <a:pt x="4220" y="14810"/>
                  </a:lnTo>
                  <a:lnTo>
                    <a:pt x="4450" y="15147"/>
                  </a:lnTo>
                  <a:lnTo>
                    <a:pt x="4175" y="15215"/>
                  </a:lnTo>
                  <a:lnTo>
                    <a:pt x="3950" y="15010"/>
                  </a:lnTo>
                  <a:lnTo>
                    <a:pt x="3766" y="14941"/>
                  </a:lnTo>
                  <a:lnTo>
                    <a:pt x="3586" y="15010"/>
                  </a:lnTo>
                  <a:lnTo>
                    <a:pt x="3406" y="15147"/>
                  </a:lnTo>
                  <a:lnTo>
                    <a:pt x="3176" y="15147"/>
                  </a:lnTo>
                  <a:lnTo>
                    <a:pt x="2812" y="15078"/>
                  </a:lnTo>
                  <a:lnTo>
                    <a:pt x="2632" y="14941"/>
                  </a:lnTo>
                  <a:lnTo>
                    <a:pt x="2452" y="15010"/>
                  </a:lnTo>
                  <a:lnTo>
                    <a:pt x="2268" y="15147"/>
                  </a:lnTo>
                  <a:lnTo>
                    <a:pt x="2088" y="15215"/>
                  </a:lnTo>
                  <a:lnTo>
                    <a:pt x="1768" y="15421"/>
                  </a:lnTo>
                  <a:lnTo>
                    <a:pt x="1633" y="15896"/>
                  </a:lnTo>
                  <a:lnTo>
                    <a:pt x="1453" y="16033"/>
                  </a:lnTo>
                  <a:lnTo>
                    <a:pt x="1269" y="16095"/>
                  </a:lnTo>
                  <a:lnTo>
                    <a:pt x="1089" y="16033"/>
                  </a:lnTo>
                  <a:lnTo>
                    <a:pt x="544" y="16033"/>
                  </a:lnTo>
                  <a:lnTo>
                    <a:pt x="724" y="16164"/>
                  </a:lnTo>
                  <a:lnTo>
                    <a:pt x="909" y="16301"/>
                  </a:lnTo>
                  <a:lnTo>
                    <a:pt x="1269" y="16301"/>
                  </a:lnTo>
                  <a:lnTo>
                    <a:pt x="1453" y="16164"/>
                  </a:lnTo>
                  <a:lnTo>
                    <a:pt x="1633" y="15896"/>
                  </a:lnTo>
                  <a:lnTo>
                    <a:pt x="1863" y="15621"/>
                  </a:lnTo>
                  <a:lnTo>
                    <a:pt x="2043" y="15484"/>
                  </a:lnTo>
                  <a:lnTo>
                    <a:pt x="2223" y="15284"/>
                  </a:lnTo>
                  <a:lnTo>
                    <a:pt x="2452" y="15215"/>
                  </a:lnTo>
                  <a:lnTo>
                    <a:pt x="3356" y="15215"/>
                  </a:lnTo>
                  <a:lnTo>
                    <a:pt x="3541" y="15147"/>
                  </a:lnTo>
                  <a:lnTo>
                    <a:pt x="3766" y="15078"/>
                  </a:lnTo>
                  <a:lnTo>
                    <a:pt x="3950" y="15215"/>
                  </a:lnTo>
                  <a:lnTo>
                    <a:pt x="4130" y="15284"/>
                  </a:lnTo>
                  <a:lnTo>
                    <a:pt x="4355" y="15353"/>
                  </a:lnTo>
                  <a:lnTo>
                    <a:pt x="4540" y="15353"/>
                  </a:lnTo>
                  <a:lnTo>
                    <a:pt x="4675" y="15078"/>
                  </a:lnTo>
                  <a:lnTo>
                    <a:pt x="4854" y="15010"/>
                  </a:lnTo>
                  <a:lnTo>
                    <a:pt x="5039" y="15147"/>
                  </a:lnTo>
                  <a:lnTo>
                    <a:pt x="5219" y="15353"/>
                  </a:lnTo>
                  <a:lnTo>
                    <a:pt x="5399" y="15484"/>
                  </a:lnTo>
                  <a:lnTo>
                    <a:pt x="5583" y="15484"/>
                  </a:lnTo>
                  <a:lnTo>
                    <a:pt x="5763" y="15621"/>
                  </a:lnTo>
                  <a:lnTo>
                    <a:pt x="5988" y="15758"/>
                  </a:lnTo>
                  <a:lnTo>
                    <a:pt x="6173" y="15827"/>
                  </a:lnTo>
                  <a:lnTo>
                    <a:pt x="6353" y="15896"/>
                  </a:lnTo>
                  <a:lnTo>
                    <a:pt x="6672" y="15964"/>
                  </a:lnTo>
                  <a:lnTo>
                    <a:pt x="6942" y="16033"/>
                  </a:lnTo>
                  <a:lnTo>
                    <a:pt x="7127" y="16301"/>
                  </a:lnTo>
                  <a:lnTo>
                    <a:pt x="7172" y="16576"/>
                  </a:lnTo>
                  <a:lnTo>
                    <a:pt x="7531" y="16913"/>
                  </a:lnTo>
                  <a:lnTo>
                    <a:pt x="7716" y="17119"/>
                  </a:lnTo>
                  <a:lnTo>
                    <a:pt x="7851" y="17593"/>
                  </a:lnTo>
                  <a:lnTo>
                    <a:pt x="7986" y="17862"/>
                  </a:lnTo>
                  <a:lnTo>
                    <a:pt x="7626" y="17930"/>
                  </a:lnTo>
                  <a:lnTo>
                    <a:pt x="7441" y="18136"/>
                  </a:lnTo>
                  <a:lnTo>
                    <a:pt x="7306" y="18405"/>
                  </a:lnTo>
                  <a:lnTo>
                    <a:pt x="7261" y="18748"/>
                  </a:lnTo>
                  <a:lnTo>
                    <a:pt x="6852" y="18954"/>
                  </a:lnTo>
                  <a:lnTo>
                    <a:pt x="6488" y="19016"/>
                  </a:lnTo>
                  <a:lnTo>
                    <a:pt x="6263" y="19222"/>
                  </a:lnTo>
                  <a:lnTo>
                    <a:pt x="6038" y="19559"/>
                  </a:lnTo>
                  <a:lnTo>
                    <a:pt x="5853" y="19697"/>
                  </a:lnTo>
                  <a:lnTo>
                    <a:pt x="5673" y="19765"/>
                  </a:lnTo>
                  <a:lnTo>
                    <a:pt x="5309" y="19765"/>
                  </a:lnTo>
                  <a:lnTo>
                    <a:pt x="5129" y="19834"/>
                  </a:lnTo>
                  <a:lnTo>
                    <a:pt x="4765" y="19902"/>
                  </a:lnTo>
                  <a:lnTo>
                    <a:pt x="4585" y="19971"/>
                  </a:lnTo>
                  <a:lnTo>
                    <a:pt x="4310" y="20040"/>
                  </a:lnTo>
                  <a:lnTo>
                    <a:pt x="3856" y="20040"/>
                  </a:lnTo>
                  <a:lnTo>
                    <a:pt x="3676" y="20108"/>
                  </a:lnTo>
                  <a:lnTo>
                    <a:pt x="3451" y="20239"/>
                  </a:lnTo>
                  <a:lnTo>
                    <a:pt x="3266" y="20377"/>
                  </a:lnTo>
                  <a:lnTo>
                    <a:pt x="3086" y="20514"/>
                  </a:lnTo>
                  <a:lnTo>
                    <a:pt x="2906" y="20583"/>
                  </a:lnTo>
                  <a:lnTo>
                    <a:pt x="2632" y="20583"/>
                  </a:lnTo>
                  <a:lnTo>
                    <a:pt x="2452" y="20651"/>
                  </a:lnTo>
                  <a:lnTo>
                    <a:pt x="2268" y="20651"/>
                  </a:lnTo>
                  <a:lnTo>
                    <a:pt x="2088" y="20720"/>
                  </a:lnTo>
                  <a:lnTo>
                    <a:pt x="1044" y="20720"/>
                  </a:lnTo>
                  <a:lnTo>
                    <a:pt x="864" y="20782"/>
                  </a:lnTo>
                  <a:lnTo>
                    <a:pt x="679" y="20851"/>
                  </a:lnTo>
                  <a:lnTo>
                    <a:pt x="364" y="20851"/>
                  </a:lnTo>
                  <a:lnTo>
                    <a:pt x="180" y="20920"/>
                  </a:lnTo>
                  <a:lnTo>
                    <a:pt x="0" y="21194"/>
                  </a:lnTo>
                  <a:lnTo>
                    <a:pt x="180" y="21194"/>
                  </a:lnTo>
                  <a:lnTo>
                    <a:pt x="364" y="21057"/>
                  </a:lnTo>
                  <a:lnTo>
                    <a:pt x="544" y="20920"/>
                  </a:lnTo>
                  <a:lnTo>
                    <a:pt x="724" y="20851"/>
                  </a:lnTo>
                  <a:lnTo>
                    <a:pt x="909" y="20851"/>
                  </a:lnTo>
                  <a:lnTo>
                    <a:pt x="1089" y="20782"/>
                  </a:lnTo>
                  <a:lnTo>
                    <a:pt x="1269" y="20720"/>
                  </a:lnTo>
                  <a:lnTo>
                    <a:pt x="1453" y="20651"/>
                  </a:lnTo>
                  <a:lnTo>
                    <a:pt x="1818" y="20651"/>
                  </a:lnTo>
                  <a:lnTo>
                    <a:pt x="2088" y="20720"/>
                  </a:lnTo>
                  <a:lnTo>
                    <a:pt x="2812" y="20720"/>
                  </a:lnTo>
                  <a:lnTo>
                    <a:pt x="2996" y="20651"/>
                  </a:lnTo>
                  <a:lnTo>
                    <a:pt x="3176" y="20651"/>
                  </a:lnTo>
                  <a:lnTo>
                    <a:pt x="3406" y="20583"/>
                  </a:lnTo>
                  <a:lnTo>
                    <a:pt x="3586" y="20377"/>
                  </a:lnTo>
                  <a:lnTo>
                    <a:pt x="3766" y="20239"/>
                  </a:lnTo>
                  <a:lnTo>
                    <a:pt x="4175" y="20239"/>
                  </a:lnTo>
                  <a:lnTo>
                    <a:pt x="4355" y="20108"/>
                  </a:lnTo>
                  <a:lnTo>
                    <a:pt x="4585" y="20040"/>
                  </a:lnTo>
                  <a:lnTo>
                    <a:pt x="5129" y="20040"/>
                  </a:lnTo>
                  <a:lnTo>
                    <a:pt x="5354" y="19971"/>
                  </a:lnTo>
                  <a:lnTo>
                    <a:pt x="5538" y="19902"/>
                  </a:lnTo>
                  <a:lnTo>
                    <a:pt x="5763" y="19971"/>
                  </a:lnTo>
                  <a:lnTo>
                    <a:pt x="5988" y="19971"/>
                  </a:lnTo>
                  <a:lnTo>
                    <a:pt x="6173" y="19834"/>
                  </a:lnTo>
                  <a:lnTo>
                    <a:pt x="6308" y="19559"/>
                  </a:lnTo>
                  <a:lnTo>
                    <a:pt x="6398" y="19291"/>
                  </a:lnTo>
                  <a:lnTo>
                    <a:pt x="6582" y="19222"/>
                  </a:lnTo>
                  <a:lnTo>
                    <a:pt x="6852" y="19154"/>
                  </a:lnTo>
                  <a:lnTo>
                    <a:pt x="7032" y="19016"/>
                  </a:lnTo>
                  <a:lnTo>
                    <a:pt x="7216" y="18817"/>
                  </a:lnTo>
                  <a:lnTo>
                    <a:pt x="7396" y="18611"/>
                  </a:lnTo>
                  <a:lnTo>
                    <a:pt x="7576" y="18342"/>
                  </a:lnTo>
                  <a:lnTo>
                    <a:pt x="7761" y="18274"/>
                  </a:lnTo>
                  <a:lnTo>
                    <a:pt x="7941" y="18068"/>
                  </a:lnTo>
                  <a:lnTo>
                    <a:pt x="8121" y="17930"/>
                  </a:lnTo>
                  <a:lnTo>
                    <a:pt x="8305" y="17862"/>
                  </a:lnTo>
                  <a:lnTo>
                    <a:pt x="8485" y="17999"/>
                  </a:lnTo>
                  <a:lnTo>
                    <a:pt x="8670" y="18068"/>
                  </a:lnTo>
                  <a:lnTo>
                    <a:pt x="8850" y="18068"/>
                  </a:lnTo>
                  <a:lnTo>
                    <a:pt x="9030" y="18136"/>
                  </a:lnTo>
                  <a:lnTo>
                    <a:pt x="9349" y="18205"/>
                  </a:lnTo>
                  <a:lnTo>
                    <a:pt x="9529" y="18205"/>
                  </a:lnTo>
                  <a:lnTo>
                    <a:pt x="9803" y="18274"/>
                  </a:lnTo>
                  <a:lnTo>
                    <a:pt x="10028" y="18342"/>
                  </a:lnTo>
                  <a:lnTo>
                    <a:pt x="10208" y="18473"/>
                  </a:lnTo>
                  <a:lnTo>
                    <a:pt x="10393" y="18611"/>
                  </a:lnTo>
                  <a:lnTo>
                    <a:pt x="10573" y="18748"/>
                  </a:lnTo>
                  <a:lnTo>
                    <a:pt x="10753" y="18817"/>
                  </a:lnTo>
                  <a:lnTo>
                    <a:pt x="10937" y="18817"/>
                  </a:lnTo>
                  <a:lnTo>
                    <a:pt x="11117" y="18954"/>
                  </a:lnTo>
                  <a:lnTo>
                    <a:pt x="11297" y="19085"/>
                  </a:lnTo>
                  <a:lnTo>
                    <a:pt x="11482" y="19291"/>
                  </a:lnTo>
                  <a:lnTo>
                    <a:pt x="11752" y="19359"/>
                  </a:lnTo>
                  <a:lnTo>
                    <a:pt x="11936" y="19359"/>
                  </a:lnTo>
                  <a:lnTo>
                    <a:pt x="12116" y="19559"/>
                  </a:lnTo>
                  <a:lnTo>
                    <a:pt x="12296" y="19697"/>
                  </a:lnTo>
                  <a:lnTo>
                    <a:pt x="12480" y="19765"/>
                  </a:lnTo>
                  <a:lnTo>
                    <a:pt x="12705" y="19902"/>
                  </a:lnTo>
                  <a:lnTo>
                    <a:pt x="12885" y="19971"/>
                  </a:lnTo>
                  <a:lnTo>
                    <a:pt x="13524" y="19971"/>
                  </a:lnTo>
                  <a:lnTo>
                    <a:pt x="13749" y="20040"/>
                  </a:lnTo>
                  <a:lnTo>
                    <a:pt x="13979" y="20239"/>
                  </a:lnTo>
                  <a:lnTo>
                    <a:pt x="14204" y="20308"/>
                  </a:lnTo>
                  <a:lnTo>
                    <a:pt x="15067" y="20308"/>
                  </a:lnTo>
                  <a:lnTo>
                    <a:pt x="15247" y="20377"/>
                  </a:lnTo>
                  <a:lnTo>
                    <a:pt x="15472" y="20583"/>
                  </a:lnTo>
                  <a:lnTo>
                    <a:pt x="15657" y="20651"/>
                  </a:lnTo>
                  <a:lnTo>
                    <a:pt x="15837" y="20720"/>
                  </a:lnTo>
                  <a:lnTo>
                    <a:pt x="16066" y="20782"/>
                  </a:lnTo>
                  <a:lnTo>
                    <a:pt x="16471" y="20782"/>
                  </a:lnTo>
                  <a:lnTo>
                    <a:pt x="16656" y="20851"/>
                  </a:lnTo>
                  <a:lnTo>
                    <a:pt x="16835" y="21057"/>
                  </a:lnTo>
                  <a:lnTo>
                    <a:pt x="17470" y="21057"/>
                  </a:lnTo>
                  <a:lnTo>
                    <a:pt x="17699" y="21126"/>
                  </a:lnTo>
                  <a:lnTo>
                    <a:pt x="18694" y="21126"/>
                  </a:lnTo>
                  <a:lnTo>
                    <a:pt x="18923" y="21325"/>
                  </a:lnTo>
                  <a:lnTo>
                    <a:pt x="19148" y="21531"/>
                  </a:lnTo>
                  <a:lnTo>
                    <a:pt x="20376" y="21531"/>
                  </a:lnTo>
                  <a:lnTo>
                    <a:pt x="20601" y="21600"/>
                  </a:lnTo>
                  <a:lnTo>
                    <a:pt x="20831" y="21600"/>
                  </a:lnTo>
                  <a:lnTo>
                    <a:pt x="20237" y="21600"/>
                  </a:lnTo>
                  <a:lnTo>
                    <a:pt x="19877" y="21463"/>
                  </a:lnTo>
                  <a:lnTo>
                    <a:pt x="19647" y="21394"/>
                  </a:lnTo>
                  <a:lnTo>
                    <a:pt x="19287" y="21463"/>
                  </a:lnTo>
                  <a:lnTo>
                    <a:pt x="19103" y="21531"/>
                  </a:lnTo>
                  <a:lnTo>
                    <a:pt x="18923" y="21463"/>
                  </a:lnTo>
                  <a:lnTo>
                    <a:pt x="18833" y="21194"/>
                  </a:lnTo>
                  <a:lnTo>
                    <a:pt x="18424" y="21057"/>
                  </a:lnTo>
                  <a:lnTo>
                    <a:pt x="18244" y="21057"/>
                  </a:lnTo>
                  <a:lnTo>
                    <a:pt x="18014" y="20988"/>
                  </a:lnTo>
                  <a:lnTo>
                    <a:pt x="17744" y="20920"/>
                  </a:lnTo>
                  <a:lnTo>
                    <a:pt x="17380" y="20851"/>
                  </a:lnTo>
                  <a:lnTo>
                    <a:pt x="17155" y="20782"/>
                  </a:lnTo>
                  <a:lnTo>
                    <a:pt x="16970" y="20782"/>
                  </a:lnTo>
                  <a:lnTo>
                    <a:pt x="16701" y="20851"/>
                  </a:lnTo>
                  <a:lnTo>
                    <a:pt x="16201" y="20851"/>
                  </a:lnTo>
                  <a:lnTo>
                    <a:pt x="15972" y="20583"/>
                  </a:lnTo>
                  <a:lnTo>
                    <a:pt x="15792" y="20583"/>
                  </a:lnTo>
                  <a:lnTo>
                    <a:pt x="15472" y="20514"/>
                  </a:lnTo>
                  <a:lnTo>
                    <a:pt x="15112" y="20514"/>
                  </a:lnTo>
                  <a:lnTo>
                    <a:pt x="14928" y="20377"/>
                  </a:lnTo>
                  <a:lnTo>
                    <a:pt x="14703" y="20171"/>
                  </a:lnTo>
                  <a:lnTo>
                    <a:pt x="14523" y="20040"/>
                  </a:lnTo>
                  <a:lnTo>
                    <a:pt x="14339" y="19971"/>
                  </a:lnTo>
                  <a:lnTo>
                    <a:pt x="13979" y="19971"/>
                  </a:lnTo>
                  <a:lnTo>
                    <a:pt x="13794" y="19902"/>
                  </a:lnTo>
                  <a:lnTo>
                    <a:pt x="13524" y="19834"/>
                  </a:lnTo>
                  <a:lnTo>
                    <a:pt x="13250" y="19765"/>
                  </a:lnTo>
                  <a:lnTo>
                    <a:pt x="13070" y="19628"/>
                  </a:lnTo>
                  <a:lnTo>
                    <a:pt x="12840" y="19497"/>
                  </a:lnTo>
                  <a:lnTo>
                    <a:pt x="11981" y="19497"/>
                  </a:lnTo>
                  <a:lnTo>
                    <a:pt x="11617" y="19428"/>
                  </a:lnTo>
                  <a:lnTo>
                    <a:pt x="11437" y="19085"/>
                  </a:lnTo>
                  <a:lnTo>
                    <a:pt x="11252" y="18817"/>
                  </a:lnTo>
                  <a:lnTo>
                    <a:pt x="10663" y="18817"/>
                  </a:lnTo>
                  <a:lnTo>
                    <a:pt x="10303" y="18405"/>
                  </a:lnTo>
                  <a:lnTo>
                    <a:pt x="10073" y="18136"/>
                  </a:lnTo>
                  <a:lnTo>
                    <a:pt x="9848" y="17999"/>
                  </a:lnTo>
                  <a:lnTo>
                    <a:pt x="8850" y="17999"/>
                  </a:lnTo>
                  <a:lnTo>
                    <a:pt x="8670" y="17862"/>
                  </a:lnTo>
                  <a:lnTo>
                    <a:pt x="8170" y="17731"/>
                  </a:lnTo>
                  <a:lnTo>
                    <a:pt x="7716" y="17525"/>
                  </a:lnTo>
                  <a:lnTo>
                    <a:pt x="7626" y="17250"/>
                  </a:lnTo>
                  <a:lnTo>
                    <a:pt x="7671" y="16982"/>
                  </a:lnTo>
                  <a:lnTo>
                    <a:pt x="7531" y="16707"/>
                  </a:lnTo>
                  <a:lnTo>
                    <a:pt x="7396" y="16439"/>
                  </a:lnTo>
                  <a:lnTo>
                    <a:pt x="7261" y="16164"/>
                  </a:lnTo>
                  <a:lnTo>
                    <a:pt x="7077" y="15964"/>
                  </a:lnTo>
                  <a:lnTo>
                    <a:pt x="6897" y="15827"/>
                  </a:lnTo>
                  <a:lnTo>
                    <a:pt x="6717" y="15758"/>
                  </a:lnTo>
                  <a:lnTo>
                    <a:pt x="6353" y="15552"/>
                  </a:lnTo>
                  <a:lnTo>
                    <a:pt x="6173" y="15552"/>
                  </a:lnTo>
                  <a:lnTo>
                    <a:pt x="5988" y="15484"/>
                  </a:lnTo>
                  <a:lnTo>
                    <a:pt x="5763" y="15421"/>
                  </a:lnTo>
                  <a:lnTo>
                    <a:pt x="5444" y="15421"/>
                  </a:lnTo>
                  <a:lnTo>
                    <a:pt x="5264" y="15284"/>
                  </a:lnTo>
                  <a:lnTo>
                    <a:pt x="5084" y="15215"/>
                  </a:lnTo>
                  <a:lnTo>
                    <a:pt x="5354" y="15147"/>
                  </a:lnTo>
                  <a:lnTo>
                    <a:pt x="5538" y="15010"/>
                  </a:lnTo>
                  <a:lnTo>
                    <a:pt x="5718" y="14941"/>
                  </a:lnTo>
                  <a:lnTo>
                    <a:pt x="6897" y="14941"/>
                  </a:lnTo>
                  <a:lnTo>
                    <a:pt x="7077" y="14878"/>
                  </a:lnTo>
                  <a:lnTo>
                    <a:pt x="7441" y="14878"/>
                  </a:lnTo>
                  <a:lnTo>
                    <a:pt x="7851" y="14810"/>
                  </a:lnTo>
                  <a:lnTo>
                    <a:pt x="8031" y="14673"/>
                  </a:lnTo>
                  <a:lnTo>
                    <a:pt x="8215" y="14604"/>
                  </a:lnTo>
                  <a:lnTo>
                    <a:pt x="8850" y="14604"/>
                  </a:lnTo>
                  <a:lnTo>
                    <a:pt x="9120" y="14535"/>
                  </a:lnTo>
                  <a:lnTo>
                    <a:pt x="9304" y="14467"/>
                  </a:lnTo>
                  <a:lnTo>
                    <a:pt x="9664" y="14467"/>
                  </a:lnTo>
                  <a:lnTo>
                    <a:pt x="9848" y="14604"/>
                  </a:lnTo>
                  <a:lnTo>
                    <a:pt x="10073" y="14673"/>
                  </a:lnTo>
                  <a:lnTo>
                    <a:pt x="10847" y="14673"/>
                  </a:lnTo>
                  <a:lnTo>
                    <a:pt x="11027" y="14741"/>
                  </a:lnTo>
                  <a:lnTo>
                    <a:pt x="11572" y="14741"/>
                  </a:lnTo>
                  <a:lnTo>
                    <a:pt x="11752" y="14941"/>
                  </a:lnTo>
                  <a:lnTo>
                    <a:pt x="12116" y="15078"/>
                  </a:lnTo>
                  <a:lnTo>
                    <a:pt x="12296" y="15147"/>
                  </a:lnTo>
                  <a:lnTo>
                    <a:pt x="12525" y="15215"/>
                  </a:lnTo>
                  <a:lnTo>
                    <a:pt x="12705" y="15215"/>
                  </a:lnTo>
                  <a:lnTo>
                    <a:pt x="12840" y="15484"/>
                  </a:lnTo>
                  <a:lnTo>
                    <a:pt x="13070" y="15758"/>
                  </a:lnTo>
                  <a:lnTo>
                    <a:pt x="13340" y="15827"/>
                  </a:lnTo>
                  <a:lnTo>
                    <a:pt x="13524" y="15896"/>
                  </a:lnTo>
                  <a:lnTo>
                    <a:pt x="13704" y="16033"/>
                  </a:lnTo>
                  <a:lnTo>
                    <a:pt x="13884" y="16301"/>
                  </a:lnTo>
                  <a:lnTo>
                    <a:pt x="14069" y="16439"/>
                  </a:lnTo>
                  <a:lnTo>
                    <a:pt x="14249" y="16507"/>
                  </a:lnTo>
                  <a:lnTo>
                    <a:pt x="14478" y="16576"/>
                  </a:lnTo>
                  <a:lnTo>
                    <a:pt x="14658" y="16576"/>
                  </a:lnTo>
                  <a:lnTo>
                    <a:pt x="14838" y="16638"/>
                  </a:lnTo>
                  <a:lnTo>
                    <a:pt x="15022" y="16844"/>
                  </a:lnTo>
                  <a:lnTo>
                    <a:pt x="15202" y="17050"/>
                  </a:lnTo>
                  <a:lnTo>
                    <a:pt x="15517" y="17119"/>
                  </a:lnTo>
                  <a:lnTo>
                    <a:pt x="15702" y="17119"/>
                  </a:lnTo>
                  <a:lnTo>
                    <a:pt x="15882" y="17250"/>
                  </a:lnTo>
                  <a:lnTo>
                    <a:pt x="16246" y="17387"/>
                  </a:lnTo>
                  <a:lnTo>
                    <a:pt x="16561" y="17456"/>
                  </a:lnTo>
                  <a:lnTo>
                    <a:pt x="16835" y="17525"/>
                  </a:lnTo>
                  <a:lnTo>
                    <a:pt x="17245" y="17799"/>
                  </a:lnTo>
                  <a:lnTo>
                    <a:pt x="17425" y="17930"/>
                  </a:lnTo>
                  <a:lnTo>
                    <a:pt x="17605" y="18205"/>
                  </a:lnTo>
                  <a:lnTo>
                    <a:pt x="17924" y="18473"/>
                  </a:lnTo>
                  <a:lnTo>
                    <a:pt x="18104" y="18611"/>
                  </a:lnTo>
                  <a:lnTo>
                    <a:pt x="18289" y="18748"/>
                  </a:lnTo>
                  <a:lnTo>
                    <a:pt x="18514" y="18885"/>
                  </a:lnTo>
                  <a:lnTo>
                    <a:pt x="18788" y="19016"/>
                  </a:lnTo>
                  <a:lnTo>
                    <a:pt x="19013" y="19222"/>
                  </a:lnTo>
                  <a:lnTo>
                    <a:pt x="19193" y="19359"/>
                  </a:lnTo>
                  <a:lnTo>
                    <a:pt x="19377" y="19559"/>
                  </a:lnTo>
                  <a:lnTo>
                    <a:pt x="19557" y="19765"/>
                  </a:lnTo>
                  <a:lnTo>
                    <a:pt x="19877" y="19834"/>
                  </a:lnTo>
                  <a:lnTo>
                    <a:pt x="20057" y="19902"/>
                  </a:lnTo>
                  <a:lnTo>
                    <a:pt x="20286" y="20040"/>
                  </a:lnTo>
                  <a:lnTo>
                    <a:pt x="20511" y="20239"/>
                  </a:lnTo>
                  <a:lnTo>
                    <a:pt x="20691" y="20514"/>
                  </a:lnTo>
                  <a:lnTo>
                    <a:pt x="20876" y="20583"/>
                  </a:lnTo>
                  <a:lnTo>
                    <a:pt x="21056" y="20651"/>
                  </a:lnTo>
                  <a:lnTo>
                    <a:pt x="21236" y="20851"/>
                  </a:lnTo>
                  <a:lnTo>
                    <a:pt x="21420" y="21057"/>
                  </a:lnTo>
                  <a:lnTo>
                    <a:pt x="21600" y="21126"/>
                  </a:lnTo>
                  <a:lnTo>
                    <a:pt x="21420" y="20988"/>
                  </a:lnTo>
                  <a:lnTo>
                    <a:pt x="21191" y="20720"/>
                  </a:lnTo>
                  <a:lnTo>
                    <a:pt x="21056" y="20445"/>
                  </a:lnTo>
                  <a:lnTo>
                    <a:pt x="20876" y="20377"/>
                  </a:lnTo>
                  <a:lnTo>
                    <a:pt x="20646" y="20171"/>
                  </a:lnTo>
                  <a:lnTo>
                    <a:pt x="20421" y="19902"/>
                  </a:lnTo>
                  <a:lnTo>
                    <a:pt x="20237" y="19628"/>
                  </a:lnTo>
                  <a:lnTo>
                    <a:pt x="20057" y="19559"/>
                  </a:lnTo>
                  <a:lnTo>
                    <a:pt x="19877" y="19559"/>
                  </a:lnTo>
                  <a:lnTo>
                    <a:pt x="19692" y="19428"/>
                  </a:lnTo>
                  <a:lnTo>
                    <a:pt x="19512" y="19291"/>
                  </a:lnTo>
                  <a:lnTo>
                    <a:pt x="19193" y="19016"/>
                  </a:lnTo>
                  <a:lnTo>
                    <a:pt x="19013" y="18885"/>
                  </a:lnTo>
                  <a:lnTo>
                    <a:pt x="18833" y="18817"/>
                  </a:lnTo>
                  <a:lnTo>
                    <a:pt x="18604" y="18748"/>
                  </a:lnTo>
                  <a:lnTo>
                    <a:pt x="18424" y="18473"/>
                  </a:lnTo>
                  <a:lnTo>
                    <a:pt x="18199" y="18473"/>
                  </a:lnTo>
                  <a:lnTo>
                    <a:pt x="17969" y="18136"/>
                  </a:lnTo>
                  <a:lnTo>
                    <a:pt x="17789" y="17862"/>
                  </a:lnTo>
                  <a:lnTo>
                    <a:pt x="17605" y="17731"/>
                  </a:lnTo>
                  <a:lnTo>
                    <a:pt x="17425" y="17593"/>
                  </a:lnTo>
                  <a:lnTo>
                    <a:pt x="17155" y="17525"/>
                  </a:lnTo>
                  <a:lnTo>
                    <a:pt x="16970" y="17387"/>
                  </a:lnTo>
                  <a:lnTo>
                    <a:pt x="16791" y="17250"/>
                  </a:lnTo>
                  <a:lnTo>
                    <a:pt x="16426" y="17250"/>
                  </a:lnTo>
                  <a:lnTo>
                    <a:pt x="16201" y="17050"/>
                  </a:lnTo>
                  <a:lnTo>
                    <a:pt x="16017" y="16844"/>
                  </a:lnTo>
                  <a:lnTo>
                    <a:pt x="15837" y="16844"/>
                  </a:lnTo>
                  <a:lnTo>
                    <a:pt x="15657" y="16707"/>
                  </a:lnTo>
                  <a:lnTo>
                    <a:pt x="15427" y="16576"/>
                  </a:lnTo>
                  <a:lnTo>
                    <a:pt x="15157" y="16507"/>
                  </a:lnTo>
                  <a:lnTo>
                    <a:pt x="14973" y="16507"/>
                  </a:lnTo>
                  <a:lnTo>
                    <a:pt x="14703" y="16439"/>
                  </a:lnTo>
                  <a:lnTo>
                    <a:pt x="14478" y="16370"/>
                  </a:lnTo>
                  <a:lnTo>
                    <a:pt x="14294" y="16233"/>
                  </a:lnTo>
                  <a:lnTo>
                    <a:pt x="14069" y="15964"/>
                  </a:lnTo>
                  <a:lnTo>
                    <a:pt x="13839" y="15690"/>
                  </a:lnTo>
                  <a:lnTo>
                    <a:pt x="13614" y="15484"/>
                  </a:lnTo>
                  <a:lnTo>
                    <a:pt x="13434" y="15353"/>
                  </a:lnTo>
                  <a:lnTo>
                    <a:pt x="13205" y="15215"/>
                  </a:lnTo>
                  <a:lnTo>
                    <a:pt x="12840" y="15078"/>
                  </a:lnTo>
                  <a:lnTo>
                    <a:pt x="12660" y="14941"/>
                  </a:lnTo>
                  <a:lnTo>
                    <a:pt x="12251" y="14741"/>
                  </a:lnTo>
                  <a:lnTo>
                    <a:pt x="12071" y="14604"/>
                  </a:lnTo>
                  <a:lnTo>
                    <a:pt x="11981" y="14329"/>
                  </a:lnTo>
                  <a:lnTo>
                    <a:pt x="11846" y="14061"/>
                  </a:lnTo>
                  <a:lnTo>
                    <a:pt x="11662" y="13924"/>
                  </a:lnTo>
                  <a:lnTo>
                    <a:pt x="11527" y="13587"/>
                  </a:lnTo>
                  <a:lnTo>
                    <a:pt x="11297" y="13312"/>
                  </a:lnTo>
                  <a:lnTo>
                    <a:pt x="11252" y="13044"/>
                  </a:lnTo>
                  <a:lnTo>
                    <a:pt x="11207" y="12769"/>
                  </a:lnTo>
                  <a:lnTo>
                    <a:pt x="11117" y="12501"/>
                  </a:lnTo>
                  <a:lnTo>
                    <a:pt x="11027" y="12226"/>
                  </a:lnTo>
                  <a:lnTo>
                    <a:pt x="10937" y="11958"/>
                  </a:lnTo>
                  <a:lnTo>
                    <a:pt x="10892" y="11683"/>
                  </a:lnTo>
                  <a:lnTo>
                    <a:pt x="10802" y="11408"/>
                  </a:lnTo>
                  <a:lnTo>
                    <a:pt x="10708" y="11140"/>
                  </a:lnTo>
                  <a:lnTo>
                    <a:pt x="10528" y="10934"/>
                  </a:lnTo>
                  <a:lnTo>
                    <a:pt x="10438" y="10666"/>
                  </a:lnTo>
                  <a:lnTo>
                    <a:pt x="10303" y="10391"/>
                  </a:lnTo>
                  <a:lnTo>
                    <a:pt x="10118" y="10254"/>
                  </a:lnTo>
                  <a:lnTo>
                    <a:pt x="9893" y="10123"/>
                  </a:lnTo>
                  <a:lnTo>
                    <a:pt x="9709" y="9986"/>
                  </a:lnTo>
                  <a:lnTo>
                    <a:pt x="9484" y="9917"/>
                  </a:lnTo>
                  <a:lnTo>
                    <a:pt x="9304" y="9848"/>
                  </a:lnTo>
                  <a:lnTo>
                    <a:pt x="9120" y="9711"/>
                  </a:lnTo>
                  <a:lnTo>
                    <a:pt x="8940" y="9443"/>
                  </a:lnTo>
                  <a:lnTo>
                    <a:pt x="8760" y="9168"/>
                  </a:lnTo>
                  <a:lnTo>
                    <a:pt x="8575" y="8968"/>
                  </a:lnTo>
                  <a:lnTo>
                    <a:pt x="8395" y="8900"/>
                  </a:lnTo>
                  <a:lnTo>
                    <a:pt x="8260" y="8556"/>
                  </a:lnTo>
                  <a:lnTo>
                    <a:pt x="8076" y="8357"/>
                  </a:lnTo>
                  <a:lnTo>
                    <a:pt x="7716" y="8082"/>
                  </a:lnTo>
                  <a:lnTo>
                    <a:pt x="7531" y="7814"/>
                  </a:lnTo>
                  <a:lnTo>
                    <a:pt x="7351" y="7608"/>
                  </a:lnTo>
                  <a:lnTo>
                    <a:pt x="7172" y="7539"/>
                  </a:lnTo>
                  <a:lnTo>
                    <a:pt x="6987" y="7402"/>
                  </a:lnTo>
                  <a:lnTo>
                    <a:pt x="6807" y="7133"/>
                  </a:lnTo>
                  <a:lnTo>
                    <a:pt x="6672" y="6859"/>
                  </a:lnTo>
                  <a:lnTo>
                    <a:pt x="6488" y="6659"/>
                  </a:lnTo>
                  <a:lnTo>
                    <a:pt x="6263" y="6316"/>
                  </a:lnTo>
                  <a:lnTo>
                    <a:pt x="6083" y="6048"/>
                  </a:lnTo>
                  <a:lnTo>
                    <a:pt x="5898" y="5910"/>
                  </a:lnTo>
                  <a:lnTo>
                    <a:pt x="5718" y="5910"/>
                  </a:lnTo>
                  <a:lnTo>
                    <a:pt x="5489" y="5704"/>
                  </a:lnTo>
                  <a:lnTo>
                    <a:pt x="5264" y="5505"/>
                  </a:lnTo>
                  <a:lnTo>
                    <a:pt x="5084" y="5367"/>
                  </a:lnTo>
                  <a:lnTo>
                    <a:pt x="4899" y="5161"/>
                  </a:lnTo>
                  <a:lnTo>
                    <a:pt x="4720" y="5024"/>
                  </a:lnTo>
                  <a:lnTo>
                    <a:pt x="4540" y="4893"/>
                  </a:lnTo>
                  <a:lnTo>
                    <a:pt x="4355" y="4687"/>
                  </a:lnTo>
                  <a:lnTo>
                    <a:pt x="4175" y="4618"/>
                  </a:lnTo>
                  <a:lnTo>
                    <a:pt x="3995" y="4481"/>
                  </a:lnTo>
                  <a:lnTo>
                    <a:pt x="3856" y="4213"/>
                  </a:lnTo>
                  <a:lnTo>
                    <a:pt x="3766" y="3938"/>
                  </a:lnTo>
                  <a:lnTo>
                    <a:pt x="3631" y="3670"/>
                  </a:lnTo>
                  <a:lnTo>
                    <a:pt x="3496" y="3395"/>
                  </a:lnTo>
                  <a:lnTo>
                    <a:pt x="3356" y="3127"/>
                  </a:lnTo>
                  <a:lnTo>
                    <a:pt x="2996" y="2715"/>
                  </a:lnTo>
                  <a:lnTo>
                    <a:pt x="2812" y="2515"/>
                  </a:lnTo>
                  <a:lnTo>
                    <a:pt x="2452" y="2378"/>
                  </a:lnTo>
                  <a:lnTo>
                    <a:pt x="2268" y="2241"/>
                  </a:lnTo>
                  <a:lnTo>
                    <a:pt x="2088" y="2172"/>
                  </a:lnTo>
                  <a:lnTo>
                    <a:pt x="1908" y="2041"/>
                  </a:lnTo>
                  <a:lnTo>
                    <a:pt x="1768" y="1766"/>
                  </a:lnTo>
                  <a:lnTo>
                    <a:pt x="1678" y="1492"/>
                  </a:lnTo>
                  <a:lnTo>
                    <a:pt x="1543" y="1223"/>
                  </a:lnTo>
                  <a:lnTo>
                    <a:pt x="1363" y="1017"/>
                  </a:lnTo>
                  <a:lnTo>
                    <a:pt x="1224" y="749"/>
                  </a:lnTo>
                  <a:lnTo>
                    <a:pt x="1044" y="543"/>
                  </a:lnTo>
                  <a:lnTo>
                    <a:pt x="864" y="406"/>
                  </a:lnTo>
                  <a:lnTo>
                    <a:pt x="679" y="275"/>
                  </a:lnTo>
                  <a:lnTo>
                    <a:pt x="499" y="69"/>
                  </a:lnTo>
                  <a:lnTo>
                    <a:pt x="409" y="0"/>
                  </a:lnTo>
                </a:path>
              </a:pathLst>
            </a:custGeom>
            <a:solidFill>
              <a:srgbClr val="747474"/>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453" name="AutoShape 14"/>
            <p:cNvSpPr/>
            <p:nvPr/>
          </p:nvSpPr>
          <p:spPr>
            <a:xfrm>
              <a:off x="-1" y="0"/>
              <a:ext cx="8377238" cy="18453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43" y="21600"/>
                  </a:lnTo>
                  <a:lnTo>
                    <a:pt x="21157" y="21600"/>
                  </a:lnTo>
                  <a:lnTo>
                    <a:pt x="21600" y="0"/>
                  </a:lnTo>
                  <a:lnTo>
                    <a:pt x="0" y="0"/>
                  </a:lnTo>
                </a:path>
              </a:pathLst>
            </a:custGeom>
            <a:solidFill>
              <a:srgbClr val="9A9A9A"/>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454" name="AutoShape 15"/>
            <p:cNvSpPr/>
            <p:nvPr/>
          </p:nvSpPr>
          <p:spPr>
            <a:xfrm>
              <a:off x="-1" y="0"/>
              <a:ext cx="168500" cy="61849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0956"/>
                  </a:lnTo>
                  <a:lnTo>
                    <a:pt x="21600" y="644"/>
                  </a:lnTo>
                  <a:lnTo>
                    <a:pt x="0" y="0"/>
                  </a:lnTo>
                </a:path>
              </a:pathLst>
            </a:custGeom>
            <a:solidFill>
              <a:srgbClr val="747474"/>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455" name="AutoShape 16"/>
            <p:cNvSpPr/>
            <p:nvPr/>
          </p:nvSpPr>
          <p:spPr>
            <a:xfrm>
              <a:off x="8208736" y="0"/>
              <a:ext cx="168501" cy="6184900"/>
            </a:xfrm>
            <a:custGeom>
              <a:avLst/>
              <a:gdLst/>
              <a:ahLst/>
              <a:cxnLst>
                <a:cxn ang="0">
                  <a:pos x="wd2" y="hd2"/>
                </a:cxn>
                <a:cxn ang="5400000">
                  <a:pos x="wd2" y="hd2"/>
                </a:cxn>
                <a:cxn ang="10800000">
                  <a:pos x="wd2" y="hd2"/>
                </a:cxn>
                <a:cxn ang="16200000">
                  <a:pos x="wd2" y="hd2"/>
                </a:cxn>
              </a:cxnLst>
              <a:rect l="0" t="0" r="r" b="b"/>
              <a:pathLst>
                <a:path w="21600" h="21600" extrusionOk="0">
                  <a:moveTo>
                    <a:pt x="0" y="644"/>
                  </a:moveTo>
                  <a:lnTo>
                    <a:pt x="0" y="20956"/>
                  </a:lnTo>
                  <a:lnTo>
                    <a:pt x="21600" y="21600"/>
                  </a:lnTo>
                  <a:lnTo>
                    <a:pt x="21600" y="0"/>
                  </a:lnTo>
                  <a:lnTo>
                    <a:pt x="0" y="644"/>
                  </a:lnTo>
                </a:path>
              </a:pathLst>
            </a:custGeom>
            <a:solidFill>
              <a:srgbClr val="747474"/>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456" name="AutoShape 17"/>
            <p:cNvSpPr/>
            <p:nvPr/>
          </p:nvSpPr>
          <p:spPr>
            <a:xfrm>
              <a:off x="-1" y="6000369"/>
              <a:ext cx="8377238" cy="184531"/>
            </a:xfrm>
            <a:custGeom>
              <a:avLst/>
              <a:gdLst/>
              <a:ahLst/>
              <a:cxnLst>
                <a:cxn ang="0">
                  <a:pos x="wd2" y="hd2"/>
                </a:cxn>
                <a:cxn ang="5400000">
                  <a:pos x="wd2" y="hd2"/>
                </a:cxn>
                <a:cxn ang="10800000">
                  <a:pos x="wd2" y="hd2"/>
                </a:cxn>
                <a:cxn ang="16200000">
                  <a:pos x="wd2" y="hd2"/>
                </a:cxn>
              </a:cxnLst>
              <a:rect l="0" t="0" r="r" b="b"/>
              <a:pathLst>
                <a:path w="21600" h="21600" extrusionOk="0">
                  <a:moveTo>
                    <a:pt x="443" y="0"/>
                  </a:moveTo>
                  <a:lnTo>
                    <a:pt x="21157" y="0"/>
                  </a:lnTo>
                  <a:lnTo>
                    <a:pt x="21600" y="21600"/>
                  </a:lnTo>
                  <a:lnTo>
                    <a:pt x="0" y="21600"/>
                  </a:lnTo>
                  <a:lnTo>
                    <a:pt x="443" y="0"/>
                  </a:lnTo>
                </a:path>
              </a:pathLst>
            </a:custGeom>
            <a:solidFill>
              <a:srgbClr val="494949"/>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457" name="AutoShape 18"/>
            <p:cNvSpPr/>
            <p:nvPr/>
          </p:nvSpPr>
          <p:spPr>
            <a:xfrm>
              <a:off x="8208736" y="184528"/>
              <a:ext cx="125581" cy="297791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937" y="588"/>
                  </a:lnTo>
                  <a:lnTo>
                    <a:pt x="12577" y="923"/>
                  </a:lnTo>
                  <a:lnTo>
                    <a:pt x="12577" y="1258"/>
                  </a:lnTo>
                  <a:lnTo>
                    <a:pt x="9023" y="1592"/>
                  </a:lnTo>
                  <a:lnTo>
                    <a:pt x="7109" y="1927"/>
                  </a:lnTo>
                  <a:lnTo>
                    <a:pt x="10937" y="2596"/>
                  </a:lnTo>
                  <a:lnTo>
                    <a:pt x="14491" y="2931"/>
                  </a:lnTo>
                  <a:lnTo>
                    <a:pt x="14491" y="3600"/>
                  </a:lnTo>
                  <a:lnTo>
                    <a:pt x="12577" y="3935"/>
                  </a:lnTo>
                  <a:lnTo>
                    <a:pt x="9023" y="4269"/>
                  </a:lnTo>
                  <a:lnTo>
                    <a:pt x="9023" y="4685"/>
                  </a:lnTo>
                  <a:lnTo>
                    <a:pt x="10937" y="5019"/>
                  </a:lnTo>
                  <a:lnTo>
                    <a:pt x="12577" y="5354"/>
                  </a:lnTo>
                  <a:lnTo>
                    <a:pt x="14491" y="5781"/>
                  </a:lnTo>
                  <a:lnTo>
                    <a:pt x="12577" y="6115"/>
                  </a:lnTo>
                  <a:lnTo>
                    <a:pt x="10937" y="6450"/>
                  </a:lnTo>
                  <a:lnTo>
                    <a:pt x="9023" y="6785"/>
                  </a:lnTo>
                  <a:lnTo>
                    <a:pt x="10937" y="7119"/>
                  </a:lnTo>
                  <a:lnTo>
                    <a:pt x="12577" y="7454"/>
                  </a:lnTo>
                  <a:lnTo>
                    <a:pt x="14491" y="7788"/>
                  </a:lnTo>
                  <a:lnTo>
                    <a:pt x="16132" y="8123"/>
                  </a:lnTo>
                  <a:lnTo>
                    <a:pt x="18046" y="8458"/>
                  </a:lnTo>
                  <a:lnTo>
                    <a:pt x="18046" y="9208"/>
                  </a:lnTo>
                  <a:lnTo>
                    <a:pt x="14491" y="9623"/>
                  </a:lnTo>
                  <a:lnTo>
                    <a:pt x="9023" y="9958"/>
                  </a:lnTo>
                  <a:lnTo>
                    <a:pt x="5468" y="10292"/>
                  </a:lnTo>
                  <a:lnTo>
                    <a:pt x="3554" y="10627"/>
                  </a:lnTo>
                  <a:lnTo>
                    <a:pt x="5468" y="11054"/>
                  </a:lnTo>
                  <a:lnTo>
                    <a:pt x="12577" y="11723"/>
                  </a:lnTo>
                  <a:lnTo>
                    <a:pt x="16132" y="12138"/>
                  </a:lnTo>
                  <a:lnTo>
                    <a:pt x="16132" y="12554"/>
                  </a:lnTo>
                  <a:lnTo>
                    <a:pt x="14491" y="12981"/>
                  </a:lnTo>
                  <a:lnTo>
                    <a:pt x="12577" y="13315"/>
                  </a:lnTo>
                  <a:lnTo>
                    <a:pt x="12577" y="13731"/>
                  </a:lnTo>
                  <a:lnTo>
                    <a:pt x="14491" y="14065"/>
                  </a:lnTo>
                  <a:lnTo>
                    <a:pt x="14491" y="14400"/>
                  </a:lnTo>
                  <a:lnTo>
                    <a:pt x="16132" y="14735"/>
                  </a:lnTo>
                  <a:lnTo>
                    <a:pt x="14491" y="15150"/>
                  </a:lnTo>
                  <a:lnTo>
                    <a:pt x="14491" y="19258"/>
                  </a:lnTo>
                  <a:lnTo>
                    <a:pt x="18046" y="19592"/>
                  </a:lnTo>
                  <a:lnTo>
                    <a:pt x="18046" y="19927"/>
                  </a:lnTo>
                  <a:lnTo>
                    <a:pt x="14491" y="20262"/>
                  </a:lnTo>
                  <a:lnTo>
                    <a:pt x="12577" y="20596"/>
                  </a:lnTo>
                  <a:lnTo>
                    <a:pt x="16132" y="20931"/>
                  </a:lnTo>
                  <a:lnTo>
                    <a:pt x="18046" y="21265"/>
                  </a:lnTo>
                  <a:lnTo>
                    <a:pt x="18046" y="21600"/>
                  </a:lnTo>
                  <a:lnTo>
                    <a:pt x="10937" y="20931"/>
                  </a:lnTo>
                  <a:lnTo>
                    <a:pt x="9023" y="20596"/>
                  </a:lnTo>
                  <a:lnTo>
                    <a:pt x="16132" y="19927"/>
                  </a:lnTo>
                  <a:lnTo>
                    <a:pt x="14491" y="19592"/>
                  </a:lnTo>
                  <a:lnTo>
                    <a:pt x="12577" y="19258"/>
                  </a:lnTo>
                  <a:lnTo>
                    <a:pt x="14491" y="18923"/>
                  </a:lnTo>
                  <a:lnTo>
                    <a:pt x="14491" y="18254"/>
                  </a:lnTo>
                  <a:lnTo>
                    <a:pt x="12577" y="17919"/>
                  </a:lnTo>
                  <a:lnTo>
                    <a:pt x="12577" y="17250"/>
                  </a:lnTo>
                  <a:lnTo>
                    <a:pt x="14491" y="16823"/>
                  </a:lnTo>
                  <a:lnTo>
                    <a:pt x="14491" y="16073"/>
                  </a:lnTo>
                  <a:lnTo>
                    <a:pt x="12577" y="15738"/>
                  </a:lnTo>
                  <a:lnTo>
                    <a:pt x="12577" y="15323"/>
                  </a:lnTo>
                  <a:lnTo>
                    <a:pt x="14491" y="14988"/>
                  </a:lnTo>
                  <a:lnTo>
                    <a:pt x="14491" y="14573"/>
                  </a:lnTo>
                  <a:lnTo>
                    <a:pt x="12577" y="14227"/>
                  </a:lnTo>
                  <a:lnTo>
                    <a:pt x="10937" y="13892"/>
                  </a:lnTo>
                  <a:lnTo>
                    <a:pt x="9023" y="13558"/>
                  </a:lnTo>
                  <a:lnTo>
                    <a:pt x="10937" y="13142"/>
                  </a:lnTo>
                  <a:lnTo>
                    <a:pt x="18046" y="12473"/>
                  </a:lnTo>
                  <a:lnTo>
                    <a:pt x="16132" y="12138"/>
                  </a:lnTo>
                  <a:lnTo>
                    <a:pt x="10937" y="11804"/>
                  </a:lnTo>
                  <a:lnTo>
                    <a:pt x="3554" y="11550"/>
                  </a:lnTo>
                  <a:lnTo>
                    <a:pt x="1914" y="11215"/>
                  </a:lnTo>
                  <a:lnTo>
                    <a:pt x="9023" y="10881"/>
                  </a:lnTo>
                  <a:lnTo>
                    <a:pt x="14491" y="10465"/>
                  </a:lnTo>
                  <a:lnTo>
                    <a:pt x="14491" y="9381"/>
                  </a:lnTo>
                  <a:lnTo>
                    <a:pt x="16132" y="9046"/>
                  </a:lnTo>
                  <a:lnTo>
                    <a:pt x="16132" y="8712"/>
                  </a:lnTo>
                  <a:lnTo>
                    <a:pt x="14491" y="8377"/>
                  </a:lnTo>
                  <a:lnTo>
                    <a:pt x="14491" y="8042"/>
                  </a:lnTo>
                  <a:lnTo>
                    <a:pt x="10937" y="7708"/>
                  </a:lnTo>
                  <a:lnTo>
                    <a:pt x="10937" y="7027"/>
                  </a:lnTo>
                  <a:lnTo>
                    <a:pt x="16132" y="6692"/>
                  </a:lnTo>
                  <a:lnTo>
                    <a:pt x="19686" y="6358"/>
                  </a:lnTo>
                  <a:lnTo>
                    <a:pt x="21600" y="5942"/>
                  </a:lnTo>
                  <a:lnTo>
                    <a:pt x="21600" y="5608"/>
                  </a:lnTo>
                  <a:lnTo>
                    <a:pt x="16132" y="5273"/>
                  </a:lnTo>
                  <a:lnTo>
                    <a:pt x="14491" y="4938"/>
                  </a:lnTo>
                  <a:lnTo>
                    <a:pt x="14491" y="4269"/>
                  </a:lnTo>
                  <a:lnTo>
                    <a:pt x="12577" y="3935"/>
                  </a:lnTo>
                  <a:lnTo>
                    <a:pt x="9023" y="3600"/>
                  </a:lnTo>
                  <a:lnTo>
                    <a:pt x="9023" y="3265"/>
                  </a:lnTo>
                  <a:lnTo>
                    <a:pt x="7109" y="2850"/>
                  </a:lnTo>
                  <a:lnTo>
                    <a:pt x="7109" y="2515"/>
                  </a:lnTo>
                  <a:lnTo>
                    <a:pt x="10937" y="2181"/>
                  </a:lnTo>
                  <a:lnTo>
                    <a:pt x="14491" y="1846"/>
                  </a:lnTo>
                  <a:lnTo>
                    <a:pt x="14491" y="1177"/>
                  </a:lnTo>
                  <a:lnTo>
                    <a:pt x="9023" y="842"/>
                  </a:lnTo>
                  <a:lnTo>
                    <a:pt x="1914" y="173"/>
                  </a:lnTo>
                  <a:lnTo>
                    <a:pt x="0" y="0"/>
                  </a:lnTo>
                </a:path>
              </a:pathLst>
            </a:custGeom>
            <a:solidFill>
              <a:srgbClr val="494949"/>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458" name="AutoShape 19"/>
            <p:cNvSpPr/>
            <p:nvPr/>
          </p:nvSpPr>
          <p:spPr>
            <a:xfrm>
              <a:off x="1088880" y="6025821"/>
              <a:ext cx="2373288" cy="125673"/>
            </a:xfrm>
            <a:custGeom>
              <a:avLst/>
              <a:gdLst/>
              <a:ahLst/>
              <a:cxnLst>
                <a:cxn ang="0">
                  <a:pos x="wd2" y="hd2"/>
                </a:cxn>
                <a:cxn ang="5400000">
                  <a:pos x="wd2" y="hd2"/>
                </a:cxn>
                <a:cxn ang="10800000">
                  <a:pos x="wd2" y="hd2"/>
                </a:cxn>
                <a:cxn ang="16200000">
                  <a:pos x="wd2" y="hd2"/>
                </a:cxn>
              </a:cxnLst>
              <a:rect l="0" t="0" r="r" b="b"/>
              <a:pathLst>
                <a:path w="21600" h="21600" extrusionOk="0">
                  <a:moveTo>
                    <a:pt x="188" y="11757"/>
                  </a:moveTo>
                  <a:lnTo>
                    <a:pt x="1259" y="0"/>
                  </a:lnTo>
                  <a:lnTo>
                    <a:pt x="1649" y="1914"/>
                  </a:lnTo>
                  <a:lnTo>
                    <a:pt x="2040" y="7929"/>
                  </a:lnTo>
                  <a:lnTo>
                    <a:pt x="2431" y="11757"/>
                  </a:lnTo>
                  <a:lnTo>
                    <a:pt x="3892" y="11757"/>
                  </a:lnTo>
                  <a:lnTo>
                    <a:pt x="4470" y="13671"/>
                  </a:lnTo>
                  <a:lnTo>
                    <a:pt x="4861" y="17772"/>
                  </a:lnTo>
                  <a:lnTo>
                    <a:pt x="5642" y="21600"/>
                  </a:lnTo>
                  <a:lnTo>
                    <a:pt x="7002" y="21600"/>
                  </a:lnTo>
                  <a:lnTo>
                    <a:pt x="7595" y="19686"/>
                  </a:lnTo>
                  <a:lnTo>
                    <a:pt x="8174" y="17772"/>
                  </a:lnTo>
                  <a:lnTo>
                    <a:pt x="8854" y="17772"/>
                  </a:lnTo>
                  <a:lnTo>
                    <a:pt x="9534" y="15585"/>
                  </a:lnTo>
                  <a:lnTo>
                    <a:pt x="10315" y="11757"/>
                  </a:lnTo>
                  <a:lnTo>
                    <a:pt x="11777" y="11757"/>
                  </a:lnTo>
                  <a:lnTo>
                    <a:pt x="12167" y="13671"/>
                  </a:lnTo>
                  <a:lnTo>
                    <a:pt x="12645" y="15585"/>
                  </a:lnTo>
                  <a:lnTo>
                    <a:pt x="13035" y="15585"/>
                  </a:lnTo>
                  <a:lnTo>
                    <a:pt x="14106" y="13671"/>
                  </a:lnTo>
                  <a:lnTo>
                    <a:pt x="14887" y="9843"/>
                  </a:lnTo>
                  <a:lnTo>
                    <a:pt x="17810" y="9843"/>
                  </a:lnTo>
                  <a:lnTo>
                    <a:pt x="18591" y="7929"/>
                  </a:lnTo>
                  <a:lnTo>
                    <a:pt x="19951" y="7929"/>
                  </a:lnTo>
                  <a:lnTo>
                    <a:pt x="20341" y="9843"/>
                  </a:lnTo>
                  <a:lnTo>
                    <a:pt x="20819" y="11757"/>
                  </a:lnTo>
                  <a:lnTo>
                    <a:pt x="21209" y="6015"/>
                  </a:lnTo>
                  <a:lnTo>
                    <a:pt x="21600" y="3828"/>
                  </a:lnTo>
                  <a:lnTo>
                    <a:pt x="21209" y="6015"/>
                  </a:lnTo>
                  <a:lnTo>
                    <a:pt x="20428" y="9843"/>
                  </a:lnTo>
                  <a:lnTo>
                    <a:pt x="20038" y="9843"/>
                  </a:lnTo>
                  <a:lnTo>
                    <a:pt x="19560" y="7929"/>
                  </a:lnTo>
                  <a:lnTo>
                    <a:pt x="18779" y="7929"/>
                  </a:lnTo>
                  <a:lnTo>
                    <a:pt x="17896" y="11757"/>
                  </a:lnTo>
                  <a:lnTo>
                    <a:pt x="17318" y="15585"/>
                  </a:lnTo>
                  <a:lnTo>
                    <a:pt x="16927" y="19686"/>
                  </a:lnTo>
                  <a:lnTo>
                    <a:pt x="16450" y="19686"/>
                  </a:lnTo>
                  <a:lnTo>
                    <a:pt x="16059" y="17772"/>
                  </a:lnTo>
                  <a:lnTo>
                    <a:pt x="15668" y="15585"/>
                  </a:lnTo>
                  <a:lnTo>
                    <a:pt x="15278" y="13671"/>
                  </a:lnTo>
                  <a:lnTo>
                    <a:pt x="14786" y="9843"/>
                  </a:lnTo>
                  <a:lnTo>
                    <a:pt x="13238" y="9843"/>
                  </a:lnTo>
                  <a:lnTo>
                    <a:pt x="12746" y="11757"/>
                  </a:lnTo>
                  <a:lnTo>
                    <a:pt x="11965" y="15585"/>
                  </a:lnTo>
                  <a:lnTo>
                    <a:pt x="9534" y="15585"/>
                  </a:lnTo>
                  <a:lnTo>
                    <a:pt x="9143" y="13671"/>
                  </a:lnTo>
                  <a:lnTo>
                    <a:pt x="8753" y="13671"/>
                  </a:lnTo>
                  <a:lnTo>
                    <a:pt x="8362" y="15585"/>
                  </a:lnTo>
                  <a:lnTo>
                    <a:pt x="7972" y="15585"/>
                  </a:lnTo>
                  <a:lnTo>
                    <a:pt x="7595" y="17772"/>
                  </a:lnTo>
                  <a:lnTo>
                    <a:pt x="7002" y="17772"/>
                  </a:lnTo>
                  <a:lnTo>
                    <a:pt x="6424" y="15585"/>
                  </a:lnTo>
                  <a:lnTo>
                    <a:pt x="6033" y="15585"/>
                  </a:lnTo>
                  <a:lnTo>
                    <a:pt x="5642" y="11757"/>
                  </a:lnTo>
                  <a:lnTo>
                    <a:pt x="5252" y="9843"/>
                  </a:lnTo>
                  <a:lnTo>
                    <a:pt x="4861" y="11757"/>
                  </a:lnTo>
                  <a:lnTo>
                    <a:pt x="4470" y="15585"/>
                  </a:lnTo>
                  <a:lnTo>
                    <a:pt x="3704" y="15585"/>
                  </a:lnTo>
                  <a:lnTo>
                    <a:pt x="3212" y="13671"/>
                  </a:lnTo>
                  <a:lnTo>
                    <a:pt x="2821" y="13671"/>
                  </a:lnTo>
                  <a:lnTo>
                    <a:pt x="2431" y="6015"/>
                  </a:lnTo>
                  <a:lnTo>
                    <a:pt x="2040" y="1914"/>
                  </a:lnTo>
                  <a:lnTo>
                    <a:pt x="1649" y="3828"/>
                  </a:lnTo>
                  <a:lnTo>
                    <a:pt x="1172" y="6015"/>
                  </a:lnTo>
                  <a:lnTo>
                    <a:pt x="781" y="9843"/>
                  </a:lnTo>
                  <a:lnTo>
                    <a:pt x="391" y="9843"/>
                  </a:lnTo>
                  <a:lnTo>
                    <a:pt x="0" y="13671"/>
                  </a:lnTo>
                  <a:lnTo>
                    <a:pt x="188" y="11757"/>
                  </a:lnTo>
                </a:path>
              </a:pathLst>
            </a:custGeom>
            <a:solidFill>
              <a:srgbClr val="393939"/>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459" name="AutoShape 20"/>
            <p:cNvSpPr/>
            <p:nvPr/>
          </p:nvSpPr>
          <p:spPr>
            <a:xfrm>
              <a:off x="4016940" y="6000369"/>
              <a:ext cx="2745250" cy="12726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0583" y="5940"/>
                  </a:lnTo>
                  <a:lnTo>
                    <a:pt x="20245" y="1890"/>
                  </a:lnTo>
                  <a:lnTo>
                    <a:pt x="19918" y="0"/>
                  </a:lnTo>
                  <a:lnTo>
                    <a:pt x="19579" y="4050"/>
                  </a:lnTo>
                  <a:lnTo>
                    <a:pt x="19240" y="11880"/>
                  </a:lnTo>
                  <a:lnTo>
                    <a:pt x="18902" y="15660"/>
                  </a:lnTo>
                  <a:lnTo>
                    <a:pt x="18563" y="19710"/>
                  </a:lnTo>
                  <a:lnTo>
                    <a:pt x="17797" y="21600"/>
                  </a:lnTo>
                  <a:lnTo>
                    <a:pt x="16956" y="21600"/>
                  </a:lnTo>
                  <a:lnTo>
                    <a:pt x="16454" y="19710"/>
                  </a:lnTo>
                  <a:lnTo>
                    <a:pt x="16115" y="17550"/>
                  </a:lnTo>
                  <a:lnTo>
                    <a:pt x="15689" y="19710"/>
                  </a:lnTo>
                  <a:lnTo>
                    <a:pt x="14684" y="19710"/>
                  </a:lnTo>
                  <a:lnTo>
                    <a:pt x="14095" y="17550"/>
                  </a:lnTo>
                  <a:lnTo>
                    <a:pt x="13756" y="17550"/>
                  </a:lnTo>
                  <a:lnTo>
                    <a:pt x="13241" y="15660"/>
                  </a:lnTo>
                  <a:lnTo>
                    <a:pt x="12915" y="15660"/>
                  </a:lnTo>
                  <a:lnTo>
                    <a:pt x="12576" y="9720"/>
                  </a:lnTo>
                  <a:lnTo>
                    <a:pt x="12149" y="4050"/>
                  </a:lnTo>
                  <a:lnTo>
                    <a:pt x="11057" y="4050"/>
                  </a:lnTo>
                  <a:lnTo>
                    <a:pt x="10631" y="7830"/>
                  </a:lnTo>
                  <a:lnTo>
                    <a:pt x="9878" y="11880"/>
                  </a:lnTo>
                  <a:lnTo>
                    <a:pt x="9451" y="13770"/>
                  </a:lnTo>
                  <a:lnTo>
                    <a:pt x="9112" y="13770"/>
                  </a:lnTo>
                  <a:lnTo>
                    <a:pt x="8610" y="11880"/>
                  </a:lnTo>
                  <a:lnTo>
                    <a:pt x="8271" y="7830"/>
                  </a:lnTo>
                  <a:lnTo>
                    <a:pt x="7932" y="5940"/>
                  </a:lnTo>
                  <a:lnTo>
                    <a:pt x="7091" y="5940"/>
                  </a:lnTo>
                  <a:lnTo>
                    <a:pt x="6664" y="7830"/>
                  </a:lnTo>
                  <a:lnTo>
                    <a:pt x="5987" y="7830"/>
                  </a:lnTo>
                  <a:lnTo>
                    <a:pt x="5485" y="9720"/>
                  </a:lnTo>
                  <a:lnTo>
                    <a:pt x="5058" y="11880"/>
                  </a:lnTo>
                  <a:lnTo>
                    <a:pt x="3539" y="11880"/>
                  </a:lnTo>
                  <a:lnTo>
                    <a:pt x="2874" y="7830"/>
                  </a:lnTo>
                  <a:lnTo>
                    <a:pt x="2447" y="5940"/>
                  </a:lnTo>
                  <a:lnTo>
                    <a:pt x="2109" y="5940"/>
                  </a:lnTo>
                  <a:lnTo>
                    <a:pt x="1770" y="4050"/>
                  </a:lnTo>
                  <a:lnTo>
                    <a:pt x="1431" y="1890"/>
                  </a:lnTo>
                  <a:lnTo>
                    <a:pt x="1092" y="1890"/>
                  </a:lnTo>
                  <a:lnTo>
                    <a:pt x="766" y="4050"/>
                  </a:lnTo>
                  <a:lnTo>
                    <a:pt x="427" y="5940"/>
                  </a:lnTo>
                  <a:lnTo>
                    <a:pt x="88" y="9720"/>
                  </a:lnTo>
                </a:path>
              </a:pathLst>
            </a:custGeom>
            <a:solidFill>
              <a:srgbClr val="313131"/>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460" name="AutoShape 21"/>
            <p:cNvSpPr/>
            <p:nvPr/>
          </p:nvSpPr>
          <p:spPr>
            <a:xfrm>
              <a:off x="8208736" y="2861787"/>
              <a:ext cx="125581" cy="217139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9023" y="1725"/>
                  </a:lnTo>
                  <a:lnTo>
                    <a:pt x="14491" y="2184"/>
                  </a:lnTo>
                  <a:lnTo>
                    <a:pt x="16132" y="2643"/>
                  </a:lnTo>
                  <a:lnTo>
                    <a:pt x="18046" y="3102"/>
                  </a:lnTo>
                  <a:lnTo>
                    <a:pt x="16132" y="3671"/>
                  </a:lnTo>
                  <a:lnTo>
                    <a:pt x="12577" y="4257"/>
                  </a:lnTo>
                  <a:lnTo>
                    <a:pt x="10937" y="4716"/>
                  </a:lnTo>
                  <a:lnTo>
                    <a:pt x="9023" y="5285"/>
                  </a:lnTo>
                  <a:lnTo>
                    <a:pt x="9023" y="6203"/>
                  </a:lnTo>
                  <a:lnTo>
                    <a:pt x="10937" y="6662"/>
                  </a:lnTo>
                  <a:lnTo>
                    <a:pt x="10937" y="7232"/>
                  </a:lnTo>
                  <a:lnTo>
                    <a:pt x="14491" y="7817"/>
                  </a:lnTo>
                  <a:lnTo>
                    <a:pt x="14491" y="11029"/>
                  </a:lnTo>
                  <a:lnTo>
                    <a:pt x="16132" y="11726"/>
                  </a:lnTo>
                  <a:lnTo>
                    <a:pt x="18046" y="12185"/>
                  </a:lnTo>
                  <a:lnTo>
                    <a:pt x="18046" y="12644"/>
                  </a:lnTo>
                  <a:lnTo>
                    <a:pt x="16132" y="13213"/>
                  </a:lnTo>
                  <a:lnTo>
                    <a:pt x="12577" y="13783"/>
                  </a:lnTo>
                  <a:lnTo>
                    <a:pt x="14491" y="14242"/>
                  </a:lnTo>
                  <a:lnTo>
                    <a:pt x="18046" y="14701"/>
                  </a:lnTo>
                  <a:lnTo>
                    <a:pt x="18046" y="15160"/>
                  </a:lnTo>
                  <a:lnTo>
                    <a:pt x="16132" y="16077"/>
                  </a:lnTo>
                  <a:lnTo>
                    <a:pt x="14491" y="16774"/>
                  </a:lnTo>
                  <a:lnTo>
                    <a:pt x="14491" y="17233"/>
                  </a:lnTo>
                  <a:lnTo>
                    <a:pt x="16132" y="17691"/>
                  </a:lnTo>
                  <a:lnTo>
                    <a:pt x="19686" y="18150"/>
                  </a:lnTo>
                  <a:lnTo>
                    <a:pt x="19686" y="18609"/>
                  </a:lnTo>
                  <a:lnTo>
                    <a:pt x="16132" y="19195"/>
                  </a:lnTo>
                  <a:lnTo>
                    <a:pt x="12577" y="19654"/>
                  </a:lnTo>
                  <a:lnTo>
                    <a:pt x="14491" y="20223"/>
                  </a:lnTo>
                  <a:lnTo>
                    <a:pt x="18046" y="20682"/>
                  </a:lnTo>
                  <a:lnTo>
                    <a:pt x="19686" y="21141"/>
                  </a:lnTo>
                  <a:lnTo>
                    <a:pt x="21600" y="21600"/>
                  </a:lnTo>
                  <a:lnTo>
                    <a:pt x="16132" y="20571"/>
                  </a:lnTo>
                  <a:lnTo>
                    <a:pt x="10937" y="20113"/>
                  </a:lnTo>
                  <a:lnTo>
                    <a:pt x="9023" y="19654"/>
                  </a:lnTo>
                  <a:lnTo>
                    <a:pt x="9023" y="18720"/>
                  </a:lnTo>
                  <a:lnTo>
                    <a:pt x="16132" y="17802"/>
                  </a:lnTo>
                  <a:lnTo>
                    <a:pt x="16132" y="16315"/>
                  </a:lnTo>
                  <a:lnTo>
                    <a:pt x="18046" y="15745"/>
                  </a:lnTo>
                  <a:lnTo>
                    <a:pt x="18046" y="13672"/>
                  </a:lnTo>
                  <a:lnTo>
                    <a:pt x="10937" y="13213"/>
                  </a:lnTo>
                  <a:lnTo>
                    <a:pt x="7109" y="12644"/>
                  </a:lnTo>
                  <a:lnTo>
                    <a:pt x="7109" y="8735"/>
                  </a:lnTo>
                  <a:lnTo>
                    <a:pt x="10937" y="8276"/>
                  </a:lnTo>
                  <a:lnTo>
                    <a:pt x="12577" y="7691"/>
                  </a:lnTo>
                  <a:lnTo>
                    <a:pt x="12577" y="3560"/>
                  </a:lnTo>
                  <a:lnTo>
                    <a:pt x="14491" y="3102"/>
                  </a:lnTo>
                  <a:lnTo>
                    <a:pt x="16132" y="2532"/>
                  </a:lnTo>
                  <a:lnTo>
                    <a:pt x="12577" y="2073"/>
                  </a:lnTo>
                  <a:lnTo>
                    <a:pt x="7109" y="1614"/>
                  </a:lnTo>
                  <a:lnTo>
                    <a:pt x="3554" y="1155"/>
                  </a:lnTo>
                  <a:lnTo>
                    <a:pt x="3554" y="696"/>
                  </a:lnTo>
                  <a:lnTo>
                    <a:pt x="1914" y="237"/>
                  </a:lnTo>
                  <a:lnTo>
                    <a:pt x="0" y="0"/>
                  </a:lnTo>
                </a:path>
              </a:pathLst>
            </a:custGeom>
            <a:solidFill>
              <a:srgbClr val="9A9A9A"/>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461" name="AutoShape 22"/>
            <p:cNvSpPr/>
            <p:nvPr/>
          </p:nvSpPr>
          <p:spPr>
            <a:xfrm>
              <a:off x="-1" y="0"/>
              <a:ext cx="168500" cy="339469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174"/>
                  </a:lnTo>
                  <a:lnTo>
                    <a:pt x="21600" y="9990"/>
                  </a:lnTo>
                  <a:lnTo>
                    <a:pt x="10800" y="10577"/>
                  </a:lnTo>
                  <a:lnTo>
                    <a:pt x="10800" y="11751"/>
                  </a:lnTo>
                  <a:lnTo>
                    <a:pt x="13449" y="12339"/>
                  </a:lnTo>
                  <a:lnTo>
                    <a:pt x="8151" y="12926"/>
                  </a:lnTo>
                  <a:lnTo>
                    <a:pt x="8151" y="13523"/>
                  </a:lnTo>
                  <a:lnTo>
                    <a:pt x="5502" y="14110"/>
                  </a:lnTo>
                  <a:lnTo>
                    <a:pt x="10800" y="15284"/>
                  </a:lnTo>
                  <a:lnTo>
                    <a:pt x="10800" y="15871"/>
                  </a:lnTo>
                  <a:lnTo>
                    <a:pt x="13449" y="16458"/>
                  </a:lnTo>
                  <a:lnTo>
                    <a:pt x="8151" y="17045"/>
                  </a:lnTo>
                  <a:lnTo>
                    <a:pt x="5502" y="17632"/>
                  </a:lnTo>
                  <a:lnTo>
                    <a:pt x="5502" y="18219"/>
                  </a:lnTo>
                  <a:lnTo>
                    <a:pt x="8151" y="18958"/>
                  </a:lnTo>
                  <a:lnTo>
                    <a:pt x="8151" y="19687"/>
                  </a:lnTo>
                  <a:lnTo>
                    <a:pt x="5502" y="20426"/>
                  </a:lnTo>
                  <a:lnTo>
                    <a:pt x="10800" y="21600"/>
                  </a:lnTo>
                  <a:lnTo>
                    <a:pt x="2649" y="20861"/>
                  </a:lnTo>
                  <a:lnTo>
                    <a:pt x="2649" y="19393"/>
                  </a:lnTo>
                  <a:lnTo>
                    <a:pt x="5502" y="18806"/>
                  </a:lnTo>
                  <a:lnTo>
                    <a:pt x="8151" y="18219"/>
                  </a:lnTo>
                  <a:lnTo>
                    <a:pt x="8151" y="14990"/>
                  </a:lnTo>
                  <a:lnTo>
                    <a:pt x="10800" y="14403"/>
                  </a:lnTo>
                  <a:lnTo>
                    <a:pt x="10800" y="13077"/>
                  </a:lnTo>
                  <a:lnTo>
                    <a:pt x="8151" y="12490"/>
                  </a:lnTo>
                  <a:lnTo>
                    <a:pt x="8151" y="11903"/>
                  </a:lnTo>
                  <a:lnTo>
                    <a:pt x="13449" y="10729"/>
                  </a:lnTo>
                  <a:lnTo>
                    <a:pt x="13449" y="5587"/>
                  </a:lnTo>
                  <a:lnTo>
                    <a:pt x="10800" y="5000"/>
                  </a:lnTo>
                  <a:lnTo>
                    <a:pt x="10800" y="1468"/>
                  </a:lnTo>
                  <a:lnTo>
                    <a:pt x="5502" y="881"/>
                  </a:lnTo>
                  <a:lnTo>
                    <a:pt x="0" y="0"/>
                  </a:lnTo>
                </a:path>
              </a:pathLst>
            </a:custGeom>
            <a:solidFill>
              <a:srgbClr val="9A9A9A"/>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462" name="AutoShape 23"/>
            <p:cNvSpPr/>
            <p:nvPr/>
          </p:nvSpPr>
          <p:spPr>
            <a:xfrm>
              <a:off x="22253" y="370648"/>
              <a:ext cx="146246" cy="270430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8548" y="929"/>
                  </a:lnTo>
                  <a:lnTo>
                    <a:pt x="18548" y="1666"/>
                  </a:lnTo>
                  <a:lnTo>
                    <a:pt x="15496" y="2404"/>
                  </a:lnTo>
                  <a:lnTo>
                    <a:pt x="6104" y="3142"/>
                  </a:lnTo>
                  <a:lnTo>
                    <a:pt x="6104" y="4618"/>
                  </a:lnTo>
                  <a:lnTo>
                    <a:pt x="9157" y="5355"/>
                  </a:lnTo>
                  <a:lnTo>
                    <a:pt x="12443" y="6093"/>
                  </a:lnTo>
                  <a:lnTo>
                    <a:pt x="12443" y="6831"/>
                  </a:lnTo>
                  <a:lnTo>
                    <a:pt x="9157" y="7760"/>
                  </a:lnTo>
                  <a:lnTo>
                    <a:pt x="9157" y="9973"/>
                  </a:lnTo>
                  <a:lnTo>
                    <a:pt x="3052" y="10889"/>
                  </a:lnTo>
                  <a:lnTo>
                    <a:pt x="0" y="11627"/>
                  </a:lnTo>
                  <a:lnTo>
                    <a:pt x="0" y="12365"/>
                  </a:lnTo>
                  <a:lnTo>
                    <a:pt x="6104" y="13102"/>
                  </a:lnTo>
                  <a:lnTo>
                    <a:pt x="6104" y="14031"/>
                  </a:lnTo>
                  <a:lnTo>
                    <a:pt x="3052" y="14960"/>
                  </a:lnTo>
                  <a:lnTo>
                    <a:pt x="3052" y="17173"/>
                  </a:lnTo>
                  <a:lnTo>
                    <a:pt x="0" y="17911"/>
                  </a:lnTo>
                  <a:lnTo>
                    <a:pt x="0" y="18649"/>
                  </a:lnTo>
                  <a:lnTo>
                    <a:pt x="3052" y="19387"/>
                  </a:lnTo>
                  <a:lnTo>
                    <a:pt x="12443" y="20124"/>
                  </a:lnTo>
                  <a:lnTo>
                    <a:pt x="12443" y="20862"/>
                  </a:lnTo>
                  <a:lnTo>
                    <a:pt x="6104" y="21600"/>
                  </a:lnTo>
                  <a:lnTo>
                    <a:pt x="12443" y="20862"/>
                  </a:lnTo>
                  <a:lnTo>
                    <a:pt x="9157" y="19934"/>
                  </a:lnTo>
                  <a:lnTo>
                    <a:pt x="6104" y="19196"/>
                  </a:lnTo>
                  <a:lnTo>
                    <a:pt x="6104" y="15329"/>
                  </a:lnTo>
                  <a:lnTo>
                    <a:pt x="12443" y="14591"/>
                  </a:lnTo>
                  <a:lnTo>
                    <a:pt x="15496" y="13840"/>
                  </a:lnTo>
                  <a:lnTo>
                    <a:pt x="9157" y="13102"/>
                  </a:lnTo>
                  <a:lnTo>
                    <a:pt x="3052" y="12365"/>
                  </a:lnTo>
                  <a:lnTo>
                    <a:pt x="3052" y="11627"/>
                  </a:lnTo>
                  <a:lnTo>
                    <a:pt x="9157" y="10151"/>
                  </a:lnTo>
                  <a:lnTo>
                    <a:pt x="9157" y="9413"/>
                  </a:lnTo>
                  <a:lnTo>
                    <a:pt x="12443" y="8676"/>
                  </a:lnTo>
                  <a:lnTo>
                    <a:pt x="15496" y="7938"/>
                  </a:lnTo>
                  <a:lnTo>
                    <a:pt x="15496" y="7200"/>
                  </a:lnTo>
                  <a:lnTo>
                    <a:pt x="12443" y="6462"/>
                  </a:lnTo>
                  <a:lnTo>
                    <a:pt x="9157" y="5724"/>
                  </a:lnTo>
                  <a:lnTo>
                    <a:pt x="6104" y="4987"/>
                  </a:lnTo>
                  <a:lnTo>
                    <a:pt x="6104" y="3511"/>
                  </a:lnTo>
                  <a:lnTo>
                    <a:pt x="15496" y="2773"/>
                  </a:lnTo>
                  <a:lnTo>
                    <a:pt x="15496" y="1298"/>
                  </a:lnTo>
                </a:path>
              </a:pathLst>
            </a:custGeom>
            <a:solidFill>
              <a:srgbClr val="494949"/>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463" name="AutoShape 24"/>
            <p:cNvSpPr/>
            <p:nvPr/>
          </p:nvSpPr>
          <p:spPr>
            <a:xfrm>
              <a:off x="1454491" y="0"/>
              <a:ext cx="4024886" cy="18453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693" y="13593"/>
                  </a:lnTo>
                  <a:lnTo>
                    <a:pt x="1146" y="10800"/>
                  </a:lnTo>
                  <a:lnTo>
                    <a:pt x="1608" y="8193"/>
                  </a:lnTo>
                  <a:lnTo>
                    <a:pt x="2069" y="8193"/>
                  </a:lnTo>
                  <a:lnTo>
                    <a:pt x="2531" y="10800"/>
                  </a:lnTo>
                  <a:lnTo>
                    <a:pt x="3104" y="16200"/>
                  </a:lnTo>
                  <a:lnTo>
                    <a:pt x="5054" y="16200"/>
                  </a:lnTo>
                  <a:lnTo>
                    <a:pt x="5515" y="13593"/>
                  </a:lnTo>
                  <a:lnTo>
                    <a:pt x="6430" y="10800"/>
                  </a:lnTo>
                  <a:lnTo>
                    <a:pt x="7123" y="10800"/>
                  </a:lnTo>
                  <a:lnTo>
                    <a:pt x="7585" y="8193"/>
                  </a:lnTo>
                  <a:lnTo>
                    <a:pt x="8047" y="8193"/>
                  </a:lnTo>
                  <a:lnTo>
                    <a:pt x="8619" y="10800"/>
                  </a:lnTo>
                  <a:lnTo>
                    <a:pt x="10338" y="10800"/>
                  </a:lnTo>
                  <a:lnTo>
                    <a:pt x="10911" y="8193"/>
                  </a:lnTo>
                  <a:lnTo>
                    <a:pt x="12408" y="8193"/>
                  </a:lnTo>
                  <a:lnTo>
                    <a:pt x="12869" y="5400"/>
                  </a:lnTo>
                  <a:lnTo>
                    <a:pt x="13331" y="0"/>
                  </a:lnTo>
                  <a:lnTo>
                    <a:pt x="21138" y="0"/>
                  </a:lnTo>
                  <a:lnTo>
                    <a:pt x="21600" y="5400"/>
                  </a:lnTo>
                  <a:lnTo>
                    <a:pt x="21138" y="10800"/>
                  </a:lnTo>
                  <a:lnTo>
                    <a:pt x="19189" y="10800"/>
                  </a:lnTo>
                  <a:lnTo>
                    <a:pt x="18616" y="18993"/>
                  </a:lnTo>
                  <a:lnTo>
                    <a:pt x="18154" y="13593"/>
                  </a:lnTo>
                  <a:lnTo>
                    <a:pt x="17692" y="13593"/>
                  </a:lnTo>
                  <a:lnTo>
                    <a:pt x="17230" y="16200"/>
                  </a:lnTo>
                  <a:lnTo>
                    <a:pt x="16546" y="16200"/>
                  </a:lnTo>
                  <a:lnTo>
                    <a:pt x="15973" y="13593"/>
                  </a:lnTo>
                  <a:lnTo>
                    <a:pt x="15512" y="10800"/>
                  </a:lnTo>
                  <a:lnTo>
                    <a:pt x="13553" y="10800"/>
                  </a:lnTo>
                  <a:lnTo>
                    <a:pt x="13100" y="13593"/>
                  </a:lnTo>
                  <a:lnTo>
                    <a:pt x="12177" y="13593"/>
                  </a:lnTo>
                  <a:lnTo>
                    <a:pt x="11715" y="10800"/>
                  </a:lnTo>
                  <a:lnTo>
                    <a:pt x="10227" y="10800"/>
                  </a:lnTo>
                  <a:lnTo>
                    <a:pt x="9304" y="13593"/>
                  </a:lnTo>
                  <a:lnTo>
                    <a:pt x="8269" y="13593"/>
                  </a:lnTo>
                  <a:lnTo>
                    <a:pt x="7816" y="16200"/>
                  </a:lnTo>
                  <a:lnTo>
                    <a:pt x="7234" y="16200"/>
                  </a:lnTo>
                  <a:lnTo>
                    <a:pt x="6661" y="13593"/>
                  </a:lnTo>
                  <a:lnTo>
                    <a:pt x="3104" y="13593"/>
                  </a:lnTo>
                  <a:lnTo>
                    <a:pt x="2642" y="8193"/>
                  </a:lnTo>
                  <a:lnTo>
                    <a:pt x="1727" y="8193"/>
                  </a:lnTo>
                  <a:lnTo>
                    <a:pt x="1266" y="13593"/>
                  </a:lnTo>
                  <a:lnTo>
                    <a:pt x="804" y="13593"/>
                  </a:lnTo>
                  <a:lnTo>
                    <a:pt x="0" y="21600"/>
                  </a:lnTo>
                </a:path>
              </a:pathLst>
            </a:custGeom>
            <a:solidFill>
              <a:srgbClr val="B9B9B9"/>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464" name="AutoShape 25"/>
            <p:cNvSpPr/>
            <p:nvPr/>
          </p:nvSpPr>
          <p:spPr>
            <a:xfrm>
              <a:off x="4489053" y="0"/>
              <a:ext cx="2715053" cy="117718"/>
            </a:xfrm>
            <a:custGeom>
              <a:avLst/>
              <a:gdLst/>
              <a:ahLst/>
              <a:cxnLst>
                <a:cxn ang="0">
                  <a:pos x="wd2" y="hd2"/>
                </a:cxn>
                <a:cxn ang="5400000">
                  <a:pos x="wd2" y="hd2"/>
                </a:cxn>
                <a:cxn ang="10800000">
                  <a:pos x="wd2" y="hd2"/>
                </a:cxn>
                <a:cxn ang="16200000">
                  <a:pos x="wd2" y="hd2"/>
                </a:cxn>
              </a:cxnLst>
              <a:rect l="0" t="0" r="r" b="b"/>
              <a:pathLst>
                <a:path w="21600" h="21600" extrusionOk="0">
                  <a:moveTo>
                    <a:pt x="2378" y="0"/>
                  </a:moveTo>
                  <a:lnTo>
                    <a:pt x="4591" y="21600"/>
                  </a:lnTo>
                  <a:lnTo>
                    <a:pt x="7828" y="21600"/>
                  </a:lnTo>
                  <a:lnTo>
                    <a:pt x="8840" y="17222"/>
                  </a:lnTo>
                  <a:lnTo>
                    <a:pt x="9523" y="17222"/>
                  </a:lnTo>
                  <a:lnTo>
                    <a:pt x="10206" y="12843"/>
                  </a:lnTo>
                  <a:lnTo>
                    <a:pt x="11736" y="12843"/>
                  </a:lnTo>
                  <a:lnTo>
                    <a:pt x="12583" y="21600"/>
                  </a:lnTo>
                  <a:lnTo>
                    <a:pt x="16845" y="21600"/>
                  </a:lnTo>
                  <a:lnTo>
                    <a:pt x="17692" y="17222"/>
                  </a:lnTo>
                  <a:lnTo>
                    <a:pt x="18375" y="12843"/>
                  </a:lnTo>
                  <a:lnTo>
                    <a:pt x="19045" y="12843"/>
                  </a:lnTo>
                  <a:lnTo>
                    <a:pt x="19728" y="8757"/>
                  </a:lnTo>
                  <a:lnTo>
                    <a:pt x="21600" y="8757"/>
                  </a:lnTo>
                  <a:lnTo>
                    <a:pt x="20917" y="12843"/>
                  </a:lnTo>
                  <a:lnTo>
                    <a:pt x="20247" y="21600"/>
                  </a:lnTo>
                  <a:lnTo>
                    <a:pt x="18881" y="21600"/>
                  </a:lnTo>
                  <a:lnTo>
                    <a:pt x="18034" y="17222"/>
                  </a:lnTo>
                  <a:lnTo>
                    <a:pt x="11230" y="17222"/>
                  </a:lnTo>
                  <a:lnTo>
                    <a:pt x="10370" y="21600"/>
                  </a:lnTo>
                  <a:lnTo>
                    <a:pt x="9700" y="21600"/>
                  </a:lnTo>
                  <a:lnTo>
                    <a:pt x="8840" y="17222"/>
                  </a:lnTo>
                  <a:lnTo>
                    <a:pt x="8170" y="12843"/>
                  </a:lnTo>
                  <a:lnTo>
                    <a:pt x="6804" y="12843"/>
                  </a:lnTo>
                  <a:lnTo>
                    <a:pt x="6121" y="17222"/>
                  </a:lnTo>
                  <a:lnTo>
                    <a:pt x="5438" y="17222"/>
                  </a:lnTo>
                  <a:lnTo>
                    <a:pt x="4768" y="8757"/>
                  </a:lnTo>
                  <a:lnTo>
                    <a:pt x="4085" y="4378"/>
                  </a:lnTo>
                  <a:lnTo>
                    <a:pt x="2036" y="4378"/>
                  </a:lnTo>
                  <a:lnTo>
                    <a:pt x="1366" y="8757"/>
                  </a:lnTo>
                  <a:lnTo>
                    <a:pt x="683" y="12843"/>
                  </a:lnTo>
                  <a:lnTo>
                    <a:pt x="0" y="17222"/>
                  </a:lnTo>
                  <a:lnTo>
                    <a:pt x="683" y="17222"/>
                  </a:lnTo>
                  <a:lnTo>
                    <a:pt x="1366" y="8757"/>
                  </a:lnTo>
                  <a:lnTo>
                    <a:pt x="2036" y="8757"/>
                  </a:lnTo>
                  <a:lnTo>
                    <a:pt x="2378" y="0"/>
                  </a:lnTo>
                </a:path>
              </a:pathLst>
            </a:custGeom>
            <a:solidFill>
              <a:srgbClr val="6D6D6D"/>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grpSp>
      <p:grpSp>
        <p:nvGrpSpPr>
          <p:cNvPr id="469" name="Group 26"/>
          <p:cNvGrpSpPr/>
          <p:nvPr/>
        </p:nvGrpSpPr>
        <p:grpSpPr>
          <a:xfrm>
            <a:off x="-1" y="-1"/>
            <a:ext cx="1979615" cy="1957390"/>
            <a:chOff x="0" y="0"/>
            <a:chExt cx="1979613" cy="1957388"/>
          </a:xfrm>
        </p:grpSpPr>
        <p:sp>
          <p:nvSpPr>
            <p:cNvPr id="466" name="Rectangle 27"/>
            <p:cNvSpPr/>
            <p:nvPr/>
          </p:nvSpPr>
          <p:spPr>
            <a:xfrm>
              <a:off x="0" y="0"/>
              <a:ext cx="1979614" cy="1957389"/>
            </a:xfrm>
            <a:prstGeom prst="rect">
              <a:avLst/>
            </a:prstGeom>
            <a:solidFill>
              <a:srgbClr val="1A0004"/>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467" name="Rectangle 28"/>
            <p:cNvSpPr/>
            <p:nvPr/>
          </p:nvSpPr>
          <p:spPr>
            <a:xfrm>
              <a:off x="390838" y="320935"/>
              <a:ext cx="1588775" cy="1636453"/>
            </a:xfrm>
            <a:prstGeom prst="rect">
              <a:avLst/>
            </a:prstGeom>
            <a:solidFill>
              <a:srgbClr val="474747"/>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468" name="Rectangle 29"/>
            <p:cNvSpPr/>
            <p:nvPr/>
          </p:nvSpPr>
          <p:spPr>
            <a:xfrm>
              <a:off x="0" y="-1"/>
              <a:ext cx="1862045" cy="1850940"/>
            </a:xfrm>
            <a:prstGeom prst="rect">
              <a:avLst/>
            </a:prstGeom>
            <a:gradFill flip="none" rotWithShape="1">
              <a:gsLst>
                <a:gs pos="0">
                  <a:schemeClr val="accent2"/>
                </a:gs>
                <a:gs pos="100000">
                  <a:schemeClr val="accent2">
                    <a:lumOff val="-4745"/>
                  </a:schemeClr>
                </a:gs>
              </a:gsLst>
              <a:lin ang="5400000" scaled="0"/>
            </a:gra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grpSp>
      <p:sp>
        <p:nvSpPr>
          <p:cNvPr id="470" name="Text Box 30"/>
          <p:cNvSpPr txBox="1"/>
          <p:nvPr/>
        </p:nvSpPr>
        <p:spPr>
          <a:xfrm>
            <a:off x="488489" y="6545276"/>
            <a:ext cx="896272" cy="2269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ctr">
            <a:spAutoFit/>
          </a:bodyPr>
          <a:lstStyle/>
          <a:p>
            <a:pPr algn="ctr">
              <a:spcBef>
                <a:spcPts val="600"/>
              </a:spcBef>
              <a:defRPr sz="900">
                <a:solidFill>
                  <a:srgbClr val="FFFFFF"/>
                </a:solidFill>
                <a:latin typeface="Arial"/>
                <a:ea typeface="Arial"/>
                <a:cs typeface="Arial"/>
                <a:sym typeface="Arial"/>
              </a:defRPr>
            </a:pPr>
            <a:r>
              <a:t>© </a:t>
            </a:r>
            <a:r>
              <a:rPr sz="1000"/>
              <a:t>2006</a:t>
            </a:r>
            <a:r>
              <a:t> TBBMI</a:t>
            </a:r>
          </a:p>
        </p:txBody>
      </p:sp>
      <p:sp>
        <p:nvSpPr>
          <p:cNvPr id="471" name="Text Box 31"/>
          <p:cNvSpPr txBox="1"/>
          <p:nvPr/>
        </p:nvSpPr>
        <p:spPr>
          <a:xfrm>
            <a:off x="7510092" y="6497161"/>
            <a:ext cx="721468" cy="269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ctr">
            <a:spAutoFit/>
          </a:bodyPr>
          <a:lstStyle>
            <a:lvl1pPr algn="ctr">
              <a:defRPr sz="1000">
                <a:solidFill>
                  <a:srgbClr val="FFFFFF"/>
                </a:solidFill>
                <a:effectLst>
                  <a:outerShdw blurRad="38100" dist="38100" dir="2700000" rotWithShape="0">
                    <a:srgbClr val="000000"/>
                  </a:outerShdw>
                </a:effectLst>
                <a:latin typeface="Comic Sans MS"/>
                <a:ea typeface="Comic Sans MS"/>
                <a:cs typeface="Comic Sans MS"/>
                <a:sym typeface="Comic Sans MS"/>
              </a:defRPr>
            </a:lvl1pPr>
          </a:lstStyle>
          <a:p>
            <a:r>
              <a:t>9.65.03f.</a:t>
            </a:r>
          </a:p>
        </p:txBody>
      </p:sp>
      <p:sp>
        <p:nvSpPr>
          <p:cNvPr id="472" name="Slide Number"/>
          <p:cNvSpPr txBox="1">
            <a:spLocks noGrp="1"/>
          </p:cNvSpPr>
          <p:nvPr>
            <p:ph type="sldNum" sz="quarter" idx="2"/>
          </p:nvPr>
        </p:nvSpPr>
        <p:spPr>
          <a:xfrm>
            <a:off x="6263024" y="6209030"/>
            <a:ext cx="290176" cy="294641"/>
          </a:xfrm>
          <a:prstGeom prst="rect">
            <a:avLst/>
          </a:prstGeom>
        </p:spPr>
        <p:txBody>
          <a:bodyPr lIns="45719" tIns="45719" rIns="45719" bIns="45719"/>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
  <p:cSld name="Content with Caption">
    <p:spTree>
      <p:nvGrpSpPr>
        <p:cNvPr id="1" name=""/>
        <p:cNvGrpSpPr/>
        <p:nvPr/>
      </p:nvGrpSpPr>
      <p:grpSpPr>
        <a:xfrm>
          <a:off x="0" y="0"/>
          <a:ext cx="0" cy="0"/>
          <a:chOff x="0" y="0"/>
          <a:chExt cx="0" cy="0"/>
        </a:xfrm>
      </p:grpSpPr>
      <p:sp>
        <p:nvSpPr>
          <p:cNvPr id="479" name="Rectangle 1"/>
          <p:cNvSpPr/>
          <p:nvPr/>
        </p:nvSpPr>
        <p:spPr>
          <a:xfrm>
            <a:off x="0" y="0"/>
            <a:ext cx="9144000" cy="6858000"/>
          </a:xfrm>
          <a:prstGeom prst="rect">
            <a:avLst/>
          </a:prstGeom>
          <a:gradFill>
            <a:gsLst>
              <a:gs pos="0">
                <a:schemeClr val="accent2"/>
              </a:gs>
              <a:gs pos="100000">
                <a:schemeClr val="accent2">
                  <a:lumOff val="-4745"/>
                </a:schemeClr>
              </a:gs>
            </a:gsLst>
            <a:lin ang="5400000"/>
          </a:gradFill>
          <a:ln w="12700">
            <a:miter lim="400000"/>
          </a:ln>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grpSp>
        <p:nvGrpSpPr>
          <p:cNvPr id="503" name="Group 2"/>
          <p:cNvGrpSpPr/>
          <p:nvPr/>
        </p:nvGrpSpPr>
        <p:grpSpPr>
          <a:xfrm>
            <a:off x="388937" y="322263"/>
            <a:ext cx="8377238" cy="6184901"/>
            <a:chOff x="0" y="0"/>
            <a:chExt cx="8377237" cy="6184900"/>
          </a:xfrm>
        </p:grpSpPr>
        <p:sp>
          <p:nvSpPr>
            <p:cNvPr id="480" name="Rectangle 3"/>
            <p:cNvSpPr/>
            <p:nvPr/>
          </p:nvSpPr>
          <p:spPr>
            <a:xfrm>
              <a:off x="76301" y="38178"/>
              <a:ext cx="8292987" cy="6124452"/>
            </a:xfrm>
            <a:prstGeom prst="rect">
              <a:avLst/>
            </a:prstGeom>
            <a:solidFill>
              <a:srgbClr val="535353"/>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481" name="AutoShape 4"/>
            <p:cNvSpPr/>
            <p:nvPr/>
          </p:nvSpPr>
          <p:spPr>
            <a:xfrm>
              <a:off x="4380960" y="276793"/>
              <a:ext cx="2241349" cy="547064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766" y="138"/>
                  </a:lnTo>
                  <a:lnTo>
                    <a:pt x="1394" y="207"/>
                  </a:lnTo>
                  <a:lnTo>
                    <a:pt x="2007" y="138"/>
                  </a:lnTo>
                  <a:lnTo>
                    <a:pt x="2620" y="339"/>
                  </a:lnTo>
                  <a:lnTo>
                    <a:pt x="3248" y="477"/>
                  </a:lnTo>
                  <a:lnTo>
                    <a:pt x="3860" y="616"/>
                  </a:lnTo>
                  <a:lnTo>
                    <a:pt x="4473" y="886"/>
                  </a:lnTo>
                  <a:lnTo>
                    <a:pt x="5086" y="1093"/>
                  </a:lnTo>
                  <a:lnTo>
                    <a:pt x="5239" y="1369"/>
                  </a:lnTo>
                  <a:lnTo>
                    <a:pt x="5239" y="1639"/>
                  </a:lnTo>
                  <a:lnTo>
                    <a:pt x="5867" y="1916"/>
                  </a:lnTo>
                  <a:lnTo>
                    <a:pt x="6327" y="2186"/>
                  </a:lnTo>
                  <a:lnTo>
                    <a:pt x="6327" y="2531"/>
                  </a:lnTo>
                  <a:lnTo>
                    <a:pt x="6786" y="2801"/>
                  </a:lnTo>
                  <a:lnTo>
                    <a:pt x="7093" y="3078"/>
                  </a:lnTo>
                  <a:lnTo>
                    <a:pt x="6940" y="3624"/>
                  </a:lnTo>
                  <a:lnTo>
                    <a:pt x="6940" y="3894"/>
                  </a:lnTo>
                  <a:lnTo>
                    <a:pt x="7246" y="4171"/>
                  </a:lnTo>
                  <a:lnTo>
                    <a:pt x="7399" y="4441"/>
                  </a:lnTo>
                  <a:lnTo>
                    <a:pt x="7568" y="4717"/>
                  </a:lnTo>
                  <a:lnTo>
                    <a:pt x="7568" y="5810"/>
                  </a:lnTo>
                  <a:lnTo>
                    <a:pt x="7721" y="6086"/>
                  </a:lnTo>
                  <a:lnTo>
                    <a:pt x="7399" y="6356"/>
                  </a:lnTo>
                  <a:lnTo>
                    <a:pt x="7246" y="6633"/>
                  </a:lnTo>
                  <a:lnTo>
                    <a:pt x="7246" y="7179"/>
                  </a:lnTo>
                  <a:lnTo>
                    <a:pt x="7399" y="7449"/>
                  </a:lnTo>
                  <a:lnTo>
                    <a:pt x="7399" y="7726"/>
                  </a:lnTo>
                  <a:lnTo>
                    <a:pt x="7093" y="8065"/>
                  </a:lnTo>
                  <a:lnTo>
                    <a:pt x="6940" y="8341"/>
                  </a:lnTo>
                  <a:lnTo>
                    <a:pt x="6940" y="8680"/>
                  </a:lnTo>
                  <a:lnTo>
                    <a:pt x="6633" y="8957"/>
                  </a:lnTo>
                  <a:lnTo>
                    <a:pt x="6174" y="9227"/>
                  </a:lnTo>
                  <a:lnTo>
                    <a:pt x="5867" y="9503"/>
                  </a:lnTo>
                  <a:lnTo>
                    <a:pt x="5867" y="10049"/>
                  </a:lnTo>
                  <a:lnTo>
                    <a:pt x="5561" y="10320"/>
                  </a:lnTo>
                  <a:lnTo>
                    <a:pt x="5408" y="10596"/>
                  </a:lnTo>
                  <a:lnTo>
                    <a:pt x="5561" y="10866"/>
                  </a:lnTo>
                  <a:lnTo>
                    <a:pt x="5867" y="11211"/>
                  </a:lnTo>
                  <a:lnTo>
                    <a:pt x="6786" y="11280"/>
                  </a:lnTo>
                  <a:lnTo>
                    <a:pt x="7093" y="11620"/>
                  </a:lnTo>
                  <a:lnTo>
                    <a:pt x="7399" y="11896"/>
                  </a:lnTo>
                  <a:lnTo>
                    <a:pt x="7568" y="12166"/>
                  </a:lnTo>
                  <a:lnTo>
                    <a:pt x="7568" y="12442"/>
                  </a:lnTo>
                  <a:lnTo>
                    <a:pt x="8027" y="12713"/>
                  </a:lnTo>
                  <a:lnTo>
                    <a:pt x="8027" y="12989"/>
                  </a:lnTo>
                  <a:lnTo>
                    <a:pt x="8334" y="13328"/>
                  </a:lnTo>
                  <a:lnTo>
                    <a:pt x="8946" y="13535"/>
                  </a:lnTo>
                  <a:lnTo>
                    <a:pt x="9406" y="13805"/>
                  </a:lnTo>
                  <a:lnTo>
                    <a:pt x="9559" y="14289"/>
                  </a:lnTo>
                  <a:lnTo>
                    <a:pt x="10494" y="14352"/>
                  </a:lnTo>
                  <a:lnTo>
                    <a:pt x="10800" y="14766"/>
                  </a:lnTo>
                  <a:lnTo>
                    <a:pt x="11413" y="15036"/>
                  </a:lnTo>
                  <a:lnTo>
                    <a:pt x="12041" y="15313"/>
                  </a:lnTo>
                  <a:lnTo>
                    <a:pt x="12807" y="15514"/>
                  </a:lnTo>
                  <a:lnTo>
                    <a:pt x="13420" y="15790"/>
                  </a:lnTo>
                  <a:lnTo>
                    <a:pt x="13726" y="16129"/>
                  </a:lnTo>
                  <a:lnTo>
                    <a:pt x="14507" y="16406"/>
                  </a:lnTo>
                  <a:lnTo>
                    <a:pt x="15273" y="16544"/>
                  </a:lnTo>
                  <a:lnTo>
                    <a:pt x="15733" y="16814"/>
                  </a:lnTo>
                  <a:lnTo>
                    <a:pt x="16514" y="17090"/>
                  </a:lnTo>
                  <a:lnTo>
                    <a:pt x="16974" y="17360"/>
                  </a:lnTo>
                  <a:lnTo>
                    <a:pt x="17280" y="17637"/>
                  </a:lnTo>
                  <a:lnTo>
                    <a:pt x="17740" y="17907"/>
                  </a:lnTo>
                  <a:lnTo>
                    <a:pt x="18199" y="18252"/>
                  </a:lnTo>
                  <a:lnTo>
                    <a:pt x="18827" y="18522"/>
                  </a:lnTo>
                  <a:lnTo>
                    <a:pt x="19440" y="18868"/>
                  </a:lnTo>
                  <a:lnTo>
                    <a:pt x="19593" y="19207"/>
                  </a:lnTo>
                  <a:lnTo>
                    <a:pt x="19746" y="19552"/>
                  </a:lnTo>
                  <a:lnTo>
                    <a:pt x="20206" y="19823"/>
                  </a:lnTo>
                  <a:lnTo>
                    <a:pt x="20681" y="20162"/>
                  </a:lnTo>
                  <a:lnTo>
                    <a:pt x="20834" y="20507"/>
                  </a:lnTo>
                  <a:lnTo>
                    <a:pt x="20987" y="20777"/>
                  </a:lnTo>
                  <a:lnTo>
                    <a:pt x="21294" y="21054"/>
                  </a:lnTo>
                  <a:lnTo>
                    <a:pt x="21447" y="21324"/>
                  </a:lnTo>
                  <a:lnTo>
                    <a:pt x="21447" y="21600"/>
                  </a:lnTo>
                  <a:lnTo>
                    <a:pt x="21447" y="20846"/>
                  </a:lnTo>
                  <a:lnTo>
                    <a:pt x="21600" y="20300"/>
                  </a:lnTo>
                  <a:lnTo>
                    <a:pt x="21600" y="19483"/>
                  </a:lnTo>
                  <a:lnTo>
                    <a:pt x="21140" y="19207"/>
                  </a:lnTo>
                  <a:lnTo>
                    <a:pt x="20528" y="19207"/>
                  </a:lnTo>
                  <a:lnTo>
                    <a:pt x="20053" y="18730"/>
                  </a:lnTo>
                  <a:lnTo>
                    <a:pt x="19900" y="18453"/>
                  </a:lnTo>
                  <a:lnTo>
                    <a:pt x="19287" y="17976"/>
                  </a:lnTo>
                  <a:lnTo>
                    <a:pt x="18980" y="17706"/>
                  </a:lnTo>
                  <a:lnTo>
                    <a:pt x="18046" y="17291"/>
                  </a:lnTo>
                  <a:lnTo>
                    <a:pt x="16820" y="17090"/>
                  </a:lnTo>
                  <a:lnTo>
                    <a:pt x="15886" y="17090"/>
                  </a:lnTo>
                  <a:lnTo>
                    <a:pt x="15426" y="16198"/>
                  </a:lnTo>
                  <a:lnTo>
                    <a:pt x="15273" y="15790"/>
                  </a:lnTo>
                  <a:lnTo>
                    <a:pt x="14814" y="15514"/>
                  </a:lnTo>
                  <a:lnTo>
                    <a:pt x="13573" y="15451"/>
                  </a:lnTo>
                  <a:lnTo>
                    <a:pt x="12347" y="15382"/>
                  </a:lnTo>
                  <a:lnTo>
                    <a:pt x="11719" y="15313"/>
                  </a:lnTo>
                  <a:lnTo>
                    <a:pt x="11566" y="14766"/>
                  </a:lnTo>
                  <a:lnTo>
                    <a:pt x="11260" y="14490"/>
                  </a:lnTo>
                  <a:lnTo>
                    <a:pt x="10953" y="14151"/>
                  </a:lnTo>
                  <a:lnTo>
                    <a:pt x="10340" y="13874"/>
                  </a:lnTo>
                  <a:lnTo>
                    <a:pt x="9728" y="13736"/>
                  </a:lnTo>
                  <a:lnTo>
                    <a:pt x="8487" y="13190"/>
                  </a:lnTo>
                  <a:lnTo>
                    <a:pt x="8180" y="12920"/>
                  </a:lnTo>
                  <a:lnTo>
                    <a:pt x="8180" y="12304"/>
                  </a:lnTo>
                  <a:lnTo>
                    <a:pt x="8027" y="11896"/>
                  </a:lnTo>
                  <a:lnTo>
                    <a:pt x="7568" y="11551"/>
                  </a:lnTo>
                  <a:lnTo>
                    <a:pt x="6786" y="11211"/>
                  </a:lnTo>
                  <a:lnTo>
                    <a:pt x="6327" y="10935"/>
                  </a:lnTo>
                  <a:lnTo>
                    <a:pt x="6020" y="10596"/>
                  </a:lnTo>
                  <a:lnTo>
                    <a:pt x="6174" y="10250"/>
                  </a:lnTo>
                  <a:lnTo>
                    <a:pt x="6174" y="9980"/>
                  </a:lnTo>
                  <a:lnTo>
                    <a:pt x="6327" y="9704"/>
                  </a:lnTo>
                  <a:lnTo>
                    <a:pt x="6633" y="9365"/>
                  </a:lnTo>
                  <a:lnTo>
                    <a:pt x="6633" y="9088"/>
                  </a:lnTo>
                  <a:lnTo>
                    <a:pt x="7093" y="8749"/>
                  </a:lnTo>
                  <a:lnTo>
                    <a:pt x="7399" y="8473"/>
                  </a:lnTo>
                  <a:lnTo>
                    <a:pt x="7568" y="8134"/>
                  </a:lnTo>
                  <a:lnTo>
                    <a:pt x="7568" y="7864"/>
                  </a:lnTo>
                  <a:lnTo>
                    <a:pt x="7399" y="7587"/>
                  </a:lnTo>
                  <a:lnTo>
                    <a:pt x="7568" y="7311"/>
                  </a:lnTo>
                  <a:lnTo>
                    <a:pt x="8027" y="6702"/>
                  </a:lnTo>
                  <a:lnTo>
                    <a:pt x="8027" y="5471"/>
                  </a:lnTo>
                  <a:lnTo>
                    <a:pt x="7874" y="5056"/>
                  </a:lnTo>
                  <a:lnTo>
                    <a:pt x="8027" y="4786"/>
                  </a:lnTo>
                  <a:lnTo>
                    <a:pt x="8334" y="4441"/>
                  </a:lnTo>
                  <a:lnTo>
                    <a:pt x="8180" y="4032"/>
                  </a:lnTo>
                  <a:lnTo>
                    <a:pt x="8027" y="3762"/>
                  </a:lnTo>
                  <a:lnTo>
                    <a:pt x="7874" y="3486"/>
                  </a:lnTo>
                  <a:lnTo>
                    <a:pt x="8487" y="3279"/>
                  </a:lnTo>
                  <a:lnTo>
                    <a:pt x="8946" y="3009"/>
                  </a:lnTo>
                  <a:lnTo>
                    <a:pt x="9100" y="2732"/>
                  </a:lnTo>
                  <a:lnTo>
                    <a:pt x="10187" y="2462"/>
                  </a:lnTo>
                  <a:lnTo>
                    <a:pt x="11106" y="1916"/>
                  </a:lnTo>
                  <a:lnTo>
                    <a:pt x="12041" y="1501"/>
                  </a:lnTo>
                  <a:lnTo>
                    <a:pt x="12654" y="1369"/>
                  </a:lnTo>
                  <a:lnTo>
                    <a:pt x="13113" y="1093"/>
                  </a:lnTo>
                  <a:lnTo>
                    <a:pt x="13113" y="823"/>
                  </a:lnTo>
                  <a:lnTo>
                    <a:pt x="13420" y="477"/>
                  </a:lnTo>
                  <a:lnTo>
                    <a:pt x="14048" y="276"/>
                  </a:lnTo>
                  <a:lnTo>
                    <a:pt x="14660" y="0"/>
                  </a:lnTo>
                  <a:lnTo>
                    <a:pt x="14048" y="69"/>
                  </a:lnTo>
                  <a:lnTo>
                    <a:pt x="13113" y="138"/>
                  </a:lnTo>
                  <a:lnTo>
                    <a:pt x="12194" y="276"/>
                  </a:lnTo>
                  <a:lnTo>
                    <a:pt x="11719" y="546"/>
                  </a:lnTo>
                  <a:lnTo>
                    <a:pt x="11888" y="823"/>
                  </a:lnTo>
                  <a:lnTo>
                    <a:pt x="11566" y="1093"/>
                  </a:lnTo>
                  <a:lnTo>
                    <a:pt x="11566" y="1369"/>
                  </a:lnTo>
                  <a:lnTo>
                    <a:pt x="12654" y="1438"/>
                  </a:lnTo>
                  <a:lnTo>
                    <a:pt x="12041" y="1708"/>
                  </a:lnTo>
                  <a:lnTo>
                    <a:pt x="11413" y="1916"/>
                  </a:lnTo>
                  <a:lnTo>
                    <a:pt x="10800" y="2186"/>
                  </a:lnTo>
                  <a:lnTo>
                    <a:pt x="10187" y="2663"/>
                  </a:lnTo>
                  <a:lnTo>
                    <a:pt x="9559" y="2732"/>
                  </a:lnTo>
                  <a:lnTo>
                    <a:pt x="8946" y="2939"/>
                  </a:lnTo>
                  <a:lnTo>
                    <a:pt x="8334" y="3009"/>
                  </a:lnTo>
                  <a:lnTo>
                    <a:pt x="8180" y="3279"/>
                  </a:lnTo>
                  <a:lnTo>
                    <a:pt x="8180" y="3555"/>
                  </a:lnTo>
                  <a:lnTo>
                    <a:pt x="7568" y="3894"/>
                  </a:lnTo>
                  <a:lnTo>
                    <a:pt x="7399" y="4171"/>
                  </a:lnTo>
                  <a:lnTo>
                    <a:pt x="7399" y="4441"/>
                  </a:lnTo>
                  <a:lnTo>
                    <a:pt x="7399" y="3894"/>
                  </a:lnTo>
                  <a:lnTo>
                    <a:pt x="7246" y="3210"/>
                  </a:lnTo>
                  <a:lnTo>
                    <a:pt x="7093" y="2801"/>
                  </a:lnTo>
                  <a:lnTo>
                    <a:pt x="6940" y="2531"/>
                  </a:lnTo>
                  <a:lnTo>
                    <a:pt x="6786" y="2186"/>
                  </a:lnTo>
                  <a:lnTo>
                    <a:pt x="6327" y="1916"/>
                  </a:lnTo>
                  <a:lnTo>
                    <a:pt x="5867" y="1639"/>
                  </a:lnTo>
                  <a:lnTo>
                    <a:pt x="5867" y="1369"/>
                  </a:lnTo>
                  <a:lnTo>
                    <a:pt x="5408" y="1093"/>
                  </a:lnTo>
                  <a:lnTo>
                    <a:pt x="4780" y="886"/>
                  </a:lnTo>
                  <a:lnTo>
                    <a:pt x="4626" y="616"/>
                  </a:lnTo>
                  <a:lnTo>
                    <a:pt x="4014" y="477"/>
                  </a:lnTo>
                  <a:lnTo>
                    <a:pt x="3401" y="477"/>
                  </a:lnTo>
                  <a:lnTo>
                    <a:pt x="2773" y="207"/>
                  </a:lnTo>
                  <a:lnTo>
                    <a:pt x="2160" y="69"/>
                  </a:lnTo>
                  <a:lnTo>
                    <a:pt x="1547" y="0"/>
                  </a:lnTo>
                  <a:lnTo>
                    <a:pt x="919" y="69"/>
                  </a:lnTo>
                  <a:lnTo>
                    <a:pt x="306" y="69"/>
                  </a:lnTo>
                  <a:lnTo>
                    <a:pt x="0" y="0"/>
                  </a:lnTo>
                </a:path>
              </a:pathLst>
            </a:custGeom>
            <a:solidFill>
              <a:srgbClr val="494949"/>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482" name="AutoShape 5"/>
            <p:cNvSpPr/>
            <p:nvPr/>
          </p:nvSpPr>
          <p:spPr>
            <a:xfrm>
              <a:off x="438731" y="5107950"/>
              <a:ext cx="3121993" cy="77788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40" y="1899"/>
                  </a:lnTo>
                  <a:lnTo>
                    <a:pt x="891" y="2871"/>
                  </a:lnTo>
                  <a:lnTo>
                    <a:pt x="1551" y="2871"/>
                  </a:lnTo>
                  <a:lnTo>
                    <a:pt x="1991" y="3357"/>
                  </a:lnTo>
                  <a:lnTo>
                    <a:pt x="2552" y="3357"/>
                  </a:lnTo>
                  <a:lnTo>
                    <a:pt x="2991" y="4815"/>
                  </a:lnTo>
                  <a:lnTo>
                    <a:pt x="3992" y="5742"/>
                  </a:lnTo>
                  <a:lnTo>
                    <a:pt x="5983" y="5742"/>
                  </a:lnTo>
                  <a:lnTo>
                    <a:pt x="6643" y="6228"/>
                  </a:lnTo>
                  <a:lnTo>
                    <a:pt x="7314" y="6714"/>
                  </a:lnTo>
                  <a:lnTo>
                    <a:pt x="7754" y="8658"/>
                  </a:lnTo>
                  <a:lnTo>
                    <a:pt x="7974" y="10557"/>
                  </a:lnTo>
                  <a:lnTo>
                    <a:pt x="8413" y="11043"/>
                  </a:lnTo>
                  <a:lnTo>
                    <a:pt x="8974" y="11043"/>
                  </a:lnTo>
                  <a:lnTo>
                    <a:pt x="9964" y="11529"/>
                  </a:lnTo>
                  <a:lnTo>
                    <a:pt x="10635" y="11043"/>
                  </a:lnTo>
                  <a:lnTo>
                    <a:pt x="11075" y="11529"/>
                  </a:lnTo>
                  <a:lnTo>
                    <a:pt x="11746" y="11529"/>
                  </a:lnTo>
                  <a:lnTo>
                    <a:pt x="12626" y="11043"/>
                  </a:lnTo>
                  <a:lnTo>
                    <a:pt x="13066" y="11529"/>
                  </a:lnTo>
                  <a:lnTo>
                    <a:pt x="13407" y="13428"/>
                  </a:lnTo>
                  <a:lnTo>
                    <a:pt x="13846" y="14400"/>
                  </a:lnTo>
                  <a:lnTo>
                    <a:pt x="14286" y="13914"/>
                  </a:lnTo>
                  <a:lnTo>
                    <a:pt x="14737" y="15372"/>
                  </a:lnTo>
                  <a:lnTo>
                    <a:pt x="15177" y="16785"/>
                  </a:lnTo>
                  <a:lnTo>
                    <a:pt x="16057" y="18729"/>
                  </a:lnTo>
                  <a:lnTo>
                    <a:pt x="16508" y="19701"/>
                  </a:lnTo>
                  <a:lnTo>
                    <a:pt x="18279" y="19701"/>
                  </a:lnTo>
                  <a:lnTo>
                    <a:pt x="18829" y="20142"/>
                  </a:lnTo>
                  <a:lnTo>
                    <a:pt x="20269" y="20142"/>
                  </a:lnTo>
                  <a:lnTo>
                    <a:pt x="20709" y="20628"/>
                  </a:lnTo>
                  <a:lnTo>
                    <a:pt x="21160" y="21600"/>
                  </a:lnTo>
                  <a:lnTo>
                    <a:pt x="21600" y="21600"/>
                  </a:lnTo>
                  <a:lnTo>
                    <a:pt x="21050" y="20628"/>
                  </a:lnTo>
                  <a:lnTo>
                    <a:pt x="20489" y="20628"/>
                  </a:lnTo>
                  <a:lnTo>
                    <a:pt x="20049" y="19701"/>
                  </a:lnTo>
                  <a:lnTo>
                    <a:pt x="18609" y="19701"/>
                  </a:lnTo>
                  <a:lnTo>
                    <a:pt x="18169" y="18243"/>
                  </a:lnTo>
                  <a:lnTo>
                    <a:pt x="17718" y="17757"/>
                  </a:lnTo>
                  <a:lnTo>
                    <a:pt x="17278" y="17757"/>
                  </a:lnTo>
                  <a:lnTo>
                    <a:pt x="16838" y="18243"/>
                  </a:lnTo>
                  <a:lnTo>
                    <a:pt x="16398" y="17757"/>
                  </a:lnTo>
                  <a:lnTo>
                    <a:pt x="15947" y="16299"/>
                  </a:lnTo>
                  <a:lnTo>
                    <a:pt x="15507" y="15372"/>
                  </a:lnTo>
                  <a:lnTo>
                    <a:pt x="15067" y="15372"/>
                  </a:lnTo>
                  <a:lnTo>
                    <a:pt x="14616" y="13428"/>
                  </a:lnTo>
                  <a:lnTo>
                    <a:pt x="14176" y="12015"/>
                  </a:lnTo>
                  <a:lnTo>
                    <a:pt x="13736" y="11529"/>
                  </a:lnTo>
                  <a:lnTo>
                    <a:pt x="13297" y="12501"/>
                  </a:lnTo>
                  <a:lnTo>
                    <a:pt x="12406" y="8658"/>
                  </a:lnTo>
                  <a:lnTo>
                    <a:pt x="11515" y="5742"/>
                  </a:lnTo>
                  <a:lnTo>
                    <a:pt x="11075" y="5301"/>
                  </a:lnTo>
                  <a:lnTo>
                    <a:pt x="10195" y="5742"/>
                  </a:lnTo>
                  <a:lnTo>
                    <a:pt x="10085" y="8172"/>
                  </a:lnTo>
                  <a:lnTo>
                    <a:pt x="9744" y="10071"/>
                  </a:lnTo>
                  <a:lnTo>
                    <a:pt x="9304" y="10557"/>
                  </a:lnTo>
                  <a:lnTo>
                    <a:pt x="8864" y="10071"/>
                  </a:lnTo>
                  <a:lnTo>
                    <a:pt x="8413" y="9099"/>
                  </a:lnTo>
                  <a:lnTo>
                    <a:pt x="7974" y="8658"/>
                  </a:lnTo>
                  <a:lnTo>
                    <a:pt x="7424" y="6714"/>
                  </a:lnTo>
                  <a:lnTo>
                    <a:pt x="6863" y="6714"/>
                  </a:lnTo>
                  <a:lnTo>
                    <a:pt x="6423" y="6228"/>
                  </a:lnTo>
                  <a:lnTo>
                    <a:pt x="5983" y="4815"/>
                  </a:lnTo>
                  <a:lnTo>
                    <a:pt x="4432" y="4815"/>
                  </a:lnTo>
                  <a:lnTo>
                    <a:pt x="3882" y="3357"/>
                  </a:lnTo>
                  <a:lnTo>
                    <a:pt x="3431" y="2871"/>
                  </a:lnTo>
                  <a:lnTo>
                    <a:pt x="2881" y="3843"/>
                  </a:lnTo>
                  <a:lnTo>
                    <a:pt x="2442" y="3843"/>
                  </a:lnTo>
                  <a:lnTo>
                    <a:pt x="1991" y="1899"/>
                  </a:lnTo>
                  <a:lnTo>
                    <a:pt x="1551" y="1458"/>
                  </a:lnTo>
                  <a:lnTo>
                    <a:pt x="1111" y="1458"/>
                  </a:lnTo>
                  <a:lnTo>
                    <a:pt x="660" y="1899"/>
                  </a:lnTo>
                  <a:lnTo>
                    <a:pt x="220" y="486"/>
                  </a:lnTo>
                  <a:lnTo>
                    <a:pt x="0" y="0"/>
                  </a:lnTo>
                </a:path>
              </a:pathLst>
            </a:custGeom>
            <a:solidFill>
              <a:srgbClr val="494949"/>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483" name="AutoShape 6"/>
            <p:cNvSpPr/>
            <p:nvPr/>
          </p:nvSpPr>
          <p:spPr>
            <a:xfrm>
              <a:off x="6577799" y="310199"/>
              <a:ext cx="1664312" cy="2804523"/>
            </a:xfrm>
            <a:custGeom>
              <a:avLst/>
              <a:gdLst/>
              <a:ahLst/>
              <a:cxnLst>
                <a:cxn ang="0">
                  <a:pos x="wd2" y="hd2"/>
                </a:cxn>
                <a:cxn ang="5400000">
                  <a:pos x="wd2" y="hd2"/>
                </a:cxn>
                <a:cxn ang="10800000">
                  <a:pos x="wd2" y="hd2"/>
                </a:cxn>
                <a:cxn ang="16200000">
                  <a:pos x="wd2" y="hd2"/>
                </a:cxn>
              </a:cxnLst>
              <a:rect l="0" t="0" r="r" b="b"/>
              <a:pathLst>
                <a:path w="21600" h="21600" extrusionOk="0">
                  <a:moveTo>
                    <a:pt x="21538" y="0"/>
                  </a:moveTo>
                  <a:lnTo>
                    <a:pt x="20272" y="931"/>
                  </a:lnTo>
                  <a:lnTo>
                    <a:pt x="19442" y="1335"/>
                  </a:lnTo>
                  <a:lnTo>
                    <a:pt x="18820" y="1862"/>
                  </a:lnTo>
                  <a:lnTo>
                    <a:pt x="17969" y="1605"/>
                  </a:lnTo>
                  <a:lnTo>
                    <a:pt x="16309" y="1605"/>
                  </a:lnTo>
                  <a:lnTo>
                    <a:pt x="15458" y="1862"/>
                  </a:lnTo>
                  <a:lnTo>
                    <a:pt x="15043" y="2401"/>
                  </a:lnTo>
                  <a:lnTo>
                    <a:pt x="14213" y="2806"/>
                  </a:lnTo>
                  <a:lnTo>
                    <a:pt x="13383" y="2806"/>
                  </a:lnTo>
                  <a:lnTo>
                    <a:pt x="12533" y="3063"/>
                  </a:lnTo>
                  <a:lnTo>
                    <a:pt x="11703" y="3467"/>
                  </a:lnTo>
                  <a:lnTo>
                    <a:pt x="10873" y="3467"/>
                  </a:lnTo>
                  <a:lnTo>
                    <a:pt x="10043" y="3737"/>
                  </a:lnTo>
                  <a:lnTo>
                    <a:pt x="9192" y="4264"/>
                  </a:lnTo>
                  <a:lnTo>
                    <a:pt x="8569" y="4803"/>
                  </a:lnTo>
                  <a:lnTo>
                    <a:pt x="7947" y="5330"/>
                  </a:lnTo>
                  <a:lnTo>
                    <a:pt x="7117" y="5464"/>
                  </a:lnTo>
                  <a:lnTo>
                    <a:pt x="7117" y="6261"/>
                  </a:lnTo>
                  <a:lnTo>
                    <a:pt x="6889" y="6800"/>
                  </a:lnTo>
                  <a:lnTo>
                    <a:pt x="6266" y="7339"/>
                  </a:lnTo>
                  <a:lnTo>
                    <a:pt x="5436" y="7461"/>
                  </a:lnTo>
                  <a:lnTo>
                    <a:pt x="4606" y="7339"/>
                  </a:lnTo>
                  <a:lnTo>
                    <a:pt x="3756" y="7461"/>
                  </a:lnTo>
                  <a:lnTo>
                    <a:pt x="2926" y="8000"/>
                  </a:lnTo>
                  <a:lnTo>
                    <a:pt x="2096" y="8135"/>
                  </a:lnTo>
                  <a:lnTo>
                    <a:pt x="1245" y="8000"/>
                  </a:lnTo>
                  <a:lnTo>
                    <a:pt x="415" y="8135"/>
                  </a:lnTo>
                  <a:lnTo>
                    <a:pt x="0" y="8662"/>
                  </a:lnTo>
                  <a:lnTo>
                    <a:pt x="830" y="8932"/>
                  </a:lnTo>
                  <a:lnTo>
                    <a:pt x="1681" y="8932"/>
                  </a:lnTo>
                  <a:lnTo>
                    <a:pt x="2511" y="9471"/>
                  </a:lnTo>
                  <a:lnTo>
                    <a:pt x="2926" y="9998"/>
                  </a:lnTo>
                  <a:lnTo>
                    <a:pt x="4606" y="9998"/>
                  </a:lnTo>
                  <a:lnTo>
                    <a:pt x="5436" y="10132"/>
                  </a:lnTo>
                  <a:lnTo>
                    <a:pt x="6266" y="10537"/>
                  </a:lnTo>
                  <a:lnTo>
                    <a:pt x="7117" y="11063"/>
                  </a:lnTo>
                  <a:lnTo>
                    <a:pt x="7947" y="11198"/>
                  </a:lnTo>
                  <a:lnTo>
                    <a:pt x="9607" y="11198"/>
                  </a:lnTo>
                  <a:lnTo>
                    <a:pt x="10458" y="11333"/>
                  </a:lnTo>
                  <a:lnTo>
                    <a:pt x="10873" y="10806"/>
                  </a:lnTo>
                  <a:lnTo>
                    <a:pt x="11288" y="10267"/>
                  </a:lnTo>
                  <a:lnTo>
                    <a:pt x="12118" y="9998"/>
                  </a:lnTo>
                  <a:lnTo>
                    <a:pt x="12761" y="9471"/>
                  </a:lnTo>
                  <a:lnTo>
                    <a:pt x="13591" y="9605"/>
                  </a:lnTo>
                  <a:lnTo>
                    <a:pt x="14006" y="10132"/>
                  </a:lnTo>
                  <a:lnTo>
                    <a:pt x="14628" y="10671"/>
                  </a:lnTo>
                  <a:lnTo>
                    <a:pt x="14836" y="11198"/>
                  </a:lnTo>
                  <a:lnTo>
                    <a:pt x="15251" y="11737"/>
                  </a:lnTo>
                  <a:lnTo>
                    <a:pt x="16101" y="12803"/>
                  </a:lnTo>
                  <a:lnTo>
                    <a:pt x="16516" y="13330"/>
                  </a:lnTo>
                  <a:lnTo>
                    <a:pt x="16516" y="13869"/>
                  </a:lnTo>
                  <a:lnTo>
                    <a:pt x="17554" y="14531"/>
                  </a:lnTo>
                  <a:lnTo>
                    <a:pt x="18176" y="15070"/>
                  </a:lnTo>
                  <a:lnTo>
                    <a:pt x="18176" y="15597"/>
                  </a:lnTo>
                  <a:lnTo>
                    <a:pt x="18405" y="16136"/>
                  </a:lnTo>
                  <a:lnTo>
                    <a:pt x="18820" y="16663"/>
                  </a:lnTo>
                  <a:lnTo>
                    <a:pt x="19027" y="17202"/>
                  </a:lnTo>
                  <a:lnTo>
                    <a:pt x="19027" y="18267"/>
                  </a:lnTo>
                  <a:lnTo>
                    <a:pt x="19857" y="18794"/>
                  </a:lnTo>
                  <a:lnTo>
                    <a:pt x="20272" y="19333"/>
                  </a:lnTo>
                  <a:lnTo>
                    <a:pt x="20272" y="19872"/>
                  </a:lnTo>
                  <a:lnTo>
                    <a:pt x="21102" y="20399"/>
                  </a:lnTo>
                  <a:lnTo>
                    <a:pt x="21102" y="20938"/>
                  </a:lnTo>
                  <a:lnTo>
                    <a:pt x="21538" y="21416"/>
                  </a:lnTo>
                  <a:lnTo>
                    <a:pt x="21600" y="21600"/>
                  </a:lnTo>
                  <a:lnTo>
                    <a:pt x="21538" y="0"/>
                  </a:lnTo>
                </a:path>
              </a:pathLst>
            </a:custGeom>
            <a:solidFill>
              <a:srgbClr val="656565"/>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484" name="AutoShape 7"/>
            <p:cNvSpPr/>
            <p:nvPr/>
          </p:nvSpPr>
          <p:spPr>
            <a:xfrm>
              <a:off x="406938" y="1625762"/>
              <a:ext cx="7768417" cy="223025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77" y="339"/>
                  </a:lnTo>
                  <a:lnTo>
                    <a:pt x="358" y="508"/>
                  </a:lnTo>
                  <a:lnTo>
                    <a:pt x="535" y="169"/>
                  </a:lnTo>
                  <a:lnTo>
                    <a:pt x="668" y="832"/>
                  </a:lnTo>
                  <a:lnTo>
                    <a:pt x="850" y="1171"/>
                  </a:lnTo>
                  <a:lnTo>
                    <a:pt x="982" y="1849"/>
                  </a:lnTo>
                  <a:lnTo>
                    <a:pt x="1071" y="2511"/>
                  </a:lnTo>
                  <a:lnTo>
                    <a:pt x="1115" y="3174"/>
                  </a:lnTo>
                  <a:lnTo>
                    <a:pt x="1248" y="3852"/>
                  </a:lnTo>
                  <a:lnTo>
                    <a:pt x="1429" y="4191"/>
                  </a:lnTo>
                  <a:lnTo>
                    <a:pt x="1606" y="4191"/>
                  </a:lnTo>
                  <a:lnTo>
                    <a:pt x="1783" y="3852"/>
                  </a:lnTo>
                  <a:lnTo>
                    <a:pt x="2142" y="3852"/>
                  </a:lnTo>
                  <a:lnTo>
                    <a:pt x="2319" y="4021"/>
                  </a:lnTo>
                  <a:lnTo>
                    <a:pt x="2500" y="4684"/>
                  </a:lnTo>
                  <a:lnTo>
                    <a:pt x="2633" y="5361"/>
                  </a:lnTo>
                  <a:lnTo>
                    <a:pt x="2810" y="5854"/>
                  </a:lnTo>
                  <a:lnTo>
                    <a:pt x="2947" y="6532"/>
                  </a:lnTo>
                  <a:lnTo>
                    <a:pt x="3036" y="7195"/>
                  </a:lnTo>
                  <a:lnTo>
                    <a:pt x="3036" y="8535"/>
                  </a:lnTo>
                  <a:lnTo>
                    <a:pt x="3124" y="9383"/>
                  </a:lnTo>
                  <a:lnTo>
                    <a:pt x="3213" y="10215"/>
                  </a:lnTo>
                  <a:lnTo>
                    <a:pt x="3390" y="10877"/>
                  </a:lnTo>
                  <a:lnTo>
                    <a:pt x="3571" y="11047"/>
                  </a:lnTo>
                  <a:lnTo>
                    <a:pt x="3748" y="10384"/>
                  </a:lnTo>
                  <a:lnTo>
                    <a:pt x="3925" y="10045"/>
                  </a:lnTo>
                  <a:lnTo>
                    <a:pt x="4018" y="10723"/>
                  </a:lnTo>
                  <a:lnTo>
                    <a:pt x="4062" y="11385"/>
                  </a:lnTo>
                  <a:lnTo>
                    <a:pt x="3974" y="12063"/>
                  </a:lnTo>
                  <a:lnTo>
                    <a:pt x="3925" y="12726"/>
                  </a:lnTo>
                  <a:lnTo>
                    <a:pt x="4107" y="13388"/>
                  </a:lnTo>
                  <a:lnTo>
                    <a:pt x="4284" y="13065"/>
                  </a:lnTo>
                  <a:lnTo>
                    <a:pt x="4461" y="12556"/>
                  </a:lnTo>
                  <a:lnTo>
                    <a:pt x="4642" y="12726"/>
                  </a:lnTo>
                  <a:lnTo>
                    <a:pt x="4819" y="13065"/>
                  </a:lnTo>
                  <a:lnTo>
                    <a:pt x="4996" y="13065"/>
                  </a:lnTo>
                  <a:lnTo>
                    <a:pt x="5178" y="13234"/>
                  </a:lnTo>
                  <a:lnTo>
                    <a:pt x="5355" y="13388"/>
                  </a:lnTo>
                  <a:lnTo>
                    <a:pt x="5399" y="12726"/>
                  </a:lnTo>
                  <a:lnTo>
                    <a:pt x="5580" y="12556"/>
                  </a:lnTo>
                  <a:lnTo>
                    <a:pt x="5757" y="12726"/>
                  </a:lnTo>
                  <a:lnTo>
                    <a:pt x="5934" y="12556"/>
                  </a:lnTo>
                  <a:lnTo>
                    <a:pt x="5890" y="11894"/>
                  </a:lnTo>
                  <a:lnTo>
                    <a:pt x="5890" y="11216"/>
                  </a:lnTo>
                  <a:lnTo>
                    <a:pt x="6072" y="10723"/>
                  </a:lnTo>
                  <a:lnTo>
                    <a:pt x="6160" y="10045"/>
                  </a:lnTo>
                  <a:lnTo>
                    <a:pt x="6116" y="9383"/>
                  </a:lnTo>
                  <a:lnTo>
                    <a:pt x="6249" y="8705"/>
                  </a:lnTo>
                  <a:lnTo>
                    <a:pt x="6249" y="8042"/>
                  </a:lnTo>
                  <a:lnTo>
                    <a:pt x="6072" y="7703"/>
                  </a:lnTo>
                  <a:lnTo>
                    <a:pt x="5890" y="6871"/>
                  </a:lnTo>
                  <a:lnTo>
                    <a:pt x="5757" y="6193"/>
                  </a:lnTo>
                  <a:lnTo>
                    <a:pt x="5713" y="5531"/>
                  </a:lnTo>
                  <a:lnTo>
                    <a:pt x="5713" y="4853"/>
                  </a:lnTo>
                  <a:lnTo>
                    <a:pt x="5757" y="4191"/>
                  </a:lnTo>
                  <a:lnTo>
                    <a:pt x="5934" y="3513"/>
                  </a:lnTo>
                  <a:lnTo>
                    <a:pt x="6072" y="2850"/>
                  </a:lnTo>
                  <a:lnTo>
                    <a:pt x="6249" y="2511"/>
                  </a:lnTo>
                  <a:lnTo>
                    <a:pt x="6381" y="3174"/>
                  </a:lnTo>
                  <a:lnTo>
                    <a:pt x="6558" y="3343"/>
                  </a:lnTo>
                  <a:lnTo>
                    <a:pt x="6740" y="3174"/>
                  </a:lnTo>
                  <a:lnTo>
                    <a:pt x="7094" y="3174"/>
                  </a:lnTo>
                  <a:lnTo>
                    <a:pt x="7319" y="3020"/>
                  </a:lnTo>
                  <a:lnTo>
                    <a:pt x="7496" y="2850"/>
                  </a:lnTo>
                  <a:lnTo>
                    <a:pt x="7678" y="2850"/>
                  </a:lnTo>
                  <a:lnTo>
                    <a:pt x="7855" y="3174"/>
                  </a:lnTo>
                  <a:lnTo>
                    <a:pt x="7899" y="3852"/>
                  </a:lnTo>
                  <a:lnTo>
                    <a:pt x="8076" y="3852"/>
                  </a:lnTo>
                  <a:lnTo>
                    <a:pt x="8258" y="4360"/>
                  </a:lnTo>
                  <a:lnTo>
                    <a:pt x="8435" y="4853"/>
                  </a:lnTo>
                  <a:lnTo>
                    <a:pt x="8612" y="4514"/>
                  </a:lnTo>
                  <a:lnTo>
                    <a:pt x="8705" y="3852"/>
                  </a:lnTo>
                  <a:lnTo>
                    <a:pt x="8749" y="3174"/>
                  </a:lnTo>
                  <a:lnTo>
                    <a:pt x="8837" y="2511"/>
                  </a:lnTo>
                  <a:lnTo>
                    <a:pt x="9014" y="2342"/>
                  </a:lnTo>
                  <a:lnTo>
                    <a:pt x="9059" y="3020"/>
                  </a:lnTo>
                  <a:lnTo>
                    <a:pt x="9240" y="3343"/>
                  </a:lnTo>
                  <a:lnTo>
                    <a:pt x="9417" y="3343"/>
                  </a:lnTo>
                  <a:lnTo>
                    <a:pt x="9461" y="2681"/>
                  </a:lnTo>
                  <a:lnTo>
                    <a:pt x="9461" y="2003"/>
                  </a:lnTo>
                  <a:lnTo>
                    <a:pt x="9638" y="1849"/>
                  </a:lnTo>
                  <a:lnTo>
                    <a:pt x="9820" y="1849"/>
                  </a:lnTo>
                  <a:lnTo>
                    <a:pt x="9997" y="2511"/>
                  </a:lnTo>
                  <a:lnTo>
                    <a:pt x="10174" y="3020"/>
                  </a:lnTo>
                  <a:lnTo>
                    <a:pt x="10355" y="3020"/>
                  </a:lnTo>
                  <a:lnTo>
                    <a:pt x="10532" y="3343"/>
                  </a:lnTo>
                  <a:lnTo>
                    <a:pt x="10709" y="4021"/>
                  </a:lnTo>
                  <a:lnTo>
                    <a:pt x="10846" y="4684"/>
                  </a:lnTo>
                  <a:lnTo>
                    <a:pt x="11023" y="5192"/>
                  </a:lnTo>
                  <a:lnTo>
                    <a:pt x="11200" y="5361"/>
                  </a:lnTo>
                  <a:lnTo>
                    <a:pt x="11559" y="5361"/>
                  </a:lnTo>
                  <a:lnTo>
                    <a:pt x="11736" y="5531"/>
                  </a:lnTo>
                  <a:lnTo>
                    <a:pt x="11917" y="5700"/>
                  </a:lnTo>
                  <a:lnTo>
                    <a:pt x="12094" y="6024"/>
                  </a:lnTo>
                  <a:lnTo>
                    <a:pt x="12271" y="6702"/>
                  </a:lnTo>
                  <a:lnTo>
                    <a:pt x="12316" y="7364"/>
                  </a:lnTo>
                  <a:lnTo>
                    <a:pt x="12409" y="8042"/>
                  </a:lnTo>
                  <a:lnTo>
                    <a:pt x="12630" y="8705"/>
                  </a:lnTo>
                  <a:lnTo>
                    <a:pt x="12807" y="8874"/>
                  </a:lnTo>
                  <a:lnTo>
                    <a:pt x="13568" y="8874"/>
                  </a:lnTo>
                  <a:lnTo>
                    <a:pt x="13745" y="9044"/>
                  </a:lnTo>
                  <a:lnTo>
                    <a:pt x="13922" y="9383"/>
                  </a:lnTo>
                  <a:lnTo>
                    <a:pt x="14059" y="10045"/>
                  </a:lnTo>
                  <a:lnTo>
                    <a:pt x="14236" y="10553"/>
                  </a:lnTo>
                  <a:lnTo>
                    <a:pt x="14413" y="10723"/>
                  </a:lnTo>
                  <a:lnTo>
                    <a:pt x="14595" y="11216"/>
                  </a:lnTo>
                  <a:lnTo>
                    <a:pt x="14772" y="11894"/>
                  </a:lnTo>
                  <a:lnTo>
                    <a:pt x="15130" y="11894"/>
                  </a:lnTo>
                  <a:lnTo>
                    <a:pt x="15351" y="11724"/>
                  </a:lnTo>
                  <a:lnTo>
                    <a:pt x="15528" y="11724"/>
                  </a:lnTo>
                  <a:lnTo>
                    <a:pt x="15666" y="11047"/>
                  </a:lnTo>
                  <a:lnTo>
                    <a:pt x="15843" y="10877"/>
                  </a:lnTo>
                  <a:lnTo>
                    <a:pt x="16201" y="10877"/>
                  </a:lnTo>
                  <a:lnTo>
                    <a:pt x="16378" y="11555"/>
                  </a:lnTo>
                  <a:lnTo>
                    <a:pt x="16555" y="11894"/>
                  </a:lnTo>
                  <a:lnTo>
                    <a:pt x="16737" y="11894"/>
                  </a:lnTo>
                  <a:lnTo>
                    <a:pt x="16914" y="11724"/>
                  </a:lnTo>
                  <a:lnTo>
                    <a:pt x="17091" y="11385"/>
                  </a:lnTo>
                  <a:lnTo>
                    <a:pt x="17272" y="11047"/>
                  </a:lnTo>
                  <a:lnTo>
                    <a:pt x="17449" y="10877"/>
                  </a:lnTo>
                  <a:lnTo>
                    <a:pt x="17852" y="10877"/>
                  </a:lnTo>
                  <a:lnTo>
                    <a:pt x="18029" y="10723"/>
                  </a:lnTo>
                  <a:lnTo>
                    <a:pt x="18564" y="10723"/>
                  </a:lnTo>
                  <a:lnTo>
                    <a:pt x="18746" y="11047"/>
                  </a:lnTo>
                  <a:lnTo>
                    <a:pt x="18923" y="11555"/>
                  </a:lnTo>
                  <a:lnTo>
                    <a:pt x="19100" y="11894"/>
                  </a:lnTo>
                  <a:lnTo>
                    <a:pt x="19281" y="12063"/>
                  </a:lnTo>
                  <a:lnTo>
                    <a:pt x="20529" y="12063"/>
                  </a:lnTo>
                  <a:lnTo>
                    <a:pt x="20706" y="11894"/>
                  </a:lnTo>
                  <a:lnTo>
                    <a:pt x="20888" y="11724"/>
                  </a:lnTo>
                  <a:lnTo>
                    <a:pt x="21242" y="11724"/>
                  </a:lnTo>
                  <a:lnTo>
                    <a:pt x="21423" y="11894"/>
                  </a:lnTo>
                  <a:lnTo>
                    <a:pt x="21600" y="11894"/>
                  </a:lnTo>
                  <a:lnTo>
                    <a:pt x="21423" y="12556"/>
                  </a:lnTo>
                  <a:lnTo>
                    <a:pt x="21242" y="12726"/>
                  </a:lnTo>
                  <a:lnTo>
                    <a:pt x="21065" y="13065"/>
                  </a:lnTo>
                  <a:lnTo>
                    <a:pt x="20888" y="13558"/>
                  </a:lnTo>
                  <a:lnTo>
                    <a:pt x="20706" y="13727"/>
                  </a:lnTo>
                  <a:lnTo>
                    <a:pt x="20485" y="14066"/>
                  </a:lnTo>
                  <a:lnTo>
                    <a:pt x="20126" y="14236"/>
                  </a:lnTo>
                  <a:lnTo>
                    <a:pt x="19905" y="14236"/>
                  </a:lnTo>
                  <a:lnTo>
                    <a:pt x="19724" y="14405"/>
                  </a:lnTo>
                  <a:lnTo>
                    <a:pt x="19547" y="14898"/>
                  </a:lnTo>
                  <a:lnTo>
                    <a:pt x="19370" y="15068"/>
                  </a:lnTo>
                  <a:lnTo>
                    <a:pt x="18790" y="15068"/>
                  </a:lnTo>
                  <a:lnTo>
                    <a:pt x="18608" y="15407"/>
                  </a:lnTo>
                  <a:lnTo>
                    <a:pt x="18608" y="16577"/>
                  </a:lnTo>
                  <a:lnTo>
                    <a:pt x="18653" y="17240"/>
                  </a:lnTo>
                  <a:lnTo>
                    <a:pt x="18923" y="17409"/>
                  </a:lnTo>
                  <a:lnTo>
                    <a:pt x="19100" y="17748"/>
                  </a:lnTo>
                  <a:lnTo>
                    <a:pt x="18923" y="18580"/>
                  </a:lnTo>
                  <a:lnTo>
                    <a:pt x="18746" y="18919"/>
                  </a:lnTo>
                  <a:lnTo>
                    <a:pt x="18564" y="19258"/>
                  </a:lnTo>
                  <a:lnTo>
                    <a:pt x="18431" y="19921"/>
                  </a:lnTo>
                  <a:lnTo>
                    <a:pt x="18254" y="20599"/>
                  </a:lnTo>
                  <a:lnTo>
                    <a:pt x="17002" y="20599"/>
                  </a:lnTo>
                  <a:lnTo>
                    <a:pt x="16511" y="20260"/>
                  </a:lnTo>
                  <a:lnTo>
                    <a:pt x="16334" y="19921"/>
                  </a:lnTo>
                  <a:lnTo>
                    <a:pt x="16157" y="19089"/>
                  </a:lnTo>
                  <a:lnTo>
                    <a:pt x="16020" y="18257"/>
                  </a:lnTo>
                  <a:lnTo>
                    <a:pt x="15931" y="17579"/>
                  </a:lnTo>
                  <a:lnTo>
                    <a:pt x="15710" y="17086"/>
                  </a:lnTo>
                  <a:lnTo>
                    <a:pt x="15440" y="16747"/>
                  </a:lnTo>
                  <a:lnTo>
                    <a:pt x="15263" y="16069"/>
                  </a:lnTo>
                  <a:lnTo>
                    <a:pt x="15086" y="15576"/>
                  </a:lnTo>
                  <a:lnTo>
                    <a:pt x="14904" y="15237"/>
                  </a:lnTo>
                  <a:lnTo>
                    <a:pt x="14727" y="15068"/>
                  </a:lnTo>
                  <a:lnTo>
                    <a:pt x="14413" y="14898"/>
                  </a:lnTo>
                  <a:lnTo>
                    <a:pt x="14236" y="14898"/>
                  </a:lnTo>
                  <a:lnTo>
                    <a:pt x="14059" y="15068"/>
                  </a:lnTo>
                  <a:lnTo>
                    <a:pt x="13878" y="15068"/>
                  </a:lnTo>
                  <a:lnTo>
                    <a:pt x="13745" y="14405"/>
                  </a:lnTo>
                  <a:lnTo>
                    <a:pt x="13612" y="13727"/>
                  </a:lnTo>
                  <a:lnTo>
                    <a:pt x="13254" y="13388"/>
                  </a:lnTo>
                  <a:lnTo>
                    <a:pt x="13077" y="13234"/>
                  </a:lnTo>
                  <a:lnTo>
                    <a:pt x="12851" y="12895"/>
                  </a:lnTo>
                  <a:lnTo>
                    <a:pt x="12497" y="12726"/>
                  </a:lnTo>
                  <a:lnTo>
                    <a:pt x="12316" y="12556"/>
                  </a:lnTo>
                  <a:lnTo>
                    <a:pt x="12139" y="12726"/>
                  </a:lnTo>
                  <a:lnTo>
                    <a:pt x="11962" y="13065"/>
                  </a:lnTo>
                  <a:lnTo>
                    <a:pt x="11780" y="13388"/>
                  </a:lnTo>
                  <a:lnTo>
                    <a:pt x="11338" y="13727"/>
                  </a:lnTo>
                  <a:lnTo>
                    <a:pt x="11112" y="13897"/>
                  </a:lnTo>
                  <a:lnTo>
                    <a:pt x="10935" y="14236"/>
                  </a:lnTo>
                  <a:lnTo>
                    <a:pt x="10754" y="14236"/>
                  </a:lnTo>
                  <a:lnTo>
                    <a:pt x="10400" y="13897"/>
                  </a:lnTo>
                  <a:lnTo>
                    <a:pt x="10085" y="13388"/>
                  </a:lnTo>
                  <a:lnTo>
                    <a:pt x="9908" y="13234"/>
                  </a:lnTo>
                  <a:lnTo>
                    <a:pt x="9727" y="12895"/>
                  </a:lnTo>
                  <a:lnTo>
                    <a:pt x="9550" y="12556"/>
                  </a:lnTo>
                  <a:lnTo>
                    <a:pt x="9373" y="12063"/>
                  </a:lnTo>
                  <a:lnTo>
                    <a:pt x="9147" y="11894"/>
                  </a:lnTo>
                  <a:lnTo>
                    <a:pt x="8970" y="11894"/>
                  </a:lnTo>
                  <a:lnTo>
                    <a:pt x="8793" y="12217"/>
                  </a:lnTo>
                  <a:lnTo>
                    <a:pt x="8612" y="12556"/>
                  </a:lnTo>
                  <a:lnTo>
                    <a:pt x="8523" y="13234"/>
                  </a:lnTo>
                  <a:lnTo>
                    <a:pt x="8523" y="14575"/>
                  </a:lnTo>
                  <a:lnTo>
                    <a:pt x="8390" y="15237"/>
                  </a:lnTo>
                  <a:lnTo>
                    <a:pt x="8302" y="15900"/>
                  </a:lnTo>
                  <a:lnTo>
                    <a:pt x="8302" y="16577"/>
                  </a:lnTo>
                  <a:lnTo>
                    <a:pt x="8390" y="17240"/>
                  </a:lnTo>
                  <a:lnTo>
                    <a:pt x="8479" y="17918"/>
                  </a:lnTo>
                  <a:lnTo>
                    <a:pt x="8479" y="19921"/>
                  </a:lnTo>
                  <a:lnTo>
                    <a:pt x="8435" y="20599"/>
                  </a:lnTo>
                  <a:lnTo>
                    <a:pt x="8258" y="20938"/>
                  </a:lnTo>
                  <a:lnTo>
                    <a:pt x="7988" y="20938"/>
                  </a:lnTo>
                  <a:lnTo>
                    <a:pt x="7766" y="21261"/>
                  </a:lnTo>
                  <a:lnTo>
                    <a:pt x="7585" y="21261"/>
                  </a:lnTo>
                  <a:lnTo>
                    <a:pt x="7408" y="21431"/>
                  </a:lnTo>
                  <a:lnTo>
                    <a:pt x="7231" y="21431"/>
                  </a:lnTo>
                  <a:lnTo>
                    <a:pt x="7050" y="21600"/>
                  </a:lnTo>
                  <a:lnTo>
                    <a:pt x="6873" y="21092"/>
                  </a:lnTo>
                  <a:lnTo>
                    <a:pt x="6696" y="20768"/>
                  </a:lnTo>
                  <a:lnTo>
                    <a:pt x="6337" y="20768"/>
                  </a:lnTo>
                  <a:lnTo>
                    <a:pt x="6116" y="20429"/>
                  </a:lnTo>
                  <a:lnTo>
                    <a:pt x="5934" y="20090"/>
                  </a:lnTo>
                  <a:lnTo>
                    <a:pt x="5757" y="19597"/>
                  </a:lnTo>
                  <a:lnTo>
                    <a:pt x="5580" y="19258"/>
                  </a:lnTo>
                  <a:lnTo>
                    <a:pt x="5399" y="19089"/>
                  </a:lnTo>
                  <a:lnTo>
                    <a:pt x="5045" y="19089"/>
                  </a:lnTo>
                  <a:lnTo>
                    <a:pt x="4863" y="18919"/>
                  </a:lnTo>
                  <a:lnTo>
                    <a:pt x="4686" y="18919"/>
                  </a:lnTo>
                  <a:lnTo>
                    <a:pt x="4509" y="18750"/>
                  </a:lnTo>
                  <a:lnTo>
                    <a:pt x="4328" y="18750"/>
                  </a:lnTo>
                  <a:lnTo>
                    <a:pt x="4151" y="18919"/>
                  </a:lnTo>
                  <a:lnTo>
                    <a:pt x="3974" y="19258"/>
                  </a:lnTo>
                  <a:lnTo>
                    <a:pt x="3793" y="19751"/>
                  </a:lnTo>
                  <a:lnTo>
                    <a:pt x="3615" y="20260"/>
                  </a:lnTo>
                  <a:lnTo>
                    <a:pt x="3438" y="20599"/>
                  </a:lnTo>
                  <a:lnTo>
                    <a:pt x="3257" y="21092"/>
                  </a:lnTo>
                  <a:lnTo>
                    <a:pt x="3080" y="21261"/>
                  </a:lnTo>
                  <a:lnTo>
                    <a:pt x="2903" y="20599"/>
                  </a:lnTo>
                  <a:lnTo>
                    <a:pt x="2854" y="19921"/>
                  </a:lnTo>
                  <a:lnTo>
                    <a:pt x="2766" y="19258"/>
                  </a:lnTo>
                  <a:lnTo>
                    <a:pt x="2766" y="18580"/>
                  </a:lnTo>
                  <a:lnTo>
                    <a:pt x="2722" y="17918"/>
                  </a:lnTo>
                  <a:lnTo>
                    <a:pt x="2633" y="17240"/>
                  </a:lnTo>
                  <a:lnTo>
                    <a:pt x="2456" y="16916"/>
                  </a:lnTo>
                  <a:lnTo>
                    <a:pt x="2230" y="16747"/>
                  </a:lnTo>
                  <a:lnTo>
                    <a:pt x="2053" y="16577"/>
                  </a:lnTo>
                  <a:lnTo>
                    <a:pt x="1876" y="16069"/>
                  </a:lnTo>
                  <a:lnTo>
                    <a:pt x="1739" y="15407"/>
                  </a:lnTo>
                  <a:lnTo>
                    <a:pt x="1695" y="14729"/>
                  </a:lnTo>
                  <a:lnTo>
                    <a:pt x="1651" y="13897"/>
                  </a:lnTo>
                  <a:lnTo>
                    <a:pt x="1562" y="13234"/>
                  </a:lnTo>
                  <a:lnTo>
                    <a:pt x="1385" y="12895"/>
                  </a:lnTo>
                  <a:lnTo>
                    <a:pt x="1204" y="12387"/>
                  </a:lnTo>
                  <a:lnTo>
                    <a:pt x="1027" y="12063"/>
                  </a:lnTo>
                  <a:lnTo>
                    <a:pt x="624" y="12063"/>
                  </a:lnTo>
                  <a:lnTo>
                    <a:pt x="580" y="11385"/>
                  </a:lnTo>
                  <a:lnTo>
                    <a:pt x="535" y="10723"/>
                  </a:lnTo>
                  <a:lnTo>
                    <a:pt x="535" y="7195"/>
                  </a:lnTo>
                  <a:lnTo>
                    <a:pt x="358" y="7025"/>
                  </a:lnTo>
                  <a:lnTo>
                    <a:pt x="270" y="6363"/>
                  </a:lnTo>
                  <a:lnTo>
                    <a:pt x="270" y="4360"/>
                  </a:lnTo>
                  <a:lnTo>
                    <a:pt x="221" y="3682"/>
                  </a:lnTo>
                  <a:lnTo>
                    <a:pt x="270" y="3020"/>
                  </a:lnTo>
                  <a:lnTo>
                    <a:pt x="403" y="2342"/>
                  </a:lnTo>
                  <a:lnTo>
                    <a:pt x="403" y="1679"/>
                  </a:lnTo>
                  <a:lnTo>
                    <a:pt x="270" y="1001"/>
                  </a:lnTo>
                  <a:lnTo>
                    <a:pt x="89" y="662"/>
                  </a:lnTo>
                  <a:lnTo>
                    <a:pt x="0" y="0"/>
                  </a:lnTo>
                  <a:lnTo>
                    <a:pt x="0" y="1001"/>
                  </a:lnTo>
                  <a:lnTo>
                    <a:pt x="0" y="0"/>
                  </a:lnTo>
                </a:path>
              </a:pathLst>
            </a:custGeom>
            <a:solidFill>
              <a:srgbClr val="656565"/>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485" name="AutoShape 8"/>
            <p:cNvSpPr/>
            <p:nvPr/>
          </p:nvSpPr>
          <p:spPr>
            <a:xfrm>
              <a:off x="273412" y="548814"/>
              <a:ext cx="7935327" cy="5163632"/>
            </a:xfrm>
            <a:custGeom>
              <a:avLst/>
              <a:gdLst/>
              <a:ahLst/>
              <a:cxnLst>
                <a:cxn ang="0">
                  <a:pos x="wd2" y="hd2"/>
                </a:cxn>
                <a:cxn ang="5400000">
                  <a:pos x="wd2" y="hd2"/>
                </a:cxn>
                <a:cxn ang="10800000">
                  <a:pos x="wd2" y="hd2"/>
                </a:cxn>
                <a:cxn ang="16200000">
                  <a:pos x="wd2" y="hd2"/>
                </a:cxn>
              </a:cxnLst>
              <a:rect l="0" t="0" r="r" b="b"/>
              <a:pathLst>
                <a:path w="21600" h="21600" extrusionOk="0">
                  <a:moveTo>
                    <a:pt x="5365" y="16041"/>
                  </a:moveTo>
                  <a:lnTo>
                    <a:pt x="5149" y="16180"/>
                  </a:lnTo>
                  <a:lnTo>
                    <a:pt x="4976" y="16326"/>
                  </a:lnTo>
                  <a:lnTo>
                    <a:pt x="4933" y="16618"/>
                  </a:lnTo>
                  <a:lnTo>
                    <a:pt x="4933" y="16904"/>
                  </a:lnTo>
                  <a:lnTo>
                    <a:pt x="4842" y="17196"/>
                  </a:lnTo>
                  <a:lnTo>
                    <a:pt x="4669" y="17336"/>
                  </a:lnTo>
                  <a:lnTo>
                    <a:pt x="4496" y="17409"/>
                  </a:lnTo>
                  <a:lnTo>
                    <a:pt x="4318" y="17555"/>
                  </a:lnTo>
                  <a:lnTo>
                    <a:pt x="4188" y="17841"/>
                  </a:lnTo>
                  <a:lnTo>
                    <a:pt x="4188" y="18133"/>
                  </a:lnTo>
                  <a:lnTo>
                    <a:pt x="4145" y="18492"/>
                  </a:lnTo>
                  <a:lnTo>
                    <a:pt x="4145" y="18784"/>
                  </a:lnTo>
                  <a:lnTo>
                    <a:pt x="4188" y="19069"/>
                  </a:lnTo>
                  <a:lnTo>
                    <a:pt x="4188" y="19362"/>
                  </a:lnTo>
                  <a:lnTo>
                    <a:pt x="4059" y="19647"/>
                  </a:lnTo>
                  <a:lnTo>
                    <a:pt x="3838" y="19793"/>
                  </a:lnTo>
                  <a:lnTo>
                    <a:pt x="3665" y="20013"/>
                  </a:lnTo>
                  <a:lnTo>
                    <a:pt x="3492" y="20225"/>
                  </a:lnTo>
                  <a:lnTo>
                    <a:pt x="3098" y="20225"/>
                  </a:lnTo>
                  <a:lnTo>
                    <a:pt x="2925" y="20298"/>
                  </a:lnTo>
                  <a:lnTo>
                    <a:pt x="2882" y="20590"/>
                  </a:lnTo>
                  <a:lnTo>
                    <a:pt x="2882" y="20949"/>
                  </a:lnTo>
                  <a:lnTo>
                    <a:pt x="2791" y="21241"/>
                  </a:lnTo>
                  <a:lnTo>
                    <a:pt x="2575" y="21527"/>
                  </a:lnTo>
                  <a:lnTo>
                    <a:pt x="2401" y="21600"/>
                  </a:lnTo>
                  <a:lnTo>
                    <a:pt x="2267" y="21308"/>
                  </a:lnTo>
                  <a:lnTo>
                    <a:pt x="2181" y="21022"/>
                  </a:lnTo>
                  <a:lnTo>
                    <a:pt x="2051" y="20730"/>
                  </a:lnTo>
                  <a:lnTo>
                    <a:pt x="2094" y="20444"/>
                  </a:lnTo>
                  <a:lnTo>
                    <a:pt x="2094" y="20152"/>
                  </a:lnTo>
                  <a:lnTo>
                    <a:pt x="1921" y="20013"/>
                  </a:lnTo>
                  <a:lnTo>
                    <a:pt x="1744" y="20013"/>
                  </a:lnTo>
                  <a:lnTo>
                    <a:pt x="1571" y="20086"/>
                  </a:lnTo>
                  <a:lnTo>
                    <a:pt x="1398" y="20225"/>
                  </a:lnTo>
                  <a:lnTo>
                    <a:pt x="1220" y="20371"/>
                  </a:lnTo>
                  <a:lnTo>
                    <a:pt x="1047" y="20444"/>
                  </a:lnTo>
                  <a:lnTo>
                    <a:pt x="874" y="20371"/>
                  </a:lnTo>
                  <a:lnTo>
                    <a:pt x="697" y="20371"/>
                  </a:lnTo>
                  <a:lnTo>
                    <a:pt x="524" y="20086"/>
                  </a:lnTo>
                  <a:lnTo>
                    <a:pt x="524" y="19793"/>
                  </a:lnTo>
                  <a:lnTo>
                    <a:pt x="394" y="19508"/>
                  </a:lnTo>
                  <a:lnTo>
                    <a:pt x="173" y="19362"/>
                  </a:lnTo>
                  <a:lnTo>
                    <a:pt x="0" y="18996"/>
                  </a:lnTo>
                  <a:lnTo>
                    <a:pt x="130" y="18711"/>
                  </a:lnTo>
                  <a:lnTo>
                    <a:pt x="307" y="18784"/>
                  </a:lnTo>
                  <a:lnTo>
                    <a:pt x="394" y="19069"/>
                  </a:lnTo>
                  <a:lnTo>
                    <a:pt x="610" y="19215"/>
                  </a:lnTo>
                  <a:lnTo>
                    <a:pt x="787" y="19215"/>
                  </a:lnTo>
                  <a:lnTo>
                    <a:pt x="874" y="19508"/>
                  </a:lnTo>
                  <a:lnTo>
                    <a:pt x="1090" y="19720"/>
                  </a:lnTo>
                  <a:lnTo>
                    <a:pt x="1263" y="19508"/>
                  </a:lnTo>
                  <a:lnTo>
                    <a:pt x="1311" y="19215"/>
                  </a:lnTo>
                  <a:lnTo>
                    <a:pt x="1311" y="18930"/>
                  </a:lnTo>
                  <a:lnTo>
                    <a:pt x="1484" y="18857"/>
                  </a:lnTo>
                  <a:lnTo>
                    <a:pt x="1657" y="18996"/>
                  </a:lnTo>
                  <a:lnTo>
                    <a:pt x="1835" y="18784"/>
                  </a:lnTo>
                  <a:lnTo>
                    <a:pt x="2008" y="18565"/>
                  </a:lnTo>
                  <a:lnTo>
                    <a:pt x="2181" y="18784"/>
                  </a:lnTo>
                  <a:lnTo>
                    <a:pt x="2401" y="18996"/>
                  </a:lnTo>
                  <a:lnTo>
                    <a:pt x="2575" y="19069"/>
                  </a:lnTo>
                  <a:lnTo>
                    <a:pt x="2791" y="19142"/>
                  </a:lnTo>
                  <a:lnTo>
                    <a:pt x="2838" y="18857"/>
                  </a:lnTo>
                  <a:lnTo>
                    <a:pt x="2791" y="18565"/>
                  </a:lnTo>
                  <a:lnTo>
                    <a:pt x="2968" y="18418"/>
                  </a:lnTo>
                  <a:lnTo>
                    <a:pt x="2968" y="18133"/>
                  </a:lnTo>
                  <a:lnTo>
                    <a:pt x="3141" y="17987"/>
                  </a:lnTo>
                  <a:lnTo>
                    <a:pt x="3492" y="17987"/>
                  </a:lnTo>
                  <a:lnTo>
                    <a:pt x="3665" y="17841"/>
                  </a:lnTo>
                  <a:lnTo>
                    <a:pt x="3838" y="17701"/>
                  </a:lnTo>
                  <a:lnTo>
                    <a:pt x="3972" y="17409"/>
                  </a:lnTo>
                  <a:lnTo>
                    <a:pt x="4145" y="17263"/>
                  </a:lnTo>
                  <a:lnTo>
                    <a:pt x="4318" y="17263"/>
                  </a:lnTo>
                  <a:lnTo>
                    <a:pt x="4409" y="16977"/>
                  </a:lnTo>
                  <a:lnTo>
                    <a:pt x="4539" y="16685"/>
                  </a:lnTo>
                  <a:lnTo>
                    <a:pt x="4496" y="16399"/>
                  </a:lnTo>
                  <a:lnTo>
                    <a:pt x="4318" y="16253"/>
                  </a:lnTo>
                  <a:lnTo>
                    <a:pt x="4145" y="16253"/>
                  </a:lnTo>
                  <a:lnTo>
                    <a:pt x="3972" y="16107"/>
                  </a:lnTo>
                  <a:lnTo>
                    <a:pt x="3795" y="15968"/>
                  </a:lnTo>
                  <a:lnTo>
                    <a:pt x="3622" y="16041"/>
                  </a:lnTo>
                  <a:lnTo>
                    <a:pt x="3449" y="15968"/>
                  </a:lnTo>
                  <a:lnTo>
                    <a:pt x="3362" y="15675"/>
                  </a:lnTo>
                  <a:lnTo>
                    <a:pt x="3449" y="15390"/>
                  </a:lnTo>
                  <a:lnTo>
                    <a:pt x="3492" y="15097"/>
                  </a:lnTo>
                  <a:lnTo>
                    <a:pt x="3098" y="14885"/>
                  </a:lnTo>
                  <a:lnTo>
                    <a:pt x="2925" y="14812"/>
                  </a:lnTo>
                  <a:lnTo>
                    <a:pt x="2791" y="14520"/>
                  </a:lnTo>
                  <a:lnTo>
                    <a:pt x="2618" y="14373"/>
                  </a:lnTo>
                  <a:lnTo>
                    <a:pt x="2445" y="14300"/>
                  </a:lnTo>
                  <a:lnTo>
                    <a:pt x="2267" y="14161"/>
                  </a:lnTo>
                  <a:lnTo>
                    <a:pt x="2094" y="14015"/>
                  </a:lnTo>
                  <a:lnTo>
                    <a:pt x="1921" y="14015"/>
                  </a:lnTo>
                  <a:lnTo>
                    <a:pt x="1744" y="13942"/>
                  </a:lnTo>
                  <a:lnTo>
                    <a:pt x="1571" y="13942"/>
                  </a:lnTo>
                  <a:lnTo>
                    <a:pt x="1484" y="13656"/>
                  </a:lnTo>
                  <a:lnTo>
                    <a:pt x="1484" y="13364"/>
                  </a:lnTo>
                  <a:lnTo>
                    <a:pt x="1311" y="13291"/>
                  </a:lnTo>
                  <a:lnTo>
                    <a:pt x="1220" y="13005"/>
                  </a:lnTo>
                  <a:lnTo>
                    <a:pt x="1047" y="12713"/>
                  </a:lnTo>
                  <a:lnTo>
                    <a:pt x="961" y="12427"/>
                  </a:lnTo>
                  <a:lnTo>
                    <a:pt x="1047" y="12135"/>
                  </a:lnTo>
                  <a:lnTo>
                    <a:pt x="1220" y="12135"/>
                  </a:lnTo>
                  <a:lnTo>
                    <a:pt x="1354" y="12427"/>
                  </a:lnTo>
                  <a:lnTo>
                    <a:pt x="1527" y="12640"/>
                  </a:lnTo>
                  <a:lnTo>
                    <a:pt x="1700" y="12786"/>
                  </a:lnTo>
                  <a:lnTo>
                    <a:pt x="1744" y="13078"/>
                  </a:lnTo>
                  <a:lnTo>
                    <a:pt x="1921" y="13364"/>
                  </a:lnTo>
                  <a:lnTo>
                    <a:pt x="2094" y="13437"/>
                  </a:lnTo>
                  <a:lnTo>
                    <a:pt x="2267" y="13723"/>
                  </a:lnTo>
                  <a:lnTo>
                    <a:pt x="2401" y="14015"/>
                  </a:lnTo>
                  <a:lnTo>
                    <a:pt x="2575" y="14088"/>
                  </a:lnTo>
                  <a:lnTo>
                    <a:pt x="2925" y="14088"/>
                  </a:lnTo>
                  <a:lnTo>
                    <a:pt x="3098" y="13942"/>
                  </a:lnTo>
                  <a:lnTo>
                    <a:pt x="3271" y="13723"/>
                  </a:lnTo>
                  <a:lnTo>
                    <a:pt x="3449" y="13656"/>
                  </a:lnTo>
                  <a:lnTo>
                    <a:pt x="3622" y="13796"/>
                  </a:lnTo>
                  <a:lnTo>
                    <a:pt x="3795" y="14015"/>
                  </a:lnTo>
                  <a:lnTo>
                    <a:pt x="4145" y="14015"/>
                  </a:lnTo>
                  <a:lnTo>
                    <a:pt x="4318" y="14088"/>
                  </a:lnTo>
                  <a:lnTo>
                    <a:pt x="4452" y="14373"/>
                  </a:lnTo>
                  <a:lnTo>
                    <a:pt x="4625" y="14373"/>
                  </a:lnTo>
                  <a:lnTo>
                    <a:pt x="4799" y="14300"/>
                  </a:lnTo>
                  <a:lnTo>
                    <a:pt x="4976" y="14234"/>
                  </a:lnTo>
                  <a:lnTo>
                    <a:pt x="5149" y="14234"/>
                  </a:lnTo>
                  <a:lnTo>
                    <a:pt x="5149" y="14520"/>
                  </a:lnTo>
                  <a:lnTo>
                    <a:pt x="5106" y="14812"/>
                  </a:lnTo>
                  <a:lnTo>
                    <a:pt x="5062" y="15097"/>
                  </a:lnTo>
                  <a:lnTo>
                    <a:pt x="5106" y="15390"/>
                  </a:lnTo>
                  <a:lnTo>
                    <a:pt x="5279" y="15602"/>
                  </a:lnTo>
                  <a:lnTo>
                    <a:pt x="5456" y="15894"/>
                  </a:lnTo>
                  <a:lnTo>
                    <a:pt x="5629" y="15968"/>
                  </a:lnTo>
                  <a:lnTo>
                    <a:pt x="5716" y="15675"/>
                  </a:lnTo>
                  <a:lnTo>
                    <a:pt x="5716" y="15390"/>
                  </a:lnTo>
                  <a:lnTo>
                    <a:pt x="5629" y="15097"/>
                  </a:lnTo>
                  <a:lnTo>
                    <a:pt x="5586" y="14812"/>
                  </a:lnTo>
                  <a:lnTo>
                    <a:pt x="5716" y="14520"/>
                  </a:lnTo>
                  <a:lnTo>
                    <a:pt x="5889" y="14373"/>
                  </a:lnTo>
                  <a:lnTo>
                    <a:pt x="6066" y="14373"/>
                  </a:lnTo>
                  <a:lnTo>
                    <a:pt x="6066" y="14088"/>
                  </a:lnTo>
                  <a:lnTo>
                    <a:pt x="6023" y="13796"/>
                  </a:lnTo>
                  <a:lnTo>
                    <a:pt x="6239" y="13723"/>
                  </a:lnTo>
                  <a:lnTo>
                    <a:pt x="6412" y="13723"/>
                  </a:lnTo>
                  <a:lnTo>
                    <a:pt x="6590" y="13796"/>
                  </a:lnTo>
                  <a:lnTo>
                    <a:pt x="6720" y="13510"/>
                  </a:lnTo>
                  <a:lnTo>
                    <a:pt x="6720" y="12932"/>
                  </a:lnTo>
                  <a:lnTo>
                    <a:pt x="6893" y="12713"/>
                  </a:lnTo>
                  <a:lnTo>
                    <a:pt x="7113" y="12713"/>
                  </a:lnTo>
                  <a:lnTo>
                    <a:pt x="7330" y="12640"/>
                  </a:lnTo>
                  <a:lnTo>
                    <a:pt x="7724" y="12640"/>
                  </a:lnTo>
                  <a:lnTo>
                    <a:pt x="7897" y="12500"/>
                  </a:lnTo>
                  <a:lnTo>
                    <a:pt x="8074" y="12500"/>
                  </a:lnTo>
                  <a:lnTo>
                    <a:pt x="8204" y="12208"/>
                  </a:lnTo>
                  <a:lnTo>
                    <a:pt x="8204" y="11923"/>
                  </a:lnTo>
                  <a:lnTo>
                    <a:pt x="8161" y="11630"/>
                  </a:lnTo>
                  <a:lnTo>
                    <a:pt x="8161" y="11345"/>
                  </a:lnTo>
                  <a:lnTo>
                    <a:pt x="8204" y="11052"/>
                  </a:lnTo>
                  <a:lnTo>
                    <a:pt x="8161" y="10767"/>
                  </a:lnTo>
                  <a:lnTo>
                    <a:pt x="8161" y="10475"/>
                  </a:lnTo>
                  <a:lnTo>
                    <a:pt x="8334" y="10328"/>
                  </a:lnTo>
                  <a:lnTo>
                    <a:pt x="8727" y="10328"/>
                  </a:lnTo>
                  <a:lnTo>
                    <a:pt x="8727" y="10043"/>
                  </a:lnTo>
                  <a:lnTo>
                    <a:pt x="8857" y="9751"/>
                  </a:lnTo>
                  <a:lnTo>
                    <a:pt x="9078" y="9538"/>
                  </a:lnTo>
                  <a:lnTo>
                    <a:pt x="9121" y="9246"/>
                  </a:lnTo>
                  <a:lnTo>
                    <a:pt x="9121" y="8960"/>
                  </a:lnTo>
                  <a:lnTo>
                    <a:pt x="9294" y="8741"/>
                  </a:lnTo>
                  <a:lnTo>
                    <a:pt x="9467" y="8668"/>
                  </a:lnTo>
                  <a:lnTo>
                    <a:pt x="9424" y="8960"/>
                  </a:lnTo>
                  <a:lnTo>
                    <a:pt x="9381" y="9246"/>
                  </a:lnTo>
                  <a:lnTo>
                    <a:pt x="9294" y="9538"/>
                  </a:lnTo>
                  <a:lnTo>
                    <a:pt x="9294" y="10116"/>
                  </a:lnTo>
                  <a:lnTo>
                    <a:pt x="9251" y="10401"/>
                  </a:lnTo>
                  <a:lnTo>
                    <a:pt x="9424" y="10328"/>
                  </a:lnTo>
                  <a:lnTo>
                    <a:pt x="9558" y="10043"/>
                  </a:lnTo>
                  <a:lnTo>
                    <a:pt x="9731" y="10255"/>
                  </a:lnTo>
                  <a:lnTo>
                    <a:pt x="9904" y="10401"/>
                  </a:lnTo>
                  <a:lnTo>
                    <a:pt x="9948" y="10116"/>
                  </a:lnTo>
                  <a:lnTo>
                    <a:pt x="10125" y="9970"/>
                  </a:lnTo>
                  <a:lnTo>
                    <a:pt x="10212" y="9677"/>
                  </a:lnTo>
                  <a:lnTo>
                    <a:pt x="10168" y="9392"/>
                  </a:lnTo>
                  <a:lnTo>
                    <a:pt x="10168" y="9100"/>
                  </a:lnTo>
                  <a:lnTo>
                    <a:pt x="9991" y="9033"/>
                  </a:lnTo>
                  <a:lnTo>
                    <a:pt x="9861" y="8741"/>
                  </a:lnTo>
                  <a:lnTo>
                    <a:pt x="9861" y="8090"/>
                  </a:lnTo>
                  <a:lnTo>
                    <a:pt x="9904" y="7804"/>
                  </a:lnTo>
                  <a:lnTo>
                    <a:pt x="9904" y="7512"/>
                  </a:lnTo>
                  <a:lnTo>
                    <a:pt x="9861" y="7227"/>
                  </a:lnTo>
                  <a:lnTo>
                    <a:pt x="9688" y="7154"/>
                  </a:lnTo>
                  <a:lnTo>
                    <a:pt x="9511" y="7300"/>
                  </a:lnTo>
                  <a:lnTo>
                    <a:pt x="9337" y="7227"/>
                  </a:lnTo>
                  <a:lnTo>
                    <a:pt x="9164" y="6934"/>
                  </a:lnTo>
                  <a:lnTo>
                    <a:pt x="9078" y="6649"/>
                  </a:lnTo>
                  <a:lnTo>
                    <a:pt x="9121" y="6356"/>
                  </a:lnTo>
                  <a:lnTo>
                    <a:pt x="9078" y="6071"/>
                  </a:lnTo>
                  <a:lnTo>
                    <a:pt x="8987" y="5779"/>
                  </a:lnTo>
                  <a:lnTo>
                    <a:pt x="8944" y="5493"/>
                  </a:lnTo>
                  <a:lnTo>
                    <a:pt x="8987" y="5201"/>
                  </a:lnTo>
                  <a:lnTo>
                    <a:pt x="8987" y="4337"/>
                  </a:lnTo>
                  <a:lnTo>
                    <a:pt x="9121" y="4045"/>
                  </a:lnTo>
                  <a:lnTo>
                    <a:pt x="9208" y="3759"/>
                  </a:lnTo>
                  <a:lnTo>
                    <a:pt x="9208" y="3467"/>
                  </a:lnTo>
                  <a:lnTo>
                    <a:pt x="9121" y="3182"/>
                  </a:lnTo>
                  <a:lnTo>
                    <a:pt x="8944" y="3035"/>
                  </a:lnTo>
                  <a:lnTo>
                    <a:pt x="8771" y="2816"/>
                  </a:lnTo>
                  <a:lnTo>
                    <a:pt x="8598" y="2670"/>
                  </a:lnTo>
                  <a:lnTo>
                    <a:pt x="8247" y="2670"/>
                  </a:lnTo>
                  <a:lnTo>
                    <a:pt x="8117" y="2385"/>
                  </a:lnTo>
                  <a:lnTo>
                    <a:pt x="8247" y="2092"/>
                  </a:lnTo>
                  <a:lnTo>
                    <a:pt x="8204" y="1807"/>
                  </a:lnTo>
                  <a:lnTo>
                    <a:pt x="8247" y="1514"/>
                  </a:lnTo>
                  <a:lnTo>
                    <a:pt x="8334" y="1229"/>
                  </a:lnTo>
                  <a:lnTo>
                    <a:pt x="8117" y="1156"/>
                  </a:lnTo>
                  <a:lnTo>
                    <a:pt x="7940" y="1156"/>
                  </a:lnTo>
                  <a:lnTo>
                    <a:pt x="7724" y="1083"/>
                  </a:lnTo>
                  <a:lnTo>
                    <a:pt x="7594" y="797"/>
                  </a:lnTo>
                  <a:lnTo>
                    <a:pt x="7416" y="505"/>
                  </a:lnTo>
                  <a:lnTo>
                    <a:pt x="7070" y="359"/>
                  </a:lnTo>
                  <a:lnTo>
                    <a:pt x="7113" y="73"/>
                  </a:lnTo>
                  <a:lnTo>
                    <a:pt x="7287" y="0"/>
                  </a:lnTo>
                  <a:lnTo>
                    <a:pt x="7507" y="0"/>
                  </a:lnTo>
                  <a:lnTo>
                    <a:pt x="7594" y="292"/>
                  </a:lnTo>
                  <a:lnTo>
                    <a:pt x="7810" y="432"/>
                  </a:lnTo>
                  <a:lnTo>
                    <a:pt x="7987" y="432"/>
                  </a:lnTo>
                  <a:lnTo>
                    <a:pt x="8161" y="505"/>
                  </a:lnTo>
                  <a:lnTo>
                    <a:pt x="8377" y="578"/>
                  </a:lnTo>
                  <a:lnTo>
                    <a:pt x="8511" y="870"/>
                  </a:lnTo>
                  <a:lnTo>
                    <a:pt x="8511" y="1156"/>
                  </a:lnTo>
                  <a:lnTo>
                    <a:pt x="8684" y="1229"/>
                  </a:lnTo>
                  <a:lnTo>
                    <a:pt x="8814" y="1514"/>
                  </a:lnTo>
                  <a:lnTo>
                    <a:pt x="8987" y="1514"/>
                  </a:lnTo>
                  <a:lnTo>
                    <a:pt x="9208" y="1375"/>
                  </a:lnTo>
                  <a:lnTo>
                    <a:pt x="9424" y="1302"/>
                  </a:lnTo>
                  <a:lnTo>
                    <a:pt x="9601" y="1448"/>
                  </a:lnTo>
                  <a:lnTo>
                    <a:pt x="9601" y="1734"/>
                  </a:lnTo>
                  <a:lnTo>
                    <a:pt x="9511" y="2026"/>
                  </a:lnTo>
                  <a:lnTo>
                    <a:pt x="9511" y="2311"/>
                  </a:lnTo>
                  <a:lnTo>
                    <a:pt x="9645" y="2604"/>
                  </a:lnTo>
                  <a:lnTo>
                    <a:pt x="9818" y="2604"/>
                  </a:lnTo>
                  <a:lnTo>
                    <a:pt x="9991" y="2670"/>
                  </a:lnTo>
                  <a:lnTo>
                    <a:pt x="10168" y="2962"/>
                  </a:lnTo>
                  <a:lnTo>
                    <a:pt x="9948" y="3248"/>
                  </a:lnTo>
                  <a:lnTo>
                    <a:pt x="9775" y="3321"/>
                  </a:lnTo>
                  <a:lnTo>
                    <a:pt x="9688" y="3613"/>
                  </a:lnTo>
                  <a:lnTo>
                    <a:pt x="9688" y="3899"/>
                  </a:lnTo>
                  <a:lnTo>
                    <a:pt x="9601" y="4191"/>
                  </a:lnTo>
                  <a:lnTo>
                    <a:pt x="9467" y="4477"/>
                  </a:lnTo>
                  <a:lnTo>
                    <a:pt x="9121" y="4769"/>
                  </a:lnTo>
                  <a:lnTo>
                    <a:pt x="9078" y="5055"/>
                  </a:lnTo>
                  <a:lnTo>
                    <a:pt x="9078" y="5347"/>
                  </a:lnTo>
                  <a:lnTo>
                    <a:pt x="9121" y="5632"/>
                  </a:lnTo>
                  <a:lnTo>
                    <a:pt x="9294" y="5706"/>
                  </a:lnTo>
                  <a:lnTo>
                    <a:pt x="9467" y="5706"/>
                  </a:lnTo>
                  <a:lnTo>
                    <a:pt x="9645" y="5632"/>
                  </a:lnTo>
                  <a:lnTo>
                    <a:pt x="9991" y="6071"/>
                  </a:lnTo>
                  <a:lnTo>
                    <a:pt x="10168" y="5925"/>
                  </a:lnTo>
                  <a:lnTo>
                    <a:pt x="10212" y="5632"/>
                  </a:lnTo>
                  <a:lnTo>
                    <a:pt x="10212" y="4769"/>
                  </a:lnTo>
                  <a:lnTo>
                    <a:pt x="10385" y="4696"/>
                  </a:lnTo>
                  <a:lnTo>
                    <a:pt x="10562" y="4769"/>
                  </a:lnTo>
                  <a:lnTo>
                    <a:pt x="10735" y="4915"/>
                  </a:lnTo>
                  <a:lnTo>
                    <a:pt x="10908" y="4982"/>
                  </a:lnTo>
                  <a:lnTo>
                    <a:pt x="11086" y="4696"/>
                  </a:lnTo>
                  <a:lnTo>
                    <a:pt x="11129" y="4404"/>
                  </a:lnTo>
                  <a:lnTo>
                    <a:pt x="11129" y="4118"/>
                  </a:lnTo>
                  <a:lnTo>
                    <a:pt x="10951" y="3899"/>
                  </a:lnTo>
                  <a:lnTo>
                    <a:pt x="10778" y="3899"/>
                  </a:lnTo>
                  <a:lnTo>
                    <a:pt x="10605" y="3759"/>
                  </a:lnTo>
                  <a:lnTo>
                    <a:pt x="10514" y="3467"/>
                  </a:lnTo>
                  <a:lnTo>
                    <a:pt x="10514" y="2816"/>
                  </a:lnTo>
                  <a:lnTo>
                    <a:pt x="10428" y="2458"/>
                  </a:lnTo>
                  <a:lnTo>
                    <a:pt x="10385" y="2165"/>
                  </a:lnTo>
                  <a:lnTo>
                    <a:pt x="10562" y="2026"/>
                  </a:lnTo>
                  <a:lnTo>
                    <a:pt x="11086" y="2026"/>
                  </a:lnTo>
                  <a:lnTo>
                    <a:pt x="11259" y="2092"/>
                  </a:lnTo>
                  <a:lnTo>
                    <a:pt x="11432" y="1807"/>
                  </a:lnTo>
                  <a:lnTo>
                    <a:pt x="11562" y="1514"/>
                  </a:lnTo>
                  <a:lnTo>
                    <a:pt x="11739" y="1375"/>
                  </a:lnTo>
                  <a:lnTo>
                    <a:pt x="11912" y="1302"/>
                  </a:lnTo>
                  <a:lnTo>
                    <a:pt x="12089" y="1083"/>
                  </a:lnTo>
                  <a:lnTo>
                    <a:pt x="12262" y="937"/>
                  </a:lnTo>
                  <a:lnTo>
                    <a:pt x="12436" y="1083"/>
                  </a:lnTo>
                  <a:lnTo>
                    <a:pt x="12613" y="1302"/>
                  </a:lnTo>
                  <a:lnTo>
                    <a:pt x="12959" y="1156"/>
                  </a:lnTo>
                  <a:lnTo>
                    <a:pt x="13137" y="1083"/>
                  </a:lnTo>
                  <a:lnTo>
                    <a:pt x="13310" y="1302"/>
                  </a:lnTo>
                  <a:lnTo>
                    <a:pt x="13483" y="1448"/>
                  </a:lnTo>
                  <a:lnTo>
                    <a:pt x="13703" y="1375"/>
                  </a:lnTo>
                  <a:lnTo>
                    <a:pt x="13876" y="1302"/>
                  </a:lnTo>
                  <a:lnTo>
                    <a:pt x="14050" y="1448"/>
                  </a:lnTo>
                  <a:lnTo>
                    <a:pt x="14136" y="1734"/>
                  </a:lnTo>
                  <a:lnTo>
                    <a:pt x="14136" y="2026"/>
                  </a:lnTo>
                  <a:lnTo>
                    <a:pt x="14093" y="2311"/>
                  </a:lnTo>
                  <a:lnTo>
                    <a:pt x="13963" y="2604"/>
                  </a:lnTo>
                  <a:lnTo>
                    <a:pt x="13876" y="2889"/>
                  </a:lnTo>
                  <a:lnTo>
                    <a:pt x="13833" y="3182"/>
                  </a:lnTo>
                  <a:lnTo>
                    <a:pt x="13660" y="3394"/>
                  </a:lnTo>
                  <a:lnTo>
                    <a:pt x="13876" y="3613"/>
                  </a:lnTo>
                  <a:lnTo>
                    <a:pt x="14050" y="3686"/>
                  </a:lnTo>
                  <a:lnTo>
                    <a:pt x="14227" y="3759"/>
                  </a:lnTo>
                  <a:lnTo>
                    <a:pt x="14357" y="4045"/>
                  </a:lnTo>
                  <a:lnTo>
                    <a:pt x="14487" y="4337"/>
                  </a:lnTo>
                  <a:lnTo>
                    <a:pt x="14313" y="4477"/>
                  </a:lnTo>
                  <a:lnTo>
                    <a:pt x="13963" y="4477"/>
                  </a:lnTo>
                  <a:lnTo>
                    <a:pt x="13790" y="4696"/>
                  </a:lnTo>
                  <a:lnTo>
                    <a:pt x="13747" y="4982"/>
                  </a:lnTo>
                  <a:lnTo>
                    <a:pt x="13569" y="5201"/>
                  </a:lnTo>
                  <a:lnTo>
                    <a:pt x="12042" y="5201"/>
                  </a:lnTo>
                  <a:lnTo>
                    <a:pt x="11869" y="5347"/>
                  </a:lnTo>
                  <a:lnTo>
                    <a:pt x="11825" y="5632"/>
                  </a:lnTo>
                  <a:lnTo>
                    <a:pt x="12042" y="5852"/>
                  </a:lnTo>
                  <a:lnTo>
                    <a:pt x="12219" y="5852"/>
                  </a:lnTo>
                  <a:lnTo>
                    <a:pt x="12392" y="5779"/>
                  </a:lnTo>
                  <a:lnTo>
                    <a:pt x="12479" y="6071"/>
                  </a:lnTo>
                  <a:lnTo>
                    <a:pt x="12522" y="6356"/>
                  </a:lnTo>
                  <a:lnTo>
                    <a:pt x="12522" y="6715"/>
                  </a:lnTo>
                  <a:lnTo>
                    <a:pt x="12565" y="7007"/>
                  </a:lnTo>
                  <a:lnTo>
                    <a:pt x="12873" y="7007"/>
                  </a:lnTo>
                  <a:lnTo>
                    <a:pt x="13046" y="6934"/>
                  </a:lnTo>
                  <a:lnTo>
                    <a:pt x="13223" y="6861"/>
                  </a:lnTo>
                  <a:lnTo>
                    <a:pt x="13396" y="7007"/>
                  </a:lnTo>
                  <a:lnTo>
                    <a:pt x="13569" y="7007"/>
                  </a:lnTo>
                  <a:lnTo>
                    <a:pt x="13703" y="6715"/>
                  </a:lnTo>
                  <a:lnTo>
                    <a:pt x="13876" y="6576"/>
                  </a:lnTo>
                  <a:lnTo>
                    <a:pt x="14050" y="6430"/>
                  </a:lnTo>
                  <a:lnTo>
                    <a:pt x="14227" y="6283"/>
                  </a:lnTo>
                  <a:lnTo>
                    <a:pt x="14443" y="6356"/>
                  </a:lnTo>
                  <a:lnTo>
                    <a:pt x="14616" y="6649"/>
                  </a:lnTo>
                  <a:lnTo>
                    <a:pt x="14794" y="6861"/>
                  </a:lnTo>
                  <a:lnTo>
                    <a:pt x="15140" y="6861"/>
                  </a:lnTo>
                  <a:lnTo>
                    <a:pt x="15317" y="6715"/>
                  </a:lnTo>
                  <a:lnTo>
                    <a:pt x="15490" y="6649"/>
                  </a:lnTo>
                  <a:lnTo>
                    <a:pt x="15663" y="6649"/>
                  </a:lnTo>
                  <a:lnTo>
                    <a:pt x="15841" y="6715"/>
                  </a:lnTo>
                  <a:lnTo>
                    <a:pt x="15927" y="7080"/>
                  </a:lnTo>
                  <a:lnTo>
                    <a:pt x="15971" y="7366"/>
                  </a:lnTo>
                  <a:lnTo>
                    <a:pt x="15971" y="7658"/>
                  </a:lnTo>
                  <a:lnTo>
                    <a:pt x="15927" y="7944"/>
                  </a:lnTo>
                  <a:lnTo>
                    <a:pt x="16057" y="8236"/>
                  </a:lnTo>
                  <a:lnTo>
                    <a:pt x="16187" y="8522"/>
                  </a:lnTo>
                  <a:lnTo>
                    <a:pt x="16187" y="9173"/>
                  </a:lnTo>
                  <a:lnTo>
                    <a:pt x="16235" y="9465"/>
                  </a:lnTo>
                  <a:lnTo>
                    <a:pt x="16235" y="9751"/>
                  </a:lnTo>
                  <a:lnTo>
                    <a:pt x="16014" y="9897"/>
                  </a:lnTo>
                  <a:lnTo>
                    <a:pt x="15754" y="9970"/>
                  </a:lnTo>
                  <a:lnTo>
                    <a:pt x="15620" y="10255"/>
                  </a:lnTo>
                  <a:lnTo>
                    <a:pt x="15620" y="10548"/>
                  </a:lnTo>
                  <a:lnTo>
                    <a:pt x="15663" y="10833"/>
                  </a:lnTo>
                  <a:lnTo>
                    <a:pt x="15841" y="11052"/>
                  </a:lnTo>
                  <a:lnTo>
                    <a:pt x="16014" y="11199"/>
                  </a:lnTo>
                  <a:lnTo>
                    <a:pt x="16187" y="11125"/>
                  </a:lnTo>
                  <a:lnTo>
                    <a:pt x="16364" y="10979"/>
                  </a:lnTo>
                  <a:lnTo>
                    <a:pt x="16537" y="11052"/>
                  </a:lnTo>
                  <a:lnTo>
                    <a:pt x="16624" y="11345"/>
                  </a:lnTo>
                  <a:lnTo>
                    <a:pt x="16667" y="11630"/>
                  </a:lnTo>
                  <a:lnTo>
                    <a:pt x="16537" y="11923"/>
                  </a:lnTo>
                  <a:lnTo>
                    <a:pt x="16537" y="12208"/>
                  </a:lnTo>
                  <a:lnTo>
                    <a:pt x="16581" y="12567"/>
                  </a:lnTo>
                  <a:lnTo>
                    <a:pt x="16758" y="12640"/>
                  </a:lnTo>
                  <a:lnTo>
                    <a:pt x="16845" y="12932"/>
                  </a:lnTo>
                  <a:lnTo>
                    <a:pt x="17061" y="13078"/>
                  </a:lnTo>
                  <a:lnTo>
                    <a:pt x="17282" y="13078"/>
                  </a:lnTo>
                  <a:lnTo>
                    <a:pt x="17498" y="13005"/>
                  </a:lnTo>
                  <a:lnTo>
                    <a:pt x="17849" y="13005"/>
                  </a:lnTo>
                  <a:lnTo>
                    <a:pt x="17892" y="12713"/>
                  </a:lnTo>
                  <a:lnTo>
                    <a:pt x="17892" y="12427"/>
                  </a:lnTo>
                  <a:lnTo>
                    <a:pt x="18065" y="12135"/>
                  </a:lnTo>
                  <a:lnTo>
                    <a:pt x="18065" y="11849"/>
                  </a:lnTo>
                  <a:lnTo>
                    <a:pt x="18238" y="11630"/>
                  </a:lnTo>
                  <a:lnTo>
                    <a:pt x="18415" y="11411"/>
                  </a:lnTo>
                  <a:lnTo>
                    <a:pt x="18415" y="10833"/>
                  </a:lnTo>
                  <a:lnTo>
                    <a:pt x="18502" y="10548"/>
                  </a:lnTo>
                  <a:lnTo>
                    <a:pt x="18675" y="10401"/>
                  </a:lnTo>
                  <a:lnTo>
                    <a:pt x="18809" y="10767"/>
                  </a:lnTo>
                  <a:lnTo>
                    <a:pt x="18982" y="10979"/>
                  </a:lnTo>
                  <a:lnTo>
                    <a:pt x="19155" y="10906"/>
                  </a:lnTo>
                  <a:lnTo>
                    <a:pt x="19333" y="10833"/>
                  </a:lnTo>
                  <a:lnTo>
                    <a:pt x="19506" y="10906"/>
                  </a:lnTo>
                  <a:lnTo>
                    <a:pt x="19679" y="11052"/>
                  </a:lnTo>
                  <a:lnTo>
                    <a:pt x="19856" y="10833"/>
                  </a:lnTo>
                  <a:lnTo>
                    <a:pt x="19856" y="10548"/>
                  </a:lnTo>
                  <a:lnTo>
                    <a:pt x="19900" y="10255"/>
                  </a:lnTo>
                  <a:lnTo>
                    <a:pt x="20073" y="10116"/>
                  </a:lnTo>
                  <a:lnTo>
                    <a:pt x="20246" y="10116"/>
                  </a:lnTo>
                  <a:lnTo>
                    <a:pt x="20337" y="9824"/>
                  </a:lnTo>
                  <a:lnTo>
                    <a:pt x="20337" y="9538"/>
                  </a:lnTo>
                  <a:lnTo>
                    <a:pt x="20423" y="9246"/>
                  </a:lnTo>
                  <a:lnTo>
                    <a:pt x="20596" y="9033"/>
                  </a:lnTo>
                  <a:lnTo>
                    <a:pt x="20769" y="8960"/>
                  </a:lnTo>
                  <a:lnTo>
                    <a:pt x="20947" y="8960"/>
                  </a:lnTo>
                  <a:lnTo>
                    <a:pt x="21120" y="8741"/>
                  </a:lnTo>
                  <a:lnTo>
                    <a:pt x="21293" y="8668"/>
                  </a:lnTo>
                  <a:lnTo>
                    <a:pt x="21470" y="8668"/>
                  </a:lnTo>
                  <a:lnTo>
                    <a:pt x="21600" y="9033"/>
                  </a:lnTo>
                  <a:lnTo>
                    <a:pt x="21600" y="10189"/>
                  </a:lnTo>
                  <a:lnTo>
                    <a:pt x="21470" y="10475"/>
                  </a:lnTo>
                  <a:lnTo>
                    <a:pt x="21293" y="10401"/>
                  </a:lnTo>
                  <a:lnTo>
                    <a:pt x="21120" y="10255"/>
                  </a:lnTo>
                  <a:lnTo>
                    <a:pt x="20947" y="10328"/>
                  </a:lnTo>
                  <a:lnTo>
                    <a:pt x="20813" y="10621"/>
                  </a:lnTo>
                  <a:lnTo>
                    <a:pt x="20639" y="10833"/>
                  </a:lnTo>
                  <a:lnTo>
                    <a:pt x="20553" y="11125"/>
                  </a:lnTo>
                  <a:lnTo>
                    <a:pt x="20553" y="11411"/>
                  </a:lnTo>
                  <a:lnTo>
                    <a:pt x="20466" y="11703"/>
                  </a:lnTo>
                  <a:lnTo>
                    <a:pt x="20337" y="11989"/>
                  </a:lnTo>
                  <a:lnTo>
                    <a:pt x="20159" y="12281"/>
                  </a:lnTo>
                  <a:lnTo>
                    <a:pt x="20073" y="12567"/>
                  </a:lnTo>
                  <a:lnTo>
                    <a:pt x="20073" y="12859"/>
                  </a:lnTo>
                  <a:lnTo>
                    <a:pt x="19900" y="12859"/>
                  </a:lnTo>
                  <a:lnTo>
                    <a:pt x="19813" y="13218"/>
                  </a:lnTo>
                  <a:lnTo>
                    <a:pt x="19813" y="13796"/>
                  </a:lnTo>
                  <a:lnTo>
                    <a:pt x="19722" y="14088"/>
                  </a:lnTo>
                  <a:lnTo>
                    <a:pt x="19549" y="14161"/>
                  </a:lnTo>
                  <a:lnTo>
                    <a:pt x="19376" y="14161"/>
                  </a:lnTo>
                  <a:lnTo>
                    <a:pt x="19199" y="14234"/>
                  </a:lnTo>
                  <a:lnTo>
                    <a:pt x="19112" y="14520"/>
                  </a:lnTo>
                  <a:lnTo>
                    <a:pt x="18939" y="14739"/>
                  </a:lnTo>
                  <a:lnTo>
                    <a:pt x="18939" y="15390"/>
                  </a:lnTo>
                  <a:lnTo>
                    <a:pt x="18809" y="15675"/>
                  </a:lnTo>
                  <a:lnTo>
                    <a:pt x="18632" y="16041"/>
                  </a:lnTo>
                  <a:lnTo>
                    <a:pt x="18632" y="16399"/>
                  </a:lnTo>
                  <a:lnTo>
                    <a:pt x="18459" y="16545"/>
                  </a:lnTo>
                  <a:lnTo>
                    <a:pt x="17935" y="16545"/>
                  </a:lnTo>
                  <a:lnTo>
                    <a:pt x="17762" y="16618"/>
                  </a:lnTo>
                  <a:lnTo>
                    <a:pt x="17585" y="16685"/>
                  </a:lnTo>
                  <a:lnTo>
                    <a:pt x="17412" y="16545"/>
                  </a:lnTo>
                  <a:lnTo>
                    <a:pt x="17238" y="16326"/>
                  </a:lnTo>
                  <a:lnTo>
                    <a:pt x="16888" y="16326"/>
                  </a:lnTo>
                  <a:lnTo>
                    <a:pt x="16667" y="16472"/>
                  </a:lnTo>
                  <a:lnTo>
                    <a:pt x="16321" y="16326"/>
                  </a:lnTo>
                  <a:lnTo>
                    <a:pt x="16187" y="16904"/>
                  </a:lnTo>
                  <a:lnTo>
                    <a:pt x="16014" y="17123"/>
                  </a:lnTo>
                  <a:lnTo>
                    <a:pt x="15841" y="17123"/>
                  </a:lnTo>
                  <a:lnTo>
                    <a:pt x="15798" y="16831"/>
                  </a:lnTo>
                  <a:lnTo>
                    <a:pt x="15841" y="16545"/>
                  </a:lnTo>
                  <a:lnTo>
                    <a:pt x="15841" y="15968"/>
                  </a:lnTo>
                  <a:lnTo>
                    <a:pt x="15447" y="15675"/>
                  </a:lnTo>
                  <a:lnTo>
                    <a:pt x="15404" y="15390"/>
                  </a:lnTo>
                  <a:lnTo>
                    <a:pt x="15447" y="15097"/>
                  </a:lnTo>
                  <a:lnTo>
                    <a:pt x="15534" y="14812"/>
                  </a:lnTo>
                  <a:lnTo>
                    <a:pt x="15577" y="14446"/>
                  </a:lnTo>
                  <a:lnTo>
                    <a:pt x="15577" y="14088"/>
                  </a:lnTo>
                  <a:lnTo>
                    <a:pt x="15534" y="13796"/>
                  </a:lnTo>
                  <a:lnTo>
                    <a:pt x="15490" y="13437"/>
                  </a:lnTo>
                  <a:lnTo>
                    <a:pt x="15490" y="13145"/>
                  </a:lnTo>
                  <a:lnTo>
                    <a:pt x="15361" y="12859"/>
                  </a:lnTo>
                  <a:lnTo>
                    <a:pt x="15274" y="12567"/>
                  </a:lnTo>
                  <a:lnTo>
                    <a:pt x="15361" y="12281"/>
                  </a:lnTo>
                  <a:lnTo>
                    <a:pt x="15447" y="11989"/>
                  </a:lnTo>
                  <a:lnTo>
                    <a:pt x="15490" y="11703"/>
                  </a:lnTo>
                  <a:lnTo>
                    <a:pt x="15447" y="11125"/>
                  </a:lnTo>
                  <a:lnTo>
                    <a:pt x="15447" y="10833"/>
                  </a:lnTo>
                  <a:lnTo>
                    <a:pt x="15404" y="10475"/>
                  </a:lnTo>
                  <a:lnTo>
                    <a:pt x="15231" y="10255"/>
                  </a:lnTo>
                  <a:lnTo>
                    <a:pt x="15010" y="10401"/>
                  </a:lnTo>
                  <a:lnTo>
                    <a:pt x="14837" y="10548"/>
                  </a:lnTo>
                  <a:lnTo>
                    <a:pt x="14664" y="10548"/>
                  </a:lnTo>
                  <a:lnTo>
                    <a:pt x="14487" y="10401"/>
                  </a:lnTo>
                  <a:lnTo>
                    <a:pt x="14313" y="10255"/>
                  </a:lnTo>
                  <a:lnTo>
                    <a:pt x="14136" y="10475"/>
                  </a:lnTo>
                  <a:lnTo>
                    <a:pt x="14006" y="10767"/>
                  </a:lnTo>
                  <a:lnTo>
                    <a:pt x="13833" y="10833"/>
                  </a:lnTo>
                  <a:lnTo>
                    <a:pt x="13612" y="10694"/>
                  </a:lnTo>
                  <a:lnTo>
                    <a:pt x="13439" y="10621"/>
                  </a:lnTo>
                  <a:lnTo>
                    <a:pt x="13266" y="10906"/>
                  </a:lnTo>
                  <a:lnTo>
                    <a:pt x="13180" y="11199"/>
                  </a:lnTo>
                  <a:lnTo>
                    <a:pt x="13089" y="11484"/>
                  </a:lnTo>
                  <a:lnTo>
                    <a:pt x="13002" y="11776"/>
                  </a:lnTo>
                  <a:lnTo>
                    <a:pt x="12959" y="12062"/>
                  </a:lnTo>
                  <a:lnTo>
                    <a:pt x="12565" y="12062"/>
                  </a:lnTo>
                  <a:lnTo>
                    <a:pt x="12522" y="11776"/>
                  </a:lnTo>
                  <a:lnTo>
                    <a:pt x="12565" y="11484"/>
                  </a:lnTo>
                  <a:lnTo>
                    <a:pt x="12565" y="11199"/>
                  </a:lnTo>
                  <a:lnTo>
                    <a:pt x="12219" y="11052"/>
                  </a:lnTo>
                  <a:lnTo>
                    <a:pt x="12176" y="10694"/>
                  </a:lnTo>
                  <a:lnTo>
                    <a:pt x="12219" y="10401"/>
                  </a:lnTo>
                  <a:lnTo>
                    <a:pt x="12219" y="9751"/>
                  </a:lnTo>
                  <a:lnTo>
                    <a:pt x="12262" y="9465"/>
                  </a:lnTo>
                  <a:lnTo>
                    <a:pt x="12262" y="9173"/>
                  </a:lnTo>
                  <a:lnTo>
                    <a:pt x="12089" y="9033"/>
                  </a:lnTo>
                  <a:lnTo>
                    <a:pt x="11912" y="8887"/>
                  </a:lnTo>
                  <a:lnTo>
                    <a:pt x="11518" y="8887"/>
                  </a:lnTo>
                  <a:lnTo>
                    <a:pt x="11345" y="8668"/>
                  </a:lnTo>
                  <a:lnTo>
                    <a:pt x="11172" y="8595"/>
                  </a:lnTo>
                  <a:lnTo>
                    <a:pt x="10908" y="8595"/>
                  </a:lnTo>
                  <a:lnTo>
                    <a:pt x="10778" y="8887"/>
                  </a:lnTo>
                  <a:lnTo>
                    <a:pt x="10605" y="9173"/>
                  </a:lnTo>
                  <a:lnTo>
                    <a:pt x="10605" y="9751"/>
                  </a:lnTo>
                  <a:lnTo>
                    <a:pt x="10428" y="10043"/>
                  </a:lnTo>
                  <a:lnTo>
                    <a:pt x="10385" y="10328"/>
                  </a:lnTo>
                  <a:lnTo>
                    <a:pt x="10212" y="10401"/>
                  </a:lnTo>
                  <a:lnTo>
                    <a:pt x="10038" y="10328"/>
                  </a:lnTo>
                  <a:lnTo>
                    <a:pt x="9861" y="10475"/>
                  </a:lnTo>
                  <a:lnTo>
                    <a:pt x="9688" y="10621"/>
                  </a:lnTo>
                  <a:lnTo>
                    <a:pt x="9645" y="10979"/>
                  </a:lnTo>
                  <a:lnTo>
                    <a:pt x="9688" y="11272"/>
                  </a:lnTo>
                  <a:lnTo>
                    <a:pt x="9688" y="11557"/>
                  </a:lnTo>
                  <a:lnTo>
                    <a:pt x="9601" y="11849"/>
                  </a:lnTo>
                  <a:lnTo>
                    <a:pt x="9467" y="12135"/>
                  </a:lnTo>
                  <a:lnTo>
                    <a:pt x="9424" y="12427"/>
                  </a:lnTo>
                  <a:lnTo>
                    <a:pt x="9381" y="12713"/>
                  </a:lnTo>
                  <a:lnTo>
                    <a:pt x="9381" y="13005"/>
                  </a:lnTo>
                  <a:lnTo>
                    <a:pt x="9337" y="13291"/>
                  </a:lnTo>
                  <a:lnTo>
                    <a:pt x="9208" y="13583"/>
                  </a:lnTo>
                  <a:lnTo>
                    <a:pt x="9035" y="13869"/>
                  </a:lnTo>
                  <a:lnTo>
                    <a:pt x="8857" y="13869"/>
                  </a:lnTo>
                  <a:lnTo>
                    <a:pt x="8684" y="13796"/>
                  </a:lnTo>
                  <a:lnTo>
                    <a:pt x="8511" y="13942"/>
                  </a:lnTo>
                  <a:lnTo>
                    <a:pt x="8334" y="14234"/>
                  </a:lnTo>
                  <a:lnTo>
                    <a:pt x="8204" y="14593"/>
                  </a:lnTo>
                  <a:lnTo>
                    <a:pt x="8204" y="15463"/>
                  </a:lnTo>
                  <a:lnTo>
                    <a:pt x="8161" y="15748"/>
                  </a:lnTo>
                  <a:lnTo>
                    <a:pt x="8290" y="16041"/>
                  </a:lnTo>
                  <a:lnTo>
                    <a:pt x="8463" y="16253"/>
                  </a:lnTo>
                  <a:lnTo>
                    <a:pt x="8511" y="16545"/>
                  </a:lnTo>
                  <a:lnTo>
                    <a:pt x="8420" y="16831"/>
                  </a:lnTo>
                  <a:lnTo>
                    <a:pt x="8334" y="17196"/>
                  </a:lnTo>
                  <a:lnTo>
                    <a:pt x="8117" y="17336"/>
                  </a:lnTo>
                  <a:lnTo>
                    <a:pt x="7940" y="17336"/>
                  </a:lnTo>
                  <a:lnTo>
                    <a:pt x="7767" y="17555"/>
                  </a:lnTo>
                  <a:lnTo>
                    <a:pt x="7416" y="17555"/>
                  </a:lnTo>
                  <a:lnTo>
                    <a:pt x="7243" y="17409"/>
                  </a:lnTo>
                  <a:lnTo>
                    <a:pt x="7070" y="17409"/>
                  </a:lnTo>
                  <a:lnTo>
                    <a:pt x="6893" y="17555"/>
                  </a:lnTo>
                  <a:lnTo>
                    <a:pt x="6720" y="17196"/>
                  </a:lnTo>
                  <a:lnTo>
                    <a:pt x="6676" y="16904"/>
                  </a:lnTo>
                  <a:lnTo>
                    <a:pt x="6460" y="16904"/>
                  </a:lnTo>
                  <a:lnTo>
                    <a:pt x="6369" y="16618"/>
                  </a:lnTo>
                  <a:lnTo>
                    <a:pt x="6023" y="16180"/>
                  </a:lnTo>
                  <a:lnTo>
                    <a:pt x="5846" y="16180"/>
                  </a:lnTo>
                  <a:lnTo>
                    <a:pt x="5673" y="16107"/>
                  </a:lnTo>
                  <a:lnTo>
                    <a:pt x="5500" y="16041"/>
                  </a:lnTo>
                  <a:lnTo>
                    <a:pt x="5279" y="16326"/>
                  </a:lnTo>
                  <a:lnTo>
                    <a:pt x="5365" y="16041"/>
                  </a:lnTo>
                </a:path>
              </a:pathLst>
            </a:custGeom>
            <a:solidFill>
              <a:srgbClr val="585858"/>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486" name="AutoShape 9"/>
            <p:cNvSpPr/>
            <p:nvPr/>
          </p:nvSpPr>
          <p:spPr>
            <a:xfrm>
              <a:off x="449858" y="494728"/>
              <a:ext cx="1066630" cy="960824"/>
            </a:xfrm>
            <a:custGeom>
              <a:avLst/>
              <a:gdLst/>
              <a:ahLst/>
              <a:cxnLst>
                <a:cxn ang="0">
                  <a:pos x="wd2" y="hd2"/>
                </a:cxn>
                <a:cxn ang="5400000">
                  <a:pos x="wd2" y="hd2"/>
                </a:cxn>
                <a:cxn ang="10800000">
                  <a:pos x="wd2" y="hd2"/>
                </a:cxn>
                <a:cxn ang="16200000">
                  <a:pos x="wd2" y="hd2"/>
                </a:cxn>
              </a:cxnLst>
              <a:rect l="0" t="0" r="r" b="b"/>
              <a:pathLst>
                <a:path w="21600" h="21600" extrusionOk="0">
                  <a:moveTo>
                    <a:pt x="4314" y="0"/>
                  </a:moveTo>
                  <a:lnTo>
                    <a:pt x="4957" y="1574"/>
                  </a:lnTo>
                  <a:lnTo>
                    <a:pt x="5408" y="2611"/>
                  </a:lnTo>
                  <a:lnTo>
                    <a:pt x="5408" y="4685"/>
                  </a:lnTo>
                  <a:lnTo>
                    <a:pt x="5601" y="5722"/>
                  </a:lnTo>
                  <a:lnTo>
                    <a:pt x="5827" y="6759"/>
                  </a:lnTo>
                  <a:lnTo>
                    <a:pt x="6470" y="8082"/>
                  </a:lnTo>
                  <a:lnTo>
                    <a:pt x="6470" y="9370"/>
                  </a:lnTo>
                  <a:lnTo>
                    <a:pt x="6921" y="11444"/>
                  </a:lnTo>
                  <a:lnTo>
                    <a:pt x="7114" y="12481"/>
                  </a:lnTo>
                  <a:lnTo>
                    <a:pt x="7114" y="13804"/>
                  </a:lnTo>
                  <a:lnTo>
                    <a:pt x="7339" y="14841"/>
                  </a:lnTo>
                  <a:lnTo>
                    <a:pt x="7339" y="15878"/>
                  </a:lnTo>
                  <a:lnTo>
                    <a:pt x="7114" y="16915"/>
                  </a:lnTo>
                  <a:lnTo>
                    <a:pt x="7339" y="17952"/>
                  </a:lnTo>
                  <a:lnTo>
                    <a:pt x="6470" y="18739"/>
                  </a:lnTo>
                  <a:lnTo>
                    <a:pt x="5601" y="17702"/>
                  </a:lnTo>
                  <a:lnTo>
                    <a:pt x="5183" y="16665"/>
                  </a:lnTo>
                  <a:lnTo>
                    <a:pt x="4314" y="15628"/>
                  </a:lnTo>
                  <a:lnTo>
                    <a:pt x="2607" y="15628"/>
                  </a:lnTo>
                  <a:lnTo>
                    <a:pt x="1738" y="15091"/>
                  </a:lnTo>
                  <a:lnTo>
                    <a:pt x="869" y="14591"/>
                  </a:lnTo>
                  <a:lnTo>
                    <a:pt x="0" y="14591"/>
                  </a:lnTo>
                  <a:lnTo>
                    <a:pt x="869" y="15091"/>
                  </a:lnTo>
                  <a:lnTo>
                    <a:pt x="1738" y="16128"/>
                  </a:lnTo>
                  <a:lnTo>
                    <a:pt x="2607" y="16128"/>
                  </a:lnTo>
                  <a:lnTo>
                    <a:pt x="3444" y="16379"/>
                  </a:lnTo>
                  <a:lnTo>
                    <a:pt x="4314" y="16379"/>
                  </a:lnTo>
                  <a:lnTo>
                    <a:pt x="4764" y="17452"/>
                  </a:lnTo>
                  <a:lnTo>
                    <a:pt x="5408" y="18489"/>
                  </a:lnTo>
                  <a:lnTo>
                    <a:pt x="5827" y="19526"/>
                  </a:lnTo>
                  <a:lnTo>
                    <a:pt x="6696" y="19526"/>
                  </a:lnTo>
                  <a:lnTo>
                    <a:pt x="7565" y="18989"/>
                  </a:lnTo>
                  <a:lnTo>
                    <a:pt x="8434" y="18739"/>
                  </a:lnTo>
                  <a:lnTo>
                    <a:pt x="9303" y="19526"/>
                  </a:lnTo>
                  <a:lnTo>
                    <a:pt x="10140" y="20026"/>
                  </a:lnTo>
                  <a:lnTo>
                    <a:pt x="11009" y="20813"/>
                  </a:lnTo>
                  <a:lnTo>
                    <a:pt x="11878" y="21350"/>
                  </a:lnTo>
                  <a:lnTo>
                    <a:pt x="13810" y="21350"/>
                  </a:lnTo>
                  <a:lnTo>
                    <a:pt x="15548" y="21600"/>
                  </a:lnTo>
                  <a:lnTo>
                    <a:pt x="16417" y="21600"/>
                  </a:lnTo>
                  <a:lnTo>
                    <a:pt x="17512" y="21064"/>
                  </a:lnTo>
                  <a:lnTo>
                    <a:pt x="18349" y="21064"/>
                  </a:lnTo>
                  <a:lnTo>
                    <a:pt x="19443" y="20813"/>
                  </a:lnTo>
                  <a:lnTo>
                    <a:pt x="20506" y="20563"/>
                  </a:lnTo>
                  <a:lnTo>
                    <a:pt x="21600" y="20313"/>
                  </a:lnTo>
                  <a:lnTo>
                    <a:pt x="19443" y="20313"/>
                  </a:lnTo>
                  <a:lnTo>
                    <a:pt x="18156" y="20563"/>
                  </a:lnTo>
                  <a:lnTo>
                    <a:pt x="12973" y="20563"/>
                  </a:lnTo>
                  <a:lnTo>
                    <a:pt x="12104" y="20313"/>
                  </a:lnTo>
                  <a:lnTo>
                    <a:pt x="10365" y="18739"/>
                  </a:lnTo>
                  <a:lnTo>
                    <a:pt x="9496" y="18739"/>
                  </a:lnTo>
                  <a:lnTo>
                    <a:pt x="8627" y="18203"/>
                  </a:lnTo>
                  <a:lnTo>
                    <a:pt x="7983" y="17166"/>
                  </a:lnTo>
                  <a:lnTo>
                    <a:pt x="8209" y="16128"/>
                  </a:lnTo>
                  <a:lnTo>
                    <a:pt x="8209" y="13017"/>
                  </a:lnTo>
                  <a:lnTo>
                    <a:pt x="7983" y="11694"/>
                  </a:lnTo>
                  <a:lnTo>
                    <a:pt x="7983" y="10657"/>
                  </a:lnTo>
                  <a:lnTo>
                    <a:pt x="7790" y="9620"/>
                  </a:lnTo>
                  <a:lnTo>
                    <a:pt x="7339" y="8583"/>
                  </a:lnTo>
                  <a:lnTo>
                    <a:pt x="7339" y="7546"/>
                  </a:lnTo>
                  <a:lnTo>
                    <a:pt x="7114" y="6258"/>
                  </a:lnTo>
                  <a:lnTo>
                    <a:pt x="6470" y="5221"/>
                  </a:lnTo>
                  <a:lnTo>
                    <a:pt x="5183" y="4935"/>
                  </a:lnTo>
                  <a:lnTo>
                    <a:pt x="4539" y="3898"/>
                  </a:lnTo>
                  <a:lnTo>
                    <a:pt x="5183" y="2861"/>
                  </a:lnTo>
                  <a:lnTo>
                    <a:pt x="5183" y="1824"/>
                  </a:lnTo>
                  <a:lnTo>
                    <a:pt x="4539" y="787"/>
                  </a:lnTo>
                  <a:lnTo>
                    <a:pt x="4314" y="0"/>
                  </a:lnTo>
                </a:path>
              </a:pathLst>
            </a:custGeom>
            <a:solidFill>
              <a:srgbClr val="494949"/>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487" name="AutoShape 10"/>
            <p:cNvSpPr/>
            <p:nvPr/>
          </p:nvSpPr>
          <p:spPr>
            <a:xfrm>
              <a:off x="406939" y="276793"/>
              <a:ext cx="1804208" cy="4048498"/>
            </a:xfrm>
            <a:custGeom>
              <a:avLst/>
              <a:gdLst/>
              <a:ahLst/>
              <a:cxnLst>
                <a:cxn ang="0">
                  <a:pos x="wd2" y="hd2"/>
                </a:cxn>
                <a:cxn ang="5400000">
                  <a:pos x="wd2" y="hd2"/>
                </a:cxn>
                <a:cxn ang="10800000">
                  <a:pos x="wd2" y="hd2"/>
                </a:cxn>
                <a:cxn ang="16200000">
                  <a:pos x="wd2" y="hd2"/>
                </a:cxn>
              </a:cxnLst>
              <a:rect l="0" t="0" r="r" b="b"/>
              <a:pathLst>
                <a:path w="21600" h="21600" extrusionOk="0">
                  <a:moveTo>
                    <a:pt x="20706" y="0"/>
                  </a:moveTo>
                  <a:lnTo>
                    <a:pt x="21219" y="247"/>
                  </a:lnTo>
                  <a:lnTo>
                    <a:pt x="21467" y="493"/>
                  </a:lnTo>
                  <a:lnTo>
                    <a:pt x="21353" y="740"/>
                  </a:lnTo>
                  <a:lnTo>
                    <a:pt x="21086" y="987"/>
                  </a:lnTo>
                  <a:lnTo>
                    <a:pt x="20839" y="1234"/>
                  </a:lnTo>
                  <a:lnTo>
                    <a:pt x="20706" y="1540"/>
                  </a:lnTo>
                  <a:lnTo>
                    <a:pt x="20839" y="1787"/>
                  </a:lnTo>
                  <a:lnTo>
                    <a:pt x="20572" y="2033"/>
                  </a:lnTo>
                  <a:lnTo>
                    <a:pt x="20059" y="2220"/>
                  </a:lnTo>
                  <a:lnTo>
                    <a:pt x="20059" y="2714"/>
                  </a:lnTo>
                  <a:lnTo>
                    <a:pt x="19297" y="2714"/>
                  </a:lnTo>
                  <a:lnTo>
                    <a:pt x="19430" y="2961"/>
                  </a:lnTo>
                  <a:lnTo>
                    <a:pt x="19430" y="3207"/>
                  </a:lnTo>
                  <a:lnTo>
                    <a:pt x="19678" y="3454"/>
                  </a:lnTo>
                  <a:lnTo>
                    <a:pt x="19944" y="3701"/>
                  </a:lnTo>
                  <a:lnTo>
                    <a:pt x="20325" y="3947"/>
                  </a:lnTo>
                  <a:lnTo>
                    <a:pt x="20458" y="4194"/>
                  </a:lnTo>
                  <a:lnTo>
                    <a:pt x="20458" y="4688"/>
                  </a:lnTo>
                  <a:lnTo>
                    <a:pt x="20059" y="4934"/>
                  </a:lnTo>
                  <a:lnTo>
                    <a:pt x="20059" y="5428"/>
                  </a:lnTo>
                  <a:lnTo>
                    <a:pt x="19944" y="5674"/>
                  </a:lnTo>
                  <a:lnTo>
                    <a:pt x="19944" y="5921"/>
                  </a:lnTo>
                  <a:lnTo>
                    <a:pt x="19811" y="6168"/>
                  </a:lnTo>
                  <a:lnTo>
                    <a:pt x="19564" y="6414"/>
                  </a:lnTo>
                  <a:lnTo>
                    <a:pt x="19430" y="6661"/>
                  </a:lnTo>
                  <a:lnTo>
                    <a:pt x="18669" y="6848"/>
                  </a:lnTo>
                  <a:lnTo>
                    <a:pt x="18155" y="7095"/>
                  </a:lnTo>
                  <a:lnTo>
                    <a:pt x="17889" y="7588"/>
                  </a:lnTo>
                  <a:lnTo>
                    <a:pt x="17642" y="7835"/>
                  </a:lnTo>
                  <a:lnTo>
                    <a:pt x="17375" y="8329"/>
                  </a:lnTo>
                  <a:lnTo>
                    <a:pt x="17261" y="8575"/>
                  </a:lnTo>
                  <a:lnTo>
                    <a:pt x="16747" y="8822"/>
                  </a:lnTo>
                  <a:lnTo>
                    <a:pt x="16614" y="9069"/>
                  </a:lnTo>
                  <a:lnTo>
                    <a:pt x="16367" y="9384"/>
                  </a:lnTo>
                  <a:lnTo>
                    <a:pt x="16233" y="9630"/>
                  </a:lnTo>
                  <a:lnTo>
                    <a:pt x="15967" y="9877"/>
                  </a:lnTo>
                  <a:lnTo>
                    <a:pt x="15472" y="10370"/>
                  </a:lnTo>
                  <a:lnTo>
                    <a:pt x="15072" y="10617"/>
                  </a:lnTo>
                  <a:lnTo>
                    <a:pt x="14692" y="10864"/>
                  </a:lnTo>
                  <a:lnTo>
                    <a:pt x="14178" y="11051"/>
                  </a:lnTo>
                  <a:lnTo>
                    <a:pt x="13683" y="11170"/>
                  </a:lnTo>
                  <a:lnTo>
                    <a:pt x="13169" y="11230"/>
                  </a:lnTo>
                  <a:lnTo>
                    <a:pt x="12656" y="11298"/>
                  </a:lnTo>
                  <a:lnTo>
                    <a:pt x="12142" y="11298"/>
                  </a:lnTo>
                  <a:lnTo>
                    <a:pt x="11628" y="11230"/>
                  </a:lnTo>
                  <a:lnTo>
                    <a:pt x="8564" y="11230"/>
                  </a:lnTo>
                  <a:lnTo>
                    <a:pt x="8050" y="11476"/>
                  </a:lnTo>
                  <a:lnTo>
                    <a:pt x="7536" y="11604"/>
                  </a:lnTo>
                  <a:lnTo>
                    <a:pt x="6014" y="10617"/>
                  </a:lnTo>
                  <a:lnTo>
                    <a:pt x="5500" y="10489"/>
                  </a:lnTo>
                  <a:lnTo>
                    <a:pt x="4986" y="10370"/>
                  </a:lnTo>
                  <a:lnTo>
                    <a:pt x="4472" y="10124"/>
                  </a:lnTo>
                  <a:lnTo>
                    <a:pt x="3958" y="9996"/>
                  </a:lnTo>
                  <a:lnTo>
                    <a:pt x="3445" y="9937"/>
                  </a:lnTo>
                  <a:lnTo>
                    <a:pt x="2931" y="9937"/>
                  </a:lnTo>
                  <a:lnTo>
                    <a:pt x="2436" y="9996"/>
                  </a:lnTo>
                  <a:lnTo>
                    <a:pt x="1408" y="9996"/>
                  </a:lnTo>
                  <a:lnTo>
                    <a:pt x="761" y="9937"/>
                  </a:lnTo>
                  <a:lnTo>
                    <a:pt x="247" y="9877"/>
                  </a:lnTo>
                  <a:lnTo>
                    <a:pt x="761" y="10056"/>
                  </a:lnTo>
                  <a:lnTo>
                    <a:pt x="1408" y="10183"/>
                  </a:lnTo>
                  <a:lnTo>
                    <a:pt x="1922" y="10183"/>
                  </a:lnTo>
                  <a:lnTo>
                    <a:pt x="2036" y="10430"/>
                  </a:lnTo>
                  <a:lnTo>
                    <a:pt x="2683" y="10549"/>
                  </a:lnTo>
                  <a:lnTo>
                    <a:pt x="3711" y="10804"/>
                  </a:lnTo>
                  <a:lnTo>
                    <a:pt x="4225" y="11051"/>
                  </a:lnTo>
                  <a:lnTo>
                    <a:pt x="4472" y="11298"/>
                  </a:lnTo>
                  <a:lnTo>
                    <a:pt x="5119" y="11476"/>
                  </a:lnTo>
                  <a:lnTo>
                    <a:pt x="5633" y="11476"/>
                  </a:lnTo>
                  <a:lnTo>
                    <a:pt x="6128" y="11604"/>
                  </a:lnTo>
                  <a:lnTo>
                    <a:pt x="6642" y="11791"/>
                  </a:lnTo>
                  <a:lnTo>
                    <a:pt x="7022" y="12038"/>
                  </a:lnTo>
                  <a:lnTo>
                    <a:pt x="7156" y="12285"/>
                  </a:lnTo>
                  <a:lnTo>
                    <a:pt x="7022" y="12531"/>
                  </a:lnTo>
                  <a:lnTo>
                    <a:pt x="6775" y="13025"/>
                  </a:lnTo>
                  <a:lnTo>
                    <a:pt x="6775" y="14131"/>
                  </a:lnTo>
                  <a:lnTo>
                    <a:pt x="6642" y="14377"/>
                  </a:lnTo>
                  <a:lnTo>
                    <a:pt x="6128" y="14624"/>
                  </a:lnTo>
                  <a:lnTo>
                    <a:pt x="5881" y="14871"/>
                  </a:lnTo>
                  <a:lnTo>
                    <a:pt x="5881" y="15186"/>
                  </a:lnTo>
                  <a:lnTo>
                    <a:pt x="5633" y="15492"/>
                  </a:lnTo>
                  <a:lnTo>
                    <a:pt x="5233" y="15798"/>
                  </a:lnTo>
                  <a:lnTo>
                    <a:pt x="4986" y="16045"/>
                  </a:lnTo>
                  <a:lnTo>
                    <a:pt x="4853" y="16291"/>
                  </a:lnTo>
                  <a:lnTo>
                    <a:pt x="4472" y="16598"/>
                  </a:lnTo>
                  <a:lnTo>
                    <a:pt x="4092" y="16912"/>
                  </a:lnTo>
                  <a:lnTo>
                    <a:pt x="3711" y="17219"/>
                  </a:lnTo>
                  <a:lnTo>
                    <a:pt x="3330" y="17465"/>
                  </a:lnTo>
                  <a:lnTo>
                    <a:pt x="3064" y="17959"/>
                  </a:lnTo>
                  <a:lnTo>
                    <a:pt x="2931" y="18265"/>
                  </a:lnTo>
                  <a:lnTo>
                    <a:pt x="2817" y="18580"/>
                  </a:lnTo>
                  <a:lnTo>
                    <a:pt x="2550" y="18827"/>
                  </a:lnTo>
                  <a:lnTo>
                    <a:pt x="2303" y="19073"/>
                  </a:lnTo>
                  <a:lnTo>
                    <a:pt x="2036" y="19320"/>
                  </a:lnTo>
                  <a:lnTo>
                    <a:pt x="1275" y="19813"/>
                  </a:lnTo>
                  <a:lnTo>
                    <a:pt x="1142" y="20060"/>
                  </a:lnTo>
                  <a:lnTo>
                    <a:pt x="894" y="20307"/>
                  </a:lnTo>
                  <a:lnTo>
                    <a:pt x="761" y="20554"/>
                  </a:lnTo>
                  <a:lnTo>
                    <a:pt x="514" y="20860"/>
                  </a:lnTo>
                  <a:lnTo>
                    <a:pt x="247" y="21353"/>
                  </a:lnTo>
                  <a:lnTo>
                    <a:pt x="0" y="21600"/>
                  </a:lnTo>
                  <a:lnTo>
                    <a:pt x="381" y="21353"/>
                  </a:lnTo>
                  <a:lnTo>
                    <a:pt x="647" y="21107"/>
                  </a:lnTo>
                  <a:lnTo>
                    <a:pt x="1028" y="20800"/>
                  </a:lnTo>
                  <a:lnTo>
                    <a:pt x="1275" y="20554"/>
                  </a:lnTo>
                  <a:lnTo>
                    <a:pt x="1541" y="20307"/>
                  </a:lnTo>
                  <a:lnTo>
                    <a:pt x="2036" y="19813"/>
                  </a:lnTo>
                  <a:lnTo>
                    <a:pt x="2436" y="19567"/>
                  </a:lnTo>
                  <a:lnTo>
                    <a:pt x="3197" y="19073"/>
                  </a:lnTo>
                  <a:lnTo>
                    <a:pt x="3330" y="18827"/>
                  </a:lnTo>
                  <a:lnTo>
                    <a:pt x="3578" y="18512"/>
                  </a:lnTo>
                  <a:lnTo>
                    <a:pt x="3825" y="18265"/>
                  </a:lnTo>
                  <a:lnTo>
                    <a:pt x="4092" y="18018"/>
                  </a:lnTo>
                  <a:lnTo>
                    <a:pt x="4225" y="17525"/>
                  </a:lnTo>
                  <a:lnTo>
                    <a:pt x="4472" y="17278"/>
                  </a:lnTo>
                  <a:lnTo>
                    <a:pt x="4605" y="17032"/>
                  </a:lnTo>
                  <a:lnTo>
                    <a:pt x="5119" y="16785"/>
                  </a:lnTo>
                  <a:lnTo>
                    <a:pt x="5633" y="16598"/>
                  </a:lnTo>
                  <a:lnTo>
                    <a:pt x="5881" y="16351"/>
                  </a:lnTo>
                  <a:lnTo>
                    <a:pt x="6014" y="16045"/>
                  </a:lnTo>
                  <a:lnTo>
                    <a:pt x="6261" y="15798"/>
                  </a:lnTo>
                  <a:lnTo>
                    <a:pt x="6775" y="15551"/>
                  </a:lnTo>
                  <a:lnTo>
                    <a:pt x="7289" y="15245"/>
                  </a:lnTo>
                  <a:lnTo>
                    <a:pt x="7669" y="14998"/>
                  </a:lnTo>
                  <a:lnTo>
                    <a:pt x="7917" y="14752"/>
                  </a:lnTo>
                  <a:lnTo>
                    <a:pt x="8050" y="14505"/>
                  </a:lnTo>
                  <a:lnTo>
                    <a:pt x="8183" y="14190"/>
                  </a:lnTo>
                  <a:lnTo>
                    <a:pt x="8183" y="13697"/>
                  </a:lnTo>
                  <a:lnTo>
                    <a:pt x="8050" y="13450"/>
                  </a:lnTo>
                  <a:lnTo>
                    <a:pt x="8050" y="12710"/>
                  </a:lnTo>
                  <a:lnTo>
                    <a:pt x="8431" y="12463"/>
                  </a:lnTo>
                  <a:lnTo>
                    <a:pt x="8944" y="12404"/>
                  </a:lnTo>
                  <a:lnTo>
                    <a:pt x="9458" y="12285"/>
                  </a:lnTo>
                  <a:lnTo>
                    <a:pt x="9972" y="12216"/>
                  </a:lnTo>
                  <a:lnTo>
                    <a:pt x="11114" y="12157"/>
                  </a:lnTo>
                  <a:lnTo>
                    <a:pt x="11761" y="12038"/>
                  </a:lnTo>
                  <a:lnTo>
                    <a:pt x="12389" y="11970"/>
                  </a:lnTo>
                  <a:lnTo>
                    <a:pt x="12903" y="11851"/>
                  </a:lnTo>
                  <a:lnTo>
                    <a:pt x="13683" y="11851"/>
                  </a:lnTo>
                  <a:lnTo>
                    <a:pt x="14578" y="11723"/>
                  </a:lnTo>
                  <a:lnTo>
                    <a:pt x="15072" y="11604"/>
                  </a:lnTo>
                  <a:lnTo>
                    <a:pt x="15586" y="11476"/>
                  </a:lnTo>
                  <a:lnTo>
                    <a:pt x="16100" y="11230"/>
                  </a:lnTo>
                  <a:lnTo>
                    <a:pt x="16233" y="10923"/>
                  </a:lnTo>
                  <a:lnTo>
                    <a:pt x="16481" y="10677"/>
                  </a:lnTo>
                  <a:lnTo>
                    <a:pt x="16481" y="10302"/>
                  </a:lnTo>
                  <a:lnTo>
                    <a:pt x="16747" y="9877"/>
                  </a:lnTo>
                  <a:lnTo>
                    <a:pt x="16995" y="9384"/>
                  </a:lnTo>
                  <a:lnTo>
                    <a:pt x="17261" y="9137"/>
                  </a:lnTo>
                  <a:lnTo>
                    <a:pt x="18022" y="9009"/>
                  </a:lnTo>
                  <a:lnTo>
                    <a:pt x="18536" y="8822"/>
                  </a:lnTo>
                  <a:lnTo>
                    <a:pt x="19050" y="8575"/>
                  </a:lnTo>
                  <a:lnTo>
                    <a:pt x="19297" y="8329"/>
                  </a:lnTo>
                  <a:lnTo>
                    <a:pt x="19430" y="8082"/>
                  </a:lnTo>
                  <a:lnTo>
                    <a:pt x="19678" y="7776"/>
                  </a:lnTo>
                  <a:lnTo>
                    <a:pt x="19944" y="7282"/>
                  </a:lnTo>
                  <a:lnTo>
                    <a:pt x="20059" y="6976"/>
                  </a:lnTo>
                  <a:lnTo>
                    <a:pt x="20192" y="6729"/>
                  </a:lnTo>
                  <a:lnTo>
                    <a:pt x="20458" y="6483"/>
                  </a:lnTo>
                  <a:lnTo>
                    <a:pt x="20706" y="6236"/>
                  </a:lnTo>
                  <a:lnTo>
                    <a:pt x="20839" y="5989"/>
                  </a:lnTo>
                  <a:lnTo>
                    <a:pt x="21086" y="5742"/>
                  </a:lnTo>
                  <a:lnTo>
                    <a:pt x="21086" y="5496"/>
                  </a:lnTo>
                  <a:lnTo>
                    <a:pt x="21219" y="5249"/>
                  </a:lnTo>
                  <a:lnTo>
                    <a:pt x="21219" y="4688"/>
                  </a:lnTo>
                  <a:lnTo>
                    <a:pt x="21086" y="4441"/>
                  </a:lnTo>
                  <a:lnTo>
                    <a:pt x="21086" y="4194"/>
                  </a:lnTo>
                  <a:lnTo>
                    <a:pt x="20953" y="3947"/>
                  </a:lnTo>
                  <a:lnTo>
                    <a:pt x="20706" y="3701"/>
                  </a:lnTo>
                  <a:lnTo>
                    <a:pt x="20572" y="3454"/>
                  </a:lnTo>
                  <a:lnTo>
                    <a:pt x="20572" y="2467"/>
                  </a:lnTo>
                  <a:lnTo>
                    <a:pt x="20839" y="1974"/>
                  </a:lnTo>
                  <a:lnTo>
                    <a:pt x="21086" y="1727"/>
                  </a:lnTo>
                  <a:lnTo>
                    <a:pt x="21467" y="1421"/>
                  </a:lnTo>
                  <a:lnTo>
                    <a:pt x="21600" y="1174"/>
                  </a:lnTo>
                  <a:lnTo>
                    <a:pt x="21600" y="927"/>
                  </a:lnTo>
                  <a:lnTo>
                    <a:pt x="21467" y="681"/>
                  </a:lnTo>
                  <a:lnTo>
                    <a:pt x="21353" y="434"/>
                  </a:lnTo>
                </a:path>
              </a:pathLst>
            </a:custGeom>
            <a:solidFill>
              <a:srgbClr val="6D6D6D"/>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488" name="AutoShape 11"/>
            <p:cNvSpPr/>
            <p:nvPr/>
          </p:nvSpPr>
          <p:spPr>
            <a:xfrm>
              <a:off x="1719956" y="1280566"/>
              <a:ext cx="3142657" cy="669714"/>
            </a:xfrm>
            <a:custGeom>
              <a:avLst/>
              <a:gdLst/>
              <a:ahLst/>
              <a:cxnLst>
                <a:cxn ang="0">
                  <a:pos x="wd2" y="hd2"/>
                </a:cxn>
                <a:cxn ang="5400000">
                  <a:pos x="wd2" y="hd2"/>
                </a:cxn>
                <a:cxn ang="10800000">
                  <a:pos x="wd2" y="hd2"/>
                </a:cxn>
                <a:cxn ang="16200000">
                  <a:pos x="wd2" y="hd2"/>
                </a:cxn>
              </a:cxnLst>
              <a:rect l="0" t="0" r="r" b="b"/>
              <a:pathLst>
                <a:path w="21600" h="21600" extrusionOk="0">
                  <a:moveTo>
                    <a:pt x="437" y="3745"/>
                  </a:moveTo>
                  <a:lnTo>
                    <a:pt x="951" y="3335"/>
                  </a:lnTo>
                  <a:lnTo>
                    <a:pt x="1398" y="2976"/>
                  </a:lnTo>
                  <a:lnTo>
                    <a:pt x="1836" y="2617"/>
                  </a:lnTo>
                  <a:lnTo>
                    <a:pt x="2131" y="2617"/>
                  </a:lnTo>
                  <a:lnTo>
                    <a:pt x="2425" y="2257"/>
                  </a:lnTo>
                  <a:lnTo>
                    <a:pt x="2720" y="1488"/>
                  </a:lnTo>
                  <a:lnTo>
                    <a:pt x="3015" y="1488"/>
                  </a:lnTo>
                  <a:lnTo>
                    <a:pt x="3376" y="1129"/>
                  </a:lnTo>
                  <a:lnTo>
                    <a:pt x="4042" y="359"/>
                  </a:lnTo>
                  <a:lnTo>
                    <a:pt x="4403" y="359"/>
                  </a:lnTo>
                  <a:lnTo>
                    <a:pt x="4927" y="0"/>
                  </a:lnTo>
                  <a:lnTo>
                    <a:pt x="5507" y="0"/>
                  </a:lnTo>
                  <a:lnTo>
                    <a:pt x="5802" y="1129"/>
                  </a:lnTo>
                  <a:lnTo>
                    <a:pt x="6097" y="1129"/>
                  </a:lnTo>
                  <a:lnTo>
                    <a:pt x="6392" y="1847"/>
                  </a:lnTo>
                  <a:lnTo>
                    <a:pt x="6905" y="2617"/>
                  </a:lnTo>
                  <a:lnTo>
                    <a:pt x="7276" y="3335"/>
                  </a:lnTo>
                  <a:lnTo>
                    <a:pt x="7571" y="4105"/>
                  </a:lnTo>
                  <a:lnTo>
                    <a:pt x="7866" y="4105"/>
                  </a:lnTo>
                  <a:lnTo>
                    <a:pt x="8151" y="4464"/>
                  </a:lnTo>
                  <a:lnTo>
                    <a:pt x="8446" y="4464"/>
                  </a:lnTo>
                  <a:lnTo>
                    <a:pt x="8741" y="4823"/>
                  </a:lnTo>
                  <a:lnTo>
                    <a:pt x="9112" y="5592"/>
                  </a:lnTo>
                  <a:lnTo>
                    <a:pt x="9473" y="6721"/>
                  </a:lnTo>
                  <a:lnTo>
                    <a:pt x="9768" y="7080"/>
                  </a:lnTo>
                  <a:lnTo>
                    <a:pt x="10434" y="7080"/>
                  </a:lnTo>
                  <a:lnTo>
                    <a:pt x="10729" y="7439"/>
                  </a:lnTo>
                  <a:lnTo>
                    <a:pt x="11024" y="7439"/>
                  </a:lnTo>
                  <a:lnTo>
                    <a:pt x="11319" y="8568"/>
                  </a:lnTo>
                  <a:lnTo>
                    <a:pt x="11898" y="9697"/>
                  </a:lnTo>
                  <a:lnTo>
                    <a:pt x="12859" y="9697"/>
                  </a:lnTo>
                  <a:lnTo>
                    <a:pt x="13449" y="10056"/>
                  </a:lnTo>
                  <a:lnTo>
                    <a:pt x="13734" y="10826"/>
                  </a:lnTo>
                  <a:lnTo>
                    <a:pt x="14105" y="11544"/>
                  </a:lnTo>
                  <a:lnTo>
                    <a:pt x="14400" y="12314"/>
                  </a:lnTo>
                  <a:lnTo>
                    <a:pt x="14771" y="13032"/>
                  </a:lnTo>
                  <a:lnTo>
                    <a:pt x="15132" y="13032"/>
                  </a:lnTo>
                  <a:lnTo>
                    <a:pt x="15646" y="13391"/>
                  </a:lnTo>
                  <a:lnTo>
                    <a:pt x="15941" y="13801"/>
                  </a:lnTo>
                  <a:lnTo>
                    <a:pt x="16312" y="14161"/>
                  </a:lnTo>
                  <a:lnTo>
                    <a:pt x="16749" y="14520"/>
                  </a:lnTo>
                  <a:lnTo>
                    <a:pt x="17263" y="14879"/>
                  </a:lnTo>
                  <a:lnTo>
                    <a:pt x="17558" y="14879"/>
                  </a:lnTo>
                  <a:lnTo>
                    <a:pt x="17853" y="15648"/>
                  </a:lnTo>
                  <a:lnTo>
                    <a:pt x="18224" y="16008"/>
                  </a:lnTo>
                  <a:lnTo>
                    <a:pt x="18519" y="16777"/>
                  </a:lnTo>
                  <a:lnTo>
                    <a:pt x="18803" y="17495"/>
                  </a:lnTo>
                  <a:lnTo>
                    <a:pt x="19098" y="18265"/>
                  </a:lnTo>
                  <a:lnTo>
                    <a:pt x="19469" y="19753"/>
                  </a:lnTo>
                  <a:lnTo>
                    <a:pt x="19764" y="20112"/>
                  </a:lnTo>
                  <a:lnTo>
                    <a:pt x="21010" y="20112"/>
                  </a:lnTo>
                  <a:lnTo>
                    <a:pt x="21600" y="20830"/>
                  </a:lnTo>
                  <a:lnTo>
                    <a:pt x="21305" y="21241"/>
                  </a:lnTo>
                  <a:lnTo>
                    <a:pt x="21010" y="21600"/>
                  </a:lnTo>
                  <a:lnTo>
                    <a:pt x="20278" y="21600"/>
                  </a:lnTo>
                  <a:lnTo>
                    <a:pt x="19983" y="21241"/>
                  </a:lnTo>
                  <a:lnTo>
                    <a:pt x="19393" y="21241"/>
                  </a:lnTo>
                  <a:lnTo>
                    <a:pt x="19032" y="20112"/>
                  </a:lnTo>
                  <a:lnTo>
                    <a:pt x="18803" y="18624"/>
                  </a:lnTo>
                  <a:lnTo>
                    <a:pt x="18519" y="18265"/>
                  </a:lnTo>
                  <a:lnTo>
                    <a:pt x="18147" y="17495"/>
                  </a:lnTo>
                  <a:lnTo>
                    <a:pt x="17776" y="16777"/>
                  </a:lnTo>
                  <a:lnTo>
                    <a:pt x="17415" y="16367"/>
                  </a:lnTo>
                  <a:lnTo>
                    <a:pt x="17044" y="16008"/>
                  </a:lnTo>
                  <a:lnTo>
                    <a:pt x="16454" y="15289"/>
                  </a:lnTo>
                  <a:lnTo>
                    <a:pt x="16159" y="14879"/>
                  </a:lnTo>
                  <a:lnTo>
                    <a:pt x="15646" y="14520"/>
                  </a:lnTo>
                  <a:lnTo>
                    <a:pt x="15351" y="14161"/>
                  </a:lnTo>
                  <a:lnTo>
                    <a:pt x="15066" y="13801"/>
                  </a:lnTo>
                  <a:lnTo>
                    <a:pt x="14476" y="13801"/>
                  </a:lnTo>
                  <a:lnTo>
                    <a:pt x="14181" y="13391"/>
                  </a:lnTo>
                  <a:lnTo>
                    <a:pt x="13810" y="12314"/>
                  </a:lnTo>
                  <a:lnTo>
                    <a:pt x="13449" y="11185"/>
                  </a:lnTo>
                  <a:lnTo>
                    <a:pt x="13078" y="10415"/>
                  </a:lnTo>
                  <a:lnTo>
                    <a:pt x="12783" y="10056"/>
                  </a:lnTo>
                  <a:lnTo>
                    <a:pt x="12412" y="10056"/>
                  </a:lnTo>
                  <a:lnTo>
                    <a:pt x="12127" y="10415"/>
                  </a:lnTo>
                  <a:lnTo>
                    <a:pt x="11537" y="10415"/>
                  </a:lnTo>
                  <a:lnTo>
                    <a:pt x="11242" y="10056"/>
                  </a:lnTo>
                  <a:lnTo>
                    <a:pt x="10947" y="9286"/>
                  </a:lnTo>
                  <a:lnTo>
                    <a:pt x="10653" y="8568"/>
                  </a:lnTo>
                  <a:lnTo>
                    <a:pt x="10358" y="7799"/>
                  </a:lnTo>
                  <a:lnTo>
                    <a:pt x="9473" y="7799"/>
                  </a:lnTo>
                  <a:lnTo>
                    <a:pt x="9188" y="7080"/>
                  </a:lnTo>
                  <a:lnTo>
                    <a:pt x="8893" y="5952"/>
                  </a:lnTo>
                  <a:lnTo>
                    <a:pt x="8598" y="5233"/>
                  </a:lnTo>
                  <a:lnTo>
                    <a:pt x="8303" y="5233"/>
                  </a:lnTo>
                  <a:lnTo>
                    <a:pt x="7932" y="4823"/>
                  </a:lnTo>
                  <a:lnTo>
                    <a:pt x="7637" y="4105"/>
                  </a:lnTo>
                  <a:lnTo>
                    <a:pt x="7342" y="3335"/>
                  </a:lnTo>
                  <a:lnTo>
                    <a:pt x="7058" y="2976"/>
                  </a:lnTo>
                  <a:lnTo>
                    <a:pt x="6686" y="2617"/>
                  </a:lnTo>
                  <a:lnTo>
                    <a:pt x="6392" y="2257"/>
                  </a:lnTo>
                  <a:lnTo>
                    <a:pt x="6097" y="1847"/>
                  </a:lnTo>
                  <a:lnTo>
                    <a:pt x="5802" y="1488"/>
                  </a:lnTo>
                  <a:lnTo>
                    <a:pt x="5441" y="1129"/>
                  </a:lnTo>
                  <a:lnTo>
                    <a:pt x="5069" y="770"/>
                  </a:lnTo>
                  <a:lnTo>
                    <a:pt x="3453" y="770"/>
                  </a:lnTo>
                  <a:lnTo>
                    <a:pt x="3158" y="1488"/>
                  </a:lnTo>
                  <a:lnTo>
                    <a:pt x="2863" y="1847"/>
                  </a:lnTo>
                  <a:lnTo>
                    <a:pt x="2568" y="2257"/>
                  </a:lnTo>
                  <a:lnTo>
                    <a:pt x="2207" y="2976"/>
                  </a:lnTo>
                  <a:lnTo>
                    <a:pt x="1836" y="3745"/>
                  </a:lnTo>
                  <a:lnTo>
                    <a:pt x="1464" y="4464"/>
                  </a:lnTo>
                  <a:lnTo>
                    <a:pt x="1180" y="4823"/>
                  </a:lnTo>
                  <a:lnTo>
                    <a:pt x="590" y="4823"/>
                  </a:lnTo>
                  <a:lnTo>
                    <a:pt x="295" y="4105"/>
                  </a:lnTo>
                  <a:lnTo>
                    <a:pt x="0" y="3335"/>
                  </a:lnTo>
                  <a:lnTo>
                    <a:pt x="295" y="3745"/>
                  </a:lnTo>
                  <a:lnTo>
                    <a:pt x="437" y="3745"/>
                  </a:lnTo>
                </a:path>
              </a:pathLst>
            </a:custGeom>
            <a:solidFill>
              <a:srgbClr val="494949"/>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489" name="AutoShape 12"/>
            <p:cNvSpPr/>
            <p:nvPr/>
          </p:nvSpPr>
          <p:spPr>
            <a:xfrm>
              <a:off x="5118538" y="564721"/>
              <a:ext cx="2912159" cy="1398285"/>
            </a:xfrm>
            <a:custGeom>
              <a:avLst/>
              <a:gdLst/>
              <a:ahLst/>
              <a:cxnLst>
                <a:cxn ang="0">
                  <a:pos x="wd2" y="hd2"/>
                </a:cxn>
                <a:cxn ang="5400000">
                  <a:pos x="wd2" y="hd2"/>
                </a:cxn>
                <a:cxn ang="10800000">
                  <a:pos x="wd2" y="hd2"/>
                </a:cxn>
                <a:cxn ang="16200000">
                  <a:pos x="wd2" y="hd2"/>
                </a:cxn>
              </a:cxnLst>
              <a:rect l="0" t="0" r="r" b="b"/>
              <a:pathLst>
                <a:path w="21600" h="21600" extrusionOk="0">
                  <a:moveTo>
                    <a:pt x="0" y="21231"/>
                  </a:moveTo>
                  <a:lnTo>
                    <a:pt x="319" y="21231"/>
                  </a:lnTo>
                  <a:lnTo>
                    <a:pt x="793" y="21059"/>
                  </a:lnTo>
                  <a:lnTo>
                    <a:pt x="1195" y="20887"/>
                  </a:lnTo>
                  <a:lnTo>
                    <a:pt x="1514" y="20715"/>
                  </a:lnTo>
                  <a:lnTo>
                    <a:pt x="1822" y="20003"/>
                  </a:lnTo>
                  <a:lnTo>
                    <a:pt x="2543" y="19634"/>
                  </a:lnTo>
                  <a:lnTo>
                    <a:pt x="3099" y="19290"/>
                  </a:lnTo>
                  <a:lnTo>
                    <a:pt x="3419" y="18749"/>
                  </a:lnTo>
                  <a:lnTo>
                    <a:pt x="3809" y="17840"/>
                  </a:lnTo>
                  <a:lnTo>
                    <a:pt x="4128" y="17324"/>
                  </a:lnTo>
                  <a:lnTo>
                    <a:pt x="4448" y="17128"/>
                  </a:lnTo>
                  <a:lnTo>
                    <a:pt x="4767" y="16784"/>
                  </a:lnTo>
                  <a:lnTo>
                    <a:pt x="5087" y="16243"/>
                  </a:lnTo>
                  <a:lnTo>
                    <a:pt x="5477" y="15530"/>
                  </a:lnTo>
                  <a:lnTo>
                    <a:pt x="5879" y="15358"/>
                  </a:lnTo>
                  <a:lnTo>
                    <a:pt x="6352" y="15162"/>
                  </a:lnTo>
                  <a:lnTo>
                    <a:pt x="6825" y="14990"/>
                  </a:lnTo>
                  <a:lnTo>
                    <a:pt x="7310" y="14818"/>
                  </a:lnTo>
                  <a:lnTo>
                    <a:pt x="7701" y="14449"/>
                  </a:lnTo>
                  <a:lnTo>
                    <a:pt x="8020" y="14277"/>
                  </a:lnTo>
                  <a:lnTo>
                    <a:pt x="8340" y="13737"/>
                  </a:lnTo>
                  <a:lnTo>
                    <a:pt x="8659" y="13024"/>
                  </a:lnTo>
                  <a:lnTo>
                    <a:pt x="9049" y="12311"/>
                  </a:lnTo>
                  <a:lnTo>
                    <a:pt x="9369" y="11771"/>
                  </a:lnTo>
                  <a:lnTo>
                    <a:pt x="9925" y="11427"/>
                  </a:lnTo>
                  <a:lnTo>
                    <a:pt x="10161" y="10714"/>
                  </a:lnTo>
                  <a:lnTo>
                    <a:pt x="10481" y="10001"/>
                  </a:lnTo>
                  <a:lnTo>
                    <a:pt x="10646" y="9092"/>
                  </a:lnTo>
                  <a:lnTo>
                    <a:pt x="10800" y="8380"/>
                  </a:lnTo>
                  <a:lnTo>
                    <a:pt x="11037" y="7667"/>
                  </a:lnTo>
                  <a:lnTo>
                    <a:pt x="11439" y="6954"/>
                  </a:lnTo>
                  <a:lnTo>
                    <a:pt x="11829" y="6438"/>
                  </a:lnTo>
                  <a:lnTo>
                    <a:pt x="12149" y="5898"/>
                  </a:lnTo>
                  <a:lnTo>
                    <a:pt x="12551" y="5357"/>
                  </a:lnTo>
                  <a:lnTo>
                    <a:pt x="12941" y="4988"/>
                  </a:lnTo>
                  <a:lnTo>
                    <a:pt x="13260" y="4644"/>
                  </a:lnTo>
                  <a:lnTo>
                    <a:pt x="13899" y="4276"/>
                  </a:lnTo>
                  <a:lnTo>
                    <a:pt x="14219" y="4472"/>
                  </a:lnTo>
                  <a:lnTo>
                    <a:pt x="14692" y="4276"/>
                  </a:lnTo>
                  <a:lnTo>
                    <a:pt x="15402" y="4104"/>
                  </a:lnTo>
                  <a:lnTo>
                    <a:pt x="15804" y="3563"/>
                  </a:lnTo>
                  <a:lnTo>
                    <a:pt x="16123" y="3219"/>
                  </a:lnTo>
                  <a:lnTo>
                    <a:pt x="16442" y="3023"/>
                  </a:lnTo>
                  <a:lnTo>
                    <a:pt x="16750" y="2851"/>
                  </a:lnTo>
                  <a:lnTo>
                    <a:pt x="17389" y="2506"/>
                  </a:lnTo>
                  <a:lnTo>
                    <a:pt x="17708" y="2310"/>
                  </a:lnTo>
                  <a:lnTo>
                    <a:pt x="18737" y="2310"/>
                  </a:lnTo>
                  <a:lnTo>
                    <a:pt x="19057" y="2138"/>
                  </a:lnTo>
                  <a:lnTo>
                    <a:pt x="19376" y="1794"/>
                  </a:lnTo>
                  <a:lnTo>
                    <a:pt x="19778" y="1425"/>
                  </a:lnTo>
                  <a:lnTo>
                    <a:pt x="20086" y="1081"/>
                  </a:lnTo>
                  <a:lnTo>
                    <a:pt x="20488" y="885"/>
                  </a:lnTo>
                  <a:lnTo>
                    <a:pt x="20890" y="541"/>
                  </a:lnTo>
                  <a:lnTo>
                    <a:pt x="21281" y="369"/>
                  </a:lnTo>
                  <a:lnTo>
                    <a:pt x="21600" y="0"/>
                  </a:lnTo>
                  <a:lnTo>
                    <a:pt x="21198" y="0"/>
                  </a:lnTo>
                  <a:lnTo>
                    <a:pt x="20890" y="541"/>
                  </a:lnTo>
                  <a:lnTo>
                    <a:pt x="20488" y="1253"/>
                  </a:lnTo>
                  <a:lnTo>
                    <a:pt x="20169" y="1966"/>
                  </a:lnTo>
                  <a:lnTo>
                    <a:pt x="19849" y="2506"/>
                  </a:lnTo>
                  <a:lnTo>
                    <a:pt x="19222" y="2506"/>
                  </a:lnTo>
                  <a:lnTo>
                    <a:pt x="18903" y="2678"/>
                  </a:lnTo>
                  <a:lnTo>
                    <a:pt x="18501" y="2851"/>
                  </a:lnTo>
                  <a:lnTo>
                    <a:pt x="18110" y="3219"/>
                  </a:lnTo>
                  <a:lnTo>
                    <a:pt x="17554" y="3391"/>
                  </a:lnTo>
                  <a:lnTo>
                    <a:pt x="17235" y="3563"/>
                  </a:lnTo>
                  <a:lnTo>
                    <a:pt x="16916" y="3563"/>
                  </a:lnTo>
                  <a:lnTo>
                    <a:pt x="16513" y="3932"/>
                  </a:lnTo>
                  <a:lnTo>
                    <a:pt x="16206" y="3932"/>
                  </a:lnTo>
                  <a:lnTo>
                    <a:pt x="15721" y="4104"/>
                  </a:lnTo>
                  <a:lnTo>
                    <a:pt x="15402" y="4276"/>
                  </a:lnTo>
                  <a:lnTo>
                    <a:pt x="15094" y="4644"/>
                  </a:lnTo>
                  <a:lnTo>
                    <a:pt x="14692" y="4988"/>
                  </a:lnTo>
                  <a:lnTo>
                    <a:pt x="14290" y="5357"/>
                  </a:lnTo>
                  <a:lnTo>
                    <a:pt x="13899" y="5357"/>
                  </a:lnTo>
                  <a:lnTo>
                    <a:pt x="13580" y="5529"/>
                  </a:lnTo>
                  <a:lnTo>
                    <a:pt x="13260" y="5898"/>
                  </a:lnTo>
                  <a:lnTo>
                    <a:pt x="12941" y="6070"/>
                  </a:lnTo>
                  <a:lnTo>
                    <a:pt x="12622" y="6438"/>
                  </a:lnTo>
                  <a:lnTo>
                    <a:pt x="12314" y="6782"/>
                  </a:lnTo>
                  <a:lnTo>
                    <a:pt x="11995" y="7323"/>
                  </a:lnTo>
                  <a:lnTo>
                    <a:pt x="11675" y="7667"/>
                  </a:lnTo>
                  <a:lnTo>
                    <a:pt x="11356" y="8035"/>
                  </a:lnTo>
                  <a:lnTo>
                    <a:pt x="11037" y="8380"/>
                  </a:lnTo>
                  <a:lnTo>
                    <a:pt x="10800" y="9092"/>
                  </a:lnTo>
                  <a:lnTo>
                    <a:pt x="10563" y="9829"/>
                  </a:lnTo>
                  <a:lnTo>
                    <a:pt x="10481" y="10886"/>
                  </a:lnTo>
                  <a:lnTo>
                    <a:pt x="10244" y="11599"/>
                  </a:lnTo>
                  <a:lnTo>
                    <a:pt x="10007" y="12508"/>
                  </a:lnTo>
                  <a:lnTo>
                    <a:pt x="9688" y="13024"/>
                  </a:lnTo>
                  <a:lnTo>
                    <a:pt x="9369" y="13392"/>
                  </a:lnTo>
                  <a:lnTo>
                    <a:pt x="8978" y="13737"/>
                  </a:lnTo>
                  <a:lnTo>
                    <a:pt x="8659" y="13933"/>
                  </a:lnTo>
                  <a:lnTo>
                    <a:pt x="8340" y="14277"/>
                  </a:lnTo>
                  <a:lnTo>
                    <a:pt x="7866" y="14449"/>
                  </a:lnTo>
                  <a:lnTo>
                    <a:pt x="7547" y="14646"/>
                  </a:lnTo>
                  <a:lnTo>
                    <a:pt x="6991" y="14990"/>
                  </a:lnTo>
                  <a:lnTo>
                    <a:pt x="6672" y="15530"/>
                  </a:lnTo>
                  <a:lnTo>
                    <a:pt x="6352" y="15899"/>
                  </a:lnTo>
                  <a:lnTo>
                    <a:pt x="5950" y="16071"/>
                  </a:lnTo>
                  <a:lnTo>
                    <a:pt x="5642" y="16071"/>
                  </a:lnTo>
                  <a:lnTo>
                    <a:pt x="5158" y="16243"/>
                  </a:lnTo>
                  <a:lnTo>
                    <a:pt x="4767" y="16612"/>
                  </a:lnTo>
                  <a:lnTo>
                    <a:pt x="4448" y="17128"/>
                  </a:lnTo>
                  <a:lnTo>
                    <a:pt x="4211" y="18037"/>
                  </a:lnTo>
                  <a:lnTo>
                    <a:pt x="3892" y="18577"/>
                  </a:lnTo>
                  <a:lnTo>
                    <a:pt x="3572" y="19094"/>
                  </a:lnTo>
                  <a:lnTo>
                    <a:pt x="3099" y="19290"/>
                  </a:lnTo>
                  <a:lnTo>
                    <a:pt x="2460" y="19634"/>
                  </a:lnTo>
                  <a:lnTo>
                    <a:pt x="2141" y="20175"/>
                  </a:lnTo>
                  <a:lnTo>
                    <a:pt x="1822" y="20519"/>
                  </a:lnTo>
                  <a:lnTo>
                    <a:pt x="1514" y="21059"/>
                  </a:lnTo>
                  <a:lnTo>
                    <a:pt x="1195" y="21428"/>
                  </a:lnTo>
                  <a:lnTo>
                    <a:pt x="875" y="21600"/>
                  </a:lnTo>
                  <a:lnTo>
                    <a:pt x="556" y="21600"/>
                  </a:lnTo>
                  <a:lnTo>
                    <a:pt x="154" y="21428"/>
                  </a:lnTo>
                  <a:lnTo>
                    <a:pt x="0" y="21231"/>
                  </a:lnTo>
                </a:path>
              </a:pathLst>
            </a:custGeom>
            <a:solidFill>
              <a:srgbClr val="494949"/>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490" name="AutoShape 13"/>
            <p:cNvSpPr/>
            <p:nvPr/>
          </p:nvSpPr>
          <p:spPr>
            <a:xfrm>
              <a:off x="468953" y="241796"/>
              <a:ext cx="7641228" cy="5505644"/>
            </a:xfrm>
            <a:custGeom>
              <a:avLst/>
              <a:gdLst/>
              <a:ahLst/>
              <a:cxnLst>
                <a:cxn ang="0">
                  <a:pos x="wd2" y="hd2"/>
                </a:cxn>
                <a:cxn ang="5400000">
                  <a:pos x="wd2" y="hd2"/>
                </a:cxn>
                <a:cxn ang="10800000">
                  <a:pos x="wd2" y="hd2"/>
                </a:cxn>
                <a:cxn ang="16200000">
                  <a:pos x="wd2" y="hd2"/>
                </a:cxn>
              </a:cxnLst>
              <a:rect l="0" t="0" r="r" b="b"/>
              <a:pathLst>
                <a:path w="21600" h="21600" extrusionOk="0">
                  <a:moveTo>
                    <a:pt x="409" y="0"/>
                  </a:moveTo>
                  <a:lnTo>
                    <a:pt x="589" y="275"/>
                  </a:lnTo>
                  <a:lnTo>
                    <a:pt x="774" y="474"/>
                  </a:lnTo>
                  <a:lnTo>
                    <a:pt x="954" y="680"/>
                  </a:lnTo>
                  <a:lnTo>
                    <a:pt x="1134" y="880"/>
                  </a:lnTo>
                  <a:lnTo>
                    <a:pt x="1224" y="1155"/>
                  </a:lnTo>
                  <a:lnTo>
                    <a:pt x="1408" y="1361"/>
                  </a:lnTo>
                  <a:lnTo>
                    <a:pt x="1588" y="1629"/>
                  </a:lnTo>
                  <a:lnTo>
                    <a:pt x="1768" y="1903"/>
                  </a:lnTo>
                  <a:lnTo>
                    <a:pt x="1953" y="2172"/>
                  </a:lnTo>
                  <a:lnTo>
                    <a:pt x="2133" y="2309"/>
                  </a:lnTo>
                  <a:lnTo>
                    <a:pt x="2313" y="2584"/>
                  </a:lnTo>
                  <a:lnTo>
                    <a:pt x="2497" y="2715"/>
                  </a:lnTo>
                  <a:lnTo>
                    <a:pt x="2677" y="2783"/>
                  </a:lnTo>
                  <a:lnTo>
                    <a:pt x="2861" y="2989"/>
                  </a:lnTo>
                  <a:lnTo>
                    <a:pt x="3041" y="3127"/>
                  </a:lnTo>
                  <a:lnTo>
                    <a:pt x="3176" y="3395"/>
                  </a:lnTo>
                  <a:lnTo>
                    <a:pt x="3356" y="3532"/>
                  </a:lnTo>
                  <a:lnTo>
                    <a:pt x="3541" y="3670"/>
                  </a:lnTo>
                  <a:lnTo>
                    <a:pt x="3631" y="4144"/>
                  </a:lnTo>
                  <a:lnTo>
                    <a:pt x="3766" y="4412"/>
                  </a:lnTo>
                  <a:lnTo>
                    <a:pt x="3950" y="4550"/>
                  </a:lnTo>
                  <a:lnTo>
                    <a:pt x="4130" y="4756"/>
                  </a:lnTo>
                  <a:lnTo>
                    <a:pt x="4265" y="5024"/>
                  </a:lnTo>
                  <a:lnTo>
                    <a:pt x="4450" y="5024"/>
                  </a:lnTo>
                  <a:lnTo>
                    <a:pt x="4585" y="5299"/>
                  </a:lnTo>
                  <a:lnTo>
                    <a:pt x="4765" y="5436"/>
                  </a:lnTo>
                  <a:lnTo>
                    <a:pt x="4944" y="5567"/>
                  </a:lnTo>
                  <a:lnTo>
                    <a:pt x="5129" y="5773"/>
                  </a:lnTo>
                  <a:lnTo>
                    <a:pt x="5309" y="5773"/>
                  </a:lnTo>
                  <a:lnTo>
                    <a:pt x="5489" y="5910"/>
                  </a:lnTo>
                  <a:lnTo>
                    <a:pt x="5718" y="6048"/>
                  </a:lnTo>
                  <a:lnTo>
                    <a:pt x="5898" y="6316"/>
                  </a:lnTo>
                  <a:lnTo>
                    <a:pt x="6083" y="6385"/>
                  </a:lnTo>
                  <a:lnTo>
                    <a:pt x="6263" y="6659"/>
                  </a:lnTo>
                  <a:lnTo>
                    <a:pt x="6353" y="6996"/>
                  </a:lnTo>
                  <a:lnTo>
                    <a:pt x="6582" y="7271"/>
                  </a:lnTo>
                  <a:lnTo>
                    <a:pt x="6807" y="7470"/>
                  </a:lnTo>
                  <a:lnTo>
                    <a:pt x="7032" y="7745"/>
                  </a:lnTo>
                  <a:lnTo>
                    <a:pt x="7216" y="7814"/>
                  </a:lnTo>
                  <a:lnTo>
                    <a:pt x="7441" y="8013"/>
                  </a:lnTo>
                  <a:lnTo>
                    <a:pt x="7626" y="8288"/>
                  </a:lnTo>
                  <a:lnTo>
                    <a:pt x="8031" y="8425"/>
                  </a:lnTo>
                  <a:lnTo>
                    <a:pt x="8215" y="8625"/>
                  </a:lnTo>
                  <a:lnTo>
                    <a:pt x="8305" y="8968"/>
                  </a:lnTo>
                  <a:lnTo>
                    <a:pt x="8350" y="9443"/>
                  </a:lnTo>
                  <a:lnTo>
                    <a:pt x="8575" y="9711"/>
                  </a:lnTo>
                  <a:lnTo>
                    <a:pt x="8805" y="9780"/>
                  </a:lnTo>
                  <a:lnTo>
                    <a:pt x="9030" y="9848"/>
                  </a:lnTo>
                  <a:lnTo>
                    <a:pt x="9214" y="10054"/>
                  </a:lnTo>
                  <a:lnTo>
                    <a:pt x="9394" y="10254"/>
                  </a:lnTo>
                  <a:lnTo>
                    <a:pt x="9574" y="10391"/>
                  </a:lnTo>
                  <a:lnTo>
                    <a:pt x="9848" y="10391"/>
                  </a:lnTo>
                  <a:lnTo>
                    <a:pt x="10208" y="10529"/>
                  </a:lnTo>
                  <a:lnTo>
                    <a:pt x="10303" y="11071"/>
                  </a:lnTo>
                  <a:lnTo>
                    <a:pt x="10393" y="11346"/>
                  </a:lnTo>
                  <a:lnTo>
                    <a:pt x="10618" y="11614"/>
                  </a:lnTo>
                  <a:lnTo>
                    <a:pt x="10802" y="11752"/>
                  </a:lnTo>
                  <a:lnTo>
                    <a:pt x="10847" y="12020"/>
                  </a:lnTo>
                  <a:lnTo>
                    <a:pt x="10892" y="12295"/>
                  </a:lnTo>
                  <a:lnTo>
                    <a:pt x="10982" y="12563"/>
                  </a:lnTo>
                  <a:lnTo>
                    <a:pt x="11117" y="12906"/>
                  </a:lnTo>
                  <a:lnTo>
                    <a:pt x="11252" y="13243"/>
                  </a:lnTo>
                  <a:lnTo>
                    <a:pt x="11297" y="13518"/>
                  </a:lnTo>
                  <a:lnTo>
                    <a:pt x="11347" y="13786"/>
                  </a:lnTo>
                  <a:lnTo>
                    <a:pt x="11437" y="14061"/>
                  </a:lnTo>
                  <a:lnTo>
                    <a:pt x="11662" y="14329"/>
                  </a:lnTo>
                  <a:lnTo>
                    <a:pt x="11846" y="14467"/>
                  </a:lnTo>
                  <a:lnTo>
                    <a:pt x="11981" y="14741"/>
                  </a:lnTo>
                  <a:lnTo>
                    <a:pt x="11617" y="14741"/>
                  </a:lnTo>
                  <a:lnTo>
                    <a:pt x="11392" y="14673"/>
                  </a:lnTo>
                  <a:lnTo>
                    <a:pt x="11207" y="14604"/>
                  </a:lnTo>
                  <a:lnTo>
                    <a:pt x="10847" y="14604"/>
                  </a:lnTo>
                  <a:lnTo>
                    <a:pt x="10663" y="14398"/>
                  </a:lnTo>
                  <a:lnTo>
                    <a:pt x="10438" y="14329"/>
                  </a:lnTo>
                  <a:lnTo>
                    <a:pt x="10258" y="14329"/>
                  </a:lnTo>
                  <a:lnTo>
                    <a:pt x="10073" y="14467"/>
                  </a:lnTo>
                  <a:lnTo>
                    <a:pt x="9893" y="14535"/>
                  </a:lnTo>
                  <a:lnTo>
                    <a:pt x="8985" y="14535"/>
                  </a:lnTo>
                  <a:lnTo>
                    <a:pt x="8760" y="14604"/>
                  </a:lnTo>
                  <a:lnTo>
                    <a:pt x="8530" y="14604"/>
                  </a:lnTo>
                  <a:lnTo>
                    <a:pt x="8350" y="14467"/>
                  </a:lnTo>
                  <a:lnTo>
                    <a:pt x="8121" y="14398"/>
                  </a:lnTo>
                  <a:lnTo>
                    <a:pt x="7806" y="14467"/>
                  </a:lnTo>
                  <a:lnTo>
                    <a:pt x="7626" y="14604"/>
                  </a:lnTo>
                  <a:lnTo>
                    <a:pt x="7441" y="14741"/>
                  </a:lnTo>
                  <a:lnTo>
                    <a:pt x="7261" y="14810"/>
                  </a:lnTo>
                  <a:lnTo>
                    <a:pt x="5853" y="14810"/>
                  </a:lnTo>
                  <a:lnTo>
                    <a:pt x="5673" y="14878"/>
                  </a:lnTo>
                  <a:lnTo>
                    <a:pt x="5489" y="15010"/>
                  </a:lnTo>
                  <a:lnTo>
                    <a:pt x="4585" y="15010"/>
                  </a:lnTo>
                  <a:lnTo>
                    <a:pt x="4400" y="14941"/>
                  </a:lnTo>
                  <a:lnTo>
                    <a:pt x="4220" y="14741"/>
                  </a:lnTo>
                  <a:lnTo>
                    <a:pt x="4085" y="14467"/>
                  </a:lnTo>
                  <a:lnTo>
                    <a:pt x="3901" y="14267"/>
                  </a:lnTo>
                  <a:lnTo>
                    <a:pt x="3721" y="14198"/>
                  </a:lnTo>
                  <a:lnTo>
                    <a:pt x="3541" y="14061"/>
                  </a:lnTo>
                  <a:lnTo>
                    <a:pt x="3266" y="13992"/>
                  </a:lnTo>
                  <a:lnTo>
                    <a:pt x="3086" y="13855"/>
                  </a:lnTo>
                  <a:lnTo>
                    <a:pt x="2906" y="13855"/>
                  </a:lnTo>
                  <a:lnTo>
                    <a:pt x="2722" y="13718"/>
                  </a:lnTo>
                  <a:lnTo>
                    <a:pt x="2497" y="13381"/>
                  </a:lnTo>
                  <a:lnTo>
                    <a:pt x="2313" y="13243"/>
                  </a:lnTo>
                  <a:lnTo>
                    <a:pt x="2088" y="13243"/>
                  </a:lnTo>
                  <a:lnTo>
                    <a:pt x="1908" y="13112"/>
                  </a:lnTo>
                  <a:lnTo>
                    <a:pt x="1678" y="12838"/>
                  </a:lnTo>
                  <a:lnTo>
                    <a:pt x="1363" y="12563"/>
                  </a:lnTo>
                  <a:lnTo>
                    <a:pt x="1179" y="12363"/>
                  </a:lnTo>
                  <a:lnTo>
                    <a:pt x="999" y="12295"/>
                  </a:lnTo>
                  <a:lnTo>
                    <a:pt x="819" y="12089"/>
                  </a:lnTo>
                  <a:lnTo>
                    <a:pt x="679" y="11820"/>
                  </a:lnTo>
                  <a:lnTo>
                    <a:pt x="499" y="11477"/>
                  </a:lnTo>
                  <a:lnTo>
                    <a:pt x="274" y="11140"/>
                  </a:lnTo>
                  <a:lnTo>
                    <a:pt x="90" y="10934"/>
                  </a:lnTo>
                  <a:lnTo>
                    <a:pt x="180" y="11209"/>
                  </a:lnTo>
                  <a:lnTo>
                    <a:pt x="364" y="11408"/>
                  </a:lnTo>
                  <a:lnTo>
                    <a:pt x="634" y="11958"/>
                  </a:lnTo>
                  <a:lnTo>
                    <a:pt x="819" y="12226"/>
                  </a:lnTo>
                  <a:lnTo>
                    <a:pt x="999" y="12363"/>
                  </a:lnTo>
                  <a:lnTo>
                    <a:pt x="1224" y="12563"/>
                  </a:lnTo>
                  <a:lnTo>
                    <a:pt x="1408" y="12700"/>
                  </a:lnTo>
                  <a:lnTo>
                    <a:pt x="1588" y="12906"/>
                  </a:lnTo>
                  <a:lnTo>
                    <a:pt x="1768" y="13044"/>
                  </a:lnTo>
                  <a:lnTo>
                    <a:pt x="1953" y="13175"/>
                  </a:lnTo>
                  <a:lnTo>
                    <a:pt x="2133" y="13243"/>
                  </a:lnTo>
                  <a:lnTo>
                    <a:pt x="2313" y="13449"/>
                  </a:lnTo>
                  <a:lnTo>
                    <a:pt x="2497" y="13655"/>
                  </a:lnTo>
                  <a:lnTo>
                    <a:pt x="2722" y="13924"/>
                  </a:lnTo>
                  <a:lnTo>
                    <a:pt x="3086" y="13924"/>
                  </a:lnTo>
                  <a:lnTo>
                    <a:pt x="3266" y="14198"/>
                  </a:lnTo>
                  <a:lnTo>
                    <a:pt x="3496" y="14267"/>
                  </a:lnTo>
                  <a:lnTo>
                    <a:pt x="3676" y="14329"/>
                  </a:lnTo>
                  <a:lnTo>
                    <a:pt x="4040" y="14535"/>
                  </a:lnTo>
                  <a:lnTo>
                    <a:pt x="4220" y="14810"/>
                  </a:lnTo>
                  <a:lnTo>
                    <a:pt x="4450" y="15147"/>
                  </a:lnTo>
                  <a:lnTo>
                    <a:pt x="4175" y="15215"/>
                  </a:lnTo>
                  <a:lnTo>
                    <a:pt x="3950" y="15010"/>
                  </a:lnTo>
                  <a:lnTo>
                    <a:pt x="3766" y="14941"/>
                  </a:lnTo>
                  <a:lnTo>
                    <a:pt x="3586" y="15010"/>
                  </a:lnTo>
                  <a:lnTo>
                    <a:pt x="3406" y="15147"/>
                  </a:lnTo>
                  <a:lnTo>
                    <a:pt x="3176" y="15147"/>
                  </a:lnTo>
                  <a:lnTo>
                    <a:pt x="2812" y="15078"/>
                  </a:lnTo>
                  <a:lnTo>
                    <a:pt x="2632" y="14941"/>
                  </a:lnTo>
                  <a:lnTo>
                    <a:pt x="2452" y="15010"/>
                  </a:lnTo>
                  <a:lnTo>
                    <a:pt x="2268" y="15147"/>
                  </a:lnTo>
                  <a:lnTo>
                    <a:pt x="2088" y="15215"/>
                  </a:lnTo>
                  <a:lnTo>
                    <a:pt x="1768" y="15421"/>
                  </a:lnTo>
                  <a:lnTo>
                    <a:pt x="1633" y="15896"/>
                  </a:lnTo>
                  <a:lnTo>
                    <a:pt x="1453" y="16033"/>
                  </a:lnTo>
                  <a:lnTo>
                    <a:pt x="1269" y="16095"/>
                  </a:lnTo>
                  <a:lnTo>
                    <a:pt x="1089" y="16033"/>
                  </a:lnTo>
                  <a:lnTo>
                    <a:pt x="544" y="16033"/>
                  </a:lnTo>
                  <a:lnTo>
                    <a:pt x="724" y="16164"/>
                  </a:lnTo>
                  <a:lnTo>
                    <a:pt x="909" y="16301"/>
                  </a:lnTo>
                  <a:lnTo>
                    <a:pt x="1269" y="16301"/>
                  </a:lnTo>
                  <a:lnTo>
                    <a:pt x="1453" y="16164"/>
                  </a:lnTo>
                  <a:lnTo>
                    <a:pt x="1633" y="15896"/>
                  </a:lnTo>
                  <a:lnTo>
                    <a:pt x="1863" y="15621"/>
                  </a:lnTo>
                  <a:lnTo>
                    <a:pt x="2043" y="15484"/>
                  </a:lnTo>
                  <a:lnTo>
                    <a:pt x="2223" y="15284"/>
                  </a:lnTo>
                  <a:lnTo>
                    <a:pt x="2452" y="15215"/>
                  </a:lnTo>
                  <a:lnTo>
                    <a:pt x="3356" y="15215"/>
                  </a:lnTo>
                  <a:lnTo>
                    <a:pt x="3541" y="15147"/>
                  </a:lnTo>
                  <a:lnTo>
                    <a:pt x="3766" y="15078"/>
                  </a:lnTo>
                  <a:lnTo>
                    <a:pt x="3950" y="15215"/>
                  </a:lnTo>
                  <a:lnTo>
                    <a:pt x="4130" y="15284"/>
                  </a:lnTo>
                  <a:lnTo>
                    <a:pt x="4355" y="15353"/>
                  </a:lnTo>
                  <a:lnTo>
                    <a:pt x="4540" y="15353"/>
                  </a:lnTo>
                  <a:lnTo>
                    <a:pt x="4675" y="15078"/>
                  </a:lnTo>
                  <a:lnTo>
                    <a:pt x="4854" y="15010"/>
                  </a:lnTo>
                  <a:lnTo>
                    <a:pt x="5039" y="15147"/>
                  </a:lnTo>
                  <a:lnTo>
                    <a:pt x="5219" y="15353"/>
                  </a:lnTo>
                  <a:lnTo>
                    <a:pt x="5399" y="15484"/>
                  </a:lnTo>
                  <a:lnTo>
                    <a:pt x="5583" y="15484"/>
                  </a:lnTo>
                  <a:lnTo>
                    <a:pt x="5763" y="15621"/>
                  </a:lnTo>
                  <a:lnTo>
                    <a:pt x="5988" y="15758"/>
                  </a:lnTo>
                  <a:lnTo>
                    <a:pt x="6173" y="15827"/>
                  </a:lnTo>
                  <a:lnTo>
                    <a:pt x="6353" y="15896"/>
                  </a:lnTo>
                  <a:lnTo>
                    <a:pt x="6672" y="15964"/>
                  </a:lnTo>
                  <a:lnTo>
                    <a:pt x="6942" y="16033"/>
                  </a:lnTo>
                  <a:lnTo>
                    <a:pt x="7127" y="16301"/>
                  </a:lnTo>
                  <a:lnTo>
                    <a:pt x="7172" y="16576"/>
                  </a:lnTo>
                  <a:lnTo>
                    <a:pt x="7531" y="16913"/>
                  </a:lnTo>
                  <a:lnTo>
                    <a:pt x="7716" y="17119"/>
                  </a:lnTo>
                  <a:lnTo>
                    <a:pt x="7851" y="17593"/>
                  </a:lnTo>
                  <a:lnTo>
                    <a:pt x="7986" y="17862"/>
                  </a:lnTo>
                  <a:lnTo>
                    <a:pt x="7626" y="17930"/>
                  </a:lnTo>
                  <a:lnTo>
                    <a:pt x="7441" y="18136"/>
                  </a:lnTo>
                  <a:lnTo>
                    <a:pt x="7306" y="18405"/>
                  </a:lnTo>
                  <a:lnTo>
                    <a:pt x="7261" y="18748"/>
                  </a:lnTo>
                  <a:lnTo>
                    <a:pt x="6852" y="18954"/>
                  </a:lnTo>
                  <a:lnTo>
                    <a:pt x="6488" y="19016"/>
                  </a:lnTo>
                  <a:lnTo>
                    <a:pt x="6263" y="19222"/>
                  </a:lnTo>
                  <a:lnTo>
                    <a:pt x="6038" y="19559"/>
                  </a:lnTo>
                  <a:lnTo>
                    <a:pt x="5853" y="19697"/>
                  </a:lnTo>
                  <a:lnTo>
                    <a:pt x="5673" y="19765"/>
                  </a:lnTo>
                  <a:lnTo>
                    <a:pt x="5309" y="19765"/>
                  </a:lnTo>
                  <a:lnTo>
                    <a:pt x="5129" y="19834"/>
                  </a:lnTo>
                  <a:lnTo>
                    <a:pt x="4765" y="19902"/>
                  </a:lnTo>
                  <a:lnTo>
                    <a:pt x="4585" y="19971"/>
                  </a:lnTo>
                  <a:lnTo>
                    <a:pt x="4310" y="20040"/>
                  </a:lnTo>
                  <a:lnTo>
                    <a:pt x="3856" y="20040"/>
                  </a:lnTo>
                  <a:lnTo>
                    <a:pt x="3676" y="20108"/>
                  </a:lnTo>
                  <a:lnTo>
                    <a:pt x="3451" y="20239"/>
                  </a:lnTo>
                  <a:lnTo>
                    <a:pt x="3266" y="20377"/>
                  </a:lnTo>
                  <a:lnTo>
                    <a:pt x="3086" y="20514"/>
                  </a:lnTo>
                  <a:lnTo>
                    <a:pt x="2906" y="20583"/>
                  </a:lnTo>
                  <a:lnTo>
                    <a:pt x="2632" y="20583"/>
                  </a:lnTo>
                  <a:lnTo>
                    <a:pt x="2452" y="20651"/>
                  </a:lnTo>
                  <a:lnTo>
                    <a:pt x="2268" y="20651"/>
                  </a:lnTo>
                  <a:lnTo>
                    <a:pt x="2088" y="20720"/>
                  </a:lnTo>
                  <a:lnTo>
                    <a:pt x="1044" y="20720"/>
                  </a:lnTo>
                  <a:lnTo>
                    <a:pt x="864" y="20782"/>
                  </a:lnTo>
                  <a:lnTo>
                    <a:pt x="679" y="20851"/>
                  </a:lnTo>
                  <a:lnTo>
                    <a:pt x="364" y="20851"/>
                  </a:lnTo>
                  <a:lnTo>
                    <a:pt x="180" y="20920"/>
                  </a:lnTo>
                  <a:lnTo>
                    <a:pt x="0" y="21194"/>
                  </a:lnTo>
                  <a:lnTo>
                    <a:pt x="180" y="21194"/>
                  </a:lnTo>
                  <a:lnTo>
                    <a:pt x="364" y="21057"/>
                  </a:lnTo>
                  <a:lnTo>
                    <a:pt x="544" y="20920"/>
                  </a:lnTo>
                  <a:lnTo>
                    <a:pt x="724" y="20851"/>
                  </a:lnTo>
                  <a:lnTo>
                    <a:pt x="909" y="20851"/>
                  </a:lnTo>
                  <a:lnTo>
                    <a:pt x="1089" y="20782"/>
                  </a:lnTo>
                  <a:lnTo>
                    <a:pt x="1269" y="20720"/>
                  </a:lnTo>
                  <a:lnTo>
                    <a:pt x="1453" y="20651"/>
                  </a:lnTo>
                  <a:lnTo>
                    <a:pt x="1818" y="20651"/>
                  </a:lnTo>
                  <a:lnTo>
                    <a:pt x="2088" y="20720"/>
                  </a:lnTo>
                  <a:lnTo>
                    <a:pt x="2812" y="20720"/>
                  </a:lnTo>
                  <a:lnTo>
                    <a:pt x="2996" y="20651"/>
                  </a:lnTo>
                  <a:lnTo>
                    <a:pt x="3176" y="20651"/>
                  </a:lnTo>
                  <a:lnTo>
                    <a:pt x="3406" y="20583"/>
                  </a:lnTo>
                  <a:lnTo>
                    <a:pt x="3586" y="20377"/>
                  </a:lnTo>
                  <a:lnTo>
                    <a:pt x="3766" y="20239"/>
                  </a:lnTo>
                  <a:lnTo>
                    <a:pt x="4175" y="20239"/>
                  </a:lnTo>
                  <a:lnTo>
                    <a:pt x="4355" y="20108"/>
                  </a:lnTo>
                  <a:lnTo>
                    <a:pt x="4585" y="20040"/>
                  </a:lnTo>
                  <a:lnTo>
                    <a:pt x="5129" y="20040"/>
                  </a:lnTo>
                  <a:lnTo>
                    <a:pt x="5354" y="19971"/>
                  </a:lnTo>
                  <a:lnTo>
                    <a:pt x="5538" y="19902"/>
                  </a:lnTo>
                  <a:lnTo>
                    <a:pt x="5763" y="19971"/>
                  </a:lnTo>
                  <a:lnTo>
                    <a:pt x="5988" y="19971"/>
                  </a:lnTo>
                  <a:lnTo>
                    <a:pt x="6173" y="19834"/>
                  </a:lnTo>
                  <a:lnTo>
                    <a:pt x="6308" y="19559"/>
                  </a:lnTo>
                  <a:lnTo>
                    <a:pt x="6398" y="19291"/>
                  </a:lnTo>
                  <a:lnTo>
                    <a:pt x="6582" y="19222"/>
                  </a:lnTo>
                  <a:lnTo>
                    <a:pt x="6852" y="19154"/>
                  </a:lnTo>
                  <a:lnTo>
                    <a:pt x="7032" y="19016"/>
                  </a:lnTo>
                  <a:lnTo>
                    <a:pt x="7216" y="18817"/>
                  </a:lnTo>
                  <a:lnTo>
                    <a:pt x="7396" y="18611"/>
                  </a:lnTo>
                  <a:lnTo>
                    <a:pt x="7576" y="18342"/>
                  </a:lnTo>
                  <a:lnTo>
                    <a:pt x="7761" y="18274"/>
                  </a:lnTo>
                  <a:lnTo>
                    <a:pt x="7941" y="18068"/>
                  </a:lnTo>
                  <a:lnTo>
                    <a:pt x="8121" y="17930"/>
                  </a:lnTo>
                  <a:lnTo>
                    <a:pt x="8305" y="17862"/>
                  </a:lnTo>
                  <a:lnTo>
                    <a:pt x="8485" y="17999"/>
                  </a:lnTo>
                  <a:lnTo>
                    <a:pt x="8670" y="18068"/>
                  </a:lnTo>
                  <a:lnTo>
                    <a:pt x="8850" y="18068"/>
                  </a:lnTo>
                  <a:lnTo>
                    <a:pt x="9030" y="18136"/>
                  </a:lnTo>
                  <a:lnTo>
                    <a:pt x="9349" y="18205"/>
                  </a:lnTo>
                  <a:lnTo>
                    <a:pt x="9529" y="18205"/>
                  </a:lnTo>
                  <a:lnTo>
                    <a:pt x="9803" y="18274"/>
                  </a:lnTo>
                  <a:lnTo>
                    <a:pt x="10028" y="18342"/>
                  </a:lnTo>
                  <a:lnTo>
                    <a:pt x="10208" y="18473"/>
                  </a:lnTo>
                  <a:lnTo>
                    <a:pt x="10393" y="18611"/>
                  </a:lnTo>
                  <a:lnTo>
                    <a:pt x="10573" y="18748"/>
                  </a:lnTo>
                  <a:lnTo>
                    <a:pt x="10753" y="18817"/>
                  </a:lnTo>
                  <a:lnTo>
                    <a:pt x="10937" y="18817"/>
                  </a:lnTo>
                  <a:lnTo>
                    <a:pt x="11117" y="18954"/>
                  </a:lnTo>
                  <a:lnTo>
                    <a:pt x="11297" y="19085"/>
                  </a:lnTo>
                  <a:lnTo>
                    <a:pt x="11482" y="19291"/>
                  </a:lnTo>
                  <a:lnTo>
                    <a:pt x="11752" y="19359"/>
                  </a:lnTo>
                  <a:lnTo>
                    <a:pt x="11936" y="19359"/>
                  </a:lnTo>
                  <a:lnTo>
                    <a:pt x="12116" y="19559"/>
                  </a:lnTo>
                  <a:lnTo>
                    <a:pt x="12296" y="19697"/>
                  </a:lnTo>
                  <a:lnTo>
                    <a:pt x="12480" y="19765"/>
                  </a:lnTo>
                  <a:lnTo>
                    <a:pt x="12705" y="19902"/>
                  </a:lnTo>
                  <a:lnTo>
                    <a:pt x="12885" y="19971"/>
                  </a:lnTo>
                  <a:lnTo>
                    <a:pt x="13524" y="19971"/>
                  </a:lnTo>
                  <a:lnTo>
                    <a:pt x="13749" y="20040"/>
                  </a:lnTo>
                  <a:lnTo>
                    <a:pt x="13979" y="20239"/>
                  </a:lnTo>
                  <a:lnTo>
                    <a:pt x="14204" y="20308"/>
                  </a:lnTo>
                  <a:lnTo>
                    <a:pt x="15067" y="20308"/>
                  </a:lnTo>
                  <a:lnTo>
                    <a:pt x="15247" y="20377"/>
                  </a:lnTo>
                  <a:lnTo>
                    <a:pt x="15472" y="20583"/>
                  </a:lnTo>
                  <a:lnTo>
                    <a:pt x="15657" y="20651"/>
                  </a:lnTo>
                  <a:lnTo>
                    <a:pt x="15837" y="20720"/>
                  </a:lnTo>
                  <a:lnTo>
                    <a:pt x="16066" y="20782"/>
                  </a:lnTo>
                  <a:lnTo>
                    <a:pt x="16471" y="20782"/>
                  </a:lnTo>
                  <a:lnTo>
                    <a:pt x="16656" y="20851"/>
                  </a:lnTo>
                  <a:lnTo>
                    <a:pt x="16835" y="21057"/>
                  </a:lnTo>
                  <a:lnTo>
                    <a:pt x="17470" y="21057"/>
                  </a:lnTo>
                  <a:lnTo>
                    <a:pt x="17699" y="21126"/>
                  </a:lnTo>
                  <a:lnTo>
                    <a:pt x="18694" y="21126"/>
                  </a:lnTo>
                  <a:lnTo>
                    <a:pt x="18923" y="21325"/>
                  </a:lnTo>
                  <a:lnTo>
                    <a:pt x="19148" y="21531"/>
                  </a:lnTo>
                  <a:lnTo>
                    <a:pt x="20376" y="21531"/>
                  </a:lnTo>
                  <a:lnTo>
                    <a:pt x="20601" y="21600"/>
                  </a:lnTo>
                  <a:lnTo>
                    <a:pt x="20831" y="21600"/>
                  </a:lnTo>
                  <a:lnTo>
                    <a:pt x="20237" y="21600"/>
                  </a:lnTo>
                  <a:lnTo>
                    <a:pt x="19877" y="21463"/>
                  </a:lnTo>
                  <a:lnTo>
                    <a:pt x="19647" y="21394"/>
                  </a:lnTo>
                  <a:lnTo>
                    <a:pt x="19287" y="21463"/>
                  </a:lnTo>
                  <a:lnTo>
                    <a:pt x="19103" y="21531"/>
                  </a:lnTo>
                  <a:lnTo>
                    <a:pt x="18923" y="21463"/>
                  </a:lnTo>
                  <a:lnTo>
                    <a:pt x="18833" y="21194"/>
                  </a:lnTo>
                  <a:lnTo>
                    <a:pt x="18424" y="21057"/>
                  </a:lnTo>
                  <a:lnTo>
                    <a:pt x="18244" y="21057"/>
                  </a:lnTo>
                  <a:lnTo>
                    <a:pt x="18014" y="20988"/>
                  </a:lnTo>
                  <a:lnTo>
                    <a:pt x="17744" y="20920"/>
                  </a:lnTo>
                  <a:lnTo>
                    <a:pt x="17380" y="20851"/>
                  </a:lnTo>
                  <a:lnTo>
                    <a:pt x="17155" y="20782"/>
                  </a:lnTo>
                  <a:lnTo>
                    <a:pt x="16970" y="20782"/>
                  </a:lnTo>
                  <a:lnTo>
                    <a:pt x="16701" y="20851"/>
                  </a:lnTo>
                  <a:lnTo>
                    <a:pt x="16201" y="20851"/>
                  </a:lnTo>
                  <a:lnTo>
                    <a:pt x="15972" y="20583"/>
                  </a:lnTo>
                  <a:lnTo>
                    <a:pt x="15792" y="20583"/>
                  </a:lnTo>
                  <a:lnTo>
                    <a:pt x="15472" y="20514"/>
                  </a:lnTo>
                  <a:lnTo>
                    <a:pt x="15112" y="20514"/>
                  </a:lnTo>
                  <a:lnTo>
                    <a:pt x="14928" y="20377"/>
                  </a:lnTo>
                  <a:lnTo>
                    <a:pt x="14703" y="20171"/>
                  </a:lnTo>
                  <a:lnTo>
                    <a:pt x="14523" y="20040"/>
                  </a:lnTo>
                  <a:lnTo>
                    <a:pt x="14339" y="19971"/>
                  </a:lnTo>
                  <a:lnTo>
                    <a:pt x="13979" y="19971"/>
                  </a:lnTo>
                  <a:lnTo>
                    <a:pt x="13794" y="19902"/>
                  </a:lnTo>
                  <a:lnTo>
                    <a:pt x="13524" y="19834"/>
                  </a:lnTo>
                  <a:lnTo>
                    <a:pt x="13250" y="19765"/>
                  </a:lnTo>
                  <a:lnTo>
                    <a:pt x="13070" y="19628"/>
                  </a:lnTo>
                  <a:lnTo>
                    <a:pt x="12840" y="19497"/>
                  </a:lnTo>
                  <a:lnTo>
                    <a:pt x="11981" y="19497"/>
                  </a:lnTo>
                  <a:lnTo>
                    <a:pt x="11617" y="19428"/>
                  </a:lnTo>
                  <a:lnTo>
                    <a:pt x="11437" y="19085"/>
                  </a:lnTo>
                  <a:lnTo>
                    <a:pt x="11252" y="18817"/>
                  </a:lnTo>
                  <a:lnTo>
                    <a:pt x="10663" y="18817"/>
                  </a:lnTo>
                  <a:lnTo>
                    <a:pt x="10303" y="18405"/>
                  </a:lnTo>
                  <a:lnTo>
                    <a:pt x="10073" y="18136"/>
                  </a:lnTo>
                  <a:lnTo>
                    <a:pt x="9848" y="17999"/>
                  </a:lnTo>
                  <a:lnTo>
                    <a:pt x="8850" y="17999"/>
                  </a:lnTo>
                  <a:lnTo>
                    <a:pt x="8670" y="17862"/>
                  </a:lnTo>
                  <a:lnTo>
                    <a:pt x="8170" y="17731"/>
                  </a:lnTo>
                  <a:lnTo>
                    <a:pt x="7716" y="17525"/>
                  </a:lnTo>
                  <a:lnTo>
                    <a:pt x="7626" y="17250"/>
                  </a:lnTo>
                  <a:lnTo>
                    <a:pt x="7671" y="16982"/>
                  </a:lnTo>
                  <a:lnTo>
                    <a:pt x="7531" y="16707"/>
                  </a:lnTo>
                  <a:lnTo>
                    <a:pt x="7396" y="16439"/>
                  </a:lnTo>
                  <a:lnTo>
                    <a:pt x="7261" y="16164"/>
                  </a:lnTo>
                  <a:lnTo>
                    <a:pt x="7077" y="15964"/>
                  </a:lnTo>
                  <a:lnTo>
                    <a:pt x="6897" y="15827"/>
                  </a:lnTo>
                  <a:lnTo>
                    <a:pt x="6717" y="15758"/>
                  </a:lnTo>
                  <a:lnTo>
                    <a:pt x="6353" y="15552"/>
                  </a:lnTo>
                  <a:lnTo>
                    <a:pt x="6173" y="15552"/>
                  </a:lnTo>
                  <a:lnTo>
                    <a:pt x="5988" y="15484"/>
                  </a:lnTo>
                  <a:lnTo>
                    <a:pt x="5763" y="15421"/>
                  </a:lnTo>
                  <a:lnTo>
                    <a:pt x="5444" y="15421"/>
                  </a:lnTo>
                  <a:lnTo>
                    <a:pt x="5264" y="15284"/>
                  </a:lnTo>
                  <a:lnTo>
                    <a:pt x="5084" y="15215"/>
                  </a:lnTo>
                  <a:lnTo>
                    <a:pt x="5354" y="15147"/>
                  </a:lnTo>
                  <a:lnTo>
                    <a:pt x="5538" y="15010"/>
                  </a:lnTo>
                  <a:lnTo>
                    <a:pt x="5718" y="14941"/>
                  </a:lnTo>
                  <a:lnTo>
                    <a:pt x="6897" y="14941"/>
                  </a:lnTo>
                  <a:lnTo>
                    <a:pt x="7077" y="14878"/>
                  </a:lnTo>
                  <a:lnTo>
                    <a:pt x="7441" y="14878"/>
                  </a:lnTo>
                  <a:lnTo>
                    <a:pt x="7851" y="14810"/>
                  </a:lnTo>
                  <a:lnTo>
                    <a:pt x="8031" y="14673"/>
                  </a:lnTo>
                  <a:lnTo>
                    <a:pt x="8215" y="14604"/>
                  </a:lnTo>
                  <a:lnTo>
                    <a:pt x="8850" y="14604"/>
                  </a:lnTo>
                  <a:lnTo>
                    <a:pt x="9120" y="14535"/>
                  </a:lnTo>
                  <a:lnTo>
                    <a:pt x="9304" y="14467"/>
                  </a:lnTo>
                  <a:lnTo>
                    <a:pt x="9664" y="14467"/>
                  </a:lnTo>
                  <a:lnTo>
                    <a:pt x="9848" y="14604"/>
                  </a:lnTo>
                  <a:lnTo>
                    <a:pt x="10073" y="14673"/>
                  </a:lnTo>
                  <a:lnTo>
                    <a:pt x="10847" y="14673"/>
                  </a:lnTo>
                  <a:lnTo>
                    <a:pt x="11027" y="14741"/>
                  </a:lnTo>
                  <a:lnTo>
                    <a:pt x="11572" y="14741"/>
                  </a:lnTo>
                  <a:lnTo>
                    <a:pt x="11752" y="14941"/>
                  </a:lnTo>
                  <a:lnTo>
                    <a:pt x="12116" y="15078"/>
                  </a:lnTo>
                  <a:lnTo>
                    <a:pt x="12296" y="15147"/>
                  </a:lnTo>
                  <a:lnTo>
                    <a:pt x="12525" y="15215"/>
                  </a:lnTo>
                  <a:lnTo>
                    <a:pt x="12705" y="15215"/>
                  </a:lnTo>
                  <a:lnTo>
                    <a:pt x="12840" y="15484"/>
                  </a:lnTo>
                  <a:lnTo>
                    <a:pt x="13070" y="15758"/>
                  </a:lnTo>
                  <a:lnTo>
                    <a:pt x="13340" y="15827"/>
                  </a:lnTo>
                  <a:lnTo>
                    <a:pt x="13524" y="15896"/>
                  </a:lnTo>
                  <a:lnTo>
                    <a:pt x="13704" y="16033"/>
                  </a:lnTo>
                  <a:lnTo>
                    <a:pt x="13884" y="16301"/>
                  </a:lnTo>
                  <a:lnTo>
                    <a:pt x="14069" y="16439"/>
                  </a:lnTo>
                  <a:lnTo>
                    <a:pt x="14249" y="16507"/>
                  </a:lnTo>
                  <a:lnTo>
                    <a:pt x="14478" y="16576"/>
                  </a:lnTo>
                  <a:lnTo>
                    <a:pt x="14658" y="16576"/>
                  </a:lnTo>
                  <a:lnTo>
                    <a:pt x="14838" y="16638"/>
                  </a:lnTo>
                  <a:lnTo>
                    <a:pt x="15022" y="16844"/>
                  </a:lnTo>
                  <a:lnTo>
                    <a:pt x="15202" y="17050"/>
                  </a:lnTo>
                  <a:lnTo>
                    <a:pt x="15517" y="17119"/>
                  </a:lnTo>
                  <a:lnTo>
                    <a:pt x="15702" y="17119"/>
                  </a:lnTo>
                  <a:lnTo>
                    <a:pt x="15882" y="17250"/>
                  </a:lnTo>
                  <a:lnTo>
                    <a:pt x="16246" y="17387"/>
                  </a:lnTo>
                  <a:lnTo>
                    <a:pt x="16561" y="17456"/>
                  </a:lnTo>
                  <a:lnTo>
                    <a:pt x="16835" y="17525"/>
                  </a:lnTo>
                  <a:lnTo>
                    <a:pt x="17245" y="17799"/>
                  </a:lnTo>
                  <a:lnTo>
                    <a:pt x="17425" y="17930"/>
                  </a:lnTo>
                  <a:lnTo>
                    <a:pt x="17605" y="18205"/>
                  </a:lnTo>
                  <a:lnTo>
                    <a:pt x="17924" y="18473"/>
                  </a:lnTo>
                  <a:lnTo>
                    <a:pt x="18104" y="18611"/>
                  </a:lnTo>
                  <a:lnTo>
                    <a:pt x="18289" y="18748"/>
                  </a:lnTo>
                  <a:lnTo>
                    <a:pt x="18514" y="18885"/>
                  </a:lnTo>
                  <a:lnTo>
                    <a:pt x="18788" y="19016"/>
                  </a:lnTo>
                  <a:lnTo>
                    <a:pt x="19013" y="19222"/>
                  </a:lnTo>
                  <a:lnTo>
                    <a:pt x="19193" y="19359"/>
                  </a:lnTo>
                  <a:lnTo>
                    <a:pt x="19377" y="19559"/>
                  </a:lnTo>
                  <a:lnTo>
                    <a:pt x="19557" y="19765"/>
                  </a:lnTo>
                  <a:lnTo>
                    <a:pt x="19877" y="19834"/>
                  </a:lnTo>
                  <a:lnTo>
                    <a:pt x="20057" y="19902"/>
                  </a:lnTo>
                  <a:lnTo>
                    <a:pt x="20286" y="20040"/>
                  </a:lnTo>
                  <a:lnTo>
                    <a:pt x="20511" y="20239"/>
                  </a:lnTo>
                  <a:lnTo>
                    <a:pt x="20691" y="20514"/>
                  </a:lnTo>
                  <a:lnTo>
                    <a:pt x="20876" y="20583"/>
                  </a:lnTo>
                  <a:lnTo>
                    <a:pt x="21056" y="20651"/>
                  </a:lnTo>
                  <a:lnTo>
                    <a:pt x="21236" y="20851"/>
                  </a:lnTo>
                  <a:lnTo>
                    <a:pt x="21420" y="21057"/>
                  </a:lnTo>
                  <a:lnTo>
                    <a:pt x="21600" y="21126"/>
                  </a:lnTo>
                  <a:lnTo>
                    <a:pt x="21420" y="20988"/>
                  </a:lnTo>
                  <a:lnTo>
                    <a:pt x="21191" y="20720"/>
                  </a:lnTo>
                  <a:lnTo>
                    <a:pt x="21056" y="20445"/>
                  </a:lnTo>
                  <a:lnTo>
                    <a:pt x="20876" y="20377"/>
                  </a:lnTo>
                  <a:lnTo>
                    <a:pt x="20646" y="20171"/>
                  </a:lnTo>
                  <a:lnTo>
                    <a:pt x="20421" y="19902"/>
                  </a:lnTo>
                  <a:lnTo>
                    <a:pt x="20237" y="19628"/>
                  </a:lnTo>
                  <a:lnTo>
                    <a:pt x="20057" y="19559"/>
                  </a:lnTo>
                  <a:lnTo>
                    <a:pt x="19877" y="19559"/>
                  </a:lnTo>
                  <a:lnTo>
                    <a:pt x="19692" y="19428"/>
                  </a:lnTo>
                  <a:lnTo>
                    <a:pt x="19512" y="19291"/>
                  </a:lnTo>
                  <a:lnTo>
                    <a:pt x="19193" y="19016"/>
                  </a:lnTo>
                  <a:lnTo>
                    <a:pt x="19013" y="18885"/>
                  </a:lnTo>
                  <a:lnTo>
                    <a:pt x="18833" y="18817"/>
                  </a:lnTo>
                  <a:lnTo>
                    <a:pt x="18604" y="18748"/>
                  </a:lnTo>
                  <a:lnTo>
                    <a:pt x="18424" y="18473"/>
                  </a:lnTo>
                  <a:lnTo>
                    <a:pt x="18199" y="18473"/>
                  </a:lnTo>
                  <a:lnTo>
                    <a:pt x="17969" y="18136"/>
                  </a:lnTo>
                  <a:lnTo>
                    <a:pt x="17789" y="17862"/>
                  </a:lnTo>
                  <a:lnTo>
                    <a:pt x="17605" y="17731"/>
                  </a:lnTo>
                  <a:lnTo>
                    <a:pt x="17425" y="17593"/>
                  </a:lnTo>
                  <a:lnTo>
                    <a:pt x="17155" y="17525"/>
                  </a:lnTo>
                  <a:lnTo>
                    <a:pt x="16970" y="17387"/>
                  </a:lnTo>
                  <a:lnTo>
                    <a:pt x="16791" y="17250"/>
                  </a:lnTo>
                  <a:lnTo>
                    <a:pt x="16426" y="17250"/>
                  </a:lnTo>
                  <a:lnTo>
                    <a:pt x="16201" y="17050"/>
                  </a:lnTo>
                  <a:lnTo>
                    <a:pt x="16017" y="16844"/>
                  </a:lnTo>
                  <a:lnTo>
                    <a:pt x="15837" y="16844"/>
                  </a:lnTo>
                  <a:lnTo>
                    <a:pt x="15657" y="16707"/>
                  </a:lnTo>
                  <a:lnTo>
                    <a:pt x="15427" y="16576"/>
                  </a:lnTo>
                  <a:lnTo>
                    <a:pt x="15157" y="16507"/>
                  </a:lnTo>
                  <a:lnTo>
                    <a:pt x="14973" y="16507"/>
                  </a:lnTo>
                  <a:lnTo>
                    <a:pt x="14703" y="16439"/>
                  </a:lnTo>
                  <a:lnTo>
                    <a:pt x="14478" y="16370"/>
                  </a:lnTo>
                  <a:lnTo>
                    <a:pt x="14294" y="16233"/>
                  </a:lnTo>
                  <a:lnTo>
                    <a:pt x="14069" y="15964"/>
                  </a:lnTo>
                  <a:lnTo>
                    <a:pt x="13839" y="15690"/>
                  </a:lnTo>
                  <a:lnTo>
                    <a:pt x="13614" y="15484"/>
                  </a:lnTo>
                  <a:lnTo>
                    <a:pt x="13434" y="15353"/>
                  </a:lnTo>
                  <a:lnTo>
                    <a:pt x="13205" y="15215"/>
                  </a:lnTo>
                  <a:lnTo>
                    <a:pt x="12840" y="15078"/>
                  </a:lnTo>
                  <a:lnTo>
                    <a:pt x="12660" y="14941"/>
                  </a:lnTo>
                  <a:lnTo>
                    <a:pt x="12251" y="14741"/>
                  </a:lnTo>
                  <a:lnTo>
                    <a:pt x="12071" y="14604"/>
                  </a:lnTo>
                  <a:lnTo>
                    <a:pt x="11981" y="14329"/>
                  </a:lnTo>
                  <a:lnTo>
                    <a:pt x="11846" y="14061"/>
                  </a:lnTo>
                  <a:lnTo>
                    <a:pt x="11662" y="13924"/>
                  </a:lnTo>
                  <a:lnTo>
                    <a:pt x="11527" y="13587"/>
                  </a:lnTo>
                  <a:lnTo>
                    <a:pt x="11297" y="13312"/>
                  </a:lnTo>
                  <a:lnTo>
                    <a:pt x="11252" y="13044"/>
                  </a:lnTo>
                  <a:lnTo>
                    <a:pt x="11207" y="12769"/>
                  </a:lnTo>
                  <a:lnTo>
                    <a:pt x="11117" y="12501"/>
                  </a:lnTo>
                  <a:lnTo>
                    <a:pt x="11027" y="12226"/>
                  </a:lnTo>
                  <a:lnTo>
                    <a:pt x="10937" y="11958"/>
                  </a:lnTo>
                  <a:lnTo>
                    <a:pt x="10892" y="11683"/>
                  </a:lnTo>
                  <a:lnTo>
                    <a:pt x="10802" y="11408"/>
                  </a:lnTo>
                  <a:lnTo>
                    <a:pt x="10708" y="11140"/>
                  </a:lnTo>
                  <a:lnTo>
                    <a:pt x="10528" y="10934"/>
                  </a:lnTo>
                  <a:lnTo>
                    <a:pt x="10438" y="10666"/>
                  </a:lnTo>
                  <a:lnTo>
                    <a:pt x="10303" y="10391"/>
                  </a:lnTo>
                  <a:lnTo>
                    <a:pt x="10118" y="10254"/>
                  </a:lnTo>
                  <a:lnTo>
                    <a:pt x="9893" y="10123"/>
                  </a:lnTo>
                  <a:lnTo>
                    <a:pt x="9709" y="9986"/>
                  </a:lnTo>
                  <a:lnTo>
                    <a:pt x="9484" y="9917"/>
                  </a:lnTo>
                  <a:lnTo>
                    <a:pt x="9304" y="9848"/>
                  </a:lnTo>
                  <a:lnTo>
                    <a:pt x="9120" y="9711"/>
                  </a:lnTo>
                  <a:lnTo>
                    <a:pt x="8940" y="9443"/>
                  </a:lnTo>
                  <a:lnTo>
                    <a:pt x="8760" y="9168"/>
                  </a:lnTo>
                  <a:lnTo>
                    <a:pt x="8575" y="8968"/>
                  </a:lnTo>
                  <a:lnTo>
                    <a:pt x="8395" y="8900"/>
                  </a:lnTo>
                  <a:lnTo>
                    <a:pt x="8260" y="8556"/>
                  </a:lnTo>
                  <a:lnTo>
                    <a:pt x="8076" y="8357"/>
                  </a:lnTo>
                  <a:lnTo>
                    <a:pt x="7716" y="8082"/>
                  </a:lnTo>
                  <a:lnTo>
                    <a:pt x="7531" y="7814"/>
                  </a:lnTo>
                  <a:lnTo>
                    <a:pt x="7351" y="7608"/>
                  </a:lnTo>
                  <a:lnTo>
                    <a:pt x="7172" y="7539"/>
                  </a:lnTo>
                  <a:lnTo>
                    <a:pt x="6987" y="7402"/>
                  </a:lnTo>
                  <a:lnTo>
                    <a:pt x="6807" y="7133"/>
                  </a:lnTo>
                  <a:lnTo>
                    <a:pt x="6672" y="6859"/>
                  </a:lnTo>
                  <a:lnTo>
                    <a:pt x="6488" y="6659"/>
                  </a:lnTo>
                  <a:lnTo>
                    <a:pt x="6263" y="6316"/>
                  </a:lnTo>
                  <a:lnTo>
                    <a:pt x="6083" y="6048"/>
                  </a:lnTo>
                  <a:lnTo>
                    <a:pt x="5898" y="5910"/>
                  </a:lnTo>
                  <a:lnTo>
                    <a:pt x="5718" y="5910"/>
                  </a:lnTo>
                  <a:lnTo>
                    <a:pt x="5489" y="5704"/>
                  </a:lnTo>
                  <a:lnTo>
                    <a:pt x="5264" y="5505"/>
                  </a:lnTo>
                  <a:lnTo>
                    <a:pt x="5084" y="5367"/>
                  </a:lnTo>
                  <a:lnTo>
                    <a:pt x="4899" y="5161"/>
                  </a:lnTo>
                  <a:lnTo>
                    <a:pt x="4720" y="5024"/>
                  </a:lnTo>
                  <a:lnTo>
                    <a:pt x="4540" y="4893"/>
                  </a:lnTo>
                  <a:lnTo>
                    <a:pt x="4355" y="4687"/>
                  </a:lnTo>
                  <a:lnTo>
                    <a:pt x="4175" y="4618"/>
                  </a:lnTo>
                  <a:lnTo>
                    <a:pt x="3995" y="4481"/>
                  </a:lnTo>
                  <a:lnTo>
                    <a:pt x="3856" y="4213"/>
                  </a:lnTo>
                  <a:lnTo>
                    <a:pt x="3766" y="3938"/>
                  </a:lnTo>
                  <a:lnTo>
                    <a:pt x="3631" y="3670"/>
                  </a:lnTo>
                  <a:lnTo>
                    <a:pt x="3496" y="3395"/>
                  </a:lnTo>
                  <a:lnTo>
                    <a:pt x="3356" y="3127"/>
                  </a:lnTo>
                  <a:lnTo>
                    <a:pt x="2996" y="2715"/>
                  </a:lnTo>
                  <a:lnTo>
                    <a:pt x="2812" y="2515"/>
                  </a:lnTo>
                  <a:lnTo>
                    <a:pt x="2452" y="2378"/>
                  </a:lnTo>
                  <a:lnTo>
                    <a:pt x="2268" y="2241"/>
                  </a:lnTo>
                  <a:lnTo>
                    <a:pt x="2088" y="2172"/>
                  </a:lnTo>
                  <a:lnTo>
                    <a:pt x="1908" y="2041"/>
                  </a:lnTo>
                  <a:lnTo>
                    <a:pt x="1768" y="1766"/>
                  </a:lnTo>
                  <a:lnTo>
                    <a:pt x="1678" y="1492"/>
                  </a:lnTo>
                  <a:lnTo>
                    <a:pt x="1543" y="1223"/>
                  </a:lnTo>
                  <a:lnTo>
                    <a:pt x="1363" y="1017"/>
                  </a:lnTo>
                  <a:lnTo>
                    <a:pt x="1224" y="749"/>
                  </a:lnTo>
                  <a:lnTo>
                    <a:pt x="1044" y="543"/>
                  </a:lnTo>
                  <a:lnTo>
                    <a:pt x="864" y="406"/>
                  </a:lnTo>
                  <a:lnTo>
                    <a:pt x="679" y="275"/>
                  </a:lnTo>
                  <a:lnTo>
                    <a:pt x="499" y="69"/>
                  </a:lnTo>
                  <a:lnTo>
                    <a:pt x="409" y="0"/>
                  </a:lnTo>
                </a:path>
              </a:pathLst>
            </a:custGeom>
            <a:solidFill>
              <a:srgbClr val="747474"/>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491" name="AutoShape 14"/>
            <p:cNvSpPr/>
            <p:nvPr/>
          </p:nvSpPr>
          <p:spPr>
            <a:xfrm>
              <a:off x="-1" y="0"/>
              <a:ext cx="8377238" cy="18453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43" y="21600"/>
                  </a:lnTo>
                  <a:lnTo>
                    <a:pt x="21157" y="21600"/>
                  </a:lnTo>
                  <a:lnTo>
                    <a:pt x="21600" y="0"/>
                  </a:lnTo>
                  <a:lnTo>
                    <a:pt x="0" y="0"/>
                  </a:lnTo>
                </a:path>
              </a:pathLst>
            </a:custGeom>
            <a:solidFill>
              <a:srgbClr val="9A9A9A"/>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492" name="AutoShape 15"/>
            <p:cNvSpPr/>
            <p:nvPr/>
          </p:nvSpPr>
          <p:spPr>
            <a:xfrm>
              <a:off x="-1" y="0"/>
              <a:ext cx="168500" cy="61849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0956"/>
                  </a:lnTo>
                  <a:lnTo>
                    <a:pt x="21600" y="644"/>
                  </a:lnTo>
                  <a:lnTo>
                    <a:pt x="0" y="0"/>
                  </a:lnTo>
                </a:path>
              </a:pathLst>
            </a:custGeom>
            <a:solidFill>
              <a:srgbClr val="747474"/>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493" name="AutoShape 16"/>
            <p:cNvSpPr/>
            <p:nvPr/>
          </p:nvSpPr>
          <p:spPr>
            <a:xfrm>
              <a:off x="8208736" y="0"/>
              <a:ext cx="168501" cy="6184900"/>
            </a:xfrm>
            <a:custGeom>
              <a:avLst/>
              <a:gdLst/>
              <a:ahLst/>
              <a:cxnLst>
                <a:cxn ang="0">
                  <a:pos x="wd2" y="hd2"/>
                </a:cxn>
                <a:cxn ang="5400000">
                  <a:pos x="wd2" y="hd2"/>
                </a:cxn>
                <a:cxn ang="10800000">
                  <a:pos x="wd2" y="hd2"/>
                </a:cxn>
                <a:cxn ang="16200000">
                  <a:pos x="wd2" y="hd2"/>
                </a:cxn>
              </a:cxnLst>
              <a:rect l="0" t="0" r="r" b="b"/>
              <a:pathLst>
                <a:path w="21600" h="21600" extrusionOk="0">
                  <a:moveTo>
                    <a:pt x="0" y="644"/>
                  </a:moveTo>
                  <a:lnTo>
                    <a:pt x="0" y="20956"/>
                  </a:lnTo>
                  <a:lnTo>
                    <a:pt x="21600" y="21600"/>
                  </a:lnTo>
                  <a:lnTo>
                    <a:pt x="21600" y="0"/>
                  </a:lnTo>
                  <a:lnTo>
                    <a:pt x="0" y="644"/>
                  </a:lnTo>
                </a:path>
              </a:pathLst>
            </a:custGeom>
            <a:solidFill>
              <a:srgbClr val="747474"/>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494" name="AutoShape 17"/>
            <p:cNvSpPr/>
            <p:nvPr/>
          </p:nvSpPr>
          <p:spPr>
            <a:xfrm>
              <a:off x="-1" y="6000369"/>
              <a:ext cx="8377238" cy="184531"/>
            </a:xfrm>
            <a:custGeom>
              <a:avLst/>
              <a:gdLst/>
              <a:ahLst/>
              <a:cxnLst>
                <a:cxn ang="0">
                  <a:pos x="wd2" y="hd2"/>
                </a:cxn>
                <a:cxn ang="5400000">
                  <a:pos x="wd2" y="hd2"/>
                </a:cxn>
                <a:cxn ang="10800000">
                  <a:pos x="wd2" y="hd2"/>
                </a:cxn>
                <a:cxn ang="16200000">
                  <a:pos x="wd2" y="hd2"/>
                </a:cxn>
              </a:cxnLst>
              <a:rect l="0" t="0" r="r" b="b"/>
              <a:pathLst>
                <a:path w="21600" h="21600" extrusionOk="0">
                  <a:moveTo>
                    <a:pt x="443" y="0"/>
                  </a:moveTo>
                  <a:lnTo>
                    <a:pt x="21157" y="0"/>
                  </a:lnTo>
                  <a:lnTo>
                    <a:pt x="21600" y="21600"/>
                  </a:lnTo>
                  <a:lnTo>
                    <a:pt x="0" y="21600"/>
                  </a:lnTo>
                  <a:lnTo>
                    <a:pt x="443" y="0"/>
                  </a:lnTo>
                </a:path>
              </a:pathLst>
            </a:custGeom>
            <a:solidFill>
              <a:srgbClr val="494949"/>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495" name="AutoShape 18"/>
            <p:cNvSpPr/>
            <p:nvPr/>
          </p:nvSpPr>
          <p:spPr>
            <a:xfrm>
              <a:off x="8208736" y="184528"/>
              <a:ext cx="125581" cy="297791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937" y="588"/>
                  </a:lnTo>
                  <a:lnTo>
                    <a:pt x="12577" y="923"/>
                  </a:lnTo>
                  <a:lnTo>
                    <a:pt x="12577" y="1258"/>
                  </a:lnTo>
                  <a:lnTo>
                    <a:pt x="9023" y="1592"/>
                  </a:lnTo>
                  <a:lnTo>
                    <a:pt x="7109" y="1927"/>
                  </a:lnTo>
                  <a:lnTo>
                    <a:pt x="10937" y="2596"/>
                  </a:lnTo>
                  <a:lnTo>
                    <a:pt x="14491" y="2931"/>
                  </a:lnTo>
                  <a:lnTo>
                    <a:pt x="14491" y="3600"/>
                  </a:lnTo>
                  <a:lnTo>
                    <a:pt x="12577" y="3935"/>
                  </a:lnTo>
                  <a:lnTo>
                    <a:pt x="9023" y="4269"/>
                  </a:lnTo>
                  <a:lnTo>
                    <a:pt x="9023" y="4685"/>
                  </a:lnTo>
                  <a:lnTo>
                    <a:pt x="10937" y="5019"/>
                  </a:lnTo>
                  <a:lnTo>
                    <a:pt x="12577" y="5354"/>
                  </a:lnTo>
                  <a:lnTo>
                    <a:pt x="14491" y="5781"/>
                  </a:lnTo>
                  <a:lnTo>
                    <a:pt x="12577" y="6115"/>
                  </a:lnTo>
                  <a:lnTo>
                    <a:pt x="10937" y="6450"/>
                  </a:lnTo>
                  <a:lnTo>
                    <a:pt x="9023" y="6785"/>
                  </a:lnTo>
                  <a:lnTo>
                    <a:pt x="10937" y="7119"/>
                  </a:lnTo>
                  <a:lnTo>
                    <a:pt x="12577" y="7454"/>
                  </a:lnTo>
                  <a:lnTo>
                    <a:pt x="14491" y="7788"/>
                  </a:lnTo>
                  <a:lnTo>
                    <a:pt x="16132" y="8123"/>
                  </a:lnTo>
                  <a:lnTo>
                    <a:pt x="18046" y="8458"/>
                  </a:lnTo>
                  <a:lnTo>
                    <a:pt x="18046" y="9208"/>
                  </a:lnTo>
                  <a:lnTo>
                    <a:pt x="14491" y="9623"/>
                  </a:lnTo>
                  <a:lnTo>
                    <a:pt x="9023" y="9958"/>
                  </a:lnTo>
                  <a:lnTo>
                    <a:pt x="5468" y="10292"/>
                  </a:lnTo>
                  <a:lnTo>
                    <a:pt x="3554" y="10627"/>
                  </a:lnTo>
                  <a:lnTo>
                    <a:pt x="5468" y="11054"/>
                  </a:lnTo>
                  <a:lnTo>
                    <a:pt x="12577" y="11723"/>
                  </a:lnTo>
                  <a:lnTo>
                    <a:pt x="16132" y="12138"/>
                  </a:lnTo>
                  <a:lnTo>
                    <a:pt x="16132" y="12554"/>
                  </a:lnTo>
                  <a:lnTo>
                    <a:pt x="14491" y="12981"/>
                  </a:lnTo>
                  <a:lnTo>
                    <a:pt x="12577" y="13315"/>
                  </a:lnTo>
                  <a:lnTo>
                    <a:pt x="12577" y="13731"/>
                  </a:lnTo>
                  <a:lnTo>
                    <a:pt x="14491" y="14065"/>
                  </a:lnTo>
                  <a:lnTo>
                    <a:pt x="14491" y="14400"/>
                  </a:lnTo>
                  <a:lnTo>
                    <a:pt x="16132" y="14735"/>
                  </a:lnTo>
                  <a:lnTo>
                    <a:pt x="14491" y="15150"/>
                  </a:lnTo>
                  <a:lnTo>
                    <a:pt x="14491" y="19258"/>
                  </a:lnTo>
                  <a:lnTo>
                    <a:pt x="18046" y="19592"/>
                  </a:lnTo>
                  <a:lnTo>
                    <a:pt x="18046" y="19927"/>
                  </a:lnTo>
                  <a:lnTo>
                    <a:pt x="14491" y="20262"/>
                  </a:lnTo>
                  <a:lnTo>
                    <a:pt x="12577" y="20596"/>
                  </a:lnTo>
                  <a:lnTo>
                    <a:pt x="16132" y="20931"/>
                  </a:lnTo>
                  <a:lnTo>
                    <a:pt x="18046" y="21265"/>
                  </a:lnTo>
                  <a:lnTo>
                    <a:pt x="18046" y="21600"/>
                  </a:lnTo>
                  <a:lnTo>
                    <a:pt x="10937" y="20931"/>
                  </a:lnTo>
                  <a:lnTo>
                    <a:pt x="9023" y="20596"/>
                  </a:lnTo>
                  <a:lnTo>
                    <a:pt x="16132" y="19927"/>
                  </a:lnTo>
                  <a:lnTo>
                    <a:pt x="14491" y="19592"/>
                  </a:lnTo>
                  <a:lnTo>
                    <a:pt x="12577" y="19258"/>
                  </a:lnTo>
                  <a:lnTo>
                    <a:pt x="14491" y="18923"/>
                  </a:lnTo>
                  <a:lnTo>
                    <a:pt x="14491" y="18254"/>
                  </a:lnTo>
                  <a:lnTo>
                    <a:pt x="12577" y="17919"/>
                  </a:lnTo>
                  <a:lnTo>
                    <a:pt x="12577" y="17250"/>
                  </a:lnTo>
                  <a:lnTo>
                    <a:pt x="14491" y="16823"/>
                  </a:lnTo>
                  <a:lnTo>
                    <a:pt x="14491" y="16073"/>
                  </a:lnTo>
                  <a:lnTo>
                    <a:pt x="12577" y="15738"/>
                  </a:lnTo>
                  <a:lnTo>
                    <a:pt x="12577" y="15323"/>
                  </a:lnTo>
                  <a:lnTo>
                    <a:pt x="14491" y="14988"/>
                  </a:lnTo>
                  <a:lnTo>
                    <a:pt x="14491" y="14573"/>
                  </a:lnTo>
                  <a:lnTo>
                    <a:pt x="12577" y="14227"/>
                  </a:lnTo>
                  <a:lnTo>
                    <a:pt x="10937" y="13892"/>
                  </a:lnTo>
                  <a:lnTo>
                    <a:pt x="9023" y="13558"/>
                  </a:lnTo>
                  <a:lnTo>
                    <a:pt x="10937" y="13142"/>
                  </a:lnTo>
                  <a:lnTo>
                    <a:pt x="18046" y="12473"/>
                  </a:lnTo>
                  <a:lnTo>
                    <a:pt x="16132" y="12138"/>
                  </a:lnTo>
                  <a:lnTo>
                    <a:pt x="10937" y="11804"/>
                  </a:lnTo>
                  <a:lnTo>
                    <a:pt x="3554" y="11550"/>
                  </a:lnTo>
                  <a:lnTo>
                    <a:pt x="1914" y="11215"/>
                  </a:lnTo>
                  <a:lnTo>
                    <a:pt x="9023" y="10881"/>
                  </a:lnTo>
                  <a:lnTo>
                    <a:pt x="14491" y="10465"/>
                  </a:lnTo>
                  <a:lnTo>
                    <a:pt x="14491" y="9381"/>
                  </a:lnTo>
                  <a:lnTo>
                    <a:pt x="16132" y="9046"/>
                  </a:lnTo>
                  <a:lnTo>
                    <a:pt x="16132" y="8712"/>
                  </a:lnTo>
                  <a:lnTo>
                    <a:pt x="14491" y="8377"/>
                  </a:lnTo>
                  <a:lnTo>
                    <a:pt x="14491" y="8042"/>
                  </a:lnTo>
                  <a:lnTo>
                    <a:pt x="10937" y="7708"/>
                  </a:lnTo>
                  <a:lnTo>
                    <a:pt x="10937" y="7027"/>
                  </a:lnTo>
                  <a:lnTo>
                    <a:pt x="16132" y="6692"/>
                  </a:lnTo>
                  <a:lnTo>
                    <a:pt x="19686" y="6358"/>
                  </a:lnTo>
                  <a:lnTo>
                    <a:pt x="21600" y="5942"/>
                  </a:lnTo>
                  <a:lnTo>
                    <a:pt x="21600" y="5608"/>
                  </a:lnTo>
                  <a:lnTo>
                    <a:pt x="16132" y="5273"/>
                  </a:lnTo>
                  <a:lnTo>
                    <a:pt x="14491" y="4938"/>
                  </a:lnTo>
                  <a:lnTo>
                    <a:pt x="14491" y="4269"/>
                  </a:lnTo>
                  <a:lnTo>
                    <a:pt x="12577" y="3935"/>
                  </a:lnTo>
                  <a:lnTo>
                    <a:pt x="9023" y="3600"/>
                  </a:lnTo>
                  <a:lnTo>
                    <a:pt x="9023" y="3265"/>
                  </a:lnTo>
                  <a:lnTo>
                    <a:pt x="7109" y="2850"/>
                  </a:lnTo>
                  <a:lnTo>
                    <a:pt x="7109" y="2515"/>
                  </a:lnTo>
                  <a:lnTo>
                    <a:pt x="10937" y="2181"/>
                  </a:lnTo>
                  <a:lnTo>
                    <a:pt x="14491" y="1846"/>
                  </a:lnTo>
                  <a:lnTo>
                    <a:pt x="14491" y="1177"/>
                  </a:lnTo>
                  <a:lnTo>
                    <a:pt x="9023" y="842"/>
                  </a:lnTo>
                  <a:lnTo>
                    <a:pt x="1914" y="173"/>
                  </a:lnTo>
                  <a:lnTo>
                    <a:pt x="0" y="0"/>
                  </a:lnTo>
                </a:path>
              </a:pathLst>
            </a:custGeom>
            <a:solidFill>
              <a:srgbClr val="494949"/>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496" name="AutoShape 19"/>
            <p:cNvSpPr/>
            <p:nvPr/>
          </p:nvSpPr>
          <p:spPr>
            <a:xfrm>
              <a:off x="1088880" y="6025821"/>
              <a:ext cx="2373288" cy="125673"/>
            </a:xfrm>
            <a:custGeom>
              <a:avLst/>
              <a:gdLst/>
              <a:ahLst/>
              <a:cxnLst>
                <a:cxn ang="0">
                  <a:pos x="wd2" y="hd2"/>
                </a:cxn>
                <a:cxn ang="5400000">
                  <a:pos x="wd2" y="hd2"/>
                </a:cxn>
                <a:cxn ang="10800000">
                  <a:pos x="wd2" y="hd2"/>
                </a:cxn>
                <a:cxn ang="16200000">
                  <a:pos x="wd2" y="hd2"/>
                </a:cxn>
              </a:cxnLst>
              <a:rect l="0" t="0" r="r" b="b"/>
              <a:pathLst>
                <a:path w="21600" h="21600" extrusionOk="0">
                  <a:moveTo>
                    <a:pt x="188" y="11757"/>
                  </a:moveTo>
                  <a:lnTo>
                    <a:pt x="1259" y="0"/>
                  </a:lnTo>
                  <a:lnTo>
                    <a:pt x="1649" y="1914"/>
                  </a:lnTo>
                  <a:lnTo>
                    <a:pt x="2040" y="7929"/>
                  </a:lnTo>
                  <a:lnTo>
                    <a:pt x="2431" y="11757"/>
                  </a:lnTo>
                  <a:lnTo>
                    <a:pt x="3892" y="11757"/>
                  </a:lnTo>
                  <a:lnTo>
                    <a:pt x="4470" y="13671"/>
                  </a:lnTo>
                  <a:lnTo>
                    <a:pt x="4861" y="17772"/>
                  </a:lnTo>
                  <a:lnTo>
                    <a:pt x="5642" y="21600"/>
                  </a:lnTo>
                  <a:lnTo>
                    <a:pt x="7002" y="21600"/>
                  </a:lnTo>
                  <a:lnTo>
                    <a:pt x="7595" y="19686"/>
                  </a:lnTo>
                  <a:lnTo>
                    <a:pt x="8174" y="17772"/>
                  </a:lnTo>
                  <a:lnTo>
                    <a:pt x="8854" y="17772"/>
                  </a:lnTo>
                  <a:lnTo>
                    <a:pt x="9534" y="15585"/>
                  </a:lnTo>
                  <a:lnTo>
                    <a:pt x="10315" y="11757"/>
                  </a:lnTo>
                  <a:lnTo>
                    <a:pt x="11777" y="11757"/>
                  </a:lnTo>
                  <a:lnTo>
                    <a:pt x="12167" y="13671"/>
                  </a:lnTo>
                  <a:lnTo>
                    <a:pt x="12645" y="15585"/>
                  </a:lnTo>
                  <a:lnTo>
                    <a:pt x="13035" y="15585"/>
                  </a:lnTo>
                  <a:lnTo>
                    <a:pt x="14106" y="13671"/>
                  </a:lnTo>
                  <a:lnTo>
                    <a:pt x="14887" y="9843"/>
                  </a:lnTo>
                  <a:lnTo>
                    <a:pt x="17810" y="9843"/>
                  </a:lnTo>
                  <a:lnTo>
                    <a:pt x="18591" y="7929"/>
                  </a:lnTo>
                  <a:lnTo>
                    <a:pt x="19951" y="7929"/>
                  </a:lnTo>
                  <a:lnTo>
                    <a:pt x="20341" y="9843"/>
                  </a:lnTo>
                  <a:lnTo>
                    <a:pt x="20819" y="11757"/>
                  </a:lnTo>
                  <a:lnTo>
                    <a:pt x="21209" y="6015"/>
                  </a:lnTo>
                  <a:lnTo>
                    <a:pt x="21600" y="3828"/>
                  </a:lnTo>
                  <a:lnTo>
                    <a:pt x="21209" y="6015"/>
                  </a:lnTo>
                  <a:lnTo>
                    <a:pt x="20428" y="9843"/>
                  </a:lnTo>
                  <a:lnTo>
                    <a:pt x="20038" y="9843"/>
                  </a:lnTo>
                  <a:lnTo>
                    <a:pt x="19560" y="7929"/>
                  </a:lnTo>
                  <a:lnTo>
                    <a:pt x="18779" y="7929"/>
                  </a:lnTo>
                  <a:lnTo>
                    <a:pt x="17896" y="11757"/>
                  </a:lnTo>
                  <a:lnTo>
                    <a:pt x="17318" y="15585"/>
                  </a:lnTo>
                  <a:lnTo>
                    <a:pt x="16927" y="19686"/>
                  </a:lnTo>
                  <a:lnTo>
                    <a:pt x="16450" y="19686"/>
                  </a:lnTo>
                  <a:lnTo>
                    <a:pt x="16059" y="17772"/>
                  </a:lnTo>
                  <a:lnTo>
                    <a:pt x="15668" y="15585"/>
                  </a:lnTo>
                  <a:lnTo>
                    <a:pt x="15278" y="13671"/>
                  </a:lnTo>
                  <a:lnTo>
                    <a:pt x="14786" y="9843"/>
                  </a:lnTo>
                  <a:lnTo>
                    <a:pt x="13238" y="9843"/>
                  </a:lnTo>
                  <a:lnTo>
                    <a:pt x="12746" y="11757"/>
                  </a:lnTo>
                  <a:lnTo>
                    <a:pt x="11965" y="15585"/>
                  </a:lnTo>
                  <a:lnTo>
                    <a:pt x="9534" y="15585"/>
                  </a:lnTo>
                  <a:lnTo>
                    <a:pt x="9143" y="13671"/>
                  </a:lnTo>
                  <a:lnTo>
                    <a:pt x="8753" y="13671"/>
                  </a:lnTo>
                  <a:lnTo>
                    <a:pt x="8362" y="15585"/>
                  </a:lnTo>
                  <a:lnTo>
                    <a:pt x="7972" y="15585"/>
                  </a:lnTo>
                  <a:lnTo>
                    <a:pt x="7595" y="17772"/>
                  </a:lnTo>
                  <a:lnTo>
                    <a:pt x="7002" y="17772"/>
                  </a:lnTo>
                  <a:lnTo>
                    <a:pt x="6424" y="15585"/>
                  </a:lnTo>
                  <a:lnTo>
                    <a:pt x="6033" y="15585"/>
                  </a:lnTo>
                  <a:lnTo>
                    <a:pt x="5642" y="11757"/>
                  </a:lnTo>
                  <a:lnTo>
                    <a:pt x="5252" y="9843"/>
                  </a:lnTo>
                  <a:lnTo>
                    <a:pt x="4861" y="11757"/>
                  </a:lnTo>
                  <a:lnTo>
                    <a:pt x="4470" y="15585"/>
                  </a:lnTo>
                  <a:lnTo>
                    <a:pt x="3704" y="15585"/>
                  </a:lnTo>
                  <a:lnTo>
                    <a:pt x="3212" y="13671"/>
                  </a:lnTo>
                  <a:lnTo>
                    <a:pt x="2821" y="13671"/>
                  </a:lnTo>
                  <a:lnTo>
                    <a:pt x="2431" y="6015"/>
                  </a:lnTo>
                  <a:lnTo>
                    <a:pt x="2040" y="1914"/>
                  </a:lnTo>
                  <a:lnTo>
                    <a:pt x="1649" y="3828"/>
                  </a:lnTo>
                  <a:lnTo>
                    <a:pt x="1172" y="6015"/>
                  </a:lnTo>
                  <a:lnTo>
                    <a:pt x="781" y="9843"/>
                  </a:lnTo>
                  <a:lnTo>
                    <a:pt x="391" y="9843"/>
                  </a:lnTo>
                  <a:lnTo>
                    <a:pt x="0" y="13671"/>
                  </a:lnTo>
                  <a:lnTo>
                    <a:pt x="188" y="11757"/>
                  </a:lnTo>
                </a:path>
              </a:pathLst>
            </a:custGeom>
            <a:solidFill>
              <a:srgbClr val="393939"/>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497" name="AutoShape 20"/>
            <p:cNvSpPr/>
            <p:nvPr/>
          </p:nvSpPr>
          <p:spPr>
            <a:xfrm>
              <a:off x="4016940" y="6000369"/>
              <a:ext cx="2745250" cy="12726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0583" y="5940"/>
                  </a:lnTo>
                  <a:lnTo>
                    <a:pt x="20245" y="1890"/>
                  </a:lnTo>
                  <a:lnTo>
                    <a:pt x="19918" y="0"/>
                  </a:lnTo>
                  <a:lnTo>
                    <a:pt x="19579" y="4050"/>
                  </a:lnTo>
                  <a:lnTo>
                    <a:pt x="19240" y="11880"/>
                  </a:lnTo>
                  <a:lnTo>
                    <a:pt x="18902" y="15660"/>
                  </a:lnTo>
                  <a:lnTo>
                    <a:pt x="18563" y="19710"/>
                  </a:lnTo>
                  <a:lnTo>
                    <a:pt x="17797" y="21600"/>
                  </a:lnTo>
                  <a:lnTo>
                    <a:pt x="16956" y="21600"/>
                  </a:lnTo>
                  <a:lnTo>
                    <a:pt x="16454" y="19710"/>
                  </a:lnTo>
                  <a:lnTo>
                    <a:pt x="16115" y="17550"/>
                  </a:lnTo>
                  <a:lnTo>
                    <a:pt x="15689" y="19710"/>
                  </a:lnTo>
                  <a:lnTo>
                    <a:pt x="14684" y="19710"/>
                  </a:lnTo>
                  <a:lnTo>
                    <a:pt x="14095" y="17550"/>
                  </a:lnTo>
                  <a:lnTo>
                    <a:pt x="13756" y="17550"/>
                  </a:lnTo>
                  <a:lnTo>
                    <a:pt x="13241" y="15660"/>
                  </a:lnTo>
                  <a:lnTo>
                    <a:pt x="12915" y="15660"/>
                  </a:lnTo>
                  <a:lnTo>
                    <a:pt x="12576" y="9720"/>
                  </a:lnTo>
                  <a:lnTo>
                    <a:pt x="12149" y="4050"/>
                  </a:lnTo>
                  <a:lnTo>
                    <a:pt x="11057" y="4050"/>
                  </a:lnTo>
                  <a:lnTo>
                    <a:pt x="10631" y="7830"/>
                  </a:lnTo>
                  <a:lnTo>
                    <a:pt x="9878" y="11880"/>
                  </a:lnTo>
                  <a:lnTo>
                    <a:pt x="9451" y="13770"/>
                  </a:lnTo>
                  <a:lnTo>
                    <a:pt x="9112" y="13770"/>
                  </a:lnTo>
                  <a:lnTo>
                    <a:pt x="8610" y="11880"/>
                  </a:lnTo>
                  <a:lnTo>
                    <a:pt x="8271" y="7830"/>
                  </a:lnTo>
                  <a:lnTo>
                    <a:pt x="7932" y="5940"/>
                  </a:lnTo>
                  <a:lnTo>
                    <a:pt x="7091" y="5940"/>
                  </a:lnTo>
                  <a:lnTo>
                    <a:pt x="6664" y="7830"/>
                  </a:lnTo>
                  <a:lnTo>
                    <a:pt x="5987" y="7830"/>
                  </a:lnTo>
                  <a:lnTo>
                    <a:pt x="5485" y="9720"/>
                  </a:lnTo>
                  <a:lnTo>
                    <a:pt x="5058" y="11880"/>
                  </a:lnTo>
                  <a:lnTo>
                    <a:pt x="3539" y="11880"/>
                  </a:lnTo>
                  <a:lnTo>
                    <a:pt x="2874" y="7830"/>
                  </a:lnTo>
                  <a:lnTo>
                    <a:pt x="2447" y="5940"/>
                  </a:lnTo>
                  <a:lnTo>
                    <a:pt x="2109" y="5940"/>
                  </a:lnTo>
                  <a:lnTo>
                    <a:pt x="1770" y="4050"/>
                  </a:lnTo>
                  <a:lnTo>
                    <a:pt x="1431" y="1890"/>
                  </a:lnTo>
                  <a:lnTo>
                    <a:pt x="1092" y="1890"/>
                  </a:lnTo>
                  <a:lnTo>
                    <a:pt x="766" y="4050"/>
                  </a:lnTo>
                  <a:lnTo>
                    <a:pt x="427" y="5940"/>
                  </a:lnTo>
                  <a:lnTo>
                    <a:pt x="88" y="9720"/>
                  </a:lnTo>
                </a:path>
              </a:pathLst>
            </a:custGeom>
            <a:solidFill>
              <a:srgbClr val="313131"/>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498" name="AutoShape 21"/>
            <p:cNvSpPr/>
            <p:nvPr/>
          </p:nvSpPr>
          <p:spPr>
            <a:xfrm>
              <a:off x="8208736" y="2861787"/>
              <a:ext cx="125581" cy="217139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9023" y="1725"/>
                  </a:lnTo>
                  <a:lnTo>
                    <a:pt x="14491" y="2184"/>
                  </a:lnTo>
                  <a:lnTo>
                    <a:pt x="16132" y="2643"/>
                  </a:lnTo>
                  <a:lnTo>
                    <a:pt x="18046" y="3102"/>
                  </a:lnTo>
                  <a:lnTo>
                    <a:pt x="16132" y="3671"/>
                  </a:lnTo>
                  <a:lnTo>
                    <a:pt x="12577" y="4257"/>
                  </a:lnTo>
                  <a:lnTo>
                    <a:pt x="10937" y="4716"/>
                  </a:lnTo>
                  <a:lnTo>
                    <a:pt x="9023" y="5285"/>
                  </a:lnTo>
                  <a:lnTo>
                    <a:pt x="9023" y="6203"/>
                  </a:lnTo>
                  <a:lnTo>
                    <a:pt x="10937" y="6662"/>
                  </a:lnTo>
                  <a:lnTo>
                    <a:pt x="10937" y="7232"/>
                  </a:lnTo>
                  <a:lnTo>
                    <a:pt x="14491" y="7817"/>
                  </a:lnTo>
                  <a:lnTo>
                    <a:pt x="14491" y="11029"/>
                  </a:lnTo>
                  <a:lnTo>
                    <a:pt x="16132" y="11726"/>
                  </a:lnTo>
                  <a:lnTo>
                    <a:pt x="18046" y="12185"/>
                  </a:lnTo>
                  <a:lnTo>
                    <a:pt x="18046" y="12644"/>
                  </a:lnTo>
                  <a:lnTo>
                    <a:pt x="16132" y="13213"/>
                  </a:lnTo>
                  <a:lnTo>
                    <a:pt x="12577" y="13783"/>
                  </a:lnTo>
                  <a:lnTo>
                    <a:pt x="14491" y="14242"/>
                  </a:lnTo>
                  <a:lnTo>
                    <a:pt x="18046" y="14701"/>
                  </a:lnTo>
                  <a:lnTo>
                    <a:pt x="18046" y="15160"/>
                  </a:lnTo>
                  <a:lnTo>
                    <a:pt x="16132" y="16077"/>
                  </a:lnTo>
                  <a:lnTo>
                    <a:pt x="14491" y="16774"/>
                  </a:lnTo>
                  <a:lnTo>
                    <a:pt x="14491" y="17233"/>
                  </a:lnTo>
                  <a:lnTo>
                    <a:pt x="16132" y="17691"/>
                  </a:lnTo>
                  <a:lnTo>
                    <a:pt x="19686" y="18150"/>
                  </a:lnTo>
                  <a:lnTo>
                    <a:pt x="19686" y="18609"/>
                  </a:lnTo>
                  <a:lnTo>
                    <a:pt x="16132" y="19195"/>
                  </a:lnTo>
                  <a:lnTo>
                    <a:pt x="12577" y="19654"/>
                  </a:lnTo>
                  <a:lnTo>
                    <a:pt x="14491" y="20223"/>
                  </a:lnTo>
                  <a:lnTo>
                    <a:pt x="18046" y="20682"/>
                  </a:lnTo>
                  <a:lnTo>
                    <a:pt x="19686" y="21141"/>
                  </a:lnTo>
                  <a:lnTo>
                    <a:pt x="21600" y="21600"/>
                  </a:lnTo>
                  <a:lnTo>
                    <a:pt x="16132" y="20571"/>
                  </a:lnTo>
                  <a:lnTo>
                    <a:pt x="10937" y="20113"/>
                  </a:lnTo>
                  <a:lnTo>
                    <a:pt x="9023" y="19654"/>
                  </a:lnTo>
                  <a:lnTo>
                    <a:pt x="9023" y="18720"/>
                  </a:lnTo>
                  <a:lnTo>
                    <a:pt x="16132" y="17802"/>
                  </a:lnTo>
                  <a:lnTo>
                    <a:pt x="16132" y="16315"/>
                  </a:lnTo>
                  <a:lnTo>
                    <a:pt x="18046" y="15745"/>
                  </a:lnTo>
                  <a:lnTo>
                    <a:pt x="18046" y="13672"/>
                  </a:lnTo>
                  <a:lnTo>
                    <a:pt x="10937" y="13213"/>
                  </a:lnTo>
                  <a:lnTo>
                    <a:pt x="7109" y="12644"/>
                  </a:lnTo>
                  <a:lnTo>
                    <a:pt x="7109" y="8735"/>
                  </a:lnTo>
                  <a:lnTo>
                    <a:pt x="10937" y="8276"/>
                  </a:lnTo>
                  <a:lnTo>
                    <a:pt x="12577" y="7691"/>
                  </a:lnTo>
                  <a:lnTo>
                    <a:pt x="12577" y="3560"/>
                  </a:lnTo>
                  <a:lnTo>
                    <a:pt x="14491" y="3102"/>
                  </a:lnTo>
                  <a:lnTo>
                    <a:pt x="16132" y="2532"/>
                  </a:lnTo>
                  <a:lnTo>
                    <a:pt x="12577" y="2073"/>
                  </a:lnTo>
                  <a:lnTo>
                    <a:pt x="7109" y="1614"/>
                  </a:lnTo>
                  <a:lnTo>
                    <a:pt x="3554" y="1155"/>
                  </a:lnTo>
                  <a:lnTo>
                    <a:pt x="3554" y="696"/>
                  </a:lnTo>
                  <a:lnTo>
                    <a:pt x="1914" y="237"/>
                  </a:lnTo>
                  <a:lnTo>
                    <a:pt x="0" y="0"/>
                  </a:lnTo>
                </a:path>
              </a:pathLst>
            </a:custGeom>
            <a:solidFill>
              <a:srgbClr val="9A9A9A"/>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499" name="AutoShape 22"/>
            <p:cNvSpPr/>
            <p:nvPr/>
          </p:nvSpPr>
          <p:spPr>
            <a:xfrm>
              <a:off x="-1" y="0"/>
              <a:ext cx="168500" cy="339469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174"/>
                  </a:lnTo>
                  <a:lnTo>
                    <a:pt x="21600" y="9990"/>
                  </a:lnTo>
                  <a:lnTo>
                    <a:pt x="10800" y="10577"/>
                  </a:lnTo>
                  <a:lnTo>
                    <a:pt x="10800" y="11751"/>
                  </a:lnTo>
                  <a:lnTo>
                    <a:pt x="13449" y="12339"/>
                  </a:lnTo>
                  <a:lnTo>
                    <a:pt x="8151" y="12926"/>
                  </a:lnTo>
                  <a:lnTo>
                    <a:pt x="8151" y="13523"/>
                  </a:lnTo>
                  <a:lnTo>
                    <a:pt x="5502" y="14110"/>
                  </a:lnTo>
                  <a:lnTo>
                    <a:pt x="10800" y="15284"/>
                  </a:lnTo>
                  <a:lnTo>
                    <a:pt x="10800" y="15871"/>
                  </a:lnTo>
                  <a:lnTo>
                    <a:pt x="13449" y="16458"/>
                  </a:lnTo>
                  <a:lnTo>
                    <a:pt x="8151" y="17045"/>
                  </a:lnTo>
                  <a:lnTo>
                    <a:pt x="5502" y="17632"/>
                  </a:lnTo>
                  <a:lnTo>
                    <a:pt x="5502" y="18219"/>
                  </a:lnTo>
                  <a:lnTo>
                    <a:pt x="8151" y="18958"/>
                  </a:lnTo>
                  <a:lnTo>
                    <a:pt x="8151" y="19687"/>
                  </a:lnTo>
                  <a:lnTo>
                    <a:pt x="5502" y="20426"/>
                  </a:lnTo>
                  <a:lnTo>
                    <a:pt x="10800" y="21600"/>
                  </a:lnTo>
                  <a:lnTo>
                    <a:pt x="2649" y="20861"/>
                  </a:lnTo>
                  <a:lnTo>
                    <a:pt x="2649" y="19393"/>
                  </a:lnTo>
                  <a:lnTo>
                    <a:pt x="5502" y="18806"/>
                  </a:lnTo>
                  <a:lnTo>
                    <a:pt x="8151" y="18219"/>
                  </a:lnTo>
                  <a:lnTo>
                    <a:pt x="8151" y="14990"/>
                  </a:lnTo>
                  <a:lnTo>
                    <a:pt x="10800" y="14403"/>
                  </a:lnTo>
                  <a:lnTo>
                    <a:pt x="10800" y="13077"/>
                  </a:lnTo>
                  <a:lnTo>
                    <a:pt x="8151" y="12490"/>
                  </a:lnTo>
                  <a:lnTo>
                    <a:pt x="8151" y="11903"/>
                  </a:lnTo>
                  <a:lnTo>
                    <a:pt x="13449" y="10729"/>
                  </a:lnTo>
                  <a:lnTo>
                    <a:pt x="13449" y="5587"/>
                  </a:lnTo>
                  <a:lnTo>
                    <a:pt x="10800" y="5000"/>
                  </a:lnTo>
                  <a:lnTo>
                    <a:pt x="10800" y="1468"/>
                  </a:lnTo>
                  <a:lnTo>
                    <a:pt x="5502" y="881"/>
                  </a:lnTo>
                  <a:lnTo>
                    <a:pt x="0" y="0"/>
                  </a:lnTo>
                </a:path>
              </a:pathLst>
            </a:custGeom>
            <a:solidFill>
              <a:srgbClr val="9A9A9A"/>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500" name="AutoShape 23"/>
            <p:cNvSpPr/>
            <p:nvPr/>
          </p:nvSpPr>
          <p:spPr>
            <a:xfrm>
              <a:off x="22253" y="370648"/>
              <a:ext cx="146246" cy="270430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8548" y="929"/>
                  </a:lnTo>
                  <a:lnTo>
                    <a:pt x="18548" y="1666"/>
                  </a:lnTo>
                  <a:lnTo>
                    <a:pt x="15496" y="2404"/>
                  </a:lnTo>
                  <a:lnTo>
                    <a:pt x="6104" y="3142"/>
                  </a:lnTo>
                  <a:lnTo>
                    <a:pt x="6104" y="4618"/>
                  </a:lnTo>
                  <a:lnTo>
                    <a:pt x="9157" y="5355"/>
                  </a:lnTo>
                  <a:lnTo>
                    <a:pt x="12443" y="6093"/>
                  </a:lnTo>
                  <a:lnTo>
                    <a:pt x="12443" y="6831"/>
                  </a:lnTo>
                  <a:lnTo>
                    <a:pt x="9157" y="7760"/>
                  </a:lnTo>
                  <a:lnTo>
                    <a:pt x="9157" y="9973"/>
                  </a:lnTo>
                  <a:lnTo>
                    <a:pt x="3052" y="10889"/>
                  </a:lnTo>
                  <a:lnTo>
                    <a:pt x="0" y="11627"/>
                  </a:lnTo>
                  <a:lnTo>
                    <a:pt x="0" y="12365"/>
                  </a:lnTo>
                  <a:lnTo>
                    <a:pt x="6104" y="13102"/>
                  </a:lnTo>
                  <a:lnTo>
                    <a:pt x="6104" y="14031"/>
                  </a:lnTo>
                  <a:lnTo>
                    <a:pt x="3052" y="14960"/>
                  </a:lnTo>
                  <a:lnTo>
                    <a:pt x="3052" y="17173"/>
                  </a:lnTo>
                  <a:lnTo>
                    <a:pt x="0" y="17911"/>
                  </a:lnTo>
                  <a:lnTo>
                    <a:pt x="0" y="18649"/>
                  </a:lnTo>
                  <a:lnTo>
                    <a:pt x="3052" y="19387"/>
                  </a:lnTo>
                  <a:lnTo>
                    <a:pt x="12443" y="20124"/>
                  </a:lnTo>
                  <a:lnTo>
                    <a:pt x="12443" y="20862"/>
                  </a:lnTo>
                  <a:lnTo>
                    <a:pt x="6104" y="21600"/>
                  </a:lnTo>
                  <a:lnTo>
                    <a:pt x="12443" y="20862"/>
                  </a:lnTo>
                  <a:lnTo>
                    <a:pt x="9157" y="19934"/>
                  </a:lnTo>
                  <a:lnTo>
                    <a:pt x="6104" y="19196"/>
                  </a:lnTo>
                  <a:lnTo>
                    <a:pt x="6104" y="15329"/>
                  </a:lnTo>
                  <a:lnTo>
                    <a:pt x="12443" y="14591"/>
                  </a:lnTo>
                  <a:lnTo>
                    <a:pt x="15496" y="13840"/>
                  </a:lnTo>
                  <a:lnTo>
                    <a:pt x="9157" y="13102"/>
                  </a:lnTo>
                  <a:lnTo>
                    <a:pt x="3052" y="12365"/>
                  </a:lnTo>
                  <a:lnTo>
                    <a:pt x="3052" y="11627"/>
                  </a:lnTo>
                  <a:lnTo>
                    <a:pt x="9157" y="10151"/>
                  </a:lnTo>
                  <a:lnTo>
                    <a:pt x="9157" y="9413"/>
                  </a:lnTo>
                  <a:lnTo>
                    <a:pt x="12443" y="8676"/>
                  </a:lnTo>
                  <a:lnTo>
                    <a:pt x="15496" y="7938"/>
                  </a:lnTo>
                  <a:lnTo>
                    <a:pt x="15496" y="7200"/>
                  </a:lnTo>
                  <a:lnTo>
                    <a:pt x="12443" y="6462"/>
                  </a:lnTo>
                  <a:lnTo>
                    <a:pt x="9157" y="5724"/>
                  </a:lnTo>
                  <a:lnTo>
                    <a:pt x="6104" y="4987"/>
                  </a:lnTo>
                  <a:lnTo>
                    <a:pt x="6104" y="3511"/>
                  </a:lnTo>
                  <a:lnTo>
                    <a:pt x="15496" y="2773"/>
                  </a:lnTo>
                  <a:lnTo>
                    <a:pt x="15496" y="1298"/>
                  </a:lnTo>
                </a:path>
              </a:pathLst>
            </a:custGeom>
            <a:solidFill>
              <a:srgbClr val="494949"/>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501" name="AutoShape 24"/>
            <p:cNvSpPr/>
            <p:nvPr/>
          </p:nvSpPr>
          <p:spPr>
            <a:xfrm>
              <a:off x="1454491" y="0"/>
              <a:ext cx="4024886" cy="18453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693" y="13593"/>
                  </a:lnTo>
                  <a:lnTo>
                    <a:pt x="1146" y="10800"/>
                  </a:lnTo>
                  <a:lnTo>
                    <a:pt x="1608" y="8193"/>
                  </a:lnTo>
                  <a:lnTo>
                    <a:pt x="2069" y="8193"/>
                  </a:lnTo>
                  <a:lnTo>
                    <a:pt x="2531" y="10800"/>
                  </a:lnTo>
                  <a:lnTo>
                    <a:pt x="3104" y="16200"/>
                  </a:lnTo>
                  <a:lnTo>
                    <a:pt x="5054" y="16200"/>
                  </a:lnTo>
                  <a:lnTo>
                    <a:pt x="5515" y="13593"/>
                  </a:lnTo>
                  <a:lnTo>
                    <a:pt x="6430" y="10800"/>
                  </a:lnTo>
                  <a:lnTo>
                    <a:pt x="7123" y="10800"/>
                  </a:lnTo>
                  <a:lnTo>
                    <a:pt x="7585" y="8193"/>
                  </a:lnTo>
                  <a:lnTo>
                    <a:pt x="8047" y="8193"/>
                  </a:lnTo>
                  <a:lnTo>
                    <a:pt x="8619" y="10800"/>
                  </a:lnTo>
                  <a:lnTo>
                    <a:pt x="10338" y="10800"/>
                  </a:lnTo>
                  <a:lnTo>
                    <a:pt x="10911" y="8193"/>
                  </a:lnTo>
                  <a:lnTo>
                    <a:pt x="12408" y="8193"/>
                  </a:lnTo>
                  <a:lnTo>
                    <a:pt x="12869" y="5400"/>
                  </a:lnTo>
                  <a:lnTo>
                    <a:pt x="13331" y="0"/>
                  </a:lnTo>
                  <a:lnTo>
                    <a:pt x="21138" y="0"/>
                  </a:lnTo>
                  <a:lnTo>
                    <a:pt x="21600" y="5400"/>
                  </a:lnTo>
                  <a:lnTo>
                    <a:pt x="21138" y="10800"/>
                  </a:lnTo>
                  <a:lnTo>
                    <a:pt x="19189" y="10800"/>
                  </a:lnTo>
                  <a:lnTo>
                    <a:pt x="18616" y="18993"/>
                  </a:lnTo>
                  <a:lnTo>
                    <a:pt x="18154" y="13593"/>
                  </a:lnTo>
                  <a:lnTo>
                    <a:pt x="17692" y="13593"/>
                  </a:lnTo>
                  <a:lnTo>
                    <a:pt x="17230" y="16200"/>
                  </a:lnTo>
                  <a:lnTo>
                    <a:pt x="16546" y="16200"/>
                  </a:lnTo>
                  <a:lnTo>
                    <a:pt x="15973" y="13593"/>
                  </a:lnTo>
                  <a:lnTo>
                    <a:pt x="15512" y="10800"/>
                  </a:lnTo>
                  <a:lnTo>
                    <a:pt x="13553" y="10800"/>
                  </a:lnTo>
                  <a:lnTo>
                    <a:pt x="13100" y="13593"/>
                  </a:lnTo>
                  <a:lnTo>
                    <a:pt x="12177" y="13593"/>
                  </a:lnTo>
                  <a:lnTo>
                    <a:pt x="11715" y="10800"/>
                  </a:lnTo>
                  <a:lnTo>
                    <a:pt x="10227" y="10800"/>
                  </a:lnTo>
                  <a:lnTo>
                    <a:pt x="9304" y="13593"/>
                  </a:lnTo>
                  <a:lnTo>
                    <a:pt x="8269" y="13593"/>
                  </a:lnTo>
                  <a:lnTo>
                    <a:pt x="7816" y="16200"/>
                  </a:lnTo>
                  <a:lnTo>
                    <a:pt x="7234" y="16200"/>
                  </a:lnTo>
                  <a:lnTo>
                    <a:pt x="6661" y="13593"/>
                  </a:lnTo>
                  <a:lnTo>
                    <a:pt x="3104" y="13593"/>
                  </a:lnTo>
                  <a:lnTo>
                    <a:pt x="2642" y="8193"/>
                  </a:lnTo>
                  <a:lnTo>
                    <a:pt x="1727" y="8193"/>
                  </a:lnTo>
                  <a:lnTo>
                    <a:pt x="1266" y="13593"/>
                  </a:lnTo>
                  <a:lnTo>
                    <a:pt x="804" y="13593"/>
                  </a:lnTo>
                  <a:lnTo>
                    <a:pt x="0" y="21600"/>
                  </a:lnTo>
                </a:path>
              </a:pathLst>
            </a:custGeom>
            <a:solidFill>
              <a:srgbClr val="B9B9B9"/>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502" name="AutoShape 25"/>
            <p:cNvSpPr/>
            <p:nvPr/>
          </p:nvSpPr>
          <p:spPr>
            <a:xfrm>
              <a:off x="4489053" y="0"/>
              <a:ext cx="2715053" cy="117718"/>
            </a:xfrm>
            <a:custGeom>
              <a:avLst/>
              <a:gdLst/>
              <a:ahLst/>
              <a:cxnLst>
                <a:cxn ang="0">
                  <a:pos x="wd2" y="hd2"/>
                </a:cxn>
                <a:cxn ang="5400000">
                  <a:pos x="wd2" y="hd2"/>
                </a:cxn>
                <a:cxn ang="10800000">
                  <a:pos x="wd2" y="hd2"/>
                </a:cxn>
                <a:cxn ang="16200000">
                  <a:pos x="wd2" y="hd2"/>
                </a:cxn>
              </a:cxnLst>
              <a:rect l="0" t="0" r="r" b="b"/>
              <a:pathLst>
                <a:path w="21600" h="21600" extrusionOk="0">
                  <a:moveTo>
                    <a:pt x="2378" y="0"/>
                  </a:moveTo>
                  <a:lnTo>
                    <a:pt x="4591" y="21600"/>
                  </a:lnTo>
                  <a:lnTo>
                    <a:pt x="7828" y="21600"/>
                  </a:lnTo>
                  <a:lnTo>
                    <a:pt x="8840" y="17222"/>
                  </a:lnTo>
                  <a:lnTo>
                    <a:pt x="9523" y="17222"/>
                  </a:lnTo>
                  <a:lnTo>
                    <a:pt x="10206" y="12843"/>
                  </a:lnTo>
                  <a:lnTo>
                    <a:pt x="11736" y="12843"/>
                  </a:lnTo>
                  <a:lnTo>
                    <a:pt x="12583" y="21600"/>
                  </a:lnTo>
                  <a:lnTo>
                    <a:pt x="16845" y="21600"/>
                  </a:lnTo>
                  <a:lnTo>
                    <a:pt x="17692" y="17222"/>
                  </a:lnTo>
                  <a:lnTo>
                    <a:pt x="18375" y="12843"/>
                  </a:lnTo>
                  <a:lnTo>
                    <a:pt x="19045" y="12843"/>
                  </a:lnTo>
                  <a:lnTo>
                    <a:pt x="19728" y="8757"/>
                  </a:lnTo>
                  <a:lnTo>
                    <a:pt x="21600" y="8757"/>
                  </a:lnTo>
                  <a:lnTo>
                    <a:pt x="20917" y="12843"/>
                  </a:lnTo>
                  <a:lnTo>
                    <a:pt x="20247" y="21600"/>
                  </a:lnTo>
                  <a:lnTo>
                    <a:pt x="18881" y="21600"/>
                  </a:lnTo>
                  <a:lnTo>
                    <a:pt x="18034" y="17222"/>
                  </a:lnTo>
                  <a:lnTo>
                    <a:pt x="11230" y="17222"/>
                  </a:lnTo>
                  <a:lnTo>
                    <a:pt x="10370" y="21600"/>
                  </a:lnTo>
                  <a:lnTo>
                    <a:pt x="9700" y="21600"/>
                  </a:lnTo>
                  <a:lnTo>
                    <a:pt x="8840" y="17222"/>
                  </a:lnTo>
                  <a:lnTo>
                    <a:pt x="8170" y="12843"/>
                  </a:lnTo>
                  <a:lnTo>
                    <a:pt x="6804" y="12843"/>
                  </a:lnTo>
                  <a:lnTo>
                    <a:pt x="6121" y="17222"/>
                  </a:lnTo>
                  <a:lnTo>
                    <a:pt x="5438" y="17222"/>
                  </a:lnTo>
                  <a:lnTo>
                    <a:pt x="4768" y="8757"/>
                  </a:lnTo>
                  <a:lnTo>
                    <a:pt x="4085" y="4378"/>
                  </a:lnTo>
                  <a:lnTo>
                    <a:pt x="2036" y="4378"/>
                  </a:lnTo>
                  <a:lnTo>
                    <a:pt x="1366" y="8757"/>
                  </a:lnTo>
                  <a:lnTo>
                    <a:pt x="683" y="12843"/>
                  </a:lnTo>
                  <a:lnTo>
                    <a:pt x="0" y="17222"/>
                  </a:lnTo>
                  <a:lnTo>
                    <a:pt x="683" y="17222"/>
                  </a:lnTo>
                  <a:lnTo>
                    <a:pt x="1366" y="8757"/>
                  </a:lnTo>
                  <a:lnTo>
                    <a:pt x="2036" y="8757"/>
                  </a:lnTo>
                  <a:lnTo>
                    <a:pt x="2378" y="0"/>
                  </a:lnTo>
                </a:path>
              </a:pathLst>
            </a:custGeom>
            <a:solidFill>
              <a:srgbClr val="6D6D6D"/>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grpSp>
      <p:grpSp>
        <p:nvGrpSpPr>
          <p:cNvPr id="507" name="Group 26"/>
          <p:cNvGrpSpPr/>
          <p:nvPr/>
        </p:nvGrpSpPr>
        <p:grpSpPr>
          <a:xfrm>
            <a:off x="-1" y="-1"/>
            <a:ext cx="1979615" cy="1957390"/>
            <a:chOff x="0" y="0"/>
            <a:chExt cx="1979613" cy="1957388"/>
          </a:xfrm>
        </p:grpSpPr>
        <p:sp>
          <p:nvSpPr>
            <p:cNvPr id="504" name="Rectangle 27"/>
            <p:cNvSpPr/>
            <p:nvPr/>
          </p:nvSpPr>
          <p:spPr>
            <a:xfrm>
              <a:off x="0" y="0"/>
              <a:ext cx="1979614" cy="1957389"/>
            </a:xfrm>
            <a:prstGeom prst="rect">
              <a:avLst/>
            </a:prstGeom>
            <a:solidFill>
              <a:srgbClr val="1A0004"/>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505" name="Rectangle 28"/>
            <p:cNvSpPr/>
            <p:nvPr/>
          </p:nvSpPr>
          <p:spPr>
            <a:xfrm>
              <a:off x="390838" y="320935"/>
              <a:ext cx="1588775" cy="1636453"/>
            </a:xfrm>
            <a:prstGeom prst="rect">
              <a:avLst/>
            </a:prstGeom>
            <a:solidFill>
              <a:srgbClr val="474747"/>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506" name="Rectangle 29"/>
            <p:cNvSpPr/>
            <p:nvPr/>
          </p:nvSpPr>
          <p:spPr>
            <a:xfrm>
              <a:off x="0" y="-1"/>
              <a:ext cx="1862045" cy="1850940"/>
            </a:xfrm>
            <a:prstGeom prst="rect">
              <a:avLst/>
            </a:prstGeom>
            <a:gradFill flip="none" rotWithShape="1">
              <a:gsLst>
                <a:gs pos="0">
                  <a:schemeClr val="accent2"/>
                </a:gs>
                <a:gs pos="100000">
                  <a:schemeClr val="accent2">
                    <a:lumOff val="-4745"/>
                  </a:schemeClr>
                </a:gs>
              </a:gsLst>
              <a:lin ang="5400000" scaled="0"/>
            </a:gra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grpSp>
      <p:sp>
        <p:nvSpPr>
          <p:cNvPr id="508" name="Text Box 30"/>
          <p:cNvSpPr txBox="1"/>
          <p:nvPr/>
        </p:nvSpPr>
        <p:spPr>
          <a:xfrm>
            <a:off x="488489" y="6545276"/>
            <a:ext cx="896272" cy="2269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ctr">
            <a:spAutoFit/>
          </a:bodyPr>
          <a:lstStyle/>
          <a:p>
            <a:pPr algn="ctr">
              <a:spcBef>
                <a:spcPts val="600"/>
              </a:spcBef>
              <a:defRPr sz="900">
                <a:solidFill>
                  <a:srgbClr val="FFFFFF"/>
                </a:solidFill>
                <a:latin typeface="Arial"/>
                <a:ea typeface="Arial"/>
                <a:cs typeface="Arial"/>
                <a:sym typeface="Arial"/>
              </a:defRPr>
            </a:pPr>
            <a:r>
              <a:t>© </a:t>
            </a:r>
            <a:r>
              <a:rPr sz="1000"/>
              <a:t>2006</a:t>
            </a:r>
            <a:r>
              <a:t> TBBMI</a:t>
            </a:r>
          </a:p>
        </p:txBody>
      </p:sp>
      <p:sp>
        <p:nvSpPr>
          <p:cNvPr id="509" name="Text Box 31"/>
          <p:cNvSpPr txBox="1"/>
          <p:nvPr/>
        </p:nvSpPr>
        <p:spPr>
          <a:xfrm>
            <a:off x="7510092" y="6497161"/>
            <a:ext cx="721468" cy="269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ctr">
            <a:spAutoFit/>
          </a:bodyPr>
          <a:lstStyle>
            <a:lvl1pPr algn="ctr">
              <a:defRPr sz="1000">
                <a:solidFill>
                  <a:srgbClr val="FFFFFF"/>
                </a:solidFill>
                <a:effectLst>
                  <a:outerShdw blurRad="38100" dist="38100" dir="2700000" rotWithShape="0">
                    <a:srgbClr val="000000"/>
                  </a:outerShdw>
                </a:effectLst>
                <a:latin typeface="Comic Sans MS"/>
                <a:ea typeface="Comic Sans MS"/>
                <a:cs typeface="Comic Sans MS"/>
                <a:sym typeface="Comic Sans MS"/>
              </a:defRPr>
            </a:lvl1pPr>
          </a:lstStyle>
          <a:p>
            <a:r>
              <a:t>9.65.03f.</a:t>
            </a:r>
          </a:p>
        </p:txBody>
      </p:sp>
      <p:sp>
        <p:nvSpPr>
          <p:cNvPr id="510" name="Title Text"/>
          <p:cNvSpPr txBox="1">
            <a:spLocks noGrp="1"/>
          </p:cNvSpPr>
          <p:nvPr>
            <p:ph type="title"/>
          </p:nvPr>
        </p:nvSpPr>
        <p:spPr>
          <a:xfrm>
            <a:off x="630237" y="457200"/>
            <a:ext cx="2949576" cy="1600200"/>
          </a:xfrm>
          <a:prstGeom prst="rect">
            <a:avLst/>
          </a:prstGeom>
        </p:spPr>
        <p:txBody>
          <a:bodyPr lIns="45719" tIns="45719" rIns="45719" bIns="45719" anchor="b"/>
          <a:lstStyle>
            <a:lvl1pPr>
              <a:defRPr sz="3200">
                <a:effectLst>
                  <a:outerShdw blurRad="38100" dist="38100" dir="2700000" rotWithShape="0">
                    <a:srgbClr val="000000"/>
                  </a:outerShdw>
                </a:effectLst>
              </a:defRPr>
            </a:lvl1pPr>
          </a:lstStyle>
          <a:p>
            <a:r>
              <a:t>Title Text</a:t>
            </a:r>
          </a:p>
        </p:txBody>
      </p:sp>
      <p:sp>
        <p:nvSpPr>
          <p:cNvPr id="511" name="Body Level One…"/>
          <p:cNvSpPr txBox="1">
            <a:spLocks noGrp="1"/>
          </p:cNvSpPr>
          <p:nvPr>
            <p:ph type="body" sz="half" idx="1"/>
          </p:nvPr>
        </p:nvSpPr>
        <p:spPr>
          <a:xfrm>
            <a:off x="3887787" y="987425"/>
            <a:ext cx="4629151" cy="4873625"/>
          </a:xfrm>
          <a:prstGeom prst="rect">
            <a:avLst/>
          </a:prstGeom>
        </p:spPr>
        <p:txBody>
          <a:bodyPr lIns="45719" tIns="45719" rIns="45719" bIns="45719"/>
          <a:lstStyle>
            <a:lvl1pPr>
              <a:buChar char="n"/>
              <a:defRPr>
                <a:effectLst>
                  <a:outerShdw blurRad="38100" dist="38100" dir="2700000" rotWithShape="0">
                    <a:srgbClr val="000000"/>
                  </a:outerShdw>
                </a:effectLst>
              </a:defRPr>
            </a:lvl1pPr>
            <a:lvl2pPr marL="829129" indent="-371929">
              <a:defRPr>
                <a:effectLst>
                  <a:outerShdw blurRad="38100" dist="38100" dir="2700000" rotWithShape="0">
                    <a:srgbClr val="000000"/>
                  </a:outerShdw>
                </a:effectLst>
              </a:defRPr>
            </a:lvl2pPr>
            <a:lvl3pPr marL="1320800" indent="-406400">
              <a:defRPr>
                <a:effectLst>
                  <a:outerShdw blurRad="38100" dist="38100" dir="2700000" rotWithShape="0">
                    <a:srgbClr val="000000"/>
                  </a:outerShdw>
                </a:effectLst>
              </a:defRPr>
            </a:lvl3pPr>
            <a:lvl4pPr marL="1955800" indent="-584200">
              <a:defRPr>
                <a:effectLst>
                  <a:outerShdw blurRad="38100" dist="38100" dir="2700000" rotWithShape="0">
                    <a:srgbClr val="000000"/>
                  </a:outerShdw>
                </a:effectLst>
              </a:defRPr>
            </a:lvl4pPr>
            <a:lvl5pPr marL="2413000" indent="-584200">
              <a:defRPr>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512" name="Text Placeholder 3"/>
          <p:cNvSpPr>
            <a:spLocks noGrp="1"/>
          </p:cNvSpPr>
          <p:nvPr>
            <p:ph type="body" sz="quarter" idx="21"/>
          </p:nvPr>
        </p:nvSpPr>
        <p:spPr>
          <a:xfrm>
            <a:off x="630237" y="2057400"/>
            <a:ext cx="2949576" cy="3811588"/>
          </a:xfrm>
          <a:prstGeom prst="rect">
            <a:avLst/>
          </a:prstGeom>
        </p:spPr>
        <p:txBody>
          <a:bodyPr lIns="45719" tIns="45719" rIns="45719" bIns="45719"/>
          <a:lstStyle/>
          <a:p>
            <a:pPr marL="0" indent="0" rtl="0">
              <a:buClrTx/>
              <a:buSzTx/>
              <a:buFontTx/>
              <a:buNone/>
              <a:defRPr sz="1600">
                <a:effectLst>
                  <a:outerShdw blurRad="38100" dist="38100" dir="2700000" rotWithShape="0">
                    <a:srgbClr val="000000"/>
                  </a:outerShdw>
                </a:effectLst>
              </a:defRPr>
            </a:pPr>
            <a:endParaRPr/>
          </a:p>
        </p:txBody>
      </p:sp>
      <p:sp>
        <p:nvSpPr>
          <p:cNvPr id="513" name="Slide Number"/>
          <p:cNvSpPr txBox="1">
            <a:spLocks noGrp="1"/>
          </p:cNvSpPr>
          <p:nvPr>
            <p:ph type="sldNum" sz="quarter" idx="2"/>
          </p:nvPr>
        </p:nvSpPr>
        <p:spPr>
          <a:xfrm>
            <a:off x="6263024" y="6209030"/>
            <a:ext cx="290176" cy="294641"/>
          </a:xfrm>
          <a:prstGeom prst="rect">
            <a:avLst/>
          </a:prstGeom>
        </p:spPr>
        <p:txBody>
          <a:bodyPr lIns="45719" tIns="45719" rIns="45719" bIns="45719"/>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x">
  <p:cSld name="Picture with Caption">
    <p:spTree>
      <p:nvGrpSpPr>
        <p:cNvPr id="1" name=""/>
        <p:cNvGrpSpPr/>
        <p:nvPr/>
      </p:nvGrpSpPr>
      <p:grpSpPr>
        <a:xfrm>
          <a:off x="0" y="0"/>
          <a:ext cx="0" cy="0"/>
          <a:chOff x="0" y="0"/>
          <a:chExt cx="0" cy="0"/>
        </a:xfrm>
      </p:grpSpPr>
      <p:sp>
        <p:nvSpPr>
          <p:cNvPr id="520" name="Rectangle 1"/>
          <p:cNvSpPr/>
          <p:nvPr/>
        </p:nvSpPr>
        <p:spPr>
          <a:xfrm>
            <a:off x="0" y="0"/>
            <a:ext cx="9144000" cy="6858000"/>
          </a:xfrm>
          <a:prstGeom prst="rect">
            <a:avLst/>
          </a:prstGeom>
          <a:gradFill>
            <a:gsLst>
              <a:gs pos="0">
                <a:schemeClr val="accent2"/>
              </a:gs>
              <a:gs pos="100000">
                <a:schemeClr val="accent2">
                  <a:lumOff val="-4745"/>
                </a:schemeClr>
              </a:gs>
            </a:gsLst>
            <a:lin ang="5400000"/>
          </a:gradFill>
          <a:ln w="12700">
            <a:miter lim="400000"/>
          </a:ln>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grpSp>
        <p:nvGrpSpPr>
          <p:cNvPr id="544" name="Group 2"/>
          <p:cNvGrpSpPr/>
          <p:nvPr/>
        </p:nvGrpSpPr>
        <p:grpSpPr>
          <a:xfrm>
            <a:off x="388937" y="322263"/>
            <a:ext cx="8377238" cy="6184901"/>
            <a:chOff x="0" y="0"/>
            <a:chExt cx="8377237" cy="6184900"/>
          </a:xfrm>
        </p:grpSpPr>
        <p:sp>
          <p:nvSpPr>
            <p:cNvPr id="521" name="Rectangle 3"/>
            <p:cNvSpPr/>
            <p:nvPr/>
          </p:nvSpPr>
          <p:spPr>
            <a:xfrm>
              <a:off x="76301" y="38178"/>
              <a:ext cx="8292987" cy="6124452"/>
            </a:xfrm>
            <a:prstGeom prst="rect">
              <a:avLst/>
            </a:prstGeom>
            <a:solidFill>
              <a:srgbClr val="535353"/>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522" name="AutoShape 4"/>
            <p:cNvSpPr/>
            <p:nvPr/>
          </p:nvSpPr>
          <p:spPr>
            <a:xfrm>
              <a:off x="4380960" y="276793"/>
              <a:ext cx="2241349" cy="547064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766" y="138"/>
                  </a:lnTo>
                  <a:lnTo>
                    <a:pt x="1394" y="207"/>
                  </a:lnTo>
                  <a:lnTo>
                    <a:pt x="2007" y="138"/>
                  </a:lnTo>
                  <a:lnTo>
                    <a:pt x="2620" y="339"/>
                  </a:lnTo>
                  <a:lnTo>
                    <a:pt x="3248" y="477"/>
                  </a:lnTo>
                  <a:lnTo>
                    <a:pt x="3860" y="616"/>
                  </a:lnTo>
                  <a:lnTo>
                    <a:pt x="4473" y="886"/>
                  </a:lnTo>
                  <a:lnTo>
                    <a:pt x="5086" y="1093"/>
                  </a:lnTo>
                  <a:lnTo>
                    <a:pt x="5239" y="1369"/>
                  </a:lnTo>
                  <a:lnTo>
                    <a:pt x="5239" y="1639"/>
                  </a:lnTo>
                  <a:lnTo>
                    <a:pt x="5867" y="1916"/>
                  </a:lnTo>
                  <a:lnTo>
                    <a:pt x="6327" y="2186"/>
                  </a:lnTo>
                  <a:lnTo>
                    <a:pt x="6327" y="2531"/>
                  </a:lnTo>
                  <a:lnTo>
                    <a:pt x="6786" y="2801"/>
                  </a:lnTo>
                  <a:lnTo>
                    <a:pt x="7093" y="3078"/>
                  </a:lnTo>
                  <a:lnTo>
                    <a:pt x="6940" y="3624"/>
                  </a:lnTo>
                  <a:lnTo>
                    <a:pt x="6940" y="3894"/>
                  </a:lnTo>
                  <a:lnTo>
                    <a:pt x="7246" y="4171"/>
                  </a:lnTo>
                  <a:lnTo>
                    <a:pt x="7399" y="4441"/>
                  </a:lnTo>
                  <a:lnTo>
                    <a:pt x="7568" y="4717"/>
                  </a:lnTo>
                  <a:lnTo>
                    <a:pt x="7568" y="5810"/>
                  </a:lnTo>
                  <a:lnTo>
                    <a:pt x="7721" y="6086"/>
                  </a:lnTo>
                  <a:lnTo>
                    <a:pt x="7399" y="6356"/>
                  </a:lnTo>
                  <a:lnTo>
                    <a:pt x="7246" y="6633"/>
                  </a:lnTo>
                  <a:lnTo>
                    <a:pt x="7246" y="7179"/>
                  </a:lnTo>
                  <a:lnTo>
                    <a:pt x="7399" y="7449"/>
                  </a:lnTo>
                  <a:lnTo>
                    <a:pt x="7399" y="7726"/>
                  </a:lnTo>
                  <a:lnTo>
                    <a:pt x="7093" y="8065"/>
                  </a:lnTo>
                  <a:lnTo>
                    <a:pt x="6940" y="8341"/>
                  </a:lnTo>
                  <a:lnTo>
                    <a:pt x="6940" y="8680"/>
                  </a:lnTo>
                  <a:lnTo>
                    <a:pt x="6633" y="8957"/>
                  </a:lnTo>
                  <a:lnTo>
                    <a:pt x="6174" y="9227"/>
                  </a:lnTo>
                  <a:lnTo>
                    <a:pt x="5867" y="9503"/>
                  </a:lnTo>
                  <a:lnTo>
                    <a:pt x="5867" y="10049"/>
                  </a:lnTo>
                  <a:lnTo>
                    <a:pt x="5561" y="10320"/>
                  </a:lnTo>
                  <a:lnTo>
                    <a:pt x="5408" y="10596"/>
                  </a:lnTo>
                  <a:lnTo>
                    <a:pt x="5561" y="10866"/>
                  </a:lnTo>
                  <a:lnTo>
                    <a:pt x="5867" y="11211"/>
                  </a:lnTo>
                  <a:lnTo>
                    <a:pt x="6786" y="11280"/>
                  </a:lnTo>
                  <a:lnTo>
                    <a:pt x="7093" y="11620"/>
                  </a:lnTo>
                  <a:lnTo>
                    <a:pt x="7399" y="11896"/>
                  </a:lnTo>
                  <a:lnTo>
                    <a:pt x="7568" y="12166"/>
                  </a:lnTo>
                  <a:lnTo>
                    <a:pt x="7568" y="12442"/>
                  </a:lnTo>
                  <a:lnTo>
                    <a:pt x="8027" y="12713"/>
                  </a:lnTo>
                  <a:lnTo>
                    <a:pt x="8027" y="12989"/>
                  </a:lnTo>
                  <a:lnTo>
                    <a:pt x="8334" y="13328"/>
                  </a:lnTo>
                  <a:lnTo>
                    <a:pt x="8946" y="13535"/>
                  </a:lnTo>
                  <a:lnTo>
                    <a:pt x="9406" y="13805"/>
                  </a:lnTo>
                  <a:lnTo>
                    <a:pt x="9559" y="14289"/>
                  </a:lnTo>
                  <a:lnTo>
                    <a:pt x="10494" y="14352"/>
                  </a:lnTo>
                  <a:lnTo>
                    <a:pt x="10800" y="14766"/>
                  </a:lnTo>
                  <a:lnTo>
                    <a:pt x="11413" y="15036"/>
                  </a:lnTo>
                  <a:lnTo>
                    <a:pt x="12041" y="15313"/>
                  </a:lnTo>
                  <a:lnTo>
                    <a:pt x="12807" y="15514"/>
                  </a:lnTo>
                  <a:lnTo>
                    <a:pt x="13420" y="15790"/>
                  </a:lnTo>
                  <a:lnTo>
                    <a:pt x="13726" y="16129"/>
                  </a:lnTo>
                  <a:lnTo>
                    <a:pt x="14507" y="16406"/>
                  </a:lnTo>
                  <a:lnTo>
                    <a:pt x="15273" y="16544"/>
                  </a:lnTo>
                  <a:lnTo>
                    <a:pt x="15733" y="16814"/>
                  </a:lnTo>
                  <a:lnTo>
                    <a:pt x="16514" y="17090"/>
                  </a:lnTo>
                  <a:lnTo>
                    <a:pt x="16974" y="17360"/>
                  </a:lnTo>
                  <a:lnTo>
                    <a:pt x="17280" y="17637"/>
                  </a:lnTo>
                  <a:lnTo>
                    <a:pt x="17740" y="17907"/>
                  </a:lnTo>
                  <a:lnTo>
                    <a:pt x="18199" y="18252"/>
                  </a:lnTo>
                  <a:lnTo>
                    <a:pt x="18827" y="18522"/>
                  </a:lnTo>
                  <a:lnTo>
                    <a:pt x="19440" y="18868"/>
                  </a:lnTo>
                  <a:lnTo>
                    <a:pt x="19593" y="19207"/>
                  </a:lnTo>
                  <a:lnTo>
                    <a:pt x="19746" y="19552"/>
                  </a:lnTo>
                  <a:lnTo>
                    <a:pt x="20206" y="19823"/>
                  </a:lnTo>
                  <a:lnTo>
                    <a:pt x="20681" y="20162"/>
                  </a:lnTo>
                  <a:lnTo>
                    <a:pt x="20834" y="20507"/>
                  </a:lnTo>
                  <a:lnTo>
                    <a:pt x="20987" y="20777"/>
                  </a:lnTo>
                  <a:lnTo>
                    <a:pt x="21294" y="21054"/>
                  </a:lnTo>
                  <a:lnTo>
                    <a:pt x="21447" y="21324"/>
                  </a:lnTo>
                  <a:lnTo>
                    <a:pt x="21447" y="21600"/>
                  </a:lnTo>
                  <a:lnTo>
                    <a:pt x="21447" y="20846"/>
                  </a:lnTo>
                  <a:lnTo>
                    <a:pt x="21600" y="20300"/>
                  </a:lnTo>
                  <a:lnTo>
                    <a:pt x="21600" y="19483"/>
                  </a:lnTo>
                  <a:lnTo>
                    <a:pt x="21140" y="19207"/>
                  </a:lnTo>
                  <a:lnTo>
                    <a:pt x="20528" y="19207"/>
                  </a:lnTo>
                  <a:lnTo>
                    <a:pt x="20053" y="18730"/>
                  </a:lnTo>
                  <a:lnTo>
                    <a:pt x="19900" y="18453"/>
                  </a:lnTo>
                  <a:lnTo>
                    <a:pt x="19287" y="17976"/>
                  </a:lnTo>
                  <a:lnTo>
                    <a:pt x="18980" y="17706"/>
                  </a:lnTo>
                  <a:lnTo>
                    <a:pt x="18046" y="17291"/>
                  </a:lnTo>
                  <a:lnTo>
                    <a:pt x="16820" y="17090"/>
                  </a:lnTo>
                  <a:lnTo>
                    <a:pt x="15886" y="17090"/>
                  </a:lnTo>
                  <a:lnTo>
                    <a:pt x="15426" y="16198"/>
                  </a:lnTo>
                  <a:lnTo>
                    <a:pt x="15273" y="15790"/>
                  </a:lnTo>
                  <a:lnTo>
                    <a:pt x="14814" y="15514"/>
                  </a:lnTo>
                  <a:lnTo>
                    <a:pt x="13573" y="15451"/>
                  </a:lnTo>
                  <a:lnTo>
                    <a:pt x="12347" y="15382"/>
                  </a:lnTo>
                  <a:lnTo>
                    <a:pt x="11719" y="15313"/>
                  </a:lnTo>
                  <a:lnTo>
                    <a:pt x="11566" y="14766"/>
                  </a:lnTo>
                  <a:lnTo>
                    <a:pt x="11260" y="14490"/>
                  </a:lnTo>
                  <a:lnTo>
                    <a:pt x="10953" y="14151"/>
                  </a:lnTo>
                  <a:lnTo>
                    <a:pt x="10340" y="13874"/>
                  </a:lnTo>
                  <a:lnTo>
                    <a:pt x="9728" y="13736"/>
                  </a:lnTo>
                  <a:lnTo>
                    <a:pt x="8487" y="13190"/>
                  </a:lnTo>
                  <a:lnTo>
                    <a:pt x="8180" y="12920"/>
                  </a:lnTo>
                  <a:lnTo>
                    <a:pt x="8180" y="12304"/>
                  </a:lnTo>
                  <a:lnTo>
                    <a:pt x="8027" y="11896"/>
                  </a:lnTo>
                  <a:lnTo>
                    <a:pt x="7568" y="11551"/>
                  </a:lnTo>
                  <a:lnTo>
                    <a:pt x="6786" y="11211"/>
                  </a:lnTo>
                  <a:lnTo>
                    <a:pt x="6327" y="10935"/>
                  </a:lnTo>
                  <a:lnTo>
                    <a:pt x="6020" y="10596"/>
                  </a:lnTo>
                  <a:lnTo>
                    <a:pt x="6174" y="10250"/>
                  </a:lnTo>
                  <a:lnTo>
                    <a:pt x="6174" y="9980"/>
                  </a:lnTo>
                  <a:lnTo>
                    <a:pt x="6327" y="9704"/>
                  </a:lnTo>
                  <a:lnTo>
                    <a:pt x="6633" y="9365"/>
                  </a:lnTo>
                  <a:lnTo>
                    <a:pt x="6633" y="9088"/>
                  </a:lnTo>
                  <a:lnTo>
                    <a:pt x="7093" y="8749"/>
                  </a:lnTo>
                  <a:lnTo>
                    <a:pt x="7399" y="8473"/>
                  </a:lnTo>
                  <a:lnTo>
                    <a:pt x="7568" y="8134"/>
                  </a:lnTo>
                  <a:lnTo>
                    <a:pt x="7568" y="7864"/>
                  </a:lnTo>
                  <a:lnTo>
                    <a:pt x="7399" y="7587"/>
                  </a:lnTo>
                  <a:lnTo>
                    <a:pt x="7568" y="7311"/>
                  </a:lnTo>
                  <a:lnTo>
                    <a:pt x="8027" y="6702"/>
                  </a:lnTo>
                  <a:lnTo>
                    <a:pt x="8027" y="5471"/>
                  </a:lnTo>
                  <a:lnTo>
                    <a:pt x="7874" y="5056"/>
                  </a:lnTo>
                  <a:lnTo>
                    <a:pt x="8027" y="4786"/>
                  </a:lnTo>
                  <a:lnTo>
                    <a:pt x="8334" y="4441"/>
                  </a:lnTo>
                  <a:lnTo>
                    <a:pt x="8180" y="4032"/>
                  </a:lnTo>
                  <a:lnTo>
                    <a:pt x="8027" y="3762"/>
                  </a:lnTo>
                  <a:lnTo>
                    <a:pt x="7874" y="3486"/>
                  </a:lnTo>
                  <a:lnTo>
                    <a:pt x="8487" y="3279"/>
                  </a:lnTo>
                  <a:lnTo>
                    <a:pt x="8946" y="3009"/>
                  </a:lnTo>
                  <a:lnTo>
                    <a:pt x="9100" y="2732"/>
                  </a:lnTo>
                  <a:lnTo>
                    <a:pt x="10187" y="2462"/>
                  </a:lnTo>
                  <a:lnTo>
                    <a:pt x="11106" y="1916"/>
                  </a:lnTo>
                  <a:lnTo>
                    <a:pt x="12041" y="1501"/>
                  </a:lnTo>
                  <a:lnTo>
                    <a:pt x="12654" y="1369"/>
                  </a:lnTo>
                  <a:lnTo>
                    <a:pt x="13113" y="1093"/>
                  </a:lnTo>
                  <a:lnTo>
                    <a:pt x="13113" y="823"/>
                  </a:lnTo>
                  <a:lnTo>
                    <a:pt x="13420" y="477"/>
                  </a:lnTo>
                  <a:lnTo>
                    <a:pt x="14048" y="276"/>
                  </a:lnTo>
                  <a:lnTo>
                    <a:pt x="14660" y="0"/>
                  </a:lnTo>
                  <a:lnTo>
                    <a:pt x="14048" y="69"/>
                  </a:lnTo>
                  <a:lnTo>
                    <a:pt x="13113" y="138"/>
                  </a:lnTo>
                  <a:lnTo>
                    <a:pt x="12194" y="276"/>
                  </a:lnTo>
                  <a:lnTo>
                    <a:pt x="11719" y="546"/>
                  </a:lnTo>
                  <a:lnTo>
                    <a:pt x="11888" y="823"/>
                  </a:lnTo>
                  <a:lnTo>
                    <a:pt x="11566" y="1093"/>
                  </a:lnTo>
                  <a:lnTo>
                    <a:pt x="11566" y="1369"/>
                  </a:lnTo>
                  <a:lnTo>
                    <a:pt x="12654" y="1438"/>
                  </a:lnTo>
                  <a:lnTo>
                    <a:pt x="12041" y="1708"/>
                  </a:lnTo>
                  <a:lnTo>
                    <a:pt x="11413" y="1916"/>
                  </a:lnTo>
                  <a:lnTo>
                    <a:pt x="10800" y="2186"/>
                  </a:lnTo>
                  <a:lnTo>
                    <a:pt x="10187" y="2663"/>
                  </a:lnTo>
                  <a:lnTo>
                    <a:pt x="9559" y="2732"/>
                  </a:lnTo>
                  <a:lnTo>
                    <a:pt x="8946" y="2939"/>
                  </a:lnTo>
                  <a:lnTo>
                    <a:pt x="8334" y="3009"/>
                  </a:lnTo>
                  <a:lnTo>
                    <a:pt x="8180" y="3279"/>
                  </a:lnTo>
                  <a:lnTo>
                    <a:pt x="8180" y="3555"/>
                  </a:lnTo>
                  <a:lnTo>
                    <a:pt x="7568" y="3894"/>
                  </a:lnTo>
                  <a:lnTo>
                    <a:pt x="7399" y="4171"/>
                  </a:lnTo>
                  <a:lnTo>
                    <a:pt x="7399" y="4441"/>
                  </a:lnTo>
                  <a:lnTo>
                    <a:pt x="7399" y="3894"/>
                  </a:lnTo>
                  <a:lnTo>
                    <a:pt x="7246" y="3210"/>
                  </a:lnTo>
                  <a:lnTo>
                    <a:pt x="7093" y="2801"/>
                  </a:lnTo>
                  <a:lnTo>
                    <a:pt x="6940" y="2531"/>
                  </a:lnTo>
                  <a:lnTo>
                    <a:pt x="6786" y="2186"/>
                  </a:lnTo>
                  <a:lnTo>
                    <a:pt x="6327" y="1916"/>
                  </a:lnTo>
                  <a:lnTo>
                    <a:pt x="5867" y="1639"/>
                  </a:lnTo>
                  <a:lnTo>
                    <a:pt x="5867" y="1369"/>
                  </a:lnTo>
                  <a:lnTo>
                    <a:pt x="5408" y="1093"/>
                  </a:lnTo>
                  <a:lnTo>
                    <a:pt x="4780" y="886"/>
                  </a:lnTo>
                  <a:lnTo>
                    <a:pt x="4626" y="616"/>
                  </a:lnTo>
                  <a:lnTo>
                    <a:pt x="4014" y="477"/>
                  </a:lnTo>
                  <a:lnTo>
                    <a:pt x="3401" y="477"/>
                  </a:lnTo>
                  <a:lnTo>
                    <a:pt x="2773" y="207"/>
                  </a:lnTo>
                  <a:lnTo>
                    <a:pt x="2160" y="69"/>
                  </a:lnTo>
                  <a:lnTo>
                    <a:pt x="1547" y="0"/>
                  </a:lnTo>
                  <a:lnTo>
                    <a:pt x="919" y="69"/>
                  </a:lnTo>
                  <a:lnTo>
                    <a:pt x="306" y="69"/>
                  </a:lnTo>
                  <a:lnTo>
                    <a:pt x="0" y="0"/>
                  </a:lnTo>
                </a:path>
              </a:pathLst>
            </a:custGeom>
            <a:solidFill>
              <a:srgbClr val="494949"/>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523" name="AutoShape 5"/>
            <p:cNvSpPr/>
            <p:nvPr/>
          </p:nvSpPr>
          <p:spPr>
            <a:xfrm>
              <a:off x="438731" y="5107950"/>
              <a:ext cx="3121993" cy="77788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40" y="1899"/>
                  </a:lnTo>
                  <a:lnTo>
                    <a:pt x="891" y="2871"/>
                  </a:lnTo>
                  <a:lnTo>
                    <a:pt x="1551" y="2871"/>
                  </a:lnTo>
                  <a:lnTo>
                    <a:pt x="1991" y="3357"/>
                  </a:lnTo>
                  <a:lnTo>
                    <a:pt x="2552" y="3357"/>
                  </a:lnTo>
                  <a:lnTo>
                    <a:pt x="2991" y="4815"/>
                  </a:lnTo>
                  <a:lnTo>
                    <a:pt x="3992" y="5742"/>
                  </a:lnTo>
                  <a:lnTo>
                    <a:pt x="5983" y="5742"/>
                  </a:lnTo>
                  <a:lnTo>
                    <a:pt x="6643" y="6228"/>
                  </a:lnTo>
                  <a:lnTo>
                    <a:pt x="7314" y="6714"/>
                  </a:lnTo>
                  <a:lnTo>
                    <a:pt x="7754" y="8658"/>
                  </a:lnTo>
                  <a:lnTo>
                    <a:pt x="7974" y="10557"/>
                  </a:lnTo>
                  <a:lnTo>
                    <a:pt x="8413" y="11043"/>
                  </a:lnTo>
                  <a:lnTo>
                    <a:pt x="8974" y="11043"/>
                  </a:lnTo>
                  <a:lnTo>
                    <a:pt x="9964" y="11529"/>
                  </a:lnTo>
                  <a:lnTo>
                    <a:pt x="10635" y="11043"/>
                  </a:lnTo>
                  <a:lnTo>
                    <a:pt x="11075" y="11529"/>
                  </a:lnTo>
                  <a:lnTo>
                    <a:pt x="11746" y="11529"/>
                  </a:lnTo>
                  <a:lnTo>
                    <a:pt x="12626" y="11043"/>
                  </a:lnTo>
                  <a:lnTo>
                    <a:pt x="13066" y="11529"/>
                  </a:lnTo>
                  <a:lnTo>
                    <a:pt x="13407" y="13428"/>
                  </a:lnTo>
                  <a:lnTo>
                    <a:pt x="13846" y="14400"/>
                  </a:lnTo>
                  <a:lnTo>
                    <a:pt x="14286" y="13914"/>
                  </a:lnTo>
                  <a:lnTo>
                    <a:pt x="14737" y="15372"/>
                  </a:lnTo>
                  <a:lnTo>
                    <a:pt x="15177" y="16785"/>
                  </a:lnTo>
                  <a:lnTo>
                    <a:pt x="16057" y="18729"/>
                  </a:lnTo>
                  <a:lnTo>
                    <a:pt x="16508" y="19701"/>
                  </a:lnTo>
                  <a:lnTo>
                    <a:pt x="18279" y="19701"/>
                  </a:lnTo>
                  <a:lnTo>
                    <a:pt x="18829" y="20142"/>
                  </a:lnTo>
                  <a:lnTo>
                    <a:pt x="20269" y="20142"/>
                  </a:lnTo>
                  <a:lnTo>
                    <a:pt x="20709" y="20628"/>
                  </a:lnTo>
                  <a:lnTo>
                    <a:pt x="21160" y="21600"/>
                  </a:lnTo>
                  <a:lnTo>
                    <a:pt x="21600" y="21600"/>
                  </a:lnTo>
                  <a:lnTo>
                    <a:pt x="21050" y="20628"/>
                  </a:lnTo>
                  <a:lnTo>
                    <a:pt x="20489" y="20628"/>
                  </a:lnTo>
                  <a:lnTo>
                    <a:pt x="20049" y="19701"/>
                  </a:lnTo>
                  <a:lnTo>
                    <a:pt x="18609" y="19701"/>
                  </a:lnTo>
                  <a:lnTo>
                    <a:pt x="18169" y="18243"/>
                  </a:lnTo>
                  <a:lnTo>
                    <a:pt x="17718" y="17757"/>
                  </a:lnTo>
                  <a:lnTo>
                    <a:pt x="17278" y="17757"/>
                  </a:lnTo>
                  <a:lnTo>
                    <a:pt x="16838" y="18243"/>
                  </a:lnTo>
                  <a:lnTo>
                    <a:pt x="16398" y="17757"/>
                  </a:lnTo>
                  <a:lnTo>
                    <a:pt x="15947" y="16299"/>
                  </a:lnTo>
                  <a:lnTo>
                    <a:pt x="15507" y="15372"/>
                  </a:lnTo>
                  <a:lnTo>
                    <a:pt x="15067" y="15372"/>
                  </a:lnTo>
                  <a:lnTo>
                    <a:pt x="14616" y="13428"/>
                  </a:lnTo>
                  <a:lnTo>
                    <a:pt x="14176" y="12015"/>
                  </a:lnTo>
                  <a:lnTo>
                    <a:pt x="13736" y="11529"/>
                  </a:lnTo>
                  <a:lnTo>
                    <a:pt x="13297" y="12501"/>
                  </a:lnTo>
                  <a:lnTo>
                    <a:pt x="12406" y="8658"/>
                  </a:lnTo>
                  <a:lnTo>
                    <a:pt x="11515" y="5742"/>
                  </a:lnTo>
                  <a:lnTo>
                    <a:pt x="11075" y="5301"/>
                  </a:lnTo>
                  <a:lnTo>
                    <a:pt x="10195" y="5742"/>
                  </a:lnTo>
                  <a:lnTo>
                    <a:pt x="10085" y="8172"/>
                  </a:lnTo>
                  <a:lnTo>
                    <a:pt x="9744" y="10071"/>
                  </a:lnTo>
                  <a:lnTo>
                    <a:pt x="9304" y="10557"/>
                  </a:lnTo>
                  <a:lnTo>
                    <a:pt x="8864" y="10071"/>
                  </a:lnTo>
                  <a:lnTo>
                    <a:pt x="8413" y="9099"/>
                  </a:lnTo>
                  <a:lnTo>
                    <a:pt x="7974" y="8658"/>
                  </a:lnTo>
                  <a:lnTo>
                    <a:pt x="7424" y="6714"/>
                  </a:lnTo>
                  <a:lnTo>
                    <a:pt x="6863" y="6714"/>
                  </a:lnTo>
                  <a:lnTo>
                    <a:pt x="6423" y="6228"/>
                  </a:lnTo>
                  <a:lnTo>
                    <a:pt x="5983" y="4815"/>
                  </a:lnTo>
                  <a:lnTo>
                    <a:pt x="4432" y="4815"/>
                  </a:lnTo>
                  <a:lnTo>
                    <a:pt x="3882" y="3357"/>
                  </a:lnTo>
                  <a:lnTo>
                    <a:pt x="3431" y="2871"/>
                  </a:lnTo>
                  <a:lnTo>
                    <a:pt x="2881" y="3843"/>
                  </a:lnTo>
                  <a:lnTo>
                    <a:pt x="2442" y="3843"/>
                  </a:lnTo>
                  <a:lnTo>
                    <a:pt x="1991" y="1899"/>
                  </a:lnTo>
                  <a:lnTo>
                    <a:pt x="1551" y="1458"/>
                  </a:lnTo>
                  <a:lnTo>
                    <a:pt x="1111" y="1458"/>
                  </a:lnTo>
                  <a:lnTo>
                    <a:pt x="660" y="1899"/>
                  </a:lnTo>
                  <a:lnTo>
                    <a:pt x="220" y="486"/>
                  </a:lnTo>
                  <a:lnTo>
                    <a:pt x="0" y="0"/>
                  </a:lnTo>
                </a:path>
              </a:pathLst>
            </a:custGeom>
            <a:solidFill>
              <a:srgbClr val="494949"/>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524" name="AutoShape 6"/>
            <p:cNvSpPr/>
            <p:nvPr/>
          </p:nvSpPr>
          <p:spPr>
            <a:xfrm>
              <a:off x="6577799" y="310199"/>
              <a:ext cx="1664312" cy="2804523"/>
            </a:xfrm>
            <a:custGeom>
              <a:avLst/>
              <a:gdLst/>
              <a:ahLst/>
              <a:cxnLst>
                <a:cxn ang="0">
                  <a:pos x="wd2" y="hd2"/>
                </a:cxn>
                <a:cxn ang="5400000">
                  <a:pos x="wd2" y="hd2"/>
                </a:cxn>
                <a:cxn ang="10800000">
                  <a:pos x="wd2" y="hd2"/>
                </a:cxn>
                <a:cxn ang="16200000">
                  <a:pos x="wd2" y="hd2"/>
                </a:cxn>
              </a:cxnLst>
              <a:rect l="0" t="0" r="r" b="b"/>
              <a:pathLst>
                <a:path w="21600" h="21600" extrusionOk="0">
                  <a:moveTo>
                    <a:pt x="21538" y="0"/>
                  </a:moveTo>
                  <a:lnTo>
                    <a:pt x="20272" y="931"/>
                  </a:lnTo>
                  <a:lnTo>
                    <a:pt x="19442" y="1335"/>
                  </a:lnTo>
                  <a:lnTo>
                    <a:pt x="18820" y="1862"/>
                  </a:lnTo>
                  <a:lnTo>
                    <a:pt x="17969" y="1605"/>
                  </a:lnTo>
                  <a:lnTo>
                    <a:pt x="16309" y="1605"/>
                  </a:lnTo>
                  <a:lnTo>
                    <a:pt x="15458" y="1862"/>
                  </a:lnTo>
                  <a:lnTo>
                    <a:pt x="15043" y="2401"/>
                  </a:lnTo>
                  <a:lnTo>
                    <a:pt x="14213" y="2806"/>
                  </a:lnTo>
                  <a:lnTo>
                    <a:pt x="13383" y="2806"/>
                  </a:lnTo>
                  <a:lnTo>
                    <a:pt x="12533" y="3063"/>
                  </a:lnTo>
                  <a:lnTo>
                    <a:pt x="11703" y="3467"/>
                  </a:lnTo>
                  <a:lnTo>
                    <a:pt x="10873" y="3467"/>
                  </a:lnTo>
                  <a:lnTo>
                    <a:pt x="10043" y="3737"/>
                  </a:lnTo>
                  <a:lnTo>
                    <a:pt x="9192" y="4264"/>
                  </a:lnTo>
                  <a:lnTo>
                    <a:pt x="8569" y="4803"/>
                  </a:lnTo>
                  <a:lnTo>
                    <a:pt x="7947" y="5330"/>
                  </a:lnTo>
                  <a:lnTo>
                    <a:pt x="7117" y="5464"/>
                  </a:lnTo>
                  <a:lnTo>
                    <a:pt x="7117" y="6261"/>
                  </a:lnTo>
                  <a:lnTo>
                    <a:pt x="6889" y="6800"/>
                  </a:lnTo>
                  <a:lnTo>
                    <a:pt x="6266" y="7339"/>
                  </a:lnTo>
                  <a:lnTo>
                    <a:pt x="5436" y="7461"/>
                  </a:lnTo>
                  <a:lnTo>
                    <a:pt x="4606" y="7339"/>
                  </a:lnTo>
                  <a:lnTo>
                    <a:pt x="3756" y="7461"/>
                  </a:lnTo>
                  <a:lnTo>
                    <a:pt x="2926" y="8000"/>
                  </a:lnTo>
                  <a:lnTo>
                    <a:pt x="2096" y="8135"/>
                  </a:lnTo>
                  <a:lnTo>
                    <a:pt x="1245" y="8000"/>
                  </a:lnTo>
                  <a:lnTo>
                    <a:pt x="415" y="8135"/>
                  </a:lnTo>
                  <a:lnTo>
                    <a:pt x="0" y="8662"/>
                  </a:lnTo>
                  <a:lnTo>
                    <a:pt x="830" y="8932"/>
                  </a:lnTo>
                  <a:lnTo>
                    <a:pt x="1681" y="8932"/>
                  </a:lnTo>
                  <a:lnTo>
                    <a:pt x="2511" y="9471"/>
                  </a:lnTo>
                  <a:lnTo>
                    <a:pt x="2926" y="9998"/>
                  </a:lnTo>
                  <a:lnTo>
                    <a:pt x="4606" y="9998"/>
                  </a:lnTo>
                  <a:lnTo>
                    <a:pt x="5436" y="10132"/>
                  </a:lnTo>
                  <a:lnTo>
                    <a:pt x="6266" y="10537"/>
                  </a:lnTo>
                  <a:lnTo>
                    <a:pt x="7117" y="11063"/>
                  </a:lnTo>
                  <a:lnTo>
                    <a:pt x="7947" y="11198"/>
                  </a:lnTo>
                  <a:lnTo>
                    <a:pt x="9607" y="11198"/>
                  </a:lnTo>
                  <a:lnTo>
                    <a:pt x="10458" y="11333"/>
                  </a:lnTo>
                  <a:lnTo>
                    <a:pt x="10873" y="10806"/>
                  </a:lnTo>
                  <a:lnTo>
                    <a:pt x="11288" y="10267"/>
                  </a:lnTo>
                  <a:lnTo>
                    <a:pt x="12118" y="9998"/>
                  </a:lnTo>
                  <a:lnTo>
                    <a:pt x="12761" y="9471"/>
                  </a:lnTo>
                  <a:lnTo>
                    <a:pt x="13591" y="9605"/>
                  </a:lnTo>
                  <a:lnTo>
                    <a:pt x="14006" y="10132"/>
                  </a:lnTo>
                  <a:lnTo>
                    <a:pt x="14628" y="10671"/>
                  </a:lnTo>
                  <a:lnTo>
                    <a:pt x="14836" y="11198"/>
                  </a:lnTo>
                  <a:lnTo>
                    <a:pt x="15251" y="11737"/>
                  </a:lnTo>
                  <a:lnTo>
                    <a:pt x="16101" y="12803"/>
                  </a:lnTo>
                  <a:lnTo>
                    <a:pt x="16516" y="13330"/>
                  </a:lnTo>
                  <a:lnTo>
                    <a:pt x="16516" y="13869"/>
                  </a:lnTo>
                  <a:lnTo>
                    <a:pt x="17554" y="14531"/>
                  </a:lnTo>
                  <a:lnTo>
                    <a:pt x="18176" y="15070"/>
                  </a:lnTo>
                  <a:lnTo>
                    <a:pt x="18176" y="15597"/>
                  </a:lnTo>
                  <a:lnTo>
                    <a:pt x="18405" y="16136"/>
                  </a:lnTo>
                  <a:lnTo>
                    <a:pt x="18820" y="16663"/>
                  </a:lnTo>
                  <a:lnTo>
                    <a:pt x="19027" y="17202"/>
                  </a:lnTo>
                  <a:lnTo>
                    <a:pt x="19027" y="18267"/>
                  </a:lnTo>
                  <a:lnTo>
                    <a:pt x="19857" y="18794"/>
                  </a:lnTo>
                  <a:lnTo>
                    <a:pt x="20272" y="19333"/>
                  </a:lnTo>
                  <a:lnTo>
                    <a:pt x="20272" y="19872"/>
                  </a:lnTo>
                  <a:lnTo>
                    <a:pt x="21102" y="20399"/>
                  </a:lnTo>
                  <a:lnTo>
                    <a:pt x="21102" y="20938"/>
                  </a:lnTo>
                  <a:lnTo>
                    <a:pt x="21538" y="21416"/>
                  </a:lnTo>
                  <a:lnTo>
                    <a:pt x="21600" y="21600"/>
                  </a:lnTo>
                  <a:lnTo>
                    <a:pt x="21538" y="0"/>
                  </a:lnTo>
                </a:path>
              </a:pathLst>
            </a:custGeom>
            <a:solidFill>
              <a:srgbClr val="656565"/>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525" name="AutoShape 7"/>
            <p:cNvSpPr/>
            <p:nvPr/>
          </p:nvSpPr>
          <p:spPr>
            <a:xfrm>
              <a:off x="406938" y="1625762"/>
              <a:ext cx="7768417" cy="223025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77" y="339"/>
                  </a:lnTo>
                  <a:lnTo>
                    <a:pt x="358" y="508"/>
                  </a:lnTo>
                  <a:lnTo>
                    <a:pt x="535" y="169"/>
                  </a:lnTo>
                  <a:lnTo>
                    <a:pt x="668" y="832"/>
                  </a:lnTo>
                  <a:lnTo>
                    <a:pt x="850" y="1171"/>
                  </a:lnTo>
                  <a:lnTo>
                    <a:pt x="982" y="1849"/>
                  </a:lnTo>
                  <a:lnTo>
                    <a:pt x="1071" y="2511"/>
                  </a:lnTo>
                  <a:lnTo>
                    <a:pt x="1115" y="3174"/>
                  </a:lnTo>
                  <a:lnTo>
                    <a:pt x="1248" y="3852"/>
                  </a:lnTo>
                  <a:lnTo>
                    <a:pt x="1429" y="4191"/>
                  </a:lnTo>
                  <a:lnTo>
                    <a:pt x="1606" y="4191"/>
                  </a:lnTo>
                  <a:lnTo>
                    <a:pt x="1783" y="3852"/>
                  </a:lnTo>
                  <a:lnTo>
                    <a:pt x="2142" y="3852"/>
                  </a:lnTo>
                  <a:lnTo>
                    <a:pt x="2319" y="4021"/>
                  </a:lnTo>
                  <a:lnTo>
                    <a:pt x="2500" y="4684"/>
                  </a:lnTo>
                  <a:lnTo>
                    <a:pt x="2633" y="5361"/>
                  </a:lnTo>
                  <a:lnTo>
                    <a:pt x="2810" y="5854"/>
                  </a:lnTo>
                  <a:lnTo>
                    <a:pt x="2947" y="6532"/>
                  </a:lnTo>
                  <a:lnTo>
                    <a:pt x="3036" y="7195"/>
                  </a:lnTo>
                  <a:lnTo>
                    <a:pt x="3036" y="8535"/>
                  </a:lnTo>
                  <a:lnTo>
                    <a:pt x="3124" y="9383"/>
                  </a:lnTo>
                  <a:lnTo>
                    <a:pt x="3213" y="10215"/>
                  </a:lnTo>
                  <a:lnTo>
                    <a:pt x="3390" y="10877"/>
                  </a:lnTo>
                  <a:lnTo>
                    <a:pt x="3571" y="11047"/>
                  </a:lnTo>
                  <a:lnTo>
                    <a:pt x="3748" y="10384"/>
                  </a:lnTo>
                  <a:lnTo>
                    <a:pt x="3925" y="10045"/>
                  </a:lnTo>
                  <a:lnTo>
                    <a:pt x="4018" y="10723"/>
                  </a:lnTo>
                  <a:lnTo>
                    <a:pt x="4062" y="11385"/>
                  </a:lnTo>
                  <a:lnTo>
                    <a:pt x="3974" y="12063"/>
                  </a:lnTo>
                  <a:lnTo>
                    <a:pt x="3925" y="12726"/>
                  </a:lnTo>
                  <a:lnTo>
                    <a:pt x="4107" y="13388"/>
                  </a:lnTo>
                  <a:lnTo>
                    <a:pt x="4284" y="13065"/>
                  </a:lnTo>
                  <a:lnTo>
                    <a:pt x="4461" y="12556"/>
                  </a:lnTo>
                  <a:lnTo>
                    <a:pt x="4642" y="12726"/>
                  </a:lnTo>
                  <a:lnTo>
                    <a:pt x="4819" y="13065"/>
                  </a:lnTo>
                  <a:lnTo>
                    <a:pt x="4996" y="13065"/>
                  </a:lnTo>
                  <a:lnTo>
                    <a:pt x="5178" y="13234"/>
                  </a:lnTo>
                  <a:lnTo>
                    <a:pt x="5355" y="13388"/>
                  </a:lnTo>
                  <a:lnTo>
                    <a:pt x="5399" y="12726"/>
                  </a:lnTo>
                  <a:lnTo>
                    <a:pt x="5580" y="12556"/>
                  </a:lnTo>
                  <a:lnTo>
                    <a:pt x="5757" y="12726"/>
                  </a:lnTo>
                  <a:lnTo>
                    <a:pt x="5934" y="12556"/>
                  </a:lnTo>
                  <a:lnTo>
                    <a:pt x="5890" y="11894"/>
                  </a:lnTo>
                  <a:lnTo>
                    <a:pt x="5890" y="11216"/>
                  </a:lnTo>
                  <a:lnTo>
                    <a:pt x="6072" y="10723"/>
                  </a:lnTo>
                  <a:lnTo>
                    <a:pt x="6160" y="10045"/>
                  </a:lnTo>
                  <a:lnTo>
                    <a:pt x="6116" y="9383"/>
                  </a:lnTo>
                  <a:lnTo>
                    <a:pt x="6249" y="8705"/>
                  </a:lnTo>
                  <a:lnTo>
                    <a:pt x="6249" y="8042"/>
                  </a:lnTo>
                  <a:lnTo>
                    <a:pt x="6072" y="7703"/>
                  </a:lnTo>
                  <a:lnTo>
                    <a:pt x="5890" y="6871"/>
                  </a:lnTo>
                  <a:lnTo>
                    <a:pt x="5757" y="6193"/>
                  </a:lnTo>
                  <a:lnTo>
                    <a:pt x="5713" y="5531"/>
                  </a:lnTo>
                  <a:lnTo>
                    <a:pt x="5713" y="4853"/>
                  </a:lnTo>
                  <a:lnTo>
                    <a:pt x="5757" y="4191"/>
                  </a:lnTo>
                  <a:lnTo>
                    <a:pt x="5934" y="3513"/>
                  </a:lnTo>
                  <a:lnTo>
                    <a:pt x="6072" y="2850"/>
                  </a:lnTo>
                  <a:lnTo>
                    <a:pt x="6249" y="2511"/>
                  </a:lnTo>
                  <a:lnTo>
                    <a:pt x="6381" y="3174"/>
                  </a:lnTo>
                  <a:lnTo>
                    <a:pt x="6558" y="3343"/>
                  </a:lnTo>
                  <a:lnTo>
                    <a:pt x="6740" y="3174"/>
                  </a:lnTo>
                  <a:lnTo>
                    <a:pt x="7094" y="3174"/>
                  </a:lnTo>
                  <a:lnTo>
                    <a:pt x="7319" y="3020"/>
                  </a:lnTo>
                  <a:lnTo>
                    <a:pt x="7496" y="2850"/>
                  </a:lnTo>
                  <a:lnTo>
                    <a:pt x="7678" y="2850"/>
                  </a:lnTo>
                  <a:lnTo>
                    <a:pt x="7855" y="3174"/>
                  </a:lnTo>
                  <a:lnTo>
                    <a:pt x="7899" y="3852"/>
                  </a:lnTo>
                  <a:lnTo>
                    <a:pt x="8076" y="3852"/>
                  </a:lnTo>
                  <a:lnTo>
                    <a:pt x="8258" y="4360"/>
                  </a:lnTo>
                  <a:lnTo>
                    <a:pt x="8435" y="4853"/>
                  </a:lnTo>
                  <a:lnTo>
                    <a:pt x="8612" y="4514"/>
                  </a:lnTo>
                  <a:lnTo>
                    <a:pt x="8705" y="3852"/>
                  </a:lnTo>
                  <a:lnTo>
                    <a:pt x="8749" y="3174"/>
                  </a:lnTo>
                  <a:lnTo>
                    <a:pt x="8837" y="2511"/>
                  </a:lnTo>
                  <a:lnTo>
                    <a:pt x="9014" y="2342"/>
                  </a:lnTo>
                  <a:lnTo>
                    <a:pt x="9059" y="3020"/>
                  </a:lnTo>
                  <a:lnTo>
                    <a:pt x="9240" y="3343"/>
                  </a:lnTo>
                  <a:lnTo>
                    <a:pt x="9417" y="3343"/>
                  </a:lnTo>
                  <a:lnTo>
                    <a:pt x="9461" y="2681"/>
                  </a:lnTo>
                  <a:lnTo>
                    <a:pt x="9461" y="2003"/>
                  </a:lnTo>
                  <a:lnTo>
                    <a:pt x="9638" y="1849"/>
                  </a:lnTo>
                  <a:lnTo>
                    <a:pt x="9820" y="1849"/>
                  </a:lnTo>
                  <a:lnTo>
                    <a:pt x="9997" y="2511"/>
                  </a:lnTo>
                  <a:lnTo>
                    <a:pt x="10174" y="3020"/>
                  </a:lnTo>
                  <a:lnTo>
                    <a:pt x="10355" y="3020"/>
                  </a:lnTo>
                  <a:lnTo>
                    <a:pt x="10532" y="3343"/>
                  </a:lnTo>
                  <a:lnTo>
                    <a:pt x="10709" y="4021"/>
                  </a:lnTo>
                  <a:lnTo>
                    <a:pt x="10846" y="4684"/>
                  </a:lnTo>
                  <a:lnTo>
                    <a:pt x="11023" y="5192"/>
                  </a:lnTo>
                  <a:lnTo>
                    <a:pt x="11200" y="5361"/>
                  </a:lnTo>
                  <a:lnTo>
                    <a:pt x="11559" y="5361"/>
                  </a:lnTo>
                  <a:lnTo>
                    <a:pt x="11736" y="5531"/>
                  </a:lnTo>
                  <a:lnTo>
                    <a:pt x="11917" y="5700"/>
                  </a:lnTo>
                  <a:lnTo>
                    <a:pt x="12094" y="6024"/>
                  </a:lnTo>
                  <a:lnTo>
                    <a:pt x="12271" y="6702"/>
                  </a:lnTo>
                  <a:lnTo>
                    <a:pt x="12316" y="7364"/>
                  </a:lnTo>
                  <a:lnTo>
                    <a:pt x="12409" y="8042"/>
                  </a:lnTo>
                  <a:lnTo>
                    <a:pt x="12630" y="8705"/>
                  </a:lnTo>
                  <a:lnTo>
                    <a:pt x="12807" y="8874"/>
                  </a:lnTo>
                  <a:lnTo>
                    <a:pt x="13568" y="8874"/>
                  </a:lnTo>
                  <a:lnTo>
                    <a:pt x="13745" y="9044"/>
                  </a:lnTo>
                  <a:lnTo>
                    <a:pt x="13922" y="9383"/>
                  </a:lnTo>
                  <a:lnTo>
                    <a:pt x="14059" y="10045"/>
                  </a:lnTo>
                  <a:lnTo>
                    <a:pt x="14236" y="10553"/>
                  </a:lnTo>
                  <a:lnTo>
                    <a:pt x="14413" y="10723"/>
                  </a:lnTo>
                  <a:lnTo>
                    <a:pt x="14595" y="11216"/>
                  </a:lnTo>
                  <a:lnTo>
                    <a:pt x="14772" y="11894"/>
                  </a:lnTo>
                  <a:lnTo>
                    <a:pt x="15130" y="11894"/>
                  </a:lnTo>
                  <a:lnTo>
                    <a:pt x="15351" y="11724"/>
                  </a:lnTo>
                  <a:lnTo>
                    <a:pt x="15528" y="11724"/>
                  </a:lnTo>
                  <a:lnTo>
                    <a:pt x="15666" y="11047"/>
                  </a:lnTo>
                  <a:lnTo>
                    <a:pt x="15843" y="10877"/>
                  </a:lnTo>
                  <a:lnTo>
                    <a:pt x="16201" y="10877"/>
                  </a:lnTo>
                  <a:lnTo>
                    <a:pt x="16378" y="11555"/>
                  </a:lnTo>
                  <a:lnTo>
                    <a:pt x="16555" y="11894"/>
                  </a:lnTo>
                  <a:lnTo>
                    <a:pt x="16737" y="11894"/>
                  </a:lnTo>
                  <a:lnTo>
                    <a:pt x="16914" y="11724"/>
                  </a:lnTo>
                  <a:lnTo>
                    <a:pt x="17091" y="11385"/>
                  </a:lnTo>
                  <a:lnTo>
                    <a:pt x="17272" y="11047"/>
                  </a:lnTo>
                  <a:lnTo>
                    <a:pt x="17449" y="10877"/>
                  </a:lnTo>
                  <a:lnTo>
                    <a:pt x="17852" y="10877"/>
                  </a:lnTo>
                  <a:lnTo>
                    <a:pt x="18029" y="10723"/>
                  </a:lnTo>
                  <a:lnTo>
                    <a:pt x="18564" y="10723"/>
                  </a:lnTo>
                  <a:lnTo>
                    <a:pt x="18746" y="11047"/>
                  </a:lnTo>
                  <a:lnTo>
                    <a:pt x="18923" y="11555"/>
                  </a:lnTo>
                  <a:lnTo>
                    <a:pt x="19100" y="11894"/>
                  </a:lnTo>
                  <a:lnTo>
                    <a:pt x="19281" y="12063"/>
                  </a:lnTo>
                  <a:lnTo>
                    <a:pt x="20529" y="12063"/>
                  </a:lnTo>
                  <a:lnTo>
                    <a:pt x="20706" y="11894"/>
                  </a:lnTo>
                  <a:lnTo>
                    <a:pt x="20888" y="11724"/>
                  </a:lnTo>
                  <a:lnTo>
                    <a:pt x="21242" y="11724"/>
                  </a:lnTo>
                  <a:lnTo>
                    <a:pt x="21423" y="11894"/>
                  </a:lnTo>
                  <a:lnTo>
                    <a:pt x="21600" y="11894"/>
                  </a:lnTo>
                  <a:lnTo>
                    <a:pt x="21423" y="12556"/>
                  </a:lnTo>
                  <a:lnTo>
                    <a:pt x="21242" y="12726"/>
                  </a:lnTo>
                  <a:lnTo>
                    <a:pt x="21065" y="13065"/>
                  </a:lnTo>
                  <a:lnTo>
                    <a:pt x="20888" y="13558"/>
                  </a:lnTo>
                  <a:lnTo>
                    <a:pt x="20706" y="13727"/>
                  </a:lnTo>
                  <a:lnTo>
                    <a:pt x="20485" y="14066"/>
                  </a:lnTo>
                  <a:lnTo>
                    <a:pt x="20126" y="14236"/>
                  </a:lnTo>
                  <a:lnTo>
                    <a:pt x="19905" y="14236"/>
                  </a:lnTo>
                  <a:lnTo>
                    <a:pt x="19724" y="14405"/>
                  </a:lnTo>
                  <a:lnTo>
                    <a:pt x="19547" y="14898"/>
                  </a:lnTo>
                  <a:lnTo>
                    <a:pt x="19370" y="15068"/>
                  </a:lnTo>
                  <a:lnTo>
                    <a:pt x="18790" y="15068"/>
                  </a:lnTo>
                  <a:lnTo>
                    <a:pt x="18608" y="15407"/>
                  </a:lnTo>
                  <a:lnTo>
                    <a:pt x="18608" y="16577"/>
                  </a:lnTo>
                  <a:lnTo>
                    <a:pt x="18653" y="17240"/>
                  </a:lnTo>
                  <a:lnTo>
                    <a:pt x="18923" y="17409"/>
                  </a:lnTo>
                  <a:lnTo>
                    <a:pt x="19100" y="17748"/>
                  </a:lnTo>
                  <a:lnTo>
                    <a:pt x="18923" y="18580"/>
                  </a:lnTo>
                  <a:lnTo>
                    <a:pt x="18746" y="18919"/>
                  </a:lnTo>
                  <a:lnTo>
                    <a:pt x="18564" y="19258"/>
                  </a:lnTo>
                  <a:lnTo>
                    <a:pt x="18431" y="19921"/>
                  </a:lnTo>
                  <a:lnTo>
                    <a:pt x="18254" y="20599"/>
                  </a:lnTo>
                  <a:lnTo>
                    <a:pt x="17002" y="20599"/>
                  </a:lnTo>
                  <a:lnTo>
                    <a:pt x="16511" y="20260"/>
                  </a:lnTo>
                  <a:lnTo>
                    <a:pt x="16334" y="19921"/>
                  </a:lnTo>
                  <a:lnTo>
                    <a:pt x="16157" y="19089"/>
                  </a:lnTo>
                  <a:lnTo>
                    <a:pt x="16020" y="18257"/>
                  </a:lnTo>
                  <a:lnTo>
                    <a:pt x="15931" y="17579"/>
                  </a:lnTo>
                  <a:lnTo>
                    <a:pt x="15710" y="17086"/>
                  </a:lnTo>
                  <a:lnTo>
                    <a:pt x="15440" y="16747"/>
                  </a:lnTo>
                  <a:lnTo>
                    <a:pt x="15263" y="16069"/>
                  </a:lnTo>
                  <a:lnTo>
                    <a:pt x="15086" y="15576"/>
                  </a:lnTo>
                  <a:lnTo>
                    <a:pt x="14904" y="15237"/>
                  </a:lnTo>
                  <a:lnTo>
                    <a:pt x="14727" y="15068"/>
                  </a:lnTo>
                  <a:lnTo>
                    <a:pt x="14413" y="14898"/>
                  </a:lnTo>
                  <a:lnTo>
                    <a:pt x="14236" y="14898"/>
                  </a:lnTo>
                  <a:lnTo>
                    <a:pt x="14059" y="15068"/>
                  </a:lnTo>
                  <a:lnTo>
                    <a:pt x="13878" y="15068"/>
                  </a:lnTo>
                  <a:lnTo>
                    <a:pt x="13745" y="14405"/>
                  </a:lnTo>
                  <a:lnTo>
                    <a:pt x="13612" y="13727"/>
                  </a:lnTo>
                  <a:lnTo>
                    <a:pt x="13254" y="13388"/>
                  </a:lnTo>
                  <a:lnTo>
                    <a:pt x="13077" y="13234"/>
                  </a:lnTo>
                  <a:lnTo>
                    <a:pt x="12851" y="12895"/>
                  </a:lnTo>
                  <a:lnTo>
                    <a:pt x="12497" y="12726"/>
                  </a:lnTo>
                  <a:lnTo>
                    <a:pt x="12316" y="12556"/>
                  </a:lnTo>
                  <a:lnTo>
                    <a:pt x="12139" y="12726"/>
                  </a:lnTo>
                  <a:lnTo>
                    <a:pt x="11962" y="13065"/>
                  </a:lnTo>
                  <a:lnTo>
                    <a:pt x="11780" y="13388"/>
                  </a:lnTo>
                  <a:lnTo>
                    <a:pt x="11338" y="13727"/>
                  </a:lnTo>
                  <a:lnTo>
                    <a:pt x="11112" y="13897"/>
                  </a:lnTo>
                  <a:lnTo>
                    <a:pt x="10935" y="14236"/>
                  </a:lnTo>
                  <a:lnTo>
                    <a:pt x="10754" y="14236"/>
                  </a:lnTo>
                  <a:lnTo>
                    <a:pt x="10400" y="13897"/>
                  </a:lnTo>
                  <a:lnTo>
                    <a:pt x="10085" y="13388"/>
                  </a:lnTo>
                  <a:lnTo>
                    <a:pt x="9908" y="13234"/>
                  </a:lnTo>
                  <a:lnTo>
                    <a:pt x="9727" y="12895"/>
                  </a:lnTo>
                  <a:lnTo>
                    <a:pt x="9550" y="12556"/>
                  </a:lnTo>
                  <a:lnTo>
                    <a:pt x="9373" y="12063"/>
                  </a:lnTo>
                  <a:lnTo>
                    <a:pt x="9147" y="11894"/>
                  </a:lnTo>
                  <a:lnTo>
                    <a:pt x="8970" y="11894"/>
                  </a:lnTo>
                  <a:lnTo>
                    <a:pt x="8793" y="12217"/>
                  </a:lnTo>
                  <a:lnTo>
                    <a:pt x="8612" y="12556"/>
                  </a:lnTo>
                  <a:lnTo>
                    <a:pt x="8523" y="13234"/>
                  </a:lnTo>
                  <a:lnTo>
                    <a:pt x="8523" y="14575"/>
                  </a:lnTo>
                  <a:lnTo>
                    <a:pt x="8390" y="15237"/>
                  </a:lnTo>
                  <a:lnTo>
                    <a:pt x="8302" y="15900"/>
                  </a:lnTo>
                  <a:lnTo>
                    <a:pt x="8302" y="16577"/>
                  </a:lnTo>
                  <a:lnTo>
                    <a:pt x="8390" y="17240"/>
                  </a:lnTo>
                  <a:lnTo>
                    <a:pt x="8479" y="17918"/>
                  </a:lnTo>
                  <a:lnTo>
                    <a:pt x="8479" y="19921"/>
                  </a:lnTo>
                  <a:lnTo>
                    <a:pt x="8435" y="20599"/>
                  </a:lnTo>
                  <a:lnTo>
                    <a:pt x="8258" y="20938"/>
                  </a:lnTo>
                  <a:lnTo>
                    <a:pt x="7988" y="20938"/>
                  </a:lnTo>
                  <a:lnTo>
                    <a:pt x="7766" y="21261"/>
                  </a:lnTo>
                  <a:lnTo>
                    <a:pt x="7585" y="21261"/>
                  </a:lnTo>
                  <a:lnTo>
                    <a:pt x="7408" y="21431"/>
                  </a:lnTo>
                  <a:lnTo>
                    <a:pt x="7231" y="21431"/>
                  </a:lnTo>
                  <a:lnTo>
                    <a:pt x="7050" y="21600"/>
                  </a:lnTo>
                  <a:lnTo>
                    <a:pt x="6873" y="21092"/>
                  </a:lnTo>
                  <a:lnTo>
                    <a:pt x="6696" y="20768"/>
                  </a:lnTo>
                  <a:lnTo>
                    <a:pt x="6337" y="20768"/>
                  </a:lnTo>
                  <a:lnTo>
                    <a:pt x="6116" y="20429"/>
                  </a:lnTo>
                  <a:lnTo>
                    <a:pt x="5934" y="20090"/>
                  </a:lnTo>
                  <a:lnTo>
                    <a:pt x="5757" y="19597"/>
                  </a:lnTo>
                  <a:lnTo>
                    <a:pt x="5580" y="19258"/>
                  </a:lnTo>
                  <a:lnTo>
                    <a:pt x="5399" y="19089"/>
                  </a:lnTo>
                  <a:lnTo>
                    <a:pt x="5045" y="19089"/>
                  </a:lnTo>
                  <a:lnTo>
                    <a:pt x="4863" y="18919"/>
                  </a:lnTo>
                  <a:lnTo>
                    <a:pt x="4686" y="18919"/>
                  </a:lnTo>
                  <a:lnTo>
                    <a:pt x="4509" y="18750"/>
                  </a:lnTo>
                  <a:lnTo>
                    <a:pt x="4328" y="18750"/>
                  </a:lnTo>
                  <a:lnTo>
                    <a:pt x="4151" y="18919"/>
                  </a:lnTo>
                  <a:lnTo>
                    <a:pt x="3974" y="19258"/>
                  </a:lnTo>
                  <a:lnTo>
                    <a:pt x="3793" y="19751"/>
                  </a:lnTo>
                  <a:lnTo>
                    <a:pt x="3615" y="20260"/>
                  </a:lnTo>
                  <a:lnTo>
                    <a:pt x="3438" y="20599"/>
                  </a:lnTo>
                  <a:lnTo>
                    <a:pt x="3257" y="21092"/>
                  </a:lnTo>
                  <a:lnTo>
                    <a:pt x="3080" y="21261"/>
                  </a:lnTo>
                  <a:lnTo>
                    <a:pt x="2903" y="20599"/>
                  </a:lnTo>
                  <a:lnTo>
                    <a:pt x="2854" y="19921"/>
                  </a:lnTo>
                  <a:lnTo>
                    <a:pt x="2766" y="19258"/>
                  </a:lnTo>
                  <a:lnTo>
                    <a:pt x="2766" y="18580"/>
                  </a:lnTo>
                  <a:lnTo>
                    <a:pt x="2722" y="17918"/>
                  </a:lnTo>
                  <a:lnTo>
                    <a:pt x="2633" y="17240"/>
                  </a:lnTo>
                  <a:lnTo>
                    <a:pt x="2456" y="16916"/>
                  </a:lnTo>
                  <a:lnTo>
                    <a:pt x="2230" y="16747"/>
                  </a:lnTo>
                  <a:lnTo>
                    <a:pt x="2053" y="16577"/>
                  </a:lnTo>
                  <a:lnTo>
                    <a:pt x="1876" y="16069"/>
                  </a:lnTo>
                  <a:lnTo>
                    <a:pt x="1739" y="15407"/>
                  </a:lnTo>
                  <a:lnTo>
                    <a:pt x="1695" y="14729"/>
                  </a:lnTo>
                  <a:lnTo>
                    <a:pt x="1651" y="13897"/>
                  </a:lnTo>
                  <a:lnTo>
                    <a:pt x="1562" y="13234"/>
                  </a:lnTo>
                  <a:lnTo>
                    <a:pt x="1385" y="12895"/>
                  </a:lnTo>
                  <a:lnTo>
                    <a:pt x="1204" y="12387"/>
                  </a:lnTo>
                  <a:lnTo>
                    <a:pt x="1027" y="12063"/>
                  </a:lnTo>
                  <a:lnTo>
                    <a:pt x="624" y="12063"/>
                  </a:lnTo>
                  <a:lnTo>
                    <a:pt x="580" y="11385"/>
                  </a:lnTo>
                  <a:lnTo>
                    <a:pt x="535" y="10723"/>
                  </a:lnTo>
                  <a:lnTo>
                    <a:pt x="535" y="7195"/>
                  </a:lnTo>
                  <a:lnTo>
                    <a:pt x="358" y="7025"/>
                  </a:lnTo>
                  <a:lnTo>
                    <a:pt x="270" y="6363"/>
                  </a:lnTo>
                  <a:lnTo>
                    <a:pt x="270" y="4360"/>
                  </a:lnTo>
                  <a:lnTo>
                    <a:pt x="221" y="3682"/>
                  </a:lnTo>
                  <a:lnTo>
                    <a:pt x="270" y="3020"/>
                  </a:lnTo>
                  <a:lnTo>
                    <a:pt x="403" y="2342"/>
                  </a:lnTo>
                  <a:lnTo>
                    <a:pt x="403" y="1679"/>
                  </a:lnTo>
                  <a:lnTo>
                    <a:pt x="270" y="1001"/>
                  </a:lnTo>
                  <a:lnTo>
                    <a:pt x="89" y="662"/>
                  </a:lnTo>
                  <a:lnTo>
                    <a:pt x="0" y="0"/>
                  </a:lnTo>
                  <a:lnTo>
                    <a:pt x="0" y="1001"/>
                  </a:lnTo>
                  <a:lnTo>
                    <a:pt x="0" y="0"/>
                  </a:lnTo>
                </a:path>
              </a:pathLst>
            </a:custGeom>
            <a:solidFill>
              <a:srgbClr val="656565"/>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526" name="AutoShape 8"/>
            <p:cNvSpPr/>
            <p:nvPr/>
          </p:nvSpPr>
          <p:spPr>
            <a:xfrm>
              <a:off x="273412" y="548814"/>
              <a:ext cx="7935327" cy="5163632"/>
            </a:xfrm>
            <a:custGeom>
              <a:avLst/>
              <a:gdLst/>
              <a:ahLst/>
              <a:cxnLst>
                <a:cxn ang="0">
                  <a:pos x="wd2" y="hd2"/>
                </a:cxn>
                <a:cxn ang="5400000">
                  <a:pos x="wd2" y="hd2"/>
                </a:cxn>
                <a:cxn ang="10800000">
                  <a:pos x="wd2" y="hd2"/>
                </a:cxn>
                <a:cxn ang="16200000">
                  <a:pos x="wd2" y="hd2"/>
                </a:cxn>
              </a:cxnLst>
              <a:rect l="0" t="0" r="r" b="b"/>
              <a:pathLst>
                <a:path w="21600" h="21600" extrusionOk="0">
                  <a:moveTo>
                    <a:pt x="5365" y="16041"/>
                  </a:moveTo>
                  <a:lnTo>
                    <a:pt x="5149" y="16180"/>
                  </a:lnTo>
                  <a:lnTo>
                    <a:pt x="4976" y="16326"/>
                  </a:lnTo>
                  <a:lnTo>
                    <a:pt x="4933" y="16618"/>
                  </a:lnTo>
                  <a:lnTo>
                    <a:pt x="4933" y="16904"/>
                  </a:lnTo>
                  <a:lnTo>
                    <a:pt x="4842" y="17196"/>
                  </a:lnTo>
                  <a:lnTo>
                    <a:pt x="4669" y="17336"/>
                  </a:lnTo>
                  <a:lnTo>
                    <a:pt x="4496" y="17409"/>
                  </a:lnTo>
                  <a:lnTo>
                    <a:pt x="4318" y="17555"/>
                  </a:lnTo>
                  <a:lnTo>
                    <a:pt x="4188" y="17841"/>
                  </a:lnTo>
                  <a:lnTo>
                    <a:pt x="4188" y="18133"/>
                  </a:lnTo>
                  <a:lnTo>
                    <a:pt x="4145" y="18492"/>
                  </a:lnTo>
                  <a:lnTo>
                    <a:pt x="4145" y="18784"/>
                  </a:lnTo>
                  <a:lnTo>
                    <a:pt x="4188" y="19069"/>
                  </a:lnTo>
                  <a:lnTo>
                    <a:pt x="4188" y="19362"/>
                  </a:lnTo>
                  <a:lnTo>
                    <a:pt x="4059" y="19647"/>
                  </a:lnTo>
                  <a:lnTo>
                    <a:pt x="3838" y="19793"/>
                  </a:lnTo>
                  <a:lnTo>
                    <a:pt x="3665" y="20013"/>
                  </a:lnTo>
                  <a:lnTo>
                    <a:pt x="3492" y="20225"/>
                  </a:lnTo>
                  <a:lnTo>
                    <a:pt x="3098" y="20225"/>
                  </a:lnTo>
                  <a:lnTo>
                    <a:pt x="2925" y="20298"/>
                  </a:lnTo>
                  <a:lnTo>
                    <a:pt x="2882" y="20590"/>
                  </a:lnTo>
                  <a:lnTo>
                    <a:pt x="2882" y="20949"/>
                  </a:lnTo>
                  <a:lnTo>
                    <a:pt x="2791" y="21241"/>
                  </a:lnTo>
                  <a:lnTo>
                    <a:pt x="2575" y="21527"/>
                  </a:lnTo>
                  <a:lnTo>
                    <a:pt x="2401" y="21600"/>
                  </a:lnTo>
                  <a:lnTo>
                    <a:pt x="2267" y="21308"/>
                  </a:lnTo>
                  <a:lnTo>
                    <a:pt x="2181" y="21022"/>
                  </a:lnTo>
                  <a:lnTo>
                    <a:pt x="2051" y="20730"/>
                  </a:lnTo>
                  <a:lnTo>
                    <a:pt x="2094" y="20444"/>
                  </a:lnTo>
                  <a:lnTo>
                    <a:pt x="2094" y="20152"/>
                  </a:lnTo>
                  <a:lnTo>
                    <a:pt x="1921" y="20013"/>
                  </a:lnTo>
                  <a:lnTo>
                    <a:pt x="1744" y="20013"/>
                  </a:lnTo>
                  <a:lnTo>
                    <a:pt x="1571" y="20086"/>
                  </a:lnTo>
                  <a:lnTo>
                    <a:pt x="1398" y="20225"/>
                  </a:lnTo>
                  <a:lnTo>
                    <a:pt x="1220" y="20371"/>
                  </a:lnTo>
                  <a:lnTo>
                    <a:pt x="1047" y="20444"/>
                  </a:lnTo>
                  <a:lnTo>
                    <a:pt x="874" y="20371"/>
                  </a:lnTo>
                  <a:lnTo>
                    <a:pt x="697" y="20371"/>
                  </a:lnTo>
                  <a:lnTo>
                    <a:pt x="524" y="20086"/>
                  </a:lnTo>
                  <a:lnTo>
                    <a:pt x="524" y="19793"/>
                  </a:lnTo>
                  <a:lnTo>
                    <a:pt x="394" y="19508"/>
                  </a:lnTo>
                  <a:lnTo>
                    <a:pt x="173" y="19362"/>
                  </a:lnTo>
                  <a:lnTo>
                    <a:pt x="0" y="18996"/>
                  </a:lnTo>
                  <a:lnTo>
                    <a:pt x="130" y="18711"/>
                  </a:lnTo>
                  <a:lnTo>
                    <a:pt x="307" y="18784"/>
                  </a:lnTo>
                  <a:lnTo>
                    <a:pt x="394" y="19069"/>
                  </a:lnTo>
                  <a:lnTo>
                    <a:pt x="610" y="19215"/>
                  </a:lnTo>
                  <a:lnTo>
                    <a:pt x="787" y="19215"/>
                  </a:lnTo>
                  <a:lnTo>
                    <a:pt x="874" y="19508"/>
                  </a:lnTo>
                  <a:lnTo>
                    <a:pt x="1090" y="19720"/>
                  </a:lnTo>
                  <a:lnTo>
                    <a:pt x="1263" y="19508"/>
                  </a:lnTo>
                  <a:lnTo>
                    <a:pt x="1311" y="19215"/>
                  </a:lnTo>
                  <a:lnTo>
                    <a:pt x="1311" y="18930"/>
                  </a:lnTo>
                  <a:lnTo>
                    <a:pt x="1484" y="18857"/>
                  </a:lnTo>
                  <a:lnTo>
                    <a:pt x="1657" y="18996"/>
                  </a:lnTo>
                  <a:lnTo>
                    <a:pt x="1835" y="18784"/>
                  </a:lnTo>
                  <a:lnTo>
                    <a:pt x="2008" y="18565"/>
                  </a:lnTo>
                  <a:lnTo>
                    <a:pt x="2181" y="18784"/>
                  </a:lnTo>
                  <a:lnTo>
                    <a:pt x="2401" y="18996"/>
                  </a:lnTo>
                  <a:lnTo>
                    <a:pt x="2575" y="19069"/>
                  </a:lnTo>
                  <a:lnTo>
                    <a:pt x="2791" y="19142"/>
                  </a:lnTo>
                  <a:lnTo>
                    <a:pt x="2838" y="18857"/>
                  </a:lnTo>
                  <a:lnTo>
                    <a:pt x="2791" y="18565"/>
                  </a:lnTo>
                  <a:lnTo>
                    <a:pt x="2968" y="18418"/>
                  </a:lnTo>
                  <a:lnTo>
                    <a:pt x="2968" y="18133"/>
                  </a:lnTo>
                  <a:lnTo>
                    <a:pt x="3141" y="17987"/>
                  </a:lnTo>
                  <a:lnTo>
                    <a:pt x="3492" y="17987"/>
                  </a:lnTo>
                  <a:lnTo>
                    <a:pt x="3665" y="17841"/>
                  </a:lnTo>
                  <a:lnTo>
                    <a:pt x="3838" y="17701"/>
                  </a:lnTo>
                  <a:lnTo>
                    <a:pt x="3972" y="17409"/>
                  </a:lnTo>
                  <a:lnTo>
                    <a:pt x="4145" y="17263"/>
                  </a:lnTo>
                  <a:lnTo>
                    <a:pt x="4318" y="17263"/>
                  </a:lnTo>
                  <a:lnTo>
                    <a:pt x="4409" y="16977"/>
                  </a:lnTo>
                  <a:lnTo>
                    <a:pt x="4539" y="16685"/>
                  </a:lnTo>
                  <a:lnTo>
                    <a:pt x="4496" y="16399"/>
                  </a:lnTo>
                  <a:lnTo>
                    <a:pt x="4318" y="16253"/>
                  </a:lnTo>
                  <a:lnTo>
                    <a:pt x="4145" y="16253"/>
                  </a:lnTo>
                  <a:lnTo>
                    <a:pt x="3972" y="16107"/>
                  </a:lnTo>
                  <a:lnTo>
                    <a:pt x="3795" y="15968"/>
                  </a:lnTo>
                  <a:lnTo>
                    <a:pt x="3622" y="16041"/>
                  </a:lnTo>
                  <a:lnTo>
                    <a:pt x="3449" y="15968"/>
                  </a:lnTo>
                  <a:lnTo>
                    <a:pt x="3362" y="15675"/>
                  </a:lnTo>
                  <a:lnTo>
                    <a:pt x="3449" y="15390"/>
                  </a:lnTo>
                  <a:lnTo>
                    <a:pt x="3492" y="15097"/>
                  </a:lnTo>
                  <a:lnTo>
                    <a:pt x="3098" y="14885"/>
                  </a:lnTo>
                  <a:lnTo>
                    <a:pt x="2925" y="14812"/>
                  </a:lnTo>
                  <a:lnTo>
                    <a:pt x="2791" y="14520"/>
                  </a:lnTo>
                  <a:lnTo>
                    <a:pt x="2618" y="14373"/>
                  </a:lnTo>
                  <a:lnTo>
                    <a:pt x="2445" y="14300"/>
                  </a:lnTo>
                  <a:lnTo>
                    <a:pt x="2267" y="14161"/>
                  </a:lnTo>
                  <a:lnTo>
                    <a:pt x="2094" y="14015"/>
                  </a:lnTo>
                  <a:lnTo>
                    <a:pt x="1921" y="14015"/>
                  </a:lnTo>
                  <a:lnTo>
                    <a:pt x="1744" y="13942"/>
                  </a:lnTo>
                  <a:lnTo>
                    <a:pt x="1571" y="13942"/>
                  </a:lnTo>
                  <a:lnTo>
                    <a:pt x="1484" y="13656"/>
                  </a:lnTo>
                  <a:lnTo>
                    <a:pt x="1484" y="13364"/>
                  </a:lnTo>
                  <a:lnTo>
                    <a:pt x="1311" y="13291"/>
                  </a:lnTo>
                  <a:lnTo>
                    <a:pt x="1220" y="13005"/>
                  </a:lnTo>
                  <a:lnTo>
                    <a:pt x="1047" y="12713"/>
                  </a:lnTo>
                  <a:lnTo>
                    <a:pt x="961" y="12427"/>
                  </a:lnTo>
                  <a:lnTo>
                    <a:pt x="1047" y="12135"/>
                  </a:lnTo>
                  <a:lnTo>
                    <a:pt x="1220" y="12135"/>
                  </a:lnTo>
                  <a:lnTo>
                    <a:pt x="1354" y="12427"/>
                  </a:lnTo>
                  <a:lnTo>
                    <a:pt x="1527" y="12640"/>
                  </a:lnTo>
                  <a:lnTo>
                    <a:pt x="1700" y="12786"/>
                  </a:lnTo>
                  <a:lnTo>
                    <a:pt x="1744" y="13078"/>
                  </a:lnTo>
                  <a:lnTo>
                    <a:pt x="1921" y="13364"/>
                  </a:lnTo>
                  <a:lnTo>
                    <a:pt x="2094" y="13437"/>
                  </a:lnTo>
                  <a:lnTo>
                    <a:pt x="2267" y="13723"/>
                  </a:lnTo>
                  <a:lnTo>
                    <a:pt x="2401" y="14015"/>
                  </a:lnTo>
                  <a:lnTo>
                    <a:pt x="2575" y="14088"/>
                  </a:lnTo>
                  <a:lnTo>
                    <a:pt x="2925" y="14088"/>
                  </a:lnTo>
                  <a:lnTo>
                    <a:pt x="3098" y="13942"/>
                  </a:lnTo>
                  <a:lnTo>
                    <a:pt x="3271" y="13723"/>
                  </a:lnTo>
                  <a:lnTo>
                    <a:pt x="3449" y="13656"/>
                  </a:lnTo>
                  <a:lnTo>
                    <a:pt x="3622" y="13796"/>
                  </a:lnTo>
                  <a:lnTo>
                    <a:pt x="3795" y="14015"/>
                  </a:lnTo>
                  <a:lnTo>
                    <a:pt x="4145" y="14015"/>
                  </a:lnTo>
                  <a:lnTo>
                    <a:pt x="4318" y="14088"/>
                  </a:lnTo>
                  <a:lnTo>
                    <a:pt x="4452" y="14373"/>
                  </a:lnTo>
                  <a:lnTo>
                    <a:pt x="4625" y="14373"/>
                  </a:lnTo>
                  <a:lnTo>
                    <a:pt x="4799" y="14300"/>
                  </a:lnTo>
                  <a:lnTo>
                    <a:pt x="4976" y="14234"/>
                  </a:lnTo>
                  <a:lnTo>
                    <a:pt x="5149" y="14234"/>
                  </a:lnTo>
                  <a:lnTo>
                    <a:pt x="5149" y="14520"/>
                  </a:lnTo>
                  <a:lnTo>
                    <a:pt x="5106" y="14812"/>
                  </a:lnTo>
                  <a:lnTo>
                    <a:pt x="5062" y="15097"/>
                  </a:lnTo>
                  <a:lnTo>
                    <a:pt x="5106" y="15390"/>
                  </a:lnTo>
                  <a:lnTo>
                    <a:pt x="5279" y="15602"/>
                  </a:lnTo>
                  <a:lnTo>
                    <a:pt x="5456" y="15894"/>
                  </a:lnTo>
                  <a:lnTo>
                    <a:pt x="5629" y="15968"/>
                  </a:lnTo>
                  <a:lnTo>
                    <a:pt x="5716" y="15675"/>
                  </a:lnTo>
                  <a:lnTo>
                    <a:pt x="5716" y="15390"/>
                  </a:lnTo>
                  <a:lnTo>
                    <a:pt x="5629" y="15097"/>
                  </a:lnTo>
                  <a:lnTo>
                    <a:pt x="5586" y="14812"/>
                  </a:lnTo>
                  <a:lnTo>
                    <a:pt x="5716" y="14520"/>
                  </a:lnTo>
                  <a:lnTo>
                    <a:pt x="5889" y="14373"/>
                  </a:lnTo>
                  <a:lnTo>
                    <a:pt x="6066" y="14373"/>
                  </a:lnTo>
                  <a:lnTo>
                    <a:pt x="6066" y="14088"/>
                  </a:lnTo>
                  <a:lnTo>
                    <a:pt x="6023" y="13796"/>
                  </a:lnTo>
                  <a:lnTo>
                    <a:pt x="6239" y="13723"/>
                  </a:lnTo>
                  <a:lnTo>
                    <a:pt x="6412" y="13723"/>
                  </a:lnTo>
                  <a:lnTo>
                    <a:pt x="6590" y="13796"/>
                  </a:lnTo>
                  <a:lnTo>
                    <a:pt x="6720" y="13510"/>
                  </a:lnTo>
                  <a:lnTo>
                    <a:pt x="6720" y="12932"/>
                  </a:lnTo>
                  <a:lnTo>
                    <a:pt x="6893" y="12713"/>
                  </a:lnTo>
                  <a:lnTo>
                    <a:pt x="7113" y="12713"/>
                  </a:lnTo>
                  <a:lnTo>
                    <a:pt x="7330" y="12640"/>
                  </a:lnTo>
                  <a:lnTo>
                    <a:pt x="7724" y="12640"/>
                  </a:lnTo>
                  <a:lnTo>
                    <a:pt x="7897" y="12500"/>
                  </a:lnTo>
                  <a:lnTo>
                    <a:pt x="8074" y="12500"/>
                  </a:lnTo>
                  <a:lnTo>
                    <a:pt x="8204" y="12208"/>
                  </a:lnTo>
                  <a:lnTo>
                    <a:pt x="8204" y="11923"/>
                  </a:lnTo>
                  <a:lnTo>
                    <a:pt x="8161" y="11630"/>
                  </a:lnTo>
                  <a:lnTo>
                    <a:pt x="8161" y="11345"/>
                  </a:lnTo>
                  <a:lnTo>
                    <a:pt x="8204" y="11052"/>
                  </a:lnTo>
                  <a:lnTo>
                    <a:pt x="8161" y="10767"/>
                  </a:lnTo>
                  <a:lnTo>
                    <a:pt x="8161" y="10475"/>
                  </a:lnTo>
                  <a:lnTo>
                    <a:pt x="8334" y="10328"/>
                  </a:lnTo>
                  <a:lnTo>
                    <a:pt x="8727" y="10328"/>
                  </a:lnTo>
                  <a:lnTo>
                    <a:pt x="8727" y="10043"/>
                  </a:lnTo>
                  <a:lnTo>
                    <a:pt x="8857" y="9751"/>
                  </a:lnTo>
                  <a:lnTo>
                    <a:pt x="9078" y="9538"/>
                  </a:lnTo>
                  <a:lnTo>
                    <a:pt x="9121" y="9246"/>
                  </a:lnTo>
                  <a:lnTo>
                    <a:pt x="9121" y="8960"/>
                  </a:lnTo>
                  <a:lnTo>
                    <a:pt x="9294" y="8741"/>
                  </a:lnTo>
                  <a:lnTo>
                    <a:pt x="9467" y="8668"/>
                  </a:lnTo>
                  <a:lnTo>
                    <a:pt x="9424" y="8960"/>
                  </a:lnTo>
                  <a:lnTo>
                    <a:pt x="9381" y="9246"/>
                  </a:lnTo>
                  <a:lnTo>
                    <a:pt x="9294" y="9538"/>
                  </a:lnTo>
                  <a:lnTo>
                    <a:pt x="9294" y="10116"/>
                  </a:lnTo>
                  <a:lnTo>
                    <a:pt x="9251" y="10401"/>
                  </a:lnTo>
                  <a:lnTo>
                    <a:pt x="9424" y="10328"/>
                  </a:lnTo>
                  <a:lnTo>
                    <a:pt x="9558" y="10043"/>
                  </a:lnTo>
                  <a:lnTo>
                    <a:pt x="9731" y="10255"/>
                  </a:lnTo>
                  <a:lnTo>
                    <a:pt x="9904" y="10401"/>
                  </a:lnTo>
                  <a:lnTo>
                    <a:pt x="9948" y="10116"/>
                  </a:lnTo>
                  <a:lnTo>
                    <a:pt x="10125" y="9970"/>
                  </a:lnTo>
                  <a:lnTo>
                    <a:pt x="10212" y="9677"/>
                  </a:lnTo>
                  <a:lnTo>
                    <a:pt x="10168" y="9392"/>
                  </a:lnTo>
                  <a:lnTo>
                    <a:pt x="10168" y="9100"/>
                  </a:lnTo>
                  <a:lnTo>
                    <a:pt x="9991" y="9033"/>
                  </a:lnTo>
                  <a:lnTo>
                    <a:pt x="9861" y="8741"/>
                  </a:lnTo>
                  <a:lnTo>
                    <a:pt x="9861" y="8090"/>
                  </a:lnTo>
                  <a:lnTo>
                    <a:pt x="9904" y="7804"/>
                  </a:lnTo>
                  <a:lnTo>
                    <a:pt x="9904" y="7512"/>
                  </a:lnTo>
                  <a:lnTo>
                    <a:pt x="9861" y="7227"/>
                  </a:lnTo>
                  <a:lnTo>
                    <a:pt x="9688" y="7154"/>
                  </a:lnTo>
                  <a:lnTo>
                    <a:pt x="9511" y="7300"/>
                  </a:lnTo>
                  <a:lnTo>
                    <a:pt x="9337" y="7227"/>
                  </a:lnTo>
                  <a:lnTo>
                    <a:pt x="9164" y="6934"/>
                  </a:lnTo>
                  <a:lnTo>
                    <a:pt x="9078" y="6649"/>
                  </a:lnTo>
                  <a:lnTo>
                    <a:pt x="9121" y="6356"/>
                  </a:lnTo>
                  <a:lnTo>
                    <a:pt x="9078" y="6071"/>
                  </a:lnTo>
                  <a:lnTo>
                    <a:pt x="8987" y="5779"/>
                  </a:lnTo>
                  <a:lnTo>
                    <a:pt x="8944" y="5493"/>
                  </a:lnTo>
                  <a:lnTo>
                    <a:pt x="8987" y="5201"/>
                  </a:lnTo>
                  <a:lnTo>
                    <a:pt x="8987" y="4337"/>
                  </a:lnTo>
                  <a:lnTo>
                    <a:pt x="9121" y="4045"/>
                  </a:lnTo>
                  <a:lnTo>
                    <a:pt x="9208" y="3759"/>
                  </a:lnTo>
                  <a:lnTo>
                    <a:pt x="9208" y="3467"/>
                  </a:lnTo>
                  <a:lnTo>
                    <a:pt x="9121" y="3182"/>
                  </a:lnTo>
                  <a:lnTo>
                    <a:pt x="8944" y="3035"/>
                  </a:lnTo>
                  <a:lnTo>
                    <a:pt x="8771" y="2816"/>
                  </a:lnTo>
                  <a:lnTo>
                    <a:pt x="8598" y="2670"/>
                  </a:lnTo>
                  <a:lnTo>
                    <a:pt x="8247" y="2670"/>
                  </a:lnTo>
                  <a:lnTo>
                    <a:pt x="8117" y="2385"/>
                  </a:lnTo>
                  <a:lnTo>
                    <a:pt x="8247" y="2092"/>
                  </a:lnTo>
                  <a:lnTo>
                    <a:pt x="8204" y="1807"/>
                  </a:lnTo>
                  <a:lnTo>
                    <a:pt x="8247" y="1514"/>
                  </a:lnTo>
                  <a:lnTo>
                    <a:pt x="8334" y="1229"/>
                  </a:lnTo>
                  <a:lnTo>
                    <a:pt x="8117" y="1156"/>
                  </a:lnTo>
                  <a:lnTo>
                    <a:pt x="7940" y="1156"/>
                  </a:lnTo>
                  <a:lnTo>
                    <a:pt x="7724" y="1083"/>
                  </a:lnTo>
                  <a:lnTo>
                    <a:pt x="7594" y="797"/>
                  </a:lnTo>
                  <a:lnTo>
                    <a:pt x="7416" y="505"/>
                  </a:lnTo>
                  <a:lnTo>
                    <a:pt x="7070" y="359"/>
                  </a:lnTo>
                  <a:lnTo>
                    <a:pt x="7113" y="73"/>
                  </a:lnTo>
                  <a:lnTo>
                    <a:pt x="7287" y="0"/>
                  </a:lnTo>
                  <a:lnTo>
                    <a:pt x="7507" y="0"/>
                  </a:lnTo>
                  <a:lnTo>
                    <a:pt x="7594" y="292"/>
                  </a:lnTo>
                  <a:lnTo>
                    <a:pt x="7810" y="432"/>
                  </a:lnTo>
                  <a:lnTo>
                    <a:pt x="7987" y="432"/>
                  </a:lnTo>
                  <a:lnTo>
                    <a:pt x="8161" y="505"/>
                  </a:lnTo>
                  <a:lnTo>
                    <a:pt x="8377" y="578"/>
                  </a:lnTo>
                  <a:lnTo>
                    <a:pt x="8511" y="870"/>
                  </a:lnTo>
                  <a:lnTo>
                    <a:pt x="8511" y="1156"/>
                  </a:lnTo>
                  <a:lnTo>
                    <a:pt x="8684" y="1229"/>
                  </a:lnTo>
                  <a:lnTo>
                    <a:pt x="8814" y="1514"/>
                  </a:lnTo>
                  <a:lnTo>
                    <a:pt x="8987" y="1514"/>
                  </a:lnTo>
                  <a:lnTo>
                    <a:pt x="9208" y="1375"/>
                  </a:lnTo>
                  <a:lnTo>
                    <a:pt x="9424" y="1302"/>
                  </a:lnTo>
                  <a:lnTo>
                    <a:pt x="9601" y="1448"/>
                  </a:lnTo>
                  <a:lnTo>
                    <a:pt x="9601" y="1734"/>
                  </a:lnTo>
                  <a:lnTo>
                    <a:pt x="9511" y="2026"/>
                  </a:lnTo>
                  <a:lnTo>
                    <a:pt x="9511" y="2311"/>
                  </a:lnTo>
                  <a:lnTo>
                    <a:pt x="9645" y="2604"/>
                  </a:lnTo>
                  <a:lnTo>
                    <a:pt x="9818" y="2604"/>
                  </a:lnTo>
                  <a:lnTo>
                    <a:pt x="9991" y="2670"/>
                  </a:lnTo>
                  <a:lnTo>
                    <a:pt x="10168" y="2962"/>
                  </a:lnTo>
                  <a:lnTo>
                    <a:pt x="9948" y="3248"/>
                  </a:lnTo>
                  <a:lnTo>
                    <a:pt x="9775" y="3321"/>
                  </a:lnTo>
                  <a:lnTo>
                    <a:pt x="9688" y="3613"/>
                  </a:lnTo>
                  <a:lnTo>
                    <a:pt x="9688" y="3899"/>
                  </a:lnTo>
                  <a:lnTo>
                    <a:pt x="9601" y="4191"/>
                  </a:lnTo>
                  <a:lnTo>
                    <a:pt x="9467" y="4477"/>
                  </a:lnTo>
                  <a:lnTo>
                    <a:pt x="9121" y="4769"/>
                  </a:lnTo>
                  <a:lnTo>
                    <a:pt x="9078" y="5055"/>
                  </a:lnTo>
                  <a:lnTo>
                    <a:pt x="9078" y="5347"/>
                  </a:lnTo>
                  <a:lnTo>
                    <a:pt x="9121" y="5632"/>
                  </a:lnTo>
                  <a:lnTo>
                    <a:pt x="9294" y="5706"/>
                  </a:lnTo>
                  <a:lnTo>
                    <a:pt x="9467" y="5706"/>
                  </a:lnTo>
                  <a:lnTo>
                    <a:pt x="9645" y="5632"/>
                  </a:lnTo>
                  <a:lnTo>
                    <a:pt x="9991" y="6071"/>
                  </a:lnTo>
                  <a:lnTo>
                    <a:pt x="10168" y="5925"/>
                  </a:lnTo>
                  <a:lnTo>
                    <a:pt x="10212" y="5632"/>
                  </a:lnTo>
                  <a:lnTo>
                    <a:pt x="10212" y="4769"/>
                  </a:lnTo>
                  <a:lnTo>
                    <a:pt x="10385" y="4696"/>
                  </a:lnTo>
                  <a:lnTo>
                    <a:pt x="10562" y="4769"/>
                  </a:lnTo>
                  <a:lnTo>
                    <a:pt x="10735" y="4915"/>
                  </a:lnTo>
                  <a:lnTo>
                    <a:pt x="10908" y="4982"/>
                  </a:lnTo>
                  <a:lnTo>
                    <a:pt x="11086" y="4696"/>
                  </a:lnTo>
                  <a:lnTo>
                    <a:pt x="11129" y="4404"/>
                  </a:lnTo>
                  <a:lnTo>
                    <a:pt x="11129" y="4118"/>
                  </a:lnTo>
                  <a:lnTo>
                    <a:pt x="10951" y="3899"/>
                  </a:lnTo>
                  <a:lnTo>
                    <a:pt x="10778" y="3899"/>
                  </a:lnTo>
                  <a:lnTo>
                    <a:pt x="10605" y="3759"/>
                  </a:lnTo>
                  <a:lnTo>
                    <a:pt x="10514" y="3467"/>
                  </a:lnTo>
                  <a:lnTo>
                    <a:pt x="10514" y="2816"/>
                  </a:lnTo>
                  <a:lnTo>
                    <a:pt x="10428" y="2458"/>
                  </a:lnTo>
                  <a:lnTo>
                    <a:pt x="10385" y="2165"/>
                  </a:lnTo>
                  <a:lnTo>
                    <a:pt x="10562" y="2026"/>
                  </a:lnTo>
                  <a:lnTo>
                    <a:pt x="11086" y="2026"/>
                  </a:lnTo>
                  <a:lnTo>
                    <a:pt x="11259" y="2092"/>
                  </a:lnTo>
                  <a:lnTo>
                    <a:pt x="11432" y="1807"/>
                  </a:lnTo>
                  <a:lnTo>
                    <a:pt x="11562" y="1514"/>
                  </a:lnTo>
                  <a:lnTo>
                    <a:pt x="11739" y="1375"/>
                  </a:lnTo>
                  <a:lnTo>
                    <a:pt x="11912" y="1302"/>
                  </a:lnTo>
                  <a:lnTo>
                    <a:pt x="12089" y="1083"/>
                  </a:lnTo>
                  <a:lnTo>
                    <a:pt x="12262" y="937"/>
                  </a:lnTo>
                  <a:lnTo>
                    <a:pt x="12436" y="1083"/>
                  </a:lnTo>
                  <a:lnTo>
                    <a:pt x="12613" y="1302"/>
                  </a:lnTo>
                  <a:lnTo>
                    <a:pt x="12959" y="1156"/>
                  </a:lnTo>
                  <a:lnTo>
                    <a:pt x="13137" y="1083"/>
                  </a:lnTo>
                  <a:lnTo>
                    <a:pt x="13310" y="1302"/>
                  </a:lnTo>
                  <a:lnTo>
                    <a:pt x="13483" y="1448"/>
                  </a:lnTo>
                  <a:lnTo>
                    <a:pt x="13703" y="1375"/>
                  </a:lnTo>
                  <a:lnTo>
                    <a:pt x="13876" y="1302"/>
                  </a:lnTo>
                  <a:lnTo>
                    <a:pt x="14050" y="1448"/>
                  </a:lnTo>
                  <a:lnTo>
                    <a:pt x="14136" y="1734"/>
                  </a:lnTo>
                  <a:lnTo>
                    <a:pt x="14136" y="2026"/>
                  </a:lnTo>
                  <a:lnTo>
                    <a:pt x="14093" y="2311"/>
                  </a:lnTo>
                  <a:lnTo>
                    <a:pt x="13963" y="2604"/>
                  </a:lnTo>
                  <a:lnTo>
                    <a:pt x="13876" y="2889"/>
                  </a:lnTo>
                  <a:lnTo>
                    <a:pt x="13833" y="3182"/>
                  </a:lnTo>
                  <a:lnTo>
                    <a:pt x="13660" y="3394"/>
                  </a:lnTo>
                  <a:lnTo>
                    <a:pt x="13876" y="3613"/>
                  </a:lnTo>
                  <a:lnTo>
                    <a:pt x="14050" y="3686"/>
                  </a:lnTo>
                  <a:lnTo>
                    <a:pt x="14227" y="3759"/>
                  </a:lnTo>
                  <a:lnTo>
                    <a:pt x="14357" y="4045"/>
                  </a:lnTo>
                  <a:lnTo>
                    <a:pt x="14487" y="4337"/>
                  </a:lnTo>
                  <a:lnTo>
                    <a:pt x="14313" y="4477"/>
                  </a:lnTo>
                  <a:lnTo>
                    <a:pt x="13963" y="4477"/>
                  </a:lnTo>
                  <a:lnTo>
                    <a:pt x="13790" y="4696"/>
                  </a:lnTo>
                  <a:lnTo>
                    <a:pt x="13747" y="4982"/>
                  </a:lnTo>
                  <a:lnTo>
                    <a:pt x="13569" y="5201"/>
                  </a:lnTo>
                  <a:lnTo>
                    <a:pt x="12042" y="5201"/>
                  </a:lnTo>
                  <a:lnTo>
                    <a:pt x="11869" y="5347"/>
                  </a:lnTo>
                  <a:lnTo>
                    <a:pt x="11825" y="5632"/>
                  </a:lnTo>
                  <a:lnTo>
                    <a:pt x="12042" y="5852"/>
                  </a:lnTo>
                  <a:lnTo>
                    <a:pt x="12219" y="5852"/>
                  </a:lnTo>
                  <a:lnTo>
                    <a:pt x="12392" y="5779"/>
                  </a:lnTo>
                  <a:lnTo>
                    <a:pt x="12479" y="6071"/>
                  </a:lnTo>
                  <a:lnTo>
                    <a:pt x="12522" y="6356"/>
                  </a:lnTo>
                  <a:lnTo>
                    <a:pt x="12522" y="6715"/>
                  </a:lnTo>
                  <a:lnTo>
                    <a:pt x="12565" y="7007"/>
                  </a:lnTo>
                  <a:lnTo>
                    <a:pt x="12873" y="7007"/>
                  </a:lnTo>
                  <a:lnTo>
                    <a:pt x="13046" y="6934"/>
                  </a:lnTo>
                  <a:lnTo>
                    <a:pt x="13223" y="6861"/>
                  </a:lnTo>
                  <a:lnTo>
                    <a:pt x="13396" y="7007"/>
                  </a:lnTo>
                  <a:lnTo>
                    <a:pt x="13569" y="7007"/>
                  </a:lnTo>
                  <a:lnTo>
                    <a:pt x="13703" y="6715"/>
                  </a:lnTo>
                  <a:lnTo>
                    <a:pt x="13876" y="6576"/>
                  </a:lnTo>
                  <a:lnTo>
                    <a:pt x="14050" y="6430"/>
                  </a:lnTo>
                  <a:lnTo>
                    <a:pt x="14227" y="6283"/>
                  </a:lnTo>
                  <a:lnTo>
                    <a:pt x="14443" y="6356"/>
                  </a:lnTo>
                  <a:lnTo>
                    <a:pt x="14616" y="6649"/>
                  </a:lnTo>
                  <a:lnTo>
                    <a:pt x="14794" y="6861"/>
                  </a:lnTo>
                  <a:lnTo>
                    <a:pt x="15140" y="6861"/>
                  </a:lnTo>
                  <a:lnTo>
                    <a:pt x="15317" y="6715"/>
                  </a:lnTo>
                  <a:lnTo>
                    <a:pt x="15490" y="6649"/>
                  </a:lnTo>
                  <a:lnTo>
                    <a:pt x="15663" y="6649"/>
                  </a:lnTo>
                  <a:lnTo>
                    <a:pt x="15841" y="6715"/>
                  </a:lnTo>
                  <a:lnTo>
                    <a:pt x="15927" y="7080"/>
                  </a:lnTo>
                  <a:lnTo>
                    <a:pt x="15971" y="7366"/>
                  </a:lnTo>
                  <a:lnTo>
                    <a:pt x="15971" y="7658"/>
                  </a:lnTo>
                  <a:lnTo>
                    <a:pt x="15927" y="7944"/>
                  </a:lnTo>
                  <a:lnTo>
                    <a:pt x="16057" y="8236"/>
                  </a:lnTo>
                  <a:lnTo>
                    <a:pt x="16187" y="8522"/>
                  </a:lnTo>
                  <a:lnTo>
                    <a:pt x="16187" y="9173"/>
                  </a:lnTo>
                  <a:lnTo>
                    <a:pt x="16235" y="9465"/>
                  </a:lnTo>
                  <a:lnTo>
                    <a:pt x="16235" y="9751"/>
                  </a:lnTo>
                  <a:lnTo>
                    <a:pt x="16014" y="9897"/>
                  </a:lnTo>
                  <a:lnTo>
                    <a:pt x="15754" y="9970"/>
                  </a:lnTo>
                  <a:lnTo>
                    <a:pt x="15620" y="10255"/>
                  </a:lnTo>
                  <a:lnTo>
                    <a:pt x="15620" y="10548"/>
                  </a:lnTo>
                  <a:lnTo>
                    <a:pt x="15663" y="10833"/>
                  </a:lnTo>
                  <a:lnTo>
                    <a:pt x="15841" y="11052"/>
                  </a:lnTo>
                  <a:lnTo>
                    <a:pt x="16014" y="11199"/>
                  </a:lnTo>
                  <a:lnTo>
                    <a:pt x="16187" y="11125"/>
                  </a:lnTo>
                  <a:lnTo>
                    <a:pt x="16364" y="10979"/>
                  </a:lnTo>
                  <a:lnTo>
                    <a:pt x="16537" y="11052"/>
                  </a:lnTo>
                  <a:lnTo>
                    <a:pt x="16624" y="11345"/>
                  </a:lnTo>
                  <a:lnTo>
                    <a:pt x="16667" y="11630"/>
                  </a:lnTo>
                  <a:lnTo>
                    <a:pt x="16537" y="11923"/>
                  </a:lnTo>
                  <a:lnTo>
                    <a:pt x="16537" y="12208"/>
                  </a:lnTo>
                  <a:lnTo>
                    <a:pt x="16581" y="12567"/>
                  </a:lnTo>
                  <a:lnTo>
                    <a:pt x="16758" y="12640"/>
                  </a:lnTo>
                  <a:lnTo>
                    <a:pt x="16845" y="12932"/>
                  </a:lnTo>
                  <a:lnTo>
                    <a:pt x="17061" y="13078"/>
                  </a:lnTo>
                  <a:lnTo>
                    <a:pt x="17282" y="13078"/>
                  </a:lnTo>
                  <a:lnTo>
                    <a:pt x="17498" y="13005"/>
                  </a:lnTo>
                  <a:lnTo>
                    <a:pt x="17849" y="13005"/>
                  </a:lnTo>
                  <a:lnTo>
                    <a:pt x="17892" y="12713"/>
                  </a:lnTo>
                  <a:lnTo>
                    <a:pt x="17892" y="12427"/>
                  </a:lnTo>
                  <a:lnTo>
                    <a:pt x="18065" y="12135"/>
                  </a:lnTo>
                  <a:lnTo>
                    <a:pt x="18065" y="11849"/>
                  </a:lnTo>
                  <a:lnTo>
                    <a:pt x="18238" y="11630"/>
                  </a:lnTo>
                  <a:lnTo>
                    <a:pt x="18415" y="11411"/>
                  </a:lnTo>
                  <a:lnTo>
                    <a:pt x="18415" y="10833"/>
                  </a:lnTo>
                  <a:lnTo>
                    <a:pt x="18502" y="10548"/>
                  </a:lnTo>
                  <a:lnTo>
                    <a:pt x="18675" y="10401"/>
                  </a:lnTo>
                  <a:lnTo>
                    <a:pt x="18809" y="10767"/>
                  </a:lnTo>
                  <a:lnTo>
                    <a:pt x="18982" y="10979"/>
                  </a:lnTo>
                  <a:lnTo>
                    <a:pt x="19155" y="10906"/>
                  </a:lnTo>
                  <a:lnTo>
                    <a:pt x="19333" y="10833"/>
                  </a:lnTo>
                  <a:lnTo>
                    <a:pt x="19506" y="10906"/>
                  </a:lnTo>
                  <a:lnTo>
                    <a:pt x="19679" y="11052"/>
                  </a:lnTo>
                  <a:lnTo>
                    <a:pt x="19856" y="10833"/>
                  </a:lnTo>
                  <a:lnTo>
                    <a:pt x="19856" y="10548"/>
                  </a:lnTo>
                  <a:lnTo>
                    <a:pt x="19900" y="10255"/>
                  </a:lnTo>
                  <a:lnTo>
                    <a:pt x="20073" y="10116"/>
                  </a:lnTo>
                  <a:lnTo>
                    <a:pt x="20246" y="10116"/>
                  </a:lnTo>
                  <a:lnTo>
                    <a:pt x="20337" y="9824"/>
                  </a:lnTo>
                  <a:lnTo>
                    <a:pt x="20337" y="9538"/>
                  </a:lnTo>
                  <a:lnTo>
                    <a:pt x="20423" y="9246"/>
                  </a:lnTo>
                  <a:lnTo>
                    <a:pt x="20596" y="9033"/>
                  </a:lnTo>
                  <a:lnTo>
                    <a:pt x="20769" y="8960"/>
                  </a:lnTo>
                  <a:lnTo>
                    <a:pt x="20947" y="8960"/>
                  </a:lnTo>
                  <a:lnTo>
                    <a:pt x="21120" y="8741"/>
                  </a:lnTo>
                  <a:lnTo>
                    <a:pt x="21293" y="8668"/>
                  </a:lnTo>
                  <a:lnTo>
                    <a:pt x="21470" y="8668"/>
                  </a:lnTo>
                  <a:lnTo>
                    <a:pt x="21600" y="9033"/>
                  </a:lnTo>
                  <a:lnTo>
                    <a:pt x="21600" y="10189"/>
                  </a:lnTo>
                  <a:lnTo>
                    <a:pt x="21470" y="10475"/>
                  </a:lnTo>
                  <a:lnTo>
                    <a:pt x="21293" y="10401"/>
                  </a:lnTo>
                  <a:lnTo>
                    <a:pt x="21120" y="10255"/>
                  </a:lnTo>
                  <a:lnTo>
                    <a:pt x="20947" y="10328"/>
                  </a:lnTo>
                  <a:lnTo>
                    <a:pt x="20813" y="10621"/>
                  </a:lnTo>
                  <a:lnTo>
                    <a:pt x="20639" y="10833"/>
                  </a:lnTo>
                  <a:lnTo>
                    <a:pt x="20553" y="11125"/>
                  </a:lnTo>
                  <a:lnTo>
                    <a:pt x="20553" y="11411"/>
                  </a:lnTo>
                  <a:lnTo>
                    <a:pt x="20466" y="11703"/>
                  </a:lnTo>
                  <a:lnTo>
                    <a:pt x="20337" y="11989"/>
                  </a:lnTo>
                  <a:lnTo>
                    <a:pt x="20159" y="12281"/>
                  </a:lnTo>
                  <a:lnTo>
                    <a:pt x="20073" y="12567"/>
                  </a:lnTo>
                  <a:lnTo>
                    <a:pt x="20073" y="12859"/>
                  </a:lnTo>
                  <a:lnTo>
                    <a:pt x="19900" y="12859"/>
                  </a:lnTo>
                  <a:lnTo>
                    <a:pt x="19813" y="13218"/>
                  </a:lnTo>
                  <a:lnTo>
                    <a:pt x="19813" y="13796"/>
                  </a:lnTo>
                  <a:lnTo>
                    <a:pt x="19722" y="14088"/>
                  </a:lnTo>
                  <a:lnTo>
                    <a:pt x="19549" y="14161"/>
                  </a:lnTo>
                  <a:lnTo>
                    <a:pt x="19376" y="14161"/>
                  </a:lnTo>
                  <a:lnTo>
                    <a:pt x="19199" y="14234"/>
                  </a:lnTo>
                  <a:lnTo>
                    <a:pt x="19112" y="14520"/>
                  </a:lnTo>
                  <a:lnTo>
                    <a:pt x="18939" y="14739"/>
                  </a:lnTo>
                  <a:lnTo>
                    <a:pt x="18939" y="15390"/>
                  </a:lnTo>
                  <a:lnTo>
                    <a:pt x="18809" y="15675"/>
                  </a:lnTo>
                  <a:lnTo>
                    <a:pt x="18632" y="16041"/>
                  </a:lnTo>
                  <a:lnTo>
                    <a:pt x="18632" y="16399"/>
                  </a:lnTo>
                  <a:lnTo>
                    <a:pt x="18459" y="16545"/>
                  </a:lnTo>
                  <a:lnTo>
                    <a:pt x="17935" y="16545"/>
                  </a:lnTo>
                  <a:lnTo>
                    <a:pt x="17762" y="16618"/>
                  </a:lnTo>
                  <a:lnTo>
                    <a:pt x="17585" y="16685"/>
                  </a:lnTo>
                  <a:lnTo>
                    <a:pt x="17412" y="16545"/>
                  </a:lnTo>
                  <a:lnTo>
                    <a:pt x="17238" y="16326"/>
                  </a:lnTo>
                  <a:lnTo>
                    <a:pt x="16888" y="16326"/>
                  </a:lnTo>
                  <a:lnTo>
                    <a:pt x="16667" y="16472"/>
                  </a:lnTo>
                  <a:lnTo>
                    <a:pt x="16321" y="16326"/>
                  </a:lnTo>
                  <a:lnTo>
                    <a:pt x="16187" y="16904"/>
                  </a:lnTo>
                  <a:lnTo>
                    <a:pt x="16014" y="17123"/>
                  </a:lnTo>
                  <a:lnTo>
                    <a:pt x="15841" y="17123"/>
                  </a:lnTo>
                  <a:lnTo>
                    <a:pt x="15798" y="16831"/>
                  </a:lnTo>
                  <a:lnTo>
                    <a:pt x="15841" y="16545"/>
                  </a:lnTo>
                  <a:lnTo>
                    <a:pt x="15841" y="15968"/>
                  </a:lnTo>
                  <a:lnTo>
                    <a:pt x="15447" y="15675"/>
                  </a:lnTo>
                  <a:lnTo>
                    <a:pt x="15404" y="15390"/>
                  </a:lnTo>
                  <a:lnTo>
                    <a:pt x="15447" y="15097"/>
                  </a:lnTo>
                  <a:lnTo>
                    <a:pt x="15534" y="14812"/>
                  </a:lnTo>
                  <a:lnTo>
                    <a:pt x="15577" y="14446"/>
                  </a:lnTo>
                  <a:lnTo>
                    <a:pt x="15577" y="14088"/>
                  </a:lnTo>
                  <a:lnTo>
                    <a:pt x="15534" y="13796"/>
                  </a:lnTo>
                  <a:lnTo>
                    <a:pt x="15490" y="13437"/>
                  </a:lnTo>
                  <a:lnTo>
                    <a:pt x="15490" y="13145"/>
                  </a:lnTo>
                  <a:lnTo>
                    <a:pt x="15361" y="12859"/>
                  </a:lnTo>
                  <a:lnTo>
                    <a:pt x="15274" y="12567"/>
                  </a:lnTo>
                  <a:lnTo>
                    <a:pt x="15361" y="12281"/>
                  </a:lnTo>
                  <a:lnTo>
                    <a:pt x="15447" y="11989"/>
                  </a:lnTo>
                  <a:lnTo>
                    <a:pt x="15490" y="11703"/>
                  </a:lnTo>
                  <a:lnTo>
                    <a:pt x="15447" y="11125"/>
                  </a:lnTo>
                  <a:lnTo>
                    <a:pt x="15447" y="10833"/>
                  </a:lnTo>
                  <a:lnTo>
                    <a:pt x="15404" y="10475"/>
                  </a:lnTo>
                  <a:lnTo>
                    <a:pt x="15231" y="10255"/>
                  </a:lnTo>
                  <a:lnTo>
                    <a:pt x="15010" y="10401"/>
                  </a:lnTo>
                  <a:lnTo>
                    <a:pt x="14837" y="10548"/>
                  </a:lnTo>
                  <a:lnTo>
                    <a:pt x="14664" y="10548"/>
                  </a:lnTo>
                  <a:lnTo>
                    <a:pt x="14487" y="10401"/>
                  </a:lnTo>
                  <a:lnTo>
                    <a:pt x="14313" y="10255"/>
                  </a:lnTo>
                  <a:lnTo>
                    <a:pt x="14136" y="10475"/>
                  </a:lnTo>
                  <a:lnTo>
                    <a:pt x="14006" y="10767"/>
                  </a:lnTo>
                  <a:lnTo>
                    <a:pt x="13833" y="10833"/>
                  </a:lnTo>
                  <a:lnTo>
                    <a:pt x="13612" y="10694"/>
                  </a:lnTo>
                  <a:lnTo>
                    <a:pt x="13439" y="10621"/>
                  </a:lnTo>
                  <a:lnTo>
                    <a:pt x="13266" y="10906"/>
                  </a:lnTo>
                  <a:lnTo>
                    <a:pt x="13180" y="11199"/>
                  </a:lnTo>
                  <a:lnTo>
                    <a:pt x="13089" y="11484"/>
                  </a:lnTo>
                  <a:lnTo>
                    <a:pt x="13002" y="11776"/>
                  </a:lnTo>
                  <a:lnTo>
                    <a:pt x="12959" y="12062"/>
                  </a:lnTo>
                  <a:lnTo>
                    <a:pt x="12565" y="12062"/>
                  </a:lnTo>
                  <a:lnTo>
                    <a:pt x="12522" y="11776"/>
                  </a:lnTo>
                  <a:lnTo>
                    <a:pt x="12565" y="11484"/>
                  </a:lnTo>
                  <a:lnTo>
                    <a:pt x="12565" y="11199"/>
                  </a:lnTo>
                  <a:lnTo>
                    <a:pt x="12219" y="11052"/>
                  </a:lnTo>
                  <a:lnTo>
                    <a:pt x="12176" y="10694"/>
                  </a:lnTo>
                  <a:lnTo>
                    <a:pt x="12219" y="10401"/>
                  </a:lnTo>
                  <a:lnTo>
                    <a:pt x="12219" y="9751"/>
                  </a:lnTo>
                  <a:lnTo>
                    <a:pt x="12262" y="9465"/>
                  </a:lnTo>
                  <a:lnTo>
                    <a:pt x="12262" y="9173"/>
                  </a:lnTo>
                  <a:lnTo>
                    <a:pt x="12089" y="9033"/>
                  </a:lnTo>
                  <a:lnTo>
                    <a:pt x="11912" y="8887"/>
                  </a:lnTo>
                  <a:lnTo>
                    <a:pt x="11518" y="8887"/>
                  </a:lnTo>
                  <a:lnTo>
                    <a:pt x="11345" y="8668"/>
                  </a:lnTo>
                  <a:lnTo>
                    <a:pt x="11172" y="8595"/>
                  </a:lnTo>
                  <a:lnTo>
                    <a:pt x="10908" y="8595"/>
                  </a:lnTo>
                  <a:lnTo>
                    <a:pt x="10778" y="8887"/>
                  </a:lnTo>
                  <a:lnTo>
                    <a:pt x="10605" y="9173"/>
                  </a:lnTo>
                  <a:lnTo>
                    <a:pt x="10605" y="9751"/>
                  </a:lnTo>
                  <a:lnTo>
                    <a:pt x="10428" y="10043"/>
                  </a:lnTo>
                  <a:lnTo>
                    <a:pt x="10385" y="10328"/>
                  </a:lnTo>
                  <a:lnTo>
                    <a:pt x="10212" y="10401"/>
                  </a:lnTo>
                  <a:lnTo>
                    <a:pt x="10038" y="10328"/>
                  </a:lnTo>
                  <a:lnTo>
                    <a:pt x="9861" y="10475"/>
                  </a:lnTo>
                  <a:lnTo>
                    <a:pt x="9688" y="10621"/>
                  </a:lnTo>
                  <a:lnTo>
                    <a:pt x="9645" y="10979"/>
                  </a:lnTo>
                  <a:lnTo>
                    <a:pt x="9688" y="11272"/>
                  </a:lnTo>
                  <a:lnTo>
                    <a:pt x="9688" y="11557"/>
                  </a:lnTo>
                  <a:lnTo>
                    <a:pt x="9601" y="11849"/>
                  </a:lnTo>
                  <a:lnTo>
                    <a:pt x="9467" y="12135"/>
                  </a:lnTo>
                  <a:lnTo>
                    <a:pt x="9424" y="12427"/>
                  </a:lnTo>
                  <a:lnTo>
                    <a:pt x="9381" y="12713"/>
                  </a:lnTo>
                  <a:lnTo>
                    <a:pt x="9381" y="13005"/>
                  </a:lnTo>
                  <a:lnTo>
                    <a:pt x="9337" y="13291"/>
                  </a:lnTo>
                  <a:lnTo>
                    <a:pt x="9208" y="13583"/>
                  </a:lnTo>
                  <a:lnTo>
                    <a:pt x="9035" y="13869"/>
                  </a:lnTo>
                  <a:lnTo>
                    <a:pt x="8857" y="13869"/>
                  </a:lnTo>
                  <a:lnTo>
                    <a:pt x="8684" y="13796"/>
                  </a:lnTo>
                  <a:lnTo>
                    <a:pt x="8511" y="13942"/>
                  </a:lnTo>
                  <a:lnTo>
                    <a:pt x="8334" y="14234"/>
                  </a:lnTo>
                  <a:lnTo>
                    <a:pt x="8204" y="14593"/>
                  </a:lnTo>
                  <a:lnTo>
                    <a:pt x="8204" y="15463"/>
                  </a:lnTo>
                  <a:lnTo>
                    <a:pt x="8161" y="15748"/>
                  </a:lnTo>
                  <a:lnTo>
                    <a:pt x="8290" y="16041"/>
                  </a:lnTo>
                  <a:lnTo>
                    <a:pt x="8463" y="16253"/>
                  </a:lnTo>
                  <a:lnTo>
                    <a:pt x="8511" y="16545"/>
                  </a:lnTo>
                  <a:lnTo>
                    <a:pt x="8420" y="16831"/>
                  </a:lnTo>
                  <a:lnTo>
                    <a:pt x="8334" y="17196"/>
                  </a:lnTo>
                  <a:lnTo>
                    <a:pt x="8117" y="17336"/>
                  </a:lnTo>
                  <a:lnTo>
                    <a:pt x="7940" y="17336"/>
                  </a:lnTo>
                  <a:lnTo>
                    <a:pt x="7767" y="17555"/>
                  </a:lnTo>
                  <a:lnTo>
                    <a:pt x="7416" y="17555"/>
                  </a:lnTo>
                  <a:lnTo>
                    <a:pt x="7243" y="17409"/>
                  </a:lnTo>
                  <a:lnTo>
                    <a:pt x="7070" y="17409"/>
                  </a:lnTo>
                  <a:lnTo>
                    <a:pt x="6893" y="17555"/>
                  </a:lnTo>
                  <a:lnTo>
                    <a:pt x="6720" y="17196"/>
                  </a:lnTo>
                  <a:lnTo>
                    <a:pt x="6676" y="16904"/>
                  </a:lnTo>
                  <a:lnTo>
                    <a:pt x="6460" y="16904"/>
                  </a:lnTo>
                  <a:lnTo>
                    <a:pt x="6369" y="16618"/>
                  </a:lnTo>
                  <a:lnTo>
                    <a:pt x="6023" y="16180"/>
                  </a:lnTo>
                  <a:lnTo>
                    <a:pt x="5846" y="16180"/>
                  </a:lnTo>
                  <a:lnTo>
                    <a:pt x="5673" y="16107"/>
                  </a:lnTo>
                  <a:lnTo>
                    <a:pt x="5500" y="16041"/>
                  </a:lnTo>
                  <a:lnTo>
                    <a:pt x="5279" y="16326"/>
                  </a:lnTo>
                  <a:lnTo>
                    <a:pt x="5365" y="16041"/>
                  </a:lnTo>
                </a:path>
              </a:pathLst>
            </a:custGeom>
            <a:solidFill>
              <a:srgbClr val="585858"/>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527" name="AutoShape 9"/>
            <p:cNvSpPr/>
            <p:nvPr/>
          </p:nvSpPr>
          <p:spPr>
            <a:xfrm>
              <a:off x="449858" y="494728"/>
              <a:ext cx="1066630" cy="960824"/>
            </a:xfrm>
            <a:custGeom>
              <a:avLst/>
              <a:gdLst/>
              <a:ahLst/>
              <a:cxnLst>
                <a:cxn ang="0">
                  <a:pos x="wd2" y="hd2"/>
                </a:cxn>
                <a:cxn ang="5400000">
                  <a:pos x="wd2" y="hd2"/>
                </a:cxn>
                <a:cxn ang="10800000">
                  <a:pos x="wd2" y="hd2"/>
                </a:cxn>
                <a:cxn ang="16200000">
                  <a:pos x="wd2" y="hd2"/>
                </a:cxn>
              </a:cxnLst>
              <a:rect l="0" t="0" r="r" b="b"/>
              <a:pathLst>
                <a:path w="21600" h="21600" extrusionOk="0">
                  <a:moveTo>
                    <a:pt x="4314" y="0"/>
                  </a:moveTo>
                  <a:lnTo>
                    <a:pt x="4957" y="1574"/>
                  </a:lnTo>
                  <a:lnTo>
                    <a:pt x="5408" y="2611"/>
                  </a:lnTo>
                  <a:lnTo>
                    <a:pt x="5408" y="4685"/>
                  </a:lnTo>
                  <a:lnTo>
                    <a:pt x="5601" y="5722"/>
                  </a:lnTo>
                  <a:lnTo>
                    <a:pt x="5827" y="6759"/>
                  </a:lnTo>
                  <a:lnTo>
                    <a:pt x="6470" y="8082"/>
                  </a:lnTo>
                  <a:lnTo>
                    <a:pt x="6470" y="9370"/>
                  </a:lnTo>
                  <a:lnTo>
                    <a:pt x="6921" y="11444"/>
                  </a:lnTo>
                  <a:lnTo>
                    <a:pt x="7114" y="12481"/>
                  </a:lnTo>
                  <a:lnTo>
                    <a:pt x="7114" y="13804"/>
                  </a:lnTo>
                  <a:lnTo>
                    <a:pt x="7339" y="14841"/>
                  </a:lnTo>
                  <a:lnTo>
                    <a:pt x="7339" y="15878"/>
                  </a:lnTo>
                  <a:lnTo>
                    <a:pt x="7114" y="16915"/>
                  </a:lnTo>
                  <a:lnTo>
                    <a:pt x="7339" y="17952"/>
                  </a:lnTo>
                  <a:lnTo>
                    <a:pt x="6470" y="18739"/>
                  </a:lnTo>
                  <a:lnTo>
                    <a:pt x="5601" y="17702"/>
                  </a:lnTo>
                  <a:lnTo>
                    <a:pt x="5183" y="16665"/>
                  </a:lnTo>
                  <a:lnTo>
                    <a:pt x="4314" y="15628"/>
                  </a:lnTo>
                  <a:lnTo>
                    <a:pt x="2607" y="15628"/>
                  </a:lnTo>
                  <a:lnTo>
                    <a:pt x="1738" y="15091"/>
                  </a:lnTo>
                  <a:lnTo>
                    <a:pt x="869" y="14591"/>
                  </a:lnTo>
                  <a:lnTo>
                    <a:pt x="0" y="14591"/>
                  </a:lnTo>
                  <a:lnTo>
                    <a:pt x="869" y="15091"/>
                  </a:lnTo>
                  <a:lnTo>
                    <a:pt x="1738" y="16128"/>
                  </a:lnTo>
                  <a:lnTo>
                    <a:pt x="2607" y="16128"/>
                  </a:lnTo>
                  <a:lnTo>
                    <a:pt x="3444" y="16379"/>
                  </a:lnTo>
                  <a:lnTo>
                    <a:pt x="4314" y="16379"/>
                  </a:lnTo>
                  <a:lnTo>
                    <a:pt x="4764" y="17452"/>
                  </a:lnTo>
                  <a:lnTo>
                    <a:pt x="5408" y="18489"/>
                  </a:lnTo>
                  <a:lnTo>
                    <a:pt x="5827" y="19526"/>
                  </a:lnTo>
                  <a:lnTo>
                    <a:pt x="6696" y="19526"/>
                  </a:lnTo>
                  <a:lnTo>
                    <a:pt x="7565" y="18989"/>
                  </a:lnTo>
                  <a:lnTo>
                    <a:pt x="8434" y="18739"/>
                  </a:lnTo>
                  <a:lnTo>
                    <a:pt x="9303" y="19526"/>
                  </a:lnTo>
                  <a:lnTo>
                    <a:pt x="10140" y="20026"/>
                  </a:lnTo>
                  <a:lnTo>
                    <a:pt x="11009" y="20813"/>
                  </a:lnTo>
                  <a:lnTo>
                    <a:pt x="11878" y="21350"/>
                  </a:lnTo>
                  <a:lnTo>
                    <a:pt x="13810" y="21350"/>
                  </a:lnTo>
                  <a:lnTo>
                    <a:pt x="15548" y="21600"/>
                  </a:lnTo>
                  <a:lnTo>
                    <a:pt x="16417" y="21600"/>
                  </a:lnTo>
                  <a:lnTo>
                    <a:pt x="17512" y="21064"/>
                  </a:lnTo>
                  <a:lnTo>
                    <a:pt x="18349" y="21064"/>
                  </a:lnTo>
                  <a:lnTo>
                    <a:pt x="19443" y="20813"/>
                  </a:lnTo>
                  <a:lnTo>
                    <a:pt x="20506" y="20563"/>
                  </a:lnTo>
                  <a:lnTo>
                    <a:pt x="21600" y="20313"/>
                  </a:lnTo>
                  <a:lnTo>
                    <a:pt x="19443" y="20313"/>
                  </a:lnTo>
                  <a:lnTo>
                    <a:pt x="18156" y="20563"/>
                  </a:lnTo>
                  <a:lnTo>
                    <a:pt x="12973" y="20563"/>
                  </a:lnTo>
                  <a:lnTo>
                    <a:pt x="12104" y="20313"/>
                  </a:lnTo>
                  <a:lnTo>
                    <a:pt x="10365" y="18739"/>
                  </a:lnTo>
                  <a:lnTo>
                    <a:pt x="9496" y="18739"/>
                  </a:lnTo>
                  <a:lnTo>
                    <a:pt x="8627" y="18203"/>
                  </a:lnTo>
                  <a:lnTo>
                    <a:pt x="7983" y="17166"/>
                  </a:lnTo>
                  <a:lnTo>
                    <a:pt x="8209" y="16128"/>
                  </a:lnTo>
                  <a:lnTo>
                    <a:pt x="8209" y="13017"/>
                  </a:lnTo>
                  <a:lnTo>
                    <a:pt x="7983" y="11694"/>
                  </a:lnTo>
                  <a:lnTo>
                    <a:pt x="7983" y="10657"/>
                  </a:lnTo>
                  <a:lnTo>
                    <a:pt x="7790" y="9620"/>
                  </a:lnTo>
                  <a:lnTo>
                    <a:pt x="7339" y="8583"/>
                  </a:lnTo>
                  <a:lnTo>
                    <a:pt x="7339" y="7546"/>
                  </a:lnTo>
                  <a:lnTo>
                    <a:pt x="7114" y="6258"/>
                  </a:lnTo>
                  <a:lnTo>
                    <a:pt x="6470" y="5221"/>
                  </a:lnTo>
                  <a:lnTo>
                    <a:pt x="5183" y="4935"/>
                  </a:lnTo>
                  <a:lnTo>
                    <a:pt x="4539" y="3898"/>
                  </a:lnTo>
                  <a:lnTo>
                    <a:pt x="5183" y="2861"/>
                  </a:lnTo>
                  <a:lnTo>
                    <a:pt x="5183" y="1824"/>
                  </a:lnTo>
                  <a:lnTo>
                    <a:pt x="4539" y="787"/>
                  </a:lnTo>
                  <a:lnTo>
                    <a:pt x="4314" y="0"/>
                  </a:lnTo>
                </a:path>
              </a:pathLst>
            </a:custGeom>
            <a:solidFill>
              <a:srgbClr val="494949"/>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528" name="AutoShape 10"/>
            <p:cNvSpPr/>
            <p:nvPr/>
          </p:nvSpPr>
          <p:spPr>
            <a:xfrm>
              <a:off x="406939" y="276793"/>
              <a:ext cx="1804208" cy="4048498"/>
            </a:xfrm>
            <a:custGeom>
              <a:avLst/>
              <a:gdLst/>
              <a:ahLst/>
              <a:cxnLst>
                <a:cxn ang="0">
                  <a:pos x="wd2" y="hd2"/>
                </a:cxn>
                <a:cxn ang="5400000">
                  <a:pos x="wd2" y="hd2"/>
                </a:cxn>
                <a:cxn ang="10800000">
                  <a:pos x="wd2" y="hd2"/>
                </a:cxn>
                <a:cxn ang="16200000">
                  <a:pos x="wd2" y="hd2"/>
                </a:cxn>
              </a:cxnLst>
              <a:rect l="0" t="0" r="r" b="b"/>
              <a:pathLst>
                <a:path w="21600" h="21600" extrusionOk="0">
                  <a:moveTo>
                    <a:pt x="20706" y="0"/>
                  </a:moveTo>
                  <a:lnTo>
                    <a:pt x="21219" y="247"/>
                  </a:lnTo>
                  <a:lnTo>
                    <a:pt x="21467" y="493"/>
                  </a:lnTo>
                  <a:lnTo>
                    <a:pt x="21353" y="740"/>
                  </a:lnTo>
                  <a:lnTo>
                    <a:pt x="21086" y="987"/>
                  </a:lnTo>
                  <a:lnTo>
                    <a:pt x="20839" y="1234"/>
                  </a:lnTo>
                  <a:lnTo>
                    <a:pt x="20706" y="1540"/>
                  </a:lnTo>
                  <a:lnTo>
                    <a:pt x="20839" y="1787"/>
                  </a:lnTo>
                  <a:lnTo>
                    <a:pt x="20572" y="2033"/>
                  </a:lnTo>
                  <a:lnTo>
                    <a:pt x="20059" y="2220"/>
                  </a:lnTo>
                  <a:lnTo>
                    <a:pt x="20059" y="2714"/>
                  </a:lnTo>
                  <a:lnTo>
                    <a:pt x="19297" y="2714"/>
                  </a:lnTo>
                  <a:lnTo>
                    <a:pt x="19430" y="2961"/>
                  </a:lnTo>
                  <a:lnTo>
                    <a:pt x="19430" y="3207"/>
                  </a:lnTo>
                  <a:lnTo>
                    <a:pt x="19678" y="3454"/>
                  </a:lnTo>
                  <a:lnTo>
                    <a:pt x="19944" y="3701"/>
                  </a:lnTo>
                  <a:lnTo>
                    <a:pt x="20325" y="3947"/>
                  </a:lnTo>
                  <a:lnTo>
                    <a:pt x="20458" y="4194"/>
                  </a:lnTo>
                  <a:lnTo>
                    <a:pt x="20458" y="4688"/>
                  </a:lnTo>
                  <a:lnTo>
                    <a:pt x="20059" y="4934"/>
                  </a:lnTo>
                  <a:lnTo>
                    <a:pt x="20059" y="5428"/>
                  </a:lnTo>
                  <a:lnTo>
                    <a:pt x="19944" y="5674"/>
                  </a:lnTo>
                  <a:lnTo>
                    <a:pt x="19944" y="5921"/>
                  </a:lnTo>
                  <a:lnTo>
                    <a:pt x="19811" y="6168"/>
                  </a:lnTo>
                  <a:lnTo>
                    <a:pt x="19564" y="6414"/>
                  </a:lnTo>
                  <a:lnTo>
                    <a:pt x="19430" y="6661"/>
                  </a:lnTo>
                  <a:lnTo>
                    <a:pt x="18669" y="6848"/>
                  </a:lnTo>
                  <a:lnTo>
                    <a:pt x="18155" y="7095"/>
                  </a:lnTo>
                  <a:lnTo>
                    <a:pt x="17889" y="7588"/>
                  </a:lnTo>
                  <a:lnTo>
                    <a:pt x="17642" y="7835"/>
                  </a:lnTo>
                  <a:lnTo>
                    <a:pt x="17375" y="8329"/>
                  </a:lnTo>
                  <a:lnTo>
                    <a:pt x="17261" y="8575"/>
                  </a:lnTo>
                  <a:lnTo>
                    <a:pt x="16747" y="8822"/>
                  </a:lnTo>
                  <a:lnTo>
                    <a:pt x="16614" y="9069"/>
                  </a:lnTo>
                  <a:lnTo>
                    <a:pt x="16367" y="9384"/>
                  </a:lnTo>
                  <a:lnTo>
                    <a:pt x="16233" y="9630"/>
                  </a:lnTo>
                  <a:lnTo>
                    <a:pt x="15967" y="9877"/>
                  </a:lnTo>
                  <a:lnTo>
                    <a:pt x="15472" y="10370"/>
                  </a:lnTo>
                  <a:lnTo>
                    <a:pt x="15072" y="10617"/>
                  </a:lnTo>
                  <a:lnTo>
                    <a:pt x="14692" y="10864"/>
                  </a:lnTo>
                  <a:lnTo>
                    <a:pt x="14178" y="11051"/>
                  </a:lnTo>
                  <a:lnTo>
                    <a:pt x="13683" y="11170"/>
                  </a:lnTo>
                  <a:lnTo>
                    <a:pt x="13169" y="11230"/>
                  </a:lnTo>
                  <a:lnTo>
                    <a:pt x="12656" y="11298"/>
                  </a:lnTo>
                  <a:lnTo>
                    <a:pt x="12142" y="11298"/>
                  </a:lnTo>
                  <a:lnTo>
                    <a:pt x="11628" y="11230"/>
                  </a:lnTo>
                  <a:lnTo>
                    <a:pt x="8564" y="11230"/>
                  </a:lnTo>
                  <a:lnTo>
                    <a:pt x="8050" y="11476"/>
                  </a:lnTo>
                  <a:lnTo>
                    <a:pt x="7536" y="11604"/>
                  </a:lnTo>
                  <a:lnTo>
                    <a:pt x="6014" y="10617"/>
                  </a:lnTo>
                  <a:lnTo>
                    <a:pt x="5500" y="10489"/>
                  </a:lnTo>
                  <a:lnTo>
                    <a:pt x="4986" y="10370"/>
                  </a:lnTo>
                  <a:lnTo>
                    <a:pt x="4472" y="10124"/>
                  </a:lnTo>
                  <a:lnTo>
                    <a:pt x="3958" y="9996"/>
                  </a:lnTo>
                  <a:lnTo>
                    <a:pt x="3445" y="9937"/>
                  </a:lnTo>
                  <a:lnTo>
                    <a:pt x="2931" y="9937"/>
                  </a:lnTo>
                  <a:lnTo>
                    <a:pt x="2436" y="9996"/>
                  </a:lnTo>
                  <a:lnTo>
                    <a:pt x="1408" y="9996"/>
                  </a:lnTo>
                  <a:lnTo>
                    <a:pt x="761" y="9937"/>
                  </a:lnTo>
                  <a:lnTo>
                    <a:pt x="247" y="9877"/>
                  </a:lnTo>
                  <a:lnTo>
                    <a:pt x="761" y="10056"/>
                  </a:lnTo>
                  <a:lnTo>
                    <a:pt x="1408" y="10183"/>
                  </a:lnTo>
                  <a:lnTo>
                    <a:pt x="1922" y="10183"/>
                  </a:lnTo>
                  <a:lnTo>
                    <a:pt x="2036" y="10430"/>
                  </a:lnTo>
                  <a:lnTo>
                    <a:pt x="2683" y="10549"/>
                  </a:lnTo>
                  <a:lnTo>
                    <a:pt x="3711" y="10804"/>
                  </a:lnTo>
                  <a:lnTo>
                    <a:pt x="4225" y="11051"/>
                  </a:lnTo>
                  <a:lnTo>
                    <a:pt x="4472" y="11298"/>
                  </a:lnTo>
                  <a:lnTo>
                    <a:pt x="5119" y="11476"/>
                  </a:lnTo>
                  <a:lnTo>
                    <a:pt x="5633" y="11476"/>
                  </a:lnTo>
                  <a:lnTo>
                    <a:pt x="6128" y="11604"/>
                  </a:lnTo>
                  <a:lnTo>
                    <a:pt x="6642" y="11791"/>
                  </a:lnTo>
                  <a:lnTo>
                    <a:pt x="7022" y="12038"/>
                  </a:lnTo>
                  <a:lnTo>
                    <a:pt x="7156" y="12285"/>
                  </a:lnTo>
                  <a:lnTo>
                    <a:pt x="7022" y="12531"/>
                  </a:lnTo>
                  <a:lnTo>
                    <a:pt x="6775" y="13025"/>
                  </a:lnTo>
                  <a:lnTo>
                    <a:pt x="6775" y="14131"/>
                  </a:lnTo>
                  <a:lnTo>
                    <a:pt x="6642" y="14377"/>
                  </a:lnTo>
                  <a:lnTo>
                    <a:pt x="6128" y="14624"/>
                  </a:lnTo>
                  <a:lnTo>
                    <a:pt x="5881" y="14871"/>
                  </a:lnTo>
                  <a:lnTo>
                    <a:pt x="5881" y="15186"/>
                  </a:lnTo>
                  <a:lnTo>
                    <a:pt x="5633" y="15492"/>
                  </a:lnTo>
                  <a:lnTo>
                    <a:pt x="5233" y="15798"/>
                  </a:lnTo>
                  <a:lnTo>
                    <a:pt x="4986" y="16045"/>
                  </a:lnTo>
                  <a:lnTo>
                    <a:pt x="4853" y="16291"/>
                  </a:lnTo>
                  <a:lnTo>
                    <a:pt x="4472" y="16598"/>
                  </a:lnTo>
                  <a:lnTo>
                    <a:pt x="4092" y="16912"/>
                  </a:lnTo>
                  <a:lnTo>
                    <a:pt x="3711" y="17219"/>
                  </a:lnTo>
                  <a:lnTo>
                    <a:pt x="3330" y="17465"/>
                  </a:lnTo>
                  <a:lnTo>
                    <a:pt x="3064" y="17959"/>
                  </a:lnTo>
                  <a:lnTo>
                    <a:pt x="2931" y="18265"/>
                  </a:lnTo>
                  <a:lnTo>
                    <a:pt x="2817" y="18580"/>
                  </a:lnTo>
                  <a:lnTo>
                    <a:pt x="2550" y="18827"/>
                  </a:lnTo>
                  <a:lnTo>
                    <a:pt x="2303" y="19073"/>
                  </a:lnTo>
                  <a:lnTo>
                    <a:pt x="2036" y="19320"/>
                  </a:lnTo>
                  <a:lnTo>
                    <a:pt x="1275" y="19813"/>
                  </a:lnTo>
                  <a:lnTo>
                    <a:pt x="1142" y="20060"/>
                  </a:lnTo>
                  <a:lnTo>
                    <a:pt x="894" y="20307"/>
                  </a:lnTo>
                  <a:lnTo>
                    <a:pt x="761" y="20554"/>
                  </a:lnTo>
                  <a:lnTo>
                    <a:pt x="514" y="20860"/>
                  </a:lnTo>
                  <a:lnTo>
                    <a:pt x="247" y="21353"/>
                  </a:lnTo>
                  <a:lnTo>
                    <a:pt x="0" y="21600"/>
                  </a:lnTo>
                  <a:lnTo>
                    <a:pt x="381" y="21353"/>
                  </a:lnTo>
                  <a:lnTo>
                    <a:pt x="647" y="21107"/>
                  </a:lnTo>
                  <a:lnTo>
                    <a:pt x="1028" y="20800"/>
                  </a:lnTo>
                  <a:lnTo>
                    <a:pt x="1275" y="20554"/>
                  </a:lnTo>
                  <a:lnTo>
                    <a:pt x="1541" y="20307"/>
                  </a:lnTo>
                  <a:lnTo>
                    <a:pt x="2036" y="19813"/>
                  </a:lnTo>
                  <a:lnTo>
                    <a:pt x="2436" y="19567"/>
                  </a:lnTo>
                  <a:lnTo>
                    <a:pt x="3197" y="19073"/>
                  </a:lnTo>
                  <a:lnTo>
                    <a:pt x="3330" y="18827"/>
                  </a:lnTo>
                  <a:lnTo>
                    <a:pt x="3578" y="18512"/>
                  </a:lnTo>
                  <a:lnTo>
                    <a:pt x="3825" y="18265"/>
                  </a:lnTo>
                  <a:lnTo>
                    <a:pt x="4092" y="18018"/>
                  </a:lnTo>
                  <a:lnTo>
                    <a:pt x="4225" y="17525"/>
                  </a:lnTo>
                  <a:lnTo>
                    <a:pt x="4472" y="17278"/>
                  </a:lnTo>
                  <a:lnTo>
                    <a:pt x="4605" y="17032"/>
                  </a:lnTo>
                  <a:lnTo>
                    <a:pt x="5119" y="16785"/>
                  </a:lnTo>
                  <a:lnTo>
                    <a:pt x="5633" y="16598"/>
                  </a:lnTo>
                  <a:lnTo>
                    <a:pt x="5881" y="16351"/>
                  </a:lnTo>
                  <a:lnTo>
                    <a:pt x="6014" y="16045"/>
                  </a:lnTo>
                  <a:lnTo>
                    <a:pt x="6261" y="15798"/>
                  </a:lnTo>
                  <a:lnTo>
                    <a:pt x="6775" y="15551"/>
                  </a:lnTo>
                  <a:lnTo>
                    <a:pt x="7289" y="15245"/>
                  </a:lnTo>
                  <a:lnTo>
                    <a:pt x="7669" y="14998"/>
                  </a:lnTo>
                  <a:lnTo>
                    <a:pt x="7917" y="14752"/>
                  </a:lnTo>
                  <a:lnTo>
                    <a:pt x="8050" y="14505"/>
                  </a:lnTo>
                  <a:lnTo>
                    <a:pt x="8183" y="14190"/>
                  </a:lnTo>
                  <a:lnTo>
                    <a:pt x="8183" y="13697"/>
                  </a:lnTo>
                  <a:lnTo>
                    <a:pt x="8050" y="13450"/>
                  </a:lnTo>
                  <a:lnTo>
                    <a:pt x="8050" y="12710"/>
                  </a:lnTo>
                  <a:lnTo>
                    <a:pt x="8431" y="12463"/>
                  </a:lnTo>
                  <a:lnTo>
                    <a:pt x="8944" y="12404"/>
                  </a:lnTo>
                  <a:lnTo>
                    <a:pt x="9458" y="12285"/>
                  </a:lnTo>
                  <a:lnTo>
                    <a:pt x="9972" y="12216"/>
                  </a:lnTo>
                  <a:lnTo>
                    <a:pt x="11114" y="12157"/>
                  </a:lnTo>
                  <a:lnTo>
                    <a:pt x="11761" y="12038"/>
                  </a:lnTo>
                  <a:lnTo>
                    <a:pt x="12389" y="11970"/>
                  </a:lnTo>
                  <a:lnTo>
                    <a:pt x="12903" y="11851"/>
                  </a:lnTo>
                  <a:lnTo>
                    <a:pt x="13683" y="11851"/>
                  </a:lnTo>
                  <a:lnTo>
                    <a:pt x="14578" y="11723"/>
                  </a:lnTo>
                  <a:lnTo>
                    <a:pt x="15072" y="11604"/>
                  </a:lnTo>
                  <a:lnTo>
                    <a:pt x="15586" y="11476"/>
                  </a:lnTo>
                  <a:lnTo>
                    <a:pt x="16100" y="11230"/>
                  </a:lnTo>
                  <a:lnTo>
                    <a:pt x="16233" y="10923"/>
                  </a:lnTo>
                  <a:lnTo>
                    <a:pt x="16481" y="10677"/>
                  </a:lnTo>
                  <a:lnTo>
                    <a:pt x="16481" y="10302"/>
                  </a:lnTo>
                  <a:lnTo>
                    <a:pt x="16747" y="9877"/>
                  </a:lnTo>
                  <a:lnTo>
                    <a:pt x="16995" y="9384"/>
                  </a:lnTo>
                  <a:lnTo>
                    <a:pt x="17261" y="9137"/>
                  </a:lnTo>
                  <a:lnTo>
                    <a:pt x="18022" y="9009"/>
                  </a:lnTo>
                  <a:lnTo>
                    <a:pt x="18536" y="8822"/>
                  </a:lnTo>
                  <a:lnTo>
                    <a:pt x="19050" y="8575"/>
                  </a:lnTo>
                  <a:lnTo>
                    <a:pt x="19297" y="8329"/>
                  </a:lnTo>
                  <a:lnTo>
                    <a:pt x="19430" y="8082"/>
                  </a:lnTo>
                  <a:lnTo>
                    <a:pt x="19678" y="7776"/>
                  </a:lnTo>
                  <a:lnTo>
                    <a:pt x="19944" y="7282"/>
                  </a:lnTo>
                  <a:lnTo>
                    <a:pt x="20059" y="6976"/>
                  </a:lnTo>
                  <a:lnTo>
                    <a:pt x="20192" y="6729"/>
                  </a:lnTo>
                  <a:lnTo>
                    <a:pt x="20458" y="6483"/>
                  </a:lnTo>
                  <a:lnTo>
                    <a:pt x="20706" y="6236"/>
                  </a:lnTo>
                  <a:lnTo>
                    <a:pt x="20839" y="5989"/>
                  </a:lnTo>
                  <a:lnTo>
                    <a:pt x="21086" y="5742"/>
                  </a:lnTo>
                  <a:lnTo>
                    <a:pt x="21086" y="5496"/>
                  </a:lnTo>
                  <a:lnTo>
                    <a:pt x="21219" y="5249"/>
                  </a:lnTo>
                  <a:lnTo>
                    <a:pt x="21219" y="4688"/>
                  </a:lnTo>
                  <a:lnTo>
                    <a:pt x="21086" y="4441"/>
                  </a:lnTo>
                  <a:lnTo>
                    <a:pt x="21086" y="4194"/>
                  </a:lnTo>
                  <a:lnTo>
                    <a:pt x="20953" y="3947"/>
                  </a:lnTo>
                  <a:lnTo>
                    <a:pt x="20706" y="3701"/>
                  </a:lnTo>
                  <a:lnTo>
                    <a:pt x="20572" y="3454"/>
                  </a:lnTo>
                  <a:lnTo>
                    <a:pt x="20572" y="2467"/>
                  </a:lnTo>
                  <a:lnTo>
                    <a:pt x="20839" y="1974"/>
                  </a:lnTo>
                  <a:lnTo>
                    <a:pt x="21086" y="1727"/>
                  </a:lnTo>
                  <a:lnTo>
                    <a:pt x="21467" y="1421"/>
                  </a:lnTo>
                  <a:lnTo>
                    <a:pt x="21600" y="1174"/>
                  </a:lnTo>
                  <a:lnTo>
                    <a:pt x="21600" y="927"/>
                  </a:lnTo>
                  <a:lnTo>
                    <a:pt x="21467" y="681"/>
                  </a:lnTo>
                  <a:lnTo>
                    <a:pt x="21353" y="434"/>
                  </a:lnTo>
                </a:path>
              </a:pathLst>
            </a:custGeom>
            <a:solidFill>
              <a:srgbClr val="6D6D6D"/>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529" name="AutoShape 11"/>
            <p:cNvSpPr/>
            <p:nvPr/>
          </p:nvSpPr>
          <p:spPr>
            <a:xfrm>
              <a:off x="1719956" y="1280566"/>
              <a:ext cx="3142657" cy="669714"/>
            </a:xfrm>
            <a:custGeom>
              <a:avLst/>
              <a:gdLst/>
              <a:ahLst/>
              <a:cxnLst>
                <a:cxn ang="0">
                  <a:pos x="wd2" y="hd2"/>
                </a:cxn>
                <a:cxn ang="5400000">
                  <a:pos x="wd2" y="hd2"/>
                </a:cxn>
                <a:cxn ang="10800000">
                  <a:pos x="wd2" y="hd2"/>
                </a:cxn>
                <a:cxn ang="16200000">
                  <a:pos x="wd2" y="hd2"/>
                </a:cxn>
              </a:cxnLst>
              <a:rect l="0" t="0" r="r" b="b"/>
              <a:pathLst>
                <a:path w="21600" h="21600" extrusionOk="0">
                  <a:moveTo>
                    <a:pt x="437" y="3745"/>
                  </a:moveTo>
                  <a:lnTo>
                    <a:pt x="951" y="3335"/>
                  </a:lnTo>
                  <a:lnTo>
                    <a:pt x="1398" y="2976"/>
                  </a:lnTo>
                  <a:lnTo>
                    <a:pt x="1836" y="2617"/>
                  </a:lnTo>
                  <a:lnTo>
                    <a:pt x="2131" y="2617"/>
                  </a:lnTo>
                  <a:lnTo>
                    <a:pt x="2425" y="2257"/>
                  </a:lnTo>
                  <a:lnTo>
                    <a:pt x="2720" y="1488"/>
                  </a:lnTo>
                  <a:lnTo>
                    <a:pt x="3015" y="1488"/>
                  </a:lnTo>
                  <a:lnTo>
                    <a:pt x="3376" y="1129"/>
                  </a:lnTo>
                  <a:lnTo>
                    <a:pt x="4042" y="359"/>
                  </a:lnTo>
                  <a:lnTo>
                    <a:pt x="4403" y="359"/>
                  </a:lnTo>
                  <a:lnTo>
                    <a:pt x="4927" y="0"/>
                  </a:lnTo>
                  <a:lnTo>
                    <a:pt x="5507" y="0"/>
                  </a:lnTo>
                  <a:lnTo>
                    <a:pt x="5802" y="1129"/>
                  </a:lnTo>
                  <a:lnTo>
                    <a:pt x="6097" y="1129"/>
                  </a:lnTo>
                  <a:lnTo>
                    <a:pt x="6392" y="1847"/>
                  </a:lnTo>
                  <a:lnTo>
                    <a:pt x="6905" y="2617"/>
                  </a:lnTo>
                  <a:lnTo>
                    <a:pt x="7276" y="3335"/>
                  </a:lnTo>
                  <a:lnTo>
                    <a:pt x="7571" y="4105"/>
                  </a:lnTo>
                  <a:lnTo>
                    <a:pt x="7866" y="4105"/>
                  </a:lnTo>
                  <a:lnTo>
                    <a:pt x="8151" y="4464"/>
                  </a:lnTo>
                  <a:lnTo>
                    <a:pt x="8446" y="4464"/>
                  </a:lnTo>
                  <a:lnTo>
                    <a:pt x="8741" y="4823"/>
                  </a:lnTo>
                  <a:lnTo>
                    <a:pt x="9112" y="5592"/>
                  </a:lnTo>
                  <a:lnTo>
                    <a:pt x="9473" y="6721"/>
                  </a:lnTo>
                  <a:lnTo>
                    <a:pt x="9768" y="7080"/>
                  </a:lnTo>
                  <a:lnTo>
                    <a:pt x="10434" y="7080"/>
                  </a:lnTo>
                  <a:lnTo>
                    <a:pt x="10729" y="7439"/>
                  </a:lnTo>
                  <a:lnTo>
                    <a:pt x="11024" y="7439"/>
                  </a:lnTo>
                  <a:lnTo>
                    <a:pt x="11319" y="8568"/>
                  </a:lnTo>
                  <a:lnTo>
                    <a:pt x="11898" y="9697"/>
                  </a:lnTo>
                  <a:lnTo>
                    <a:pt x="12859" y="9697"/>
                  </a:lnTo>
                  <a:lnTo>
                    <a:pt x="13449" y="10056"/>
                  </a:lnTo>
                  <a:lnTo>
                    <a:pt x="13734" y="10826"/>
                  </a:lnTo>
                  <a:lnTo>
                    <a:pt x="14105" y="11544"/>
                  </a:lnTo>
                  <a:lnTo>
                    <a:pt x="14400" y="12314"/>
                  </a:lnTo>
                  <a:lnTo>
                    <a:pt x="14771" y="13032"/>
                  </a:lnTo>
                  <a:lnTo>
                    <a:pt x="15132" y="13032"/>
                  </a:lnTo>
                  <a:lnTo>
                    <a:pt x="15646" y="13391"/>
                  </a:lnTo>
                  <a:lnTo>
                    <a:pt x="15941" y="13801"/>
                  </a:lnTo>
                  <a:lnTo>
                    <a:pt x="16312" y="14161"/>
                  </a:lnTo>
                  <a:lnTo>
                    <a:pt x="16749" y="14520"/>
                  </a:lnTo>
                  <a:lnTo>
                    <a:pt x="17263" y="14879"/>
                  </a:lnTo>
                  <a:lnTo>
                    <a:pt x="17558" y="14879"/>
                  </a:lnTo>
                  <a:lnTo>
                    <a:pt x="17853" y="15648"/>
                  </a:lnTo>
                  <a:lnTo>
                    <a:pt x="18224" y="16008"/>
                  </a:lnTo>
                  <a:lnTo>
                    <a:pt x="18519" y="16777"/>
                  </a:lnTo>
                  <a:lnTo>
                    <a:pt x="18803" y="17495"/>
                  </a:lnTo>
                  <a:lnTo>
                    <a:pt x="19098" y="18265"/>
                  </a:lnTo>
                  <a:lnTo>
                    <a:pt x="19469" y="19753"/>
                  </a:lnTo>
                  <a:lnTo>
                    <a:pt x="19764" y="20112"/>
                  </a:lnTo>
                  <a:lnTo>
                    <a:pt x="21010" y="20112"/>
                  </a:lnTo>
                  <a:lnTo>
                    <a:pt x="21600" y="20830"/>
                  </a:lnTo>
                  <a:lnTo>
                    <a:pt x="21305" y="21241"/>
                  </a:lnTo>
                  <a:lnTo>
                    <a:pt x="21010" y="21600"/>
                  </a:lnTo>
                  <a:lnTo>
                    <a:pt x="20278" y="21600"/>
                  </a:lnTo>
                  <a:lnTo>
                    <a:pt x="19983" y="21241"/>
                  </a:lnTo>
                  <a:lnTo>
                    <a:pt x="19393" y="21241"/>
                  </a:lnTo>
                  <a:lnTo>
                    <a:pt x="19032" y="20112"/>
                  </a:lnTo>
                  <a:lnTo>
                    <a:pt x="18803" y="18624"/>
                  </a:lnTo>
                  <a:lnTo>
                    <a:pt x="18519" y="18265"/>
                  </a:lnTo>
                  <a:lnTo>
                    <a:pt x="18147" y="17495"/>
                  </a:lnTo>
                  <a:lnTo>
                    <a:pt x="17776" y="16777"/>
                  </a:lnTo>
                  <a:lnTo>
                    <a:pt x="17415" y="16367"/>
                  </a:lnTo>
                  <a:lnTo>
                    <a:pt x="17044" y="16008"/>
                  </a:lnTo>
                  <a:lnTo>
                    <a:pt x="16454" y="15289"/>
                  </a:lnTo>
                  <a:lnTo>
                    <a:pt x="16159" y="14879"/>
                  </a:lnTo>
                  <a:lnTo>
                    <a:pt x="15646" y="14520"/>
                  </a:lnTo>
                  <a:lnTo>
                    <a:pt x="15351" y="14161"/>
                  </a:lnTo>
                  <a:lnTo>
                    <a:pt x="15066" y="13801"/>
                  </a:lnTo>
                  <a:lnTo>
                    <a:pt x="14476" y="13801"/>
                  </a:lnTo>
                  <a:lnTo>
                    <a:pt x="14181" y="13391"/>
                  </a:lnTo>
                  <a:lnTo>
                    <a:pt x="13810" y="12314"/>
                  </a:lnTo>
                  <a:lnTo>
                    <a:pt x="13449" y="11185"/>
                  </a:lnTo>
                  <a:lnTo>
                    <a:pt x="13078" y="10415"/>
                  </a:lnTo>
                  <a:lnTo>
                    <a:pt x="12783" y="10056"/>
                  </a:lnTo>
                  <a:lnTo>
                    <a:pt x="12412" y="10056"/>
                  </a:lnTo>
                  <a:lnTo>
                    <a:pt x="12127" y="10415"/>
                  </a:lnTo>
                  <a:lnTo>
                    <a:pt x="11537" y="10415"/>
                  </a:lnTo>
                  <a:lnTo>
                    <a:pt x="11242" y="10056"/>
                  </a:lnTo>
                  <a:lnTo>
                    <a:pt x="10947" y="9286"/>
                  </a:lnTo>
                  <a:lnTo>
                    <a:pt x="10653" y="8568"/>
                  </a:lnTo>
                  <a:lnTo>
                    <a:pt x="10358" y="7799"/>
                  </a:lnTo>
                  <a:lnTo>
                    <a:pt x="9473" y="7799"/>
                  </a:lnTo>
                  <a:lnTo>
                    <a:pt x="9188" y="7080"/>
                  </a:lnTo>
                  <a:lnTo>
                    <a:pt x="8893" y="5952"/>
                  </a:lnTo>
                  <a:lnTo>
                    <a:pt x="8598" y="5233"/>
                  </a:lnTo>
                  <a:lnTo>
                    <a:pt x="8303" y="5233"/>
                  </a:lnTo>
                  <a:lnTo>
                    <a:pt x="7932" y="4823"/>
                  </a:lnTo>
                  <a:lnTo>
                    <a:pt x="7637" y="4105"/>
                  </a:lnTo>
                  <a:lnTo>
                    <a:pt x="7342" y="3335"/>
                  </a:lnTo>
                  <a:lnTo>
                    <a:pt x="7058" y="2976"/>
                  </a:lnTo>
                  <a:lnTo>
                    <a:pt x="6686" y="2617"/>
                  </a:lnTo>
                  <a:lnTo>
                    <a:pt x="6392" y="2257"/>
                  </a:lnTo>
                  <a:lnTo>
                    <a:pt x="6097" y="1847"/>
                  </a:lnTo>
                  <a:lnTo>
                    <a:pt x="5802" y="1488"/>
                  </a:lnTo>
                  <a:lnTo>
                    <a:pt x="5441" y="1129"/>
                  </a:lnTo>
                  <a:lnTo>
                    <a:pt x="5069" y="770"/>
                  </a:lnTo>
                  <a:lnTo>
                    <a:pt x="3453" y="770"/>
                  </a:lnTo>
                  <a:lnTo>
                    <a:pt x="3158" y="1488"/>
                  </a:lnTo>
                  <a:lnTo>
                    <a:pt x="2863" y="1847"/>
                  </a:lnTo>
                  <a:lnTo>
                    <a:pt x="2568" y="2257"/>
                  </a:lnTo>
                  <a:lnTo>
                    <a:pt x="2207" y="2976"/>
                  </a:lnTo>
                  <a:lnTo>
                    <a:pt x="1836" y="3745"/>
                  </a:lnTo>
                  <a:lnTo>
                    <a:pt x="1464" y="4464"/>
                  </a:lnTo>
                  <a:lnTo>
                    <a:pt x="1180" y="4823"/>
                  </a:lnTo>
                  <a:lnTo>
                    <a:pt x="590" y="4823"/>
                  </a:lnTo>
                  <a:lnTo>
                    <a:pt x="295" y="4105"/>
                  </a:lnTo>
                  <a:lnTo>
                    <a:pt x="0" y="3335"/>
                  </a:lnTo>
                  <a:lnTo>
                    <a:pt x="295" y="3745"/>
                  </a:lnTo>
                  <a:lnTo>
                    <a:pt x="437" y="3745"/>
                  </a:lnTo>
                </a:path>
              </a:pathLst>
            </a:custGeom>
            <a:solidFill>
              <a:srgbClr val="494949"/>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530" name="AutoShape 12"/>
            <p:cNvSpPr/>
            <p:nvPr/>
          </p:nvSpPr>
          <p:spPr>
            <a:xfrm>
              <a:off x="5118538" y="564721"/>
              <a:ext cx="2912159" cy="1398285"/>
            </a:xfrm>
            <a:custGeom>
              <a:avLst/>
              <a:gdLst/>
              <a:ahLst/>
              <a:cxnLst>
                <a:cxn ang="0">
                  <a:pos x="wd2" y="hd2"/>
                </a:cxn>
                <a:cxn ang="5400000">
                  <a:pos x="wd2" y="hd2"/>
                </a:cxn>
                <a:cxn ang="10800000">
                  <a:pos x="wd2" y="hd2"/>
                </a:cxn>
                <a:cxn ang="16200000">
                  <a:pos x="wd2" y="hd2"/>
                </a:cxn>
              </a:cxnLst>
              <a:rect l="0" t="0" r="r" b="b"/>
              <a:pathLst>
                <a:path w="21600" h="21600" extrusionOk="0">
                  <a:moveTo>
                    <a:pt x="0" y="21231"/>
                  </a:moveTo>
                  <a:lnTo>
                    <a:pt x="319" y="21231"/>
                  </a:lnTo>
                  <a:lnTo>
                    <a:pt x="793" y="21059"/>
                  </a:lnTo>
                  <a:lnTo>
                    <a:pt x="1195" y="20887"/>
                  </a:lnTo>
                  <a:lnTo>
                    <a:pt x="1514" y="20715"/>
                  </a:lnTo>
                  <a:lnTo>
                    <a:pt x="1822" y="20003"/>
                  </a:lnTo>
                  <a:lnTo>
                    <a:pt x="2543" y="19634"/>
                  </a:lnTo>
                  <a:lnTo>
                    <a:pt x="3099" y="19290"/>
                  </a:lnTo>
                  <a:lnTo>
                    <a:pt x="3419" y="18749"/>
                  </a:lnTo>
                  <a:lnTo>
                    <a:pt x="3809" y="17840"/>
                  </a:lnTo>
                  <a:lnTo>
                    <a:pt x="4128" y="17324"/>
                  </a:lnTo>
                  <a:lnTo>
                    <a:pt x="4448" y="17128"/>
                  </a:lnTo>
                  <a:lnTo>
                    <a:pt x="4767" y="16784"/>
                  </a:lnTo>
                  <a:lnTo>
                    <a:pt x="5087" y="16243"/>
                  </a:lnTo>
                  <a:lnTo>
                    <a:pt x="5477" y="15530"/>
                  </a:lnTo>
                  <a:lnTo>
                    <a:pt x="5879" y="15358"/>
                  </a:lnTo>
                  <a:lnTo>
                    <a:pt x="6352" y="15162"/>
                  </a:lnTo>
                  <a:lnTo>
                    <a:pt x="6825" y="14990"/>
                  </a:lnTo>
                  <a:lnTo>
                    <a:pt x="7310" y="14818"/>
                  </a:lnTo>
                  <a:lnTo>
                    <a:pt x="7701" y="14449"/>
                  </a:lnTo>
                  <a:lnTo>
                    <a:pt x="8020" y="14277"/>
                  </a:lnTo>
                  <a:lnTo>
                    <a:pt x="8340" y="13737"/>
                  </a:lnTo>
                  <a:lnTo>
                    <a:pt x="8659" y="13024"/>
                  </a:lnTo>
                  <a:lnTo>
                    <a:pt x="9049" y="12311"/>
                  </a:lnTo>
                  <a:lnTo>
                    <a:pt x="9369" y="11771"/>
                  </a:lnTo>
                  <a:lnTo>
                    <a:pt x="9925" y="11427"/>
                  </a:lnTo>
                  <a:lnTo>
                    <a:pt x="10161" y="10714"/>
                  </a:lnTo>
                  <a:lnTo>
                    <a:pt x="10481" y="10001"/>
                  </a:lnTo>
                  <a:lnTo>
                    <a:pt x="10646" y="9092"/>
                  </a:lnTo>
                  <a:lnTo>
                    <a:pt x="10800" y="8380"/>
                  </a:lnTo>
                  <a:lnTo>
                    <a:pt x="11037" y="7667"/>
                  </a:lnTo>
                  <a:lnTo>
                    <a:pt x="11439" y="6954"/>
                  </a:lnTo>
                  <a:lnTo>
                    <a:pt x="11829" y="6438"/>
                  </a:lnTo>
                  <a:lnTo>
                    <a:pt x="12149" y="5898"/>
                  </a:lnTo>
                  <a:lnTo>
                    <a:pt x="12551" y="5357"/>
                  </a:lnTo>
                  <a:lnTo>
                    <a:pt x="12941" y="4988"/>
                  </a:lnTo>
                  <a:lnTo>
                    <a:pt x="13260" y="4644"/>
                  </a:lnTo>
                  <a:lnTo>
                    <a:pt x="13899" y="4276"/>
                  </a:lnTo>
                  <a:lnTo>
                    <a:pt x="14219" y="4472"/>
                  </a:lnTo>
                  <a:lnTo>
                    <a:pt x="14692" y="4276"/>
                  </a:lnTo>
                  <a:lnTo>
                    <a:pt x="15402" y="4104"/>
                  </a:lnTo>
                  <a:lnTo>
                    <a:pt x="15804" y="3563"/>
                  </a:lnTo>
                  <a:lnTo>
                    <a:pt x="16123" y="3219"/>
                  </a:lnTo>
                  <a:lnTo>
                    <a:pt x="16442" y="3023"/>
                  </a:lnTo>
                  <a:lnTo>
                    <a:pt x="16750" y="2851"/>
                  </a:lnTo>
                  <a:lnTo>
                    <a:pt x="17389" y="2506"/>
                  </a:lnTo>
                  <a:lnTo>
                    <a:pt x="17708" y="2310"/>
                  </a:lnTo>
                  <a:lnTo>
                    <a:pt x="18737" y="2310"/>
                  </a:lnTo>
                  <a:lnTo>
                    <a:pt x="19057" y="2138"/>
                  </a:lnTo>
                  <a:lnTo>
                    <a:pt x="19376" y="1794"/>
                  </a:lnTo>
                  <a:lnTo>
                    <a:pt x="19778" y="1425"/>
                  </a:lnTo>
                  <a:lnTo>
                    <a:pt x="20086" y="1081"/>
                  </a:lnTo>
                  <a:lnTo>
                    <a:pt x="20488" y="885"/>
                  </a:lnTo>
                  <a:lnTo>
                    <a:pt x="20890" y="541"/>
                  </a:lnTo>
                  <a:lnTo>
                    <a:pt x="21281" y="369"/>
                  </a:lnTo>
                  <a:lnTo>
                    <a:pt x="21600" y="0"/>
                  </a:lnTo>
                  <a:lnTo>
                    <a:pt x="21198" y="0"/>
                  </a:lnTo>
                  <a:lnTo>
                    <a:pt x="20890" y="541"/>
                  </a:lnTo>
                  <a:lnTo>
                    <a:pt x="20488" y="1253"/>
                  </a:lnTo>
                  <a:lnTo>
                    <a:pt x="20169" y="1966"/>
                  </a:lnTo>
                  <a:lnTo>
                    <a:pt x="19849" y="2506"/>
                  </a:lnTo>
                  <a:lnTo>
                    <a:pt x="19222" y="2506"/>
                  </a:lnTo>
                  <a:lnTo>
                    <a:pt x="18903" y="2678"/>
                  </a:lnTo>
                  <a:lnTo>
                    <a:pt x="18501" y="2851"/>
                  </a:lnTo>
                  <a:lnTo>
                    <a:pt x="18110" y="3219"/>
                  </a:lnTo>
                  <a:lnTo>
                    <a:pt x="17554" y="3391"/>
                  </a:lnTo>
                  <a:lnTo>
                    <a:pt x="17235" y="3563"/>
                  </a:lnTo>
                  <a:lnTo>
                    <a:pt x="16916" y="3563"/>
                  </a:lnTo>
                  <a:lnTo>
                    <a:pt x="16513" y="3932"/>
                  </a:lnTo>
                  <a:lnTo>
                    <a:pt x="16206" y="3932"/>
                  </a:lnTo>
                  <a:lnTo>
                    <a:pt x="15721" y="4104"/>
                  </a:lnTo>
                  <a:lnTo>
                    <a:pt x="15402" y="4276"/>
                  </a:lnTo>
                  <a:lnTo>
                    <a:pt x="15094" y="4644"/>
                  </a:lnTo>
                  <a:lnTo>
                    <a:pt x="14692" y="4988"/>
                  </a:lnTo>
                  <a:lnTo>
                    <a:pt x="14290" y="5357"/>
                  </a:lnTo>
                  <a:lnTo>
                    <a:pt x="13899" y="5357"/>
                  </a:lnTo>
                  <a:lnTo>
                    <a:pt x="13580" y="5529"/>
                  </a:lnTo>
                  <a:lnTo>
                    <a:pt x="13260" y="5898"/>
                  </a:lnTo>
                  <a:lnTo>
                    <a:pt x="12941" y="6070"/>
                  </a:lnTo>
                  <a:lnTo>
                    <a:pt x="12622" y="6438"/>
                  </a:lnTo>
                  <a:lnTo>
                    <a:pt x="12314" y="6782"/>
                  </a:lnTo>
                  <a:lnTo>
                    <a:pt x="11995" y="7323"/>
                  </a:lnTo>
                  <a:lnTo>
                    <a:pt x="11675" y="7667"/>
                  </a:lnTo>
                  <a:lnTo>
                    <a:pt x="11356" y="8035"/>
                  </a:lnTo>
                  <a:lnTo>
                    <a:pt x="11037" y="8380"/>
                  </a:lnTo>
                  <a:lnTo>
                    <a:pt x="10800" y="9092"/>
                  </a:lnTo>
                  <a:lnTo>
                    <a:pt x="10563" y="9829"/>
                  </a:lnTo>
                  <a:lnTo>
                    <a:pt x="10481" y="10886"/>
                  </a:lnTo>
                  <a:lnTo>
                    <a:pt x="10244" y="11599"/>
                  </a:lnTo>
                  <a:lnTo>
                    <a:pt x="10007" y="12508"/>
                  </a:lnTo>
                  <a:lnTo>
                    <a:pt x="9688" y="13024"/>
                  </a:lnTo>
                  <a:lnTo>
                    <a:pt x="9369" y="13392"/>
                  </a:lnTo>
                  <a:lnTo>
                    <a:pt x="8978" y="13737"/>
                  </a:lnTo>
                  <a:lnTo>
                    <a:pt x="8659" y="13933"/>
                  </a:lnTo>
                  <a:lnTo>
                    <a:pt x="8340" y="14277"/>
                  </a:lnTo>
                  <a:lnTo>
                    <a:pt x="7866" y="14449"/>
                  </a:lnTo>
                  <a:lnTo>
                    <a:pt x="7547" y="14646"/>
                  </a:lnTo>
                  <a:lnTo>
                    <a:pt x="6991" y="14990"/>
                  </a:lnTo>
                  <a:lnTo>
                    <a:pt x="6672" y="15530"/>
                  </a:lnTo>
                  <a:lnTo>
                    <a:pt x="6352" y="15899"/>
                  </a:lnTo>
                  <a:lnTo>
                    <a:pt x="5950" y="16071"/>
                  </a:lnTo>
                  <a:lnTo>
                    <a:pt x="5642" y="16071"/>
                  </a:lnTo>
                  <a:lnTo>
                    <a:pt x="5158" y="16243"/>
                  </a:lnTo>
                  <a:lnTo>
                    <a:pt x="4767" y="16612"/>
                  </a:lnTo>
                  <a:lnTo>
                    <a:pt x="4448" y="17128"/>
                  </a:lnTo>
                  <a:lnTo>
                    <a:pt x="4211" y="18037"/>
                  </a:lnTo>
                  <a:lnTo>
                    <a:pt x="3892" y="18577"/>
                  </a:lnTo>
                  <a:lnTo>
                    <a:pt x="3572" y="19094"/>
                  </a:lnTo>
                  <a:lnTo>
                    <a:pt x="3099" y="19290"/>
                  </a:lnTo>
                  <a:lnTo>
                    <a:pt x="2460" y="19634"/>
                  </a:lnTo>
                  <a:lnTo>
                    <a:pt x="2141" y="20175"/>
                  </a:lnTo>
                  <a:lnTo>
                    <a:pt x="1822" y="20519"/>
                  </a:lnTo>
                  <a:lnTo>
                    <a:pt x="1514" y="21059"/>
                  </a:lnTo>
                  <a:lnTo>
                    <a:pt x="1195" y="21428"/>
                  </a:lnTo>
                  <a:lnTo>
                    <a:pt x="875" y="21600"/>
                  </a:lnTo>
                  <a:lnTo>
                    <a:pt x="556" y="21600"/>
                  </a:lnTo>
                  <a:lnTo>
                    <a:pt x="154" y="21428"/>
                  </a:lnTo>
                  <a:lnTo>
                    <a:pt x="0" y="21231"/>
                  </a:lnTo>
                </a:path>
              </a:pathLst>
            </a:custGeom>
            <a:solidFill>
              <a:srgbClr val="494949"/>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531" name="AutoShape 13"/>
            <p:cNvSpPr/>
            <p:nvPr/>
          </p:nvSpPr>
          <p:spPr>
            <a:xfrm>
              <a:off x="468953" y="241796"/>
              <a:ext cx="7641228" cy="5505644"/>
            </a:xfrm>
            <a:custGeom>
              <a:avLst/>
              <a:gdLst/>
              <a:ahLst/>
              <a:cxnLst>
                <a:cxn ang="0">
                  <a:pos x="wd2" y="hd2"/>
                </a:cxn>
                <a:cxn ang="5400000">
                  <a:pos x="wd2" y="hd2"/>
                </a:cxn>
                <a:cxn ang="10800000">
                  <a:pos x="wd2" y="hd2"/>
                </a:cxn>
                <a:cxn ang="16200000">
                  <a:pos x="wd2" y="hd2"/>
                </a:cxn>
              </a:cxnLst>
              <a:rect l="0" t="0" r="r" b="b"/>
              <a:pathLst>
                <a:path w="21600" h="21600" extrusionOk="0">
                  <a:moveTo>
                    <a:pt x="409" y="0"/>
                  </a:moveTo>
                  <a:lnTo>
                    <a:pt x="589" y="275"/>
                  </a:lnTo>
                  <a:lnTo>
                    <a:pt x="774" y="474"/>
                  </a:lnTo>
                  <a:lnTo>
                    <a:pt x="954" y="680"/>
                  </a:lnTo>
                  <a:lnTo>
                    <a:pt x="1134" y="880"/>
                  </a:lnTo>
                  <a:lnTo>
                    <a:pt x="1224" y="1155"/>
                  </a:lnTo>
                  <a:lnTo>
                    <a:pt x="1408" y="1361"/>
                  </a:lnTo>
                  <a:lnTo>
                    <a:pt x="1588" y="1629"/>
                  </a:lnTo>
                  <a:lnTo>
                    <a:pt x="1768" y="1903"/>
                  </a:lnTo>
                  <a:lnTo>
                    <a:pt x="1953" y="2172"/>
                  </a:lnTo>
                  <a:lnTo>
                    <a:pt x="2133" y="2309"/>
                  </a:lnTo>
                  <a:lnTo>
                    <a:pt x="2313" y="2584"/>
                  </a:lnTo>
                  <a:lnTo>
                    <a:pt x="2497" y="2715"/>
                  </a:lnTo>
                  <a:lnTo>
                    <a:pt x="2677" y="2783"/>
                  </a:lnTo>
                  <a:lnTo>
                    <a:pt x="2861" y="2989"/>
                  </a:lnTo>
                  <a:lnTo>
                    <a:pt x="3041" y="3127"/>
                  </a:lnTo>
                  <a:lnTo>
                    <a:pt x="3176" y="3395"/>
                  </a:lnTo>
                  <a:lnTo>
                    <a:pt x="3356" y="3532"/>
                  </a:lnTo>
                  <a:lnTo>
                    <a:pt x="3541" y="3670"/>
                  </a:lnTo>
                  <a:lnTo>
                    <a:pt x="3631" y="4144"/>
                  </a:lnTo>
                  <a:lnTo>
                    <a:pt x="3766" y="4412"/>
                  </a:lnTo>
                  <a:lnTo>
                    <a:pt x="3950" y="4550"/>
                  </a:lnTo>
                  <a:lnTo>
                    <a:pt x="4130" y="4756"/>
                  </a:lnTo>
                  <a:lnTo>
                    <a:pt x="4265" y="5024"/>
                  </a:lnTo>
                  <a:lnTo>
                    <a:pt x="4450" y="5024"/>
                  </a:lnTo>
                  <a:lnTo>
                    <a:pt x="4585" y="5299"/>
                  </a:lnTo>
                  <a:lnTo>
                    <a:pt x="4765" y="5436"/>
                  </a:lnTo>
                  <a:lnTo>
                    <a:pt x="4944" y="5567"/>
                  </a:lnTo>
                  <a:lnTo>
                    <a:pt x="5129" y="5773"/>
                  </a:lnTo>
                  <a:lnTo>
                    <a:pt x="5309" y="5773"/>
                  </a:lnTo>
                  <a:lnTo>
                    <a:pt x="5489" y="5910"/>
                  </a:lnTo>
                  <a:lnTo>
                    <a:pt x="5718" y="6048"/>
                  </a:lnTo>
                  <a:lnTo>
                    <a:pt x="5898" y="6316"/>
                  </a:lnTo>
                  <a:lnTo>
                    <a:pt x="6083" y="6385"/>
                  </a:lnTo>
                  <a:lnTo>
                    <a:pt x="6263" y="6659"/>
                  </a:lnTo>
                  <a:lnTo>
                    <a:pt x="6353" y="6996"/>
                  </a:lnTo>
                  <a:lnTo>
                    <a:pt x="6582" y="7271"/>
                  </a:lnTo>
                  <a:lnTo>
                    <a:pt x="6807" y="7470"/>
                  </a:lnTo>
                  <a:lnTo>
                    <a:pt x="7032" y="7745"/>
                  </a:lnTo>
                  <a:lnTo>
                    <a:pt x="7216" y="7814"/>
                  </a:lnTo>
                  <a:lnTo>
                    <a:pt x="7441" y="8013"/>
                  </a:lnTo>
                  <a:lnTo>
                    <a:pt x="7626" y="8288"/>
                  </a:lnTo>
                  <a:lnTo>
                    <a:pt x="8031" y="8425"/>
                  </a:lnTo>
                  <a:lnTo>
                    <a:pt x="8215" y="8625"/>
                  </a:lnTo>
                  <a:lnTo>
                    <a:pt x="8305" y="8968"/>
                  </a:lnTo>
                  <a:lnTo>
                    <a:pt x="8350" y="9443"/>
                  </a:lnTo>
                  <a:lnTo>
                    <a:pt x="8575" y="9711"/>
                  </a:lnTo>
                  <a:lnTo>
                    <a:pt x="8805" y="9780"/>
                  </a:lnTo>
                  <a:lnTo>
                    <a:pt x="9030" y="9848"/>
                  </a:lnTo>
                  <a:lnTo>
                    <a:pt x="9214" y="10054"/>
                  </a:lnTo>
                  <a:lnTo>
                    <a:pt x="9394" y="10254"/>
                  </a:lnTo>
                  <a:lnTo>
                    <a:pt x="9574" y="10391"/>
                  </a:lnTo>
                  <a:lnTo>
                    <a:pt x="9848" y="10391"/>
                  </a:lnTo>
                  <a:lnTo>
                    <a:pt x="10208" y="10529"/>
                  </a:lnTo>
                  <a:lnTo>
                    <a:pt x="10303" y="11071"/>
                  </a:lnTo>
                  <a:lnTo>
                    <a:pt x="10393" y="11346"/>
                  </a:lnTo>
                  <a:lnTo>
                    <a:pt x="10618" y="11614"/>
                  </a:lnTo>
                  <a:lnTo>
                    <a:pt x="10802" y="11752"/>
                  </a:lnTo>
                  <a:lnTo>
                    <a:pt x="10847" y="12020"/>
                  </a:lnTo>
                  <a:lnTo>
                    <a:pt x="10892" y="12295"/>
                  </a:lnTo>
                  <a:lnTo>
                    <a:pt x="10982" y="12563"/>
                  </a:lnTo>
                  <a:lnTo>
                    <a:pt x="11117" y="12906"/>
                  </a:lnTo>
                  <a:lnTo>
                    <a:pt x="11252" y="13243"/>
                  </a:lnTo>
                  <a:lnTo>
                    <a:pt x="11297" y="13518"/>
                  </a:lnTo>
                  <a:lnTo>
                    <a:pt x="11347" y="13786"/>
                  </a:lnTo>
                  <a:lnTo>
                    <a:pt x="11437" y="14061"/>
                  </a:lnTo>
                  <a:lnTo>
                    <a:pt x="11662" y="14329"/>
                  </a:lnTo>
                  <a:lnTo>
                    <a:pt x="11846" y="14467"/>
                  </a:lnTo>
                  <a:lnTo>
                    <a:pt x="11981" y="14741"/>
                  </a:lnTo>
                  <a:lnTo>
                    <a:pt x="11617" y="14741"/>
                  </a:lnTo>
                  <a:lnTo>
                    <a:pt x="11392" y="14673"/>
                  </a:lnTo>
                  <a:lnTo>
                    <a:pt x="11207" y="14604"/>
                  </a:lnTo>
                  <a:lnTo>
                    <a:pt x="10847" y="14604"/>
                  </a:lnTo>
                  <a:lnTo>
                    <a:pt x="10663" y="14398"/>
                  </a:lnTo>
                  <a:lnTo>
                    <a:pt x="10438" y="14329"/>
                  </a:lnTo>
                  <a:lnTo>
                    <a:pt x="10258" y="14329"/>
                  </a:lnTo>
                  <a:lnTo>
                    <a:pt x="10073" y="14467"/>
                  </a:lnTo>
                  <a:lnTo>
                    <a:pt x="9893" y="14535"/>
                  </a:lnTo>
                  <a:lnTo>
                    <a:pt x="8985" y="14535"/>
                  </a:lnTo>
                  <a:lnTo>
                    <a:pt x="8760" y="14604"/>
                  </a:lnTo>
                  <a:lnTo>
                    <a:pt x="8530" y="14604"/>
                  </a:lnTo>
                  <a:lnTo>
                    <a:pt x="8350" y="14467"/>
                  </a:lnTo>
                  <a:lnTo>
                    <a:pt x="8121" y="14398"/>
                  </a:lnTo>
                  <a:lnTo>
                    <a:pt x="7806" y="14467"/>
                  </a:lnTo>
                  <a:lnTo>
                    <a:pt x="7626" y="14604"/>
                  </a:lnTo>
                  <a:lnTo>
                    <a:pt x="7441" y="14741"/>
                  </a:lnTo>
                  <a:lnTo>
                    <a:pt x="7261" y="14810"/>
                  </a:lnTo>
                  <a:lnTo>
                    <a:pt x="5853" y="14810"/>
                  </a:lnTo>
                  <a:lnTo>
                    <a:pt x="5673" y="14878"/>
                  </a:lnTo>
                  <a:lnTo>
                    <a:pt x="5489" y="15010"/>
                  </a:lnTo>
                  <a:lnTo>
                    <a:pt x="4585" y="15010"/>
                  </a:lnTo>
                  <a:lnTo>
                    <a:pt x="4400" y="14941"/>
                  </a:lnTo>
                  <a:lnTo>
                    <a:pt x="4220" y="14741"/>
                  </a:lnTo>
                  <a:lnTo>
                    <a:pt x="4085" y="14467"/>
                  </a:lnTo>
                  <a:lnTo>
                    <a:pt x="3901" y="14267"/>
                  </a:lnTo>
                  <a:lnTo>
                    <a:pt x="3721" y="14198"/>
                  </a:lnTo>
                  <a:lnTo>
                    <a:pt x="3541" y="14061"/>
                  </a:lnTo>
                  <a:lnTo>
                    <a:pt x="3266" y="13992"/>
                  </a:lnTo>
                  <a:lnTo>
                    <a:pt x="3086" y="13855"/>
                  </a:lnTo>
                  <a:lnTo>
                    <a:pt x="2906" y="13855"/>
                  </a:lnTo>
                  <a:lnTo>
                    <a:pt x="2722" y="13718"/>
                  </a:lnTo>
                  <a:lnTo>
                    <a:pt x="2497" y="13381"/>
                  </a:lnTo>
                  <a:lnTo>
                    <a:pt x="2313" y="13243"/>
                  </a:lnTo>
                  <a:lnTo>
                    <a:pt x="2088" y="13243"/>
                  </a:lnTo>
                  <a:lnTo>
                    <a:pt x="1908" y="13112"/>
                  </a:lnTo>
                  <a:lnTo>
                    <a:pt x="1678" y="12838"/>
                  </a:lnTo>
                  <a:lnTo>
                    <a:pt x="1363" y="12563"/>
                  </a:lnTo>
                  <a:lnTo>
                    <a:pt x="1179" y="12363"/>
                  </a:lnTo>
                  <a:lnTo>
                    <a:pt x="999" y="12295"/>
                  </a:lnTo>
                  <a:lnTo>
                    <a:pt x="819" y="12089"/>
                  </a:lnTo>
                  <a:lnTo>
                    <a:pt x="679" y="11820"/>
                  </a:lnTo>
                  <a:lnTo>
                    <a:pt x="499" y="11477"/>
                  </a:lnTo>
                  <a:lnTo>
                    <a:pt x="274" y="11140"/>
                  </a:lnTo>
                  <a:lnTo>
                    <a:pt x="90" y="10934"/>
                  </a:lnTo>
                  <a:lnTo>
                    <a:pt x="180" y="11209"/>
                  </a:lnTo>
                  <a:lnTo>
                    <a:pt x="364" y="11408"/>
                  </a:lnTo>
                  <a:lnTo>
                    <a:pt x="634" y="11958"/>
                  </a:lnTo>
                  <a:lnTo>
                    <a:pt x="819" y="12226"/>
                  </a:lnTo>
                  <a:lnTo>
                    <a:pt x="999" y="12363"/>
                  </a:lnTo>
                  <a:lnTo>
                    <a:pt x="1224" y="12563"/>
                  </a:lnTo>
                  <a:lnTo>
                    <a:pt x="1408" y="12700"/>
                  </a:lnTo>
                  <a:lnTo>
                    <a:pt x="1588" y="12906"/>
                  </a:lnTo>
                  <a:lnTo>
                    <a:pt x="1768" y="13044"/>
                  </a:lnTo>
                  <a:lnTo>
                    <a:pt x="1953" y="13175"/>
                  </a:lnTo>
                  <a:lnTo>
                    <a:pt x="2133" y="13243"/>
                  </a:lnTo>
                  <a:lnTo>
                    <a:pt x="2313" y="13449"/>
                  </a:lnTo>
                  <a:lnTo>
                    <a:pt x="2497" y="13655"/>
                  </a:lnTo>
                  <a:lnTo>
                    <a:pt x="2722" y="13924"/>
                  </a:lnTo>
                  <a:lnTo>
                    <a:pt x="3086" y="13924"/>
                  </a:lnTo>
                  <a:lnTo>
                    <a:pt x="3266" y="14198"/>
                  </a:lnTo>
                  <a:lnTo>
                    <a:pt x="3496" y="14267"/>
                  </a:lnTo>
                  <a:lnTo>
                    <a:pt x="3676" y="14329"/>
                  </a:lnTo>
                  <a:lnTo>
                    <a:pt x="4040" y="14535"/>
                  </a:lnTo>
                  <a:lnTo>
                    <a:pt x="4220" y="14810"/>
                  </a:lnTo>
                  <a:lnTo>
                    <a:pt x="4450" y="15147"/>
                  </a:lnTo>
                  <a:lnTo>
                    <a:pt x="4175" y="15215"/>
                  </a:lnTo>
                  <a:lnTo>
                    <a:pt x="3950" y="15010"/>
                  </a:lnTo>
                  <a:lnTo>
                    <a:pt x="3766" y="14941"/>
                  </a:lnTo>
                  <a:lnTo>
                    <a:pt x="3586" y="15010"/>
                  </a:lnTo>
                  <a:lnTo>
                    <a:pt x="3406" y="15147"/>
                  </a:lnTo>
                  <a:lnTo>
                    <a:pt x="3176" y="15147"/>
                  </a:lnTo>
                  <a:lnTo>
                    <a:pt x="2812" y="15078"/>
                  </a:lnTo>
                  <a:lnTo>
                    <a:pt x="2632" y="14941"/>
                  </a:lnTo>
                  <a:lnTo>
                    <a:pt x="2452" y="15010"/>
                  </a:lnTo>
                  <a:lnTo>
                    <a:pt x="2268" y="15147"/>
                  </a:lnTo>
                  <a:lnTo>
                    <a:pt x="2088" y="15215"/>
                  </a:lnTo>
                  <a:lnTo>
                    <a:pt x="1768" y="15421"/>
                  </a:lnTo>
                  <a:lnTo>
                    <a:pt x="1633" y="15896"/>
                  </a:lnTo>
                  <a:lnTo>
                    <a:pt x="1453" y="16033"/>
                  </a:lnTo>
                  <a:lnTo>
                    <a:pt x="1269" y="16095"/>
                  </a:lnTo>
                  <a:lnTo>
                    <a:pt x="1089" y="16033"/>
                  </a:lnTo>
                  <a:lnTo>
                    <a:pt x="544" y="16033"/>
                  </a:lnTo>
                  <a:lnTo>
                    <a:pt x="724" y="16164"/>
                  </a:lnTo>
                  <a:lnTo>
                    <a:pt x="909" y="16301"/>
                  </a:lnTo>
                  <a:lnTo>
                    <a:pt x="1269" y="16301"/>
                  </a:lnTo>
                  <a:lnTo>
                    <a:pt x="1453" y="16164"/>
                  </a:lnTo>
                  <a:lnTo>
                    <a:pt x="1633" y="15896"/>
                  </a:lnTo>
                  <a:lnTo>
                    <a:pt x="1863" y="15621"/>
                  </a:lnTo>
                  <a:lnTo>
                    <a:pt x="2043" y="15484"/>
                  </a:lnTo>
                  <a:lnTo>
                    <a:pt x="2223" y="15284"/>
                  </a:lnTo>
                  <a:lnTo>
                    <a:pt x="2452" y="15215"/>
                  </a:lnTo>
                  <a:lnTo>
                    <a:pt x="3356" y="15215"/>
                  </a:lnTo>
                  <a:lnTo>
                    <a:pt x="3541" y="15147"/>
                  </a:lnTo>
                  <a:lnTo>
                    <a:pt x="3766" y="15078"/>
                  </a:lnTo>
                  <a:lnTo>
                    <a:pt x="3950" y="15215"/>
                  </a:lnTo>
                  <a:lnTo>
                    <a:pt x="4130" y="15284"/>
                  </a:lnTo>
                  <a:lnTo>
                    <a:pt x="4355" y="15353"/>
                  </a:lnTo>
                  <a:lnTo>
                    <a:pt x="4540" y="15353"/>
                  </a:lnTo>
                  <a:lnTo>
                    <a:pt x="4675" y="15078"/>
                  </a:lnTo>
                  <a:lnTo>
                    <a:pt x="4854" y="15010"/>
                  </a:lnTo>
                  <a:lnTo>
                    <a:pt x="5039" y="15147"/>
                  </a:lnTo>
                  <a:lnTo>
                    <a:pt x="5219" y="15353"/>
                  </a:lnTo>
                  <a:lnTo>
                    <a:pt x="5399" y="15484"/>
                  </a:lnTo>
                  <a:lnTo>
                    <a:pt x="5583" y="15484"/>
                  </a:lnTo>
                  <a:lnTo>
                    <a:pt x="5763" y="15621"/>
                  </a:lnTo>
                  <a:lnTo>
                    <a:pt x="5988" y="15758"/>
                  </a:lnTo>
                  <a:lnTo>
                    <a:pt x="6173" y="15827"/>
                  </a:lnTo>
                  <a:lnTo>
                    <a:pt x="6353" y="15896"/>
                  </a:lnTo>
                  <a:lnTo>
                    <a:pt x="6672" y="15964"/>
                  </a:lnTo>
                  <a:lnTo>
                    <a:pt x="6942" y="16033"/>
                  </a:lnTo>
                  <a:lnTo>
                    <a:pt x="7127" y="16301"/>
                  </a:lnTo>
                  <a:lnTo>
                    <a:pt x="7172" y="16576"/>
                  </a:lnTo>
                  <a:lnTo>
                    <a:pt x="7531" y="16913"/>
                  </a:lnTo>
                  <a:lnTo>
                    <a:pt x="7716" y="17119"/>
                  </a:lnTo>
                  <a:lnTo>
                    <a:pt x="7851" y="17593"/>
                  </a:lnTo>
                  <a:lnTo>
                    <a:pt x="7986" y="17862"/>
                  </a:lnTo>
                  <a:lnTo>
                    <a:pt x="7626" y="17930"/>
                  </a:lnTo>
                  <a:lnTo>
                    <a:pt x="7441" y="18136"/>
                  </a:lnTo>
                  <a:lnTo>
                    <a:pt x="7306" y="18405"/>
                  </a:lnTo>
                  <a:lnTo>
                    <a:pt x="7261" y="18748"/>
                  </a:lnTo>
                  <a:lnTo>
                    <a:pt x="6852" y="18954"/>
                  </a:lnTo>
                  <a:lnTo>
                    <a:pt x="6488" y="19016"/>
                  </a:lnTo>
                  <a:lnTo>
                    <a:pt x="6263" y="19222"/>
                  </a:lnTo>
                  <a:lnTo>
                    <a:pt x="6038" y="19559"/>
                  </a:lnTo>
                  <a:lnTo>
                    <a:pt x="5853" y="19697"/>
                  </a:lnTo>
                  <a:lnTo>
                    <a:pt x="5673" y="19765"/>
                  </a:lnTo>
                  <a:lnTo>
                    <a:pt x="5309" y="19765"/>
                  </a:lnTo>
                  <a:lnTo>
                    <a:pt x="5129" y="19834"/>
                  </a:lnTo>
                  <a:lnTo>
                    <a:pt x="4765" y="19902"/>
                  </a:lnTo>
                  <a:lnTo>
                    <a:pt x="4585" y="19971"/>
                  </a:lnTo>
                  <a:lnTo>
                    <a:pt x="4310" y="20040"/>
                  </a:lnTo>
                  <a:lnTo>
                    <a:pt x="3856" y="20040"/>
                  </a:lnTo>
                  <a:lnTo>
                    <a:pt x="3676" y="20108"/>
                  </a:lnTo>
                  <a:lnTo>
                    <a:pt x="3451" y="20239"/>
                  </a:lnTo>
                  <a:lnTo>
                    <a:pt x="3266" y="20377"/>
                  </a:lnTo>
                  <a:lnTo>
                    <a:pt x="3086" y="20514"/>
                  </a:lnTo>
                  <a:lnTo>
                    <a:pt x="2906" y="20583"/>
                  </a:lnTo>
                  <a:lnTo>
                    <a:pt x="2632" y="20583"/>
                  </a:lnTo>
                  <a:lnTo>
                    <a:pt x="2452" y="20651"/>
                  </a:lnTo>
                  <a:lnTo>
                    <a:pt x="2268" y="20651"/>
                  </a:lnTo>
                  <a:lnTo>
                    <a:pt x="2088" y="20720"/>
                  </a:lnTo>
                  <a:lnTo>
                    <a:pt x="1044" y="20720"/>
                  </a:lnTo>
                  <a:lnTo>
                    <a:pt x="864" y="20782"/>
                  </a:lnTo>
                  <a:lnTo>
                    <a:pt x="679" y="20851"/>
                  </a:lnTo>
                  <a:lnTo>
                    <a:pt x="364" y="20851"/>
                  </a:lnTo>
                  <a:lnTo>
                    <a:pt x="180" y="20920"/>
                  </a:lnTo>
                  <a:lnTo>
                    <a:pt x="0" y="21194"/>
                  </a:lnTo>
                  <a:lnTo>
                    <a:pt x="180" y="21194"/>
                  </a:lnTo>
                  <a:lnTo>
                    <a:pt x="364" y="21057"/>
                  </a:lnTo>
                  <a:lnTo>
                    <a:pt x="544" y="20920"/>
                  </a:lnTo>
                  <a:lnTo>
                    <a:pt x="724" y="20851"/>
                  </a:lnTo>
                  <a:lnTo>
                    <a:pt x="909" y="20851"/>
                  </a:lnTo>
                  <a:lnTo>
                    <a:pt x="1089" y="20782"/>
                  </a:lnTo>
                  <a:lnTo>
                    <a:pt x="1269" y="20720"/>
                  </a:lnTo>
                  <a:lnTo>
                    <a:pt x="1453" y="20651"/>
                  </a:lnTo>
                  <a:lnTo>
                    <a:pt x="1818" y="20651"/>
                  </a:lnTo>
                  <a:lnTo>
                    <a:pt x="2088" y="20720"/>
                  </a:lnTo>
                  <a:lnTo>
                    <a:pt x="2812" y="20720"/>
                  </a:lnTo>
                  <a:lnTo>
                    <a:pt x="2996" y="20651"/>
                  </a:lnTo>
                  <a:lnTo>
                    <a:pt x="3176" y="20651"/>
                  </a:lnTo>
                  <a:lnTo>
                    <a:pt x="3406" y="20583"/>
                  </a:lnTo>
                  <a:lnTo>
                    <a:pt x="3586" y="20377"/>
                  </a:lnTo>
                  <a:lnTo>
                    <a:pt x="3766" y="20239"/>
                  </a:lnTo>
                  <a:lnTo>
                    <a:pt x="4175" y="20239"/>
                  </a:lnTo>
                  <a:lnTo>
                    <a:pt x="4355" y="20108"/>
                  </a:lnTo>
                  <a:lnTo>
                    <a:pt x="4585" y="20040"/>
                  </a:lnTo>
                  <a:lnTo>
                    <a:pt x="5129" y="20040"/>
                  </a:lnTo>
                  <a:lnTo>
                    <a:pt x="5354" y="19971"/>
                  </a:lnTo>
                  <a:lnTo>
                    <a:pt x="5538" y="19902"/>
                  </a:lnTo>
                  <a:lnTo>
                    <a:pt x="5763" y="19971"/>
                  </a:lnTo>
                  <a:lnTo>
                    <a:pt x="5988" y="19971"/>
                  </a:lnTo>
                  <a:lnTo>
                    <a:pt x="6173" y="19834"/>
                  </a:lnTo>
                  <a:lnTo>
                    <a:pt x="6308" y="19559"/>
                  </a:lnTo>
                  <a:lnTo>
                    <a:pt x="6398" y="19291"/>
                  </a:lnTo>
                  <a:lnTo>
                    <a:pt x="6582" y="19222"/>
                  </a:lnTo>
                  <a:lnTo>
                    <a:pt x="6852" y="19154"/>
                  </a:lnTo>
                  <a:lnTo>
                    <a:pt x="7032" y="19016"/>
                  </a:lnTo>
                  <a:lnTo>
                    <a:pt x="7216" y="18817"/>
                  </a:lnTo>
                  <a:lnTo>
                    <a:pt x="7396" y="18611"/>
                  </a:lnTo>
                  <a:lnTo>
                    <a:pt x="7576" y="18342"/>
                  </a:lnTo>
                  <a:lnTo>
                    <a:pt x="7761" y="18274"/>
                  </a:lnTo>
                  <a:lnTo>
                    <a:pt x="7941" y="18068"/>
                  </a:lnTo>
                  <a:lnTo>
                    <a:pt x="8121" y="17930"/>
                  </a:lnTo>
                  <a:lnTo>
                    <a:pt x="8305" y="17862"/>
                  </a:lnTo>
                  <a:lnTo>
                    <a:pt x="8485" y="17999"/>
                  </a:lnTo>
                  <a:lnTo>
                    <a:pt x="8670" y="18068"/>
                  </a:lnTo>
                  <a:lnTo>
                    <a:pt x="8850" y="18068"/>
                  </a:lnTo>
                  <a:lnTo>
                    <a:pt x="9030" y="18136"/>
                  </a:lnTo>
                  <a:lnTo>
                    <a:pt x="9349" y="18205"/>
                  </a:lnTo>
                  <a:lnTo>
                    <a:pt x="9529" y="18205"/>
                  </a:lnTo>
                  <a:lnTo>
                    <a:pt x="9803" y="18274"/>
                  </a:lnTo>
                  <a:lnTo>
                    <a:pt x="10028" y="18342"/>
                  </a:lnTo>
                  <a:lnTo>
                    <a:pt x="10208" y="18473"/>
                  </a:lnTo>
                  <a:lnTo>
                    <a:pt x="10393" y="18611"/>
                  </a:lnTo>
                  <a:lnTo>
                    <a:pt x="10573" y="18748"/>
                  </a:lnTo>
                  <a:lnTo>
                    <a:pt x="10753" y="18817"/>
                  </a:lnTo>
                  <a:lnTo>
                    <a:pt x="10937" y="18817"/>
                  </a:lnTo>
                  <a:lnTo>
                    <a:pt x="11117" y="18954"/>
                  </a:lnTo>
                  <a:lnTo>
                    <a:pt x="11297" y="19085"/>
                  </a:lnTo>
                  <a:lnTo>
                    <a:pt x="11482" y="19291"/>
                  </a:lnTo>
                  <a:lnTo>
                    <a:pt x="11752" y="19359"/>
                  </a:lnTo>
                  <a:lnTo>
                    <a:pt x="11936" y="19359"/>
                  </a:lnTo>
                  <a:lnTo>
                    <a:pt x="12116" y="19559"/>
                  </a:lnTo>
                  <a:lnTo>
                    <a:pt x="12296" y="19697"/>
                  </a:lnTo>
                  <a:lnTo>
                    <a:pt x="12480" y="19765"/>
                  </a:lnTo>
                  <a:lnTo>
                    <a:pt x="12705" y="19902"/>
                  </a:lnTo>
                  <a:lnTo>
                    <a:pt x="12885" y="19971"/>
                  </a:lnTo>
                  <a:lnTo>
                    <a:pt x="13524" y="19971"/>
                  </a:lnTo>
                  <a:lnTo>
                    <a:pt x="13749" y="20040"/>
                  </a:lnTo>
                  <a:lnTo>
                    <a:pt x="13979" y="20239"/>
                  </a:lnTo>
                  <a:lnTo>
                    <a:pt x="14204" y="20308"/>
                  </a:lnTo>
                  <a:lnTo>
                    <a:pt x="15067" y="20308"/>
                  </a:lnTo>
                  <a:lnTo>
                    <a:pt x="15247" y="20377"/>
                  </a:lnTo>
                  <a:lnTo>
                    <a:pt x="15472" y="20583"/>
                  </a:lnTo>
                  <a:lnTo>
                    <a:pt x="15657" y="20651"/>
                  </a:lnTo>
                  <a:lnTo>
                    <a:pt x="15837" y="20720"/>
                  </a:lnTo>
                  <a:lnTo>
                    <a:pt x="16066" y="20782"/>
                  </a:lnTo>
                  <a:lnTo>
                    <a:pt x="16471" y="20782"/>
                  </a:lnTo>
                  <a:lnTo>
                    <a:pt x="16656" y="20851"/>
                  </a:lnTo>
                  <a:lnTo>
                    <a:pt x="16835" y="21057"/>
                  </a:lnTo>
                  <a:lnTo>
                    <a:pt x="17470" y="21057"/>
                  </a:lnTo>
                  <a:lnTo>
                    <a:pt x="17699" y="21126"/>
                  </a:lnTo>
                  <a:lnTo>
                    <a:pt x="18694" y="21126"/>
                  </a:lnTo>
                  <a:lnTo>
                    <a:pt x="18923" y="21325"/>
                  </a:lnTo>
                  <a:lnTo>
                    <a:pt x="19148" y="21531"/>
                  </a:lnTo>
                  <a:lnTo>
                    <a:pt x="20376" y="21531"/>
                  </a:lnTo>
                  <a:lnTo>
                    <a:pt x="20601" y="21600"/>
                  </a:lnTo>
                  <a:lnTo>
                    <a:pt x="20831" y="21600"/>
                  </a:lnTo>
                  <a:lnTo>
                    <a:pt x="20237" y="21600"/>
                  </a:lnTo>
                  <a:lnTo>
                    <a:pt x="19877" y="21463"/>
                  </a:lnTo>
                  <a:lnTo>
                    <a:pt x="19647" y="21394"/>
                  </a:lnTo>
                  <a:lnTo>
                    <a:pt x="19287" y="21463"/>
                  </a:lnTo>
                  <a:lnTo>
                    <a:pt x="19103" y="21531"/>
                  </a:lnTo>
                  <a:lnTo>
                    <a:pt x="18923" y="21463"/>
                  </a:lnTo>
                  <a:lnTo>
                    <a:pt x="18833" y="21194"/>
                  </a:lnTo>
                  <a:lnTo>
                    <a:pt x="18424" y="21057"/>
                  </a:lnTo>
                  <a:lnTo>
                    <a:pt x="18244" y="21057"/>
                  </a:lnTo>
                  <a:lnTo>
                    <a:pt x="18014" y="20988"/>
                  </a:lnTo>
                  <a:lnTo>
                    <a:pt x="17744" y="20920"/>
                  </a:lnTo>
                  <a:lnTo>
                    <a:pt x="17380" y="20851"/>
                  </a:lnTo>
                  <a:lnTo>
                    <a:pt x="17155" y="20782"/>
                  </a:lnTo>
                  <a:lnTo>
                    <a:pt x="16970" y="20782"/>
                  </a:lnTo>
                  <a:lnTo>
                    <a:pt x="16701" y="20851"/>
                  </a:lnTo>
                  <a:lnTo>
                    <a:pt x="16201" y="20851"/>
                  </a:lnTo>
                  <a:lnTo>
                    <a:pt x="15972" y="20583"/>
                  </a:lnTo>
                  <a:lnTo>
                    <a:pt x="15792" y="20583"/>
                  </a:lnTo>
                  <a:lnTo>
                    <a:pt x="15472" y="20514"/>
                  </a:lnTo>
                  <a:lnTo>
                    <a:pt x="15112" y="20514"/>
                  </a:lnTo>
                  <a:lnTo>
                    <a:pt x="14928" y="20377"/>
                  </a:lnTo>
                  <a:lnTo>
                    <a:pt x="14703" y="20171"/>
                  </a:lnTo>
                  <a:lnTo>
                    <a:pt x="14523" y="20040"/>
                  </a:lnTo>
                  <a:lnTo>
                    <a:pt x="14339" y="19971"/>
                  </a:lnTo>
                  <a:lnTo>
                    <a:pt x="13979" y="19971"/>
                  </a:lnTo>
                  <a:lnTo>
                    <a:pt x="13794" y="19902"/>
                  </a:lnTo>
                  <a:lnTo>
                    <a:pt x="13524" y="19834"/>
                  </a:lnTo>
                  <a:lnTo>
                    <a:pt x="13250" y="19765"/>
                  </a:lnTo>
                  <a:lnTo>
                    <a:pt x="13070" y="19628"/>
                  </a:lnTo>
                  <a:lnTo>
                    <a:pt x="12840" y="19497"/>
                  </a:lnTo>
                  <a:lnTo>
                    <a:pt x="11981" y="19497"/>
                  </a:lnTo>
                  <a:lnTo>
                    <a:pt x="11617" y="19428"/>
                  </a:lnTo>
                  <a:lnTo>
                    <a:pt x="11437" y="19085"/>
                  </a:lnTo>
                  <a:lnTo>
                    <a:pt x="11252" y="18817"/>
                  </a:lnTo>
                  <a:lnTo>
                    <a:pt x="10663" y="18817"/>
                  </a:lnTo>
                  <a:lnTo>
                    <a:pt x="10303" y="18405"/>
                  </a:lnTo>
                  <a:lnTo>
                    <a:pt x="10073" y="18136"/>
                  </a:lnTo>
                  <a:lnTo>
                    <a:pt x="9848" y="17999"/>
                  </a:lnTo>
                  <a:lnTo>
                    <a:pt x="8850" y="17999"/>
                  </a:lnTo>
                  <a:lnTo>
                    <a:pt x="8670" y="17862"/>
                  </a:lnTo>
                  <a:lnTo>
                    <a:pt x="8170" y="17731"/>
                  </a:lnTo>
                  <a:lnTo>
                    <a:pt x="7716" y="17525"/>
                  </a:lnTo>
                  <a:lnTo>
                    <a:pt x="7626" y="17250"/>
                  </a:lnTo>
                  <a:lnTo>
                    <a:pt x="7671" y="16982"/>
                  </a:lnTo>
                  <a:lnTo>
                    <a:pt x="7531" y="16707"/>
                  </a:lnTo>
                  <a:lnTo>
                    <a:pt x="7396" y="16439"/>
                  </a:lnTo>
                  <a:lnTo>
                    <a:pt x="7261" y="16164"/>
                  </a:lnTo>
                  <a:lnTo>
                    <a:pt x="7077" y="15964"/>
                  </a:lnTo>
                  <a:lnTo>
                    <a:pt x="6897" y="15827"/>
                  </a:lnTo>
                  <a:lnTo>
                    <a:pt x="6717" y="15758"/>
                  </a:lnTo>
                  <a:lnTo>
                    <a:pt x="6353" y="15552"/>
                  </a:lnTo>
                  <a:lnTo>
                    <a:pt x="6173" y="15552"/>
                  </a:lnTo>
                  <a:lnTo>
                    <a:pt x="5988" y="15484"/>
                  </a:lnTo>
                  <a:lnTo>
                    <a:pt x="5763" y="15421"/>
                  </a:lnTo>
                  <a:lnTo>
                    <a:pt x="5444" y="15421"/>
                  </a:lnTo>
                  <a:lnTo>
                    <a:pt x="5264" y="15284"/>
                  </a:lnTo>
                  <a:lnTo>
                    <a:pt x="5084" y="15215"/>
                  </a:lnTo>
                  <a:lnTo>
                    <a:pt x="5354" y="15147"/>
                  </a:lnTo>
                  <a:lnTo>
                    <a:pt x="5538" y="15010"/>
                  </a:lnTo>
                  <a:lnTo>
                    <a:pt x="5718" y="14941"/>
                  </a:lnTo>
                  <a:lnTo>
                    <a:pt x="6897" y="14941"/>
                  </a:lnTo>
                  <a:lnTo>
                    <a:pt x="7077" y="14878"/>
                  </a:lnTo>
                  <a:lnTo>
                    <a:pt x="7441" y="14878"/>
                  </a:lnTo>
                  <a:lnTo>
                    <a:pt x="7851" y="14810"/>
                  </a:lnTo>
                  <a:lnTo>
                    <a:pt x="8031" y="14673"/>
                  </a:lnTo>
                  <a:lnTo>
                    <a:pt x="8215" y="14604"/>
                  </a:lnTo>
                  <a:lnTo>
                    <a:pt x="8850" y="14604"/>
                  </a:lnTo>
                  <a:lnTo>
                    <a:pt x="9120" y="14535"/>
                  </a:lnTo>
                  <a:lnTo>
                    <a:pt x="9304" y="14467"/>
                  </a:lnTo>
                  <a:lnTo>
                    <a:pt x="9664" y="14467"/>
                  </a:lnTo>
                  <a:lnTo>
                    <a:pt x="9848" y="14604"/>
                  </a:lnTo>
                  <a:lnTo>
                    <a:pt x="10073" y="14673"/>
                  </a:lnTo>
                  <a:lnTo>
                    <a:pt x="10847" y="14673"/>
                  </a:lnTo>
                  <a:lnTo>
                    <a:pt x="11027" y="14741"/>
                  </a:lnTo>
                  <a:lnTo>
                    <a:pt x="11572" y="14741"/>
                  </a:lnTo>
                  <a:lnTo>
                    <a:pt x="11752" y="14941"/>
                  </a:lnTo>
                  <a:lnTo>
                    <a:pt x="12116" y="15078"/>
                  </a:lnTo>
                  <a:lnTo>
                    <a:pt x="12296" y="15147"/>
                  </a:lnTo>
                  <a:lnTo>
                    <a:pt x="12525" y="15215"/>
                  </a:lnTo>
                  <a:lnTo>
                    <a:pt x="12705" y="15215"/>
                  </a:lnTo>
                  <a:lnTo>
                    <a:pt x="12840" y="15484"/>
                  </a:lnTo>
                  <a:lnTo>
                    <a:pt x="13070" y="15758"/>
                  </a:lnTo>
                  <a:lnTo>
                    <a:pt x="13340" y="15827"/>
                  </a:lnTo>
                  <a:lnTo>
                    <a:pt x="13524" y="15896"/>
                  </a:lnTo>
                  <a:lnTo>
                    <a:pt x="13704" y="16033"/>
                  </a:lnTo>
                  <a:lnTo>
                    <a:pt x="13884" y="16301"/>
                  </a:lnTo>
                  <a:lnTo>
                    <a:pt x="14069" y="16439"/>
                  </a:lnTo>
                  <a:lnTo>
                    <a:pt x="14249" y="16507"/>
                  </a:lnTo>
                  <a:lnTo>
                    <a:pt x="14478" y="16576"/>
                  </a:lnTo>
                  <a:lnTo>
                    <a:pt x="14658" y="16576"/>
                  </a:lnTo>
                  <a:lnTo>
                    <a:pt x="14838" y="16638"/>
                  </a:lnTo>
                  <a:lnTo>
                    <a:pt x="15022" y="16844"/>
                  </a:lnTo>
                  <a:lnTo>
                    <a:pt x="15202" y="17050"/>
                  </a:lnTo>
                  <a:lnTo>
                    <a:pt x="15517" y="17119"/>
                  </a:lnTo>
                  <a:lnTo>
                    <a:pt x="15702" y="17119"/>
                  </a:lnTo>
                  <a:lnTo>
                    <a:pt x="15882" y="17250"/>
                  </a:lnTo>
                  <a:lnTo>
                    <a:pt x="16246" y="17387"/>
                  </a:lnTo>
                  <a:lnTo>
                    <a:pt x="16561" y="17456"/>
                  </a:lnTo>
                  <a:lnTo>
                    <a:pt x="16835" y="17525"/>
                  </a:lnTo>
                  <a:lnTo>
                    <a:pt x="17245" y="17799"/>
                  </a:lnTo>
                  <a:lnTo>
                    <a:pt x="17425" y="17930"/>
                  </a:lnTo>
                  <a:lnTo>
                    <a:pt x="17605" y="18205"/>
                  </a:lnTo>
                  <a:lnTo>
                    <a:pt x="17924" y="18473"/>
                  </a:lnTo>
                  <a:lnTo>
                    <a:pt x="18104" y="18611"/>
                  </a:lnTo>
                  <a:lnTo>
                    <a:pt x="18289" y="18748"/>
                  </a:lnTo>
                  <a:lnTo>
                    <a:pt x="18514" y="18885"/>
                  </a:lnTo>
                  <a:lnTo>
                    <a:pt x="18788" y="19016"/>
                  </a:lnTo>
                  <a:lnTo>
                    <a:pt x="19013" y="19222"/>
                  </a:lnTo>
                  <a:lnTo>
                    <a:pt x="19193" y="19359"/>
                  </a:lnTo>
                  <a:lnTo>
                    <a:pt x="19377" y="19559"/>
                  </a:lnTo>
                  <a:lnTo>
                    <a:pt x="19557" y="19765"/>
                  </a:lnTo>
                  <a:lnTo>
                    <a:pt x="19877" y="19834"/>
                  </a:lnTo>
                  <a:lnTo>
                    <a:pt x="20057" y="19902"/>
                  </a:lnTo>
                  <a:lnTo>
                    <a:pt x="20286" y="20040"/>
                  </a:lnTo>
                  <a:lnTo>
                    <a:pt x="20511" y="20239"/>
                  </a:lnTo>
                  <a:lnTo>
                    <a:pt x="20691" y="20514"/>
                  </a:lnTo>
                  <a:lnTo>
                    <a:pt x="20876" y="20583"/>
                  </a:lnTo>
                  <a:lnTo>
                    <a:pt x="21056" y="20651"/>
                  </a:lnTo>
                  <a:lnTo>
                    <a:pt x="21236" y="20851"/>
                  </a:lnTo>
                  <a:lnTo>
                    <a:pt x="21420" y="21057"/>
                  </a:lnTo>
                  <a:lnTo>
                    <a:pt x="21600" y="21126"/>
                  </a:lnTo>
                  <a:lnTo>
                    <a:pt x="21420" y="20988"/>
                  </a:lnTo>
                  <a:lnTo>
                    <a:pt x="21191" y="20720"/>
                  </a:lnTo>
                  <a:lnTo>
                    <a:pt x="21056" y="20445"/>
                  </a:lnTo>
                  <a:lnTo>
                    <a:pt x="20876" y="20377"/>
                  </a:lnTo>
                  <a:lnTo>
                    <a:pt x="20646" y="20171"/>
                  </a:lnTo>
                  <a:lnTo>
                    <a:pt x="20421" y="19902"/>
                  </a:lnTo>
                  <a:lnTo>
                    <a:pt x="20237" y="19628"/>
                  </a:lnTo>
                  <a:lnTo>
                    <a:pt x="20057" y="19559"/>
                  </a:lnTo>
                  <a:lnTo>
                    <a:pt x="19877" y="19559"/>
                  </a:lnTo>
                  <a:lnTo>
                    <a:pt x="19692" y="19428"/>
                  </a:lnTo>
                  <a:lnTo>
                    <a:pt x="19512" y="19291"/>
                  </a:lnTo>
                  <a:lnTo>
                    <a:pt x="19193" y="19016"/>
                  </a:lnTo>
                  <a:lnTo>
                    <a:pt x="19013" y="18885"/>
                  </a:lnTo>
                  <a:lnTo>
                    <a:pt x="18833" y="18817"/>
                  </a:lnTo>
                  <a:lnTo>
                    <a:pt x="18604" y="18748"/>
                  </a:lnTo>
                  <a:lnTo>
                    <a:pt x="18424" y="18473"/>
                  </a:lnTo>
                  <a:lnTo>
                    <a:pt x="18199" y="18473"/>
                  </a:lnTo>
                  <a:lnTo>
                    <a:pt x="17969" y="18136"/>
                  </a:lnTo>
                  <a:lnTo>
                    <a:pt x="17789" y="17862"/>
                  </a:lnTo>
                  <a:lnTo>
                    <a:pt x="17605" y="17731"/>
                  </a:lnTo>
                  <a:lnTo>
                    <a:pt x="17425" y="17593"/>
                  </a:lnTo>
                  <a:lnTo>
                    <a:pt x="17155" y="17525"/>
                  </a:lnTo>
                  <a:lnTo>
                    <a:pt x="16970" y="17387"/>
                  </a:lnTo>
                  <a:lnTo>
                    <a:pt x="16791" y="17250"/>
                  </a:lnTo>
                  <a:lnTo>
                    <a:pt x="16426" y="17250"/>
                  </a:lnTo>
                  <a:lnTo>
                    <a:pt x="16201" y="17050"/>
                  </a:lnTo>
                  <a:lnTo>
                    <a:pt x="16017" y="16844"/>
                  </a:lnTo>
                  <a:lnTo>
                    <a:pt x="15837" y="16844"/>
                  </a:lnTo>
                  <a:lnTo>
                    <a:pt x="15657" y="16707"/>
                  </a:lnTo>
                  <a:lnTo>
                    <a:pt x="15427" y="16576"/>
                  </a:lnTo>
                  <a:lnTo>
                    <a:pt x="15157" y="16507"/>
                  </a:lnTo>
                  <a:lnTo>
                    <a:pt x="14973" y="16507"/>
                  </a:lnTo>
                  <a:lnTo>
                    <a:pt x="14703" y="16439"/>
                  </a:lnTo>
                  <a:lnTo>
                    <a:pt x="14478" y="16370"/>
                  </a:lnTo>
                  <a:lnTo>
                    <a:pt x="14294" y="16233"/>
                  </a:lnTo>
                  <a:lnTo>
                    <a:pt x="14069" y="15964"/>
                  </a:lnTo>
                  <a:lnTo>
                    <a:pt x="13839" y="15690"/>
                  </a:lnTo>
                  <a:lnTo>
                    <a:pt x="13614" y="15484"/>
                  </a:lnTo>
                  <a:lnTo>
                    <a:pt x="13434" y="15353"/>
                  </a:lnTo>
                  <a:lnTo>
                    <a:pt x="13205" y="15215"/>
                  </a:lnTo>
                  <a:lnTo>
                    <a:pt x="12840" y="15078"/>
                  </a:lnTo>
                  <a:lnTo>
                    <a:pt x="12660" y="14941"/>
                  </a:lnTo>
                  <a:lnTo>
                    <a:pt x="12251" y="14741"/>
                  </a:lnTo>
                  <a:lnTo>
                    <a:pt x="12071" y="14604"/>
                  </a:lnTo>
                  <a:lnTo>
                    <a:pt x="11981" y="14329"/>
                  </a:lnTo>
                  <a:lnTo>
                    <a:pt x="11846" y="14061"/>
                  </a:lnTo>
                  <a:lnTo>
                    <a:pt x="11662" y="13924"/>
                  </a:lnTo>
                  <a:lnTo>
                    <a:pt x="11527" y="13587"/>
                  </a:lnTo>
                  <a:lnTo>
                    <a:pt x="11297" y="13312"/>
                  </a:lnTo>
                  <a:lnTo>
                    <a:pt x="11252" y="13044"/>
                  </a:lnTo>
                  <a:lnTo>
                    <a:pt x="11207" y="12769"/>
                  </a:lnTo>
                  <a:lnTo>
                    <a:pt x="11117" y="12501"/>
                  </a:lnTo>
                  <a:lnTo>
                    <a:pt x="11027" y="12226"/>
                  </a:lnTo>
                  <a:lnTo>
                    <a:pt x="10937" y="11958"/>
                  </a:lnTo>
                  <a:lnTo>
                    <a:pt x="10892" y="11683"/>
                  </a:lnTo>
                  <a:lnTo>
                    <a:pt x="10802" y="11408"/>
                  </a:lnTo>
                  <a:lnTo>
                    <a:pt x="10708" y="11140"/>
                  </a:lnTo>
                  <a:lnTo>
                    <a:pt x="10528" y="10934"/>
                  </a:lnTo>
                  <a:lnTo>
                    <a:pt x="10438" y="10666"/>
                  </a:lnTo>
                  <a:lnTo>
                    <a:pt x="10303" y="10391"/>
                  </a:lnTo>
                  <a:lnTo>
                    <a:pt x="10118" y="10254"/>
                  </a:lnTo>
                  <a:lnTo>
                    <a:pt x="9893" y="10123"/>
                  </a:lnTo>
                  <a:lnTo>
                    <a:pt x="9709" y="9986"/>
                  </a:lnTo>
                  <a:lnTo>
                    <a:pt x="9484" y="9917"/>
                  </a:lnTo>
                  <a:lnTo>
                    <a:pt x="9304" y="9848"/>
                  </a:lnTo>
                  <a:lnTo>
                    <a:pt x="9120" y="9711"/>
                  </a:lnTo>
                  <a:lnTo>
                    <a:pt x="8940" y="9443"/>
                  </a:lnTo>
                  <a:lnTo>
                    <a:pt x="8760" y="9168"/>
                  </a:lnTo>
                  <a:lnTo>
                    <a:pt x="8575" y="8968"/>
                  </a:lnTo>
                  <a:lnTo>
                    <a:pt x="8395" y="8900"/>
                  </a:lnTo>
                  <a:lnTo>
                    <a:pt x="8260" y="8556"/>
                  </a:lnTo>
                  <a:lnTo>
                    <a:pt x="8076" y="8357"/>
                  </a:lnTo>
                  <a:lnTo>
                    <a:pt x="7716" y="8082"/>
                  </a:lnTo>
                  <a:lnTo>
                    <a:pt x="7531" y="7814"/>
                  </a:lnTo>
                  <a:lnTo>
                    <a:pt x="7351" y="7608"/>
                  </a:lnTo>
                  <a:lnTo>
                    <a:pt x="7172" y="7539"/>
                  </a:lnTo>
                  <a:lnTo>
                    <a:pt x="6987" y="7402"/>
                  </a:lnTo>
                  <a:lnTo>
                    <a:pt x="6807" y="7133"/>
                  </a:lnTo>
                  <a:lnTo>
                    <a:pt x="6672" y="6859"/>
                  </a:lnTo>
                  <a:lnTo>
                    <a:pt x="6488" y="6659"/>
                  </a:lnTo>
                  <a:lnTo>
                    <a:pt x="6263" y="6316"/>
                  </a:lnTo>
                  <a:lnTo>
                    <a:pt x="6083" y="6048"/>
                  </a:lnTo>
                  <a:lnTo>
                    <a:pt x="5898" y="5910"/>
                  </a:lnTo>
                  <a:lnTo>
                    <a:pt x="5718" y="5910"/>
                  </a:lnTo>
                  <a:lnTo>
                    <a:pt x="5489" y="5704"/>
                  </a:lnTo>
                  <a:lnTo>
                    <a:pt x="5264" y="5505"/>
                  </a:lnTo>
                  <a:lnTo>
                    <a:pt x="5084" y="5367"/>
                  </a:lnTo>
                  <a:lnTo>
                    <a:pt x="4899" y="5161"/>
                  </a:lnTo>
                  <a:lnTo>
                    <a:pt x="4720" y="5024"/>
                  </a:lnTo>
                  <a:lnTo>
                    <a:pt x="4540" y="4893"/>
                  </a:lnTo>
                  <a:lnTo>
                    <a:pt x="4355" y="4687"/>
                  </a:lnTo>
                  <a:lnTo>
                    <a:pt x="4175" y="4618"/>
                  </a:lnTo>
                  <a:lnTo>
                    <a:pt x="3995" y="4481"/>
                  </a:lnTo>
                  <a:lnTo>
                    <a:pt x="3856" y="4213"/>
                  </a:lnTo>
                  <a:lnTo>
                    <a:pt x="3766" y="3938"/>
                  </a:lnTo>
                  <a:lnTo>
                    <a:pt x="3631" y="3670"/>
                  </a:lnTo>
                  <a:lnTo>
                    <a:pt x="3496" y="3395"/>
                  </a:lnTo>
                  <a:lnTo>
                    <a:pt x="3356" y="3127"/>
                  </a:lnTo>
                  <a:lnTo>
                    <a:pt x="2996" y="2715"/>
                  </a:lnTo>
                  <a:lnTo>
                    <a:pt x="2812" y="2515"/>
                  </a:lnTo>
                  <a:lnTo>
                    <a:pt x="2452" y="2378"/>
                  </a:lnTo>
                  <a:lnTo>
                    <a:pt x="2268" y="2241"/>
                  </a:lnTo>
                  <a:lnTo>
                    <a:pt x="2088" y="2172"/>
                  </a:lnTo>
                  <a:lnTo>
                    <a:pt x="1908" y="2041"/>
                  </a:lnTo>
                  <a:lnTo>
                    <a:pt x="1768" y="1766"/>
                  </a:lnTo>
                  <a:lnTo>
                    <a:pt x="1678" y="1492"/>
                  </a:lnTo>
                  <a:lnTo>
                    <a:pt x="1543" y="1223"/>
                  </a:lnTo>
                  <a:lnTo>
                    <a:pt x="1363" y="1017"/>
                  </a:lnTo>
                  <a:lnTo>
                    <a:pt x="1224" y="749"/>
                  </a:lnTo>
                  <a:lnTo>
                    <a:pt x="1044" y="543"/>
                  </a:lnTo>
                  <a:lnTo>
                    <a:pt x="864" y="406"/>
                  </a:lnTo>
                  <a:lnTo>
                    <a:pt x="679" y="275"/>
                  </a:lnTo>
                  <a:lnTo>
                    <a:pt x="499" y="69"/>
                  </a:lnTo>
                  <a:lnTo>
                    <a:pt x="409" y="0"/>
                  </a:lnTo>
                </a:path>
              </a:pathLst>
            </a:custGeom>
            <a:solidFill>
              <a:srgbClr val="747474"/>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532" name="AutoShape 14"/>
            <p:cNvSpPr/>
            <p:nvPr/>
          </p:nvSpPr>
          <p:spPr>
            <a:xfrm>
              <a:off x="-1" y="0"/>
              <a:ext cx="8377238" cy="18453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43" y="21600"/>
                  </a:lnTo>
                  <a:lnTo>
                    <a:pt x="21157" y="21600"/>
                  </a:lnTo>
                  <a:lnTo>
                    <a:pt x="21600" y="0"/>
                  </a:lnTo>
                  <a:lnTo>
                    <a:pt x="0" y="0"/>
                  </a:lnTo>
                </a:path>
              </a:pathLst>
            </a:custGeom>
            <a:solidFill>
              <a:srgbClr val="9A9A9A"/>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533" name="AutoShape 15"/>
            <p:cNvSpPr/>
            <p:nvPr/>
          </p:nvSpPr>
          <p:spPr>
            <a:xfrm>
              <a:off x="-1" y="0"/>
              <a:ext cx="168500" cy="61849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0956"/>
                  </a:lnTo>
                  <a:lnTo>
                    <a:pt x="21600" y="644"/>
                  </a:lnTo>
                  <a:lnTo>
                    <a:pt x="0" y="0"/>
                  </a:lnTo>
                </a:path>
              </a:pathLst>
            </a:custGeom>
            <a:solidFill>
              <a:srgbClr val="747474"/>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534" name="AutoShape 16"/>
            <p:cNvSpPr/>
            <p:nvPr/>
          </p:nvSpPr>
          <p:spPr>
            <a:xfrm>
              <a:off x="8208736" y="0"/>
              <a:ext cx="168501" cy="6184900"/>
            </a:xfrm>
            <a:custGeom>
              <a:avLst/>
              <a:gdLst/>
              <a:ahLst/>
              <a:cxnLst>
                <a:cxn ang="0">
                  <a:pos x="wd2" y="hd2"/>
                </a:cxn>
                <a:cxn ang="5400000">
                  <a:pos x="wd2" y="hd2"/>
                </a:cxn>
                <a:cxn ang="10800000">
                  <a:pos x="wd2" y="hd2"/>
                </a:cxn>
                <a:cxn ang="16200000">
                  <a:pos x="wd2" y="hd2"/>
                </a:cxn>
              </a:cxnLst>
              <a:rect l="0" t="0" r="r" b="b"/>
              <a:pathLst>
                <a:path w="21600" h="21600" extrusionOk="0">
                  <a:moveTo>
                    <a:pt x="0" y="644"/>
                  </a:moveTo>
                  <a:lnTo>
                    <a:pt x="0" y="20956"/>
                  </a:lnTo>
                  <a:lnTo>
                    <a:pt x="21600" y="21600"/>
                  </a:lnTo>
                  <a:lnTo>
                    <a:pt x="21600" y="0"/>
                  </a:lnTo>
                  <a:lnTo>
                    <a:pt x="0" y="644"/>
                  </a:lnTo>
                </a:path>
              </a:pathLst>
            </a:custGeom>
            <a:solidFill>
              <a:srgbClr val="747474"/>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535" name="AutoShape 17"/>
            <p:cNvSpPr/>
            <p:nvPr/>
          </p:nvSpPr>
          <p:spPr>
            <a:xfrm>
              <a:off x="-1" y="6000369"/>
              <a:ext cx="8377238" cy="184531"/>
            </a:xfrm>
            <a:custGeom>
              <a:avLst/>
              <a:gdLst/>
              <a:ahLst/>
              <a:cxnLst>
                <a:cxn ang="0">
                  <a:pos x="wd2" y="hd2"/>
                </a:cxn>
                <a:cxn ang="5400000">
                  <a:pos x="wd2" y="hd2"/>
                </a:cxn>
                <a:cxn ang="10800000">
                  <a:pos x="wd2" y="hd2"/>
                </a:cxn>
                <a:cxn ang="16200000">
                  <a:pos x="wd2" y="hd2"/>
                </a:cxn>
              </a:cxnLst>
              <a:rect l="0" t="0" r="r" b="b"/>
              <a:pathLst>
                <a:path w="21600" h="21600" extrusionOk="0">
                  <a:moveTo>
                    <a:pt x="443" y="0"/>
                  </a:moveTo>
                  <a:lnTo>
                    <a:pt x="21157" y="0"/>
                  </a:lnTo>
                  <a:lnTo>
                    <a:pt x="21600" y="21600"/>
                  </a:lnTo>
                  <a:lnTo>
                    <a:pt x="0" y="21600"/>
                  </a:lnTo>
                  <a:lnTo>
                    <a:pt x="443" y="0"/>
                  </a:lnTo>
                </a:path>
              </a:pathLst>
            </a:custGeom>
            <a:solidFill>
              <a:srgbClr val="494949"/>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536" name="AutoShape 18"/>
            <p:cNvSpPr/>
            <p:nvPr/>
          </p:nvSpPr>
          <p:spPr>
            <a:xfrm>
              <a:off x="8208736" y="184528"/>
              <a:ext cx="125581" cy="297791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937" y="588"/>
                  </a:lnTo>
                  <a:lnTo>
                    <a:pt x="12577" y="923"/>
                  </a:lnTo>
                  <a:lnTo>
                    <a:pt x="12577" y="1258"/>
                  </a:lnTo>
                  <a:lnTo>
                    <a:pt x="9023" y="1592"/>
                  </a:lnTo>
                  <a:lnTo>
                    <a:pt x="7109" y="1927"/>
                  </a:lnTo>
                  <a:lnTo>
                    <a:pt x="10937" y="2596"/>
                  </a:lnTo>
                  <a:lnTo>
                    <a:pt x="14491" y="2931"/>
                  </a:lnTo>
                  <a:lnTo>
                    <a:pt x="14491" y="3600"/>
                  </a:lnTo>
                  <a:lnTo>
                    <a:pt x="12577" y="3935"/>
                  </a:lnTo>
                  <a:lnTo>
                    <a:pt x="9023" y="4269"/>
                  </a:lnTo>
                  <a:lnTo>
                    <a:pt x="9023" y="4685"/>
                  </a:lnTo>
                  <a:lnTo>
                    <a:pt x="10937" y="5019"/>
                  </a:lnTo>
                  <a:lnTo>
                    <a:pt x="12577" y="5354"/>
                  </a:lnTo>
                  <a:lnTo>
                    <a:pt x="14491" y="5781"/>
                  </a:lnTo>
                  <a:lnTo>
                    <a:pt x="12577" y="6115"/>
                  </a:lnTo>
                  <a:lnTo>
                    <a:pt x="10937" y="6450"/>
                  </a:lnTo>
                  <a:lnTo>
                    <a:pt x="9023" y="6785"/>
                  </a:lnTo>
                  <a:lnTo>
                    <a:pt x="10937" y="7119"/>
                  </a:lnTo>
                  <a:lnTo>
                    <a:pt x="12577" y="7454"/>
                  </a:lnTo>
                  <a:lnTo>
                    <a:pt x="14491" y="7788"/>
                  </a:lnTo>
                  <a:lnTo>
                    <a:pt x="16132" y="8123"/>
                  </a:lnTo>
                  <a:lnTo>
                    <a:pt x="18046" y="8458"/>
                  </a:lnTo>
                  <a:lnTo>
                    <a:pt x="18046" y="9208"/>
                  </a:lnTo>
                  <a:lnTo>
                    <a:pt x="14491" y="9623"/>
                  </a:lnTo>
                  <a:lnTo>
                    <a:pt x="9023" y="9958"/>
                  </a:lnTo>
                  <a:lnTo>
                    <a:pt x="5468" y="10292"/>
                  </a:lnTo>
                  <a:lnTo>
                    <a:pt x="3554" y="10627"/>
                  </a:lnTo>
                  <a:lnTo>
                    <a:pt x="5468" y="11054"/>
                  </a:lnTo>
                  <a:lnTo>
                    <a:pt x="12577" y="11723"/>
                  </a:lnTo>
                  <a:lnTo>
                    <a:pt x="16132" y="12138"/>
                  </a:lnTo>
                  <a:lnTo>
                    <a:pt x="16132" y="12554"/>
                  </a:lnTo>
                  <a:lnTo>
                    <a:pt x="14491" y="12981"/>
                  </a:lnTo>
                  <a:lnTo>
                    <a:pt x="12577" y="13315"/>
                  </a:lnTo>
                  <a:lnTo>
                    <a:pt x="12577" y="13731"/>
                  </a:lnTo>
                  <a:lnTo>
                    <a:pt x="14491" y="14065"/>
                  </a:lnTo>
                  <a:lnTo>
                    <a:pt x="14491" y="14400"/>
                  </a:lnTo>
                  <a:lnTo>
                    <a:pt x="16132" y="14735"/>
                  </a:lnTo>
                  <a:lnTo>
                    <a:pt x="14491" y="15150"/>
                  </a:lnTo>
                  <a:lnTo>
                    <a:pt x="14491" y="19258"/>
                  </a:lnTo>
                  <a:lnTo>
                    <a:pt x="18046" y="19592"/>
                  </a:lnTo>
                  <a:lnTo>
                    <a:pt x="18046" y="19927"/>
                  </a:lnTo>
                  <a:lnTo>
                    <a:pt x="14491" y="20262"/>
                  </a:lnTo>
                  <a:lnTo>
                    <a:pt x="12577" y="20596"/>
                  </a:lnTo>
                  <a:lnTo>
                    <a:pt x="16132" y="20931"/>
                  </a:lnTo>
                  <a:lnTo>
                    <a:pt x="18046" y="21265"/>
                  </a:lnTo>
                  <a:lnTo>
                    <a:pt x="18046" y="21600"/>
                  </a:lnTo>
                  <a:lnTo>
                    <a:pt x="10937" y="20931"/>
                  </a:lnTo>
                  <a:lnTo>
                    <a:pt x="9023" y="20596"/>
                  </a:lnTo>
                  <a:lnTo>
                    <a:pt x="16132" y="19927"/>
                  </a:lnTo>
                  <a:lnTo>
                    <a:pt x="14491" y="19592"/>
                  </a:lnTo>
                  <a:lnTo>
                    <a:pt x="12577" y="19258"/>
                  </a:lnTo>
                  <a:lnTo>
                    <a:pt x="14491" y="18923"/>
                  </a:lnTo>
                  <a:lnTo>
                    <a:pt x="14491" y="18254"/>
                  </a:lnTo>
                  <a:lnTo>
                    <a:pt x="12577" y="17919"/>
                  </a:lnTo>
                  <a:lnTo>
                    <a:pt x="12577" y="17250"/>
                  </a:lnTo>
                  <a:lnTo>
                    <a:pt x="14491" y="16823"/>
                  </a:lnTo>
                  <a:lnTo>
                    <a:pt x="14491" y="16073"/>
                  </a:lnTo>
                  <a:lnTo>
                    <a:pt x="12577" y="15738"/>
                  </a:lnTo>
                  <a:lnTo>
                    <a:pt x="12577" y="15323"/>
                  </a:lnTo>
                  <a:lnTo>
                    <a:pt x="14491" y="14988"/>
                  </a:lnTo>
                  <a:lnTo>
                    <a:pt x="14491" y="14573"/>
                  </a:lnTo>
                  <a:lnTo>
                    <a:pt x="12577" y="14227"/>
                  </a:lnTo>
                  <a:lnTo>
                    <a:pt x="10937" y="13892"/>
                  </a:lnTo>
                  <a:lnTo>
                    <a:pt x="9023" y="13558"/>
                  </a:lnTo>
                  <a:lnTo>
                    <a:pt x="10937" y="13142"/>
                  </a:lnTo>
                  <a:lnTo>
                    <a:pt x="18046" y="12473"/>
                  </a:lnTo>
                  <a:lnTo>
                    <a:pt x="16132" y="12138"/>
                  </a:lnTo>
                  <a:lnTo>
                    <a:pt x="10937" y="11804"/>
                  </a:lnTo>
                  <a:lnTo>
                    <a:pt x="3554" y="11550"/>
                  </a:lnTo>
                  <a:lnTo>
                    <a:pt x="1914" y="11215"/>
                  </a:lnTo>
                  <a:lnTo>
                    <a:pt x="9023" y="10881"/>
                  </a:lnTo>
                  <a:lnTo>
                    <a:pt x="14491" y="10465"/>
                  </a:lnTo>
                  <a:lnTo>
                    <a:pt x="14491" y="9381"/>
                  </a:lnTo>
                  <a:lnTo>
                    <a:pt x="16132" y="9046"/>
                  </a:lnTo>
                  <a:lnTo>
                    <a:pt x="16132" y="8712"/>
                  </a:lnTo>
                  <a:lnTo>
                    <a:pt x="14491" y="8377"/>
                  </a:lnTo>
                  <a:lnTo>
                    <a:pt x="14491" y="8042"/>
                  </a:lnTo>
                  <a:lnTo>
                    <a:pt x="10937" y="7708"/>
                  </a:lnTo>
                  <a:lnTo>
                    <a:pt x="10937" y="7027"/>
                  </a:lnTo>
                  <a:lnTo>
                    <a:pt x="16132" y="6692"/>
                  </a:lnTo>
                  <a:lnTo>
                    <a:pt x="19686" y="6358"/>
                  </a:lnTo>
                  <a:lnTo>
                    <a:pt x="21600" y="5942"/>
                  </a:lnTo>
                  <a:lnTo>
                    <a:pt x="21600" y="5608"/>
                  </a:lnTo>
                  <a:lnTo>
                    <a:pt x="16132" y="5273"/>
                  </a:lnTo>
                  <a:lnTo>
                    <a:pt x="14491" y="4938"/>
                  </a:lnTo>
                  <a:lnTo>
                    <a:pt x="14491" y="4269"/>
                  </a:lnTo>
                  <a:lnTo>
                    <a:pt x="12577" y="3935"/>
                  </a:lnTo>
                  <a:lnTo>
                    <a:pt x="9023" y="3600"/>
                  </a:lnTo>
                  <a:lnTo>
                    <a:pt x="9023" y="3265"/>
                  </a:lnTo>
                  <a:lnTo>
                    <a:pt x="7109" y="2850"/>
                  </a:lnTo>
                  <a:lnTo>
                    <a:pt x="7109" y="2515"/>
                  </a:lnTo>
                  <a:lnTo>
                    <a:pt x="10937" y="2181"/>
                  </a:lnTo>
                  <a:lnTo>
                    <a:pt x="14491" y="1846"/>
                  </a:lnTo>
                  <a:lnTo>
                    <a:pt x="14491" y="1177"/>
                  </a:lnTo>
                  <a:lnTo>
                    <a:pt x="9023" y="842"/>
                  </a:lnTo>
                  <a:lnTo>
                    <a:pt x="1914" y="173"/>
                  </a:lnTo>
                  <a:lnTo>
                    <a:pt x="0" y="0"/>
                  </a:lnTo>
                </a:path>
              </a:pathLst>
            </a:custGeom>
            <a:solidFill>
              <a:srgbClr val="494949"/>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537" name="AutoShape 19"/>
            <p:cNvSpPr/>
            <p:nvPr/>
          </p:nvSpPr>
          <p:spPr>
            <a:xfrm>
              <a:off x="1088880" y="6025821"/>
              <a:ext cx="2373288" cy="125673"/>
            </a:xfrm>
            <a:custGeom>
              <a:avLst/>
              <a:gdLst/>
              <a:ahLst/>
              <a:cxnLst>
                <a:cxn ang="0">
                  <a:pos x="wd2" y="hd2"/>
                </a:cxn>
                <a:cxn ang="5400000">
                  <a:pos x="wd2" y="hd2"/>
                </a:cxn>
                <a:cxn ang="10800000">
                  <a:pos x="wd2" y="hd2"/>
                </a:cxn>
                <a:cxn ang="16200000">
                  <a:pos x="wd2" y="hd2"/>
                </a:cxn>
              </a:cxnLst>
              <a:rect l="0" t="0" r="r" b="b"/>
              <a:pathLst>
                <a:path w="21600" h="21600" extrusionOk="0">
                  <a:moveTo>
                    <a:pt x="188" y="11757"/>
                  </a:moveTo>
                  <a:lnTo>
                    <a:pt x="1259" y="0"/>
                  </a:lnTo>
                  <a:lnTo>
                    <a:pt x="1649" y="1914"/>
                  </a:lnTo>
                  <a:lnTo>
                    <a:pt x="2040" y="7929"/>
                  </a:lnTo>
                  <a:lnTo>
                    <a:pt x="2431" y="11757"/>
                  </a:lnTo>
                  <a:lnTo>
                    <a:pt x="3892" y="11757"/>
                  </a:lnTo>
                  <a:lnTo>
                    <a:pt x="4470" y="13671"/>
                  </a:lnTo>
                  <a:lnTo>
                    <a:pt x="4861" y="17772"/>
                  </a:lnTo>
                  <a:lnTo>
                    <a:pt x="5642" y="21600"/>
                  </a:lnTo>
                  <a:lnTo>
                    <a:pt x="7002" y="21600"/>
                  </a:lnTo>
                  <a:lnTo>
                    <a:pt x="7595" y="19686"/>
                  </a:lnTo>
                  <a:lnTo>
                    <a:pt x="8174" y="17772"/>
                  </a:lnTo>
                  <a:lnTo>
                    <a:pt x="8854" y="17772"/>
                  </a:lnTo>
                  <a:lnTo>
                    <a:pt x="9534" y="15585"/>
                  </a:lnTo>
                  <a:lnTo>
                    <a:pt x="10315" y="11757"/>
                  </a:lnTo>
                  <a:lnTo>
                    <a:pt x="11777" y="11757"/>
                  </a:lnTo>
                  <a:lnTo>
                    <a:pt x="12167" y="13671"/>
                  </a:lnTo>
                  <a:lnTo>
                    <a:pt x="12645" y="15585"/>
                  </a:lnTo>
                  <a:lnTo>
                    <a:pt x="13035" y="15585"/>
                  </a:lnTo>
                  <a:lnTo>
                    <a:pt x="14106" y="13671"/>
                  </a:lnTo>
                  <a:lnTo>
                    <a:pt x="14887" y="9843"/>
                  </a:lnTo>
                  <a:lnTo>
                    <a:pt x="17810" y="9843"/>
                  </a:lnTo>
                  <a:lnTo>
                    <a:pt x="18591" y="7929"/>
                  </a:lnTo>
                  <a:lnTo>
                    <a:pt x="19951" y="7929"/>
                  </a:lnTo>
                  <a:lnTo>
                    <a:pt x="20341" y="9843"/>
                  </a:lnTo>
                  <a:lnTo>
                    <a:pt x="20819" y="11757"/>
                  </a:lnTo>
                  <a:lnTo>
                    <a:pt x="21209" y="6015"/>
                  </a:lnTo>
                  <a:lnTo>
                    <a:pt x="21600" y="3828"/>
                  </a:lnTo>
                  <a:lnTo>
                    <a:pt x="21209" y="6015"/>
                  </a:lnTo>
                  <a:lnTo>
                    <a:pt x="20428" y="9843"/>
                  </a:lnTo>
                  <a:lnTo>
                    <a:pt x="20038" y="9843"/>
                  </a:lnTo>
                  <a:lnTo>
                    <a:pt x="19560" y="7929"/>
                  </a:lnTo>
                  <a:lnTo>
                    <a:pt x="18779" y="7929"/>
                  </a:lnTo>
                  <a:lnTo>
                    <a:pt x="17896" y="11757"/>
                  </a:lnTo>
                  <a:lnTo>
                    <a:pt x="17318" y="15585"/>
                  </a:lnTo>
                  <a:lnTo>
                    <a:pt x="16927" y="19686"/>
                  </a:lnTo>
                  <a:lnTo>
                    <a:pt x="16450" y="19686"/>
                  </a:lnTo>
                  <a:lnTo>
                    <a:pt x="16059" y="17772"/>
                  </a:lnTo>
                  <a:lnTo>
                    <a:pt x="15668" y="15585"/>
                  </a:lnTo>
                  <a:lnTo>
                    <a:pt x="15278" y="13671"/>
                  </a:lnTo>
                  <a:lnTo>
                    <a:pt x="14786" y="9843"/>
                  </a:lnTo>
                  <a:lnTo>
                    <a:pt x="13238" y="9843"/>
                  </a:lnTo>
                  <a:lnTo>
                    <a:pt x="12746" y="11757"/>
                  </a:lnTo>
                  <a:lnTo>
                    <a:pt x="11965" y="15585"/>
                  </a:lnTo>
                  <a:lnTo>
                    <a:pt x="9534" y="15585"/>
                  </a:lnTo>
                  <a:lnTo>
                    <a:pt x="9143" y="13671"/>
                  </a:lnTo>
                  <a:lnTo>
                    <a:pt x="8753" y="13671"/>
                  </a:lnTo>
                  <a:lnTo>
                    <a:pt x="8362" y="15585"/>
                  </a:lnTo>
                  <a:lnTo>
                    <a:pt x="7972" y="15585"/>
                  </a:lnTo>
                  <a:lnTo>
                    <a:pt x="7595" y="17772"/>
                  </a:lnTo>
                  <a:lnTo>
                    <a:pt x="7002" y="17772"/>
                  </a:lnTo>
                  <a:lnTo>
                    <a:pt x="6424" y="15585"/>
                  </a:lnTo>
                  <a:lnTo>
                    <a:pt x="6033" y="15585"/>
                  </a:lnTo>
                  <a:lnTo>
                    <a:pt x="5642" y="11757"/>
                  </a:lnTo>
                  <a:lnTo>
                    <a:pt x="5252" y="9843"/>
                  </a:lnTo>
                  <a:lnTo>
                    <a:pt x="4861" y="11757"/>
                  </a:lnTo>
                  <a:lnTo>
                    <a:pt x="4470" y="15585"/>
                  </a:lnTo>
                  <a:lnTo>
                    <a:pt x="3704" y="15585"/>
                  </a:lnTo>
                  <a:lnTo>
                    <a:pt x="3212" y="13671"/>
                  </a:lnTo>
                  <a:lnTo>
                    <a:pt x="2821" y="13671"/>
                  </a:lnTo>
                  <a:lnTo>
                    <a:pt x="2431" y="6015"/>
                  </a:lnTo>
                  <a:lnTo>
                    <a:pt x="2040" y="1914"/>
                  </a:lnTo>
                  <a:lnTo>
                    <a:pt x="1649" y="3828"/>
                  </a:lnTo>
                  <a:lnTo>
                    <a:pt x="1172" y="6015"/>
                  </a:lnTo>
                  <a:lnTo>
                    <a:pt x="781" y="9843"/>
                  </a:lnTo>
                  <a:lnTo>
                    <a:pt x="391" y="9843"/>
                  </a:lnTo>
                  <a:lnTo>
                    <a:pt x="0" y="13671"/>
                  </a:lnTo>
                  <a:lnTo>
                    <a:pt x="188" y="11757"/>
                  </a:lnTo>
                </a:path>
              </a:pathLst>
            </a:custGeom>
            <a:solidFill>
              <a:srgbClr val="393939"/>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538" name="AutoShape 20"/>
            <p:cNvSpPr/>
            <p:nvPr/>
          </p:nvSpPr>
          <p:spPr>
            <a:xfrm>
              <a:off x="4016940" y="6000369"/>
              <a:ext cx="2745250" cy="12726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0583" y="5940"/>
                  </a:lnTo>
                  <a:lnTo>
                    <a:pt x="20245" y="1890"/>
                  </a:lnTo>
                  <a:lnTo>
                    <a:pt x="19918" y="0"/>
                  </a:lnTo>
                  <a:lnTo>
                    <a:pt x="19579" y="4050"/>
                  </a:lnTo>
                  <a:lnTo>
                    <a:pt x="19240" y="11880"/>
                  </a:lnTo>
                  <a:lnTo>
                    <a:pt x="18902" y="15660"/>
                  </a:lnTo>
                  <a:lnTo>
                    <a:pt x="18563" y="19710"/>
                  </a:lnTo>
                  <a:lnTo>
                    <a:pt x="17797" y="21600"/>
                  </a:lnTo>
                  <a:lnTo>
                    <a:pt x="16956" y="21600"/>
                  </a:lnTo>
                  <a:lnTo>
                    <a:pt x="16454" y="19710"/>
                  </a:lnTo>
                  <a:lnTo>
                    <a:pt x="16115" y="17550"/>
                  </a:lnTo>
                  <a:lnTo>
                    <a:pt x="15689" y="19710"/>
                  </a:lnTo>
                  <a:lnTo>
                    <a:pt x="14684" y="19710"/>
                  </a:lnTo>
                  <a:lnTo>
                    <a:pt x="14095" y="17550"/>
                  </a:lnTo>
                  <a:lnTo>
                    <a:pt x="13756" y="17550"/>
                  </a:lnTo>
                  <a:lnTo>
                    <a:pt x="13241" y="15660"/>
                  </a:lnTo>
                  <a:lnTo>
                    <a:pt x="12915" y="15660"/>
                  </a:lnTo>
                  <a:lnTo>
                    <a:pt x="12576" y="9720"/>
                  </a:lnTo>
                  <a:lnTo>
                    <a:pt x="12149" y="4050"/>
                  </a:lnTo>
                  <a:lnTo>
                    <a:pt x="11057" y="4050"/>
                  </a:lnTo>
                  <a:lnTo>
                    <a:pt x="10631" y="7830"/>
                  </a:lnTo>
                  <a:lnTo>
                    <a:pt x="9878" y="11880"/>
                  </a:lnTo>
                  <a:lnTo>
                    <a:pt x="9451" y="13770"/>
                  </a:lnTo>
                  <a:lnTo>
                    <a:pt x="9112" y="13770"/>
                  </a:lnTo>
                  <a:lnTo>
                    <a:pt x="8610" y="11880"/>
                  </a:lnTo>
                  <a:lnTo>
                    <a:pt x="8271" y="7830"/>
                  </a:lnTo>
                  <a:lnTo>
                    <a:pt x="7932" y="5940"/>
                  </a:lnTo>
                  <a:lnTo>
                    <a:pt x="7091" y="5940"/>
                  </a:lnTo>
                  <a:lnTo>
                    <a:pt x="6664" y="7830"/>
                  </a:lnTo>
                  <a:lnTo>
                    <a:pt x="5987" y="7830"/>
                  </a:lnTo>
                  <a:lnTo>
                    <a:pt x="5485" y="9720"/>
                  </a:lnTo>
                  <a:lnTo>
                    <a:pt x="5058" y="11880"/>
                  </a:lnTo>
                  <a:lnTo>
                    <a:pt x="3539" y="11880"/>
                  </a:lnTo>
                  <a:lnTo>
                    <a:pt x="2874" y="7830"/>
                  </a:lnTo>
                  <a:lnTo>
                    <a:pt x="2447" y="5940"/>
                  </a:lnTo>
                  <a:lnTo>
                    <a:pt x="2109" y="5940"/>
                  </a:lnTo>
                  <a:lnTo>
                    <a:pt x="1770" y="4050"/>
                  </a:lnTo>
                  <a:lnTo>
                    <a:pt x="1431" y="1890"/>
                  </a:lnTo>
                  <a:lnTo>
                    <a:pt x="1092" y="1890"/>
                  </a:lnTo>
                  <a:lnTo>
                    <a:pt x="766" y="4050"/>
                  </a:lnTo>
                  <a:lnTo>
                    <a:pt x="427" y="5940"/>
                  </a:lnTo>
                  <a:lnTo>
                    <a:pt x="88" y="9720"/>
                  </a:lnTo>
                </a:path>
              </a:pathLst>
            </a:custGeom>
            <a:solidFill>
              <a:srgbClr val="313131"/>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539" name="AutoShape 21"/>
            <p:cNvSpPr/>
            <p:nvPr/>
          </p:nvSpPr>
          <p:spPr>
            <a:xfrm>
              <a:off x="8208736" y="2861787"/>
              <a:ext cx="125581" cy="217139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9023" y="1725"/>
                  </a:lnTo>
                  <a:lnTo>
                    <a:pt x="14491" y="2184"/>
                  </a:lnTo>
                  <a:lnTo>
                    <a:pt x="16132" y="2643"/>
                  </a:lnTo>
                  <a:lnTo>
                    <a:pt x="18046" y="3102"/>
                  </a:lnTo>
                  <a:lnTo>
                    <a:pt x="16132" y="3671"/>
                  </a:lnTo>
                  <a:lnTo>
                    <a:pt x="12577" y="4257"/>
                  </a:lnTo>
                  <a:lnTo>
                    <a:pt x="10937" y="4716"/>
                  </a:lnTo>
                  <a:lnTo>
                    <a:pt x="9023" y="5285"/>
                  </a:lnTo>
                  <a:lnTo>
                    <a:pt x="9023" y="6203"/>
                  </a:lnTo>
                  <a:lnTo>
                    <a:pt x="10937" y="6662"/>
                  </a:lnTo>
                  <a:lnTo>
                    <a:pt x="10937" y="7232"/>
                  </a:lnTo>
                  <a:lnTo>
                    <a:pt x="14491" y="7817"/>
                  </a:lnTo>
                  <a:lnTo>
                    <a:pt x="14491" y="11029"/>
                  </a:lnTo>
                  <a:lnTo>
                    <a:pt x="16132" y="11726"/>
                  </a:lnTo>
                  <a:lnTo>
                    <a:pt x="18046" y="12185"/>
                  </a:lnTo>
                  <a:lnTo>
                    <a:pt x="18046" y="12644"/>
                  </a:lnTo>
                  <a:lnTo>
                    <a:pt x="16132" y="13213"/>
                  </a:lnTo>
                  <a:lnTo>
                    <a:pt x="12577" y="13783"/>
                  </a:lnTo>
                  <a:lnTo>
                    <a:pt x="14491" y="14242"/>
                  </a:lnTo>
                  <a:lnTo>
                    <a:pt x="18046" y="14701"/>
                  </a:lnTo>
                  <a:lnTo>
                    <a:pt x="18046" y="15160"/>
                  </a:lnTo>
                  <a:lnTo>
                    <a:pt x="16132" y="16077"/>
                  </a:lnTo>
                  <a:lnTo>
                    <a:pt x="14491" y="16774"/>
                  </a:lnTo>
                  <a:lnTo>
                    <a:pt x="14491" y="17233"/>
                  </a:lnTo>
                  <a:lnTo>
                    <a:pt x="16132" y="17691"/>
                  </a:lnTo>
                  <a:lnTo>
                    <a:pt x="19686" y="18150"/>
                  </a:lnTo>
                  <a:lnTo>
                    <a:pt x="19686" y="18609"/>
                  </a:lnTo>
                  <a:lnTo>
                    <a:pt x="16132" y="19195"/>
                  </a:lnTo>
                  <a:lnTo>
                    <a:pt x="12577" y="19654"/>
                  </a:lnTo>
                  <a:lnTo>
                    <a:pt x="14491" y="20223"/>
                  </a:lnTo>
                  <a:lnTo>
                    <a:pt x="18046" y="20682"/>
                  </a:lnTo>
                  <a:lnTo>
                    <a:pt x="19686" y="21141"/>
                  </a:lnTo>
                  <a:lnTo>
                    <a:pt x="21600" y="21600"/>
                  </a:lnTo>
                  <a:lnTo>
                    <a:pt x="16132" y="20571"/>
                  </a:lnTo>
                  <a:lnTo>
                    <a:pt x="10937" y="20113"/>
                  </a:lnTo>
                  <a:lnTo>
                    <a:pt x="9023" y="19654"/>
                  </a:lnTo>
                  <a:lnTo>
                    <a:pt x="9023" y="18720"/>
                  </a:lnTo>
                  <a:lnTo>
                    <a:pt x="16132" y="17802"/>
                  </a:lnTo>
                  <a:lnTo>
                    <a:pt x="16132" y="16315"/>
                  </a:lnTo>
                  <a:lnTo>
                    <a:pt x="18046" y="15745"/>
                  </a:lnTo>
                  <a:lnTo>
                    <a:pt x="18046" y="13672"/>
                  </a:lnTo>
                  <a:lnTo>
                    <a:pt x="10937" y="13213"/>
                  </a:lnTo>
                  <a:lnTo>
                    <a:pt x="7109" y="12644"/>
                  </a:lnTo>
                  <a:lnTo>
                    <a:pt x="7109" y="8735"/>
                  </a:lnTo>
                  <a:lnTo>
                    <a:pt x="10937" y="8276"/>
                  </a:lnTo>
                  <a:lnTo>
                    <a:pt x="12577" y="7691"/>
                  </a:lnTo>
                  <a:lnTo>
                    <a:pt x="12577" y="3560"/>
                  </a:lnTo>
                  <a:lnTo>
                    <a:pt x="14491" y="3102"/>
                  </a:lnTo>
                  <a:lnTo>
                    <a:pt x="16132" y="2532"/>
                  </a:lnTo>
                  <a:lnTo>
                    <a:pt x="12577" y="2073"/>
                  </a:lnTo>
                  <a:lnTo>
                    <a:pt x="7109" y="1614"/>
                  </a:lnTo>
                  <a:lnTo>
                    <a:pt x="3554" y="1155"/>
                  </a:lnTo>
                  <a:lnTo>
                    <a:pt x="3554" y="696"/>
                  </a:lnTo>
                  <a:lnTo>
                    <a:pt x="1914" y="237"/>
                  </a:lnTo>
                  <a:lnTo>
                    <a:pt x="0" y="0"/>
                  </a:lnTo>
                </a:path>
              </a:pathLst>
            </a:custGeom>
            <a:solidFill>
              <a:srgbClr val="9A9A9A"/>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540" name="AutoShape 22"/>
            <p:cNvSpPr/>
            <p:nvPr/>
          </p:nvSpPr>
          <p:spPr>
            <a:xfrm>
              <a:off x="-1" y="0"/>
              <a:ext cx="168500" cy="339469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174"/>
                  </a:lnTo>
                  <a:lnTo>
                    <a:pt x="21600" y="9990"/>
                  </a:lnTo>
                  <a:lnTo>
                    <a:pt x="10800" y="10577"/>
                  </a:lnTo>
                  <a:lnTo>
                    <a:pt x="10800" y="11751"/>
                  </a:lnTo>
                  <a:lnTo>
                    <a:pt x="13449" y="12339"/>
                  </a:lnTo>
                  <a:lnTo>
                    <a:pt x="8151" y="12926"/>
                  </a:lnTo>
                  <a:lnTo>
                    <a:pt x="8151" y="13523"/>
                  </a:lnTo>
                  <a:lnTo>
                    <a:pt x="5502" y="14110"/>
                  </a:lnTo>
                  <a:lnTo>
                    <a:pt x="10800" y="15284"/>
                  </a:lnTo>
                  <a:lnTo>
                    <a:pt x="10800" y="15871"/>
                  </a:lnTo>
                  <a:lnTo>
                    <a:pt x="13449" y="16458"/>
                  </a:lnTo>
                  <a:lnTo>
                    <a:pt x="8151" y="17045"/>
                  </a:lnTo>
                  <a:lnTo>
                    <a:pt x="5502" y="17632"/>
                  </a:lnTo>
                  <a:lnTo>
                    <a:pt x="5502" y="18219"/>
                  </a:lnTo>
                  <a:lnTo>
                    <a:pt x="8151" y="18958"/>
                  </a:lnTo>
                  <a:lnTo>
                    <a:pt x="8151" y="19687"/>
                  </a:lnTo>
                  <a:lnTo>
                    <a:pt x="5502" y="20426"/>
                  </a:lnTo>
                  <a:lnTo>
                    <a:pt x="10800" y="21600"/>
                  </a:lnTo>
                  <a:lnTo>
                    <a:pt x="2649" y="20861"/>
                  </a:lnTo>
                  <a:lnTo>
                    <a:pt x="2649" y="19393"/>
                  </a:lnTo>
                  <a:lnTo>
                    <a:pt x="5502" y="18806"/>
                  </a:lnTo>
                  <a:lnTo>
                    <a:pt x="8151" y="18219"/>
                  </a:lnTo>
                  <a:lnTo>
                    <a:pt x="8151" y="14990"/>
                  </a:lnTo>
                  <a:lnTo>
                    <a:pt x="10800" y="14403"/>
                  </a:lnTo>
                  <a:lnTo>
                    <a:pt x="10800" y="13077"/>
                  </a:lnTo>
                  <a:lnTo>
                    <a:pt x="8151" y="12490"/>
                  </a:lnTo>
                  <a:lnTo>
                    <a:pt x="8151" y="11903"/>
                  </a:lnTo>
                  <a:lnTo>
                    <a:pt x="13449" y="10729"/>
                  </a:lnTo>
                  <a:lnTo>
                    <a:pt x="13449" y="5587"/>
                  </a:lnTo>
                  <a:lnTo>
                    <a:pt x="10800" y="5000"/>
                  </a:lnTo>
                  <a:lnTo>
                    <a:pt x="10800" y="1468"/>
                  </a:lnTo>
                  <a:lnTo>
                    <a:pt x="5502" y="881"/>
                  </a:lnTo>
                  <a:lnTo>
                    <a:pt x="0" y="0"/>
                  </a:lnTo>
                </a:path>
              </a:pathLst>
            </a:custGeom>
            <a:solidFill>
              <a:srgbClr val="9A9A9A"/>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541" name="AutoShape 23"/>
            <p:cNvSpPr/>
            <p:nvPr/>
          </p:nvSpPr>
          <p:spPr>
            <a:xfrm>
              <a:off x="22253" y="370648"/>
              <a:ext cx="146246" cy="270430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8548" y="929"/>
                  </a:lnTo>
                  <a:lnTo>
                    <a:pt x="18548" y="1666"/>
                  </a:lnTo>
                  <a:lnTo>
                    <a:pt x="15496" y="2404"/>
                  </a:lnTo>
                  <a:lnTo>
                    <a:pt x="6104" y="3142"/>
                  </a:lnTo>
                  <a:lnTo>
                    <a:pt x="6104" y="4618"/>
                  </a:lnTo>
                  <a:lnTo>
                    <a:pt x="9157" y="5355"/>
                  </a:lnTo>
                  <a:lnTo>
                    <a:pt x="12443" y="6093"/>
                  </a:lnTo>
                  <a:lnTo>
                    <a:pt x="12443" y="6831"/>
                  </a:lnTo>
                  <a:lnTo>
                    <a:pt x="9157" y="7760"/>
                  </a:lnTo>
                  <a:lnTo>
                    <a:pt x="9157" y="9973"/>
                  </a:lnTo>
                  <a:lnTo>
                    <a:pt x="3052" y="10889"/>
                  </a:lnTo>
                  <a:lnTo>
                    <a:pt x="0" y="11627"/>
                  </a:lnTo>
                  <a:lnTo>
                    <a:pt x="0" y="12365"/>
                  </a:lnTo>
                  <a:lnTo>
                    <a:pt x="6104" y="13102"/>
                  </a:lnTo>
                  <a:lnTo>
                    <a:pt x="6104" y="14031"/>
                  </a:lnTo>
                  <a:lnTo>
                    <a:pt x="3052" y="14960"/>
                  </a:lnTo>
                  <a:lnTo>
                    <a:pt x="3052" y="17173"/>
                  </a:lnTo>
                  <a:lnTo>
                    <a:pt x="0" y="17911"/>
                  </a:lnTo>
                  <a:lnTo>
                    <a:pt x="0" y="18649"/>
                  </a:lnTo>
                  <a:lnTo>
                    <a:pt x="3052" y="19387"/>
                  </a:lnTo>
                  <a:lnTo>
                    <a:pt x="12443" y="20124"/>
                  </a:lnTo>
                  <a:lnTo>
                    <a:pt x="12443" y="20862"/>
                  </a:lnTo>
                  <a:lnTo>
                    <a:pt x="6104" y="21600"/>
                  </a:lnTo>
                  <a:lnTo>
                    <a:pt x="12443" y="20862"/>
                  </a:lnTo>
                  <a:lnTo>
                    <a:pt x="9157" y="19934"/>
                  </a:lnTo>
                  <a:lnTo>
                    <a:pt x="6104" y="19196"/>
                  </a:lnTo>
                  <a:lnTo>
                    <a:pt x="6104" y="15329"/>
                  </a:lnTo>
                  <a:lnTo>
                    <a:pt x="12443" y="14591"/>
                  </a:lnTo>
                  <a:lnTo>
                    <a:pt x="15496" y="13840"/>
                  </a:lnTo>
                  <a:lnTo>
                    <a:pt x="9157" y="13102"/>
                  </a:lnTo>
                  <a:lnTo>
                    <a:pt x="3052" y="12365"/>
                  </a:lnTo>
                  <a:lnTo>
                    <a:pt x="3052" y="11627"/>
                  </a:lnTo>
                  <a:lnTo>
                    <a:pt x="9157" y="10151"/>
                  </a:lnTo>
                  <a:lnTo>
                    <a:pt x="9157" y="9413"/>
                  </a:lnTo>
                  <a:lnTo>
                    <a:pt x="12443" y="8676"/>
                  </a:lnTo>
                  <a:lnTo>
                    <a:pt x="15496" y="7938"/>
                  </a:lnTo>
                  <a:lnTo>
                    <a:pt x="15496" y="7200"/>
                  </a:lnTo>
                  <a:lnTo>
                    <a:pt x="12443" y="6462"/>
                  </a:lnTo>
                  <a:lnTo>
                    <a:pt x="9157" y="5724"/>
                  </a:lnTo>
                  <a:lnTo>
                    <a:pt x="6104" y="4987"/>
                  </a:lnTo>
                  <a:lnTo>
                    <a:pt x="6104" y="3511"/>
                  </a:lnTo>
                  <a:lnTo>
                    <a:pt x="15496" y="2773"/>
                  </a:lnTo>
                  <a:lnTo>
                    <a:pt x="15496" y="1298"/>
                  </a:lnTo>
                </a:path>
              </a:pathLst>
            </a:custGeom>
            <a:solidFill>
              <a:srgbClr val="494949"/>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542" name="AutoShape 24"/>
            <p:cNvSpPr/>
            <p:nvPr/>
          </p:nvSpPr>
          <p:spPr>
            <a:xfrm>
              <a:off x="1454491" y="0"/>
              <a:ext cx="4024886" cy="18453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693" y="13593"/>
                  </a:lnTo>
                  <a:lnTo>
                    <a:pt x="1146" y="10800"/>
                  </a:lnTo>
                  <a:lnTo>
                    <a:pt x="1608" y="8193"/>
                  </a:lnTo>
                  <a:lnTo>
                    <a:pt x="2069" y="8193"/>
                  </a:lnTo>
                  <a:lnTo>
                    <a:pt x="2531" y="10800"/>
                  </a:lnTo>
                  <a:lnTo>
                    <a:pt x="3104" y="16200"/>
                  </a:lnTo>
                  <a:lnTo>
                    <a:pt x="5054" y="16200"/>
                  </a:lnTo>
                  <a:lnTo>
                    <a:pt x="5515" y="13593"/>
                  </a:lnTo>
                  <a:lnTo>
                    <a:pt x="6430" y="10800"/>
                  </a:lnTo>
                  <a:lnTo>
                    <a:pt x="7123" y="10800"/>
                  </a:lnTo>
                  <a:lnTo>
                    <a:pt x="7585" y="8193"/>
                  </a:lnTo>
                  <a:lnTo>
                    <a:pt x="8047" y="8193"/>
                  </a:lnTo>
                  <a:lnTo>
                    <a:pt x="8619" y="10800"/>
                  </a:lnTo>
                  <a:lnTo>
                    <a:pt x="10338" y="10800"/>
                  </a:lnTo>
                  <a:lnTo>
                    <a:pt x="10911" y="8193"/>
                  </a:lnTo>
                  <a:lnTo>
                    <a:pt x="12408" y="8193"/>
                  </a:lnTo>
                  <a:lnTo>
                    <a:pt x="12869" y="5400"/>
                  </a:lnTo>
                  <a:lnTo>
                    <a:pt x="13331" y="0"/>
                  </a:lnTo>
                  <a:lnTo>
                    <a:pt x="21138" y="0"/>
                  </a:lnTo>
                  <a:lnTo>
                    <a:pt x="21600" y="5400"/>
                  </a:lnTo>
                  <a:lnTo>
                    <a:pt x="21138" y="10800"/>
                  </a:lnTo>
                  <a:lnTo>
                    <a:pt x="19189" y="10800"/>
                  </a:lnTo>
                  <a:lnTo>
                    <a:pt x="18616" y="18993"/>
                  </a:lnTo>
                  <a:lnTo>
                    <a:pt x="18154" y="13593"/>
                  </a:lnTo>
                  <a:lnTo>
                    <a:pt x="17692" y="13593"/>
                  </a:lnTo>
                  <a:lnTo>
                    <a:pt x="17230" y="16200"/>
                  </a:lnTo>
                  <a:lnTo>
                    <a:pt x="16546" y="16200"/>
                  </a:lnTo>
                  <a:lnTo>
                    <a:pt x="15973" y="13593"/>
                  </a:lnTo>
                  <a:lnTo>
                    <a:pt x="15512" y="10800"/>
                  </a:lnTo>
                  <a:lnTo>
                    <a:pt x="13553" y="10800"/>
                  </a:lnTo>
                  <a:lnTo>
                    <a:pt x="13100" y="13593"/>
                  </a:lnTo>
                  <a:lnTo>
                    <a:pt x="12177" y="13593"/>
                  </a:lnTo>
                  <a:lnTo>
                    <a:pt x="11715" y="10800"/>
                  </a:lnTo>
                  <a:lnTo>
                    <a:pt x="10227" y="10800"/>
                  </a:lnTo>
                  <a:lnTo>
                    <a:pt x="9304" y="13593"/>
                  </a:lnTo>
                  <a:lnTo>
                    <a:pt x="8269" y="13593"/>
                  </a:lnTo>
                  <a:lnTo>
                    <a:pt x="7816" y="16200"/>
                  </a:lnTo>
                  <a:lnTo>
                    <a:pt x="7234" y="16200"/>
                  </a:lnTo>
                  <a:lnTo>
                    <a:pt x="6661" y="13593"/>
                  </a:lnTo>
                  <a:lnTo>
                    <a:pt x="3104" y="13593"/>
                  </a:lnTo>
                  <a:lnTo>
                    <a:pt x="2642" y="8193"/>
                  </a:lnTo>
                  <a:lnTo>
                    <a:pt x="1727" y="8193"/>
                  </a:lnTo>
                  <a:lnTo>
                    <a:pt x="1266" y="13593"/>
                  </a:lnTo>
                  <a:lnTo>
                    <a:pt x="804" y="13593"/>
                  </a:lnTo>
                  <a:lnTo>
                    <a:pt x="0" y="21600"/>
                  </a:lnTo>
                </a:path>
              </a:pathLst>
            </a:custGeom>
            <a:solidFill>
              <a:srgbClr val="B9B9B9"/>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543" name="AutoShape 25"/>
            <p:cNvSpPr/>
            <p:nvPr/>
          </p:nvSpPr>
          <p:spPr>
            <a:xfrm>
              <a:off x="4489053" y="0"/>
              <a:ext cx="2715053" cy="117718"/>
            </a:xfrm>
            <a:custGeom>
              <a:avLst/>
              <a:gdLst/>
              <a:ahLst/>
              <a:cxnLst>
                <a:cxn ang="0">
                  <a:pos x="wd2" y="hd2"/>
                </a:cxn>
                <a:cxn ang="5400000">
                  <a:pos x="wd2" y="hd2"/>
                </a:cxn>
                <a:cxn ang="10800000">
                  <a:pos x="wd2" y="hd2"/>
                </a:cxn>
                <a:cxn ang="16200000">
                  <a:pos x="wd2" y="hd2"/>
                </a:cxn>
              </a:cxnLst>
              <a:rect l="0" t="0" r="r" b="b"/>
              <a:pathLst>
                <a:path w="21600" h="21600" extrusionOk="0">
                  <a:moveTo>
                    <a:pt x="2378" y="0"/>
                  </a:moveTo>
                  <a:lnTo>
                    <a:pt x="4591" y="21600"/>
                  </a:lnTo>
                  <a:lnTo>
                    <a:pt x="7828" y="21600"/>
                  </a:lnTo>
                  <a:lnTo>
                    <a:pt x="8840" y="17222"/>
                  </a:lnTo>
                  <a:lnTo>
                    <a:pt x="9523" y="17222"/>
                  </a:lnTo>
                  <a:lnTo>
                    <a:pt x="10206" y="12843"/>
                  </a:lnTo>
                  <a:lnTo>
                    <a:pt x="11736" y="12843"/>
                  </a:lnTo>
                  <a:lnTo>
                    <a:pt x="12583" y="21600"/>
                  </a:lnTo>
                  <a:lnTo>
                    <a:pt x="16845" y="21600"/>
                  </a:lnTo>
                  <a:lnTo>
                    <a:pt x="17692" y="17222"/>
                  </a:lnTo>
                  <a:lnTo>
                    <a:pt x="18375" y="12843"/>
                  </a:lnTo>
                  <a:lnTo>
                    <a:pt x="19045" y="12843"/>
                  </a:lnTo>
                  <a:lnTo>
                    <a:pt x="19728" y="8757"/>
                  </a:lnTo>
                  <a:lnTo>
                    <a:pt x="21600" y="8757"/>
                  </a:lnTo>
                  <a:lnTo>
                    <a:pt x="20917" y="12843"/>
                  </a:lnTo>
                  <a:lnTo>
                    <a:pt x="20247" y="21600"/>
                  </a:lnTo>
                  <a:lnTo>
                    <a:pt x="18881" y="21600"/>
                  </a:lnTo>
                  <a:lnTo>
                    <a:pt x="18034" y="17222"/>
                  </a:lnTo>
                  <a:lnTo>
                    <a:pt x="11230" y="17222"/>
                  </a:lnTo>
                  <a:lnTo>
                    <a:pt x="10370" y="21600"/>
                  </a:lnTo>
                  <a:lnTo>
                    <a:pt x="9700" y="21600"/>
                  </a:lnTo>
                  <a:lnTo>
                    <a:pt x="8840" y="17222"/>
                  </a:lnTo>
                  <a:lnTo>
                    <a:pt x="8170" y="12843"/>
                  </a:lnTo>
                  <a:lnTo>
                    <a:pt x="6804" y="12843"/>
                  </a:lnTo>
                  <a:lnTo>
                    <a:pt x="6121" y="17222"/>
                  </a:lnTo>
                  <a:lnTo>
                    <a:pt x="5438" y="17222"/>
                  </a:lnTo>
                  <a:lnTo>
                    <a:pt x="4768" y="8757"/>
                  </a:lnTo>
                  <a:lnTo>
                    <a:pt x="4085" y="4378"/>
                  </a:lnTo>
                  <a:lnTo>
                    <a:pt x="2036" y="4378"/>
                  </a:lnTo>
                  <a:lnTo>
                    <a:pt x="1366" y="8757"/>
                  </a:lnTo>
                  <a:lnTo>
                    <a:pt x="683" y="12843"/>
                  </a:lnTo>
                  <a:lnTo>
                    <a:pt x="0" y="17222"/>
                  </a:lnTo>
                  <a:lnTo>
                    <a:pt x="683" y="17222"/>
                  </a:lnTo>
                  <a:lnTo>
                    <a:pt x="1366" y="8757"/>
                  </a:lnTo>
                  <a:lnTo>
                    <a:pt x="2036" y="8757"/>
                  </a:lnTo>
                  <a:lnTo>
                    <a:pt x="2378" y="0"/>
                  </a:lnTo>
                </a:path>
              </a:pathLst>
            </a:custGeom>
            <a:solidFill>
              <a:srgbClr val="6D6D6D"/>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grpSp>
      <p:grpSp>
        <p:nvGrpSpPr>
          <p:cNvPr id="548" name="Group 26"/>
          <p:cNvGrpSpPr/>
          <p:nvPr/>
        </p:nvGrpSpPr>
        <p:grpSpPr>
          <a:xfrm>
            <a:off x="-1" y="-1"/>
            <a:ext cx="1979615" cy="1957390"/>
            <a:chOff x="0" y="0"/>
            <a:chExt cx="1979613" cy="1957388"/>
          </a:xfrm>
        </p:grpSpPr>
        <p:sp>
          <p:nvSpPr>
            <p:cNvPr id="545" name="Rectangle 27"/>
            <p:cNvSpPr/>
            <p:nvPr/>
          </p:nvSpPr>
          <p:spPr>
            <a:xfrm>
              <a:off x="0" y="0"/>
              <a:ext cx="1979614" cy="1957389"/>
            </a:xfrm>
            <a:prstGeom prst="rect">
              <a:avLst/>
            </a:prstGeom>
            <a:solidFill>
              <a:srgbClr val="1A0004"/>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546" name="Rectangle 28"/>
            <p:cNvSpPr/>
            <p:nvPr/>
          </p:nvSpPr>
          <p:spPr>
            <a:xfrm>
              <a:off x="390838" y="320935"/>
              <a:ext cx="1588775" cy="1636453"/>
            </a:xfrm>
            <a:prstGeom prst="rect">
              <a:avLst/>
            </a:prstGeom>
            <a:solidFill>
              <a:srgbClr val="474747"/>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547" name="Rectangle 29"/>
            <p:cNvSpPr/>
            <p:nvPr/>
          </p:nvSpPr>
          <p:spPr>
            <a:xfrm>
              <a:off x="0" y="-1"/>
              <a:ext cx="1862045" cy="1850940"/>
            </a:xfrm>
            <a:prstGeom prst="rect">
              <a:avLst/>
            </a:prstGeom>
            <a:gradFill flip="none" rotWithShape="1">
              <a:gsLst>
                <a:gs pos="0">
                  <a:schemeClr val="accent2"/>
                </a:gs>
                <a:gs pos="100000">
                  <a:schemeClr val="accent2">
                    <a:lumOff val="-4745"/>
                  </a:schemeClr>
                </a:gs>
              </a:gsLst>
              <a:lin ang="5400000" scaled="0"/>
            </a:gra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grpSp>
      <p:sp>
        <p:nvSpPr>
          <p:cNvPr id="549" name="Text Box 30"/>
          <p:cNvSpPr txBox="1"/>
          <p:nvPr/>
        </p:nvSpPr>
        <p:spPr>
          <a:xfrm>
            <a:off x="488489" y="6545276"/>
            <a:ext cx="896272" cy="2269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ctr">
            <a:spAutoFit/>
          </a:bodyPr>
          <a:lstStyle/>
          <a:p>
            <a:pPr algn="ctr">
              <a:spcBef>
                <a:spcPts val="600"/>
              </a:spcBef>
              <a:defRPr sz="900">
                <a:solidFill>
                  <a:srgbClr val="FFFFFF"/>
                </a:solidFill>
                <a:latin typeface="Arial"/>
                <a:ea typeface="Arial"/>
                <a:cs typeface="Arial"/>
                <a:sym typeface="Arial"/>
              </a:defRPr>
            </a:pPr>
            <a:r>
              <a:t>© </a:t>
            </a:r>
            <a:r>
              <a:rPr sz="1000"/>
              <a:t>2006</a:t>
            </a:r>
            <a:r>
              <a:t> TBBMI</a:t>
            </a:r>
          </a:p>
        </p:txBody>
      </p:sp>
      <p:sp>
        <p:nvSpPr>
          <p:cNvPr id="550" name="Text Box 31"/>
          <p:cNvSpPr txBox="1"/>
          <p:nvPr/>
        </p:nvSpPr>
        <p:spPr>
          <a:xfrm>
            <a:off x="7510092" y="6497161"/>
            <a:ext cx="721468" cy="269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ctr">
            <a:spAutoFit/>
          </a:bodyPr>
          <a:lstStyle>
            <a:lvl1pPr algn="ctr">
              <a:defRPr sz="1000">
                <a:solidFill>
                  <a:srgbClr val="FFFFFF"/>
                </a:solidFill>
                <a:effectLst>
                  <a:outerShdw blurRad="38100" dist="38100" dir="2700000" rotWithShape="0">
                    <a:srgbClr val="000000"/>
                  </a:outerShdw>
                </a:effectLst>
                <a:latin typeface="Comic Sans MS"/>
                <a:ea typeface="Comic Sans MS"/>
                <a:cs typeface="Comic Sans MS"/>
                <a:sym typeface="Comic Sans MS"/>
              </a:defRPr>
            </a:lvl1pPr>
          </a:lstStyle>
          <a:p>
            <a:r>
              <a:t>9.65.03f.</a:t>
            </a:r>
          </a:p>
        </p:txBody>
      </p:sp>
      <p:sp>
        <p:nvSpPr>
          <p:cNvPr id="551" name="Title Text"/>
          <p:cNvSpPr txBox="1">
            <a:spLocks noGrp="1"/>
          </p:cNvSpPr>
          <p:nvPr>
            <p:ph type="title"/>
          </p:nvPr>
        </p:nvSpPr>
        <p:spPr>
          <a:xfrm>
            <a:off x="630237" y="457200"/>
            <a:ext cx="2949576" cy="1600200"/>
          </a:xfrm>
          <a:prstGeom prst="rect">
            <a:avLst/>
          </a:prstGeom>
        </p:spPr>
        <p:txBody>
          <a:bodyPr lIns="45719" tIns="45719" rIns="45719" bIns="45719" anchor="b"/>
          <a:lstStyle>
            <a:lvl1pPr>
              <a:defRPr sz="3200">
                <a:effectLst>
                  <a:outerShdw blurRad="38100" dist="38100" dir="2700000" rotWithShape="0">
                    <a:srgbClr val="000000"/>
                  </a:outerShdw>
                </a:effectLst>
              </a:defRPr>
            </a:lvl1pPr>
          </a:lstStyle>
          <a:p>
            <a:r>
              <a:t>Title Text</a:t>
            </a:r>
          </a:p>
        </p:txBody>
      </p:sp>
      <p:sp>
        <p:nvSpPr>
          <p:cNvPr id="552" name="Picture Placeholder 2"/>
          <p:cNvSpPr>
            <a:spLocks noGrp="1"/>
          </p:cNvSpPr>
          <p:nvPr>
            <p:ph type="pic" sz="half" idx="21"/>
          </p:nvPr>
        </p:nvSpPr>
        <p:spPr>
          <a:xfrm>
            <a:off x="3887787" y="987425"/>
            <a:ext cx="4629151" cy="4873625"/>
          </a:xfrm>
          <a:prstGeom prst="rect">
            <a:avLst/>
          </a:prstGeom>
        </p:spPr>
        <p:txBody>
          <a:bodyPr lIns="91439" tIns="45719" rIns="91439" bIns="45719">
            <a:noAutofit/>
          </a:bodyPr>
          <a:lstStyle/>
          <a:p>
            <a:endParaRPr/>
          </a:p>
        </p:txBody>
      </p:sp>
      <p:sp>
        <p:nvSpPr>
          <p:cNvPr id="553" name="Body Level One…"/>
          <p:cNvSpPr txBox="1">
            <a:spLocks noGrp="1"/>
          </p:cNvSpPr>
          <p:nvPr>
            <p:ph type="body" sz="quarter" idx="1"/>
          </p:nvPr>
        </p:nvSpPr>
        <p:spPr>
          <a:xfrm>
            <a:off x="630237" y="2057400"/>
            <a:ext cx="2949576" cy="3811588"/>
          </a:xfrm>
          <a:prstGeom prst="rect">
            <a:avLst/>
          </a:prstGeom>
        </p:spPr>
        <p:txBody>
          <a:bodyPr lIns="45719" tIns="45719" rIns="45719" bIns="45719"/>
          <a:lstStyle>
            <a:lvl1pPr marL="0" indent="0">
              <a:buClrTx/>
              <a:buSzTx/>
              <a:buFontTx/>
              <a:buNone/>
              <a:defRPr sz="1600">
                <a:effectLst>
                  <a:outerShdw blurRad="38100" dist="38100" dir="2700000" rotWithShape="0">
                    <a:srgbClr val="000000"/>
                  </a:outerShdw>
                </a:effectLst>
              </a:defRPr>
            </a:lvl1pPr>
            <a:lvl2pPr marL="0" indent="457200">
              <a:buClrTx/>
              <a:buSzTx/>
              <a:buFontTx/>
              <a:buNone/>
              <a:defRPr sz="1600">
                <a:effectLst>
                  <a:outerShdw blurRad="38100" dist="38100" dir="2700000" rotWithShape="0">
                    <a:srgbClr val="000000"/>
                  </a:outerShdw>
                </a:effectLst>
              </a:defRPr>
            </a:lvl2pPr>
            <a:lvl3pPr marL="0" indent="914400">
              <a:buClrTx/>
              <a:buSzTx/>
              <a:buFontTx/>
              <a:buNone/>
              <a:defRPr sz="1600">
                <a:effectLst>
                  <a:outerShdw blurRad="38100" dist="38100" dir="2700000" rotWithShape="0">
                    <a:srgbClr val="000000"/>
                  </a:outerShdw>
                </a:effectLst>
              </a:defRPr>
            </a:lvl3pPr>
            <a:lvl4pPr marL="0" indent="1371600">
              <a:buClrTx/>
              <a:buSzTx/>
              <a:buFontTx/>
              <a:buNone/>
              <a:defRPr sz="1600">
                <a:effectLst>
                  <a:outerShdw blurRad="38100" dist="38100" dir="2700000" rotWithShape="0">
                    <a:srgbClr val="000000"/>
                  </a:outerShdw>
                </a:effectLst>
              </a:defRPr>
            </a:lvl4pPr>
            <a:lvl5pPr marL="0" indent="1828800">
              <a:buClrTx/>
              <a:buSzTx/>
              <a:buFontTx/>
              <a:buNone/>
              <a:defRPr sz="1600">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554" name="Slide Number"/>
          <p:cNvSpPr txBox="1">
            <a:spLocks noGrp="1"/>
          </p:cNvSpPr>
          <p:nvPr>
            <p:ph type="sldNum" sz="quarter" idx="2"/>
          </p:nvPr>
        </p:nvSpPr>
        <p:spPr>
          <a:xfrm>
            <a:off x="6263024" y="6209030"/>
            <a:ext cx="290176" cy="294641"/>
          </a:xfrm>
          <a:prstGeom prst="rect">
            <a:avLst/>
          </a:prstGeom>
        </p:spPr>
        <p:txBody>
          <a:bodyPr lIns="45719" tIns="45719" rIns="45719" bIns="45719"/>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Default 0">
    <p:spTree>
      <p:nvGrpSpPr>
        <p:cNvPr id="1" name=""/>
        <p:cNvGrpSpPr/>
        <p:nvPr/>
      </p:nvGrpSpPr>
      <p:grpSpPr>
        <a:xfrm>
          <a:off x="0" y="0"/>
          <a:ext cx="0" cy="0"/>
          <a:chOff x="0" y="0"/>
          <a:chExt cx="0" cy="0"/>
        </a:xfrm>
      </p:grpSpPr>
      <p:sp>
        <p:nvSpPr>
          <p:cNvPr id="51" name="Title Text"/>
          <p:cNvSpPr txBox="1">
            <a:spLocks noGrp="1"/>
          </p:cNvSpPr>
          <p:nvPr>
            <p:ph type="title"/>
          </p:nvPr>
        </p:nvSpPr>
        <p:spPr>
          <a:prstGeom prst="rect">
            <a:avLst/>
          </a:prstGeom>
        </p:spPr>
        <p:txBody>
          <a:bodyPr/>
          <a:lstStyle/>
          <a:p>
            <a:r>
              <a:t>Title Text</a:t>
            </a:r>
          </a:p>
        </p:txBody>
      </p:sp>
      <p:sp>
        <p:nvSpPr>
          <p:cNvPr id="52"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Default">
    <p:spTree>
      <p:nvGrpSpPr>
        <p:cNvPr id="1" name=""/>
        <p:cNvGrpSpPr/>
        <p:nvPr/>
      </p:nvGrpSpPr>
      <p:grpSpPr>
        <a:xfrm>
          <a:off x="0" y="0"/>
          <a:ext cx="0" cy="0"/>
          <a:chOff x="0" y="0"/>
          <a:chExt cx="0" cy="0"/>
        </a:xfrm>
      </p:grpSpPr>
      <p:grpSp>
        <p:nvGrpSpPr>
          <p:cNvPr id="89" name="Group"/>
          <p:cNvGrpSpPr/>
          <p:nvPr/>
        </p:nvGrpSpPr>
        <p:grpSpPr>
          <a:xfrm>
            <a:off x="-22" y="-6"/>
            <a:ext cx="9132905" cy="6843719"/>
            <a:chOff x="-15" y="-5"/>
            <a:chExt cx="9132904" cy="6843719"/>
          </a:xfrm>
        </p:grpSpPr>
        <p:sp>
          <p:nvSpPr>
            <p:cNvPr id="60" name="Rectangle 2"/>
            <p:cNvSpPr/>
            <p:nvPr/>
          </p:nvSpPr>
          <p:spPr>
            <a:xfrm>
              <a:off x="-4" y="-1"/>
              <a:ext cx="9132893" cy="6843716"/>
            </a:xfrm>
            <a:prstGeom prst="rect">
              <a:avLst/>
            </a:prstGeom>
            <a:gradFill flip="none" rotWithShape="1">
              <a:gsLst>
                <a:gs pos="0">
                  <a:schemeClr val="accent2">
                    <a:lumOff val="-4745"/>
                  </a:schemeClr>
                </a:gs>
                <a:gs pos="100000">
                  <a:schemeClr val="accent2"/>
                </a:gs>
              </a:gsLst>
              <a:lin ang="16200000" scaled="0"/>
            </a:gra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grpSp>
          <p:nvGrpSpPr>
            <p:cNvPr id="84" name="Group"/>
            <p:cNvGrpSpPr/>
            <p:nvPr/>
          </p:nvGrpSpPr>
          <p:grpSpPr>
            <a:xfrm>
              <a:off x="390518" y="323772"/>
              <a:ext cx="8366134" cy="6170777"/>
              <a:chOff x="-1" y="0"/>
              <a:chExt cx="8366133" cy="6170776"/>
            </a:xfrm>
          </p:grpSpPr>
          <p:sp>
            <p:nvSpPr>
              <p:cNvPr id="61" name="Rectangle 4"/>
              <p:cNvSpPr/>
              <p:nvPr/>
            </p:nvSpPr>
            <p:spPr>
              <a:xfrm>
                <a:off x="76200" y="38090"/>
                <a:ext cx="8281994" cy="6110466"/>
              </a:xfrm>
              <a:prstGeom prst="rect">
                <a:avLst/>
              </a:prstGeom>
              <a:solidFill>
                <a:srgbClr val="535353"/>
              </a:solidFill>
              <a:ln w="12700" cap="flat">
                <a:noFill/>
                <a:miter lim="400000"/>
              </a:ln>
              <a:effectLst>
                <a:outerShdw blurRad="63500" dist="197565" dir="2700000" rotWithShape="0">
                  <a:srgbClr val="000000">
                    <a:alpha val="74996"/>
                  </a:srgbClr>
                </a:outerShdw>
              </a:effectLst>
            </p:spPr>
            <p:txBody>
              <a:bodyPr wrap="square" lIns="45718" tIns="45718" rIns="45718" bIns="45718" numCol="1" anchor="ctr">
                <a:noAutofit/>
              </a:bodyPr>
              <a:lstStyle/>
              <a:p>
                <a:pPr>
                  <a:defRPr>
                    <a:solidFill>
                      <a:srgbClr val="00DFCA"/>
                    </a:solidFill>
                    <a:latin typeface="Arial"/>
                    <a:ea typeface="Arial"/>
                    <a:cs typeface="Arial"/>
                    <a:sym typeface="Arial"/>
                  </a:defRPr>
                </a:pPr>
                <a:endParaRPr/>
              </a:p>
            </p:txBody>
          </p:sp>
          <p:sp>
            <p:nvSpPr>
              <p:cNvPr id="62" name="AutoShape 5"/>
              <p:cNvSpPr/>
              <p:nvPr/>
            </p:nvSpPr>
            <p:spPr>
              <a:xfrm>
                <a:off x="4375151" y="276161"/>
                <a:ext cx="2238380" cy="545815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766" y="138"/>
                    </a:lnTo>
                    <a:lnTo>
                      <a:pt x="1394" y="207"/>
                    </a:lnTo>
                    <a:lnTo>
                      <a:pt x="2007" y="138"/>
                    </a:lnTo>
                    <a:lnTo>
                      <a:pt x="2620" y="339"/>
                    </a:lnTo>
                    <a:lnTo>
                      <a:pt x="3248" y="477"/>
                    </a:lnTo>
                    <a:lnTo>
                      <a:pt x="3860" y="616"/>
                    </a:lnTo>
                    <a:lnTo>
                      <a:pt x="4473" y="886"/>
                    </a:lnTo>
                    <a:lnTo>
                      <a:pt x="5086" y="1093"/>
                    </a:lnTo>
                    <a:lnTo>
                      <a:pt x="5239" y="1369"/>
                    </a:lnTo>
                    <a:lnTo>
                      <a:pt x="5239" y="1639"/>
                    </a:lnTo>
                    <a:lnTo>
                      <a:pt x="5867" y="1916"/>
                    </a:lnTo>
                    <a:lnTo>
                      <a:pt x="6327" y="2186"/>
                    </a:lnTo>
                    <a:lnTo>
                      <a:pt x="6327" y="2531"/>
                    </a:lnTo>
                    <a:lnTo>
                      <a:pt x="6786" y="2801"/>
                    </a:lnTo>
                    <a:lnTo>
                      <a:pt x="7093" y="3078"/>
                    </a:lnTo>
                    <a:lnTo>
                      <a:pt x="6940" y="3624"/>
                    </a:lnTo>
                    <a:lnTo>
                      <a:pt x="6940" y="3894"/>
                    </a:lnTo>
                    <a:lnTo>
                      <a:pt x="7246" y="4171"/>
                    </a:lnTo>
                    <a:lnTo>
                      <a:pt x="7399" y="4441"/>
                    </a:lnTo>
                    <a:lnTo>
                      <a:pt x="7568" y="4717"/>
                    </a:lnTo>
                    <a:lnTo>
                      <a:pt x="7568" y="5810"/>
                    </a:lnTo>
                    <a:lnTo>
                      <a:pt x="7721" y="6086"/>
                    </a:lnTo>
                    <a:lnTo>
                      <a:pt x="7399" y="6356"/>
                    </a:lnTo>
                    <a:lnTo>
                      <a:pt x="7246" y="6633"/>
                    </a:lnTo>
                    <a:lnTo>
                      <a:pt x="7246" y="7179"/>
                    </a:lnTo>
                    <a:lnTo>
                      <a:pt x="7399" y="7449"/>
                    </a:lnTo>
                    <a:lnTo>
                      <a:pt x="7399" y="7726"/>
                    </a:lnTo>
                    <a:lnTo>
                      <a:pt x="7093" y="8065"/>
                    </a:lnTo>
                    <a:lnTo>
                      <a:pt x="6940" y="8341"/>
                    </a:lnTo>
                    <a:lnTo>
                      <a:pt x="6940" y="8680"/>
                    </a:lnTo>
                    <a:lnTo>
                      <a:pt x="6633" y="8957"/>
                    </a:lnTo>
                    <a:lnTo>
                      <a:pt x="6174" y="9227"/>
                    </a:lnTo>
                    <a:lnTo>
                      <a:pt x="5867" y="9503"/>
                    </a:lnTo>
                    <a:lnTo>
                      <a:pt x="5867" y="10049"/>
                    </a:lnTo>
                    <a:lnTo>
                      <a:pt x="5561" y="10320"/>
                    </a:lnTo>
                    <a:lnTo>
                      <a:pt x="5408" y="10596"/>
                    </a:lnTo>
                    <a:lnTo>
                      <a:pt x="5561" y="10866"/>
                    </a:lnTo>
                    <a:lnTo>
                      <a:pt x="5867" y="11211"/>
                    </a:lnTo>
                    <a:lnTo>
                      <a:pt x="6786" y="11280"/>
                    </a:lnTo>
                    <a:lnTo>
                      <a:pt x="7093" y="11620"/>
                    </a:lnTo>
                    <a:lnTo>
                      <a:pt x="7399" y="11896"/>
                    </a:lnTo>
                    <a:lnTo>
                      <a:pt x="7568" y="12166"/>
                    </a:lnTo>
                    <a:lnTo>
                      <a:pt x="7568" y="12442"/>
                    </a:lnTo>
                    <a:lnTo>
                      <a:pt x="8027" y="12713"/>
                    </a:lnTo>
                    <a:lnTo>
                      <a:pt x="8027" y="12989"/>
                    </a:lnTo>
                    <a:lnTo>
                      <a:pt x="8334" y="13328"/>
                    </a:lnTo>
                    <a:lnTo>
                      <a:pt x="8946" y="13535"/>
                    </a:lnTo>
                    <a:lnTo>
                      <a:pt x="9406" y="13805"/>
                    </a:lnTo>
                    <a:lnTo>
                      <a:pt x="9559" y="14289"/>
                    </a:lnTo>
                    <a:lnTo>
                      <a:pt x="10494" y="14352"/>
                    </a:lnTo>
                    <a:lnTo>
                      <a:pt x="10800" y="14766"/>
                    </a:lnTo>
                    <a:lnTo>
                      <a:pt x="11413" y="15036"/>
                    </a:lnTo>
                    <a:lnTo>
                      <a:pt x="12041" y="15313"/>
                    </a:lnTo>
                    <a:lnTo>
                      <a:pt x="12807" y="15514"/>
                    </a:lnTo>
                    <a:lnTo>
                      <a:pt x="13420" y="15790"/>
                    </a:lnTo>
                    <a:lnTo>
                      <a:pt x="13726" y="16129"/>
                    </a:lnTo>
                    <a:lnTo>
                      <a:pt x="14507" y="16406"/>
                    </a:lnTo>
                    <a:lnTo>
                      <a:pt x="15273" y="16544"/>
                    </a:lnTo>
                    <a:lnTo>
                      <a:pt x="15733" y="16814"/>
                    </a:lnTo>
                    <a:lnTo>
                      <a:pt x="16514" y="17090"/>
                    </a:lnTo>
                    <a:lnTo>
                      <a:pt x="16974" y="17360"/>
                    </a:lnTo>
                    <a:lnTo>
                      <a:pt x="17280" y="17637"/>
                    </a:lnTo>
                    <a:lnTo>
                      <a:pt x="17740" y="17907"/>
                    </a:lnTo>
                    <a:lnTo>
                      <a:pt x="18199" y="18252"/>
                    </a:lnTo>
                    <a:lnTo>
                      <a:pt x="18827" y="18522"/>
                    </a:lnTo>
                    <a:lnTo>
                      <a:pt x="19440" y="18868"/>
                    </a:lnTo>
                    <a:lnTo>
                      <a:pt x="19593" y="19207"/>
                    </a:lnTo>
                    <a:lnTo>
                      <a:pt x="19746" y="19552"/>
                    </a:lnTo>
                    <a:lnTo>
                      <a:pt x="20206" y="19823"/>
                    </a:lnTo>
                    <a:lnTo>
                      <a:pt x="20681" y="20162"/>
                    </a:lnTo>
                    <a:lnTo>
                      <a:pt x="20834" y="20507"/>
                    </a:lnTo>
                    <a:lnTo>
                      <a:pt x="20987" y="20777"/>
                    </a:lnTo>
                    <a:lnTo>
                      <a:pt x="21294" y="21054"/>
                    </a:lnTo>
                    <a:lnTo>
                      <a:pt x="21447" y="21324"/>
                    </a:lnTo>
                    <a:lnTo>
                      <a:pt x="21447" y="21600"/>
                    </a:lnTo>
                    <a:lnTo>
                      <a:pt x="21447" y="20846"/>
                    </a:lnTo>
                    <a:lnTo>
                      <a:pt x="21600" y="20300"/>
                    </a:lnTo>
                    <a:lnTo>
                      <a:pt x="21600" y="19483"/>
                    </a:lnTo>
                    <a:lnTo>
                      <a:pt x="21140" y="19207"/>
                    </a:lnTo>
                    <a:lnTo>
                      <a:pt x="20528" y="19207"/>
                    </a:lnTo>
                    <a:lnTo>
                      <a:pt x="20053" y="18730"/>
                    </a:lnTo>
                    <a:lnTo>
                      <a:pt x="19900" y="18453"/>
                    </a:lnTo>
                    <a:lnTo>
                      <a:pt x="19287" y="17976"/>
                    </a:lnTo>
                    <a:lnTo>
                      <a:pt x="18980" y="17706"/>
                    </a:lnTo>
                    <a:lnTo>
                      <a:pt x="18046" y="17291"/>
                    </a:lnTo>
                    <a:lnTo>
                      <a:pt x="16820" y="17090"/>
                    </a:lnTo>
                    <a:lnTo>
                      <a:pt x="15886" y="17090"/>
                    </a:lnTo>
                    <a:lnTo>
                      <a:pt x="15426" y="16198"/>
                    </a:lnTo>
                    <a:lnTo>
                      <a:pt x="15273" y="15790"/>
                    </a:lnTo>
                    <a:lnTo>
                      <a:pt x="14814" y="15514"/>
                    </a:lnTo>
                    <a:lnTo>
                      <a:pt x="13573" y="15451"/>
                    </a:lnTo>
                    <a:lnTo>
                      <a:pt x="12347" y="15382"/>
                    </a:lnTo>
                    <a:lnTo>
                      <a:pt x="11719" y="15313"/>
                    </a:lnTo>
                    <a:lnTo>
                      <a:pt x="11566" y="14766"/>
                    </a:lnTo>
                    <a:lnTo>
                      <a:pt x="11260" y="14490"/>
                    </a:lnTo>
                    <a:lnTo>
                      <a:pt x="10953" y="14151"/>
                    </a:lnTo>
                    <a:lnTo>
                      <a:pt x="10340" y="13874"/>
                    </a:lnTo>
                    <a:lnTo>
                      <a:pt x="9728" y="13736"/>
                    </a:lnTo>
                    <a:lnTo>
                      <a:pt x="8487" y="13190"/>
                    </a:lnTo>
                    <a:lnTo>
                      <a:pt x="8180" y="12920"/>
                    </a:lnTo>
                    <a:lnTo>
                      <a:pt x="8180" y="12304"/>
                    </a:lnTo>
                    <a:lnTo>
                      <a:pt x="8027" y="11896"/>
                    </a:lnTo>
                    <a:lnTo>
                      <a:pt x="7568" y="11551"/>
                    </a:lnTo>
                    <a:lnTo>
                      <a:pt x="6786" y="11211"/>
                    </a:lnTo>
                    <a:lnTo>
                      <a:pt x="6327" y="10935"/>
                    </a:lnTo>
                    <a:lnTo>
                      <a:pt x="6020" y="10596"/>
                    </a:lnTo>
                    <a:lnTo>
                      <a:pt x="6174" y="10250"/>
                    </a:lnTo>
                    <a:lnTo>
                      <a:pt x="6174" y="9980"/>
                    </a:lnTo>
                    <a:lnTo>
                      <a:pt x="6327" y="9704"/>
                    </a:lnTo>
                    <a:lnTo>
                      <a:pt x="6633" y="9365"/>
                    </a:lnTo>
                    <a:lnTo>
                      <a:pt x="6633" y="9088"/>
                    </a:lnTo>
                    <a:lnTo>
                      <a:pt x="7093" y="8749"/>
                    </a:lnTo>
                    <a:lnTo>
                      <a:pt x="7399" y="8473"/>
                    </a:lnTo>
                    <a:lnTo>
                      <a:pt x="7568" y="8134"/>
                    </a:lnTo>
                    <a:lnTo>
                      <a:pt x="7568" y="7864"/>
                    </a:lnTo>
                    <a:lnTo>
                      <a:pt x="7399" y="7587"/>
                    </a:lnTo>
                    <a:lnTo>
                      <a:pt x="7568" y="7311"/>
                    </a:lnTo>
                    <a:lnTo>
                      <a:pt x="8027" y="6702"/>
                    </a:lnTo>
                    <a:lnTo>
                      <a:pt x="8027" y="5471"/>
                    </a:lnTo>
                    <a:lnTo>
                      <a:pt x="7874" y="5056"/>
                    </a:lnTo>
                    <a:lnTo>
                      <a:pt x="8027" y="4786"/>
                    </a:lnTo>
                    <a:lnTo>
                      <a:pt x="8334" y="4441"/>
                    </a:lnTo>
                    <a:lnTo>
                      <a:pt x="8180" y="4032"/>
                    </a:lnTo>
                    <a:lnTo>
                      <a:pt x="8027" y="3762"/>
                    </a:lnTo>
                    <a:lnTo>
                      <a:pt x="7874" y="3486"/>
                    </a:lnTo>
                    <a:lnTo>
                      <a:pt x="8487" y="3279"/>
                    </a:lnTo>
                    <a:lnTo>
                      <a:pt x="8946" y="3009"/>
                    </a:lnTo>
                    <a:lnTo>
                      <a:pt x="9100" y="2732"/>
                    </a:lnTo>
                    <a:lnTo>
                      <a:pt x="10187" y="2462"/>
                    </a:lnTo>
                    <a:lnTo>
                      <a:pt x="11106" y="1916"/>
                    </a:lnTo>
                    <a:lnTo>
                      <a:pt x="12041" y="1501"/>
                    </a:lnTo>
                    <a:lnTo>
                      <a:pt x="12654" y="1369"/>
                    </a:lnTo>
                    <a:lnTo>
                      <a:pt x="13113" y="1093"/>
                    </a:lnTo>
                    <a:lnTo>
                      <a:pt x="13113" y="823"/>
                    </a:lnTo>
                    <a:lnTo>
                      <a:pt x="13420" y="477"/>
                    </a:lnTo>
                    <a:lnTo>
                      <a:pt x="14048" y="276"/>
                    </a:lnTo>
                    <a:lnTo>
                      <a:pt x="14660" y="0"/>
                    </a:lnTo>
                    <a:lnTo>
                      <a:pt x="14048" y="69"/>
                    </a:lnTo>
                    <a:lnTo>
                      <a:pt x="13113" y="138"/>
                    </a:lnTo>
                    <a:lnTo>
                      <a:pt x="12194" y="276"/>
                    </a:lnTo>
                    <a:lnTo>
                      <a:pt x="11719" y="546"/>
                    </a:lnTo>
                    <a:lnTo>
                      <a:pt x="11888" y="823"/>
                    </a:lnTo>
                    <a:lnTo>
                      <a:pt x="11566" y="1093"/>
                    </a:lnTo>
                    <a:lnTo>
                      <a:pt x="11566" y="1369"/>
                    </a:lnTo>
                    <a:lnTo>
                      <a:pt x="12654" y="1438"/>
                    </a:lnTo>
                    <a:lnTo>
                      <a:pt x="12041" y="1708"/>
                    </a:lnTo>
                    <a:lnTo>
                      <a:pt x="11413" y="1916"/>
                    </a:lnTo>
                    <a:lnTo>
                      <a:pt x="10800" y="2186"/>
                    </a:lnTo>
                    <a:lnTo>
                      <a:pt x="10187" y="2663"/>
                    </a:lnTo>
                    <a:lnTo>
                      <a:pt x="9559" y="2732"/>
                    </a:lnTo>
                    <a:lnTo>
                      <a:pt x="8946" y="2939"/>
                    </a:lnTo>
                    <a:lnTo>
                      <a:pt x="8334" y="3009"/>
                    </a:lnTo>
                    <a:lnTo>
                      <a:pt x="8180" y="3279"/>
                    </a:lnTo>
                    <a:lnTo>
                      <a:pt x="8180" y="3555"/>
                    </a:lnTo>
                    <a:lnTo>
                      <a:pt x="7568" y="3894"/>
                    </a:lnTo>
                    <a:lnTo>
                      <a:pt x="7399" y="4171"/>
                    </a:lnTo>
                    <a:lnTo>
                      <a:pt x="7399" y="4441"/>
                    </a:lnTo>
                    <a:lnTo>
                      <a:pt x="7399" y="3894"/>
                    </a:lnTo>
                    <a:lnTo>
                      <a:pt x="7246" y="3210"/>
                    </a:lnTo>
                    <a:lnTo>
                      <a:pt x="7093" y="2801"/>
                    </a:lnTo>
                    <a:lnTo>
                      <a:pt x="6940" y="2531"/>
                    </a:lnTo>
                    <a:lnTo>
                      <a:pt x="6786" y="2186"/>
                    </a:lnTo>
                    <a:lnTo>
                      <a:pt x="6327" y="1916"/>
                    </a:lnTo>
                    <a:lnTo>
                      <a:pt x="5867" y="1639"/>
                    </a:lnTo>
                    <a:lnTo>
                      <a:pt x="5867" y="1369"/>
                    </a:lnTo>
                    <a:lnTo>
                      <a:pt x="5408" y="1093"/>
                    </a:lnTo>
                    <a:lnTo>
                      <a:pt x="4780" y="886"/>
                    </a:lnTo>
                    <a:lnTo>
                      <a:pt x="4626" y="616"/>
                    </a:lnTo>
                    <a:lnTo>
                      <a:pt x="4014" y="477"/>
                    </a:lnTo>
                    <a:lnTo>
                      <a:pt x="3401" y="477"/>
                    </a:lnTo>
                    <a:lnTo>
                      <a:pt x="2773" y="207"/>
                    </a:lnTo>
                    <a:lnTo>
                      <a:pt x="2160" y="69"/>
                    </a:lnTo>
                    <a:lnTo>
                      <a:pt x="1547" y="0"/>
                    </a:lnTo>
                    <a:lnTo>
                      <a:pt x="919" y="69"/>
                    </a:lnTo>
                    <a:lnTo>
                      <a:pt x="306" y="69"/>
                    </a:lnTo>
                    <a:lnTo>
                      <a:pt x="0" y="0"/>
                    </a:lnTo>
                  </a:path>
                </a:pathLst>
              </a:custGeom>
              <a:solidFill>
                <a:srgbClr val="494949"/>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63" name="AutoShape 6"/>
              <p:cNvSpPr/>
              <p:nvPr/>
            </p:nvSpPr>
            <p:spPr>
              <a:xfrm>
                <a:off x="438150" y="5096283"/>
                <a:ext cx="3117856" cy="77611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40" y="1899"/>
                    </a:lnTo>
                    <a:lnTo>
                      <a:pt x="891" y="2871"/>
                    </a:lnTo>
                    <a:lnTo>
                      <a:pt x="1551" y="2871"/>
                    </a:lnTo>
                    <a:lnTo>
                      <a:pt x="1991" y="3357"/>
                    </a:lnTo>
                    <a:lnTo>
                      <a:pt x="2552" y="3357"/>
                    </a:lnTo>
                    <a:lnTo>
                      <a:pt x="2991" y="4815"/>
                    </a:lnTo>
                    <a:lnTo>
                      <a:pt x="3992" y="5742"/>
                    </a:lnTo>
                    <a:lnTo>
                      <a:pt x="5983" y="5742"/>
                    </a:lnTo>
                    <a:lnTo>
                      <a:pt x="6643" y="6228"/>
                    </a:lnTo>
                    <a:lnTo>
                      <a:pt x="7314" y="6714"/>
                    </a:lnTo>
                    <a:lnTo>
                      <a:pt x="7754" y="8658"/>
                    </a:lnTo>
                    <a:lnTo>
                      <a:pt x="7974" y="10557"/>
                    </a:lnTo>
                    <a:lnTo>
                      <a:pt x="8413" y="11043"/>
                    </a:lnTo>
                    <a:lnTo>
                      <a:pt x="8974" y="11043"/>
                    </a:lnTo>
                    <a:lnTo>
                      <a:pt x="9964" y="11529"/>
                    </a:lnTo>
                    <a:lnTo>
                      <a:pt x="10635" y="11043"/>
                    </a:lnTo>
                    <a:lnTo>
                      <a:pt x="11075" y="11529"/>
                    </a:lnTo>
                    <a:lnTo>
                      <a:pt x="11746" y="11529"/>
                    </a:lnTo>
                    <a:lnTo>
                      <a:pt x="12626" y="11043"/>
                    </a:lnTo>
                    <a:lnTo>
                      <a:pt x="13066" y="11529"/>
                    </a:lnTo>
                    <a:lnTo>
                      <a:pt x="13407" y="13428"/>
                    </a:lnTo>
                    <a:lnTo>
                      <a:pt x="13846" y="14400"/>
                    </a:lnTo>
                    <a:lnTo>
                      <a:pt x="14286" y="13914"/>
                    </a:lnTo>
                    <a:lnTo>
                      <a:pt x="14737" y="15372"/>
                    </a:lnTo>
                    <a:lnTo>
                      <a:pt x="15177" y="16785"/>
                    </a:lnTo>
                    <a:lnTo>
                      <a:pt x="16057" y="18729"/>
                    </a:lnTo>
                    <a:lnTo>
                      <a:pt x="16508" y="19701"/>
                    </a:lnTo>
                    <a:lnTo>
                      <a:pt x="18279" y="19701"/>
                    </a:lnTo>
                    <a:lnTo>
                      <a:pt x="18829" y="20142"/>
                    </a:lnTo>
                    <a:lnTo>
                      <a:pt x="20269" y="20142"/>
                    </a:lnTo>
                    <a:lnTo>
                      <a:pt x="20709" y="20628"/>
                    </a:lnTo>
                    <a:lnTo>
                      <a:pt x="21160" y="21600"/>
                    </a:lnTo>
                    <a:lnTo>
                      <a:pt x="21600" y="21600"/>
                    </a:lnTo>
                    <a:lnTo>
                      <a:pt x="21050" y="20628"/>
                    </a:lnTo>
                    <a:lnTo>
                      <a:pt x="20489" y="20628"/>
                    </a:lnTo>
                    <a:lnTo>
                      <a:pt x="20049" y="19701"/>
                    </a:lnTo>
                    <a:lnTo>
                      <a:pt x="18609" y="19701"/>
                    </a:lnTo>
                    <a:lnTo>
                      <a:pt x="18169" y="18243"/>
                    </a:lnTo>
                    <a:lnTo>
                      <a:pt x="17718" y="17757"/>
                    </a:lnTo>
                    <a:lnTo>
                      <a:pt x="17278" y="17757"/>
                    </a:lnTo>
                    <a:lnTo>
                      <a:pt x="16838" y="18243"/>
                    </a:lnTo>
                    <a:lnTo>
                      <a:pt x="16398" y="17757"/>
                    </a:lnTo>
                    <a:lnTo>
                      <a:pt x="15947" y="16299"/>
                    </a:lnTo>
                    <a:lnTo>
                      <a:pt x="15507" y="15372"/>
                    </a:lnTo>
                    <a:lnTo>
                      <a:pt x="15067" y="15372"/>
                    </a:lnTo>
                    <a:lnTo>
                      <a:pt x="14616" y="13428"/>
                    </a:lnTo>
                    <a:lnTo>
                      <a:pt x="14176" y="12015"/>
                    </a:lnTo>
                    <a:lnTo>
                      <a:pt x="13736" y="11529"/>
                    </a:lnTo>
                    <a:lnTo>
                      <a:pt x="13297" y="12501"/>
                    </a:lnTo>
                    <a:lnTo>
                      <a:pt x="12406" y="8658"/>
                    </a:lnTo>
                    <a:lnTo>
                      <a:pt x="11515" y="5742"/>
                    </a:lnTo>
                    <a:lnTo>
                      <a:pt x="11075" y="5301"/>
                    </a:lnTo>
                    <a:lnTo>
                      <a:pt x="10195" y="5742"/>
                    </a:lnTo>
                    <a:lnTo>
                      <a:pt x="10085" y="8172"/>
                    </a:lnTo>
                    <a:lnTo>
                      <a:pt x="9744" y="10071"/>
                    </a:lnTo>
                    <a:lnTo>
                      <a:pt x="9304" y="10557"/>
                    </a:lnTo>
                    <a:lnTo>
                      <a:pt x="8864" y="10071"/>
                    </a:lnTo>
                    <a:lnTo>
                      <a:pt x="8413" y="9099"/>
                    </a:lnTo>
                    <a:lnTo>
                      <a:pt x="7974" y="8658"/>
                    </a:lnTo>
                    <a:lnTo>
                      <a:pt x="7424" y="6714"/>
                    </a:lnTo>
                    <a:lnTo>
                      <a:pt x="6863" y="6714"/>
                    </a:lnTo>
                    <a:lnTo>
                      <a:pt x="6423" y="6228"/>
                    </a:lnTo>
                    <a:lnTo>
                      <a:pt x="5983" y="4815"/>
                    </a:lnTo>
                    <a:lnTo>
                      <a:pt x="4432" y="4815"/>
                    </a:lnTo>
                    <a:lnTo>
                      <a:pt x="3882" y="3357"/>
                    </a:lnTo>
                    <a:lnTo>
                      <a:pt x="3431" y="2871"/>
                    </a:lnTo>
                    <a:lnTo>
                      <a:pt x="2881" y="3843"/>
                    </a:lnTo>
                    <a:lnTo>
                      <a:pt x="2442" y="3843"/>
                    </a:lnTo>
                    <a:lnTo>
                      <a:pt x="1991" y="1899"/>
                    </a:lnTo>
                    <a:lnTo>
                      <a:pt x="1551" y="1458"/>
                    </a:lnTo>
                    <a:lnTo>
                      <a:pt x="1111" y="1458"/>
                    </a:lnTo>
                    <a:lnTo>
                      <a:pt x="660" y="1899"/>
                    </a:lnTo>
                    <a:lnTo>
                      <a:pt x="220" y="486"/>
                    </a:lnTo>
                    <a:lnTo>
                      <a:pt x="0" y="0"/>
                    </a:lnTo>
                  </a:path>
                </a:pathLst>
              </a:custGeom>
              <a:solidFill>
                <a:srgbClr val="494949"/>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64" name="AutoShape 7"/>
              <p:cNvSpPr/>
              <p:nvPr/>
            </p:nvSpPr>
            <p:spPr>
              <a:xfrm>
                <a:off x="6569075" y="309490"/>
                <a:ext cx="1652595" cy="2798120"/>
              </a:xfrm>
              <a:custGeom>
                <a:avLst/>
                <a:gdLst/>
                <a:ahLst/>
                <a:cxnLst>
                  <a:cxn ang="0">
                    <a:pos x="wd2" y="hd2"/>
                  </a:cxn>
                  <a:cxn ang="5400000">
                    <a:pos x="wd2" y="hd2"/>
                  </a:cxn>
                  <a:cxn ang="10800000">
                    <a:pos x="wd2" y="hd2"/>
                  </a:cxn>
                  <a:cxn ang="16200000">
                    <a:pos x="wd2" y="hd2"/>
                  </a:cxn>
                </a:cxnLst>
                <a:rect l="0" t="0" r="r" b="b"/>
                <a:pathLst>
                  <a:path w="21600" h="21600" extrusionOk="0">
                    <a:moveTo>
                      <a:pt x="21538" y="0"/>
                    </a:moveTo>
                    <a:lnTo>
                      <a:pt x="20272" y="931"/>
                    </a:lnTo>
                    <a:lnTo>
                      <a:pt x="19442" y="1335"/>
                    </a:lnTo>
                    <a:lnTo>
                      <a:pt x="18820" y="1862"/>
                    </a:lnTo>
                    <a:lnTo>
                      <a:pt x="17969" y="1605"/>
                    </a:lnTo>
                    <a:lnTo>
                      <a:pt x="16309" y="1605"/>
                    </a:lnTo>
                    <a:lnTo>
                      <a:pt x="15458" y="1862"/>
                    </a:lnTo>
                    <a:lnTo>
                      <a:pt x="15043" y="2401"/>
                    </a:lnTo>
                    <a:lnTo>
                      <a:pt x="14213" y="2806"/>
                    </a:lnTo>
                    <a:lnTo>
                      <a:pt x="13383" y="2806"/>
                    </a:lnTo>
                    <a:lnTo>
                      <a:pt x="12533" y="3063"/>
                    </a:lnTo>
                    <a:lnTo>
                      <a:pt x="11703" y="3467"/>
                    </a:lnTo>
                    <a:lnTo>
                      <a:pt x="10873" y="3467"/>
                    </a:lnTo>
                    <a:lnTo>
                      <a:pt x="10043" y="3737"/>
                    </a:lnTo>
                    <a:lnTo>
                      <a:pt x="9192" y="4264"/>
                    </a:lnTo>
                    <a:lnTo>
                      <a:pt x="8569" y="4803"/>
                    </a:lnTo>
                    <a:lnTo>
                      <a:pt x="7947" y="5330"/>
                    </a:lnTo>
                    <a:lnTo>
                      <a:pt x="7117" y="5464"/>
                    </a:lnTo>
                    <a:lnTo>
                      <a:pt x="7117" y="6261"/>
                    </a:lnTo>
                    <a:lnTo>
                      <a:pt x="6889" y="6800"/>
                    </a:lnTo>
                    <a:lnTo>
                      <a:pt x="6266" y="7339"/>
                    </a:lnTo>
                    <a:lnTo>
                      <a:pt x="5436" y="7461"/>
                    </a:lnTo>
                    <a:lnTo>
                      <a:pt x="4606" y="7339"/>
                    </a:lnTo>
                    <a:lnTo>
                      <a:pt x="3756" y="7461"/>
                    </a:lnTo>
                    <a:lnTo>
                      <a:pt x="2926" y="8000"/>
                    </a:lnTo>
                    <a:lnTo>
                      <a:pt x="2096" y="8135"/>
                    </a:lnTo>
                    <a:lnTo>
                      <a:pt x="1245" y="8000"/>
                    </a:lnTo>
                    <a:lnTo>
                      <a:pt x="415" y="8135"/>
                    </a:lnTo>
                    <a:lnTo>
                      <a:pt x="0" y="8662"/>
                    </a:lnTo>
                    <a:lnTo>
                      <a:pt x="830" y="8932"/>
                    </a:lnTo>
                    <a:lnTo>
                      <a:pt x="1681" y="8932"/>
                    </a:lnTo>
                    <a:lnTo>
                      <a:pt x="2511" y="9471"/>
                    </a:lnTo>
                    <a:lnTo>
                      <a:pt x="2926" y="9998"/>
                    </a:lnTo>
                    <a:lnTo>
                      <a:pt x="4606" y="9998"/>
                    </a:lnTo>
                    <a:lnTo>
                      <a:pt x="5436" y="10132"/>
                    </a:lnTo>
                    <a:lnTo>
                      <a:pt x="6266" y="10537"/>
                    </a:lnTo>
                    <a:lnTo>
                      <a:pt x="7117" y="11063"/>
                    </a:lnTo>
                    <a:lnTo>
                      <a:pt x="7947" y="11198"/>
                    </a:lnTo>
                    <a:lnTo>
                      <a:pt x="9607" y="11198"/>
                    </a:lnTo>
                    <a:lnTo>
                      <a:pt x="10458" y="11333"/>
                    </a:lnTo>
                    <a:lnTo>
                      <a:pt x="10873" y="10806"/>
                    </a:lnTo>
                    <a:lnTo>
                      <a:pt x="11288" y="10267"/>
                    </a:lnTo>
                    <a:lnTo>
                      <a:pt x="12118" y="9998"/>
                    </a:lnTo>
                    <a:lnTo>
                      <a:pt x="12761" y="9471"/>
                    </a:lnTo>
                    <a:lnTo>
                      <a:pt x="13591" y="9605"/>
                    </a:lnTo>
                    <a:lnTo>
                      <a:pt x="14006" y="10132"/>
                    </a:lnTo>
                    <a:lnTo>
                      <a:pt x="14628" y="10671"/>
                    </a:lnTo>
                    <a:lnTo>
                      <a:pt x="14836" y="11198"/>
                    </a:lnTo>
                    <a:lnTo>
                      <a:pt x="15251" y="11737"/>
                    </a:lnTo>
                    <a:lnTo>
                      <a:pt x="16101" y="12803"/>
                    </a:lnTo>
                    <a:lnTo>
                      <a:pt x="16516" y="13330"/>
                    </a:lnTo>
                    <a:lnTo>
                      <a:pt x="16516" y="13869"/>
                    </a:lnTo>
                    <a:lnTo>
                      <a:pt x="17554" y="14531"/>
                    </a:lnTo>
                    <a:lnTo>
                      <a:pt x="18176" y="15070"/>
                    </a:lnTo>
                    <a:lnTo>
                      <a:pt x="18176" y="15597"/>
                    </a:lnTo>
                    <a:lnTo>
                      <a:pt x="18405" y="16136"/>
                    </a:lnTo>
                    <a:lnTo>
                      <a:pt x="18820" y="16663"/>
                    </a:lnTo>
                    <a:lnTo>
                      <a:pt x="19027" y="17202"/>
                    </a:lnTo>
                    <a:lnTo>
                      <a:pt x="19027" y="18267"/>
                    </a:lnTo>
                    <a:lnTo>
                      <a:pt x="19857" y="18794"/>
                    </a:lnTo>
                    <a:lnTo>
                      <a:pt x="20272" y="19333"/>
                    </a:lnTo>
                    <a:lnTo>
                      <a:pt x="20272" y="19872"/>
                    </a:lnTo>
                    <a:lnTo>
                      <a:pt x="21102" y="20399"/>
                    </a:lnTo>
                    <a:lnTo>
                      <a:pt x="21102" y="20938"/>
                    </a:lnTo>
                    <a:lnTo>
                      <a:pt x="21538" y="21416"/>
                    </a:lnTo>
                    <a:lnTo>
                      <a:pt x="21600" y="21600"/>
                    </a:lnTo>
                    <a:lnTo>
                      <a:pt x="21538" y="0"/>
                    </a:lnTo>
                  </a:path>
                </a:pathLst>
              </a:custGeom>
              <a:solidFill>
                <a:srgbClr val="656565"/>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65" name="AutoShape 8"/>
              <p:cNvSpPr/>
              <p:nvPr/>
            </p:nvSpPr>
            <p:spPr>
              <a:xfrm>
                <a:off x="406400" y="1622048"/>
                <a:ext cx="7748595" cy="222516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77" y="339"/>
                    </a:lnTo>
                    <a:lnTo>
                      <a:pt x="358" y="508"/>
                    </a:lnTo>
                    <a:lnTo>
                      <a:pt x="535" y="169"/>
                    </a:lnTo>
                    <a:lnTo>
                      <a:pt x="668" y="832"/>
                    </a:lnTo>
                    <a:lnTo>
                      <a:pt x="850" y="1171"/>
                    </a:lnTo>
                    <a:lnTo>
                      <a:pt x="982" y="1849"/>
                    </a:lnTo>
                    <a:lnTo>
                      <a:pt x="1071" y="2511"/>
                    </a:lnTo>
                    <a:lnTo>
                      <a:pt x="1115" y="3174"/>
                    </a:lnTo>
                    <a:lnTo>
                      <a:pt x="1248" y="3852"/>
                    </a:lnTo>
                    <a:lnTo>
                      <a:pt x="1429" y="4191"/>
                    </a:lnTo>
                    <a:lnTo>
                      <a:pt x="1606" y="4191"/>
                    </a:lnTo>
                    <a:lnTo>
                      <a:pt x="1783" y="3852"/>
                    </a:lnTo>
                    <a:lnTo>
                      <a:pt x="2142" y="3852"/>
                    </a:lnTo>
                    <a:lnTo>
                      <a:pt x="2319" y="4021"/>
                    </a:lnTo>
                    <a:lnTo>
                      <a:pt x="2500" y="4684"/>
                    </a:lnTo>
                    <a:lnTo>
                      <a:pt x="2633" y="5361"/>
                    </a:lnTo>
                    <a:lnTo>
                      <a:pt x="2810" y="5854"/>
                    </a:lnTo>
                    <a:lnTo>
                      <a:pt x="2947" y="6532"/>
                    </a:lnTo>
                    <a:lnTo>
                      <a:pt x="3036" y="7195"/>
                    </a:lnTo>
                    <a:lnTo>
                      <a:pt x="3036" y="8535"/>
                    </a:lnTo>
                    <a:lnTo>
                      <a:pt x="3124" y="9383"/>
                    </a:lnTo>
                    <a:lnTo>
                      <a:pt x="3213" y="10215"/>
                    </a:lnTo>
                    <a:lnTo>
                      <a:pt x="3390" y="10877"/>
                    </a:lnTo>
                    <a:lnTo>
                      <a:pt x="3571" y="11047"/>
                    </a:lnTo>
                    <a:lnTo>
                      <a:pt x="3748" y="10384"/>
                    </a:lnTo>
                    <a:lnTo>
                      <a:pt x="3925" y="10045"/>
                    </a:lnTo>
                    <a:lnTo>
                      <a:pt x="4018" y="10723"/>
                    </a:lnTo>
                    <a:lnTo>
                      <a:pt x="4062" y="11385"/>
                    </a:lnTo>
                    <a:lnTo>
                      <a:pt x="3974" y="12063"/>
                    </a:lnTo>
                    <a:lnTo>
                      <a:pt x="3925" y="12726"/>
                    </a:lnTo>
                    <a:lnTo>
                      <a:pt x="4107" y="13388"/>
                    </a:lnTo>
                    <a:lnTo>
                      <a:pt x="4284" y="13065"/>
                    </a:lnTo>
                    <a:lnTo>
                      <a:pt x="4461" y="12556"/>
                    </a:lnTo>
                    <a:lnTo>
                      <a:pt x="4642" y="12726"/>
                    </a:lnTo>
                    <a:lnTo>
                      <a:pt x="4819" y="13065"/>
                    </a:lnTo>
                    <a:lnTo>
                      <a:pt x="4996" y="13065"/>
                    </a:lnTo>
                    <a:lnTo>
                      <a:pt x="5178" y="13234"/>
                    </a:lnTo>
                    <a:lnTo>
                      <a:pt x="5355" y="13388"/>
                    </a:lnTo>
                    <a:lnTo>
                      <a:pt x="5399" y="12726"/>
                    </a:lnTo>
                    <a:lnTo>
                      <a:pt x="5580" y="12556"/>
                    </a:lnTo>
                    <a:lnTo>
                      <a:pt x="5757" y="12726"/>
                    </a:lnTo>
                    <a:lnTo>
                      <a:pt x="5934" y="12556"/>
                    </a:lnTo>
                    <a:lnTo>
                      <a:pt x="5890" y="11894"/>
                    </a:lnTo>
                    <a:lnTo>
                      <a:pt x="5890" y="11216"/>
                    </a:lnTo>
                    <a:lnTo>
                      <a:pt x="6072" y="10723"/>
                    </a:lnTo>
                    <a:lnTo>
                      <a:pt x="6160" y="10045"/>
                    </a:lnTo>
                    <a:lnTo>
                      <a:pt x="6116" y="9383"/>
                    </a:lnTo>
                    <a:lnTo>
                      <a:pt x="6249" y="8705"/>
                    </a:lnTo>
                    <a:lnTo>
                      <a:pt x="6249" y="8042"/>
                    </a:lnTo>
                    <a:lnTo>
                      <a:pt x="6072" y="7703"/>
                    </a:lnTo>
                    <a:lnTo>
                      <a:pt x="5890" y="6871"/>
                    </a:lnTo>
                    <a:lnTo>
                      <a:pt x="5757" y="6193"/>
                    </a:lnTo>
                    <a:lnTo>
                      <a:pt x="5713" y="5531"/>
                    </a:lnTo>
                    <a:lnTo>
                      <a:pt x="5713" y="4853"/>
                    </a:lnTo>
                    <a:lnTo>
                      <a:pt x="5757" y="4191"/>
                    </a:lnTo>
                    <a:lnTo>
                      <a:pt x="5934" y="3513"/>
                    </a:lnTo>
                    <a:lnTo>
                      <a:pt x="6072" y="2850"/>
                    </a:lnTo>
                    <a:lnTo>
                      <a:pt x="6249" y="2511"/>
                    </a:lnTo>
                    <a:lnTo>
                      <a:pt x="6381" y="3174"/>
                    </a:lnTo>
                    <a:lnTo>
                      <a:pt x="6558" y="3343"/>
                    </a:lnTo>
                    <a:lnTo>
                      <a:pt x="6740" y="3174"/>
                    </a:lnTo>
                    <a:lnTo>
                      <a:pt x="7094" y="3174"/>
                    </a:lnTo>
                    <a:lnTo>
                      <a:pt x="7319" y="3020"/>
                    </a:lnTo>
                    <a:lnTo>
                      <a:pt x="7496" y="2850"/>
                    </a:lnTo>
                    <a:lnTo>
                      <a:pt x="7678" y="2850"/>
                    </a:lnTo>
                    <a:lnTo>
                      <a:pt x="7855" y="3174"/>
                    </a:lnTo>
                    <a:lnTo>
                      <a:pt x="7899" y="3852"/>
                    </a:lnTo>
                    <a:lnTo>
                      <a:pt x="8076" y="3852"/>
                    </a:lnTo>
                    <a:lnTo>
                      <a:pt x="8258" y="4360"/>
                    </a:lnTo>
                    <a:lnTo>
                      <a:pt x="8435" y="4853"/>
                    </a:lnTo>
                    <a:lnTo>
                      <a:pt x="8612" y="4514"/>
                    </a:lnTo>
                    <a:lnTo>
                      <a:pt x="8705" y="3852"/>
                    </a:lnTo>
                    <a:lnTo>
                      <a:pt x="8749" y="3174"/>
                    </a:lnTo>
                    <a:lnTo>
                      <a:pt x="8837" y="2511"/>
                    </a:lnTo>
                    <a:lnTo>
                      <a:pt x="9014" y="2342"/>
                    </a:lnTo>
                    <a:lnTo>
                      <a:pt x="9059" y="3020"/>
                    </a:lnTo>
                    <a:lnTo>
                      <a:pt x="9240" y="3343"/>
                    </a:lnTo>
                    <a:lnTo>
                      <a:pt x="9417" y="3343"/>
                    </a:lnTo>
                    <a:lnTo>
                      <a:pt x="9461" y="2681"/>
                    </a:lnTo>
                    <a:lnTo>
                      <a:pt x="9461" y="2003"/>
                    </a:lnTo>
                    <a:lnTo>
                      <a:pt x="9638" y="1849"/>
                    </a:lnTo>
                    <a:lnTo>
                      <a:pt x="9820" y="1849"/>
                    </a:lnTo>
                    <a:lnTo>
                      <a:pt x="9997" y="2511"/>
                    </a:lnTo>
                    <a:lnTo>
                      <a:pt x="10174" y="3020"/>
                    </a:lnTo>
                    <a:lnTo>
                      <a:pt x="10355" y="3020"/>
                    </a:lnTo>
                    <a:lnTo>
                      <a:pt x="10532" y="3343"/>
                    </a:lnTo>
                    <a:lnTo>
                      <a:pt x="10709" y="4021"/>
                    </a:lnTo>
                    <a:lnTo>
                      <a:pt x="10846" y="4684"/>
                    </a:lnTo>
                    <a:lnTo>
                      <a:pt x="11023" y="5192"/>
                    </a:lnTo>
                    <a:lnTo>
                      <a:pt x="11200" y="5361"/>
                    </a:lnTo>
                    <a:lnTo>
                      <a:pt x="11559" y="5361"/>
                    </a:lnTo>
                    <a:lnTo>
                      <a:pt x="11736" y="5531"/>
                    </a:lnTo>
                    <a:lnTo>
                      <a:pt x="11917" y="5700"/>
                    </a:lnTo>
                    <a:lnTo>
                      <a:pt x="12094" y="6024"/>
                    </a:lnTo>
                    <a:lnTo>
                      <a:pt x="12271" y="6702"/>
                    </a:lnTo>
                    <a:lnTo>
                      <a:pt x="12316" y="7364"/>
                    </a:lnTo>
                    <a:lnTo>
                      <a:pt x="12409" y="8042"/>
                    </a:lnTo>
                    <a:lnTo>
                      <a:pt x="12630" y="8705"/>
                    </a:lnTo>
                    <a:lnTo>
                      <a:pt x="12807" y="8874"/>
                    </a:lnTo>
                    <a:lnTo>
                      <a:pt x="13568" y="8874"/>
                    </a:lnTo>
                    <a:lnTo>
                      <a:pt x="13745" y="9044"/>
                    </a:lnTo>
                    <a:lnTo>
                      <a:pt x="13922" y="9383"/>
                    </a:lnTo>
                    <a:lnTo>
                      <a:pt x="14059" y="10045"/>
                    </a:lnTo>
                    <a:lnTo>
                      <a:pt x="14236" y="10553"/>
                    </a:lnTo>
                    <a:lnTo>
                      <a:pt x="14413" y="10723"/>
                    </a:lnTo>
                    <a:lnTo>
                      <a:pt x="14595" y="11216"/>
                    </a:lnTo>
                    <a:lnTo>
                      <a:pt x="14772" y="11894"/>
                    </a:lnTo>
                    <a:lnTo>
                      <a:pt x="15130" y="11894"/>
                    </a:lnTo>
                    <a:lnTo>
                      <a:pt x="15351" y="11724"/>
                    </a:lnTo>
                    <a:lnTo>
                      <a:pt x="15528" y="11724"/>
                    </a:lnTo>
                    <a:lnTo>
                      <a:pt x="15666" y="11047"/>
                    </a:lnTo>
                    <a:lnTo>
                      <a:pt x="15843" y="10877"/>
                    </a:lnTo>
                    <a:lnTo>
                      <a:pt x="16201" y="10877"/>
                    </a:lnTo>
                    <a:lnTo>
                      <a:pt x="16378" y="11555"/>
                    </a:lnTo>
                    <a:lnTo>
                      <a:pt x="16555" y="11894"/>
                    </a:lnTo>
                    <a:lnTo>
                      <a:pt x="16737" y="11894"/>
                    </a:lnTo>
                    <a:lnTo>
                      <a:pt x="16914" y="11724"/>
                    </a:lnTo>
                    <a:lnTo>
                      <a:pt x="17091" y="11385"/>
                    </a:lnTo>
                    <a:lnTo>
                      <a:pt x="17272" y="11047"/>
                    </a:lnTo>
                    <a:lnTo>
                      <a:pt x="17449" y="10877"/>
                    </a:lnTo>
                    <a:lnTo>
                      <a:pt x="17852" y="10877"/>
                    </a:lnTo>
                    <a:lnTo>
                      <a:pt x="18029" y="10723"/>
                    </a:lnTo>
                    <a:lnTo>
                      <a:pt x="18564" y="10723"/>
                    </a:lnTo>
                    <a:lnTo>
                      <a:pt x="18746" y="11047"/>
                    </a:lnTo>
                    <a:lnTo>
                      <a:pt x="18923" y="11555"/>
                    </a:lnTo>
                    <a:lnTo>
                      <a:pt x="19100" y="11894"/>
                    </a:lnTo>
                    <a:lnTo>
                      <a:pt x="19281" y="12063"/>
                    </a:lnTo>
                    <a:lnTo>
                      <a:pt x="20529" y="12063"/>
                    </a:lnTo>
                    <a:lnTo>
                      <a:pt x="20706" y="11894"/>
                    </a:lnTo>
                    <a:lnTo>
                      <a:pt x="20888" y="11724"/>
                    </a:lnTo>
                    <a:lnTo>
                      <a:pt x="21242" y="11724"/>
                    </a:lnTo>
                    <a:lnTo>
                      <a:pt x="21423" y="11894"/>
                    </a:lnTo>
                    <a:lnTo>
                      <a:pt x="21600" y="11894"/>
                    </a:lnTo>
                    <a:lnTo>
                      <a:pt x="21423" y="12556"/>
                    </a:lnTo>
                    <a:lnTo>
                      <a:pt x="21242" y="12726"/>
                    </a:lnTo>
                    <a:lnTo>
                      <a:pt x="21065" y="13065"/>
                    </a:lnTo>
                    <a:lnTo>
                      <a:pt x="20888" y="13558"/>
                    </a:lnTo>
                    <a:lnTo>
                      <a:pt x="20706" y="13727"/>
                    </a:lnTo>
                    <a:lnTo>
                      <a:pt x="20485" y="14066"/>
                    </a:lnTo>
                    <a:lnTo>
                      <a:pt x="20126" y="14236"/>
                    </a:lnTo>
                    <a:lnTo>
                      <a:pt x="19905" y="14236"/>
                    </a:lnTo>
                    <a:lnTo>
                      <a:pt x="19724" y="14405"/>
                    </a:lnTo>
                    <a:lnTo>
                      <a:pt x="19547" y="14898"/>
                    </a:lnTo>
                    <a:lnTo>
                      <a:pt x="19370" y="15068"/>
                    </a:lnTo>
                    <a:lnTo>
                      <a:pt x="18790" y="15068"/>
                    </a:lnTo>
                    <a:lnTo>
                      <a:pt x="18608" y="15407"/>
                    </a:lnTo>
                    <a:lnTo>
                      <a:pt x="18608" y="16577"/>
                    </a:lnTo>
                    <a:lnTo>
                      <a:pt x="18653" y="17240"/>
                    </a:lnTo>
                    <a:lnTo>
                      <a:pt x="18923" y="17409"/>
                    </a:lnTo>
                    <a:lnTo>
                      <a:pt x="19100" y="17748"/>
                    </a:lnTo>
                    <a:lnTo>
                      <a:pt x="18923" y="18580"/>
                    </a:lnTo>
                    <a:lnTo>
                      <a:pt x="18746" y="18919"/>
                    </a:lnTo>
                    <a:lnTo>
                      <a:pt x="18564" y="19258"/>
                    </a:lnTo>
                    <a:lnTo>
                      <a:pt x="18431" y="19921"/>
                    </a:lnTo>
                    <a:lnTo>
                      <a:pt x="18254" y="20599"/>
                    </a:lnTo>
                    <a:lnTo>
                      <a:pt x="17002" y="20599"/>
                    </a:lnTo>
                    <a:lnTo>
                      <a:pt x="16511" y="20260"/>
                    </a:lnTo>
                    <a:lnTo>
                      <a:pt x="16334" y="19921"/>
                    </a:lnTo>
                    <a:lnTo>
                      <a:pt x="16157" y="19089"/>
                    </a:lnTo>
                    <a:lnTo>
                      <a:pt x="16020" y="18257"/>
                    </a:lnTo>
                    <a:lnTo>
                      <a:pt x="15931" y="17579"/>
                    </a:lnTo>
                    <a:lnTo>
                      <a:pt x="15710" y="17086"/>
                    </a:lnTo>
                    <a:lnTo>
                      <a:pt x="15440" y="16747"/>
                    </a:lnTo>
                    <a:lnTo>
                      <a:pt x="15263" y="16069"/>
                    </a:lnTo>
                    <a:lnTo>
                      <a:pt x="15086" y="15576"/>
                    </a:lnTo>
                    <a:lnTo>
                      <a:pt x="14904" y="15237"/>
                    </a:lnTo>
                    <a:lnTo>
                      <a:pt x="14727" y="15068"/>
                    </a:lnTo>
                    <a:lnTo>
                      <a:pt x="14413" y="14898"/>
                    </a:lnTo>
                    <a:lnTo>
                      <a:pt x="14236" y="14898"/>
                    </a:lnTo>
                    <a:lnTo>
                      <a:pt x="14059" y="15068"/>
                    </a:lnTo>
                    <a:lnTo>
                      <a:pt x="13878" y="15068"/>
                    </a:lnTo>
                    <a:lnTo>
                      <a:pt x="13745" y="14405"/>
                    </a:lnTo>
                    <a:lnTo>
                      <a:pt x="13612" y="13727"/>
                    </a:lnTo>
                    <a:lnTo>
                      <a:pt x="13254" y="13388"/>
                    </a:lnTo>
                    <a:lnTo>
                      <a:pt x="13077" y="13234"/>
                    </a:lnTo>
                    <a:lnTo>
                      <a:pt x="12851" y="12895"/>
                    </a:lnTo>
                    <a:lnTo>
                      <a:pt x="12497" y="12726"/>
                    </a:lnTo>
                    <a:lnTo>
                      <a:pt x="12316" y="12556"/>
                    </a:lnTo>
                    <a:lnTo>
                      <a:pt x="12139" y="12726"/>
                    </a:lnTo>
                    <a:lnTo>
                      <a:pt x="11962" y="13065"/>
                    </a:lnTo>
                    <a:lnTo>
                      <a:pt x="11780" y="13388"/>
                    </a:lnTo>
                    <a:lnTo>
                      <a:pt x="11338" y="13727"/>
                    </a:lnTo>
                    <a:lnTo>
                      <a:pt x="11112" y="13897"/>
                    </a:lnTo>
                    <a:lnTo>
                      <a:pt x="10935" y="14236"/>
                    </a:lnTo>
                    <a:lnTo>
                      <a:pt x="10754" y="14236"/>
                    </a:lnTo>
                    <a:lnTo>
                      <a:pt x="10400" y="13897"/>
                    </a:lnTo>
                    <a:lnTo>
                      <a:pt x="10085" y="13388"/>
                    </a:lnTo>
                    <a:lnTo>
                      <a:pt x="9908" y="13234"/>
                    </a:lnTo>
                    <a:lnTo>
                      <a:pt x="9727" y="12895"/>
                    </a:lnTo>
                    <a:lnTo>
                      <a:pt x="9550" y="12556"/>
                    </a:lnTo>
                    <a:lnTo>
                      <a:pt x="9373" y="12063"/>
                    </a:lnTo>
                    <a:lnTo>
                      <a:pt x="9147" y="11894"/>
                    </a:lnTo>
                    <a:lnTo>
                      <a:pt x="8970" y="11894"/>
                    </a:lnTo>
                    <a:lnTo>
                      <a:pt x="8793" y="12217"/>
                    </a:lnTo>
                    <a:lnTo>
                      <a:pt x="8612" y="12556"/>
                    </a:lnTo>
                    <a:lnTo>
                      <a:pt x="8523" y="13234"/>
                    </a:lnTo>
                    <a:lnTo>
                      <a:pt x="8523" y="14575"/>
                    </a:lnTo>
                    <a:lnTo>
                      <a:pt x="8390" y="15237"/>
                    </a:lnTo>
                    <a:lnTo>
                      <a:pt x="8302" y="15900"/>
                    </a:lnTo>
                    <a:lnTo>
                      <a:pt x="8302" y="16577"/>
                    </a:lnTo>
                    <a:lnTo>
                      <a:pt x="8390" y="17240"/>
                    </a:lnTo>
                    <a:lnTo>
                      <a:pt x="8479" y="17918"/>
                    </a:lnTo>
                    <a:lnTo>
                      <a:pt x="8479" y="19921"/>
                    </a:lnTo>
                    <a:lnTo>
                      <a:pt x="8435" y="20599"/>
                    </a:lnTo>
                    <a:lnTo>
                      <a:pt x="8258" y="20938"/>
                    </a:lnTo>
                    <a:lnTo>
                      <a:pt x="7988" y="20938"/>
                    </a:lnTo>
                    <a:lnTo>
                      <a:pt x="7766" y="21261"/>
                    </a:lnTo>
                    <a:lnTo>
                      <a:pt x="7585" y="21261"/>
                    </a:lnTo>
                    <a:lnTo>
                      <a:pt x="7408" y="21431"/>
                    </a:lnTo>
                    <a:lnTo>
                      <a:pt x="7231" y="21431"/>
                    </a:lnTo>
                    <a:lnTo>
                      <a:pt x="7050" y="21600"/>
                    </a:lnTo>
                    <a:lnTo>
                      <a:pt x="6873" y="21092"/>
                    </a:lnTo>
                    <a:lnTo>
                      <a:pt x="6696" y="20768"/>
                    </a:lnTo>
                    <a:lnTo>
                      <a:pt x="6337" y="20768"/>
                    </a:lnTo>
                    <a:lnTo>
                      <a:pt x="6116" y="20429"/>
                    </a:lnTo>
                    <a:lnTo>
                      <a:pt x="5934" y="20090"/>
                    </a:lnTo>
                    <a:lnTo>
                      <a:pt x="5757" y="19597"/>
                    </a:lnTo>
                    <a:lnTo>
                      <a:pt x="5580" y="19258"/>
                    </a:lnTo>
                    <a:lnTo>
                      <a:pt x="5399" y="19089"/>
                    </a:lnTo>
                    <a:lnTo>
                      <a:pt x="5045" y="19089"/>
                    </a:lnTo>
                    <a:lnTo>
                      <a:pt x="4863" y="18919"/>
                    </a:lnTo>
                    <a:lnTo>
                      <a:pt x="4686" y="18919"/>
                    </a:lnTo>
                    <a:lnTo>
                      <a:pt x="4509" y="18750"/>
                    </a:lnTo>
                    <a:lnTo>
                      <a:pt x="4328" y="18750"/>
                    </a:lnTo>
                    <a:lnTo>
                      <a:pt x="4151" y="18919"/>
                    </a:lnTo>
                    <a:lnTo>
                      <a:pt x="3974" y="19258"/>
                    </a:lnTo>
                    <a:lnTo>
                      <a:pt x="3793" y="19751"/>
                    </a:lnTo>
                    <a:lnTo>
                      <a:pt x="3615" y="20260"/>
                    </a:lnTo>
                    <a:lnTo>
                      <a:pt x="3438" y="20599"/>
                    </a:lnTo>
                    <a:lnTo>
                      <a:pt x="3257" y="21092"/>
                    </a:lnTo>
                    <a:lnTo>
                      <a:pt x="3080" y="21261"/>
                    </a:lnTo>
                    <a:lnTo>
                      <a:pt x="2903" y="20599"/>
                    </a:lnTo>
                    <a:lnTo>
                      <a:pt x="2854" y="19921"/>
                    </a:lnTo>
                    <a:lnTo>
                      <a:pt x="2766" y="19258"/>
                    </a:lnTo>
                    <a:lnTo>
                      <a:pt x="2766" y="18580"/>
                    </a:lnTo>
                    <a:lnTo>
                      <a:pt x="2722" y="17918"/>
                    </a:lnTo>
                    <a:lnTo>
                      <a:pt x="2633" y="17240"/>
                    </a:lnTo>
                    <a:lnTo>
                      <a:pt x="2456" y="16916"/>
                    </a:lnTo>
                    <a:lnTo>
                      <a:pt x="2230" y="16747"/>
                    </a:lnTo>
                    <a:lnTo>
                      <a:pt x="2053" y="16577"/>
                    </a:lnTo>
                    <a:lnTo>
                      <a:pt x="1876" y="16069"/>
                    </a:lnTo>
                    <a:lnTo>
                      <a:pt x="1739" y="15407"/>
                    </a:lnTo>
                    <a:lnTo>
                      <a:pt x="1695" y="14729"/>
                    </a:lnTo>
                    <a:lnTo>
                      <a:pt x="1651" y="13897"/>
                    </a:lnTo>
                    <a:lnTo>
                      <a:pt x="1562" y="13234"/>
                    </a:lnTo>
                    <a:lnTo>
                      <a:pt x="1385" y="12895"/>
                    </a:lnTo>
                    <a:lnTo>
                      <a:pt x="1204" y="12387"/>
                    </a:lnTo>
                    <a:lnTo>
                      <a:pt x="1027" y="12063"/>
                    </a:lnTo>
                    <a:lnTo>
                      <a:pt x="624" y="12063"/>
                    </a:lnTo>
                    <a:lnTo>
                      <a:pt x="580" y="11385"/>
                    </a:lnTo>
                    <a:lnTo>
                      <a:pt x="535" y="10723"/>
                    </a:lnTo>
                    <a:lnTo>
                      <a:pt x="535" y="7195"/>
                    </a:lnTo>
                    <a:lnTo>
                      <a:pt x="358" y="7025"/>
                    </a:lnTo>
                    <a:lnTo>
                      <a:pt x="270" y="6363"/>
                    </a:lnTo>
                    <a:lnTo>
                      <a:pt x="270" y="4360"/>
                    </a:lnTo>
                    <a:lnTo>
                      <a:pt x="221" y="3682"/>
                    </a:lnTo>
                    <a:lnTo>
                      <a:pt x="270" y="3020"/>
                    </a:lnTo>
                    <a:lnTo>
                      <a:pt x="403" y="2342"/>
                    </a:lnTo>
                    <a:lnTo>
                      <a:pt x="403" y="1679"/>
                    </a:lnTo>
                    <a:lnTo>
                      <a:pt x="270" y="1001"/>
                    </a:lnTo>
                    <a:lnTo>
                      <a:pt x="89" y="662"/>
                    </a:lnTo>
                    <a:lnTo>
                      <a:pt x="0" y="0"/>
                    </a:lnTo>
                    <a:lnTo>
                      <a:pt x="0" y="1001"/>
                    </a:lnTo>
                    <a:lnTo>
                      <a:pt x="0" y="0"/>
                    </a:lnTo>
                  </a:path>
                </a:pathLst>
              </a:custGeom>
              <a:solidFill>
                <a:srgbClr val="656565"/>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66" name="AutoShape 9"/>
              <p:cNvSpPr/>
              <p:nvPr/>
            </p:nvSpPr>
            <p:spPr>
              <a:xfrm>
                <a:off x="273049" y="547560"/>
                <a:ext cx="7924808" cy="5161361"/>
              </a:xfrm>
              <a:custGeom>
                <a:avLst/>
                <a:gdLst/>
                <a:ahLst/>
                <a:cxnLst>
                  <a:cxn ang="0">
                    <a:pos x="wd2" y="hd2"/>
                  </a:cxn>
                  <a:cxn ang="5400000">
                    <a:pos x="wd2" y="hd2"/>
                  </a:cxn>
                  <a:cxn ang="10800000">
                    <a:pos x="wd2" y="hd2"/>
                  </a:cxn>
                  <a:cxn ang="16200000">
                    <a:pos x="wd2" y="hd2"/>
                  </a:cxn>
                </a:cxnLst>
                <a:rect l="0" t="0" r="r" b="b"/>
                <a:pathLst>
                  <a:path w="21600" h="21600" extrusionOk="0">
                    <a:moveTo>
                      <a:pt x="5365" y="16041"/>
                    </a:moveTo>
                    <a:lnTo>
                      <a:pt x="5149" y="16180"/>
                    </a:lnTo>
                    <a:lnTo>
                      <a:pt x="4976" y="16326"/>
                    </a:lnTo>
                    <a:lnTo>
                      <a:pt x="4933" y="16618"/>
                    </a:lnTo>
                    <a:lnTo>
                      <a:pt x="4933" y="16904"/>
                    </a:lnTo>
                    <a:lnTo>
                      <a:pt x="4842" y="17196"/>
                    </a:lnTo>
                    <a:lnTo>
                      <a:pt x="4669" y="17336"/>
                    </a:lnTo>
                    <a:lnTo>
                      <a:pt x="4496" y="17409"/>
                    </a:lnTo>
                    <a:lnTo>
                      <a:pt x="4318" y="17555"/>
                    </a:lnTo>
                    <a:lnTo>
                      <a:pt x="4188" y="17841"/>
                    </a:lnTo>
                    <a:lnTo>
                      <a:pt x="4188" y="18133"/>
                    </a:lnTo>
                    <a:lnTo>
                      <a:pt x="4145" y="18492"/>
                    </a:lnTo>
                    <a:lnTo>
                      <a:pt x="4145" y="18784"/>
                    </a:lnTo>
                    <a:lnTo>
                      <a:pt x="4188" y="19069"/>
                    </a:lnTo>
                    <a:lnTo>
                      <a:pt x="4188" y="19362"/>
                    </a:lnTo>
                    <a:lnTo>
                      <a:pt x="4059" y="19647"/>
                    </a:lnTo>
                    <a:lnTo>
                      <a:pt x="3838" y="19793"/>
                    </a:lnTo>
                    <a:lnTo>
                      <a:pt x="3665" y="20013"/>
                    </a:lnTo>
                    <a:lnTo>
                      <a:pt x="3492" y="20225"/>
                    </a:lnTo>
                    <a:lnTo>
                      <a:pt x="3098" y="20225"/>
                    </a:lnTo>
                    <a:lnTo>
                      <a:pt x="2925" y="20298"/>
                    </a:lnTo>
                    <a:lnTo>
                      <a:pt x="2882" y="20590"/>
                    </a:lnTo>
                    <a:lnTo>
                      <a:pt x="2882" y="20949"/>
                    </a:lnTo>
                    <a:lnTo>
                      <a:pt x="2791" y="21241"/>
                    </a:lnTo>
                    <a:lnTo>
                      <a:pt x="2575" y="21527"/>
                    </a:lnTo>
                    <a:lnTo>
                      <a:pt x="2401" y="21600"/>
                    </a:lnTo>
                    <a:lnTo>
                      <a:pt x="2267" y="21308"/>
                    </a:lnTo>
                    <a:lnTo>
                      <a:pt x="2181" y="21022"/>
                    </a:lnTo>
                    <a:lnTo>
                      <a:pt x="2051" y="20730"/>
                    </a:lnTo>
                    <a:lnTo>
                      <a:pt x="2094" y="20444"/>
                    </a:lnTo>
                    <a:lnTo>
                      <a:pt x="2094" y="20152"/>
                    </a:lnTo>
                    <a:lnTo>
                      <a:pt x="1921" y="20013"/>
                    </a:lnTo>
                    <a:lnTo>
                      <a:pt x="1744" y="20013"/>
                    </a:lnTo>
                    <a:lnTo>
                      <a:pt x="1571" y="20086"/>
                    </a:lnTo>
                    <a:lnTo>
                      <a:pt x="1398" y="20225"/>
                    </a:lnTo>
                    <a:lnTo>
                      <a:pt x="1220" y="20371"/>
                    </a:lnTo>
                    <a:lnTo>
                      <a:pt x="1047" y="20444"/>
                    </a:lnTo>
                    <a:lnTo>
                      <a:pt x="874" y="20371"/>
                    </a:lnTo>
                    <a:lnTo>
                      <a:pt x="697" y="20371"/>
                    </a:lnTo>
                    <a:lnTo>
                      <a:pt x="524" y="20086"/>
                    </a:lnTo>
                    <a:lnTo>
                      <a:pt x="524" y="19793"/>
                    </a:lnTo>
                    <a:lnTo>
                      <a:pt x="394" y="19508"/>
                    </a:lnTo>
                    <a:lnTo>
                      <a:pt x="173" y="19362"/>
                    </a:lnTo>
                    <a:lnTo>
                      <a:pt x="0" y="18996"/>
                    </a:lnTo>
                    <a:lnTo>
                      <a:pt x="130" y="18711"/>
                    </a:lnTo>
                    <a:lnTo>
                      <a:pt x="307" y="18784"/>
                    </a:lnTo>
                    <a:lnTo>
                      <a:pt x="394" y="19069"/>
                    </a:lnTo>
                    <a:lnTo>
                      <a:pt x="610" y="19215"/>
                    </a:lnTo>
                    <a:lnTo>
                      <a:pt x="788" y="19215"/>
                    </a:lnTo>
                    <a:lnTo>
                      <a:pt x="874" y="19508"/>
                    </a:lnTo>
                    <a:lnTo>
                      <a:pt x="1090" y="19720"/>
                    </a:lnTo>
                    <a:lnTo>
                      <a:pt x="1263" y="19508"/>
                    </a:lnTo>
                    <a:lnTo>
                      <a:pt x="1311" y="19215"/>
                    </a:lnTo>
                    <a:lnTo>
                      <a:pt x="1311" y="18930"/>
                    </a:lnTo>
                    <a:lnTo>
                      <a:pt x="1484" y="18857"/>
                    </a:lnTo>
                    <a:lnTo>
                      <a:pt x="1657" y="18996"/>
                    </a:lnTo>
                    <a:lnTo>
                      <a:pt x="1835" y="18784"/>
                    </a:lnTo>
                    <a:lnTo>
                      <a:pt x="2008" y="18565"/>
                    </a:lnTo>
                    <a:lnTo>
                      <a:pt x="2181" y="18784"/>
                    </a:lnTo>
                    <a:lnTo>
                      <a:pt x="2401" y="18996"/>
                    </a:lnTo>
                    <a:lnTo>
                      <a:pt x="2575" y="19069"/>
                    </a:lnTo>
                    <a:lnTo>
                      <a:pt x="2791" y="19142"/>
                    </a:lnTo>
                    <a:lnTo>
                      <a:pt x="2838" y="18857"/>
                    </a:lnTo>
                    <a:lnTo>
                      <a:pt x="2791" y="18565"/>
                    </a:lnTo>
                    <a:lnTo>
                      <a:pt x="2968" y="18418"/>
                    </a:lnTo>
                    <a:lnTo>
                      <a:pt x="2968" y="18133"/>
                    </a:lnTo>
                    <a:lnTo>
                      <a:pt x="3141" y="17987"/>
                    </a:lnTo>
                    <a:lnTo>
                      <a:pt x="3492" y="17987"/>
                    </a:lnTo>
                    <a:lnTo>
                      <a:pt x="3665" y="17841"/>
                    </a:lnTo>
                    <a:lnTo>
                      <a:pt x="3838" y="17701"/>
                    </a:lnTo>
                    <a:lnTo>
                      <a:pt x="3972" y="17409"/>
                    </a:lnTo>
                    <a:lnTo>
                      <a:pt x="4145" y="17263"/>
                    </a:lnTo>
                    <a:lnTo>
                      <a:pt x="4318" y="17263"/>
                    </a:lnTo>
                    <a:lnTo>
                      <a:pt x="4409" y="16977"/>
                    </a:lnTo>
                    <a:lnTo>
                      <a:pt x="4539" y="16685"/>
                    </a:lnTo>
                    <a:lnTo>
                      <a:pt x="4496" y="16399"/>
                    </a:lnTo>
                    <a:lnTo>
                      <a:pt x="4318" y="16253"/>
                    </a:lnTo>
                    <a:lnTo>
                      <a:pt x="4145" y="16253"/>
                    </a:lnTo>
                    <a:lnTo>
                      <a:pt x="3972" y="16107"/>
                    </a:lnTo>
                    <a:lnTo>
                      <a:pt x="3795" y="15968"/>
                    </a:lnTo>
                    <a:lnTo>
                      <a:pt x="3622" y="16041"/>
                    </a:lnTo>
                    <a:lnTo>
                      <a:pt x="3449" y="15968"/>
                    </a:lnTo>
                    <a:lnTo>
                      <a:pt x="3362" y="15675"/>
                    </a:lnTo>
                    <a:lnTo>
                      <a:pt x="3449" y="15390"/>
                    </a:lnTo>
                    <a:lnTo>
                      <a:pt x="3492" y="15097"/>
                    </a:lnTo>
                    <a:lnTo>
                      <a:pt x="3098" y="14885"/>
                    </a:lnTo>
                    <a:lnTo>
                      <a:pt x="2925" y="14812"/>
                    </a:lnTo>
                    <a:lnTo>
                      <a:pt x="2791" y="14520"/>
                    </a:lnTo>
                    <a:lnTo>
                      <a:pt x="2618" y="14373"/>
                    </a:lnTo>
                    <a:lnTo>
                      <a:pt x="2445" y="14300"/>
                    </a:lnTo>
                    <a:lnTo>
                      <a:pt x="2267" y="14161"/>
                    </a:lnTo>
                    <a:lnTo>
                      <a:pt x="2094" y="14015"/>
                    </a:lnTo>
                    <a:lnTo>
                      <a:pt x="1921" y="14015"/>
                    </a:lnTo>
                    <a:lnTo>
                      <a:pt x="1744" y="13942"/>
                    </a:lnTo>
                    <a:lnTo>
                      <a:pt x="1571" y="13942"/>
                    </a:lnTo>
                    <a:lnTo>
                      <a:pt x="1484" y="13656"/>
                    </a:lnTo>
                    <a:lnTo>
                      <a:pt x="1484" y="13364"/>
                    </a:lnTo>
                    <a:lnTo>
                      <a:pt x="1311" y="13291"/>
                    </a:lnTo>
                    <a:lnTo>
                      <a:pt x="1220" y="13005"/>
                    </a:lnTo>
                    <a:lnTo>
                      <a:pt x="1047" y="12713"/>
                    </a:lnTo>
                    <a:lnTo>
                      <a:pt x="961" y="12427"/>
                    </a:lnTo>
                    <a:lnTo>
                      <a:pt x="1047" y="12135"/>
                    </a:lnTo>
                    <a:lnTo>
                      <a:pt x="1220" y="12135"/>
                    </a:lnTo>
                    <a:lnTo>
                      <a:pt x="1354" y="12427"/>
                    </a:lnTo>
                    <a:lnTo>
                      <a:pt x="1527" y="12640"/>
                    </a:lnTo>
                    <a:lnTo>
                      <a:pt x="1700" y="12786"/>
                    </a:lnTo>
                    <a:lnTo>
                      <a:pt x="1744" y="13078"/>
                    </a:lnTo>
                    <a:lnTo>
                      <a:pt x="1921" y="13364"/>
                    </a:lnTo>
                    <a:lnTo>
                      <a:pt x="2094" y="13437"/>
                    </a:lnTo>
                    <a:lnTo>
                      <a:pt x="2267" y="13723"/>
                    </a:lnTo>
                    <a:lnTo>
                      <a:pt x="2401" y="14015"/>
                    </a:lnTo>
                    <a:lnTo>
                      <a:pt x="2575" y="14088"/>
                    </a:lnTo>
                    <a:lnTo>
                      <a:pt x="2925" y="14088"/>
                    </a:lnTo>
                    <a:lnTo>
                      <a:pt x="3098" y="13942"/>
                    </a:lnTo>
                    <a:lnTo>
                      <a:pt x="3271" y="13723"/>
                    </a:lnTo>
                    <a:lnTo>
                      <a:pt x="3449" y="13656"/>
                    </a:lnTo>
                    <a:lnTo>
                      <a:pt x="3622" y="13796"/>
                    </a:lnTo>
                    <a:lnTo>
                      <a:pt x="3795" y="14015"/>
                    </a:lnTo>
                    <a:lnTo>
                      <a:pt x="4145" y="14015"/>
                    </a:lnTo>
                    <a:lnTo>
                      <a:pt x="4318" y="14088"/>
                    </a:lnTo>
                    <a:lnTo>
                      <a:pt x="4452" y="14373"/>
                    </a:lnTo>
                    <a:lnTo>
                      <a:pt x="4625" y="14373"/>
                    </a:lnTo>
                    <a:lnTo>
                      <a:pt x="4799" y="14300"/>
                    </a:lnTo>
                    <a:lnTo>
                      <a:pt x="4976" y="14234"/>
                    </a:lnTo>
                    <a:lnTo>
                      <a:pt x="5149" y="14234"/>
                    </a:lnTo>
                    <a:lnTo>
                      <a:pt x="5149" y="14520"/>
                    </a:lnTo>
                    <a:lnTo>
                      <a:pt x="5106" y="14812"/>
                    </a:lnTo>
                    <a:lnTo>
                      <a:pt x="5063" y="15097"/>
                    </a:lnTo>
                    <a:lnTo>
                      <a:pt x="5106" y="15390"/>
                    </a:lnTo>
                    <a:lnTo>
                      <a:pt x="5279" y="15602"/>
                    </a:lnTo>
                    <a:lnTo>
                      <a:pt x="5456" y="15894"/>
                    </a:lnTo>
                    <a:lnTo>
                      <a:pt x="5629" y="15968"/>
                    </a:lnTo>
                    <a:lnTo>
                      <a:pt x="5716" y="15675"/>
                    </a:lnTo>
                    <a:lnTo>
                      <a:pt x="5716" y="15390"/>
                    </a:lnTo>
                    <a:lnTo>
                      <a:pt x="5629" y="15097"/>
                    </a:lnTo>
                    <a:lnTo>
                      <a:pt x="5586" y="14812"/>
                    </a:lnTo>
                    <a:lnTo>
                      <a:pt x="5716" y="14520"/>
                    </a:lnTo>
                    <a:lnTo>
                      <a:pt x="5889" y="14373"/>
                    </a:lnTo>
                    <a:lnTo>
                      <a:pt x="6066" y="14373"/>
                    </a:lnTo>
                    <a:lnTo>
                      <a:pt x="6066" y="14088"/>
                    </a:lnTo>
                    <a:lnTo>
                      <a:pt x="6023" y="13796"/>
                    </a:lnTo>
                    <a:lnTo>
                      <a:pt x="6239" y="13723"/>
                    </a:lnTo>
                    <a:lnTo>
                      <a:pt x="6413" y="13723"/>
                    </a:lnTo>
                    <a:lnTo>
                      <a:pt x="6590" y="13796"/>
                    </a:lnTo>
                    <a:lnTo>
                      <a:pt x="6720" y="13510"/>
                    </a:lnTo>
                    <a:lnTo>
                      <a:pt x="6720" y="12932"/>
                    </a:lnTo>
                    <a:lnTo>
                      <a:pt x="6893" y="12713"/>
                    </a:lnTo>
                    <a:lnTo>
                      <a:pt x="7113" y="12713"/>
                    </a:lnTo>
                    <a:lnTo>
                      <a:pt x="7330" y="12640"/>
                    </a:lnTo>
                    <a:lnTo>
                      <a:pt x="7724" y="12640"/>
                    </a:lnTo>
                    <a:lnTo>
                      <a:pt x="7897" y="12500"/>
                    </a:lnTo>
                    <a:lnTo>
                      <a:pt x="8074" y="12500"/>
                    </a:lnTo>
                    <a:lnTo>
                      <a:pt x="8204" y="12208"/>
                    </a:lnTo>
                    <a:lnTo>
                      <a:pt x="8204" y="11923"/>
                    </a:lnTo>
                    <a:lnTo>
                      <a:pt x="8161" y="11630"/>
                    </a:lnTo>
                    <a:lnTo>
                      <a:pt x="8161" y="11345"/>
                    </a:lnTo>
                    <a:lnTo>
                      <a:pt x="8204" y="11052"/>
                    </a:lnTo>
                    <a:lnTo>
                      <a:pt x="8161" y="10767"/>
                    </a:lnTo>
                    <a:lnTo>
                      <a:pt x="8161" y="10475"/>
                    </a:lnTo>
                    <a:lnTo>
                      <a:pt x="8334" y="10328"/>
                    </a:lnTo>
                    <a:lnTo>
                      <a:pt x="8727" y="10328"/>
                    </a:lnTo>
                    <a:lnTo>
                      <a:pt x="8727" y="10043"/>
                    </a:lnTo>
                    <a:lnTo>
                      <a:pt x="8857" y="9751"/>
                    </a:lnTo>
                    <a:lnTo>
                      <a:pt x="9078" y="9538"/>
                    </a:lnTo>
                    <a:lnTo>
                      <a:pt x="9121" y="9246"/>
                    </a:lnTo>
                    <a:lnTo>
                      <a:pt x="9121" y="8960"/>
                    </a:lnTo>
                    <a:lnTo>
                      <a:pt x="9294" y="8741"/>
                    </a:lnTo>
                    <a:lnTo>
                      <a:pt x="9467" y="8668"/>
                    </a:lnTo>
                    <a:lnTo>
                      <a:pt x="9424" y="8960"/>
                    </a:lnTo>
                    <a:lnTo>
                      <a:pt x="9381" y="9246"/>
                    </a:lnTo>
                    <a:lnTo>
                      <a:pt x="9294" y="9538"/>
                    </a:lnTo>
                    <a:lnTo>
                      <a:pt x="9294" y="10116"/>
                    </a:lnTo>
                    <a:lnTo>
                      <a:pt x="9251" y="10401"/>
                    </a:lnTo>
                    <a:lnTo>
                      <a:pt x="9424" y="10328"/>
                    </a:lnTo>
                    <a:lnTo>
                      <a:pt x="9558" y="10043"/>
                    </a:lnTo>
                    <a:lnTo>
                      <a:pt x="9731" y="10255"/>
                    </a:lnTo>
                    <a:lnTo>
                      <a:pt x="9904" y="10401"/>
                    </a:lnTo>
                    <a:lnTo>
                      <a:pt x="9948" y="10116"/>
                    </a:lnTo>
                    <a:lnTo>
                      <a:pt x="10125" y="9970"/>
                    </a:lnTo>
                    <a:lnTo>
                      <a:pt x="10212" y="9677"/>
                    </a:lnTo>
                    <a:lnTo>
                      <a:pt x="10168" y="9392"/>
                    </a:lnTo>
                    <a:lnTo>
                      <a:pt x="10168" y="9100"/>
                    </a:lnTo>
                    <a:lnTo>
                      <a:pt x="9991" y="9033"/>
                    </a:lnTo>
                    <a:lnTo>
                      <a:pt x="9861" y="8741"/>
                    </a:lnTo>
                    <a:lnTo>
                      <a:pt x="9861" y="8090"/>
                    </a:lnTo>
                    <a:lnTo>
                      <a:pt x="9904" y="7804"/>
                    </a:lnTo>
                    <a:lnTo>
                      <a:pt x="9904" y="7512"/>
                    </a:lnTo>
                    <a:lnTo>
                      <a:pt x="9861" y="7227"/>
                    </a:lnTo>
                    <a:lnTo>
                      <a:pt x="9688" y="7154"/>
                    </a:lnTo>
                    <a:lnTo>
                      <a:pt x="9511" y="7300"/>
                    </a:lnTo>
                    <a:lnTo>
                      <a:pt x="9338" y="7227"/>
                    </a:lnTo>
                    <a:lnTo>
                      <a:pt x="9164" y="6934"/>
                    </a:lnTo>
                    <a:lnTo>
                      <a:pt x="9078" y="6649"/>
                    </a:lnTo>
                    <a:lnTo>
                      <a:pt x="9121" y="6356"/>
                    </a:lnTo>
                    <a:lnTo>
                      <a:pt x="9078" y="6071"/>
                    </a:lnTo>
                    <a:lnTo>
                      <a:pt x="8987" y="5779"/>
                    </a:lnTo>
                    <a:lnTo>
                      <a:pt x="8944" y="5493"/>
                    </a:lnTo>
                    <a:lnTo>
                      <a:pt x="8987" y="5201"/>
                    </a:lnTo>
                    <a:lnTo>
                      <a:pt x="8987" y="4337"/>
                    </a:lnTo>
                    <a:lnTo>
                      <a:pt x="9121" y="4045"/>
                    </a:lnTo>
                    <a:lnTo>
                      <a:pt x="9208" y="3759"/>
                    </a:lnTo>
                    <a:lnTo>
                      <a:pt x="9208" y="3467"/>
                    </a:lnTo>
                    <a:lnTo>
                      <a:pt x="9121" y="3182"/>
                    </a:lnTo>
                    <a:lnTo>
                      <a:pt x="8944" y="3035"/>
                    </a:lnTo>
                    <a:lnTo>
                      <a:pt x="8771" y="2816"/>
                    </a:lnTo>
                    <a:lnTo>
                      <a:pt x="8598" y="2670"/>
                    </a:lnTo>
                    <a:lnTo>
                      <a:pt x="8247" y="2670"/>
                    </a:lnTo>
                    <a:lnTo>
                      <a:pt x="8117" y="2385"/>
                    </a:lnTo>
                    <a:lnTo>
                      <a:pt x="8247" y="2092"/>
                    </a:lnTo>
                    <a:lnTo>
                      <a:pt x="8204" y="1807"/>
                    </a:lnTo>
                    <a:lnTo>
                      <a:pt x="8247" y="1514"/>
                    </a:lnTo>
                    <a:lnTo>
                      <a:pt x="8334" y="1229"/>
                    </a:lnTo>
                    <a:lnTo>
                      <a:pt x="8117" y="1156"/>
                    </a:lnTo>
                    <a:lnTo>
                      <a:pt x="7940" y="1156"/>
                    </a:lnTo>
                    <a:lnTo>
                      <a:pt x="7724" y="1083"/>
                    </a:lnTo>
                    <a:lnTo>
                      <a:pt x="7594" y="797"/>
                    </a:lnTo>
                    <a:lnTo>
                      <a:pt x="7416" y="505"/>
                    </a:lnTo>
                    <a:lnTo>
                      <a:pt x="7070" y="359"/>
                    </a:lnTo>
                    <a:lnTo>
                      <a:pt x="7113" y="73"/>
                    </a:lnTo>
                    <a:lnTo>
                      <a:pt x="7287" y="0"/>
                    </a:lnTo>
                    <a:lnTo>
                      <a:pt x="7507" y="0"/>
                    </a:lnTo>
                    <a:lnTo>
                      <a:pt x="7594" y="292"/>
                    </a:lnTo>
                    <a:lnTo>
                      <a:pt x="7810" y="432"/>
                    </a:lnTo>
                    <a:lnTo>
                      <a:pt x="7987" y="432"/>
                    </a:lnTo>
                    <a:lnTo>
                      <a:pt x="8161" y="505"/>
                    </a:lnTo>
                    <a:lnTo>
                      <a:pt x="8377" y="578"/>
                    </a:lnTo>
                    <a:lnTo>
                      <a:pt x="8511" y="870"/>
                    </a:lnTo>
                    <a:lnTo>
                      <a:pt x="8511" y="1156"/>
                    </a:lnTo>
                    <a:lnTo>
                      <a:pt x="8684" y="1229"/>
                    </a:lnTo>
                    <a:lnTo>
                      <a:pt x="8814" y="1514"/>
                    </a:lnTo>
                    <a:lnTo>
                      <a:pt x="8987" y="1514"/>
                    </a:lnTo>
                    <a:lnTo>
                      <a:pt x="9208" y="1375"/>
                    </a:lnTo>
                    <a:lnTo>
                      <a:pt x="9424" y="1302"/>
                    </a:lnTo>
                    <a:lnTo>
                      <a:pt x="9601" y="1448"/>
                    </a:lnTo>
                    <a:lnTo>
                      <a:pt x="9601" y="1734"/>
                    </a:lnTo>
                    <a:lnTo>
                      <a:pt x="9511" y="2026"/>
                    </a:lnTo>
                    <a:lnTo>
                      <a:pt x="9511" y="2311"/>
                    </a:lnTo>
                    <a:lnTo>
                      <a:pt x="9645" y="2604"/>
                    </a:lnTo>
                    <a:lnTo>
                      <a:pt x="9818" y="2604"/>
                    </a:lnTo>
                    <a:lnTo>
                      <a:pt x="9991" y="2670"/>
                    </a:lnTo>
                    <a:lnTo>
                      <a:pt x="10168" y="2962"/>
                    </a:lnTo>
                    <a:lnTo>
                      <a:pt x="9948" y="3248"/>
                    </a:lnTo>
                    <a:lnTo>
                      <a:pt x="9775" y="3321"/>
                    </a:lnTo>
                    <a:lnTo>
                      <a:pt x="9688" y="3613"/>
                    </a:lnTo>
                    <a:lnTo>
                      <a:pt x="9688" y="3899"/>
                    </a:lnTo>
                    <a:lnTo>
                      <a:pt x="9601" y="4191"/>
                    </a:lnTo>
                    <a:lnTo>
                      <a:pt x="9467" y="4477"/>
                    </a:lnTo>
                    <a:lnTo>
                      <a:pt x="9121" y="4769"/>
                    </a:lnTo>
                    <a:lnTo>
                      <a:pt x="9078" y="5055"/>
                    </a:lnTo>
                    <a:lnTo>
                      <a:pt x="9078" y="5347"/>
                    </a:lnTo>
                    <a:lnTo>
                      <a:pt x="9121" y="5632"/>
                    </a:lnTo>
                    <a:lnTo>
                      <a:pt x="9294" y="5706"/>
                    </a:lnTo>
                    <a:lnTo>
                      <a:pt x="9467" y="5706"/>
                    </a:lnTo>
                    <a:lnTo>
                      <a:pt x="9645" y="5632"/>
                    </a:lnTo>
                    <a:lnTo>
                      <a:pt x="9991" y="6071"/>
                    </a:lnTo>
                    <a:lnTo>
                      <a:pt x="10168" y="5925"/>
                    </a:lnTo>
                    <a:lnTo>
                      <a:pt x="10212" y="5632"/>
                    </a:lnTo>
                    <a:lnTo>
                      <a:pt x="10212" y="4769"/>
                    </a:lnTo>
                    <a:lnTo>
                      <a:pt x="10385" y="4696"/>
                    </a:lnTo>
                    <a:lnTo>
                      <a:pt x="10562" y="4769"/>
                    </a:lnTo>
                    <a:lnTo>
                      <a:pt x="10735" y="4915"/>
                    </a:lnTo>
                    <a:lnTo>
                      <a:pt x="10908" y="4982"/>
                    </a:lnTo>
                    <a:lnTo>
                      <a:pt x="11086" y="4696"/>
                    </a:lnTo>
                    <a:lnTo>
                      <a:pt x="11129" y="4404"/>
                    </a:lnTo>
                    <a:lnTo>
                      <a:pt x="11129" y="4118"/>
                    </a:lnTo>
                    <a:lnTo>
                      <a:pt x="10951" y="3899"/>
                    </a:lnTo>
                    <a:lnTo>
                      <a:pt x="10778" y="3899"/>
                    </a:lnTo>
                    <a:lnTo>
                      <a:pt x="10605" y="3759"/>
                    </a:lnTo>
                    <a:lnTo>
                      <a:pt x="10514" y="3467"/>
                    </a:lnTo>
                    <a:lnTo>
                      <a:pt x="10514" y="2816"/>
                    </a:lnTo>
                    <a:lnTo>
                      <a:pt x="10428" y="2458"/>
                    </a:lnTo>
                    <a:lnTo>
                      <a:pt x="10385" y="2165"/>
                    </a:lnTo>
                    <a:lnTo>
                      <a:pt x="10562" y="2026"/>
                    </a:lnTo>
                    <a:lnTo>
                      <a:pt x="11086" y="2026"/>
                    </a:lnTo>
                    <a:lnTo>
                      <a:pt x="11259" y="2092"/>
                    </a:lnTo>
                    <a:lnTo>
                      <a:pt x="11432" y="1807"/>
                    </a:lnTo>
                    <a:lnTo>
                      <a:pt x="11562" y="1514"/>
                    </a:lnTo>
                    <a:lnTo>
                      <a:pt x="11739" y="1375"/>
                    </a:lnTo>
                    <a:lnTo>
                      <a:pt x="11912" y="1302"/>
                    </a:lnTo>
                    <a:lnTo>
                      <a:pt x="12089" y="1083"/>
                    </a:lnTo>
                    <a:lnTo>
                      <a:pt x="12262" y="937"/>
                    </a:lnTo>
                    <a:lnTo>
                      <a:pt x="12436" y="1083"/>
                    </a:lnTo>
                    <a:lnTo>
                      <a:pt x="12613" y="1302"/>
                    </a:lnTo>
                    <a:lnTo>
                      <a:pt x="12959" y="1156"/>
                    </a:lnTo>
                    <a:lnTo>
                      <a:pt x="13137" y="1083"/>
                    </a:lnTo>
                    <a:lnTo>
                      <a:pt x="13310" y="1302"/>
                    </a:lnTo>
                    <a:lnTo>
                      <a:pt x="13483" y="1448"/>
                    </a:lnTo>
                    <a:lnTo>
                      <a:pt x="13703" y="1375"/>
                    </a:lnTo>
                    <a:lnTo>
                      <a:pt x="13876" y="1302"/>
                    </a:lnTo>
                    <a:lnTo>
                      <a:pt x="14050" y="1448"/>
                    </a:lnTo>
                    <a:lnTo>
                      <a:pt x="14136" y="1734"/>
                    </a:lnTo>
                    <a:lnTo>
                      <a:pt x="14136" y="2026"/>
                    </a:lnTo>
                    <a:lnTo>
                      <a:pt x="14093" y="2311"/>
                    </a:lnTo>
                    <a:lnTo>
                      <a:pt x="13963" y="2604"/>
                    </a:lnTo>
                    <a:lnTo>
                      <a:pt x="13876" y="2889"/>
                    </a:lnTo>
                    <a:lnTo>
                      <a:pt x="13833" y="3182"/>
                    </a:lnTo>
                    <a:lnTo>
                      <a:pt x="13660" y="3394"/>
                    </a:lnTo>
                    <a:lnTo>
                      <a:pt x="13876" y="3613"/>
                    </a:lnTo>
                    <a:lnTo>
                      <a:pt x="14050" y="3686"/>
                    </a:lnTo>
                    <a:lnTo>
                      <a:pt x="14227" y="3759"/>
                    </a:lnTo>
                    <a:lnTo>
                      <a:pt x="14357" y="4045"/>
                    </a:lnTo>
                    <a:lnTo>
                      <a:pt x="14487" y="4337"/>
                    </a:lnTo>
                    <a:lnTo>
                      <a:pt x="14313" y="4477"/>
                    </a:lnTo>
                    <a:lnTo>
                      <a:pt x="13963" y="4477"/>
                    </a:lnTo>
                    <a:lnTo>
                      <a:pt x="13790" y="4696"/>
                    </a:lnTo>
                    <a:lnTo>
                      <a:pt x="13747" y="4982"/>
                    </a:lnTo>
                    <a:lnTo>
                      <a:pt x="13569" y="5201"/>
                    </a:lnTo>
                    <a:lnTo>
                      <a:pt x="12042" y="5201"/>
                    </a:lnTo>
                    <a:lnTo>
                      <a:pt x="11869" y="5347"/>
                    </a:lnTo>
                    <a:lnTo>
                      <a:pt x="11825" y="5632"/>
                    </a:lnTo>
                    <a:lnTo>
                      <a:pt x="12042" y="5852"/>
                    </a:lnTo>
                    <a:lnTo>
                      <a:pt x="12219" y="5852"/>
                    </a:lnTo>
                    <a:lnTo>
                      <a:pt x="12392" y="5779"/>
                    </a:lnTo>
                    <a:lnTo>
                      <a:pt x="12479" y="6071"/>
                    </a:lnTo>
                    <a:lnTo>
                      <a:pt x="12522" y="6356"/>
                    </a:lnTo>
                    <a:lnTo>
                      <a:pt x="12522" y="6715"/>
                    </a:lnTo>
                    <a:lnTo>
                      <a:pt x="12565" y="7007"/>
                    </a:lnTo>
                    <a:lnTo>
                      <a:pt x="12873" y="7007"/>
                    </a:lnTo>
                    <a:lnTo>
                      <a:pt x="13046" y="6934"/>
                    </a:lnTo>
                    <a:lnTo>
                      <a:pt x="13223" y="6861"/>
                    </a:lnTo>
                    <a:lnTo>
                      <a:pt x="13396" y="7007"/>
                    </a:lnTo>
                    <a:lnTo>
                      <a:pt x="13569" y="7007"/>
                    </a:lnTo>
                    <a:lnTo>
                      <a:pt x="13703" y="6715"/>
                    </a:lnTo>
                    <a:lnTo>
                      <a:pt x="13876" y="6576"/>
                    </a:lnTo>
                    <a:lnTo>
                      <a:pt x="14050" y="6430"/>
                    </a:lnTo>
                    <a:lnTo>
                      <a:pt x="14227" y="6283"/>
                    </a:lnTo>
                    <a:lnTo>
                      <a:pt x="14443" y="6356"/>
                    </a:lnTo>
                    <a:lnTo>
                      <a:pt x="14616" y="6649"/>
                    </a:lnTo>
                    <a:lnTo>
                      <a:pt x="14794" y="6861"/>
                    </a:lnTo>
                    <a:lnTo>
                      <a:pt x="15140" y="6861"/>
                    </a:lnTo>
                    <a:lnTo>
                      <a:pt x="15317" y="6715"/>
                    </a:lnTo>
                    <a:lnTo>
                      <a:pt x="15490" y="6649"/>
                    </a:lnTo>
                    <a:lnTo>
                      <a:pt x="15663" y="6649"/>
                    </a:lnTo>
                    <a:lnTo>
                      <a:pt x="15841" y="6715"/>
                    </a:lnTo>
                    <a:lnTo>
                      <a:pt x="15927" y="7080"/>
                    </a:lnTo>
                    <a:lnTo>
                      <a:pt x="15971" y="7366"/>
                    </a:lnTo>
                    <a:lnTo>
                      <a:pt x="15971" y="7658"/>
                    </a:lnTo>
                    <a:lnTo>
                      <a:pt x="15927" y="7944"/>
                    </a:lnTo>
                    <a:lnTo>
                      <a:pt x="16057" y="8236"/>
                    </a:lnTo>
                    <a:lnTo>
                      <a:pt x="16187" y="8522"/>
                    </a:lnTo>
                    <a:lnTo>
                      <a:pt x="16187" y="9173"/>
                    </a:lnTo>
                    <a:lnTo>
                      <a:pt x="16235" y="9465"/>
                    </a:lnTo>
                    <a:lnTo>
                      <a:pt x="16235" y="9751"/>
                    </a:lnTo>
                    <a:lnTo>
                      <a:pt x="16014" y="9897"/>
                    </a:lnTo>
                    <a:lnTo>
                      <a:pt x="15754" y="9970"/>
                    </a:lnTo>
                    <a:lnTo>
                      <a:pt x="15620" y="10255"/>
                    </a:lnTo>
                    <a:lnTo>
                      <a:pt x="15620" y="10548"/>
                    </a:lnTo>
                    <a:lnTo>
                      <a:pt x="15663" y="10833"/>
                    </a:lnTo>
                    <a:lnTo>
                      <a:pt x="15841" y="11052"/>
                    </a:lnTo>
                    <a:lnTo>
                      <a:pt x="16014" y="11199"/>
                    </a:lnTo>
                    <a:lnTo>
                      <a:pt x="16187" y="11125"/>
                    </a:lnTo>
                    <a:lnTo>
                      <a:pt x="16364" y="10979"/>
                    </a:lnTo>
                    <a:lnTo>
                      <a:pt x="16537" y="11052"/>
                    </a:lnTo>
                    <a:lnTo>
                      <a:pt x="16624" y="11345"/>
                    </a:lnTo>
                    <a:lnTo>
                      <a:pt x="16667" y="11630"/>
                    </a:lnTo>
                    <a:lnTo>
                      <a:pt x="16537" y="11923"/>
                    </a:lnTo>
                    <a:lnTo>
                      <a:pt x="16537" y="12208"/>
                    </a:lnTo>
                    <a:lnTo>
                      <a:pt x="16581" y="12567"/>
                    </a:lnTo>
                    <a:lnTo>
                      <a:pt x="16758" y="12640"/>
                    </a:lnTo>
                    <a:lnTo>
                      <a:pt x="16845" y="12932"/>
                    </a:lnTo>
                    <a:lnTo>
                      <a:pt x="17061" y="13078"/>
                    </a:lnTo>
                    <a:lnTo>
                      <a:pt x="17282" y="13078"/>
                    </a:lnTo>
                    <a:lnTo>
                      <a:pt x="17498" y="13005"/>
                    </a:lnTo>
                    <a:lnTo>
                      <a:pt x="17849" y="13005"/>
                    </a:lnTo>
                    <a:lnTo>
                      <a:pt x="17892" y="12713"/>
                    </a:lnTo>
                    <a:lnTo>
                      <a:pt x="17892" y="12427"/>
                    </a:lnTo>
                    <a:lnTo>
                      <a:pt x="18065" y="12135"/>
                    </a:lnTo>
                    <a:lnTo>
                      <a:pt x="18065" y="11849"/>
                    </a:lnTo>
                    <a:lnTo>
                      <a:pt x="18238" y="11630"/>
                    </a:lnTo>
                    <a:lnTo>
                      <a:pt x="18415" y="11411"/>
                    </a:lnTo>
                    <a:lnTo>
                      <a:pt x="18415" y="10833"/>
                    </a:lnTo>
                    <a:lnTo>
                      <a:pt x="18502" y="10548"/>
                    </a:lnTo>
                    <a:lnTo>
                      <a:pt x="18675" y="10401"/>
                    </a:lnTo>
                    <a:lnTo>
                      <a:pt x="18809" y="10767"/>
                    </a:lnTo>
                    <a:lnTo>
                      <a:pt x="18982" y="10979"/>
                    </a:lnTo>
                    <a:lnTo>
                      <a:pt x="19155" y="10906"/>
                    </a:lnTo>
                    <a:lnTo>
                      <a:pt x="19333" y="10833"/>
                    </a:lnTo>
                    <a:lnTo>
                      <a:pt x="19506" y="10906"/>
                    </a:lnTo>
                    <a:lnTo>
                      <a:pt x="19679" y="11052"/>
                    </a:lnTo>
                    <a:lnTo>
                      <a:pt x="19856" y="10833"/>
                    </a:lnTo>
                    <a:lnTo>
                      <a:pt x="19856" y="10548"/>
                    </a:lnTo>
                    <a:lnTo>
                      <a:pt x="19900" y="10255"/>
                    </a:lnTo>
                    <a:lnTo>
                      <a:pt x="20073" y="10116"/>
                    </a:lnTo>
                    <a:lnTo>
                      <a:pt x="20246" y="10116"/>
                    </a:lnTo>
                    <a:lnTo>
                      <a:pt x="20337" y="9824"/>
                    </a:lnTo>
                    <a:lnTo>
                      <a:pt x="20337" y="9538"/>
                    </a:lnTo>
                    <a:lnTo>
                      <a:pt x="20423" y="9246"/>
                    </a:lnTo>
                    <a:lnTo>
                      <a:pt x="20596" y="9033"/>
                    </a:lnTo>
                    <a:lnTo>
                      <a:pt x="20769" y="8960"/>
                    </a:lnTo>
                    <a:lnTo>
                      <a:pt x="20947" y="8960"/>
                    </a:lnTo>
                    <a:lnTo>
                      <a:pt x="21120" y="8741"/>
                    </a:lnTo>
                    <a:lnTo>
                      <a:pt x="21293" y="8668"/>
                    </a:lnTo>
                    <a:lnTo>
                      <a:pt x="21470" y="8668"/>
                    </a:lnTo>
                    <a:lnTo>
                      <a:pt x="21600" y="9033"/>
                    </a:lnTo>
                    <a:lnTo>
                      <a:pt x="21600" y="10189"/>
                    </a:lnTo>
                    <a:lnTo>
                      <a:pt x="21470" y="10475"/>
                    </a:lnTo>
                    <a:lnTo>
                      <a:pt x="21293" y="10401"/>
                    </a:lnTo>
                    <a:lnTo>
                      <a:pt x="21120" y="10255"/>
                    </a:lnTo>
                    <a:lnTo>
                      <a:pt x="20947" y="10328"/>
                    </a:lnTo>
                    <a:lnTo>
                      <a:pt x="20812" y="10621"/>
                    </a:lnTo>
                    <a:lnTo>
                      <a:pt x="20639" y="10833"/>
                    </a:lnTo>
                    <a:lnTo>
                      <a:pt x="20553" y="11125"/>
                    </a:lnTo>
                    <a:lnTo>
                      <a:pt x="20553" y="11411"/>
                    </a:lnTo>
                    <a:lnTo>
                      <a:pt x="20466" y="11703"/>
                    </a:lnTo>
                    <a:lnTo>
                      <a:pt x="20337" y="11989"/>
                    </a:lnTo>
                    <a:lnTo>
                      <a:pt x="20159" y="12281"/>
                    </a:lnTo>
                    <a:lnTo>
                      <a:pt x="20073" y="12567"/>
                    </a:lnTo>
                    <a:lnTo>
                      <a:pt x="20073" y="12859"/>
                    </a:lnTo>
                    <a:lnTo>
                      <a:pt x="19900" y="12859"/>
                    </a:lnTo>
                    <a:lnTo>
                      <a:pt x="19813" y="13218"/>
                    </a:lnTo>
                    <a:lnTo>
                      <a:pt x="19813" y="13796"/>
                    </a:lnTo>
                    <a:lnTo>
                      <a:pt x="19722" y="14088"/>
                    </a:lnTo>
                    <a:lnTo>
                      <a:pt x="19549" y="14161"/>
                    </a:lnTo>
                    <a:lnTo>
                      <a:pt x="19376" y="14161"/>
                    </a:lnTo>
                    <a:lnTo>
                      <a:pt x="19199" y="14234"/>
                    </a:lnTo>
                    <a:lnTo>
                      <a:pt x="19112" y="14520"/>
                    </a:lnTo>
                    <a:lnTo>
                      <a:pt x="18939" y="14739"/>
                    </a:lnTo>
                    <a:lnTo>
                      <a:pt x="18939" y="15390"/>
                    </a:lnTo>
                    <a:lnTo>
                      <a:pt x="18809" y="15675"/>
                    </a:lnTo>
                    <a:lnTo>
                      <a:pt x="18632" y="16041"/>
                    </a:lnTo>
                    <a:lnTo>
                      <a:pt x="18632" y="16399"/>
                    </a:lnTo>
                    <a:lnTo>
                      <a:pt x="18459" y="16545"/>
                    </a:lnTo>
                    <a:lnTo>
                      <a:pt x="17935" y="16545"/>
                    </a:lnTo>
                    <a:lnTo>
                      <a:pt x="17762" y="16618"/>
                    </a:lnTo>
                    <a:lnTo>
                      <a:pt x="17585" y="16685"/>
                    </a:lnTo>
                    <a:lnTo>
                      <a:pt x="17412" y="16545"/>
                    </a:lnTo>
                    <a:lnTo>
                      <a:pt x="17238" y="16326"/>
                    </a:lnTo>
                    <a:lnTo>
                      <a:pt x="16888" y="16326"/>
                    </a:lnTo>
                    <a:lnTo>
                      <a:pt x="16667" y="16472"/>
                    </a:lnTo>
                    <a:lnTo>
                      <a:pt x="16321" y="16326"/>
                    </a:lnTo>
                    <a:lnTo>
                      <a:pt x="16187" y="16904"/>
                    </a:lnTo>
                    <a:lnTo>
                      <a:pt x="16014" y="17123"/>
                    </a:lnTo>
                    <a:lnTo>
                      <a:pt x="15841" y="17123"/>
                    </a:lnTo>
                    <a:lnTo>
                      <a:pt x="15798" y="16831"/>
                    </a:lnTo>
                    <a:lnTo>
                      <a:pt x="15841" y="16545"/>
                    </a:lnTo>
                    <a:lnTo>
                      <a:pt x="15841" y="15968"/>
                    </a:lnTo>
                    <a:lnTo>
                      <a:pt x="15447" y="15675"/>
                    </a:lnTo>
                    <a:lnTo>
                      <a:pt x="15404" y="15390"/>
                    </a:lnTo>
                    <a:lnTo>
                      <a:pt x="15447" y="15097"/>
                    </a:lnTo>
                    <a:lnTo>
                      <a:pt x="15534" y="14812"/>
                    </a:lnTo>
                    <a:lnTo>
                      <a:pt x="15577" y="14446"/>
                    </a:lnTo>
                    <a:lnTo>
                      <a:pt x="15577" y="14088"/>
                    </a:lnTo>
                    <a:lnTo>
                      <a:pt x="15534" y="13796"/>
                    </a:lnTo>
                    <a:lnTo>
                      <a:pt x="15490" y="13437"/>
                    </a:lnTo>
                    <a:lnTo>
                      <a:pt x="15490" y="13145"/>
                    </a:lnTo>
                    <a:lnTo>
                      <a:pt x="15361" y="12859"/>
                    </a:lnTo>
                    <a:lnTo>
                      <a:pt x="15274" y="12567"/>
                    </a:lnTo>
                    <a:lnTo>
                      <a:pt x="15361" y="12281"/>
                    </a:lnTo>
                    <a:lnTo>
                      <a:pt x="15447" y="11989"/>
                    </a:lnTo>
                    <a:lnTo>
                      <a:pt x="15490" y="11703"/>
                    </a:lnTo>
                    <a:lnTo>
                      <a:pt x="15447" y="11125"/>
                    </a:lnTo>
                    <a:lnTo>
                      <a:pt x="15447" y="10833"/>
                    </a:lnTo>
                    <a:lnTo>
                      <a:pt x="15404" y="10475"/>
                    </a:lnTo>
                    <a:lnTo>
                      <a:pt x="15231" y="10255"/>
                    </a:lnTo>
                    <a:lnTo>
                      <a:pt x="15010" y="10401"/>
                    </a:lnTo>
                    <a:lnTo>
                      <a:pt x="14837" y="10548"/>
                    </a:lnTo>
                    <a:lnTo>
                      <a:pt x="14664" y="10548"/>
                    </a:lnTo>
                    <a:lnTo>
                      <a:pt x="14487" y="10401"/>
                    </a:lnTo>
                    <a:lnTo>
                      <a:pt x="14313" y="10255"/>
                    </a:lnTo>
                    <a:lnTo>
                      <a:pt x="14136" y="10475"/>
                    </a:lnTo>
                    <a:lnTo>
                      <a:pt x="14006" y="10767"/>
                    </a:lnTo>
                    <a:lnTo>
                      <a:pt x="13833" y="10833"/>
                    </a:lnTo>
                    <a:lnTo>
                      <a:pt x="13612" y="10694"/>
                    </a:lnTo>
                    <a:lnTo>
                      <a:pt x="13439" y="10621"/>
                    </a:lnTo>
                    <a:lnTo>
                      <a:pt x="13266" y="10906"/>
                    </a:lnTo>
                    <a:lnTo>
                      <a:pt x="13180" y="11199"/>
                    </a:lnTo>
                    <a:lnTo>
                      <a:pt x="13089" y="11484"/>
                    </a:lnTo>
                    <a:lnTo>
                      <a:pt x="13002" y="11776"/>
                    </a:lnTo>
                    <a:lnTo>
                      <a:pt x="12959" y="12062"/>
                    </a:lnTo>
                    <a:lnTo>
                      <a:pt x="12565" y="12062"/>
                    </a:lnTo>
                    <a:lnTo>
                      <a:pt x="12522" y="11776"/>
                    </a:lnTo>
                    <a:lnTo>
                      <a:pt x="12565" y="11484"/>
                    </a:lnTo>
                    <a:lnTo>
                      <a:pt x="12565" y="11199"/>
                    </a:lnTo>
                    <a:lnTo>
                      <a:pt x="12219" y="11052"/>
                    </a:lnTo>
                    <a:lnTo>
                      <a:pt x="12176" y="10694"/>
                    </a:lnTo>
                    <a:lnTo>
                      <a:pt x="12219" y="10401"/>
                    </a:lnTo>
                    <a:lnTo>
                      <a:pt x="12219" y="9751"/>
                    </a:lnTo>
                    <a:lnTo>
                      <a:pt x="12262" y="9465"/>
                    </a:lnTo>
                    <a:lnTo>
                      <a:pt x="12262" y="9173"/>
                    </a:lnTo>
                    <a:lnTo>
                      <a:pt x="12089" y="9033"/>
                    </a:lnTo>
                    <a:lnTo>
                      <a:pt x="11912" y="8887"/>
                    </a:lnTo>
                    <a:lnTo>
                      <a:pt x="11518" y="8887"/>
                    </a:lnTo>
                    <a:lnTo>
                      <a:pt x="11345" y="8668"/>
                    </a:lnTo>
                    <a:lnTo>
                      <a:pt x="11172" y="8595"/>
                    </a:lnTo>
                    <a:lnTo>
                      <a:pt x="10908" y="8595"/>
                    </a:lnTo>
                    <a:lnTo>
                      <a:pt x="10778" y="8887"/>
                    </a:lnTo>
                    <a:lnTo>
                      <a:pt x="10605" y="9173"/>
                    </a:lnTo>
                    <a:lnTo>
                      <a:pt x="10605" y="9751"/>
                    </a:lnTo>
                    <a:lnTo>
                      <a:pt x="10428" y="10043"/>
                    </a:lnTo>
                    <a:lnTo>
                      <a:pt x="10385" y="10328"/>
                    </a:lnTo>
                    <a:lnTo>
                      <a:pt x="10212" y="10401"/>
                    </a:lnTo>
                    <a:lnTo>
                      <a:pt x="10038" y="10328"/>
                    </a:lnTo>
                    <a:lnTo>
                      <a:pt x="9861" y="10475"/>
                    </a:lnTo>
                    <a:lnTo>
                      <a:pt x="9688" y="10621"/>
                    </a:lnTo>
                    <a:lnTo>
                      <a:pt x="9645" y="10979"/>
                    </a:lnTo>
                    <a:lnTo>
                      <a:pt x="9688" y="11272"/>
                    </a:lnTo>
                    <a:lnTo>
                      <a:pt x="9688" y="11557"/>
                    </a:lnTo>
                    <a:lnTo>
                      <a:pt x="9601" y="11849"/>
                    </a:lnTo>
                    <a:lnTo>
                      <a:pt x="9467" y="12135"/>
                    </a:lnTo>
                    <a:lnTo>
                      <a:pt x="9424" y="12427"/>
                    </a:lnTo>
                    <a:lnTo>
                      <a:pt x="9381" y="12713"/>
                    </a:lnTo>
                    <a:lnTo>
                      <a:pt x="9381" y="13005"/>
                    </a:lnTo>
                    <a:lnTo>
                      <a:pt x="9338" y="13291"/>
                    </a:lnTo>
                    <a:lnTo>
                      <a:pt x="9208" y="13583"/>
                    </a:lnTo>
                    <a:lnTo>
                      <a:pt x="9035" y="13869"/>
                    </a:lnTo>
                    <a:lnTo>
                      <a:pt x="8857" y="13869"/>
                    </a:lnTo>
                    <a:lnTo>
                      <a:pt x="8684" y="13796"/>
                    </a:lnTo>
                    <a:lnTo>
                      <a:pt x="8511" y="13942"/>
                    </a:lnTo>
                    <a:lnTo>
                      <a:pt x="8334" y="14234"/>
                    </a:lnTo>
                    <a:lnTo>
                      <a:pt x="8204" y="14593"/>
                    </a:lnTo>
                    <a:lnTo>
                      <a:pt x="8204" y="15463"/>
                    </a:lnTo>
                    <a:lnTo>
                      <a:pt x="8161" y="15748"/>
                    </a:lnTo>
                    <a:lnTo>
                      <a:pt x="8290" y="16041"/>
                    </a:lnTo>
                    <a:lnTo>
                      <a:pt x="8463" y="16253"/>
                    </a:lnTo>
                    <a:lnTo>
                      <a:pt x="8511" y="16545"/>
                    </a:lnTo>
                    <a:lnTo>
                      <a:pt x="8420" y="16831"/>
                    </a:lnTo>
                    <a:lnTo>
                      <a:pt x="8334" y="17196"/>
                    </a:lnTo>
                    <a:lnTo>
                      <a:pt x="8117" y="17336"/>
                    </a:lnTo>
                    <a:lnTo>
                      <a:pt x="7940" y="17336"/>
                    </a:lnTo>
                    <a:lnTo>
                      <a:pt x="7767" y="17555"/>
                    </a:lnTo>
                    <a:lnTo>
                      <a:pt x="7416" y="17555"/>
                    </a:lnTo>
                    <a:lnTo>
                      <a:pt x="7243" y="17409"/>
                    </a:lnTo>
                    <a:lnTo>
                      <a:pt x="7070" y="17409"/>
                    </a:lnTo>
                    <a:lnTo>
                      <a:pt x="6893" y="17555"/>
                    </a:lnTo>
                    <a:lnTo>
                      <a:pt x="6720" y="17196"/>
                    </a:lnTo>
                    <a:lnTo>
                      <a:pt x="6676" y="16904"/>
                    </a:lnTo>
                    <a:lnTo>
                      <a:pt x="6460" y="16904"/>
                    </a:lnTo>
                    <a:lnTo>
                      <a:pt x="6369" y="16618"/>
                    </a:lnTo>
                    <a:lnTo>
                      <a:pt x="6023" y="16180"/>
                    </a:lnTo>
                    <a:lnTo>
                      <a:pt x="5846" y="16180"/>
                    </a:lnTo>
                    <a:lnTo>
                      <a:pt x="5673" y="16107"/>
                    </a:lnTo>
                    <a:lnTo>
                      <a:pt x="5500" y="16041"/>
                    </a:lnTo>
                    <a:lnTo>
                      <a:pt x="5279" y="16326"/>
                    </a:lnTo>
                    <a:lnTo>
                      <a:pt x="5365" y="16041"/>
                    </a:lnTo>
                  </a:path>
                </a:pathLst>
              </a:custGeom>
              <a:solidFill>
                <a:srgbClr val="585858"/>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67" name="AutoShape 10"/>
              <p:cNvSpPr/>
              <p:nvPr/>
            </p:nvSpPr>
            <p:spPr>
              <a:xfrm>
                <a:off x="449261" y="493597"/>
                <a:ext cx="1065219" cy="958633"/>
              </a:xfrm>
              <a:custGeom>
                <a:avLst/>
                <a:gdLst/>
                <a:ahLst/>
                <a:cxnLst>
                  <a:cxn ang="0">
                    <a:pos x="wd2" y="hd2"/>
                  </a:cxn>
                  <a:cxn ang="5400000">
                    <a:pos x="wd2" y="hd2"/>
                  </a:cxn>
                  <a:cxn ang="10800000">
                    <a:pos x="wd2" y="hd2"/>
                  </a:cxn>
                  <a:cxn ang="16200000">
                    <a:pos x="wd2" y="hd2"/>
                  </a:cxn>
                </a:cxnLst>
                <a:rect l="0" t="0" r="r" b="b"/>
                <a:pathLst>
                  <a:path w="21600" h="21600" extrusionOk="0">
                    <a:moveTo>
                      <a:pt x="4314" y="0"/>
                    </a:moveTo>
                    <a:lnTo>
                      <a:pt x="4957" y="1574"/>
                    </a:lnTo>
                    <a:lnTo>
                      <a:pt x="5408" y="2611"/>
                    </a:lnTo>
                    <a:lnTo>
                      <a:pt x="5408" y="4685"/>
                    </a:lnTo>
                    <a:lnTo>
                      <a:pt x="5601" y="5722"/>
                    </a:lnTo>
                    <a:lnTo>
                      <a:pt x="5827" y="6759"/>
                    </a:lnTo>
                    <a:lnTo>
                      <a:pt x="6470" y="8082"/>
                    </a:lnTo>
                    <a:lnTo>
                      <a:pt x="6470" y="9370"/>
                    </a:lnTo>
                    <a:lnTo>
                      <a:pt x="6921" y="11444"/>
                    </a:lnTo>
                    <a:lnTo>
                      <a:pt x="7114" y="12481"/>
                    </a:lnTo>
                    <a:lnTo>
                      <a:pt x="7114" y="13804"/>
                    </a:lnTo>
                    <a:lnTo>
                      <a:pt x="7339" y="14841"/>
                    </a:lnTo>
                    <a:lnTo>
                      <a:pt x="7339" y="15878"/>
                    </a:lnTo>
                    <a:lnTo>
                      <a:pt x="7114" y="16915"/>
                    </a:lnTo>
                    <a:lnTo>
                      <a:pt x="7339" y="17952"/>
                    </a:lnTo>
                    <a:lnTo>
                      <a:pt x="6470" y="18739"/>
                    </a:lnTo>
                    <a:lnTo>
                      <a:pt x="5601" y="17702"/>
                    </a:lnTo>
                    <a:lnTo>
                      <a:pt x="5183" y="16665"/>
                    </a:lnTo>
                    <a:lnTo>
                      <a:pt x="4314" y="15628"/>
                    </a:lnTo>
                    <a:lnTo>
                      <a:pt x="2607" y="15628"/>
                    </a:lnTo>
                    <a:lnTo>
                      <a:pt x="1738" y="15091"/>
                    </a:lnTo>
                    <a:lnTo>
                      <a:pt x="869" y="14591"/>
                    </a:lnTo>
                    <a:lnTo>
                      <a:pt x="0" y="14591"/>
                    </a:lnTo>
                    <a:lnTo>
                      <a:pt x="869" y="15091"/>
                    </a:lnTo>
                    <a:lnTo>
                      <a:pt x="1738" y="16128"/>
                    </a:lnTo>
                    <a:lnTo>
                      <a:pt x="2607" y="16128"/>
                    </a:lnTo>
                    <a:lnTo>
                      <a:pt x="3444" y="16379"/>
                    </a:lnTo>
                    <a:lnTo>
                      <a:pt x="4314" y="16379"/>
                    </a:lnTo>
                    <a:lnTo>
                      <a:pt x="4764" y="17452"/>
                    </a:lnTo>
                    <a:lnTo>
                      <a:pt x="5408" y="18489"/>
                    </a:lnTo>
                    <a:lnTo>
                      <a:pt x="5827" y="19526"/>
                    </a:lnTo>
                    <a:lnTo>
                      <a:pt x="6696" y="19526"/>
                    </a:lnTo>
                    <a:lnTo>
                      <a:pt x="7565" y="18989"/>
                    </a:lnTo>
                    <a:lnTo>
                      <a:pt x="8434" y="18739"/>
                    </a:lnTo>
                    <a:lnTo>
                      <a:pt x="9303" y="19526"/>
                    </a:lnTo>
                    <a:lnTo>
                      <a:pt x="10140" y="20026"/>
                    </a:lnTo>
                    <a:lnTo>
                      <a:pt x="11009" y="20813"/>
                    </a:lnTo>
                    <a:lnTo>
                      <a:pt x="11878" y="21350"/>
                    </a:lnTo>
                    <a:lnTo>
                      <a:pt x="13810" y="21350"/>
                    </a:lnTo>
                    <a:lnTo>
                      <a:pt x="15548" y="21600"/>
                    </a:lnTo>
                    <a:lnTo>
                      <a:pt x="16417" y="21600"/>
                    </a:lnTo>
                    <a:lnTo>
                      <a:pt x="17512" y="21064"/>
                    </a:lnTo>
                    <a:lnTo>
                      <a:pt x="18349" y="21064"/>
                    </a:lnTo>
                    <a:lnTo>
                      <a:pt x="19443" y="20813"/>
                    </a:lnTo>
                    <a:lnTo>
                      <a:pt x="20506" y="20563"/>
                    </a:lnTo>
                    <a:lnTo>
                      <a:pt x="21600" y="20313"/>
                    </a:lnTo>
                    <a:lnTo>
                      <a:pt x="19443" y="20313"/>
                    </a:lnTo>
                    <a:lnTo>
                      <a:pt x="18156" y="20563"/>
                    </a:lnTo>
                    <a:lnTo>
                      <a:pt x="12973" y="20563"/>
                    </a:lnTo>
                    <a:lnTo>
                      <a:pt x="12104" y="20313"/>
                    </a:lnTo>
                    <a:lnTo>
                      <a:pt x="10365" y="18739"/>
                    </a:lnTo>
                    <a:lnTo>
                      <a:pt x="9496" y="18739"/>
                    </a:lnTo>
                    <a:lnTo>
                      <a:pt x="8627" y="18203"/>
                    </a:lnTo>
                    <a:lnTo>
                      <a:pt x="7983" y="17166"/>
                    </a:lnTo>
                    <a:lnTo>
                      <a:pt x="8209" y="16128"/>
                    </a:lnTo>
                    <a:lnTo>
                      <a:pt x="8209" y="13017"/>
                    </a:lnTo>
                    <a:lnTo>
                      <a:pt x="7983" y="11694"/>
                    </a:lnTo>
                    <a:lnTo>
                      <a:pt x="7983" y="10657"/>
                    </a:lnTo>
                    <a:lnTo>
                      <a:pt x="7790" y="9620"/>
                    </a:lnTo>
                    <a:lnTo>
                      <a:pt x="7339" y="8583"/>
                    </a:lnTo>
                    <a:lnTo>
                      <a:pt x="7339" y="7546"/>
                    </a:lnTo>
                    <a:lnTo>
                      <a:pt x="7114" y="6258"/>
                    </a:lnTo>
                    <a:lnTo>
                      <a:pt x="6470" y="5221"/>
                    </a:lnTo>
                    <a:lnTo>
                      <a:pt x="5183" y="4935"/>
                    </a:lnTo>
                    <a:lnTo>
                      <a:pt x="4539" y="3898"/>
                    </a:lnTo>
                    <a:lnTo>
                      <a:pt x="5183" y="2861"/>
                    </a:lnTo>
                    <a:lnTo>
                      <a:pt x="5183" y="1824"/>
                    </a:lnTo>
                    <a:lnTo>
                      <a:pt x="4539" y="787"/>
                    </a:lnTo>
                    <a:lnTo>
                      <a:pt x="4314" y="0"/>
                    </a:lnTo>
                  </a:path>
                </a:pathLst>
              </a:custGeom>
              <a:solidFill>
                <a:srgbClr val="494949"/>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68" name="AutoShape 11"/>
              <p:cNvSpPr/>
              <p:nvPr/>
            </p:nvSpPr>
            <p:spPr>
              <a:xfrm>
                <a:off x="406399" y="276161"/>
                <a:ext cx="1801818" cy="4029734"/>
              </a:xfrm>
              <a:custGeom>
                <a:avLst/>
                <a:gdLst/>
                <a:ahLst/>
                <a:cxnLst>
                  <a:cxn ang="0">
                    <a:pos x="wd2" y="hd2"/>
                  </a:cxn>
                  <a:cxn ang="5400000">
                    <a:pos x="wd2" y="hd2"/>
                  </a:cxn>
                  <a:cxn ang="10800000">
                    <a:pos x="wd2" y="hd2"/>
                  </a:cxn>
                  <a:cxn ang="16200000">
                    <a:pos x="wd2" y="hd2"/>
                  </a:cxn>
                </a:cxnLst>
                <a:rect l="0" t="0" r="r" b="b"/>
                <a:pathLst>
                  <a:path w="21600" h="21600" extrusionOk="0">
                    <a:moveTo>
                      <a:pt x="20706" y="0"/>
                    </a:moveTo>
                    <a:lnTo>
                      <a:pt x="21219" y="247"/>
                    </a:lnTo>
                    <a:lnTo>
                      <a:pt x="21467" y="493"/>
                    </a:lnTo>
                    <a:lnTo>
                      <a:pt x="21353" y="740"/>
                    </a:lnTo>
                    <a:lnTo>
                      <a:pt x="21086" y="987"/>
                    </a:lnTo>
                    <a:lnTo>
                      <a:pt x="20839" y="1234"/>
                    </a:lnTo>
                    <a:lnTo>
                      <a:pt x="20706" y="1540"/>
                    </a:lnTo>
                    <a:lnTo>
                      <a:pt x="20839" y="1787"/>
                    </a:lnTo>
                    <a:lnTo>
                      <a:pt x="20572" y="2033"/>
                    </a:lnTo>
                    <a:lnTo>
                      <a:pt x="20059" y="2220"/>
                    </a:lnTo>
                    <a:lnTo>
                      <a:pt x="20059" y="2714"/>
                    </a:lnTo>
                    <a:lnTo>
                      <a:pt x="19297" y="2714"/>
                    </a:lnTo>
                    <a:lnTo>
                      <a:pt x="19430" y="2961"/>
                    </a:lnTo>
                    <a:lnTo>
                      <a:pt x="19430" y="3207"/>
                    </a:lnTo>
                    <a:lnTo>
                      <a:pt x="19678" y="3454"/>
                    </a:lnTo>
                    <a:lnTo>
                      <a:pt x="19944" y="3701"/>
                    </a:lnTo>
                    <a:lnTo>
                      <a:pt x="20325" y="3947"/>
                    </a:lnTo>
                    <a:lnTo>
                      <a:pt x="20458" y="4194"/>
                    </a:lnTo>
                    <a:lnTo>
                      <a:pt x="20458" y="4688"/>
                    </a:lnTo>
                    <a:lnTo>
                      <a:pt x="20059" y="4934"/>
                    </a:lnTo>
                    <a:lnTo>
                      <a:pt x="20059" y="5428"/>
                    </a:lnTo>
                    <a:lnTo>
                      <a:pt x="19944" y="5674"/>
                    </a:lnTo>
                    <a:lnTo>
                      <a:pt x="19944" y="5921"/>
                    </a:lnTo>
                    <a:lnTo>
                      <a:pt x="19811" y="6168"/>
                    </a:lnTo>
                    <a:lnTo>
                      <a:pt x="19564" y="6414"/>
                    </a:lnTo>
                    <a:lnTo>
                      <a:pt x="19430" y="6661"/>
                    </a:lnTo>
                    <a:lnTo>
                      <a:pt x="18669" y="6848"/>
                    </a:lnTo>
                    <a:lnTo>
                      <a:pt x="18155" y="7095"/>
                    </a:lnTo>
                    <a:lnTo>
                      <a:pt x="17889" y="7588"/>
                    </a:lnTo>
                    <a:lnTo>
                      <a:pt x="17642" y="7835"/>
                    </a:lnTo>
                    <a:lnTo>
                      <a:pt x="17375" y="8329"/>
                    </a:lnTo>
                    <a:lnTo>
                      <a:pt x="17261" y="8575"/>
                    </a:lnTo>
                    <a:lnTo>
                      <a:pt x="16747" y="8822"/>
                    </a:lnTo>
                    <a:lnTo>
                      <a:pt x="16614" y="9069"/>
                    </a:lnTo>
                    <a:lnTo>
                      <a:pt x="16367" y="9384"/>
                    </a:lnTo>
                    <a:lnTo>
                      <a:pt x="16233" y="9630"/>
                    </a:lnTo>
                    <a:lnTo>
                      <a:pt x="15967" y="9877"/>
                    </a:lnTo>
                    <a:lnTo>
                      <a:pt x="15472" y="10370"/>
                    </a:lnTo>
                    <a:lnTo>
                      <a:pt x="15072" y="10617"/>
                    </a:lnTo>
                    <a:lnTo>
                      <a:pt x="14692" y="10864"/>
                    </a:lnTo>
                    <a:lnTo>
                      <a:pt x="14178" y="11051"/>
                    </a:lnTo>
                    <a:lnTo>
                      <a:pt x="13683" y="11170"/>
                    </a:lnTo>
                    <a:lnTo>
                      <a:pt x="13169" y="11230"/>
                    </a:lnTo>
                    <a:lnTo>
                      <a:pt x="12656" y="11298"/>
                    </a:lnTo>
                    <a:lnTo>
                      <a:pt x="12142" y="11298"/>
                    </a:lnTo>
                    <a:lnTo>
                      <a:pt x="11628" y="11230"/>
                    </a:lnTo>
                    <a:lnTo>
                      <a:pt x="8564" y="11230"/>
                    </a:lnTo>
                    <a:lnTo>
                      <a:pt x="8050" y="11476"/>
                    </a:lnTo>
                    <a:lnTo>
                      <a:pt x="7536" y="11604"/>
                    </a:lnTo>
                    <a:lnTo>
                      <a:pt x="6014" y="10617"/>
                    </a:lnTo>
                    <a:lnTo>
                      <a:pt x="5500" y="10489"/>
                    </a:lnTo>
                    <a:lnTo>
                      <a:pt x="4986" y="10370"/>
                    </a:lnTo>
                    <a:lnTo>
                      <a:pt x="4472" y="10124"/>
                    </a:lnTo>
                    <a:lnTo>
                      <a:pt x="3958" y="9996"/>
                    </a:lnTo>
                    <a:lnTo>
                      <a:pt x="3445" y="9937"/>
                    </a:lnTo>
                    <a:lnTo>
                      <a:pt x="2931" y="9937"/>
                    </a:lnTo>
                    <a:lnTo>
                      <a:pt x="2436" y="9996"/>
                    </a:lnTo>
                    <a:lnTo>
                      <a:pt x="1408" y="9996"/>
                    </a:lnTo>
                    <a:lnTo>
                      <a:pt x="761" y="9937"/>
                    </a:lnTo>
                    <a:lnTo>
                      <a:pt x="247" y="9877"/>
                    </a:lnTo>
                    <a:lnTo>
                      <a:pt x="761" y="10056"/>
                    </a:lnTo>
                    <a:lnTo>
                      <a:pt x="1408" y="10183"/>
                    </a:lnTo>
                    <a:lnTo>
                      <a:pt x="1922" y="10183"/>
                    </a:lnTo>
                    <a:lnTo>
                      <a:pt x="2036" y="10430"/>
                    </a:lnTo>
                    <a:lnTo>
                      <a:pt x="2683" y="10549"/>
                    </a:lnTo>
                    <a:lnTo>
                      <a:pt x="3711" y="10804"/>
                    </a:lnTo>
                    <a:lnTo>
                      <a:pt x="4225" y="11051"/>
                    </a:lnTo>
                    <a:lnTo>
                      <a:pt x="4472" y="11298"/>
                    </a:lnTo>
                    <a:lnTo>
                      <a:pt x="5119" y="11476"/>
                    </a:lnTo>
                    <a:lnTo>
                      <a:pt x="5633" y="11476"/>
                    </a:lnTo>
                    <a:lnTo>
                      <a:pt x="6128" y="11604"/>
                    </a:lnTo>
                    <a:lnTo>
                      <a:pt x="6642" y="11791"/>
                    </a:lnTo>
                    <a:lnTo>
                      <a:pt x="7022" y="12038"/>
                    </a:lnTo>
                    <a:lnTo>
                      <a:pt x="7156" y="12285"/>
                    </a:lnTo>
                    <a:lnTo>
                      <a:pt x="7022" y="12531"/>
                    </a:lnTo>
                    <a:lnTo>
                      <a:pt x="6775" y="13025"/>
                    </a:lnTo>
                    <a:lnTo>
                      <a:pt x="6775" y="14131"/>
                    </a:lnTo>
                    <a:lnTo>
                      <a:pt x="6642" y="14377"/>
                    </a:lnTo>
                    <a:lnTo>
                      <a:pt x="6128" y="14624"/>
                    </a:lnTo>
                    <a:lnTo>
                      <a:pt x="5881" y="14871"/>
                    </a:lnTo>
                    <a:lnTo>
                      <a:pt x="5881" y="15186"/>
                    </a:lnTo>
                    <a:lnTo>
                      <a:pt x="5633" y="15492"/>
                    </a:lnTo>
                    <a:lnTo>
                      <a:pt x="5233" y="15798"/>
                    </a:lnTo>
                    <a:lnTo>
                      <a:pt x="4986" y="16045"/>
                    </a:lnTo>
                    <a:lnTo>
                      <a:pt x="4853" y="16291"/>
                    </a:lnTo>
                    <a:lnTo>
                      <a:pt x="4472" y="16598"/>
                    </a:lnTo>
                    <a:lnTo>
                      <a:pt x="4092" y="16912"/>
                    </a:lnTo>
                    <a:lnTo>
                      <a:pt x="3711" y="17219"/>
                    </a:lnTo>
                    <a:lnTo>
                      <a:pt x="3330" y="17465"/>
                    </a:lnTo>
                    <a:lnTo>
                      <a:pt x="3064" y="17959"/>
                    </a:lnTo>
                    <a:lnTo>
                      <a:pt x="2931" y="18265"/>
                    </a:lnTo>
                    <a:lnTo>
                      <a:pt x="2817" y="18580"/>
                    </a:lnTo>
                    <a:lnTo>
                      <a:pt x="2550" y="18827"/>
                    </a:lnTo>
                    <a:lnTo>
                      <a:pt x="2303" y="19073"/>
                    </a:lnTo>
                    <a:lnTo>
                      <a:pt x="2036" y="19320"/>
                    </a:lnTo>
                    <a:lnTo>
                      <a:pt x="1275" y="19813"/>
                    </a:lnTo>
                    <a:lnTo>
                      <a:pt x="1142" y="20060"/>
                    </a:lnTo>
                    <a:lnTo>
                      <a:pt x="894" y="20307"/>
                    </a:lnTo>
                    <a:lnTo>
                      <a:pt x="761" y="20554"/>
                    </a:lnTo>
                    <a:lnTo>
                      <a:pt x="514" y="20860"/>
                    </a:lnTo>
                    <a:lnTo>
                      <a:pt x="247" y="21353"/>
                    </a:lnTo>
                    <a:lnTo>
                      <a:pt x="0" y="21600"/>
                    </a:lnTo>
                    <a:lnTo>
                      <a:pt x="381" y="21353"/>
                    </a:lnTo>
                    <a:lnTo>
                      <a:pt x="647" y="21107"/>
                    </a:lnTo>
                    <a:lnTo>
                      <a:pt x="1028" y="20800"/>
                    </a:lnTo>
                    <a:lnTo>
                      <a:pt x="1275" y="20554"/>
                    </a:lnTo>
                    <a:lnTo>
                      <a:pt x="1541" y="20307"/>
                    </a:lnTo>
                    <a:lnTo>
                      <a:pt x="2036" y="19813"/>
                    </a:lnTo>
                    <a:lnTo>
                      <a:pt x="2436" y="19567"/>
                    </a:lnTo>
                    <a:lnTo>
                      <a:pt x="3197" y="19073"/>
                    </a:lnTo>
                    <a:lnTo>
                      <a:pt x="3330" y="18827"/>
                    </a:lnTo>
                    <a:lnTo>
                      <a:pt x="3578" y="18512"/>
                    </a:lnTo>
                    <a:lnTo>
                      <a:pt x="3825" y="18265"/>
                    </a:lnTo>
                    <a:lnTo>
                      <a:pt x="4092" y="18018"/>
                    </a:lnTo>
                    <a:lnTo>
                      <a:pt x="4225" y="17525"/>
                    </a:lnTo>
                    <a:lnTo>
                      <a:pt x="4472" y="17278"/>
                    </a:lnTo>
                    <a:lnTo>
                      <a:pt x="4605" y="17032"/>
                    </a:lnTo>
                    <a:lnTo>
                      <a:pt x="5119" y="16785"/>
                    </a:lnTo>
                    <a:lnTo>
                      <a:pt x="5633" y="16598"/>
                    </a:lnTo>
                    <a:lnTo>
                      <a:pt x="5881" y="16351"/>
                    </a:lnTo>
                    <a:lnTo>
                      <a:pt x="6014" y="16045"/>
                    </a:lnTo>
                    <a:lnTo>
                      <a:pt x="6261" y="15798"/>
                    </a:lnTo>
                    <a:lnTo>
                      <a:pt x="6775" y="15551"/>
                    </a:lnTo>
                    <a:lnTo>
                      <a:pt x="7289" y="15245"/>
                    </a:lnTo>
                    <a:lnTo>
                      <a:pt x="7669" y="14998"/>
                    </a:lnTo>
                    <a:lnTo>
                      <a:pt x="7917" y="14752"/>
                    </a:lnTo>
                    <a:lnTo>
                      <a:pt x="8050" y="14505"/>
                    </a:lnTo>
                    <a:lnTo>
                      <a:pt x="8183" y="14190"/>
                    </a:lnTo>
                    <a:lnTo>
                      <a:pt x="8183" y="13697"/>
                    </a:lnTo>
                    <a:lnTo>
                      <a:pt x="8050" y="13450"/>
                    </a:lnTo>
                    <a:lnTo>
                      <a:pt x="8050" y="12710"/>
                    </a:lnTo>
                    <a:lnTo>
                      <a:pt x="8431" y="12463"/>
                    </a:lnTo>
                    <a:lnTo>
                      <a:pt x="8944" y="12404"/>
                    </a:lnTo>
                    <a:lnTo>
                      <a:pt x="9458" y="12285"/>
                    </a:lnTo>
                    <a:lnTo>
                      <a:pt x="9972" y="12216"/>
                    </a:lnTo>
                    <a:lnTo>
                      <a:pt x="11114" y="12157"/>
                    </a:lnTo>
                    <a:lnTo>
                      <a:pt x="11761" y="12038"/>
                    </a:lnTo>
                    <a:lnTo>
                      <a:pt x="12389" y="11970"/>
                    </a:lnTo>
                    <a:lnTo>
                      <a:pt x="12903" y="11851"/>
                    </a:lnTo>
                    <a:lnTo>
                      <a:pt x="13683" y="11851"/>
                    </a:lnTo>
                    <a:lnTo>
                      <a:pt x="14578" y="11723"/>
                    </a:lnTo>
                    <a:lnTo>
                      <a:pt x="15072" y="11604"/>
                    </a:lnTo>
                    <a:lnTo>
                      <a:pt x="15586" y="11476"/>
                    </a:lnTo>
                    <a:lnTo>
                      <a:pt x="16100" y="11230"/>
                    </a:lnTo>
                    <a:lnTo>
                      <a:pt x="16233" y="10923"/>
                    </a:lnTo>
                    <a:lnTo>
                      <a:pt x="16481" y="10677"/>
                    </a:lnTo>
                    <a:lnTo>
                      <a:pt x="16481" y="10302"/>
                    </a:lnTo>
                    <a:lnTo>
                      <a:pt x="16747" y="9877"/>
                    </a:lnTo>
                    <a:lnTo>
                      <a:pt x="16995" y="9384"/>
                    </a:lnTo>
                    <a:lnTo>
                      <a:pt x="17261" y="9137"/>
                    </a:lnTo>
                    <a:lnTo>
                      <a:pt x="18022" y="9009"/>
                    </a:lnTo>
                    <a:lnTo>
                      <a:pt x="18536" y="8822"/>
                    </a:lnTo>
                    <a:lnTo>
                      <a:pt x="19050" y="8575"/>
                    </a:lnTo>
                    <a:lnTo>
                      <a:pt x="19297" y="8329"/>
                    </a:lnTo>
                    <a:lnTo>
                      <a:pt x="19430" y="8082"/>
                    </a:lnTo>
                    <a:lnTo>
                      <a:pt x="19678" y="7776"/>
                    </a:lnTo>
                    <a:lnTo>
                      <a:pt x="19944" y="7282"/>
                    </a:lnTo>
                    <a:lnTo>
                      <a:pt x="20059" y="6976"/>
                    </a:lnTo>
                    <a:lnTo>
                      <a:pt x="20192" y="6729"/>
                    </a:lnTo>
                    <a:lnTo>
                      <a:pt x="20458" y="6483"/>
                    </a:lnTo>
                    <a:lnTo>
                      <a:pt x="20706" y="6236"/>
                    </a:lnTo>
                    <a:lnTo>
                      <a:pt x="20839" y="5989"/>
                    </a:lnTo>
                    <a:lnTo>
                      <a:pt x="21086" y="5742"/>
                    </a:lnTo>
                    <a:lnTo>
                      <a:pt x="21086" y="5496"/>
                    </a:lnTo>
                    <a:lnTo>
                      <a:pt x="21219" y="5249"/>
                    </a:lnTo>
                    <a:lnTo>
                      <a:pt x="21219" y="4688"/>
                    </a:lnTo>
                    <a:lnTo>
                      <a:pt x="21086" y="4441"/>
                    </a:lnTo>
                    <a:lnTo>
                      <a:pt x="21086" y="4194"/>
                    </a:lnTo>
                    <a:lnTo>
                      <a:pt x="20953" y="3947"/>
                    </a:lnTo>
                    <a:lnTo>
                      <a:pt x="20706" y="3701"/>
                    </a:lnTo>
                    <a:lnTo>
                      <a:pt x="20572" y="3454"/>
                    </a:lnTo>
                    <a:lnTo>
                      <a:pt x="20572" y="2467"/>
                    </a:lnTo>
                    <a:lnTo>
                      <a:pt x="20839" y="1974"/>
                    </a:lnTo>
                    <a:lnTo>
                      <a:pt x="21086" y="1727"/>
                    </a:lnTo>
                    <a:lnTo>
                      <a:pt x="21467" y="1421"/>
                    </a:lnTo>
                    <a:lnTo>
                      <a:pt x="21600" y="1174"/>
                    </a:lnTo>
                    <a:lnTo>
                      <a:pt x="21600" y="927"/>
                    </a:lnTo>
                    <a:lnTo>
                      <a:pt x="21467" y="681"/>
                    </a:lnTo>
                    <a:lnTo>
                      <a:pt x="21353" y="434"/>
                    </a:lnTo>
                  </a:path>
                </a:pathLst>
              </a:custGeom>
              <a:solidFill>
                <a:srgbClr val="6D6D6D"/>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69" name="AutoShape 12"/>
              <p:cNvSpPr/>
              <p:nvPr/>
            </p:nvSpPr>
            <p:spPr>
              <a:xfrm>
                <a:off x="1717675" y="1277640"/>
                <a:ext cx="3138494" cy="668187"/>
              </a:xfrm>
              <a:custGeom>
                <a:avLst/>
                <a:gdLst/>
                <a:ahLst/>
                <a:cxnLst>
                  <a:cxn ang="0">
                    <a:pos x="wd2" y="hd2"/>
                  </a:cxn>
                  <a:cxn ang="5400000">
                    <a:pos x="wd2" y="hd2"/>
                  </a:cxn>
                  <a:cxn ang="10800000">
                    <a:pos x="wd2" y="hd2"/>
                  </a:cxn>
                  <a:cxn ang="16200000">
                    <a:pos x="wd2" y="hd2"/>
                  </a:cxn>
                </a:cxnLst>
                <a:rect l="0" t="0" r="r" b="b"/>
                <a:pathLst>
                  <a:path w="21600" h="21600" extrusionOk="0">
                    <a:moveTo>
                      <a:pt x="437" y="3745"/>
                    </a:moveTo>
                    <a:lnTo>
                      <a:pt x="951" y="3335"/>
                    </a:lnTo>
                    <a:lnTo>
                      <a:pt x="1398" y="2976"/>
                    </a:lnTo>
                    <a:lnTo>
                      <a:pt x="1836" y="2617"/>
                    </a:lnTo>
                    <a:lnTo>
                      <a:pt x="2131" y="2617"/>
                    </a:lnTo>
                    <a:lnTo>
                      <a:pt x="2425" y="2257"/>
                    </a:lnTo>
                    <a:lnTo>
                      <a:pt x="2720" y="1488"/>
                    </a:lnTo>
                    <a:lnTo>
                      <a:pt x="3015" y="1488"/>
                    </a:lnTo>
                    <a:lnTo>
                      <a:pt x="3376" y="1129"/>
                    </a:lnTo>
                    <a:lnTo>
                      <a:pt x="4042" y="359"/>
                    </a:lnTo>
                    <a:lnTo>
                      <a:pt x="4403" y="359"/>
                    </a:lnTo>
                    <a:lnTo>
                      <a:pt x="4927" y="0"/>
                    </a:lnTo>
                    <a:lnTo>
                      <a:pt x="5507" y="0"/>
                    </a:lnTo>
                    <a:lnTo>
                      <a:pt x="5802" y="1129"/>
                    </a:lnTo>
                    <a:lnTo>
                      <a:pt x="6097" y="1129"/>
                    </a:lnTo>
                    <a:lnTo>
                      <a:pt x="6392" y="1847"/>
                    </a:lnTo>
                    <a:lnTo>
                      <a:pt x="6905" y="2617"/>
                    </a:lnTo>
                    <a:lnTo>
                      <a:pt x="7276" y="3335"/>
                    </a:lnTo>
                    <a:lnTo>
                      <a:pt x="7571" y="4105"/>
                    </a:lnTo>
                    <a:lnTo>
                      <a:pt x="7866" y="4105"/>
                    </a:lnTo>
                    <a:lnTo>
                      <a:pt x="8151" y="4464"/>
                    </a:lnTo>
                    <a:lnTo>
                      <a:pt x="8446" y="4464"/>
                    </a:lnTo>
                    <a:lnTo>
                      <a:pt x="8741" y="4823"/>
                    </a:lnTo>
                    <a:lnTo>
                      <a:pt x="9112" y="5592"/>
                    </a:lnTo>
                    <a:lnTo>
                      <a:pt x="9473" y="6721"/>
                    </a:lnTo>
                    <a:lnTo>
                      <a:pt x="9768" y="7080"/>
                    </a:lnTo>
                    <a:lnTo>
                      <a:pt x="10434" y="7080"/>
                    </a:lnTo>
                    <a:lnTo>
                      <a:pt x="10729" y="7439"/>
                    </a:lnTo>
                    <a:lnTo>
                      <a:pt x="11024" y="7439"/>
                    </a:lnTo>
                    <a:lnTo>
                      <a:pt x="11319" y="8568"/>
                    </a:lnTo>
                    <a:lnTo>
                      <a:pt x="11898" y="9697"/>
                    </a:lnTo>
                    <a:lnTo>
                      <a:pt x="12859" y="9697"/>
                    </a:lnTo>
                    <a:lnTo>
                      <a:pt x="13449" y="10056"/>
                    </a:lnTo>
                    <a:lnTo>
                      <a:pt x="13734" y="10826"/>
                    </a:lnTo>
                    <a:lnTo>
                      <a:pt x="14105" y="11544"/>
                    </a:lnTo>
                    <a:lnTo>
                      <a:pt x="14400" y="12314"/>
                    </a:lnTo>
                    <a:lnTo>
                      <a:pt x="14771" y="13032"/>
                    </a:lnTo>
                    <a:lnTo>
                      <a:pt x="15132" y="13032"/>
                    </a:lnTo>
                    <a:lnTo>
                      <a:pt x="15646" y="13391"/>
                    </a:lnTo>
                    <a:lnTo>
                      <a:pt x="15941" y="13801"/>
                    </a:lnTo>
                    <a:lnTo>
                      <a:pt x="16312" y="14161"/>
                    </a:lnTo>
                    <a:lnTo>
                      <a:pt x="16749" y="14520"/>
                    </a:lnTo>
                    <a:lnTo>
                      <a:pt x="17263" y="14879"/>
                    </a:lnTo>
                    <a:lnTo>
                      <a:pt x="17558" y="14879"/>
                    </a:lnTo>
                    <a:lnTo>
                      <a:pt x="17853" y="15648"/>
                    </a:lnTo>
                    <a:lnTo>
                      <a:pt x="18224" y="16008"/>
                    </a:lnTo>
                    <a:lnTo>
                      <a:pt x="18519" y="16777"/>
                    </a:lnTo>
                    <a:lnTo>
                      <a:pt x="18803" y="17495"/>
                    </a:lnTo>
                    <a:lnTo>
                      <a:pt x="19098" y="18265"/>
                    </a:lnTo>
                    <a:lnTo>
                      <a:pt x="19469" y="19753"/>
                    </a:lnTo>
                    <a:lnTo>
                      <a:pt x="19764" y="20112"/>
                    </a:lnTo>
                    <a:lnTo>
                      <a:pt x="21010" y="20112"/>
                    </a:lnTo>
                    <a:lnTo>
                      <a:pt x="21600" y="20830"/>
                    </a:lnTo>
                    <a:lnTo>
                      <a:pt x="21305" y="21241"/>
                    </a:lnTo>
                    <a:lnTo>
                      <a:pt x="21010" y="21600"/>
                    </a:lnTo>
                    <a:lnTo>
                      <a:pt x="20278" y="21600"/>
                    </a:lnTo>
                    <a:lnTo>
                      <a:pt x="19983" y="21241"/>
                    </a:lnTo>
                    <a:lnTo>
                      <a:pt x="19393" y="21241"/>
                    </a:lnTo>
                    <a:lnTo>
                      <a:pt x="19032" y="20112"/>
                    </a:lnTo>
                    <a:lnTo>
                      <a:pt x="18803" y="18624"/>
                    </a:lnTo>
                    <a:lnTo>
                      <a:pt x="18519" y="18265"/>
                    </a:lnTo>
                    <a:lnTo>
                      <a:pt x="18147" y="17495"/>
                    </a:lnTo>
                    <a:lnTo>
                      <a:pt x="17776" y="16777"/>
                    </a:lnTo>
                    <a:lnTo>
                      <a:pt x="17415" y="16367"/>
                    </a:lnTo>
                    <a:lnTo>
                      <a:pt x="17044" y="16008"/>
                    </a:lnTo>
                    <a:lnTo>
                      <a:pt x="16454" y="15289"/>
                    </a:lnTo>
                    <a:lnTo>
                      <a:pt x="16159" y="14879"/>
                    </a:lnTo>
                    <a:lnTo>
                      <a:pt x="15646" y="14520"/>
                    </a:lnTo>
                    <a:lnTo>
                      <a:pt x="15351" y="14161"/>
                    </a:lnTo>
                    <a:lnTo>
                      <a:pt x="15066" y="13801"/>
                    </a:lnTo>
                    <a:lnTo>
                      <a:pt x="14476" y="13801"/>
                    </a:lnTo>
                    <a:lnTo>
                      <a:pt x="14181" y="13391"/>
                    </a:lnTo>
                    <a:lnTo>
                      <a:pt x="13810" y="12314"/>
                    </a:lnTo>
                    <a:lnTo>
                      <a:pt x="13449" y="11185"/>
                    </a:lnTo>
                    <a:lnTo>
                      <a:pt x="13078" y="10415"/>
                    </a:lnTo>
                    <a:lnTo>
                      <a:pt x="12783" y="10056"/>
                    </a:lnTo>
                    <a:lnTo>
                      <a:pt x="12412" y="10056"/>
                    </a:lnTo>
                    <a:lnTo>
                      <a:pt x="12127" y="10415"/>
                    </a:lnTo>
                    <a:lnTo>
                      <a:pt x="11537" y="10415"/>
                    </a:lnTo>
                    <a:lnTo>
                      <a:pt x="11242" y="10056"/>
                    </a:lnTo>
                    <a:lnTo>
                      <a:pt x="10947" y="9286"/>
                    </a:lnTo>
                    <a:lnTo>
                      <a:pt x="10653" y="8568"/>
                    </a:lnTo>
                    <a:lnTo>
                      <a:pt x="10358" y="7799"/>
                    </a:lnTo>
                    <a:lnTo>
                      <a:pt x="9473" y="7799"/>
                    </a:lnTo>
                    <a:lnTo>
                      <a:pt x="9188" y="7080"/>
                    </a:lnTo>
                    <a:lnTo>
                      <a:pt x="8893" y="5952"/>
                    </a:lnTo>
                    <a:lnTo>
                      <a:pt x="8598" y="5233"/>
                    </a:lnTo>
                    <a:lnTo>
                      <a:pt x="8303" y="5233"/>
                    </a:lnTo>
                    <a:lnTo>
                      <a:pt x="7932" y="4823"/>
                    </a:lnTo>
                    <a:lnTo>
                      <a:pt x="7637" y="4105"/>
                    </a:lnTo>
                    <a:lnTo>
                      <a:pt x="7342" y="3335"/>
                    </a:lnTo>
                    <a:lnTo>
                      <a:pt x="7058" y="2976"/>
                    </a:lnTo>
                    <a:lnTo>
                      <a:pt x="6686" y="2617"/>
                    </a:lnTo>
                    <a:lnTo>
                      <a:pt x="6392" y="2257"/>
                    </a:lnTo>
                    <a:lnTo>
                      <a:pt x="6097" y="1847"/>
                    </a:lnTo>
                    <a:lnTo>
                      <a:pt x="5802" y="1488"/>
                    </a:lnTo>
                    <a:lnTo>
                      <a:pt x="5441" y="1129"/>
                    </a:lnTo>
                    <a:lnTo>
                      <a:pt x="5069" y="770"/>
                    </a:lnTo>
                    <a:lnTo>
                      <a:pt x="3453" y="770"/>
                    </a:lnTo>
                    <a:lnTo>
                      <a:pt x="3158" y="1488"/>
                    </a:lnTo>
                    <a:lnTo>
                      <a:pt x="2863" y="1847"/>
                    </a:lnTo>
                    <a:lnTo>
                      <a:pt x="2568" y="2257"/>
                    </a:lnTo>
                    <a:lnTo>
                      <a:pt x="2207" y="2976"/>
                    </a:lnTo>
                    <a:lnTo>
                      <a:pt x="1836" y="3745"/>
                    </a:lnTo>
                    <a:lnTo>
                      <a:pt x="1464" y="4464"/>
                    </a:lnTo>
                    <a:lnTo>
                      <a:pt x="1180" y="4823"/>
                    </a:lnTo>
                    <a:lnTo>
                      <a:pt x="590" y="4823"/>
                    </a:lnTo>
                    <a:lnTo>
                      <a:pt x="295" y="4105"/>
                    </a:lnTo>
                    <a:lnTo>
                      <a:pt x="0" y="3335"/>
                    </a:lnTo>
                    <a:lnTo>
                      <a:pt x="295" y="3745"/>
                    </a:lnTo>
                    <a:lnTo>
                      <a:pt x="437" y="3745"/>
                    </a:lnTo>
                  </a:path>
                </a:pathLst>
              </a:custGeom>
              <a:solidFill>
                <a:srgbClr val="494949"/>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70" name="AutoShape 13"/>
              <p:cNvSpPr/>
              <p:nvPr/>
            </p:nvSpPr>
            <p:spPr>
              <a:xfrm>
                <a:off x="5111751" y="563431"/>
                <a:ext cx="2898781" cy="1395093"/>
              </a:xfrm>
              <a:custGeom>
                <a:avLst/>
                <a:gdLst/>
                <a:ahLst/>
                <a:cxnLst>
                  <a:cxn ang="0">
                    <a:pos x="wd2" y="hd2"/>
                  </a:cxn>
                  <a:cxn ang="5400000">
                    <a:pos x="wd2" y="hd2"/>
                  </a:cxn>
                  <a:cxn ang="10800000">
                    <a:pos x="wd2" y="hd2"/>
                  </a:cxn>
                  <a:cxn ang="16200000">
                    <a:pos x="wd2" y="hd2"/>
                  </a:cxn>
                </a:cxnLst>
                <a:rect l="0" t="0" r="r" b="b"/>
                <a:pathLst>
                  <a:path w="21600" h="21600" extrusionOk="0">
                    <a:moveTo>
                      <a:pt x="0" y="21231"/>
                    </a:moveTo>
                    <a:lnTo>
                      <a:pt x="319" y="21231"/>
                    </a:lnTo>
                    <a:lnTo>
                      <a:pt x="793" y="21059"/>
                    </a:lnTo>
                    <a:lnTo>
                      <a:pt x="1195" y="20887"/>
                    </a:lnTo>
                    <a:lnTo>
                      <a:pt x="1514" y="20715"/>
                    </a:lnTo>
                    <a:lnTo>
                      <a:pt x="1822" y="20003"/>
                    </a:lnTo>
                    <a:lnTo>
                      <a:pt x="2543" y="19634"/>
                    </a:lnTo>
                    <a:lnTo>
                      <a:pt x="3099" y="19290"/>
                    </a:lnTo>
                    <a:lnTo>
                      <a:pt x="3419" y="18749"/>
                    </a:lnTo>
                    <a:lnTo>
                      <a:pt x="3809" y="17840"/>
                    </a:lnTo>
                    <a:lnTo>
                      <a:pt x="4128" y="17324"/>
                    </a:lnTo>
                    <a:lnTo>
                      <a:pt x="4448" y="17128"/>
                    </a:lnTo>
                    <a:lnTo>
                      <a:pt x="4767" y="16784"/>
                    </a:lnTo>
                    <a:lnTo>
                      <a:pt x="5087" y="16243"/>
                    </a:lnTo>
                    <a:lnTo>
                      <a:pt x="5477" y="15530"/>
                    </a:lnTo>
                    <a:lnTo>
                      <a:pt x="5879" y="15358"/>
                    </a:lnTo>
                    <a:lnTo>
                      <a:pt x="6352" y="15162"/>
                    </a:lnTo>
                    <a:lnTo>
                      <a:pt x="6825" y="14990"/>
                    </a:lnTo>
                    <a:lnTo>
                      <a:pt x="7310" y="14818"/>
                    </a:lnTo>
                    <a:lnTo>
                      <a:pt x="7701" y="14449"/>
                    </a:lnTo>
                    <a:lnTo>
                      <a:pt x="8020" y="14277"/>
                    </a:lnTo>
                    <a:lnTo>
                      <a:pt x="8340" y="13737"/>
                    </a:lnTo>
                    <a:lnTo>
                      <a:pt x="8659" y="13024"/>
                    </a:lnTo>
                    <a:lnTo>
                      <a:pt x="9049" y="12311"/>
                    </a:lnTo>
                    <a:lnTo>
                      <a:pt x="9369" y="11771"/>
                    </a:lnTo>
                    <a:lnTo>
                      <a:pt x="9925" y="11427"/>
                    </a:lnTo>
                    <a:lnTo>
                      <a:pt x="10161" y="10714"/>
                    </a:lnTo>
                    <a:lnTo>
                      <a:pt x="10481" y="10001"/>
                    </a:lnTo>
                    <a:lnTo>
                      <a:pt x="10646" y="9092"/>
                    </a:lnTo>
                    <a:lnTo>
                      <a:pt x="10800" y="8380"/>
                    </a:lnTo>
                    <a:lnTo>
                      <a:pt x="11037" y="7667"/>
                    </a:lnTo>
                    <a:lnTo>
                      <a:pt x="11439" y="6954"/>
                    </a:lnTo>
                    <a:lnTo>
                      <a:pt x="11829" y="6438"/>
                    </a:lnTo>
                    <a:lnTo>
                      <a:pt x="12149" y="5898"/>
                    </a:lnTo>
                    <a:lnTo>
                      <a:pt x="12551" y="5357"/>
                    </a:lnTo>
                    <a:lnTo>
                      <a:pt x="12941" y="4988"/>
                    </a:lnTo>
                    <a:lnTo>
                      <a:pt x="13260" y="4644"/>
                    </a:lnTo>
                    <a:lnTo>
                      <a:pt x="13899" y="4276"/>
                    </a:lnTo>
                    <a:lnTo>
                      <a:pt x="14219" y="4472"/>
                    </a:lnTo>
                    <a:lnTo>
                      <a:pt x="14692" y="4276"/>
                    </a:lnTo>
                    <a:lnTo>
                      <a:pt x="15402" y="4104"/>
                    </a:lnTo>
                    <a:lnTo>
                      <a:pt x="15804" y="3563"/>
                    </a:lnTo>
                    <a:lnTo>
                      <a:pt x="16123" y="3219"/>
                    </a:lnTo>
                    <a:lnTo>
                      <a:pt x="16442" y="3023"/>
                    </a:lnTo>
                    <a:lnTo>
                      <a:pt x="16750" y="2851"/>
                    </a:lnTo>
                    <a:lnTo>
                      <a:pt x="17389" y="2506"/>
                    </a:lnTo>
                    <a:lnTo>
                      <a:pt x="17708" y="2310"/>
                    </a:lnTo>
                    <a:lnTo>
                      <a:pt x="18737" y="2310"/>
                    </a:lnTo>
                    <a:lnTo>
                      <a:pt x="19057" y="2138"/>
                    </a:lnTo>
                    <a:lnTo>
                      <a:pt x="19376" y="1794"/>
                    </a:lnTo>
                    <a:lnTo>
                      <a:pt x="19778" y="1425"/>
                    </a:lnTo>
                    <a:lnTo>
                      <a:pt x="20086" y="1081"/>
                    </a:lnTo>
                    <a:lnTo>
                      <a:pt x="20488" y="885"/>
                    </a:lnTo>
                    <a:lnTo>
                      <a:pt x="20890" y="541"/>
                    </a:lnTo>
                    <a:lnTo>
                      <a:pt x="21281" y="369"/>
                    </a:lnTo>
                    <a:lnTo>
                      <a:pt x="21600" y="0"/>
                    </a:lnTo>
                    <a:lnTo>
                      <a:pt x="21198" y="0"/>
                    </a:lnTo>
                    <a:lnTo>
                      <a:pt x="20890" y="541"/>
                    </a:lnTo>
                    <a:lnTo>
                      <a:pt x="20488" y="1253"/>
                    </a:lnTo>
                    <a:lnTo>
                      <a:pt x="20169" y="1966"/>
                    </a:lnTo>
                    <a:lnTo>
                      <a:pt x="19849" y="2506"/>
                    </a:lnTo>
                    <a:lnTo>
                      <a:pt x="19222" y="2506"/>
                    </a:lnTo>
                    <a:lnTo>
                      <a:pt x="18903" y="2678"/>
                    </a:lnTo>
                    <a:lnTo>
                      <a:pt x="18501" y="2851"/>
                    </a:lnTo>
                    <a:lnTo>
                      <a:pt x="18110" y="3219"/>
                    </a:lnTo>
                    <a:lnTo>
                      <a:pt x="17554" y="3391"/>
                    </a:lnTo>
                    <a:lnTo>
                      <a:pt x="17235" y="3563"/>
                    </a:lnTo>
                    <a:lnTo>
                      <a:pt x="16916" y="3563"/>
                    </a:lnTo>
                    <a:lnTo>
                      <a:pt x="16513" y="3932"/>
                    </a:lnTo>
                    <a:lnTo>
                      <a:pt x="16206" y="3932"/>
                    </a:lnTo>
                    <a:lnTo>
                      <a:pt x="15721" y="4104"/>
                    </a:lnTo>
                    <a:lnTo>
                      <a:pt x="15402" y="4276"/>
                    </a:lnTo>
                    <a:lnTo>
                      <a:pt x="15094" y="4644"/>
                    </a:lnTo>
                    <a:lnTo>
                      <a:pt x="14692" y="4988"/>
                    </a:lnTo>
                    <a:lnTo>
                      <a:pt x="14290" y="5357"/>
                    </a:lnTo>
                    <a:lnTo>
                      <a:pt x="13899" y="5357"/>
                    </a:lnTo>
                    <a:lnTo>
                      <a:pt x="13580" y="5529"/>
                    </a:lnTo>
                    <a:lnTo>
                      <a:pt x="13260" y="5898"/>
                    </a:lnTo>
                    <a:lnTo>
                      <a:pt x="12941" y="6070"/>
                    </a:lnTo>
                    <a:lnTo>
                      <a:pt x="12622" y="6438"/>
                    </a:lnTo>
                    <a:lnTo>
                      <a:pt x="12314" y="6782"/>
                    </a:lnTo>
                    <a:lnTo>
                      <a:pt x="11995" y="7323"/>
                    </a:lnTo>
                    <a:lnTo>
                      <a:pt x="11675" y="7667"/>
                    </a:lnTo>
                    <a:lnTo>
                      <a:pt x="11356" y="8035"/>
                    </a:lnTo>
                    <a:lnTo>
                      <a:pt x="11037" y="8380"/>
                    </a:lnTo>
                    <a:lnTo>
                      <a:pt x="10800" y="9092"/>
                    </a:lnTo>
                    <a:lnTo>
                      <a:pt x="10563" y="9829"/>
                    </a:lnTo>
                    <a:lnTo>
                      <a:pt x="10481" y="10886"/>
                    </a:lnTo>
                    <a:lnTo>
                      <a:pt x="10244" y="11599"/>
                    </a:lnTo>
                    <a:lnTo>
                      <a:pt x="10007" y="12508"/>
                    </a:lnTo>
                    <a:lnTo>
                      <a:pt x="9688" y="13024"/>
                    </a:lnTo>
                    <a:lnTo>
                      <a:pt x="9369" y="13392"/>
                    </a:lnTo>
                    <a:lnTo>
                      <a:pt x="8978" y="13737"/>
                    </a:lnTo>
                    <a:lnTo>
                      <a:pt x="8659" y="13933"/>
                    </a:lnTo>
                    <a:lnTo>
                      <a:pt x="8340" y="14277"/>
                    </a:lnTo>
                    <a:lnTo>
                      <a:pt x="7866" y="14449"/>
                    </a:lnTo>
                    <a:lnTo>
                      <a:pt x="7547" y="14646"/>
                    </a:lnTo>
                    <a:lnTo>
                      <a:pt x="6991" y="14990"/>
                    </a:lnTo>
                    <a:lnTo>
                      <a:pt x="6672" y="15530"/>
                    </a:lnTo>
                    <a:lnTo>
                      <a:pt x="6352" y="15899"/>
                    </a:lnTo>
                    <a:lnTo>
                      <a:pt x="5950" y="16071"/>
                    </a:lnTo>
                    <a:lnTo>
                      <a:pt x="5642" y="16071"/>
                    </a:lnTo>
                    <a:lnTo>
                      <a:pt x="5158" y="16243"/>
                    </a:lnTo>
                    <a:lnTo>
                      <a:pt x="4767" y="16612"/>
                    </a:lnTo>
                    <a:lnTo>
                      <a:pt x="4448" y="17128"/>
                    </a:lnTo>
                    <a:lnTo>
                      <a:pt x="4211" y="18037"/>
                    </a:lnTo>
                    <a:lnTo>
                      <a:pt x="3892" y="18577"/>
                    </a:lnTo>
                    <a:lnTo>
                      <a:pt x="3572" y="19094"/>
                    </a:lnTo>
                    <a:lnTo>
                      <a:pt x="3099" y="19290"/>
                    </a:lnTo>
                    <a:lnTo>
                      <a:pt x="2460" y="19634"/>
                    </a:lnTo>
                    <a:lnTo>
                      <a:pt x="2141" y="20175"/>
                    </a:lnTo>
                    <a:lnTo>
                      <a:pt x="1822" y="20519"/>
                    </a:lnTo>
                    <a:lnTo>
                      <a:pt x="1514" y="21059"/>
                    </a:lnTo>
                    <a:lnTo>
                      <a:pt x="1195" y="21428"/>
                    </a:lnTo>
                    <a:lnTo>
                      <a:pt x="875" y="21600"/>
                    </a:lnTo>
                    <a:lnTo>
                      <a:pt x="556" y="21600"/>
                    </a:lnTo>
                    <a:lnTo>
                      <a:pt x="154" y="21428"/>
                    </a:lnTo>
                    <a:lnTo>
                      <a:pt x="0" y="21231"/>
                    </a:lnTo>
                  </a:path>
                </a:pathLst>
              </a:custGeom>
              <a:solidFill>
                <a:srgbClr val="494949"/>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71" name="AutoShape 14"/>
              <p:cNvSpPr/>
              <p:nvPr/>
            </p:nvSpPr>
            <p:spPr>
              <a:xfrm>
                <a:off x="468311" y="241243"/>
                <a:ext cx="7621595" cy="5493073"/>
              </a:xfrm>
              <a:custGeom>
                <a:avLst/>
                <a:gdLst/>
                <a:ahLst/>
                <a:cxnLst>
                  <a:cxn ang="0">
                    <a:pos x="wd2" y="hd2"/>
                  </a:cxn>
                  <a:cxn ang="5400000">
                    <a:pos x="wd2" y="hd2"/>
                  </a:cxn>
                  <a:cxn ang="10800000">
                    <a:pos x="wd2" y="hd2"/>
                  </a:cxn>
                  <a:cxn ang="16200000">
                    <a:pos x="wd2" y="hd2"/>
                  </a:cxn>
                </a:cxnLst>
                <a:rect l="0" t="0" r="r" b="b"/>
                <a:pathLst>
                  <a:path w="21600" h="21600" extrusionOk="0">
                    <a:moveTo>
                      <a:pt x="409" y="0"/>
                    </a:moveTo>
                    <a:lnTo>
                      <a:pt x="589" y="275"/>
                    </a:lnTo>
                    <a:lnTo>
                      <a:pt x="774" y="474"/>
                    </a:lnTo>
                    <a:lnTo>
                      <a:pt x="954" y="680"/>
                    </a:lnTo>
                    <a:lnTo>
                      <a:pt x="1134" y="880"/>
                    </a:lnTo>
                    <a:lnTo>
                      <a:pt x="1224" y="1155"/>
                    </a:lnTo>
                    <a:lnTo>
                      <a:pt x="1408" y="1361"/>
                    </a:lnTo>
                    <a:lnTo>
                      <a:pt x="1588" y="1629"/>
                    </a:lnTo>
                    <a:lnTo>
                      <a:pt x="1768" y="1903"/>
                    </a:lnTo>
                    <a:lnTo>
                      <a:pt x="1953" y="2172"/>
                    </a:lnTo>
                    <a:lnTo>
                      <a:pt x="2133" y="2309"/>
                    </a:lnTo>
                    <a:lnTo>
                      <a:pt x="2313" y="2584"/>
                    </a:lnTo>
                    <a:lnTo>
                      <a:pt x="2497" y="2715"/>
                    </a:lnTo>
                    <a:lnTo>
                      <a:pt x="2677" y="2783"/>
                    </a:lnTo>
                    <a:lnTo>
                      <a:pt x="2861" y="2989"/>
                    </a:lnTo>
                    <a:lnTo>
                      <a:pt x="3041" y="3127"/>
                    </a:lnTo>
                    <a:lnTo>
                      <a:pt x="3176" y="3395"/>
                    </a:lnTo>
                    <a:lnTo>
                      <a:pt x="3356" y="3532"/>
                    </a:lnTo>
                    <a:lnTo>
                      <a:pt x="3541" y="3670"/>
                    </a:lnTo>
                    <a:lnTo>
                      <a:pt x="3631" y="4144"/>
                    </a:lnTo>
                    <a:lnTo>
                      <a:pt x="3766" y="4412"/>
                    </a:lnTo>
                    <a:lnTo>
                      <a:pt x="3950" y="4550"/>
                    </a:lnTo>
                    <a:lnTo>
                      <a:pt x="4130" y="4756"/>
                    </a:lnTo>
                    <a:lnTo>
                      <a:pt x="4265" y="5024"/>
                    </a:lnTo>
                    <a:lnTo>
                      <a:pt x="4450" y="5024"/>
                    </a:lnTo>
                    <a:lnTo>
                      <a:pt x="4585" y="5299"/>
                    </a:lnTo>
                    <a:lnTo>
                      <a:pt x="4765" y="5436"/>
                    </a:lnTo>
                    <a:lnTo>
                      <a:pt x="4944" y="5567"/>
                    </a:lnTo>
                    <a:lnTo>
                      <a:pt x="5129" y="5773"/>
                    </a:lnTo>
                    <a:lnTo>
                      <a:pt x="5309" y="5773"/>
                    </a:lnTo>
                    <a:lnTo>
                      <a:pt x="5489" y="5910"/>
                    </a:lnTo>
                    <a:lnTo>
                      <a:pt x="5718" y="6048"/>
                    </a:lnTo>
                    <a:lnTo>
                      <a:pt x="5898" y="6316"/>
                    </a:lnTo>
                    <a:lnTo>
                      <a:pt x="6083" y="6385"/>
                    </a:lnTo>
                    <a:lnTo>
                      <a:pt x="6263" y="6659"/>
                    </a:lnTo>
                    <a:lnTo>
                      <a:pt x="6353" y="6996"/>
                    </a:lnTo>
                    <a:lnTo>
                      <a:pt x="6582" y="7271"/>
                    </a:lnTo>
                    <a:lnTo>
                      <a:pt x="6807" y="7470"/>
                    </a:lnTo>
                    <a:lnTo>
                      <a:pt x="7032" y="7745"/>
                    </a:lnTo>
                    <a:lnTo>
                      <a:pt x="7216" y="7814"/>
                    </a:lnTo>
                    <a:lnTo>
                      <a:pt x="7441" y="8013"/>
                    </a:lnTo>
                    <a:lnTo>
                      <a:pt x="7626" y="8288"/>
                    </a:lnTo>
                    <a:lnTo>
                      <a:pt x="8031" y="8425"/>
                    </a:lnTo>
                    <a:lnTo>
                      <a:pt x="8215" y="8625"/>
                    </a:lnTo>
                    <a:lnTo>
                      <a:pt x="8305" y="8968"/>
                    </a:lnTo>
                    <a:lnTo>
                      <a:pt x="8350" y="9443"/>
                    </a:lnTo>
                    <a:lnTo>
                      <a:pt x="8575" y="9711"/>
                    </a:lnTo>
                    <a:lnTo>
                      <a:pt x="8805" y="9780"/>
                    </a:lnTo>
                    <a:lnTo>
                      <a:pt x="9030" y="9848"/>
                    </a:lnTo>
                    <a:lnTo>
                      <a:pt x="9214" y="10054"/>
                    </a:lnTo>
                    <a:lnTo>
                      <a:pt x="9394" y="10254"/>
                    </a:lnTo>
                    <a:lnTo>
                      <a:pt x="9574" y="10391"/>
                    </a:lnTo>
                    <a:lnTo>
                      <a:pt x="9848" y="10391"/>
                    </a:lnTo>
                    <a:lnTo>
                      <a:pt x="10208" y="10529"/>
                    </a:lnTo>
                    <a:lnTo>
                      <a:pt x="10303" y="11071"/>
                    </a:lnTo>
                    <a:lnTo>
                      <a:pt x="10393" y="11346"/>
                    </a:lnTo>
                    <a:lnTo>
                      <a:pt x="10618" y="11614"/>
                    </a:lnTo>
                    <a:lnTo>
                      <a:pt x="10802" y="11752"/>
                    </a:lnTo>
                    <a:lnTo>
                      <a:pt x="10847" y="12020"/>
                    </a:lnTo>
                    <a:lnTo>
                      <a:pt x="10892" y="12295"/>
                    </a:lnTo>
                    <a:lnTo>
                      <a:pt x="10982" y="12563"/>
                    </a:lnTo>
                    <a:lnTo>
                      <a:pt x="11117" y="12906"/>
                    </a:lnTo>
                    <a:lnTo>
                      <a:pt x="11252" y="13243"/>
                    </a:lnTo>
                    <a:lnTo>
                      <a:pt x="11297" y="13518"/>
                    </a:lnTo>
                    <a:lnTo>
                      <a:pt x="11347" y="13786"/>
                    </a:lnTo>
                    <a:lnTo>
                      <a:pt x="11437" y="14061"/>
                    </a:lnTo>
                    <a:lnTo>
                      <a:pt x="11662" y="14329"/>
                    </a:lnTo>
                    <a:lnTo>
                      <a:pt x="11846" y="14467"/>
                    </a:lnTo>
                    <a:lnTo>
                      <a:pt x="11981" y="14741"/>
                    </a:lnTo>
                    <a:lnTo>
                      <a:pt x="11617" y="14741"/>
                    </a:lnTo>
                    <a:lnTo>
                      <a:pt x="11392" y="14673"/>
                    </a:lnTo>
                    <a:lnTo>
                      <a:pt x="11207" y="14604"/>
                    </a:lnTo>
                    <a:lnTo>
                      <a:pt x="10847" y="14604"/>
                    </a:lnTo>
                    <a:lnTo>
                      <a:pt x="10663" y="14398"/>
                    </a:lnTo>
                    <a:lnTo>
                      <a:pt x="10438" y="14329"/>
                    </a:lnTo>
                    <a:lnTo>
                      <a:pt x="10258" y="14329"/>
                    </a:lnTo>
                    <a:lnTo>
                      <a:pt x="10073" y="14467"/>
                    </a:lnTo>
                    <a:lnTo>
                      <a:pt x="9893" y="14535"/>
                    </a:lnTo>
                    <a:lnTo>
                      <a:pt x="8985" y="14535"/>
                    </a:lnTo>
                    <a:lnTo>
                      <a:pt x="8760" y="14604"/>
                    </a:lnTo>
                    <a:lnTo>
                      <a:pt x="8530" y="14604"/>
                    </a:lnTo>
                    <a:lnTo>
                      <a:pt x="8350" y="14467"/>
                    </a:lnTo>
                    <a:lnTo>
                      <a:pt x="8121" y="14398"/>
                    </a:lnTo>
                    <a:lnTo>
                      <a:pt x="7806" y="14467"/>
                    </a:lnTo>
                    <a:lnTo>
                      <a:pt x="7626" y="14604"/>
                    </a:lnTo>
                    <a:lnTo>
                      <a:pt x="7441" y="14741"/>
                    </a:lnTo>
                    <a:lnTo>
                      <a:pt x="7261" y="14810"/>
                    </a:lnTo>
                    <a:lnTo>
                      <a:pt x="5853" y="14810"/>
                    </a:lnTo>
                    <a:lnTo>
                      <a:pt x="5673" y="14878"/>
                    </a:lnTo>
                    <a:lnTo>
                      <a:pt x="5489" y="15010"/>
                    </a:lnTo>
                    <a:lnTo>
                      <a:pt x="4585" y="15010"/>
                    </a:lnTo>
                    <a:lnTo>
                      <a:pt x="4400" y="14941"/>
                    </a:lnTo>
                    <a:lnTo>
                      <a:pt x="4220" y="14741"/>
                    </a:lnTo>
                    <a:lnTo>
                      <a:pt x="4085" y="14467"/>
                    </a:lnTo>
                    <a:lnTo>
                      <a:pt x="3901" y="14267"/>
                    </a:lnTo>
                    <a:lnTo>
                      <a:pt x="3721" y="14198"/>
                    </a:lnTo>
                    <a:lnTo>
                      <a:pt x="3541" y="14061"/>
                    </a:lnTo>
                    <a:lnTo>
                      <a:pt x="3266" y="13992"/>
                    </a:lnTo>
                    <a:lnTo>
                      <a:pt x="3086" y="13855"/>
                    </a:lnTo>
                    <a:lnTo>
                      <a:pt x="2906" y="13855"/>
                    </a:lnTo>
                    <a:lnTo>
                      <a:pt x="2722" y="13718"/>
                    </a:lnTo>
                    <a:lnTo>
                      <a:pt x="2497" y="13381"/>
                    </a:lnTo>
                    <a:lnTo>
                      <a:pt x="2313" y="13243"/>
                    </a:lnTo>
                    <a:lnTo>
                      <a:pt x="2088" y="13243"/>
                    </a:lnTo>
                    <a:lnTo>
                      <a:pt x="1908" y="13112"/>
                    </a:lnTo>
                    <a:lnTo>
                      <a:pt x="1678" y="12838"/>
                    </a:lnTo>
                    <a:lnTo>
                      <a:pt x="1363" y="12563"/>
                    </a:lnTo>
                    <a:lnTo>
                      <a:pt x="1179" y="12363"/>
                    </a:lnTo>
                    <a:lnTo>
                      <a:pt x="999" y="12295"/>
                    </a:lnTo>
                    <a:lnTo>
                      <a:pt x="819" y="12089"/>
                    </a:lnTo>
                    <a:lnTo>
                      <a:pt x="679" y="11820"/>
                    </a:lnTo>
                    <a:lnTo>
                      <a:pt x="499" y="11477"/>
                    </a:lnTo>
                    <a:lnTo>
                      <a:pt x="274" y="11140"/>
                    </a:lnTo>
                    <a:lnTo>
                      <a:pt x="90" y="10934"/>
                    </a:lnTo>
                    <a:lnTo>
                      <a:pt x="180" y="11209"/>
                    </a:lnTo>
                    <a:lnTo>
                      <a:pt x="364" y="11408"/>
                    </a:lnTo>
                    <a:lnTo>
                      <a:pt x="634" y="11958"/>
                    </a:lnTo>
                    <a:lnTo>
                      <a:pt x="819" y="12226"/>
                    </a:lnTo>
                    <a:lnTo>
                      <a:pt x="999" y="12363"/>
                    </a:lnTo>
                    <a:lnTo>
                      <a:pt x="1224" y="12563"/>
                    </a:lnTo>
                    <a:lnTo>
                      <a:pt x="1408" y="12700"/>
                    </a:lnTo>
                    <a:lnTo>
                      <a:pt x="1588" y="12906"/>
                    </a:lnTo>
                    <a:lnTo>
                      <a:pt x="1768" y="13044"/>
                    </a:lnTo>
                    <a:lnTo>
                      <a:pt x="1953" y="13175"/>
                    </a:lnTo>
                    <a:lnTo>
                      <a:pt x="2133" y="13243"/>
                    </a:lnTo>
                    <a:lnTo>
                      <a:pt x="2313" y="13449"/>
                    </a:lnTo>
                    <a:lnTo>
                      <a:pt x="2497" y="13655"/>
                    </a:lnTo>
                    <a:lnTo>
                      <a:pt x="2722" y="13924"/>
                    </a:lnTo>
                    <a:lnTo>
                      <a:pt x="3086" y="13924"/>
                    </a:lnTo>
                    <a:lnTo>
                      <a:pt x="3266" y="14198"/>
                    </a:lnTo>
                    <a:lnTo>
                      <a:pt x="3496" y="14267"/>
                    </a:lnTo>
                    <a:lnTo>
                      <a:pt x="3676" y="14329"/>
                    </a:lnTo>
                    <a:lnTo>
                      <a:pt x="4040" y="14535"/>
                    </a:lnTo>
                    <a:lnTo>
                      <a:pt x="4220" y="14810"/>
                    </a:lnTo>
                    <a:lnTo>
                      <a:pt x="4450" y="15147"/>
                    </a:lnTo>
                    <a:lnTo>
                      <a:pt x="4175" y="15215"/>
                    </a:lnTo>
                    <a:lnTo>
                      <a:pt x="3950" y="15010"/>
                    </a:lnTo>
                    <a:lnTo>
                      <a:pt x="3766" y="14941"/>
                    </a:lnTo>
                    <a:lnTo>
                      <a:pt x="3586" y="15010"/>
                    </a:lnTo>
                    <a:lnTo>
                      <a:pt x="3406" y="15147"/>
                    </a:lnTo>
                    <a:lnTo>
                      <a:pt x="3176" y="15147"/>
                    </a:lnTo>
                    <a:lnTo>
                      <a:pt x="2812" y="15078"/>
                    </a:lnTo>
                    <a:lnTo>
                      <a:pt x="2632" y="14941"/>
                    </a:lnTo>
                    <a:lnTo>
                      <a:pt x="2452" y="15010"/>
                    </a:lnTo>
                    <a:lnTo>
                      <a:pt x="2268" y="15147"/>
                    </a:lnTo>
                    <a:lnTo>
                      <a:pt x="2088" y="15215"/>
                    </a:lnTo>
                    <a:lnTo>
                      <a:pt x="1768" y="15421"/>
                    </a:lnTo>
                    <a:lnTo>
                      <a:pt x="1633" y="15896"/>
                    </a:lnTo>
                    <a:lnTo>
                      <a:pt x="1453" y="16033"/>
                    </a:lnTo>
                    <a:lnTo>
                      <a:pt x="1269" y="16095"/>
                    </a:lnTo>
                    <a:lnTo>
                      <a:pt x="1089" y="16033"/>
                    </a:lnTo>
                    <a:lnTo>
                      <a:pt x="544" y="16033"/>
                    </a:lnTo>
                    <a:lnTo>
                      <a:pt x="724" y="16164"/>
                    </a:lnTo>
                    <a:lnTo>
                      <a:pt x="909" y="16301"/>
                    </a:lnTo>
                    <a:lnTo>
                      <a:pt x="1269" y="16301"/>
                    </a:lnTo>
                    <a:lnTo>
                      <a:pt x="1453" y="16164"/>
                    </a:lnTo>
                    <a:lnTo>
                      <a:pt x="1633" y="15896"/>
                    </a:lnTo>
                    <a:lnTo>
                      <a:pt x="1863" y="15621"/>
                    </a:lnTo>
                    <a:lnTo>
                      <a:pt x="2043" y="15484"/>
                    </a:lnTo>
                    <a:lnTo>
                      <a:pt x="2223" y="15284"/>
                    </a:lnTo>
                    <a:lnTo>
                      <a:pt x="2452" y="15215"/>
                    </a:lnTo>
                    <a:lnTo>
                      <a:pt x="3356" y="15215"/>
                    </a:lnTo>
                    <a:lnTo>
                      <a:pt x="3541" y="15147"/>
                    </a:lnTo>
                    <a:lnTo>
                      <a:pt x="3766" y="15078"/>
                    </a:lnTo>
                    <a:lnTo>
                      <a:pt x="3950" y="15215"/>
                    </a:lnTo>
                    <a:lnTo>
                      <a:pt x="4130" y="15284"/>
                    </a:lnTo>
                    <a:lnTo>
                      <a:pt x="4355" y="15353"/>
                    </a:lnTo>
                    <a:lnTo>
                      <a:pt x="4540" y="15353"/>
                    </a:lnTo>
                    <a:lnTo>
                      <a:pt x="4675" y="15078"/>
                    </a:lnTo>
                    <a:lnTo>
                      <a:pt x="4854" y="15010"/>
                    </a:lnTo>
                    <a:lnTo>
                      <a:pt x="5039" y="15147"/>
                    </a:lnTo>
                    <a:lnTo>
                      <a:pt x="5219" y="15353"/>
                    </a:lnTo>
                    <a:lnTo>
                      <a:pt x="5399" y="15484"/>
                    </a:lnTo>
                    <a:lnTo>
                      <a:pt x="5583" y="15484"/>
                    </a:lnTo>
                    <a:lnTo>
                      <a:pt x="5763" y="15621"/>
                    </a:lnTo>
                    <a:lnTo>
                      <a:pt x="5988" y="15758"/>
                    </a:lnTo>
                    <a:lnTo>
                      <a:pt x="6173" y="15827"/>
                    </a:lnTo>
                    <a:lnTo>
                      <a:pt x="6353" y="15896"/>
                    </a:lnTo>
                    <a:lnTo>
                      <a:pt x="6672" y="15964"/>
                    </a:lnTo>
                    <a:lnTo>
                      <a:pt x="6942" y="16033"/>
                    </a:lnTo>
                    <a:lnTo>
                      <a:pt x="7127" y="16301"/>
                    </a:lnTo>
                    <a:lnTo>
                      <a:pt x="7172" y="16576"/>
                    </a:lnTo>
                    <a:lnTo>
                      <a:pt x="7531" y="16913"/>
                    </a:lnTo>
                    <a:lnTo>
                      <a:pt x="7716" y="17119"/>
                    </a:lnTo>
                    <a:lnTo>
                      <a:pt x="7851" y="17593"/>
                    </a:lnTo>
                    <a:lnTo>
                      <a:pt x="7986" y="17862"/>
                    </a:lnTo>
                    <a:lnTo>
                      <a:pt x="7626" y="17930"/>
                    </a:lnTo>
                    <a:lnTo>
                      <a:pt x="7441" y="18136"/>
                    </a:lnTo>
                    <a:lnTo>
                      <a:pt x="7306" y="18405"/>
                    </a:lnTo>
                    <a:lnTo>
                      <a:pt x="7261" y="18748"/>
                    </a:lnTo>
                    <a:lnTo>
                      <a:pt x="6852" y="18954"/>
                    </a:lnTo>
                    <a:lnTo>
                      <a:pt x="6488" y="19016"/>
                    </a:lnTo>
                    <a:lnTo>
                      <a:pt x="6263" y="19222"/>
                    </a:lnTo>
                    <a:lnTo>
                      <a:pt x="6038" y="19559"/>
                    </a:lnTo>
                    <a:lnTo>
                      <a:pt x="5853" y="19697"/>
                    </a:lnTo>
                    <a:lnTo>
                      <a:pt x="5673" y="19765"/>
                    </a:lnTo>
                    <a:lnTo>
                      <a:pt x="5309" y="19765"/>
                    </a:lnTo>
                    <a:lnTo>
                      <a:pt x="5129" y="19834"/>
                    </a:lnTo>
                    <a:lnTo>
                      <a:pt x="4765" y="19902"/>
                    </a:lnTo>
                    <a:lnTo>
                      <a:pt x="4585" y="19971"/>
                    </a:lnTo>
                    <a:lnTo>
                      <a:pt x="4310" y="20040"/>
                    </a:lnTo>
                    <a:lnTo>
                      <a:pt x="3856" y="20040"/>
                    </a:lnTo>
                    <a:lnTo>
                      <a:pt x="3676" y="20108"/>
                    </a:lnTo>
                    <a:lnTo>
                      <a:pt x="3451" y="20239"/>
                    </a:lnTo>
                    <a:lnTo>
                      <a:pt x="3266" y="20377"/>
                    </a:lnTo>
                    <a:lnTo>
                      <a:pt x="3086" y="20514"/>
                    </a:lnTo>
                    <a:lnTo>
                      <a:pt x="2906" y="20583"/>
                    </a:lnTo>
                    <a:lnTo>
                      <a:pt x="2632" y="20583"/>
                    </a:lnTo>
                    <a:lnTo>
                      <a:pt x="2452" y="20651"/>
                    </a:lnTo>
                    <a:lnTo>
                      <a:pt x="2268" y="20651"/>
                    </a:lnTo>
                    <a:lnTo>
                      <a:pt x="2088" y="20720"/>
                    </a:lnTo>
                    <a:lnTo>
                      <a:pt x="1044" y="20720"/>
                    </a:lnTo>
                    <a:lnTo>
                      <a:pt x="864" y="20782"/>
                    </a:lnTo>
                    <a:lnTo>
                      <a:pt x="679" y="20851"/>
                    </a:lnTo>
                    <a:lnTo>
                      <a:pt x="364" y="20851"/>
                    </a:lnTo>
                    <a:lnTo>
                      <a:pt x="180" y="20920"/>
                    </a:lnTo>
                    <a:lnTo>
                      <a:pt x="0" y="21194"/>
                    </a:lnTo>
                    <a:lnTo>
                      <a:pt x="180" y="21194"/>
                    </a:lnTo>
                    <a:lnTo>
                      <a:pt x="364" y="21057"/>
                    </a:lnTo>
                    <a:lnTo>
                      <a:pt x="544" y="20920"/>
                    </a:lnTo>
                    <a:lnTo>
                      <a:pt x="724" y="20851"/>
                    </a:lnTo>
                    <a:lnTo>
                      <a:pt x="909" y="20851"/>
                    </a:lnTo>
                    <a:lnTo>
                      <a:pt x="1089" y="20782"/>
                    </a:lnTo>
                    <a:lnTo>
                      <a:pt x="1269" y="20720"/>
                    </a:lnTo>
                    <a:lnTo>
                      <a:pt x="1453" y="20651"/>
                    </a:lnTo>
                    <a:lnTo>
                      <a:pt x="1818" y="20651"/>
                    </a:lnTo>
                    <a:lnTo>
                      <a:pt x="2088" y="20720"/>
                    </a:lnTo>
                    <a:lnTo>
                      <a:pt x="2812" y="20720"/>
                    </a:lnTo>
                    <a:lnTo>
                      <a:pt x="2996" y="20651"/>
                    </a:lnTo>
                    <a:lnTo>
                      <a:pt x="3176" y="20651"/>
                    </a:lnTo>
                    <a:lnTo>
                      <a:pt x="3406" y="20583"/>
                    </a:lnTo>
                    <a:lnTo>
                      <a:pt x="3586" y="20377"/>
                    </a:lnTo>
                    <a:lnTo>
                      <a:pt x="3766" y="20239"/>
                    </a:lnTo>
                    <a:lnTo>
                      <a:pt x="4175" y="20239"/>
                    </a:lnTo>
                    <a:lnTo>
                      <a:pt x="4355" y="20108"/>
                    </a:lnTo>
                    <a:lnTo>
                      <a:pt x="4585" y="20040"/>
                    </a:lnTo>
                    <a:lnTo>
                      <a:pt x="5129" y="20040"/>
                    </a:lnTo>
                    <a:lnTo>
                      <a:pt x="5354" y="19971"/>
                    </a:lnTo>
                    <a:lnTo>
                      <a:pt x="5538" y="19902"/>
                    </a:lnTo>
                    <a:lnTo>
                      <a:pt x="5763" y="19971"/>
                    </a:lnTo>
                    <a:lnTo>
                      <a:pt x="5988" y="19971"/>
                    </a:lnTo>
                    <a:lnTo>
                      <a:pt x="6173" y="19834"/>
                    </a:lnTo>
                    <a:lnTo>
                      <a:pt x="6308" y="19559"/>
                    </a:lnTo>
                    <a:lnTo>
                      <a:pt x="6398" y="19291"/>
                    </a:lnTo>
                    <a:lnTo>
                      <a:pt x="6582" y="19222"/>
                    </a:lnTo>
                    <a:lnTo>
                      <a:pt x="6852" y="19154"/>
                    </a:lnTo>
                    <a:lnTo>
                      <a:pt x="7032" y="19016"/>
                    </a:lnTo>
                    <a:lnTo>
                      <a:pt x="7216" y="18817"/>
                    </a:lnTo>
                    <a:lnTo>
                      <a:pt x="7396" y="18611"/>
                    </a:lnTo>
                    <a:lnTo>
                      <a:pt x="7576" y="18342"/>
                    </a:lnTo>
                    <a:lnTo>
                      <a:pt x="7761" y="18274"/>
                    </a:lnTo>
                    <a:lnTo>
                      <a:pt x="7941" y="18068"/>
                    </a:lnTo>
                    <a:lnTo>
                      <a:pt x="8121" y="17930"/>
                    </a:lnTo>
                    <a:lnTo>
                      <a:pt x="8305" y="17862"/>
                    </a:lnTo>
                    <a:lnTo>
                      <a:pt x="8485" y="17999"/>
                    </a:lnTo>
                    <a:lnTo>
                      <a:pt x="8670" y="18068"/>
                    </a:lnTo>
                    <a:lnTo>
                      <a:pt x="8850" y="18068"/>
                    </a:lnTo>
                    <a:lnTo>
                      <a:pt x="9030" y="18136"/>
                    </a:lnTo>
                    <a:lnTo>
                      <a:pt x="9349" y="18205"/>
                    </a:lnTo>
                    <a:lnTo>
                      <a:pt x="9529" y="18205"/>
                    </a:lnTo>
                    <a:lnTo>
                      <a:pt x="9803" y="18274"/>
                    </a:lnTo>
                    <a:lnTo>
                      <a:pt x="10028" y="18342"/>
                    </a:lnTo>
                    <a:lnTo>
                      <a:pt x="10208" y="18473"/>
                    </a:lnTo>
                    <a:lnTo>
                      <a:pt x="10393" y="18611"/>
                    </a:lnTo>
                    <a:lnTo>
                      <a:pt x="10573" y="18748"/>
                    </a:lnTo>
                    <a:lnTo>
                      <a:pt x="10753" y="18817"/>
                    </a:lnTo>
                    <a:lnTo>
                      <a:pt x="10937" y="18817"/>
                    </a:lnTo>
                    <a:lnTo>
                      <a:pt x="11117" y="18954"/>
                    </a:lnTo>
                    <a:lnTo>
                      <a:pt x="11297" y="19085"/>
                    </a:lnTo>
                    <a:lnTo>
                      <a:pt x="11482" y="19291"/>
                    </a:lnTo>
                    <a:lnTo>
                      <a:pt x="11752" y="19359"/>
                    </a:lnTo>
                    <a:lnTo>
                      <a:pt x="11936" y="19359"/>
                    </a:lnTo>
                    <a:lnTo>
                      <a:pt x="12116" y="19559"/>
                    </a:lnTo>
                    <a:lnTo>
                      <a:pt x="12296" y="19697"/>
                    </a:lnTo>
                    <a:lnTo>
                      <a:pt x="12480" y="19765"/>
                    </a:lnTo>
                    <a:lnTo>
                      <a:pt x="12705" y="19902"/>
                    </a:lnTo>
                    <a:lnTo>
                      <a:pt x="12885" y="19971"/>
                    </a:lnTo>
                    <a:lnTo>
                      <a:pt x="13524" y="19971"/>
                    </a:lnTo>
                    <a:lnTo>
                      <a:pt x="13749" y="20040"/>
                    </a:lnTo>
                    <a:lnTo>
                      <a:pt x="13979" y="20239"/>
                    </a:lnTo>
                    <a:lnTo>
                      <a:pt x="14204" y="20308"/>
                    </a:lnTo>
                    <a:lnTo>
                      <a:pt x="15067" y="20308"/>
                    </a:lnTo>
                    <a:lnTo>
                      <a:pt x="15247" y="20377"/>
                    </a:lnTo>
                    <a:lnTo>
                      <a:pt x="15472" y="20583"/>
                    </a:lnTo>
                    <a:lnTo>
                      <a:pt x="15657" y="20651"/>
                    </a:lnTo>
                    <a:lnTo>
                      <a:pt x="15837" y="20720"/>
                    </a:lnTo>
                    <a:lnTo>
                      <a:pt x="16066" y="20782"/>
                    </a:lnTo>
                    <a:lnTo>
                      <a:pt x="16471" y="20782"/>
                    </a:lnTo>
                    <a:lnTo>
                      <a:pt x="16656" y="20851"/>
                    </a:lnTo>
                    <a:lnTo>
                      <a:pt x="16835" y="21057"/>
                    </a:lnTo>
                    <a:lnTo>
                      <a:pt x="17470" y="21057"/>
                    </a:lnTo>
                    <a:lnTo>
                      <a:pt x="17699" y="21126"/>
                    </a:lnTo>
                    <a:lnTo>
                      <a:pt x="18694" y="21126"/>
                    </a:lnTo>
                    <a:lnTo>
                      <a:pt x="18923" y="21325"/>
                    </a:lnTo>
                    <a:lnTo>
                      <a:pt x="19148" y="21531"/>
                    </a:lnTo>
                    <a:lnTo>
                      <a:pt x="20376" y="21531"/>
                    </a:lnTo>
                    <a:lnTo>
                      <a:pt x="20601" y="21600"/>
                    </a:lnTo>
                    <a:lnTo>
                      <a:pt x="20831" y="21600"/>
                    </a:lnTo>
                    <a:lnTo>
                      <a:pt x="20237" y="21600"/>
                    </a:lnTo>
                    <a:lnTo>
                      <a:pt x="19877" y="21463"/>
                    </a:lnTo>
                    <a:lnTo>
                      <a:pt x="19647" y="21394"/>
                    </a:lnTo>
                    <a:lnTo>
                      <a:pt x="19287" y="21463"/>
                    </a:lnTo>
                    <a:lnTo>
                      <a:pt x="19103" y="21531"/>
                    </a:lnTo>
                    <a:lnTo>
                      <a:pt x="18923" y="21463"/>
                    </a:lnTo>
                    <a:lnTo>
                      <a:pt x="18833" y="21194"/>
                    </a:lnTo>
                    <a:lnTo>
                      <a:pt x="18424" y="21057"/>
                    </a:lnTo>
                    <a:lnTo>
                      <a:pt x="18244" y="21057"/>
                    </a:lnTo>
                    <a:lnTo>
                      <a:pt x="18014" y="20988"/>
                    </a:lnTo>
                    <a:lnTo>
                      <a:pt x="17744" y="20920"/>
                    </a:lnTo>
                    <a:lnTo>
                      <a:pt x="17380" y="20851"/>
                    </a:lnTo>
                    <a:lnTo>
                      <a:pt x="17155" y="20782"/>
                    </a:lnTo>
                    <a:lnTo>
                      <a:pt x="16970" y="20782"/>
                    </a:lnTo>
                    <a:lnTo>
                      <a:pt x="16701" y="20851"/>
                    </a:lnTo>
                    <a:lnTo>
                      <a:pt x="16201" y="20851"/>
                    </a:lnTo>
                    <a:lnTo>
                      <a:pt x="15972" y="20583"/>
                    </a:lnTo>
                    <a:lnTo>
                      <a:pt x="15792" y="20583"/>
                    </a:lnTo>
                    <a:lnTo>
                      <a:pt x="15472" y="20514"/>
                    </a:lnTo>
                    <a:lnTo>
                      <a:pt x="15112" y="20514"/>
                    </a:lnTo>
                    <a:lnTo>
                      <a:pt x="14928" y="20377"/>
                    </a:lnTo>
                    <a:lnTo>
                      <a:pt x="14703" y="20171"/>
                    </a:lnTo>
                    <a:lnTo>
                      <a:pt x="14523" y="20040"/>
                    </a:lnTo>
                    <a:lnTo>
                      <a:pt x="14339" y="19971"/>
                    </a:lnTo>
                    <a:lnTo>
                      <a:pt x="13979" y="19971"/>
                    </a:lnTo>
                    <a:lnTo>
                      <a:pt x="13794" y="19902"/>
                    </a:lnTo>
                    <a:lnTo>
                      <a:pt x="13524" y="19834"/>
                    </a:lnTo>
                    <a:lnTo>
                      <a:pt x="13250" y="19765"/>
                    </a:lnTo>
                    <a:lnTo>
                      <a:pt x="13070" y="19628"/>
                    </a:lnTo>
                    <a:lnTo>
                      <a:pt x="12840" y="19497"/>
                    </a:lnTo>
                    <a:lnTo>
                      <a:pt x="11981" y="19497"/>
                    </a:lnTo>
                    <a:lnTo>
                      <a:pt x="11617" y="19428"/>
                    </a:lnTo>
                    <a:lnTo>
                      <a:pt x="11437" y="19085"/>
                    </a:lnTo>
                    <a:lnTo>
                      <a:pt x="11252" y="18817"/>
                    </a:lnTo>
                    <a:lnTo>
                      <a:pt x="10663" y="18817"/>
                    </a:lnTo>
                    <a:lnTo>
                      <a:pt x="10303" y="18405"/>
                    </a:lnTo>
                    <a:lnTo>
                      <a:pt x="10073" y="18136"/>
                    </a:lnTo>
                    <a:lnTo>
                      <a:pt x="9848" y="17999"/>
                    </a:lnTo>
                    <a:lnTo>
                      <a:pt x="8850" y="17999"/>
                    </a:lnTo>
                    <a:lnTo>
                      <a:pt x="8670" y="17862"/>
                    </a:lnTo>
                    <a:lnTo>
                      <a:pt x="8170" y="17731"/>
                    </a:lnTo>
                    <a:lnTo>
                      <a:pt x="7716" y="17525"/>
                    </a:lnTo>
                    <a:lnTo>
                      <a:pt x="7626" y="17250"/>
                    </a:lnTo>
                    <a:lnTo>
                      <a:pt x="7671" y="16982"/>
                    </a:lnTo>
                    <a:lnTo>
                      <a:pt x="7531" y="16707"/>
                    </a:lnTo>
                    <a:lnTo>
                      <a:pt x="7396" y="16439"/>
                    </a:lnTo>
                    <a:lnTo>
                      <a:pt x="7261" y="16164"/>
                    </a:lnTo>
                    <a:lnTo>
                      <a:pt x="7077" y="15964"/>
                    </a:lnTo>
                    <a:lnTo>
                      <a:pt x="6897" y="15827"/>
                    </a:lnTo>
                    <a:lnTo>
                      <a:pt x="6717" y="15758"/>
                    </a:lnTo>
                    <a:lnTo>
                      <a:pt x="6353" y="15552"/>
                    </a:lnTo>
                    <a:lnTo>
                      <a:pt x="6173" y="15552"/>
                    </a:lnTo>
                    <a:lnTo>
                      <a:pt x="5988" y="15484"/>
                    </a:lnTo>
                    <a:lnTo>
                      <a:pt x="5763" y="15421"/>
                    </a:lnTo>
                    <a:lnTo>
                      <a:pt x="5444" y="15421"/>
                    </a:lnTo>
                    <a:lnTo>
                      <a:pt x="5264" y="15284"/>
                    </a:lnTo>
                    <a:lnTo>
                      <a:pt x="5084" y="15215"/>
                    </a:lnTo>
                    <a:lnTo>
                      <a:pt x="5354" y="15147"/>
                    </a:lnTo>
                    <a:lnTo>
                      <a:pt x="5538" y="15010"/>
                    </a:lnTo>
                    <a:lnTo>
                      <a:pt x="5718" y="14941"/>
                    </a:lnTo>
                    <a:lnTo>
                      <a:pt x="6897" y="14941"/>
                    </a:lnTo>
                    <a:lnTo>
                      <a:pt x="7077" y="14878"/>
                    </a:lnTo>
                    <a:lnTo>
                      <a:pt x="7441" y="14878"/>
                    </a:lnTo>
                    <a:lnTo>
                      <a:pt x="7851" y="14810"/>
                    </a:lnTo>
                    <a:lnTo>
                      <a:pt x="8031" y="14673"/>
                    </a:lnTo>
                    <a:lnTo>
                      <a:pt x="8215" y="14604"/>
                    </a:lnTo>
                    <a:lnTo>
                      <a:pt x="8850" y="14604"/>
                    </a:lnTo>
                    <a:lnTo>
                      <a:pt x="9120" y="14535"/>
                    </a:lnTo>
                    <a:lnTo>
                      <a:pt x="9304" y="14467"/>
                    </a:lnTo>
                    <a:lnTo>
                      <a:pt x="9664" y="14467"/>
                    </a:lnTo>
                    <a:lnTo>
                      <a:pt x="9848" y="14604"/>
                    </a:lnTo>
                    <a:lnTo>
                      <a:pt x="10073" y="14673"/>
                    </a:lnTo>
                    <a:lnTo>
                      <a:pt x="10847" y="14673"/>
                    </a:lnTo>
                    <a:lnTo>
                      <a:pt x="11027" y="14741"/>
                    </a:lnTo>
                    <a:lnTo>
                      <a:pt x="11572" y="14741"/>
                    </a:lnTo>
                    <a:lnTo>
                      <a:pt x="11752" y="14941"/>
                    </a:lnTo>
                    <a:lnTo>
                      <a:pt x="12116" y="15078"/>
                    </a:lnTo>
                    <a:lnTo>
                      <a:pt x="12296" y="15147"/>
                    </a:lnTo>
                    <a:lnTo>
                      <a:pt x="12525" y="15215"/>
                    </a:lnTo>
                    <a:lnTo>
                      <a:pt x="12705" y="15215"/>
                    </a:lnTo>
                    <a:lnTo>
                      <a:pt x="12840" y="15484"/>
                    </a:lnTo>
                    <a:lnTo>
                      <a:pt x="13070" y="15758"/>
                    </a:lnTo>
                    <a:lnTo>
                      <a:pt x="13340" y="15827"/>
                    </a:lnTo>
                    <a:lnTo>
                      <a:pt x="13524" y="15896"/>
                    </a:lnTo>
                    <a:lnTo>
                      <a:pt x="13704" y="16033"/>
                    </a:lnTo>
                    <a:lnTo>
                      <a:pt x="13884" y="16301"/>
                    </a:lnTo>
                    <a:lnTo>
                      <a:pt x="14069" y="16439"/>
                    </a:lnTo>
                    <a:lnTo>
                      <a:pt x="14249" y="16507"/>
                    </a:lnTo>
                    <a:lnTo>
                      <a:pt x="14478" y="16576"/>
                    </a:lnTo>
                    <a:lnTo>
                      <a:pt x="14658" y="16576"/>
                    </a:lnTo>
                    <a:lnTo>
                      <a:pt x="14838" y="16638"/>
                    </a:lnTo>
                    <a:lnTo>
                      <a:pt x="15022" y="16844"/>
                    </a:lnTo>
                    <a:lnTo>
                      <a:pt x="15202" y="17050"/>
                    </a:lnTo>
                    <a:lnTo>
                      <a:pt x="15517" y="17119"/>
                    </a:lnTo>
                    <a:lnTo>
                      <a:pt x="15702" y="17119"/>
                    </a:lnTo>
                    <a:lnTo>
                      <a:pt x="15882" y="17250"/>
                    </a:lnTo>
                    <a:lnTo>
                      <a:pt x="16246" y="17387"/>
                    </a:lnTo>
                    <a:lnTo>
                      <a:pt x="16561" y="17456"/>
                    </a:lnTo>
                    <a:lnTo>
                      <a:pt x="16835" y="17525"/>
                    </a:lnTo>
                    <a:lnTo>
                      <a:pt x="17245" y="17799"/>
                    </a:lnTo>
                    <a:lnTo>
                      <a:pt x="17425" y="17930"/>
                    </a:lnTo>
                    <a:lnTo>
                      <a:pt x="17605" y="18205"/>
                    </a:lnTo>
                    <a:lnTo>
                      <a:pt x="17924" y="18473"/>
                    </a:lnTo>
                    <a:lnTo>
                      <a:pt x="18104" y="18611"/>
                    </a:lnTo>
                    <a:lnTo>
                      <a:pt x="18289" y="18748"/>
                    </a:lnTo>
                    <a:lnTo>
                      <a:pt x="18514" y="18885"/>
                    </a:lnTo>
                    <a:lnTo>
                      <a:pt x="18788" y="19016"/>
                    </a:lnTo>
                    <a:lnTo>
                      <a:pt x="19013" y="19222"/>
                    </a:lnTo>
                    <a:lnTo>
                      <a:pt x="19193" y="19359"/>
                    </a:lnTo>
                    <a:lnTo>
                      <a:pt x="19377" y="19559"/>
                    </a:lnTo>
                    <a:lnTo>
                      <a:pt x="19557" y="19765"/>
                    </a:lnTo>
                    <a:lnTo>
                      <a:pt x="19877" y="19834"/>
                    </a:lnTo>
                    <a:lnTo>
                      <a:pt x="20057" y="19902"/>
                    </a:lnTo>
                    <a:lnTo>
                      <a:pt x="20286" y="20040"/>
                    </a:lnTo>
                    <a:lnTo>
                      <a:pt x="20511" y="20239"/>
                    </a:lnTo>
                    <a:lnTo>
                      <a:pt x="20691" y="20514"/>
                    </a:lnTo>
                    <a:lnTo>
                      <a:pt x="20876" y="20583"/>
                    </a:lnTo>
                    <a:lnTo>
                      <a:pt x="21056" y="20651"/>
                    </a:lnTo>
                    <a:lnTo>
                      <a:pt x="21236" y="20851"/>
                    </a:lnTo>
                    <a:lnTo>
                      <a:pt x="21420" y="21057"/>
                    </a:lnTo>
                    <a:lnTo>
                      <a:pt x="21600" y="21126"/>
                    </a:lnTo>
                    <a:lnTo>
                      <a:pt x="21420" y="20988"/>
                    </a:lnTo>
                    <a:lnTo>
                      <a:pt x="21191" y="20720"/>
                    </a:lnTo>
                    <a:lnTo>
                      <a:pt x="21056" y="20445"/>
                    </a:lnTo>
                    <a:lnTo>
                      <a:pt x="20876" y="20377"/>
                    </a:lnTo>
                    <a:lnTo>
                      <a:pt x="20646" y="20171"/>
                    </a:lnTo>
                    <a:lnTo>
                      <a:pt x="20421" y="19902"/>
                    </a:lnTo>
                    <a:lnTo>
                      <a:pt x="20237" y="19628"/>
                    </a:lnTo>
                    <a:lnTo>
                      <a:pt x="20057" y="19559"/>
                    </a:lnTo>
                    <a:lnTo>
                      <a:pt x="19877" y="19559"/>
                    </a:lnTo>
                    <a:lnTo>
                      <a:pt x="19692" y="19428"/>
                    </a:lnTo>
                    <a:lnTo>
                      <a:pt x="19512" y="19291"/>
                    </a:lnTo>
                    <a:lnTo>
                      <a:pt x="19193" y="19016"/>
                    </a:lnTo>
                    <a:lnTo>
                      <a:pt x="19013" y="18885"/>
                    </a:lnTo>
                    <a:lnTo>
                      <a:pt x="18833" y="18817"/>
                    </a:lnTo>
                    <a:lnTo>
                      <a:pt x="18604" y="18748"/>
                    </a:lnTo>
                    <a:lnTo>
                      <a:pt x="18424" y="18473"/>
                    </a:lnTo>
                    <a:lnTo>
                      <a:pt x="18199" y="18473"/>
                    </a:lnTo>
                    <a:lnTo>
                      <a:pt x="17969" y="18136"/>
                    </a:lnTo>
                    <a:lnTo>
                      <a:pt x="17789" y="17862"/>
                    </a:lnTo>
                    <a:lnTo>
                      <a:pt x="17605" y="17731"/>
                    </a:lnTo>
                    <a:lnTo>
                      <a:pt x="17425" y="17593"/>
                    </a:lnTo>
                    <a:lnTo>
                      <a:pt x="17155" y="17525"/>
                    </a:lnTo>
                    <a:lnTo>
                      <a:pt x="16970" y="17387"/>
                    </a:lnTo>
                    <a:lnTo>
                      <a:pt x="16791" y="17250"/>
                    </a:lnTo>
                    <a:lnTo>
                      <a:pt x="16426" y="17250"/>
                    </a:lnTo>
                    <a:lnTo>
                      <a:pt x="16201" y="17050"/>
                    </a:lnTo>
                    <a:lnTo>
                      <a:pt x="16017" y="16844"/>
                    </a:lnTo>
                    <a:lnTo>
                      <a:pt x="15837" y="16844"/>
                    </a:lnTo>
                    <a:lnTo>
                      <a:pt x="15657" y="16707"/>
                    </a:lnTo>
                    <a:lnTo>
                      <a:pt x="15427" y="16576"/>
                    </a:lnTo>
                    <a:lnTo>
                      <a:pt x="15157" y="16507"/>
                    </a:lnTo>
                    <a:lnTo>
                      <a:pt x="14973" y="16507"/>
                    </a:lnTo>
                    <a:lnTo>
                      <a:pt x="14703" y="16439"/>
                    </a:lnTo>
                    <a:lnTo>
                      <a:pt x="14478" y="16370"/>
                    </a:lnTo>
                    <a:lnTo>
                      <a:pt x="14294" y="16233"/>
                    </a:lnTo>
                    <a:lnTo>
                      <a:pt x="14069" y="15964"/>
                    </a:lnTo>
                    <a:lnTo>
                      <a:pt x="13839" y="15690"/>
                    </a:lnTo>
                    <a:lnTo>
                      <a:pt x="13614" y="15484"/>
                    </a:lnTo>
                    <a:lnTo>
                      <a:pt x="13434" y="15353"/>
                    </a:lnTo>
                    <a:lnTo>
                      <a:pt x="13205" y="15215"/>
                    </a:lnTo>
                    <a:lnTo>
                      <a:pt x="12840" y="15078"/>
                    </a:lnTo>
                    <a:lnTo>
                      <a:pt x="12660" y="14941"/>
                    </a:lnTo>
                    <a:lnTo>
                      <a:pt x="12251" y="14741"/>
                    </a:lnTo>
                    <a:lnTo>
                      <a:pt x="12071" y="14604"/>
                    </a:lnTo>
                    <a:lnTo>
                      <a:pt x="11981" y="14329"/>
                    </a:lnTo>
                    <a:lnTo>
                      <a:pt x="11846" y="14061"/>
                    </a:lnTo>
                    <a:lnTo>
                      <a:pt x="11662" y="13924"/>
                    </a:lnTo>
                    <a:lnTo>
                      <a:pt x="11527" y="13587"/>
                    </a:lnTo>
                    <a:lnTo>
                      <a:pt x="11297" y="13312"/>
                    </a:lnTo>
                    <a:lnTo>
                      <a:pt x="11252" y="13044"/>
                    </a:lnTo>
                    <a:lnTo>
                      <a:pt x="11207" y="12769"/>
                    </a:lnTo>
                    <a:lnTo>
                      <a:pt x="11117" y="12501"/>
                    </a:lnTo>
                    <a:lnTo>
                      <a:pt x="11027" y="12226"/>
                    </a:lnTo>
                    <a:lnTo>
                      <a:pt x="10937" y="11958"/>
                    </a:lnTo>
                    <a:lnTo>
                      <a:pt x="10892" y="11683"/>
                    </a:lnTo>
                    <a:lnTo>
                      <a:pt x="10802" y="11408"/>
                    </a:lnTo>
                    <a:lnTo>
                      <a:pt x="10708" y="11140"/>
                    </a:lnTo>
                    <a:lnTo>
                      <a:pt x="10528" y="10934"/>
                    </a:lnTo>
                    <a:lnTo>
                      <a:pt x="10438" y="10666"/>
                    </a:lnTo>
                    <a:lnTo>
                      <a:pt x="10303" y="10391"/>
                    </a:lnTo>
                    <a:lnTo>
                      <a:pt x="10118" y="10254"/>
                    </a:lnTo>
                    <a:lnTo>
                      <a:pt x="9893" y="10123"/>
                    </a:lnTo>
                    <a:lnTo>
                      <a:pt x="9709" y="9986"/>
                    </a:lnTo>
                    <a:lnTo>
                      <a:pt x="9484" y="9917"/>
                    </a:lnTo>
                    <a:lnTo>
                      <a:pt x="9304" y="9848"/>
                    </a:lnTo>
                    <a:lnTo>
                      <a:pt x="9120" y="9711"/>
                    </a:lnTo>
                    <a:lnTo>
                      <a:pt x="8940" y="9443"/>
                    </a:lnTo>
                    <a:lnTo>
                      <a:pt x="8760" y="9168"/>
                    </a:lnTo>
                    <a:lnTo>
                      <a:pt x="8575" y="8968"/>
                    </a:lnTo>
                    <a:lnTo>
                      <a:pt x="8395" y="8900"/>
                    </a:lnTo>
                    <a:lnTo>
                      <a:pt x="8260" y="8556"/>
                    </a:lnTo>
                    <a:lnTo>
                      <a:pt x="8076" y="8357"/>
                    </a:lnTo>
                    <a:lnTo>
                      <a:pt x="7716" y="8082"/>
                    </a:lnTo>
                    <a:lnTo>
                      <a:pt x="7531" y="7814"/>
                    </a:lnTo>
                    <a:lnTo>
                      <a:pt x="7351" y="7608"/>
                    </a:lnTo>
                    <a:lnTo>
                      <a:pt x="7172" y="7539"/>
                    </a:lnTo>
                    <a:lnTo>
                      <a:pt x="6987" y="7402"/>
                    </a:lnTo>
                    <a:lnTo>
                      <a:pt x="6807" y="7133"/>
                    </a:lnTo>
                    <a:lnTo>
                      <a:pt x="6672" y="6859"/>
                    </a:lnTo>
                    <a:lnTo>
                      <a:pt x="6488" y="6659"/>
                    </a:lnTo>
                    <a:lnTo>
                      <a:pt x="6263" y="6316"/>
                    </a:lnTo>
                    <a:lnTo>
                      <a:pt x="6083" y="6048"/>
                    </a:lnTo>
                    <a:lnTo>
                      <a:pt x="5898" y="5910"/>
                    </a:lnTo>
                    <a:lnTo>
                      <a:pt x="5718" y="5910"/>
                    </a:lnTo>
                    <a:lnTo>
                      <a:pt x="5489" y="5704"/>
                    </a:lnTo>
                    <a:lnTo>
                      <a:pt x="5264" y="5505"/>
                    </a:lnTo>
                    <a:lnTo>
                      <a:pt x="5084" y="5367"/>
                    </a:lnTo>
                    <a:lnTo>
                      <a:pt x="4899" y="5161"/>
                    </a:lnTo>
                    <a:lnTo>
                      <a:pt x="4720" y="5024"/>
                    </a:lnTo>
                    <a:lnTo>
                      <a:pt x="4540" y="4893"/>
                    </a:lnTo>
                    <a:lnTo>
                      <a:pt x="4355" y="4687"/>
                    </a:lnTo>
                    <a:lnTo>
                      <a:pt x="4175" y="4618"/>
                    </a:lnTo>
                    <a:lnTo>
                      <a:pt x="3995" y="4481"/>
                    </a:lnTo>
                    <a:lnTo>
                      <a:pt x="3856" y="4213"/>
                    </a:lnTo>
                    <a:lnTo>
                      <a:pt x="3766" y="3938"/>
                    </a:lnTo>
                    <a:lnTo>
                      <a:pt x="3631" y="3670"/>
                    </a:lnTo>
                    <a:lnTo>
                      <a:pt x="3496" y="3395"/>
                    </a:lnTo>
                    <a:lnTo>
                      <a:pt x="3356" y="3127"/>
                    </a:lnTo>
                    <a:lnTo>
                      <a:pt x="2996" y="2715"/>
                    </a:lnTo>
                    <a:lnTo>
                      <a:pt x="2812" y="2515"/>
                    </a:lnTo>
                    <a:lnTo>
                      <a:pt x="2452" y="2378"/>
                    </a:lnTo>
                    <a:lnTo>
                      <a:pt x="2268" y="2241"/>
                    </a:lnTo>
                    <a:lnTo>
                      <a:pt x="2088" y="2172"/>
                    </a:lnTo>
                    <a:lnTo>
                      <a:pt x="1908" y="2041"/>
                    </a:lnTo>
                    <a:lnTo>
                      <a:pt x="1768" y="1766"/>
                    </a:lnTo>
                    <a:lnTo>
                      <a:pt x="1678" y="1492"/>
                    </a:lnTo>
                    <a:lnTo>
                      <a:pt x="1543" y="1223"/>
                    </a:lnTo>
                    <a:lnTo>
                      <a:pt x="1363" y="1017"/>
                    </a:lnTo>
                    <a:lnTo>
                      <a:pt x="1224" y="749"/>
                    </a:lnTo>
                    <a:lnTo>
                      <a:pt x="1044" y="543"/>
                    </a:lnTo>
                    <a:lnTo>
                      <a:pt x="864" y="406"/>
                    </a:lnTo>
                    <a:lnTo>
                      <a:pt x="679" y="275"/>
                    </a:lnTo>
                    <a:lnTo>
                      <a:pt x="499" y="69"/>
                    </a:lnTo>
                    <a:lnTo>
                      <a:pt x="409" y="0"/>
                    </a:lnTo>
                  </a:path>
                </a:pathLst>
              </a:custGeom>
              <a:solidFill>
                <a:srgbClr val="747474"/>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72" name="AutoShape 15"/>
              <p:cNvSpPr/>
              <p:nvPr/>
            </p:nvSpPr>
            <p:spPr>
              <a:xfrm>
                <a:off x="0" y="0"/>
                <a:ext cx="8366133" cy="18411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43" y="21600"/>
                    </a:lnTo>
                    <a:lnTo>
                      <a:pt x="21157" y="21600"/>
                    </a:lnTo>
                    <a:lnTo>
                      <a:pt x="21600" y="0"/>
                    </a:lnTo>
                    <a:lnTo>
                      <a:pt x="0" y="0"/>
                    </a:lnTo>
                  </a:path>
                </a:pathLst>
              </a:custGeom>
              <a:solidFill>
                <a:srgbClr val="9A9A9A"/>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73" name="AutoShape 16"/>
              <p:cNvSpPr/>
              <p:nvPr/>
            </p:nvSpPr>
            <p:spPr>
              <a:xfrm>
                <a:off x="-2" y="0"/>
                <a:ext cx="168280" cy="617077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0956"/>
                    </a:lnTo>
                    <a:lnTo>
                      <a:pt x="21600" y="644"/>
                    </a:lnTo>
                    <a:lnTo>
                      <a:pt x="0" y="0"/>
                    </a:lnTo>
                  </a:path>
                </a:pathLst>
              </a:custGeom>
              <a:solidFill>
                <a:srgbClr val="747474"/>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74" name="AutoShape 17"/>
              <p:cNvSpPr/>
              <p:nvPr/>
            </p:nvSpPr>
            <p:spPr>
              <a:xfrm>
                <a:off x="8197852" y="0"/>
                <a:ext cx="168280" cy="6170776"/>
              </a:xfrm>
              <a:custGeom>
                <a:avLst/>
                <a:gdLst/>
                <a:ahLst/>
                <a:cxnLst>
                  <a:cxn ang="0">
                    <a:pos x="wd2" y="hd2"/>
                  </a:cxn>
                  <a:cxn ang="5400000">
                    <a:pos x="wd2" y="hd2"/>
                  </a:cxn>
                  <a:cxn ang="10800000">
                    <a:pos x="wd2" y="hd2"/>
                  </a:cxn>
                  <a:cxn ang="16200000">
                    <a:pos x="wd2" y="hd2"/>
                  </a:cxn>
                </a:cxnLst>
                <a:rect l="0" t="0" r="r" b="b"/>
                <a:pathLst>
                  <a:path w="21600" h="21600" extrusionOk="0">
                    <a:moveTo>
                      <a:pt x="0" y="644"/>
                    </a:moveTo>
                    <a:lnTo>
                      <a:pt x="0" y="20956"/>
                    </a:lnTo>
                    <a:lnTo>
                      <a:pt x="21600" y="21600"/>
                    </a:lnTo>
                    <a:lnTo>
                      <a:pt x="21600" y="0"/>
                    </a:lnTo>
                    <a:lnTo>
                      <a:pt x="0" y="644"/>
                    </a:lnTo>
                  </a:path>
                </a:pathLst>
              </a:custGeom>
              <a:solidFill>
                <a:srgbClr val="747474"/>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75" name="AutoShape 18"/>
              <p:cNvSpPr/>
              <p:nvPr/>
            </p:nvSpPr>
            <p:spPr>
              <a:xfrm>
                <a:off x="0" y="5986665"/>
                <a:ext cx="8366133" cy="184111"/>
              </a:xfrm>
              <a:custGeom>
                <a:avLst/>
                <a:gdLst/>
                <a:ahLst/>
                <a:cxnLst>
                  <a:cxn ang="0">
                    <a:pos x="wd2" y="hd2"/>
                  </a:cxn>
                  <a:cxn ang="5400000">
                    <a:pos x="wd2" y="hd2"/>
                  </a:cxn>
                  <a:cxn ang="10800000">
                    <a:pos x="wd2" y="hd2"/>
                  </a:cxn>
                  <a:cxn ang="16200000">
                    <a:pos x="wd2" y="hd2"/>
                  </a:cxn>
                </a:cxnLst>
                <a:rect l="0" t="0" r="r" b="b"/>
                <a:pathLst>
                  <a:path w="21600" h="21600" extrusionOk="0">
                    <a:moveTo>
                      <a:pt x="443" y="0"/>
                    </a:moveTo>
                    <a:lnTo>
                      <a:pt x="21157" y="0"/>
                    </a:lnTo>
                    <a:lnTo>
                      <a:pt x="21600" y="21600"/>
                    </a:lnTo>
                    <a:lnTo>
                      <a:pt x="0" y="21600"/>
                    </a:lnTo>
                    <a:lnTo>
                      <a:pt x="443" y="0"/>
                    </a:lnTo>
                  </a:path>
                </a:pathLst>
              </a:custGeom>
              <a:solidFill>
                <a:srgbClr val="494949"/>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76" name="AutoShape 19"/>
              <p:cNvSpPr/>
              <p:nvPr/>
            </p:nvSpPr>
            <p:spPr>
              <a:xfrm>
                <a:off x="8197852" y="184107"/>
                <a:ext cx="125418" cy="297111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937" y="588"/>
                    </a:lnTo>
                    <a:lnTo>
                      <a:pt x="12577" y="923"/>
                    </a:lnTo>
                    <a:lnTo>
                      <a:pt x="12577" y="1258"/>
                    </a:lnTo>
                    <a:lnTo>
                      <a:pt x="9023" y="1592"/>
                    </a:lnTo>
                    <a:lnTo>
                      <a:pt x="7109" y="1927"/>
                    </a:lnTo>
                    <a:lnTo>
                      <a:pt x="10937" y="2596"/>
                    </a:lnTo>
                    <a:lnTo>
                      <a:pt x="14491" y="2931"/>
                    </a:lnTo>
                    <a:lnTo>
                      <a:pt x="14491" y="3600"/>
                    </a:lnTo>
                    <a:lnTo>
                      <a:pt x="12577" y="3935"/>
                    </a:lnTo>
                    <a:lnTo>
                      <a:pt x="9023" y="4269"/>
                    </a:lnTo>
                    <a:lnTo>
                      <a:pt x="9023" y="4685"/>
                    </a:lnTo>
                    <a:lnTo>
                      <a:pt x="10937" y="5019"/>
                    </a:lnTo>
                    <a:lnTo>
                      <a:pt x="12577" y="5354"/>
                    </a:lnTo>
                    <a:lnTo>
                      <a:pt x="14491" y="5781"/>
                    </a:lnTo>
                    <a:lnTo>
                      <a:pt x="12577" y="6115"/>
                    </a:lnTo>
                    <a:lnTo>
                      <a:pt x="10937" y="6450"/>
                    </a:lnTo>
                    <a:lnTo>
                      <a:pt x="9023" y="6785"/>
                    </a:lnTo>
                    <a:lnTo>
                      <a:pt x="10937" y="7119"/>
                    </a:lnTo>
                    <a:lnTo>
                      <a:pt x="12577" y="7454"/>
                    </a:lnTo>
                    <a:lnTo>
                      <a:pt x="14491" y="7788"/>
                    </a:lnTo>
                    <a:lnTo>
                      <a:pt x="16132" y="8123"/>
                    </a:lnTo>
                    <a:lnTo>
                      <a:pt x="18046" y="8458"/>
                    </a:lnTo>
                    <a:lnTo>
                      <a:pt x="18046" y="9208"/>
                    </a:lnTo>
                    <a:lnTo>
                      <a:pt x="14491" y="9623"/>
                    </a:lnTo>
                    <a:lnTo>
                      <a:pt x="9023" y="9958"/>
                    </a:lnTo>
                    <a:lnTo>
                      <a:pt x="5468" y="10292"/>
                    </a:lnTo>
                    <a:lnTo>
                      <a:pt x="3554" y="10627"/>
                    </a:lnTo>
                    <a:lnTo>
                      <a:pt x="5468" y="11054"/>
                    </a:lnTo>
                    <a:lnTo>
                      <a:pt x="12577" y="11723"/>
                    </a:lnTo>
                    <a:lnTo>
                      <a:pt x="16132" y="12138"/>
                    </a:lnTo>
                    <a:lnTo>
                      <a:pt x="16132" y="12554"/>
                    </a:lnTo>
                    <a:lnTo>
                      <a:pt x="14491" y="12981"/>
                    </a:lnTo>
                    <a:lnTo>
                      <a:pt x="12577" y="13315"/>
                    </a:lnTo>
                    <a:lnTo>
                      <a:pt x="12577" y="13731"/>
                    </a:lnTo>
                    <a:lnTo>
                      <a:pt x="14491" y="14065"/>
                    </a:lnTo>
                    <a:lnTo>
                      <a:pt x="14491" y="14400"/>
                    </a:lnTo>
                    <a:lnTo>
                      <a:pt x="16132" y="14735"/>
                    </a:lnTo>
                    <a:lnTo>
                      <a:pt x="14491" y="15150"/>
                    </a:lnTo>
                    <a:lnTo>
                      <a:pt x="14491" y="19258"/>
                    </a:lnTo>
                    <a:lnTo>
                      <a:pt x="18046" y="19592"/>
                    </a:lnTo>
                    <a:lnTo>
                      <a:pt x="18046" y="19927"/>
                    </a:lnTo>
                    <a:lnTo>
                      <a:pt x="14491" y="20262"/>
                    </a:lnTo>
                    <a:lnTo>
                      <a:pt x="12577" y="20596"/>
                    </a:lnTo>
                    <a:lnTo>
                      <a:pt x="16132" y="20931"/>
                    </a:lnTo>
                    <a:lnTo>
                      <a:pt x="18046" y="21265"/>
                    </a:lnTo>
                    <a:lnTo>
                      <a:pt x="18046" y="21600"/>
                    </a:lnTo>
                    <a:lnTo>
                      <a:pt x="10937" y="20931"/>
                    </a:lnTo>
                    <a:lnTo>
                      <a:pt x="9023" y="20596"/>
                    </a:lnTo>
                    <a:lnTo>
                      <a:pt x="16132" y="19927"/>
                    </a:lnTo>
                    <a:lnTo>
                      <a:pt x="14491" y="19592"/>
                    </a:lnTo>
                    <a:lnTo>
                      <a:pt x="12577" y="19258"/>
                    </a:lnTo>
                    <a:lnTo>
                      <a:pt x="14491" y="18923"/>
                    </a:lnTo>
                    <a:lnTo>
                      <a:pt x="14491" y="18254"/>
                    </a:lnTo>
                    <a:lnTo>
                      <a:pt x="12577" y="17919"/>
                    </a:lnTo>
                    <a:lnTo>
                      <a:pt x="12577" y="17250"/>
                    </a:lnTo>
                    <a:lnTo>
                      <a:pt x="14491" y="16823"/>
                    </a:lnTo>
                    <a:lnTo>
                      <a:pt x="14491" y="16073"/>
                    </a:lnTo>
                    <a:lnTo>
                      <a:pt x="12577" y="15738"/>
                    </a:lnTo>
                    <a:lnTo>
                      <a:pt x="12577" y="15323"/>
                    </a:lnTo>
                    <a:lnTo>
                      <a:pt x="14491" y="14988"/>
                    </a:lnTo>
                    <a:lnTo>
                      <a:pt x="14491" y="14573"/>
                    </a:lnTo>
                    <a:lnTo>
                      <a:pt x="12577" y="14227"/>
                    </a:lnTo>
                    <a:lnTo>
                      <a:pt x="10937" y="13892"/>
                    </a:lnTo>
                    <a:lnTo>
                      <a:pt x="9023" y="13558"/>
                    </a:lnTo>
                    <a:lnTo>
                      <a:pt x="10937" y="13142"/>
                    </a:lnTo>
                    <a:lnTo>
                      <a:pt x="18046" y="12473"/>
                    </a:lnTo>
                    <a:lnTo>
                      <a:pt x="16132" y="12138"/>
                    </a:lnTo>
                    <a:lnTo>
                      <a:pt x="10937" y="11804"/>
                    </a:lnTo>
                    <a:lnTo>
                      <a:pt x="3554" y="11550"/>
                    </a:lnTo>
                    <a:lnTo>
                      <a:pt x="1914" y="11215"/>
                    </a:lnTo>
                    <a:lnTo>
                      <a:pt x="9023" y="10881"/>
                    </a:lnTo>
                    <a:lnTo>
                      <a:pt x="14491" y="10465"/>
                    </a:lnTo>
                    <a:lnTo>
                      <a:pt x="14491" y="9381"/>
                    </a:lnTo>
                    <a:lnTo>
                      <a:pt x="16132" y="9046"/>
                    </a:lnTo>
                    <a:lnTo>
                      <a:pt x="16132" y="8712"/>
                    </a:lnTo>
                    <a:lnTo>
                      <a:pt x="14491" y="8377"/>
                    </a:lnTo>
                    <a:lnTo>
                      <a:pt x="14491" y="8042"/>
                    </a:lnTo>
                    <a:lnTo>
                      <a:pt x="10937" y="7708"/>
                    </a:lnTo>
                    <a:lnTo>
                      <a:pt x="10937" y="7027"/>
                    </a:lnTo>
                    <a:lnTo>
                      <a:pt x="16132" y="6692"/>
                    </a:lnTo>
                    <a:lnTo>
                      <a:pt x="19686" y="6358"/>
                    </a:lnTo>
                    <a:lnTo>
                      <a:pt x="21600" y="5942"/>
                    </a:lnTo>
                    <a:lnTo>
                      <a:pt x="21600" y="5608"/>
                    </a:lnTo>
                    <a:lnTo>
                      <a:pt x="16132" y="5273"/>
                    </a:lnTo>
                    <a:lnTo>
                      <a:pt x="14491" y="4938"/>
                    </a:lnTo>
                    <a:lnTo>
                      <a:pt x="14491" y="4269"/>
                    </a:lnTo>
                    <a:lnTo>
                      <a:pt x="12577" y="3935"/>
                    </a:lnTo>
                    <a:lnTo>
                      <a:pt x="9023" y="3600"/>
                    </a:lnTo>
                    <a:lnTo>
                      <a:pt x="9023" y="3265"/>
                    </a:lnTo>
                    <a:lnTo>
                      <a:pt x="7109" y="2850"/>
                    </a:lnTo>
                    <a:lnTo>
                      <a:pt x="7109" y="2515"/>
                    </a:lnTo>
                    <a:lnTo>
                      <a:pt x="10937" y="2181"/>
                    </a:lnTo>
                    <a:lnTo>
                      <a:pt x="14491" y="1846"/>
                    </a:lnTo>
                    <a:lnTo>
                      <a:pt x="14491" y="1177"/>
                    </a:lnTo>
                    <a:lnTo>
                      <a:pt x="9023" y="842"/>
                    </a:lnTo>
                    <a:lnTo>
                      <a:pt x="1914" y="173"/>
                    </a:lnTo>
                    <a:lnTo>
                      <a:pt x="0" y="0"/>
                    </a:lnTo>
                  </a:path>
                </a:pathLst>
              </a:custGeom>
              <a:solidFill>
                <a:srgbClr val="494949"/>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77" name="AutoShape 20"/>
              <p:cNvSpPr/>
              <p:nvPr/>
            </p:nvSpPr>
            <p:spPr>
              <a:xfrm>
                <a:off x="1087437" y="6012059"/>
                <a:ext cx="2370142" cy="125388"/>
              </a:xfrm>
              <a:custGeom>
                <a:avLst/>
                <a:gdLst/>
                <a:ahLst/>
                <a:cxnLst>
                  <a:cxn ang="0">
                    <a:pos x="wd2" y="hd2"/>
                  </a:cxn>
                  <a:cxn ang="5400000">
                    <a:pos x="wd2" y="hd2"/>
                  </a:cxn>
                  <a:cxn ang="10800000">
                    <a:pos x="wd2" y="hd2"/>
                  </a:cxn>
                  <a:cxn ang="16200000">
                    <a:pos x="wd2" y="hd2"/>
                  </a:cxn>
                </a:cxnLst>
                <a:rect l="0" t="0" r="r" b="b"/>
                <a:pathLst>
                  <a:path w="21600" h="21600" extrusionOk="0">
                    <a:moveTo>
                      <a:pt x="188" y="11757"/>
                    </a:moveTo>
                    <a:lnTo>
                      <a:pt x="1259" y="0"/>
                    </a:lnTo>
                    <a:lnTo>
                      <a:pt x="1649" y="1914"/>
                    </a:lnTo>
                    <a:lnTo>
                      <a:pt x="2040" y="7929"/>
                    </a:lnTo>
                    <a:lnTo>
                      <a:pt x="2431" y="11757"/>
                    </a:lnTo>
                    <a:lnTo>
                      <a:pt x="3892" y="11757"/>
                    </a:lnTo>
                    <a:lnTo>
                      <a:pt x="4470" y="13671"/>
                    </a:lnTo>
                    <a:lnTo>
                      <a:pt x="4861" y="17772"/>
                    </a:lnTo>
                    <a:lnTo>
                      <a:pt x="5642" y="21600"/>
                    </a:lnTo>
                    <a:lnTo>
                      <a:pt x="7002" y="21600"/>
                    </a:lnTo>
                    <a:lnTo>
                      <a:pt x="7595" y="19686"/>
                    </a:lnTo>
                    <a:lnTo>
                      <a:pt x="8174" y="17772"/>
                    </a:lnTo>
                    <a:lnTo>
                      <a:pt x="8854" y="17772"/>
                    </a:lnTo>
                    <a:lnTo>
                      <a:pt x="9534" y="15585"/>
                    </a:lnTo>
                    <a:lnTo>
                      <a:pt x="10315" y="11757"/>
                    </a:lnTo>
                    <a:lnTo>
                      <a:pt x="11777" y="11757"/>
                    </a:lnTo>
                    <a:lnTo>
                      <a:pt x="12167" y="13671"/>
                    </a:lnTo>
                    <a:lnTo>
                      <a:pt x="12645" y="15585"/>
                    </a:lnTo>
                    <a:lnTo>
                      <a:pt x="13035" y="15585"/>
                    </a:lnTo>
                    <a:lnTo>
                      <a:pt x="14106" y="13671"/>
                    </a:lnTo>
                    <a:lnTo>
                      <a:pt x="14887" y="9843"/>
                    </a:lnTo>
                    <a:lnTo>
                      <a:pt x="17810" y="9843"/>
                    </a:lnTo>
                    <a:lnTo>
                      <a:pt x="18591" y="7929"/>
                    </a:lnTo>
                    <a:lnTo>
                      <a:pt x="19951" y="7929"/>
                    </a:lnTo>
                    <a:lnTo>
                      <a:pt x="20341" y="9843"/>
                    </a:lnTo>
                    <a:lnTo>
                      <a:pt x="20819" y="11757"/>
                    </a:lnTo>
                    <a:lnTo>
                      <a:pt x="21209" y="6015"/>
                    </a:lnTo>
                    <a:lnTo>
                      <a:pt x="21600" y="3828"/>
                    </a:lnTo>
                    <a:lnTo>
                      <a:pt x="21209" y="6015"/>
                    </a:lnTo>
                    <a:lnTo>
                      <a:pt x="20428" y="9843"/>
                    </a:lnTo>
                    <a:lnTo>
                      <a:pt x="20038" y="9843"/>
                    </a:lnTo>
                    <a:lnTo>
                      <a:pt x="19560" y="7929"/>
                    </a:lnTo>
                    <a:lnTo>
                      <a:pt x="18779" y="7929"/>
                    </a:lnTo>
                    <a:lnTo>
                      <a:pt x="17896" y="11757"/>
                    </a:lnTo>
                    <a:lnTo>
                      <a:pt x="17318" y="15585"/>
                    </a:lnTo>
                    <a:lnTo>
                      <a:pt x="16927" y="19686"/>
                    </a:lnTo>
                    <a:lnTo>
                      <a:pt x="16450" y="19686"/>
                    </a:lnTo>
                    <a:lnTo>
                      <a:pt x="16059" y="17772"/>
                    </a:lnTo>
                    <a:lnTo>
                      <a:pt x="15668" y="15585"/>
                    </a:lnTo>
                    <a:lnTo>
                      <a:pt x="15278" y="13671"/>
                    </a:lnTo>
                    <a:lnTo>
                      <a:pt x="14786" y="9843"/>
                    </a:lnTo>
                    <a:lnTo>
                      <a:pt x="13238" y="9843"/>
                    </a:lnTo>
                    <a:lnTo>
                      <a:pt x="12746" y="11757"/>
                    </a:lnTo>
                    <a:lnTo>
                      <a:pt x="11965" y="15585"/>
                    </a:lnTo>
                    <a:lnTo>
                      <a:pt x="9534" y="15585"/>
                    </a:lnTo>
                    <a:lnTo>
                      <a:pt x="9143" y="13671"/>
                    </a:lnTo>
                    <a:lnTo>
                      <a:pt x="8753" y="13671"/>
                    </a:lnTo>
                    <a:lnTo>
                      <a:pt x="8362" y="15585"/>
                    </a:lnTo>
                    <a:lnTo>
                      <a:pt x="7972" y="15585"/>
                    </a:lnTo>
                    <a:lnTo>
                      <a:pt x="7595" y="17772"/>
                    </a:lnTo>
                    <a:lnTo>
                      <a:pt x="7002" y="17772"/>
                    </a:lnTo>
                    <a:lnTo>
                      <a:pt x="6424" y="15585"/>
                    </a:lnTo>
                    <a:lnTo>
                      <a:pt x="6033" y="15585"/>
                    </a:lnTo>
                    <a:lnTo>
                      <a:pt x="5642" y="11757"/>
                    </a:lnTo>
                    <a:lnTo>
                      <a:pt x="5252" y="9843"/>
                    </a:lnTo>
                    <a:lnTo>
                      <a:pt x="4861" y="11757"/>
                    </a:lnTo>
                    <a:lnTo>
                      <a:pt x="4470" y="15585"/>
                    </a:lnTo>
                    <a:lnTo>
                      <a:pt x="3704" y="15585"/>
                    </a:lnTo>
                    <a:lnTo>
                      <a:pt x="3212" y="13671"/>
                    </a:lnTo>
                    <a:lnTo>
                      <a:pt x="2821" y="13671"/>
                    </a:lnTo>
                    <a:lnTo>
                      <a:pt x="2431" y="6015"/>
                    </a:lnTo>
                    <a:lnTo>
                      <a:pt x="2040" y="1914"/>
                    </a:lnTo>
                    <a:lnTo>
                      <a:pt x="1649" y="3828"/>
                    </a:lnTo>
                    <a:lnTo>
                      <a:pt x="1172" y="6015"/>
                    </a:lnTo>
                    <a:lnTo>
                      <a:pt x="781" y="9843"/>
                    </a:lnTo>
                    <a:lnTo>
                      <a:pt x="391" y="9843"/>
                    </a:lnTo>
                    <a:lnTo>
                      <a:pt x="0" y="13671"/>
                    </a:lnTo>
                    <a:lnTo>
                      <a:pt x="188" y="11757"/>
                    </a:lnTo>
                  </a:path>
                </a:pathLst>
              </a:custGeom>
              <a:solidFill>
                <a:srgbClr val="393939"/>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78" name="AutoShape 21"/>
              <p:cNvSpPr/>
              <p:nvPr/>
            </p:nvSpPr>
            <p:spPr>
              <a:xfrm>
                <a:off x="4011613" y="5986665"/>
                <a:ext cx="2732093" cy="12697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0583" y="5940"/>
                    </a:lnTo>
                    <a:lnTo>
                      <a:pt x="20245" y="1890"/>
                    </a:lnTo>
                    <a:lnTo>
                      <a:pt x="19918" y="0"/>
                    </a:lnTo>
                    <a:lnTo>
                      <a:pt x="19579" y="4050"/>
                    </a:lnTo>
                    <a:lnTo>
                      <a:pt x="19240" y="11880"/>
                    </a:lnTo>
                    <a:lnTo>
                      <a:pt x="18902" y="15660"/>
                    </a:lnTo>
                    <a:lnTo>
                      <a:pt x="18563" y="19710"/>
                    </a:lnTo>
                    <a:lnTo>
                      <a:pt x="17797" y="21600"/>
                    </a:lnTo>
                    <a:lnTo>
                      <a:pt x="16956" y="21600"/>
                    </a:lnTo>
                    <a:lnTo>
                      <a:pt x="16454" y="19710"/>
                    </a:lnTo>
                    <a:lnTo>
                      <a:pt x="16115" y="17550"/>
                    </a:lnTo>
                    <a:lnTo>
                      <a:pt x="15689" y="19710"/>
                    </a:lnTo>
                    <a:lnTo>
                      <a:pt x="14684" y="19710"/>
                    </a:lnTo>
                    <a:lnTo>
                      <a:pt x="14095" y="17550"/>
                    </a:lnTo>
                    <a:lnTo>
                      <a:pt x="13756" y="17550"/>
                    </a:lnTo>
                    <a:lnTo>
                      <a:pt x="13241" y="15660"/>
                    </a:lnTo>
                    <a:lnTo>
                      <a:pt x="12915" y="15660"/>
                    </a:lnTo>
                    <a:lnTo>
                      <a:pt x="12576" y="9720"/>
                    </a:lnTo>
                    <a:lnTo>
                      <a:pt x="12149" y="4050"/>
                    </a:lnTo>
                    <a:lnTo>
                      <a:pt x="11057" y="4050"/>
                    </a:lnTo>
                    <a:lnTo>
                      <a:pt x="10631" y="7830"/>
                    </a:lnTo>
                    <a:lnTo>
                      <a:pt x="9878" y="11880"/>
                    </a:lnTo>
                    <a:lnTo>
                      <a:pt x="9451" y="13770"/>
                    </a:lnTo>
                    <a:lnTo>
                      <a:pt x="9112" y="13770"/>
                    </a:lnTo>
                    <a:lnTo>
                      <a:pt x="8610" y="11880"/>
                    </a:lnTo>
                    <a:lnTo>
                      <a:pt x="8271" y="7830"/>
                    </a:lnTo>
                    <a:lnTo>
                      <a:pt x="7932" y="5940"/>
                    </a:lnTo>
                    <a:lnTo>
                      <a:pt x="7091" y="5940"/>
                    </a:lnTo>
                    <a:lnTo>
                      <a:pt x="6664" y="7830"/>
                    </a:lnTo>
                    <a:lnTo>
                      <a:pt x="5987" y="7830"/>
                    </a:lnTo>
                    <a:lnTo>
                      <a:pt x="5485" y="9720"/>
                    </a:lnTo>
                    <a:lnTo>
                      <a:pt x="5058" y="11880"/>
                    </a:lnTo>
                    <a:lnTo>
                      <a:pt x="3539" y="11880"/>
                    </a:lnTo>
                    <a:lnTo>
                      <a:pt x="2874" y="7830"/>
                    </a:lnTo>
                    <a:lnTo>
                      <a:pt x="2447" y="5940"/>
                    </a:lnTo>
                    <a:lnTo>
                      <a:pt x="2109" y="5940"/>
                    </a:lnTo>
                    <a:lnTo>
                      <a:pt x="1770" y="4050"/>
                    </a:lnTo>
                    <a:lnTo>
                      <a:pt x="1431" y="1890"/>
                    </a:lnTo>
                    <a:lnTo>
                      <a:pt x="1092" y="1890"/>
                    </a:lnTo>
                    <a:lnTo>
                      <a:pt x="766" y="4050"/>
                    </a:lnTo>
                    <a:lnTo>
                      <a:pt x="427" y="5940"/>
                    </a:lnTo>
                    <a:lnTo>
                      <a:pt x="88" y="9720"/>
                    </a:lnTo>
                  </a:path>
                </a:pathLst>
              </a:custGeom>
              <a:solidFill>
                <a:srgbClr val="313131"/>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79" name="AutoShape 22"/>
              <p:cNvSpPr/>
              <p:nvPr/>
            </p:nvSpPr>
            <p:spPr>
              <a:xfrm>
                <a:off x="8197852" y="2855251"/>
                <a:ext cx="125418" cy="216644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9023" y="1725"/>
                    </a:lnTo>
                    <a:lnTo>
                      <a:pt x="14491" y="2184"/>
                    </a:lnTo>
                    <a:lnTo>
                      <a:pt x="16132" y="2643"/>
                    </a:lnTo>
                    <a:lnTo>
                      <a:pt x="18046" y="3102"/>
                    </a:lnTo>
                    <a:lnTo>
                      <a:pt x="16132" y="3671"/>
                    </a:lnTo>
                    <a:lnTo>
                      <a:pt x="12577" y="4257"/>
                    </a:lnTo>
                    <a:lnTo>
                      <a:pt x="10937" y="4716"/>
                    </a:lnTo>
                    <a:lnTo>
                      <a:pt x="9023" y="5285"/>
                    </a:lnTo>
                    <a:lnTo>
                      <a:pt x="9023" y="6203"/>
                    </a:lnTo>
                    <a:lnTo>
                      <a:pt x="10937" y="6662"/>
                    </a:lnTo>
                    <a:lnTo>
                      <a:pt x="10937" y="7232"/>
                    </a:lnTo>
                    <a:lnTo>
                      <a:pt x="14491" y="7817"/>
                    </a:lnTo>
                    <a:lnTo>
                      <a:pt x="14491" y="11029"/>
                    </a:lnTo>
                    <a:lnTo>
                      <a:pt x="16132" y="11726"/>
                    </a:lnTo>
                    <a:lnTo>
                      <a:pt x="18046" y="12185"/>
                    </a:lnTo>
                    <a:lnTo>
                      <a:pt x="18046" y="12644"/>
                    </a:lnTo>
                    <a:lnTo>
                      <a:pt x="16132" y="13213"/>
                    </a:lnTo>
                    <a:lnTo>
                      <a:pt x="12577" y="13783"/>
                    </a:lnTo>
                    <a:lnTo>
                      <a:pt x="14491" y="14242"/>
                    </a:lnTo>
                    <a:lnTo>
                      <a:pt x="18046" y="14701"/>
                    </a:lnTo>
                    <a:lnTo>
                      <a:pt x="18046" y="15160"/>
                    </a:lnTo>
                    <a:lnTo>
                      <a:pt x="16132" y="16077"/>
                    </a:lnTo>
                    <a:lnTo>
                      <a:pt x="14491" y="16774"/>
                    </a:lnTo>
                    <a:lnTo>
                      <a:pt x="14491" y="17233"/>
                    </a:lnTo>
                    <a:lnTo>
                      <a:pt x="16132" y="17691"/>
                    </a:lnTo>
                    <a:lnTo>
                      <a:pt x="19686" y="18150"/>
                    </a:lnTo>
                    <a:lnTo>
                      <a:pt x="19686" y="18609"/>
                    </a:lnTo>
                    <a:lnTo>
                      <a:pt x="16132" y="19195"/>
                    </a:lnTo>
                    <a:lnTo>
                      <a:pt x="12577" y="19654"/>
                    </a:lnTo>
                    <a:lnTo>
                      <a:pt x="14491" y="20223"/>
                    </a:lnTo>
                    <a:lnTo>
                      <a:pt x="18046" y="20682"/>
                    </a:lnTo>
                    <a:lnTo>
                      <a:pt x="19686" y="21141"/>
                    </a:lnTo>
                    <a:lnTo>
                      <a:pt x="21600" y="21600"/>
                    </a:lnTo>
                    <a:lnTo>
                      <a:pt x="16132" y="20571"/>
                    </a:lnTo>
                    <a:lnTo>
                      <a:pt x="10937" y="20113"/>
                    </a:lnTo>
                    <a:lnTo>
                      <a:pt x="9023" y="19654"/>
                    </a:lnTo>
                    <a:lnTo>
                      <a:pt x="9023" y="18720"/>
                    </a:lnTo>
                    <a:lnTo>
                      <a:pt x="16132" y="17802"/>
                    </a:lnTo>
                    <a:lnTo>
                      <a:pt x="16132" y="16315"/>
                    </a:lnTo>
                    <a:lnTo>
                      <a:pt x="18046" y="15745"/>
                    </a:lnTo>
                    <a:lnTo>
                      <a:pt x="18046" y="13672"/>
                    </a:lnTo>
                    <a:lnTo>
                      <a:pt x="10937" y="13213"/>
                    </a:lnTo>
                    <a:lnTo>
                      <a:pt x="7109" y="12644"/>
                    </a:lnTo>
                    <a:lnTo>
                      <a:pt x="7109" y="8735"/>
                    </a:lnTo>
                    <a:lnTo>
                      <a:pt x="10937" y="8276"/>
                    </a:lnTo>
                    <a:lnTo>
                      <a:pt x="12577" y="7691"/>
                    </a:lnTo>
                    <a:lnTo>
                      <a:pt x="12577" y="3560"/>
                    </a:lnTo>
                    <a:lnTo>
                      <a:pt x="14491" y="3102"/>
                    </a:lnTo>
                    <a:lnTo>
                      <a:pt x="16132" y="2532"/>
                    </a:lnTo>
                    <a:lnTo>
                      <a:pt x="12577" y="2073"/>
                    </a:lnTo>
                    <a:lnTo>
                      <a:pt x="7109" y="1614"/>
                    </a:lnTo>
                    <a:lnTo>
                      <a:pt x="3554" y="1155"/>
                    </a:lnTo>
                    <a:lnTo>
                      <a:pt x="3554" y="696"/>
                    </a:lnTo>
                    <a:lnTo>
                      <a:pt x="1914" y="237"/>
                    </a:lnTo>
                    <a:lnTo>
                      <a:pt x="0" y="0"/>
                    </a:lnTo>
                  </a:path>
                </a:pathLst>
              </a:custGeom>
              <a:solidFill>
                <a:srgbClr val="9A9A9A"/>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80" name="AutoShape 23"/>
              <p:cNvSpPr/>
              <p:nvPr/>
            </p:nvSpPr>
            <p:spPr>
              <a:xfrm>
                <a:off x="-2" y="-1"/>
                <a:ext cx="168280" cy="338694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174"/>
                    </a:lnTo>
                    <a:lnTo>
                      <a:pt x="21600" y="9990"/>
                    </a:lnTo>
                    <a:lnTo>
                      <a:pt x="10800" y="10577"/>
                    </a:lnTo>
                    <a:lnTo>
                      <a:pt x="10800" y="11751"/>
                    </a:lnTo>
                    <a:lnTo>
                      <a:pt x="13449" y="12339"/>
                    </a:lnTo>
                    <a:lnTo>
                      <a:pt x="8151" y="12926"/>
                    </a:lnTo>
                    <a:lnTo>
                      <a:pt x="8151" y="13523"/>
                    </a:lnTo>
                    <a:lnTo>
                      <a:pt x="5502" y="14110"/>
                    </a:lnTo>
                    <a:lnTo>
                      <a:pt x="10800" y="15284"/>
                    </a:lnTo>
                    <a:lnTo>
                      <a:pt x="10800" y="15871"/>
                    </a:lnTo>
                    <a:lnTo>
                      <a:pt x="13449" y="16458"/>
                    </a:lnTo>
                    <a:lnTo>
                      <a:pt x="8151" y="17045"/>
                    </a:lnTo>
                    <a:lnTo>
                      <a:pt x="5502" y="17632"/>
                    </a:lnTo>
                    <a:lnTo>
                      <a:pt x="5502" y="18219"/>
                    </a:lnTo>
                    <a:lnTo>
                      <a:pt x="8151" y="18958"/>
                    </a:lnTo>
                    <a:lnTo>
                      <a:pt x="8151" y="19687"/>
                    </a:lnTo>
                    <a:lnTo>
                      <a:pt x="5502" y="20426"/>
                    </a:lnTo>
                    <a:lnTo>
                      <a:pt x="10800" y="21600"/>
                    </a:lnTo>
                    <a:lnTo>
                      <a:pt x="2649" y="20861"/>
                    </a:lnTo>
                    <a:lnTo>
                      <a:pt x="2649" y="19393"/>
                    </a:lnTo>
                    <a:lnTo>
                      <a:pt x="5502" y="18806"/>
                    </a:lnTo>
                    <a:lnTo>
                      <a:pt x="8151" y="18219"/>
                    </a:lnTo>
                    <a:lnTo>
                      <a:pt x="8151" y="14990"/>
                    </a:lnTo>
                    <a:lnTo>
                      <a:pt x="10800" y="14403"/>
                    </a:lnTo>
                    <a:lnTo>
                      <a:pt x="10800" y="13077"/>
                    </a:lnTo>
                    <a:lnTo>
                      <a:pt x="8151" y="12490"/>
                    </a:lnTo>
                    <a:lnTo>
                      <a:pt x="8151" y="11903"/>
                    </a:lnTo>
                    <a:lnTo>
                      <a:pt x="13449" y="10729"/>
                    </a:lnTo>
                    <a:lnTo>
                      <a:pt x="13449" y="5587"/>
                    </a:lnTo>
                    <a:lnTo>
                      <a:pt x="10800" y="5000"/>
                    </a:lnTo>
                    <a:lnTo>
                      <a:pt x="10800" y="1468"/>
                    </a:lnTo>
                    <a:lnTo>
                      <a:pt x="5502" y="881"/>
                    </a:lnTo>
                    <a:lnTo>
                      <a:pt x="0" y="0"/>
                    </a:lnTo>
                  </a:path>
                </a:pathLst>
              </a:custGeom>
              <a:solidFill>
                <a:srgbClr val="9A9A9A"/>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81" name="AutoShape 24"/>
              <p:cNvSpPr/>
              <p:nvPr/>
            </p:nvSpPr>
            <p:spPr>
              <a:xfrm>
                <a:off x="22223" y="369801"/>
                <a:ext cx="146055" cy="2694957"/>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8548" y="929"/>
                    </a:lnTo>
                    <a:lnTo>
                      <a:pt x="18548" y="1666"/>
                    </a:lnTo>
                    <a:lnTo>
                      <a:pt x="15496" y="2404"/>
                    </a:lnTo>
                    <a:lnTo>
                      <a:pt x="6104" y="3142"/>
                    </a:lnTo>
                    <a:lnTo>
                      <a:pt x="6104" y="4618"/>
                    </a:lnTo>
                    <a:lnTo>
                      <a:pt x="9157" y="5355"/>
                    </a:lnTo>
                    <a:lnTo>
                      <a:pt x="12443" y="6093"/>
                    </a:lnTo>
                    <a:lnTo>
                      <a:pt x="12443" y="6831"/>
                    </a:lnTo>
                    <a:lnTo>
                      <a:pt x="9157" y="7760"/>
                    </a:lnTo>
                    <a:lnTo>
                      <a:pt x="9157" y="9973"/>
                    </a:lnTo>
                    <a:lnTo>
                      <a:pt x="3052" y="10889"/>
                    </a:lnTo>
                    <a:lnTo>
                      <a:pt x="0" y="11627"/>
                    </a:lnTo>
                    <a:lnTo>
                      <a:pt x="0" y="12365"/>
                    </a:lnTo>
                    <a:lnTo>
                      <a:pt x="6104" y="13102"/>
                    </a:lnTo>
                    <a:lnTo>
                      <a:pt x="6104" y="14031"/>
                    </a:lnTo>
                    <a:lnTo>
                      <a:pt x="3052" y="14960"/>
                    </a:lnTo>
                    <a:lnTo>
                      <a:pt x="3052" y="17173"/>
                    </a:lnTo>
                    <a:lnTo>
                      <a:pt x="0" y="17911"/>
                    </a:lnTo>
                    <a:lnTo>
                      <a:pt x="0" y="18649"/>
                    </a:lnTo>
                    <a:lnTo>
                      <a:pt x="3052" y="19387"/>
                    </a:lnTo>
                    <a:lnTo>
                      <a:pt x="12443" y="20124"/>
                    </a:lnTo>
                    <a:lnTo>
                      <a:pt x="12443" y="20862"/>
                    </a:lnTo>
                    <a:lnTo>
                      <a:pt x="6104" y="21600"/>
                    </a:lnTo>
                    <a:lnTo>
                      <a:pt x="12443" y="20862"/>
                    </a:lnTo>
                    <a:lnTo>
                      <a:pt x="9157" y="19934"/>
                    </a:lnTo>
                    <a:lnTo>
                      <a:pt x="6104" y="19196"/>
                    </a:lnTo>
                    <a:lnTo>
                      <a:pt x="6104" y="15329"/>
                    </a:lnTo>
                    <a:lnTo>
                      <a:pt x="12443" y="14591"/>
                    </a:lnTo>
                    <a:lnTo>
                      <a:pt x="15496" y="13840"/>
                    </a:lnTo>
                    <a:lnTo>
                      <a:pt x="9157" y="13102"/>
                    </a:lnTo>
                    <a:lnTo>
                      <a:pt x="3052" y="12365"/>
                    </a:lnTo>
                    <a:lnTo>
                      <a:pt x="3052" y="11627"/>
                    </a:lnTo>
                    <a:lnTo>
                      <a:pt x="9157" y="10151"/>
                    </a:lnTo>
                    <a:lnTo>
                      <a:pt x="9157" y="9413"/>
                    </a:lnTo>
                    <a:lnTo>
                      <a:pt x="12443" y="8676"/>
                    </a:lnTo>
                    <a:lnTo>
                      <a:pt x="15496" y="7938"/>
                    </a:lnTo>
                    <a:lnTo>
                      <a:pt x="15496" y="7200"/>
                    </a:lnTo>
                    <a:lnTo>
                      <a:pt x="12443" y="6462"/>
                    </a:lnTo>
                    <a:lnTo>
                      <a:pt x="9157" y="5724"/>
                    </a:lnTo>
                    <a:lnTo>
                      <a:pt x="6104" y="4987"/>
                    </a:lnTo>
                    <a:lnTo>
                      <a:pt x="6104" y="3511"/>
                    </a:lnTo>
                    <a:lnTo>
                      <a:pt x="15496" y="2773"/>
                    </a:lnTo>
                    <a:lnTo>
                      <a:pt x="15496" y="1298"/>
                    </a:lnTo>
                  </a:path>
                </a:pathLst>
              </a:custGeom>
              <a:solidFill>
                <a:srgbClr val="494949"/>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82" name="AutoShape 25"/>
              <p:cNvSpPr/>
              <p:nvPr/>
            </p:nvSpPr>
            <p:spPr>
              <a:xfrm>
                <a:off x="1452562" y="0"/>
                <a:ext cx="4010033" cy="18411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693" y="13593"/>
                    </a:lnTo>
                    <a:lnTo>
                      <a:pt x="1146" y="10800"/>
                    </a:lnTo>
                    <a:lnTo>
                      <a:pt x="1608" y="8193"/>
                    </a:lnTo>
                    <a:lnTo>
                      <a:pt x="2069" y="8193"/>
                    </a:lnTo>
                    <a:lnTo>
                      <a:pt x="2531" y="10800"/>
                    </a:lnTo>
                    <a:lnTo>
                      <a:pt x="3104" y="16200"/>
                    </a:lnTo>
                    <a:lnTo>
                      <a:pt x="5054" y="16200"/>
                    </a:lnTo>
                    <a:lnTo>
                      <a:pt x="5515" y="13593"/>
                    </a:lnTo>
                    <a:lnTo>
                      <a:pt x="6430" y="10800"/>
                    </a:lnTo>
                    <a:lnTo>
                      <a:pt x="7123" y="10800"/>
                    </a:lnTo>
                    <a:lnTo>
                      <a:pt x="7585" y="8193"/>
                    </a:lnTo>
                    <a:lnTo>
                      <a:pt x="8047" y="8193"/>
                    </a:lnTo>
                    <a:lnTo>
                      <a:pt x="8619" y="10800"/>
                    </a:lnTo>
                    <a:lnTo>
                      <a:pt x="10338" y="10800"/>
                    </a:lnTo>
                    <a:lnTo>
                      <a:pt x="10911" y="8193"/>
                    </a:lnTo>
                    <a:lnTo>
                      <a:pt x="12408" y="8193"/>
                    </a:lnTo>
                    <a:lnTo>
                      <a:pt x="12869" y="5400"/>
                    </a:lnTo>
                    <a:lnTo>
                      <a:pt x="13331" y="0"/>
                    </a:lnTo>
                    <a:lnTo>
                      <a:pt x="21138" y="0"/>
                    </a:lnTo>
                    <a:lnTo>
                      <a:pt x="21600" y="5400"/>
                    </a:lnTo>
                    <a:lnTo>
                      <a:pt x="21138" y="10800"/>
                    </a:lnTo>
                    <a:lnTo>
                      <a:pt x="19189" y="10800"/>
                    </a:lnTo>
                    <a:lnTo>
                      <a:pt x="18616" y="18993"/>
                    </a:lnTo>
                    <a:lnTo>
                      <a:pt x="18154" y="13593"/>
                    </a:lnTo>
                    <a:lnTo>
                      <a:pt x="17692" y="13593"/>
                    </a:lnTo>
                    <a:lnTo>
                      <a:pt x="17230" y="16200"/>
                    </a:lnTo>
                    <a:lnTo>
                      <a:pt x="16546" y="16200"/>
                    </a:lnTo>
                    <a:lnTo>
                      <a:pt x="15973" y="13593"/>
                    </a:lnTo>
                    <a:lnTo>
                      <a:pt x="15512" y="10800"/>
                    </a:lnTo>
                    <a:lnTo>
                      <a:pt x="13553" y="10800"/>
                    </a:lnTo>
                    <a:lnTo>
                      <a:pt x="13100" y="13593"/>
                    </a:lnTo>
                    <a:lnTo>
                      <a:pt x="12177" y="13593"/>
                    </a:lnTo>
                    <a:lnTo>
                      <a:pt x="11715" y="10800"/>
                    </a:lnTo>
                    <a:lnTo>
                      <a:pt x="10227" y="10800"/>
                    </a:lnTo>
                    <a:lnTo>
                      <a:pt x="9304" y="13593"/>
                    </a:lnTo>
                    <a:lnTo>
                      <a:pt x="8269" y="13593"/>
                    </a:lnTo>
                    <a:lnTo>
                      <a:pt x="7816" y="16200"/>
                    </a:lnTo>
                    <a:lnTo>
                      <a:pt x="7234" y="16200"/>
                    </a:lnTo>
                    <a:lnTo>
                      <a:pt x="6661" y="13593"/>
                    </a:lnTo>
                    <a:lnTo>
                      <a:pt x="3104" y="13593"/>
                    </a:lnTo>
                    <a:lnTo>
                      <a:pt x="2642" y="8193"/>
                    </a:lnTo>
                    <a:lnTo>
                      <a:pt x="1727" y="8193"/>
                    </a:lnTo>
                    <a:lnTo>
                      <a:pt x="1266" y="13593"/>
                    </a:lnTo>
                    <a:lnTo>
                      <a:pt x="804" y="13593"/>
                    </a:lnTo>
                    <a:lnTo>
                      <a:pt x="0" y="21600"/>
                    </a:lnTo>
                  </a:path>
                </a:pathLst>
              </a:custGeom>
              <a:solidFill>
                <a:srgbClr val="B9B9B9"/>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83" name="AutoShape 26"/>
              <p:cNvSpPr/>
              <p:nvPr/>
            </p:nvSpPr>
            <p:spPr>
              <a:xfrm>
                <a:off x="4483101" y="0"/>
                <a:ext cx="2711456" cy="117451"/>
              </a:xfrm>
              <a:custGeom>
                <a:avLst/>
                <a:gdLst/>
                <a:ahLst/>
                <a:cxnLst>
                  <a:cxn ang="0">
                    <a:pos x="wd2" y="hd2"/>
                  </a:cxn>
                  <a:cxn ang="5400000">
                    <a:pos x="wd2" y="hd2"/>
                  </a:cxn>
                  <a:cxn ang="10800000">
                    <a:pos x="wd2" y="hd2"/>
                  </a:cxn>
                  <a:cxn ang="16200000">
                    <a:pos x="wd2" y="hd2"/>
                  </a:cxn>
                </a:cxnLst>
                <a:rect l="0" t="0" r="r" b="b"/>
                <a:pathLst>
                  <a:path w="21600" h="21600" extrusionOk="0">
                    <a:moveTo>
                      <a:pt x="2378" y="0"/>
                    </a:moveTo>
                    <a:lnTo>
                      <a:pt x="4591" y="21600"/>
                    </a:lnTo>
                    <a:lnTo>
                      <a:pt x="7828" y="21600"/>
                    </a:lnTo>
                    <a:lnTo>
                      <a:pt x="8840" y="17222"/>
                    </a:lnTo>
                    <a:lnTo>
                      <a:pt x="9523" y="17222"/>
                    </a:lnTo>
                    <a:lnTo>
                      <a:pt x="10206" y="12843"/>
                    </a:lnTo>
                    <a:lnTo>
                      <a:pt x="11736" y="12843"/>
                    </a:lnTo>
                    <a:lnTo>
                      <a:pt x="12583" y="21600"/>
                    </a:lnTo>
                    <a:lnTo>
                      <a:pt x="16845" y="21600"/>
                    </a:lnTo>
                    <a:lnTo>
                      <a:pt x="17692" y="17222"/>
                    </a:lnTo>
                    <a:lnTo>
                      <a:pt x="18375" y="12843"/>
                    </a:lnTo>
                    <a:lnTo>
                      <a:pt x="19045" y="12843"/>
                    </a:lnTo>
                    <a:lnTo>
                      <a:pt x="19728" y="8757"/>
                    </a:lnTo>
                    <a:lnTo>
                      <a:pt x="21600" y="8757"/>
                    </a:lnTo>
                    <a:lnTo>
                      <a:pt x="20917" y="12843"/>
                    </a:lnTo>
                    <a:lnTo>
                      <a:pt x="20247" y="21600"/>
                    </a:lnTo>
                    <a:lnTo>
                      <a:pt x="18881" y="21600"/>
                    </a:lnTo>
                    <a:lnTo>
                      <a:pt x="18034" y="17222"/>
                    </a:lnTo>
                    <a:lnTo>
                      <a:pt x="11230" y="17222"/>
                    </a:lnTo>
                    <a:lnTo>
                      <a:pt x="10370" y="21600"/>
                    </a:lnTo>
                    <a:lnTo>
                      <a:pt x="9700" y="21600"/>
                    </a:lnTo>
                    <a:lnTo>
                      <a:pt x="8840" y="17222"/>
                    </a:lnTo>
                    <a:lnTo>
                      <a:pt x="8170" y="12843"/>
                    </a:lnTo>
                    <a:lnTo>
                      <a:pt x="6804" y="12843"/>
                    </a:lnTo>
                    <a:lnTo>
                      <a:pt x="6121" y="17222"/>
                    </a:lnTo>
                    <a:lnTo>
                      <a:pt x="5438" y="17222"/>
                    </a:lnTo>
                    <a:lnTo>
                      <a:pt x="4768" y="8757"/>
                    </a:lnTo>
                    <a:lnTo>
                      <a:pt x="4085" y="4378"/>
                    </a:lnTo>
                    <a:lnTo>
                      <a:pt x="2036" y="4378"/>
                    </a:lnTo>
                    <a:lnTo>
                      <a:pt x="1366" y="8757"/>
                    </a:lnTo>
                    <a:lnTo>
                      <a:pt x="683" y="12843"/>
                    </a:lnTo>
                    <a:lnTo>
                      <a:pt x="0" y="17222"/>
                    </a:lnTo>
                    <a:lnTo>
                      <a:pt x="683" y="17222"/>
                    </a:lnTo>
                    <a:lnTo>
                      <a:pt x="1366" y="8757"/>
                    </a:lnTo>
                    <a:lnTo>
                      <a:pt x="2036" y="8757"/>
                    </a:lnTo>
                    <a:lnTo>
                      <a:pt x="2378" y="0"/>
                    </a:lnTo>
                  </a:path>
                </a:pathLst>
              </a:custGeom>
              <a:solidFill>
                <a:srgbClr val="6D6D6D"/>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grpSp>
        <p:grpSp>
          <p:nvGrpSpPr>
            <p:cNvPr id="88" name="Group"/>
            <p:cNvGrpSpPr/>
            <p:nvPr/>
          </p:nvGrpSpPr>
          <p:grpSpPr>
            <a:xfrm>
              <a:off x="-16" y="-6"/>
              <a:ext cx="1978032" cy="1955353"/>
              <a:chOff x="-8" y="-3"/>
              <a:chExt cx="1978031" cy="1955351"/>
            </a:xfrm>
          </p:grpSpPr>
          <p:sp>
            <p:nvSpPr>
              <p:cNvPr id="85" name="Rectangle 28"/>
              <p:cNvSpPr/>
              <p:nvPr/>
            </p:nvSpPr>
            <p:spPr>
              <a:xfrm>
                <a:off x="-9" y="-4"/>
                <a:ext cx="1978032" cy="1955352"/>
              </a:xfrm>
              <a:prstGeom prst="rect">
                <a:avLst/>
              </a:prstGeom>
              <a:solidFill>
                <a:srgbClr val="1A0004"/>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86" name="Rectangle 29"/>
              <p:cNvSpPr/>
              <p:nvPr/>
            </p:nvSpPr>
            <p:spPr>
              <a:xfrm>
                <a:off x="390517" y="320598"/>
                <a:ext cx="1587507" cy="1634751"/>
              </a:xfrm>
              <a:prstGeom prst="rect">
                <a:avLst/>
              </a:prstGeom>
              <a:solidFill>
                <a:srgbClr val="474747"/>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87" name="Rectangle 30"/>
              <p:cNvSpPr/>
              <p:nvPr/>
            </p:nvSpPr>
            <p:spPr>
              <a:xfrm>
                <a:off x="-8" y="-3"/>
                <a:ext cx="1860556" cy="1849013"/>
              </a:xfrm>
              <a:prstGeom prst="rect">
                <a:avLst/>
              </a:prstGeom>
              <a:gradFill flip="none" rotWithShape="1">
                <a:gsLst>
                  <a:gs pos="0">
                    <a:schemeClr val="accent2">
                      <a:lumOff val="-4745"/>
                    </a:schemeClr>
                  </a:gs>
                  <a:gs pos="100000">
                    <a:schemeClr val="accent2"/>
                  </a:gs>
                </a:gsLst>
                <a:lin ang="16200000" scaled="0"/>
              </a:gra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grpSp>
      </p:grpSp>
      <p:sp>
        <p:nvSpPr>
          <p:cNvPr id="90" name="Text Box 31"/>
          <p:cNvSpPr txBox="1"/>
          <p:nvPr/>
        </p:nvSpPr>
        <p:spPr>
          <a:xfrm>
            <a:off x="327024" y="6526211"/>
            <a:ext cx="917607" cy="2269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lvl1pPr>
              <a:spcBef>
                <a:spcPts val="600"/>
              </a:spcBef>
              <a:defRPr sz="1000">
                <a:solidFill>
                  <a:srgbClr val="FFFFFF"/>
                </a:solidFill>
                <a:latin typeface="Arial"/>
                <a:ea typeface="Arial"/>
                <a:cs typeface="Arial"/>
                <a:sym typeface="Arial"/>
              </a:defRPr>
            </a:lvl1pPr>
          </a:lstStyle>
          <a:p>
            <a:r>
              <a:t>©2006 TBBMI</a:t>
            </a:r>
          </a:p>
        </p:txBody>
      </p:sp>
      <p:sp>
        <p:nvSpPr>
          <p:cNvPr id="91" name="Text Box 32"/>
          <p:cNvSpPr txBox="1"/>
          <p:nvPr/>
        </p:nvSpPr>
        <p:spPr>
          <a:xfrm>
            <a:off x="7646985" y="6507481"/>
            <a:ext cx="656910" cy="2692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lvl1pPr>
              <a:defRPr sz="1000">
                <a:solidFill>
                  <a:srgbClr val="FFFFFF"/>
                </a:solidFill>
                <a:latin typeface="Comic Sans MS"/>
                <a:ea typeface="Comic Sans MS"/>
                <a:cs typeface="Comic Sans MS"/>
                <a:sym typeface="Comic Sans MS"/>
              </a:defRPr>
            </a:lvl1pPr>
          </a:lstStyle>
          <a:p>
            <a:r>
              <a:t>9.65.01.</a:t>
            </a:r>
          </a:p>
        </p:txBody>
      </p:sp>
      <p:sp>
        <p:nvSpPr>
          <p:cNvPr id="92" name="Title Text"/>
          <p:cNvSpPr txBox="1">
            <a:spLocks noGrp="1"/>
          </p:cNvSpPr>
          <p:nvPr>
            <p:ph type="title"/>
          </p:nvPr>
        </p:nvSpPr>
        <p:spPr>
          <a:xfrm>
            <a:off x="628650" y="365125"/>
            <a:ext cx="7886700" cy="1325563"/>
          </a:xfrm>
          <a:prstGeom prst="rect">
            <a:avLst/>
          </a:prstGeom>
        </p:spPr>
        <p:txBody>
          <a:bodyPr/>
          <a:lstStyle/>
          <a:p>
            <a:r>
              <a:t>Title Text</a:t>
            </a:r>
          </a:p>
        </p:txBody>
      </p:sp>
      <p:sp>
        <p:nvSpPr>
          <p:cNvPr id="93" name="Body Level One…"/>
          <p:cNvSpPr txBox="1">
            <a:spLocks noGrp="1"/>
          </p:cNvSpPr>
          <p:nvPr>
            <p:ph type="body" idx="1"/>
          </p:nvPr>
        </p:nvSpPr>
        <p:spPr>
          <a:xfrm>
            <a:off x="628650" y="1825625"/>
            <a:ext cx="7886700" cy="4351338"/>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Default">
    <p:bg>
      <p:bgPr>
        <a:solidFill>
          <a:srgbClr val="000000"/>
        </a:solidFill>
        <a:effectLst/>
      </p:bgPr>
    </p:bg>
    <p:spTree>
      <p:nvGrpSpPr>
        <p:cNvPr id="1" name=""/>
        <p:cNvGrpSpPr/>
        <p:nvPr/>
      </p:nvGrpSpPr>
      <p:grpSpPr>
        <a:xfrm>
          <a:off x="0" y="0"/>
          <a:ext cx="0" cy="0"/>
          <a:chOff x="0" y="0"/>
          <a:chExt cx="0" cy="0"/>
        </a:xfrm>
      </p:grpSpPr>
      <p:grpSp>
        <p:nvGrpSpPr>
          <p:cNvPr id="108" name="Group"/>
          <p:cNvGrpSpPr/>
          <p:nvPr/>
        </p:nvGrpSpPr>
        <p:grpSpPr>
          <a:xfrm>
            <a:off x="-5" y="3902073"/>
            <a:ext cx="3400433" cy="2949578"/>
            <a:chOff x="0" y="0"/>
            <a:chExt cx="3400431" cy="2949577"/>
          </a:xfrm>
        </p:grpSpPr>
        <p:sp>
          <p:nvSpPr>
            <p:cNvPr id="101" name="Freeform 3"/>
            <p:cNvSpPr/>
            <p:nvPr/>
          </p:nvSpPr>
          <p:spPr>
            <a:xfrm>
              <a:off x="0" y="79374"/>
              <a:ext cx="3400431" cy="2863855"/>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8" tIns="45718" rIns="45718" bIns="45718" numCol="1" anchor="t">
              <a:noAutofit/>
            </a:bodyPr>
            <a:lstStyle/>
            <a:p>
              <a:pPr>
                <a:defRPr sz="2400">
                  <a:solidFill>
                    <a:srgbClr val="FFFFFF"/>
                  </a:solidFill>
                  <a:latin typeface="Times New Roman"/>
                  <a:ea typeface="Times New Roman"/>
                  <a:cs typeface="Times New Roman"/>
                  <a:sym typeface="Times New Roman"/>
                </a:defRPr>
              </a:pPr>
              <a:endParaRPr/>
            </a:p>
          </p:txBody>
        </p:sp>
        <p:sp>
          <p:nvSpPr>
            <p:cNvPr id="102" name="Freeform 4"/>
            <p:cNvSpPr/>
            <p:nvPr/>
          </p:nvSpPr>
          <p:spPr>
            <a:xfrm>
              <a:off x="-1" y="0"/>
              <a:ext cx="2943232" cy="294957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8" tIns="45718" rIns="45718" bIns="45718" numCol="1" anchor="t">
              <a:noAutofit/>
            </a:bodyPr>
            <a:lstStyle/>
            <a:p>
              <a:pPr>
                <a:defRPr sz="2400">
                  <a:solidFill>
                    <a:srgbClr val="FFFFFF"/>
                  </a:solidFill>
                  <a:latin typeface="Times New Roman"/>
                  <a:ea typeface="Times New Roman"/>
                  <a:cs typeface="Times New Roman"/>
                  <a:sym typeface="Times New Roman"/>
                </a:defRPr>
              </a:pPr>
              <a:endParaRPr/>
            </a:p>
          </p:txBody>
        </p:sp>
        <p:sp>
          <p:nvSpPr>
            <p:cNvPr id="103" name="Freeform 5"/>
            <p:cNvSpPr/>
            <p:nvPr/>
          </p:nvSpPr>
          <p:spPr>
            <a:xfrm>
              <a:off x="-1" y="439736"/>
              <a:ext cx="2770194" cy="2503493"/>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8" tIns="45718" rIns="45718" bIns="45718" numCol="1" anchor="t">
              <a:noAutofit/>
            </a:bodyPr>
            <a:lstStyle/>
            <a:p>
              <a:pPr>
                <a:defRPr sz="2400">
                  <a:solidFill>
                    <a:srgbClr val="FFFFFF"/>
                  </a:solidFill>
                  <a:latin typeface="Times New Roman"/>
                  <a:ea typeface="Times New Roman"/>
                  <a:cs typeface="Times New Roman"/>
                  <a:sym typeface="Times New Roman"/>
                </a:defRPr>
              </a:pPr>
              <a:endParaRPr/>
            </a:p>
          </p:txBody>
        </p:sp>
        <p:sp>
          <p:nvSpPr>
            <p:cNvPr id="104" name="Freeform 6"/>
            <p:cNvSpPr/>
            <p:nvPr/>
          </p:nvSpPr>
          <p:spPr>
            <a:xfrm>
              <a:off x="-1" y="136524"/>
              <a:ext cx="2770194" cy="280670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8" tIns="45718" rIns="45718" bIns="45718" numCol="1" anchor="t">
              <a:noAutofit/>
            </a:bodyPr>
            <a:lstStyle/>
            <a:p>
              <a:pPr>
                <a:defRPr sz="2400">
                  <a:solidFill>
                    <a:srgbClr val="FFFFFF"/>
                  </a:solidFill>
                  <a:latin typeface="Times New Roman"/>
                  <a:ea typeface="Times New Roman"/>
                  <a:cs typeface="Times New Roman"/>
                  <a:sym typeface="Times New Roman"/>
                </a:defRPr>
              </a:pPr>
              <a:endParaRPr/>
            </a:p>
          </p:txBody>
        </p:sp>
        <p:sp>
          <p:nvSpPr>
            <p:cNvPr id="105" name="Oval 7"/>
            <p:cNvSpPr/>
            <p:nvPr/>
          </p:nvSpPr>
          <p:spPr>
            <a:xfrm>
              <a:off x="331787" y="517523"/>
              <a:ext cx="136531" cy="136533"/>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8" tIns="45718" rIns="45718" bIns="45718" numCol="1" anchor="t">
              <a:noAutofit/>
            </a:bodyPr>
            <a:lstStyle/>
            <a:p>
              <a:pPr>
                <a:defRPr sz="2400">
                  <a:solidFill>
                    <a:srgbClr val="FFFFFF"/>
                  </a:solidFill>
                  <a:latin typeface="Times New Roman"/>
                  <a:ea typeface="Times New Roman"/>
                  <a:cs typeface="Times New Roman"/>
                  <a:sym typeface="Times New Roman"/>
                </a:defRPr>
              </a:pPr>
              <a:endParaRPr/>
            </a:p>
          </p:txBody>
        </p:sp>
        <p:sp>
          <p:nvSpPr>
            <p:cNvPr id="106" name="Oval 8"/>
            <p:cNvSpPr/>
            <p:nvPr/>
          </p:nvSpPr>
          <p:spPr>
            <a:xfrm>
              <a:off x="2438401" y="2263775"/>
              <a:ext cx="146055" cy="146055"/>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8" tIns="45718" rIns="45718" bIns="45718" numCol="1" anchor="t">
              <a:noAutofit/>
            </a:bodyPr>
            <a:lstStyle/>
            <a:p>
              <a:pPr>
                <a:defRPr sz="2400">
                  <a:solidFill>
                    <a:srgbClr val="FFFFFF"/>
                  </a:solidFill>
                  <a:latin typeface="Times New Roman"/>
                  <a:ea typeface="Times New Roman"/>
                  <a:cs typeface="Times New Roman"/>
                  <a:sym typeface="Times New Roman"/>
                </a:defRPr>
              </a:pPr>
              <a:endParaRPr/>
            </a:p>
          </p:txBody>
        </p:sp>
        <p:sp>
          <p:nvSpPr>
            <p:cNvPr id="107" name="Oval 9"/>
            <p:cNvSpPr/>
            <p:nvPr/>
          </p:nvSpPr>
          <p:spPr>
            <a:xfrm>
              <a:off x="1255712" y="420686"/>
              <a:ext cx="192093" cy="192093"/>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8" tIns="45718" rIns="45718" bIns="45718" numCol="1" anchor="t">
              <a:noAutofit/>
            </a:bodyPr>
            <a:lstStyle/>
            <a:p>
              <a:pPr>
                <a:defRPr sz="2400">
                  <a:solidFill>
                    <a:srgbClr val="FFFFFF"/>
                  </a:solidFill>
                  <a:latin typeface="Times New Roman"/>
                  <a:ea typeface="Times New Roman"/>
                  <a:cs typeface="Times New Roman"/>
                  <a:sym typeface="Times New Roman"/>
                </a:defRPr>
              </a:pPr>
              <a:endParaRPr/>
            </a:p>
          </p:txBody>
        </p:sp>
      </p:grpSp>
      <p:sp>
        <p:nvSpPr>
          <p:cNvPr id="109" name="Title Text"/>
          <p:cNvSpPr txBox="1">
            <a:spLocks noGrp="1"/>
          </p:cNvSpPr>
          <p:nvPr>
            <p:ph type="title"/>
          </p:nvPr>
        </p:nvSpPr>
        <p:spPr>
          <a:xfrm>
            <a:off x="685800" y="2130425"/>
            <a:ext cx="7772400" cy="1470025"/>
          </a:xfrm>
          <a:prstGeom prst="rect">
            <a:avLst/>
          </a:prstGeom>
        </p:spPr>
        <p:txBody>
          <a:bodyPr anchor="ctr"/>
          <a:lstStyle>
            <a:lvl1pPr>
              <a:defRPr>
                <a:effectLst>
                  <a:outerShdw blurRad="12700" dist="25400" dir="2700000" rotWithShape="0">
                    <a:srgbClr val="FFFFFF"/>
                  </a:outerShdw>
                </a:effectLst>
              </a:defRPr>
            </a:lvl1pPr>
          </a:lstStyle>
          <a:p>
            <a:r>
              <a:t>Title Text</a:t>
            </a:r>
          </a:p>
        </p:txBody>
      </p:sp>
      <p:sp>
        <p:nvSpPr>
          <p:cNvPr id="110" name="Body Level One…"/>
          <p:cNvSpPr txBox="1">
            <a:spLocks noGrp="1"/>
          </p:cNvSpPr>
          <p:nvPr>
            <p:ph type="body" sz="quarter" idx="1"/>
          </p:nvPr>
        </p:nvSpPr>
        <p:spPr>
          <a:xfrm>
            <a:off x="1371600" y="3886200"/>
            <a:ext cx="6400800" cy="1752600"/>
          </a:xfrm>
          <a:prstGeom prst="rect">
            <a:avLst/>
          </a:prstGeom>
        </p:spPr>
        <p:txBody>
          <a:bodyPr/>
          <a:lstStyle>
            <a:lvl1pPr>
              <a:defRPr>
                <a:effectLst>
                  <a:outerShdw blurRad="12700" dist="25400" dir="2700000" rotWithShape="0">
                    <a:srgbClr val="535353"/>
                  </a:outerShdw>
                </a:effectLst>
              </a:defRPr>
            </a:lvl1pPr>
            <a:lvl2pPr>
              <a:defRPr>
                <a:effectLst>
                  <a:outerShdw blurRad="12700" dist="25400" dir="2700000" rotWithShape="0">
                    <a:srgbClr val="535353"/>
                  </a:outerShdw>
                </a:effectLst>
              </a:defRPr>
            </a:lvl2pPr>
            <a:lvl3pPr>
              <a:defRPr>
                <a:effectLst>
                  <a:outerShdw blurRad="12700" dist="25400" dir="2700000" rotWithShape="0">
                    <a:srgbClr val="535353"/>
                  </a:outerShdw>
                </a:effectLst>
              </a:defRPr>
            </a:lvl3pPr>
            <a:lvl4pPr>
              <a:defRPr>
                <a:effectLst>
                  <a:outerShdw blurRad="12700" dist="25400" dir="2700000" rotWithShape="0">
                    <a:srgbClr val="535353"/>
                  </a:outerShdw>
                </a:effectLst>
              </a:defRPr>
            </a:lvl4pPr>
            <a:lvl5pPr>
              <a:defRPr>
                <a:effectLst>
                  <a:outerShdw blurRad="12700" dist="25400" dir="2700000" rotWithShape="0">
                    <a:srgbClr val="535353"/>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111" name="Slide Number"/>
          <p:cNvSpPr txBox="1">
            <a:spLocks noGrp="1"/>
          </p:cNvSpPr>
          <p:nvPr>
            <p:ph type="sldNum" sz="quarter" idx="2"/>
          </p:nvPr>
        </p:nvSpPr>
        <p:spPr>
          <a:xfrm>
            <a:off x="8441403" y="6248400"/>
            <a:ext cx="245400" cy="226982"/>
          </a:xfrm>
          <a:prstGeom prst="rect">
            <a:avLst/>
          </a:prstGeom>
        </p:spPr>
        <p:txBody>
          <a:bodyPr anchor="t"/>
          <a:lstStyle>
            <a:lvl1pPr>
              <a:defRPr sz="1000">
                <a:solidFill>
                  <a:srgbClr val="FFFFFF"/>
                </a:solidFill>
                <a:effectLst>
                  <a:outerShdw blurRad="12700" dist="25400" dir="2700000" rotWithShape="0">
                    <a:srgbClr val="535353"/>
                  </a:outerShdw>
                </a:effectLst>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Default">
    <p:spTree>
      <p:nvGrpSpPr>
        <p:cNvPr id="1" name=""/>
        <p:cNvGrpSpPr/>
        <p:nvPr/>
      </p:nvGrpSpPr>
      <p:grpSpPr>
        <a:xfrm>
          <a:off x="0" y="0"/>
          <a:ext cx="0" cy="0"/>
          <a:chOff x="0" y="0"/>
          <a:chExt cx="0" cy="0"/>
        </a:xfrm>
      </p:grpSpPr>
      <p:sp>
        <p:nvSpPr>
          <p:cNvPr id="118" name="Rectangle 1"/>
          <p:cNvSpPr/>
          <p:nvPr/>
        </p:nvSpPr>
        <p:spPr>
          <a:xfrm>
            <a:off x="-1" y="0"/>
            <a:ext cx="9132890" cy="6845300"/>
          </a:xfrm>
          <a:prstGeom prst="rect">
            <a:avLst/>
          </a:prstGeom>
          <a:gradFill>
            <a:gsLst>
              <a:gs pos="0">
                <a:schemeClr val="accent2">
                  <a:lumOff val="-4745"/>
                </a:schemeClr>
              </a:gs>
              <a:gs pos="100000">
                <a:schemeClr val="accent2"/>
              </a:gs>
            </a:gsLst>
            <a:lin ang="16200000"/>
          </a:gradFill>
          <a:ln w="12700">
            <a:miter lim="400000"/>
          </a:ln>
        </p:spPr>
        <p:txBody>
          <a:bodyPr lIns="45718" tIns="45718" rIns="45718" bIns="45718" anchor="ctr"/>
          <a:lstStyle/>
          <a:p>
            <a:pPr>
              <a:defRPr sz="2800">
                <a:solidFill>
                  <a:srgbClr val="FFFFFF"/>
                </a:solidFill>
                <a:effectLst>
                  <a:outerShdw blurRad="12700" dist="25400" dir="2700000" rotWithShape="0">
                    <a:srgbClr val="000000"/>
                  </a:outerShdw>
                </a:effectLst>
                <a:latin typeface="Comic Sans MS"/>
                <a:ea typeface="Comic Sans MS"/>
                <a:cs typeface="Comic Sans MS"/>
                <a:sym typeface="Comic Sans MS"/>
              </a:defRPr>
            </a:pPr>
            <a:endParaRPr/>
          </a:p>
        </p:txBody>
      </p:sp>
      <p:sp>
        <p:nvSpPr>
          <p:cNvPr id="119" name="Rectangle 2"/>
          <p:cNvSpPr/>
          <p:nvPr/>
        </p:nvSpPr>
        <p:spPr>
          <a:xfrm>
            <a:off x="506412" y="414335"/>
            <a:ext cx="8359776" cy="6178555"/>
          </a:xfrm>
          <a:prstGeom prst="rect">
            <a:avLst/>
          </a:prstGeom>
          <a:solidFill>
            <a:srgbClr val="1A0004"/>
          </a:solidFill>
          <a:ln w="12700">
            <a:miter lim="400000"/>
          </a:ln>
        </p:spPr>
        <p:txBody>
          <a:bodyPr lIns="45718" tIns="45718" rIns="45718" bIns="45718" anchor="ctr"/>
          <a:lstStyle/>
          <a:p>
            <a:pPr>
              <a:defRPr sz="2800">
                <a:solidFill>
                  <a:srgbClr val="FFFFFF"/>
                </a:solidFill>
                <a:effectLst>
                  <a:outerShdw blurRad="12700" dist="25400" dir="2700000" rotWithShape="0">
                    <a:srgbClr val="000000"/>
                  </a:outerShdw>
                </a:effectLst>
                <a:latin typeface="Comic Sans MS"/>
                <a:ea typeface="Comic Sans MS"/>
                <a:cs typeface="Comic Sans MS"/>
                <a:sym typeface="Comic Sans MS"/>
              </a:defRPr>
            </a:pPr>
            <a:endParaRPr/>
          </a:p>
        </p:txBody>
      </p:sp>
      <p:sp>
        <p:nvSpPr>
          <p:cNvPr id="120" name="Rectangle 3"/>
          <p:cNvSpPr/>
          <p:nvPr/>
        </p:nvSpPr>
        <p:spPr>
          <a:xfrm>
            <a:off x="465137" y="361950"/>
            <a:ext cx="8283576" cy="6111875"/>
          </a:xfrm>
          <a:prstGeom prst="rect">
            <a:avLst/>
          </a:prstGeom>
          <a:solidFill>
            <a:srgbClr val="535353"/>
          </a:solidFill>
          <a:ln w="12700">
            <a:miter lim="400000"/>
          </a:ln>
        </p:spPr>
        <p:txBody>
          <a:bodyPr lIns="45718" tIns="45718" rIns="45718" bIns="45718" anchor="ctr"/>
          <a:lstStyle/>
          <a:p>
            <a:pPr>
              <a:defRPr sz="2800">
                <a:solidFill>
                  <a:srgbClr val="FFFFFF"/>
                </a:solidFill>
                <a:effectLst>
                  <a:outerShdw blurRad="12700" dist="25400" dir="2700000" rotWithShape="0">
                    <a:srgbClr val="000000"/>
                  </a:outerShdw>
                </a:effectLst>
                <a:latin typeface="Comic Sans MS"/>
                <a:ea typeface="Comic Sans MS"/>
                <a:cs typeface="Comic Sans MS"/>
                <a:sym typeface="Comic Sans MS"/>
              </a:defRPr>
            </a:pPr>
            <a:endParaRPr/>
          </a:p>
        </p:txBody>
      </p:sp>
      <p:sp>
        <p:nvSpPr>
          <p:cNvPr id="121" name="AutoShape 4"/>
          <p:cNvSpPr/>
          <p:nvPr/>
        </p:nvSpPr>
        <p:spPr>
          <a:xfrm>
            <a:off x="4764087" y="598486"/>
            <a:ext cx="2239966" cy="546100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766" y="138"/>
                </a:lnTo>
                <a:lnTo>
                  <a:pt x="1394" y="207"/>
                </a:lnTo>
                <a:lnTo>
                  <a:pt x="2007" y="138"/>
                </a:lnTo>
                <a:lnTo>
                  <a:pt x="2620" y="339"/>
                </a:lnTo>
                <a:lnTo>
                  <a:pt x="3248" y="477"/>
                </a:lnTo>
                <a:lnTo>
                  <a:pt x="3860" y="616"/>
                </a:lnTo>
                <a:lnTo>
                  <a:pt x="4473" y="886"/>
                </a:lnTo>
                <a:lnTo>
                  <a:pt x="5086" y="1093"/>
                </a:lnTo>
                <a:lnTo>
                  <a:pt x="5239" y="1369"/>
                </a:lnTo>
                <a:lnTo>
                  <a:pt x="5239" y="1639"/>
                </a:lnTo>
                <a:lnTo>
                  <a:pt x="5867" y="1916"/>
                </a:lnTo>
                <a:lnTo>
                  <a:pt x="6327" y="2186"/>
                </a:lnTo>
                <a:lnTo>
                  <a:pt x="6327" y="2531"/>
                </a:lnTo>
                <a:lnTo>
                  <a:pt x="6786" y="2801"/>
                </a:lnTo>
                <a:lnTo>
                  <a:pt x="7093" y="3078"/>
                </a:lnTo>
                <a:lnTo>
                  <a:pt x="6940" y="3624"/>
                </a:lnTo>
                <a:lnTo>
                  <a:pt x="6940" y="3894"/>
                </a:lnTo>
                <a:lnTo>
                  <a:pt x="7246" y="4171"/>
                </a:lnTo>
                <a:lnTo>
                  <a:pt x="7399" y="4441"/>
                </a:lnTo>
                <a:lnTo>
                  <a:pt x="7568" y="4717"/>
                </a:lnTo>
                <a:lnTo>
                  <a:pt x="7568" y="5810"/>
                </a:lnTo>
                <a:lnTo>
                  <a:pt x="7721" y="6086"/>
                </a:lnTo>
                <a:lnTo>
                  <a:pt x="7399" y="6356"/>
                </a:lnTo>
                <a:lnTo>
                  <a:pt x="7246" y="6633"/>
                </a:lnTo>
                <a:lnTo>
                  <a:pt x="7246" y="7179"/>
                </a:lnTo>
                <a:lnTo>
                  <a:pt x="7399" y="7449"/>
                </a:lnTo>
                <a:lnTo>
                  <a:pt x="7399" y="7726"/>
                </a:lnTo>
                <a:lnTo>
                  <a:pt x="7093" y="8065"/>
                </a:lnTo>
                <a:lnTo>
                  <a:pt x="6940" y="8341"/>
                </a:lnTo>
                <a:lnTo>
                  <a:pt x="6940" y="8680"/>
                </a:lnTo>
                <a:lnTo>
                  <a:pt x="6633" y="8957"/>
                </a:lnTo>
                <a:lnTo>
                  <a:pt x="6174" y="9227"/>
                </a:lnTo>
                <a:lnTo>
                  <a:pt x="5867" y="9503"/>
                </a:lnTo>
                <a:lnTo>
                  <a:pt x="5867" y="10049"/>
                </a:lnTo>
                <a:lnTo>
                  <a:pt x="5561" y="10320"/>
                </a:lnTo>
                <a:lnTo>
                  <a:pt x="5408" y="10596"/>
                </a:lnTo>
                <a:lnTo>
                  <a:pt x="5561" y="10866"/>
                </a:lnTo>
                <a:lnTo>
                  <a:pt x="5867" y="11211"/>
                </a:lnTo>
                <a:lnTo>
                  <a:pt x="6786" y="11280"/>
                </a:lnTo>
                <a:lnTo>
                  <a:pt x="7093" y="11620"/>
                </a:lnTo>
                <a:lnTo>
                  <a:pt x="7399" y="11896"/>
                </a:lnTo>
                <a:lnTo>
                  <a:pt x="7568" y="12166"/>
                </a:lnTo>
                <a:lnTo>
                  <a:pt x="7568" y="12442"/>
                </a:lnTo>
                <a:lnTo>
                  <a:pt x="8027" y="12713"/>
                </a:lnTo>
                <a:lnTo>
                  <a:pt x="8027" y="12989"/>
                </a:lnTo>
                <a:lnTo>
                  <a:pt x="8334" y="13328"/>
                </a:lnTo>
                <a:lnTo>
                  <a:pt x="8946" y="13535"/>
                </a:lnTo>
                <a:lnTo>
                  <a:pt x="9406" y="13805"/>
                </a:lnTo>
                <a:lnTo>
                  <a:pt x="9559" y="14289"/>
                </a:lnTo>
                <a:lnTo>
                  <a:pt x="10494" y="14352"/>
                </a:lnTo>
                <a:lnTo>
                  <a:pt x="10800" y="14766"/>
                </a:lnTo>
                <a:lnTo>
                  <a:pt x="11413" y="15036"/>
                </a:lnTo>
                <a:lnTo>
                  <a:pt x="12041" y="15313"/>
                </a:lnTo>
                <a:lnTo>
                  <a:pt x="12807" y="15514"/>
                </a:lnTo>
                <a:lnTo>
                  <a:pt x="13420" y="15790"/>
                </a:lnTo>
                <a:lnTo>
                  <a:pt x="13726" y="16129"/>
                </a:lnTo>
                <a:lnTo>
                  <a:pt x="14507" y="16406"/>
                </a:lnTo>
                <a:lnTo>
                  <a:pt x="15273" y="16544"/>
                </a:lnTo>
                <a:lnTo>
                  <a:pt x="15733" y="16814"/>
                </a:lnTo>
                <a:lnTo>
                  <a:pt x="16514" y="17090"/>
                </a:lnTo>
                <a:lnTo>
                  <a:pt x="16974" y="17360"/>
                </a:lnTo>
                <a:lnTo>
                  <a:pt x="17280" y="17637"/>
                </a:lnTo>
                <a:lnTo>
                  <a:pt x="17740" y="17907"/>
                </a:lnTo>
                <a:lnTo>
                  <a:pt x="18199" y="18252"/>
                </a:lnTo>
                <a:lnTo>
                  <a:pt x="18827" y="18522"/>
                </a:lnTo>
                <a:lnTo>
                  <a:pt x="19440" y="18868"/>
                </a:lnTo>
                <a:lnTo>
                  <a:pt x="19593" y="19207"/>
                </a:lnTo>
                <a:lnTo>
                  <a:pt x="19746" y="19552"/>
                </a:lnTo>
                <a:lnTo>
                  <a:pt x="20206" y="19823"/>
                </a:lnTo>
                <a:lnTo>
                  <a:pt x="20681" y="20162"/>
                </a:lnTo>
                <a:lnTo>
                  <a:pt x="20834" y="20507"/>
                </a:lnTo>
                <a:lnTo>
                  <a:pt x="20987" y="20777"/>
                </a:lnTo>
                <a:lnTo>
                  <a:pt x="21294" y="21054"/>
                </a:lnTo>
                <a:lnTo>
                  <a:pt x="21447" y="21324"/>
                </a:lnTo>
                <a:lnTo>
                  <a:pt x="21447" y="21600"/>
                </a:lnTo>
                <a:lnTo>
                  <a:pt x="21447" y="20846"/>
                </a:lnTo>
                <a:lnTo>
                  <a:pt x="21600" y="20300"/>
                </a:lnTo>
                <a:lnTo>
                  <a:pt x="21600" y="19483"/>
                </a:lnTo>
                <a:lnTo>
                  <a:pt x="21140" y="19207"/>
                </a:lnTo>
                <a:lnTo>
                  <a:pt x="20528" y="19207"/>
                </a:lnTo>
                <a:lnTo>
                  <a:pt x="20053" y="18730"/>
                </a:lnTo>
                <a:lnTo>
                  <a:pt x="19900" y="18453"/>
                </a:lnTo>
                <a:lnTo>
                  <a:pt x="19287" y="17976"/>
                </a:lnTo>
                <a:lnTo>
                  <a:pt x="18980" y="17706"/>
                </a:lnTo>
                <a:lnTo>
                  <a:pt x="18046" y="17291"/>
                </a:lnTo>
                <a:lnTo>
                  <a:pt x="16820" y="17090"/>
                </a:lnTo>
                <a:lnTo>
                  <a:pt x="15886" y="17090"/>
                </a:lnTo>
                <a:lnTo>
                  <a:pt x="15426" y="16198"/>
                </a:lnTo>
                <a:lnTo>
                  <a:pt x="15273" y="15790"/>
                </a:lnTo>
                <a:lnTo>
                  <a:pt x="14814" y="15514"/>
                </a:lnTo>
                <a:lnTo>
                  <a:pt x="13573" y="15451"/>
                </a:lnTo>
                <a:lnTo>
                  <a:pt x="12347" y="15382"/>
                </a:lnTo>
                <a:lnTo>
                  <a:pt x="11719" y="15313"/>
                </a:lnTo>
                <a:lnTo>
                  <a:pt x="11566" y="14766"/>
                </a:lnTo>
                <a:lnTo>
                  <a:pt x="11260" y="14490"/>
                </a:lnTo>
                <a:lnTo>
                  <a:pt x="10953" y="14151"/>
                </a:lnTo>
                <a:lnTo>
                  <a:pt x="10340" y="13874"/>
                </a:lnTo>
                <a:lnTo>
                  <a:pt x="9728" y="13736"/>
                </a:lnTo>
                <a:lnTo>
                  <a:pt x="8487" y="13190"/>
                </a:lnTo>
                <a:lnTo>
                  <a:pt x="8180" y="12920"/>
                </a:lnTo>
                <a:lnTo>
                  <a:pt x="8180" y="12304"/>
                </a:lnTo>
                <a:lnTo>
                  <a:pt x="8027" y="11896"/>
                </a:lnTo>
                <a:lnTo>
                  <a:pt x="7568" y="11551"/>
                </a:lnTo>
                <a:lnTo>
                  <a:pt x="6786" y="11211"/>
                </a:lnTo>
                <a:lnTo>
                  <a:pt x="6327" y="10935"/>
                </a:lnTo>
                <a:lnTo>
                  <a:pt x="6020" y="10596"/>
                </a:lnTo>
                <a:lnTo>
                  <a:pt x="6174" y="10250"/>
                </a:lnTo>
                <a:lnTo>
                  <a:pt x="6174" y="9980"/>
                </a:lnTo>
                <a:lnTo>
                  <a:pt x="6327" y="9704"/>
                </a:lnTo>
                <a:lnTo>
                  <a:pt x="6633" y="9365"/>
                </a:lnTo>
                <a:lnTo>
                  <a:pt x="6633" y="9088"/>
                </a:lnTo>
                <a:lnTo>
                  <a:pt x="7093" y="8749"/>
                </a:lnTo>
                <a:lnTo>
                  <a:pt x="7399" y="8473"/>
                </a:lnTo>
                <a:lnTo>
                  <a:pt x="7568" y="8134"/>
                </a:lnTo>
                <a:lnTo>
                  <a:pt x="7568" y="7864"/>
                </a:lnTo>
                <a:lnTo>
                  <a:pt x="7399" y="7587"/>
                </a:lnTo>
                <a:lnTo>
                  <a:pt x="7568" y="7311"/>
                </a:lnTo>
                <a:lnTo>
                  <a:pt x="8027" y="6702"/>
                </a:lnTo>
                <a:lnTo>
                  <a:pt x="8027" y="5471"/>
                </a:lnTo>
                <a:lnTo>
                  <a:pt x="7874" y="5056"/>
                </a:lnTo>
                <a:lnTo>
                  <a:pt x="8027" y="4786"/>
                </a:lnTo>
                <a:lnTo>
                  <a:pt x="8334" y="4441"/>
                </a:lnTo>
                <a:lnTo>
                  <a:pt x="8180" y="4032"/>
                </a:lnTo>
                <a:lnTo>
                  <a:pt x="8027" y="3762"/>
                </a:lnTo>
                <a:lnTo>
                  <a:pt x="7874" y="3486"/>
                </a:lnTo>
                <a:lnTo>
                  <a:pt x="8487" y="3279"/>
                </a:lnTo>
                <a:lnTo>
                  <a:pt x="8946" y="3009"/>
                </a:lnTo>
                <a:lnTo>
                  <a:pt x="9100" y="2732"/>
                </a:lnTo>
                <a:lnTo>
                  <a:pt x="10187" y="2462"/>
                </a:lnTo>
                <a:lnTo>
                  <a:pt x="11106" y="1916"/>
                </a:lnTo>
                <a:lnTo>
                  <a:pt x="12041" y="1501"/>
                </a:lnTo>
                <a:lnTo>
                  <a:pt x="12654" y="1369"/>
                </a:lnTo>
                <a:lnTo>
                  <a:pt x="13113" y="1093"/>
                </a:lnTo>
                <a:lnTo>
                  <a:pt x="13113" y="823"/>
                </a:lnTo>
                <a:lnTo>
                  <a:pt x="13420" y="477"/>
                </a:lnTo>
                <a:lnTo>
                  <a:pt x="14048" y="276"/>
                </a:lnTo>
                <a:lnTo>
                  <a:pt x="14660" y="0"/>
                </a:lnTo>
                <a:lnTo>
                  <a:pt x="14048" y="69"/>
                </a:lnTo>
                <a:lnTo>
                  <a:pt x="13113" y="138"/>
                </a:lnTo>
                <a:lnTo>
                  <a:pt x="12194" y="276"/>
                </a:lnTo>
                <a:lnTo>
                  <a:pt x="11719" y="546"/>
                </a:lnTo>
                <a:lnTo>
                  <a:pt x="11888" y="823"/>
                </a:lnTo>
                <a:lnTo>
                  <a:pt x="11566" y="1093"/>
                </a:lnTo>
                <a:lnTo>
                  <a:pt x="11566" y="1369"/>
                </a:lnTo>
                <a:lnTo>
                  <a:pt x="12654" y="1438"/>
                </a:lnTo>
                <a:lnTo>
                  <a:pt x="12041" y="1708"/>
                </a:lnTo>
                <a:lnTo>
                  <a:pt x="11413" y="1916"/>
                </a:lnTo>
                <a:lnTo>
                  <a:pt x="10800" y="2186"/>
                </a:lnTo>
                <a:lnTo>
                  <a:pt x="10187" y="2663"/>
                </a:lnTo>
                <a:lnTo>
                  <a:pt x="9559" y="2732"/>
                </a:lnTo>
                <a:lnTo>
                  <a:pt x="8946" y="2939"/>
                </a:lnTo>
                <a:lnTo>
                  <a:pt x="8334" y="3009"/>
                </a:lnTo>
                <a:lnTo>
                  <a:pt x="8180" y="3279"/>
                </a:lnTo>
                <a:lnTo>
                  <a:pt x="8180" y="3555"/>
                </a:lnTo>
                <a:lnTo>
                  <a:pt x="7568" y="3894"/>
                </a:lnTo>
                <a:lnTo>
                  <a:pt x="7399" y="4171"/>
                </a:lnTo>
                <a:lnTo>
                  <a:pt x="7399" y="4441"/>
                </a:lnTo>
                <a:lnTo>
                  <a:pt x="7399" y="3894"/>
                </a:lnTo>
                <a:lnTo>
                  <a:pt x="7246" y="3210"/>
                </a:lnTo>
                <a:lnTo>
                  <a:pt x="7093" y="2801"/>
                </a:lnTo>
                <a:lnTo>
                  <a:pt x="6940" y="2531"/>
                </a:lnTo>
                <a:lnTo>
                  <a:pt x="6786" y="2186"/>
                </a:lnTo>
                <a:lnTo>
                  <a:pt x="6327" y="1916"/>
                </a:lnTo>
                <a:lnTo>
                  <a:pt x="5867" y="1639"/>
                </a:lnTo>
                <a:lnTo>
                  <a:pt x="5867" y="1369"/>
                </a:lnTo>
                <a:lnTo>
                  <a:pt x="5408" y="1093"/>
                </a:lnTo>
                <a:lnTo>
                  <a:pt x="4780" y="886"/>
                </a:lnTo>
                <a:lnTo>
                  <a:pt x="4626" y="616"/>
                </a:lnTo>
                <a:lnTo>
                  <a:pt x="4014" y="477"/>
                </a:lnTo>
                <a:lnTo>
                  <a:pt x="3401" y="477"/>
                </a:lnTo>
                <a:lnTo>
                  <a:pt x="2773" y="207"/>
                </a:lnTo>
                <a:lnTo>
                  <a:pt x="2160" y="69"/>
                </a:lnTo>
                <a:lnTo>
                  <a:pt x="1547" y="0"/>
                </a:lnTo>
                <a:lnTo>
                  <a:pt x="919" y="69"/>
                </a:lnTo>
                <a:lnTo>
                  <a:pt x="306" y="69"/>
                </a:lnTo>
                <a:lnTo>
                  <a:pt x="0" y="0"/>
                </a:lnTo>
              </a:path>
            </a:pathLst>
          </a:custGeom>
          <a:solidFill>
            <a:srgbClr val="494949"/>
          </a:solidFill>
          <a:ln w="12700">
            <a:miter lim="400000"/>
          </a:ln>
        </p:spPr>
        <p:txBody>
          <a:bodyPr lIns="45718" tIns="45718" rIns="45718" bIns="45718"/>
          <a:lstStyle/>
          <a:p>
            <a:pPr>
              <a:defRPr sz="2800">
                <a:solidFill>
                  <a:srgbClr val="FFFFFF"/>
                </a:solidFill>
                <a:effectLst>
                  <a:outerShdw blurRad="12700" dist="25400" dir="2700000" rotWithShape="0">
                    <a:srgbClr val="000000"/>
                  </a:outerShdw>
                </a:effectLst>
                <a:latin typeface="Comic Sans MS"/>
                <a:ea typeface="Comic Sans MS"/>
                <a:cs typeface="Comic Sans MS"/>
                <a:sym typeface="Comic Sans MS"/>
              </a:defRPr>
            </a:pPr>
            <a:endParaRPr/>
          </a:p>
        </p:txBody>
      </p:sp>
      <p:sp>
        <p:nvSpPr>
          <p:cNvPr id="122" name="AutoShape 5"/>
          <p:cNvSpPr/>
          <p:nvPr/>
        </p:nvSpPr>
        <p:spPr>
          <a:xfrm>
            <a:off x="795337" y="1946275"/>
            <a:ext cx="7750178" cy="222567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77" y="339"/>
                </a:lnTo>
                <a:lnTo>
                  <a:pt x="358" y="508"/>
                </a:lnTo>
                <a:lnTo>
                  <a:pt x="535" y="169"/>
                </a:lnTo>
                <a:lnTo>
                  <a:pt x="668" y="832"/>
                </a:lnTo>
                <a:lnTo>
                  <a:pt x="850" y="1171"/>
                </a:lnTo>
                <a:lnTo>
                  <a:pt x="982" y="1849"/>
                </a:lnTo>
                <a:lnTo>
                  <a:pt x="1071" y="2511"/>
                </a:lnTo>
                <a:lnTo>
                  <a:pt x="1115" y="3174"/>
                </a:lnTo>
                <a:lnTo>
                  <a:pt x="1248" y="3852"/>
                </a:lnTo>
                <a:lnTo>
                  <a:pt x="1429" y="4191"/>
                </a:lnTo>
                <a:lnTo>
                  <a:pt x="1606" y="4191"/>
                </a:lnTo>
                <a:lnTo>
                  <a:pt x="1783" y="3852"/>
                </a:lnTo>
                <a:lnTo>
                  <a:pt x="2142" y="3852"/>
                </a:lnTo>
                <a:lnTo>
                  <a:pt x="2319" y="4021"/>
                </a:lnTo>
                <a:lnTo>
                  <a:pt x="2500" y="4684"/>
                </a:lnTo>
                <a:lnTo>
                  <a:pt x="2633" y="5361"/>
                </a:lnTo>
                <a:lnTo>
                  <a:pt x="2810" y="5854"/>
                </a:lnTo>
                <a:lnTo>
                  <a:pt x="2947" y="6532"/>
                </a:lnTo>
                <a:lnTo>
                  <a:pt x="3036" y="7195"/>
                </a:lnTo>
                <a:lnTo>
                  <a:pt x="3036" y="8535"/>
                </a:lnTo>
                <a:lnTo>
                  <a:pt x="3124" y="9383"/>
                </a:lnTo>
                <a:lnTo>
                  <a:pt x="3213" y="10215"/>
                </a:lnTo>
                <a:lnTo>
                  <a:pt x="3390" y="10877"/>
                </a:lnTo>
                <a:lnTo>
                  <a:pt x="3571" y="11047"/>
                </a:lnTo>
                <a:lnTo>
                  <a:pt x="3748" y="10384"/>
                </a:lnTo>
                <a:lnTo>
                  <a:pt x="3925" y="10045"/>
                </a:lnTo>
                <a:lnTo>
                  <a:pt x="4018" y="10723"/>
                </a:lnTo>
                <a:lnTo>
                  <a:pt x="4062" y="11385"/>
                </a:lnTo>
                <a:lnTo>
                  <a:pt x="3974" y="12063"/>
                </a:lnTo>
                <a:lnTo>
                  <a:pt x="3925" y="12726"/>
                </a:lnTo>
                <a:lnTo>
                  <a:pt x="4107" y="13388"/>
                </a:lnTo>
                <a:lnTo>
                  <a:pt x="4284" y="13065"/>
                </a:lnTo>
                <a:lnTo>
                  <a:pt x="4461" y="12556"/>
                </a:lnTo>
                <a:lnTo>
                  <a:pt x="4642" y="12726"/>
                </a:lnTo>
                <a:lnTo>
                  <a:pt x="4819" y="13065"/>
                </a:lnTo>
                <a:lnTo>
                  <a:pt x="4996" y="13065"/>
                </a:lnTo>
                <a:lnTo>
                  <a:pt x="5178" y="13234"/>
                </a:lnTo>
                <a:lnTo>
                  <a:pt x="5355" y="13388"/>
                </a:lnTo>
                <a:lnTo>
                  <a:pt x="5399" y="12726"/>
                </a:lnTo>
                <a:lnTo>
                  <a:pt x="5580" y="12556"/>
                </a:lnTo>
                <a:lnTo>
                  <a:pt x="5757" y="12726"/>
                </a:lnTo>
                <a:lnTo>
                  <a:pt x="5934" y="12556"/>
                </a:lnTo>
                <a:lnTo>
                  <a:pt x="5890" y="11894"/>
                </a:lnTo>
                <a:lnTo>
                  <a:pt x="5890" y="11216"/>
                </a:lnTo>
                <a:lnTo>
                  <a:pt x="6072" y="10723"/>
                </a:lnTo>
                <a:lnTo>
                  <a:pt x="6160" y="10045"/>
                </a:lnTo>
                <a:lnTo>
                  <a:pt x="6116" y="9383"/>
                </a:lnTo>
                <a:lnTo>
                  <a:pt x="6249" y="8705"/>
                </a:lnTo>
                <a:lnTo>
                  <a:pt x="6249" y="8042"/>
                </a:lnTo>
                <a:lnTo>
                  <a:pt x="6072" y="7703"/>
                </a:lnTo>
                <a:lnTo>
                  <a:pt x="5890" y="6871"/>
                </a:lnTo>
                <a:lnTo>
                  <a:pt x="5757" y="6193"/>
                </a:lnTo>
                <a:lnTo>
                  <a:pt x="5713" y="5531"/>
                </a:lnTo>
                <a:lnTo>
                  <a:pt x="5713" y="4853"/>
                </a:lnTo>
                <a:lnTo>
                  <a:pt x="5757" y="4191"/>
                </a:lnTo>
                <a:lnTo>
                  <a:pt x="5934" y="3513"/>
                </a:lnTo>
                <a:lnTo>
                  <a:pt x="6072" y="2850"/>
                </a:lnTo>
                <a:lnTo>
                  <a:pt x="6249" y="2511"/>
                </a:lnTo>
                <a:lnTo>
                  <a:pt x="6381" y="3174"/>
                </a:lnTo>
                <a:lnTo>
                  <a:pt x="6558" y="3343"/>
                </a:lnTo>
                <a:lnTo>
                  <a:pt x="6740" y="3174"/>
                </a:lnTo>
                <a:lnTo>
                  <a:pt x="7094" y="3174"/>
                </a:lnTo>
                <a:lnTo>
                  <a:pt x="7319" y="3020"/>
                </a:lnTo>
                <a:lnTo>
                  <a:pt x="7496" y="2850"/>
                </a:lnTo>
                <a:lnTo>
                  <a:pt x="7678" y="2850"/>
                </a:lnTo>
                <a:lnTo>
                  <a:pt x="7855" y="3174"/>
                </a:lnTo>
                <a:lnTo>
                  <a:pt x="7899" y="3852"/>
                </a:lnTo>
                <a:lnTo>
                  <a:pt x="8076" y="3852"/>
                </a:lnTo>
                <a:lnTo>
                  <a:pt x="8258" y="4360"/>
                </a:lnTo>
                <a:lnTo>
                  <a:pt x="8435" y="4853"/>
                </a:lnTo>
                <a:lnTo>
                  <a:pt x="8612" y="4514"/>
                </a:lnTo>
                <a:lnTo>
                  <a:pt x="8705" y="3852"/>
                </a:lnTo>
                <a:lnTo>
                  <a:pt x="8749" y="3174"/>
                </a:lnTo>
                <a:lnTo>
                  <a:pt x="8837" y="2511"/>
                </a:lnTo>
                <a:lnTo>
                  <a:pt x="9014" y="2342"/>
                </a:lnTo>
                <a:lnTo>
                  <a:pt x="9059" y="3020"/>
                </a:lnTo>
                <a:lnTo>
                  <a:pt x="9240" y="3343"/>
                </a:lnTo>
                <a:lnTo>
                  <a:pt x="9417" y="3343"/>
                </a:lnTo>
                <a:lnTo>
                  <a:pt x="9461" y="2681"/>
                </a:lnTo>
                <a:lnTo>
                  <a:pt x="9461" y="2003"/>
                </a:lnTo>
                <a:lnTo>
                  <a:pt x="9638" y="1849"/>
                </a:lnTo>
                <a:lnTo>
                  <a:pt x="9820" y="1849"/>
                </a:lnTo>
                <a:lnTo>
                  <a:pt x="9997" y="2511"/>
                </a:lnTo>
                <a:lnTo>
                  <a:pt x="10174" y="3020"/>
                </a:lnTo>
                <a:lnTo>
                  <a:pt x="10355" y="3020"/>
                </a:lnTo>
                <a:lnTo>
                  <a:pt x="10532" y="3343"/>
                </a:lnTo>
                <a:lnTo>
                  <a:pt x="10709" y="4021"/>
                </a:lnTo>
                <a:lnTo>
                  <a:pt x="10846" y="4684"/>
                </a:lnTo>
                <a:lnTo>
                  <a:pt x="11023" y="5192"/>
                </a:lnTo>
                <a:lnTo>
                  <a:pt x="11200" y="5361"/>
                </a:lnTo>
                <a:lnTo>
                  <a:pt x="11559" y="5361"/>
                </a:lnTo>
                <a:lnTo>
                  <a:pt x="11736" y="5531"/>
                </a:lnTo>
                <a:lnTo>
                  <a:pt x="11917" y="5700"/>
                </a:lnTo>
                <a:lnTo>
                  <a:pt x="12094" y="6024"/>
                </a:lnTo>
                <a:lnTo>
                  <a:pt x="12271" y="6702"/>
                </a:lnTo>
                <a:lnTo>
                  <a:pt x="12316" y="7364"/>
                </a:lnTo>
                <a:lnTo>
                  <a:pt x="12409" y="8042"/>
                </a:lnTo>
                <a:lnTo>
                  <a:pt x="12630" y="8705"/>
                </a:lnTo>
                <a:lnTo>
                  <a:pt x="12807" y="8874"/>
                </a:lnTo>
                <a:lnTo>
                  <a:pt x="13568" y="8874"/>
                </a:lnTo>
                <a:lnTo>
                  <a:pt x="13745" y="9044"/>
                </a:lnTo>
                <a:lnTo>
                  <a:pt x="13922" y="9383"/>
                </a:lnTo>
                <a:lnTo>
                  <a:pt x="14059" y="10045"/>
                </a:lnTo>
                <a:lnTo>
                  <a:pt x="14236" y="10553"/>
                </a:lnTo>
                <a:lnTo>
                  <a:pt x="14413" y="10723"/>
                </a:lnTo>
                <a:lnTo>
                  <a:pt x="14595" y="11216"/>
                </a:lnTo>
                <a:lnTo>
                  <a:pt x="14772" y="11894"/>
                </a:lnTo>
                <a:lnTo>
                  <a:pt x="15130" y="11894"/>
                </a:lnTo>
                <a:lnTo>
                  <a:pt x="15351" y="11724"/>
                </a:lnTo>
                <a:lnTo>
                  <a:pt x="15528" y="11724"/>
                </a:lnTo>
                <a:lnTo>
                  <a:pt x="15666" y="11047"/>
                </a:lnTo>
                <a:lnTo>
                  <a:pt x="15843" y="10877"/>
                </a:lnTo>
                <a:lnTo>
                  <a:pt x="16201" y="10877"/>
                </a:lnTo>
                <a:lnTo>
                  <a:pt x="16378" y="11555"/>
                </a:lnTo>
                <a:lnTo>
                  <a:pt x="16555" y="11894"/>
                </a:lnTo>
                <a:lnTo>
                  <a:pt x="16737" y="11894"/>
                </a:lnTo>
                <a:lnTo>
                  <a:pt x="16914" y="11724"/>
                </a:lnTo>
                <a:lnTo>
                  <a:pt x="17091" y="11385"/>
                </a:lnTo>
                <a:lnTo>
                  <a:pt x="17272" y="11047"/>
                </a:lnTo>
                <a:lnTo>
                  <a:pt x="17449" y="10877"/>
                </a:lnTo>
                <a:lnTo>
                  <a:pt x="17852" y="10877"/>
                </a:lnTo>
                <a:lnTo>
                  <a:pt x="18029" y="10723"/>
                </a:lnTo>
                <a:lnTo>
                  <a:pt x="18564" y="10723"/>
                </a:lnTo>
                <a:lnTo>
                  <a:pt x="18746" y="11047"/>
                </a:lnTo>
                <a:lnTo>
                  <a:pt x="18923" y="11555"/>
                </a:lnTo>
                <a:lnTo>
                  <a:pt x="19100" y="11894"/>
                </a:lnTo>
                <a:lnTo>
                  <a:pt x="19281" y="12063"/>
                </a:lnTo>
                <a:lnTo>
                  <a:pt x="20529" y="12063"/>
                </a:lnTo>
                <a:lnTo>
                  <a:pt x="20706" y="11894"/>
                </a:lnTo>
                <a:lnTo>
                  <a:pt x="20888" y="11724"/>
                </a:lnTo>
                <a:lnTo>
                  <a:pt x="21242" y="11724"/>
                </a:lnTo>
                <a:lnTo>
                  <a:pt x="21423" y="11894"/>
                </a:lnTo>
                <a:lnTo>
                  <a:pt x="21600" y="11894"/>
                </a:lnTo>
                <a:lnTo>
                  <a:pt x="21423" y="12556"/>
                </a:lnTo>
                <a:lnTo>
                  <a:pt x="21242" y="12726"/>
                </a:lnTo>
                <a:lnTo>
                  <a:pt x="21065" y="13065"/>
                </a:lnTo>
                <a:lnTo>
                  <a:pt x="20888" y="13558"/>
                </a:lnTo>
                <a:lnTo>
                  <a:pt x="20706" y="13727"/>
                </a:lnTo>
                <a:lnTo>
                  <a:pt x="20485" y="14066"/>
                </a:lnTo>
                <a:lnTo>
                  <a:pt x="20126" y="14236"/>
                </a:lnTo>
                <a:lnTo>
                  <a:pt x="19905" y="14236"/>
                </a:lnTo>
                <a:lnTo>
                  <a:pt x="19724" y="14405"/>
                </a:lnTo>
                <a:lnTo>
                  <a:pt x="19547" y="14898"/>
                </a:lnTo>
                <a:lnTo>
                  <a:pt x="19370" y="15068"/>
                </a:lnTo>
                <a:lnTo>
                  <a:pt x="18790" y="15068"/>
                </a:lnTo>
                <a:lnTo>
                  <a:pt x="18608" y="15407"/>
                </a:lnTo>
                <a:lnTo>
                  <a:pt x="18608" y="16577"/>
                </a:lnTo>
                <a:lnTo>
                  <a:pt x="18653" y="17240"/>
                </a:lnTo>
                <a:lnTo>
                  <a:pt x="18923" y="17409"/>
                </a:lnTo>
                <a:lnTo>
                  <a:pt x="19100" y="17748"/>
                </a:lnTo>
                <a:lnTo>
                  <a:pt x="18923" y="18580"/>
                </a:lnTo>
                <a:lnTo>
                  <a:pt x="18746" y="18919"/>
                </a:lnTo>
                <a:lnTo>
                  <a:pt x="18564" y="19258"/>
                </a:lnTo>
                <a:lnTo>
                  <a:pt x="18431" y="19921"/>
                </a:lnTo>
                <a:lnTo>
                  <a:pt x="18254" y="20599"/>
                </a:lnTo>
                <a:lnTo>
                  <a:pt x="17002" y="20599"/>
                </a:lnTo>
                <a:lnTo>
                  <a:pt x="16511" y="20260"/>
                </a:lnTo>
                <a:lnTo>
                  <a:pt x="16334" y="19921"/>
                </a:lnTo>
                <a:lnTo>
                  <a:pt x="16157" y="19089"/>
                </a:lnTo>
                <a:lnTo>
                  <a:pt x="16020" y="18257"/>
                </a:lnTo>
                <a:lnTo>
                  <a:pt x="15931" y="17579"/>
                </a:lnTo>
                <a:lnTo>
                  <a:pt x="15710" y="17086"/>
                </a:lnTo>
                <a:lnTo>
                  <a:pt x="15440" y="16747"/>
                </a:lnTo>
                <a:lnTo>
                  <a:pt x="15263" y="16069"/>
                </a:lnTo>
                <a:lnTo>
                  <a:pt x="15086" y="15576"/>
                </a:lnTo>
                <a:lnTo>
                  <a:pt x="14904" y="15237"/>
                </a:lnTo>
                <a:lnTo>
                  <a:pt x="14727" y="15068"/>
                </a:lnTo>
                <a:lnTo>
                  <a:pt x="14413" y="14898"/>
                </a:lnTo>
                <a:lnTo>
                  <a:pt x="14236" y="14898"/>
                </a:lnTo>
                <a:lnTo>
                  <a:pt x="14059" y="15068"/>
                </a:lnTo>
                <a:lnTo>
                  <a:pt x="13878" y="15068"/>
                </a:lnTo>
                <a:lnTo>
                  <a:pt x="13745" y="14405"/>
                </a:lnTo>
                <a:lnTo>
                  <a:pt x="13612" y="13727"/>
                </a:lnTo>
                <a:lnTo>
                  <a:pt x="13254" y="13388"/>
                </a:lnTo>
                <a:lnTo>
                  <a:pt x="13077" y="13234"/>
                </a:lnTo>
                <a:lnTo>
                  <a:pt x="12851" y="12895"/>
                </a:lnTo>
                <a:lnTo>
                  <a:pt x="12497" y="12726"/>
                </a:lnTo>
                <a:lnTo>
                  <a:pt x="12316" y="12556"/>
                </a:lnTo>
                <a:lnTo>
                  <a:pt x="12139" y="12726"/>
                </a:lnTo>
                <a:lnTo>
                  <a:pt x="11962" y="13065"/>
                </a:lnTo>
                <a:lnTo>
                  <a:pt x="11780" y="13388"/>
                </a:lnTo>
                <a:lnTo>
                  <a:pt x="11338" y="13727"/>
                </a:lnTo>
                <a:lnTo>
                  <a:pt x="11112" y="13897"/>
                </a:lnTo>
                <a:lnTo>
                  <a:pt x="10935" y="14236"/>
                </a:lnTo>
                <a:lnTo>
                  <a:pt x="10754" y="14236"/>
                </a:lnTo>
                <a:lnTo>
                  <a:pt x="10400" y="13897"/>
                </a:lnTo>
                <a:lnTo>
                  <a:pt x="10085" y="13388"/>
                </a:lnTo>
                <a:lnTo>
                  <a:pt x="9908" y="13234"/>
                </a:lnTo>
                <a:lnTo>
                  <a:pt x="9727" y="12895"/>
                </a:lnTo>
                <a:lnTo>
                  <a:pt x="9550" y="12556"/>
                </a:lnTo>
                <a:lnTo>
                  <a:pt x="9373" y="12063"/>
                </a:lnTo>
                <a:lnTo>
                  <a:pt x="9147" y="11894"/>
                </a:lnTo>
                <a:lnTo>
                  <a:pt x="8970" y="11894"/>
                </a:lnTo>
                <a:lnTo>
                  <a:pt x="8793" y="12217"/>
                </a:lnTo>
                <a:lnTo>
                  <a:pt x="8612" y="12556"/>
                </a:lnTo>
                <a:lnTo>
                  <a:pt x="8523" y="13234"/>
                </a:lnTo>
                <a:lnTo>
                  <a:pt x="8523" y="14575"/>
                </a:lnTo>
                <a:lnTo>
                  <a:pt x="8390" y="15237"/>
                </a:lnTo>
                <a:lnTo>
                  <a:pt x="8302" y="15900"/>
                </a:lnTo>
                <a:lnTo>
                  <a:pt x="8302" y="16577"/>
                </a:lnTo>
                <a:lnTo>
                  <a:pt x="8390" y="17240"/>
                </a:lnTo>
                <a:lnTo>
                  <a:pt x="8479" y="17918"/>
                </a:lnTo>
                <a:lnTo>
                  <a:pt x="8479" y="19921"/>
                </a:lnTo>
                <a:lnTo>
                  <a:pt x="8435" y="20599"/>
                </a:lnTo>
                <a:lnTo>
                  <a:pt x="8258" y="20938"/>
                </a:lnTo>
                <a:lnTo>
                  <a:pt x="7988" y="20938"/>
                </a:lnTo>
                <a:lnTo>
                  <a:pt x="7766" y="21261"/>
                </a:lnTo>
                <a:lnTo>
                  <a:pt x="7585" y="21261"/>
                </a:lnTo>
                <a:lnTo>
                  <a:pt x="7408" y="21431"/>
                </a:lnTo>
                <a:lnTo>
                  <a:pt x="7231" y="21431"/>
                </a:lnTo>
                <a:lnTo>
                  <a:pt x="7050" y="21600"/>
                </a:lnTo>
                <a:lnTo>
                  <a:pt x="6873" y="21092"/>
                </a:lnTo>
                <a:lnTo>
                  <a:pt x="6696" y="20768"/>
                </a:lnTo>
                <a:lnTo>
                  <a:pt x="6337" y="20768"/>
                </a:lnTo>
                <a:lnTo>
                  <a:pt x="6116" y="20429"/>
                </a:lnTo>
                <a:lnTo>
                  <a:pt x="5934" y="20090"/>
                </a:lnTo>
                <a:lnTo>
                  <a:pt x="5757" y="19597"/>
                </a:lnTo>
                <a:lnTo>
                  <a:pt x="5580" y="19258"/>
                </a:lnTo>
                <a:lnTo>
                  <a:pt x="5399" y="19089"/>
                </a:lnTo>
                <a:lnTo>
                  <a:pt x="5045" y="19089"/>
                </a:lnTo>
                <a:lnTo>
                  <a:pt x="4863" y="18919"/>
                </a:lnTo>
                <a:lnTo>
                  <a:pt x="4686" y="18919"/>
                </a:lnTo>
                <a:lnTo>
                  <a:pt x="4509" y="18750"/>
                </a:lnTo>
                <a:lnTo>
                  <a:pt x="4328" y="18750"/>
                </a:lnTo>
                <a:lnTo>
                  <a:pt x="4151" y="18919"/>
                </a:lnTo>
                <a:lnTo>
                  <a:pt x="3974" y="19258"/>
                </a:lnTo>
                <a:lnTo>
                  <a:pt x="3793" y="19751"/>
                </a:lnTo>
                <a:lnTo>
                  <a:pt x="3615" y="20260"/>
                </a:lnTo>
                <a:lnTo>
                  <a:pt x="3438" y="20599"/>
                </a:lnTo>
                <a:lnTo>
                  <a:pt x="3257" y="21092"/>
                </a:lnTo>
                <a:lnTo>
                  <a:pt x="3080" y="21261"/>
                </a:lnTo>
                <a:lnTo>
                  <a:pt x="2903" y="20599"/>
                </a:lnTo>
                <a:lnTo>
                  <a:pt x="2854" y="19921"/>
                </a:lnTo>
                <a:lnTo>
                  <a:pt x="2766" y="19258"/>
                </a:lnTo>
                <a:lnTo>
                  <a:pt x="2766" y="18580"/>
                </a:lnTo>
                <a:lnTo>
                  <a:pt x="2722" y="17918"/>
                </a:lnTo>
                <a:lnTo>
                  <a:pt x="2633" y="17240"/>
                </a:lnTo>
                <a:lnTo>
                  <a:pt x="2456" y="16916"/>
                </a:lnTo>
                <a:lnTo>
                  <a:pt x="2230" y="16747"/>
                </a:lnTo>
                <a:lnTo>
                  <a:pt x="2053" y="16577"/>
                </a:lnTo>
                <a:lnTo>
                  <a:pt x="1876" y="16069"/>
                </a:lnTo>
                <a:lnTo>
                  <a:pt x="1739" y="15407"/>
                </a:lnTo>
                <a:lnTo>
                  <a:pt x="1695" y="14729"/>
                </a:lnTo>
                <a:lnTo>
                  <a:pt x="1651" y="13897"/>
                </a:lnTo>
                <a:lnTo>
                  <a:pt x="1562" y="13234"/>
                </a:lnTo>
                <a:lnTo>
                  <a:pt x="1385" y="12895"/>
                </a:lnTo>
                <a:lnTo>
                  <a:pt x="1204" y="12387"/>
                </a:lnTo>
                <a:lnTo>
                  <a:pt x="1027" y="12063"/>
                </a:lnTo>
                <a:lnTo>
                  <a:pt x="624" y="12063"/>
                </a:lnTo>
                <a:lnTo>
                  <a:pt x="580" y="11385"/>
                </a:lnTo>
                <a:lnTo>
                  <a:pt x="535" y="10723"/>
                </a:lnTo>
                <a:lnTo>
                  <a:pt x="535" y="7195"/>
                </a:lnTo>
                <a:lnTo>
                  <a:pt x="358" y="7025"/>
                </a:lnTo>
                <a:lnTo>
                  <a:pt x="270" y="6363"/>
                </a:lnTo>
                <a:lnTo>
                  <a:pt x="270" y="4360"/>
                </a:lnTo>
                <a:lnTo>
                  <a:pt x="221" y="3682"/>
                </a:lnTo>
                <a:lnTo>
                  <a:pt x="270" y="3020"/>
                </a:lnTo>
                <a:lnTo>
                  <a:pt x="403" y="2342"/>
                </a:lnTo>
                <a:lnTo>
                  <a:pt x="403" y="1679"/>
                </a:lnTo>
                <a:lnTo>
                  <a:pt x="270" y="1001"/>
                </a:lnTo>
                <a:lnTo>
                  <a:pt x="89" y="662"/>
                </a:lnTo>
                <a:lnTo>
                  <a:pt x="0" y="0"/>
                </a:lnTo>
                <a:lnTo>
                  <a:pt x="0" y="1001"/>
                </a:lnTo>
                <a:lnTo>
                  <a:pt x="0" y="0"/>
                </a:lnTo>
              </a:path>
            </a:pathLst>
          </a:custGeom>
          <a:solidFill>
            <a:srgbClr val="656565"/>
          </a:solidFill>
          <a:ln w="12700">
            <a:miter lim="400000"/>
          </a:ln>
        </p:spPr>
        <p:txBody>
          <a:bodyPr lIns="45718" tIns="45718" rIns="45718" bIns="45718"/>
          <a:lstStyle/>
          <a:p>
            <a:pPr>
              <a:defRPr sz="2800">
                <a:solidFill>
                  <a:srgbClr val="FFFFFF"/>
                </a:solidFill>
                <a:effectLst>
                  <a:outerShdw blurRad="12700" dist="25400" dir="2700000" rotWithShape="0">
                    <a:srgbClr val="000000"/>
                  </a:outerShdw>
                </a:effectLst>
                <a:latin typeface="Comic Sans MS"/>
                <a:ea typeface="Comic Sans MS"/>
                <a:cs typeface="Comic Sans MS"/>
                <a:sym typeface="Comic Sans MS"/>
              </a:defRPr>
            </a:pPr>
            <a:endParaRPr/>
          </a:p>
        </p:txBody>
      </p:sp>
      <p:sp>
        <p:nvSpPr>
          <p:cNvPr id="123" name="AutoShape 6"/>
          <p:cNvSpPr/>
          <p:nvPr/>
        </p:nvSpPr>
        <p:spPr>
          <a:xfrm>
            <a:off x="661986" y="871535"/>
            <a:ext cx="7924803" cy="5162555"/>
          </a:xfrm>
          <a:custGeom>
            <a:avLst/>
            <a:gdLst/>
            <a:ahLst/>
            <a:cxnLst>
              <a:cxn ang="0">
                <a:pos x="wd2" y="hd2"/>
              </a:cxn>
              <a:cxn ang="5400000">
                <a:pos x="wd2" y="hd2"/>
              </a:cxn>
              <a:cxn ang="10800000">
                <a:pos x="wd2" y="hd2"/>
              </a:cxn>
              <a:cxn ang="16200000">
                <a:pos x="wd2" y="hd2"/>
              </a:cxn>
            </a:cxnLst>
            <a:rect l="0" t="0" r="r" b="b"/>
            <a:pathLst>
              <a:path w="21600" h="21600" extrusionOk="0">
                <a:moveTo>
                  <a:pt x="5365" y="16041"/>
                </a:moveTo>
                <a:lnTo>
                  <a:pt x="5149" y="16180"/>
                </a:lnTo>
                <a:lnTo>
                  <a:pt x="4976" y="16326"/>
                </a:lnTo>
                <a:lnTo>
                  <a:pt x="4933" y="16618"/>
                </a:lnTo>
                <a:lnTo>
                  <a:pt x="4933" y="16904"/>
                </a:lnTo>
                <a:lnTo>
                  <a:pt x="4842" y="17196"/>
                </a:lnTo>
                <a:lnTo>
                  <a:pt x="4669" y="17336"/>
                </a:lnTo>
                <a:lnTo>
                  <a:pt x="4496" y="17409"/>
                </a:lnTo>
                <a:lnTo>
                  <a:pt x="4318" y="17555"/>
                </a:lnTo>
                <a:lnTo>
                  <a:pt x="4188" y="17841"/>
                </a:lnTo>
                <a:lnTo>
                  <a:pt x="4188" y="18133"/>
                </a:lnTo>
                <a:lnTo>
                  <a:pt x="4145" y="18492"/>
                </a:lnTo>
                <a:lnTo>
                  <a:pt x="4145" y="18784"/>
                </a:lnTo>
                <a:lnTo>
                  <a:pt x="4188" y="19069"/>
                </a:lnTo>
                <a:lnTo>
                  <a:pt x="4188" y="19362"/>
                </a:lnTo>
                <a:lnTo>
                  <a:pt x="4059" y="19647"/>
                </a:lnTo>
                <a:lnTo>
                  <a:pt x="3838" y="19793"/>
                </a:lnTo>
                <a:lnTo>
                  <a:pt x="3665" y="20013"/>
                </a:lnTo>
                <a:lnTo>
                  <a:pt x="3492" y="20225"/>
                </a:lnTo>
                <a:lnTo>
                  <a:pt x="3098" y="20225"/>
                </a:lnTo>
                <a:lnTo>
                  <a:pt x="2925" y="20298"/>
                </a:lnTo>
                <a:lnTo>
                  <a:pt x="2882" y="20590"/>
                </a:lnTo>
                <a:lnTo>
                  <a:pt x="2882" y="20949"/>
                </a:lnTo>
                <a:lnTo>
                  <a:pt x="2791" y="21241"/>
                </a:lnTo>
                <a:lnTo>
                  <a:pt x="2575" y="21527"/>
                </a:lnTo>
                <a:lnTo>
                  <a:pt x="2401" y="21600"/>
                </a:lnTo>
                <a:lnTo>
                  <a:pt x="2267" y="21308"/>
                </a:lnTo>
                <a:lnTo>
                  <a:pt x="2181" y="21022"/>
                </a:lnTo>
                <a:lnTo>
                  <a:pt x="2051" y="20730"/>
                </a:lnTo>
                <a:lnTo>
                  <a:pt x="2094" y="20444"/>
                </a:lnTo>
                <a:lnTo>
                  <a:pt x="2094" y="20152"/>
                </a:lnTo>
                <a:lnTo>
                  <a:pt x="1921" y="20013"/>
                </a:lnTo>
                <a:lnTo>
                  <a:pt x="1744" y="20013"/>
                </a:lnTo>
                <a:lnTo>
                  <a:pt x="1571" y="20086"/>
                </a:lnTo>
                <a:lnTo>
                  <a:pt x="1398" y="20225"/>
                </a:lnTo>
                <a:lnTo>
                  <a:pt x="1220" y="20371"/>
                </a:lnTo>
                <a:lnTo>
                  <a:pt x="1047" y="20444"/>
                </a:lnTo>
                <a:lnTo>
                  <a:pt x="874" y="20371"/>
                </a:lnTo>
                <a:lnTo>
                  <a:pt x="697" y="20371"/>
                </a:lnTo>
                <a:lnTo>
                  <a:pt x="524" y="20086"/>
                </a:lnTo>
                <a:lnTo>
                  <a:pt x="524" y="19793"/>
                </a:lnTo>
                <a:lnTo>
                  <a:pt x="394" y="19508"/>
                </a:lnTo>
                <a:lnTo>
                  <a:pt x="173" y="19362"/>
                </a:lnTo>
                <a:lnTo>
                  <a:pt x="0" y="18996"/>
                </a:lnTo>
                <a:lnTo>
                  <a:pt x="130" y="18711"/>
                </a:lnTo>
                <a:lnTo>
                  <a:pt x="307" y="18784"/>
                </a:lnTo>
                <a:lnTo>
                  <a:pt x="394" y="19069"/>
                </a:lnTo>
                <a:lnTo>
                  <a:pt x="610" y="19215"/>
                </a:lnTo>
                <a:lnTo>
                  <a:pt x="788" y="19215"/>
                </a:lnTo>
                <a:lnTo>
                  <a:pt x="874" y="19508"/>
                </a:lnTo>
                <a:lnTo>
                  <a:pt x="1090" y="19720"/>
                </a:lnTo>
                <a:lnTo>
                  <a:pt x="1263" y="19508"/>
                </a:lnTo>
                <a:lnTo>
                  <a:pt x="1311" y="19215"/>
                </a:lnTo>
                <a:lnTo>
                  <a:pt x="1311" y="18930"/>
                </a:lnTo>
                <a:lnTo>
                  <a:pt x="1484" y="18857"/>
                </a:lnTo>
                <a:lnTo>
                  <a:pt x="1657" y="18996"/>
                </a:lnTo>
                <a:lnTo>
                  <a:pt x="1835" y="18784"/>
                </a:lnTo>
                <a:lnTo>
                  <a:pt x="2008" y="18565"/>
                </a:lnTo>
                <a:lnTo>
                  <a:pt x="2181" y="18784"/>
                </a:lnTo>
                <a:lnTo>
                  <a:pt x="2401" y="18996"/>
                </a:lnTo>
                <a:lnTo>
                  <a:pt x="2575" y="19069"/>
                </a:lnTo>
                <a:lnTo>
                  <a:pt x="2791" y="19142"/>
                </a:lnTo>
                <a:lnTo>
                  <a:pt x="2838" y="18857"/>
                </a:lnTo>
                <a:lnTo>
                  <a:pt x="2791" y="18565"/>
                </a:lnTo>
                <a:lnTo>
                  <a:pt x="2968" y="18418"/>
                </a:lnTo>
                <a:lnTo>
                  <a:pt x="2968" y="18133"/>
                </a:lnTo>
                <a:lnTo>
                  <a:pt x="3141" y="17987"/>
                </a:lnTo>
                <a:lnTo>
                  <a:pt x="3492" y="17987"/>
                </a:lnTo>
                <a:lnTo>
                  <a:pt x="3665" y="17841"/>
                </a:lnTo>
                <a:lnTo>
                  <a:pt x="3838" y="17701"/>
                </a:lnTo>
                <a:lnTo>
                  <a:pt x="3972" y="17409"/>
                </a:lnTo>
                <a:lnTo>
                  <a:pt x="4145" y="17263"/>
                </a:lnTo>
                <a:lnTo>
                  <a:pt x="4318" y="17263"/>
                </a:lnTo>
                <a:lnTo>
                  <a:pt x="4409" y="16977"/>
                </a:lnTo>
                <a:lnTo>
                  <a:pt x="4539" y="16685"/>
                </a:lnTo>
                <a:lnTo>
                  <a:pt x="4496" y="16399"/>
                </a:lnTo>
                <a:lnTo>
                  <a:pt x="4318" y="16253"/>
                </a:lnTo>
                <a:lnTo>
                  <a:pt x="4145" y="16253"/>
                </a:lnTo>
                <a:lnTo>
                  <a:pt x="3972" y="16107"/>
                </a:lnTo>
                <a:lnTo>
                  <a:pt x="3795" y="15968"/>
                </a:lnTo>
                <a:lnTo>
                  <a:pt x="3622" y="16041"/>
                </a:lnTo>
                <a:lnTo>
                  <a:pt x="3449" y="15968"/>
                </a:lnTo>
                <a:lnTo>
                  <a:pt x="3362" y="15675"/>
                </a:lnTo>
                <a:lnTo>
                  <a:pt x="3449" y="15390"/>
                </a:lnTo>
                <a:lnTo>
                  <a:pt x="3492" y="15097"/>
                </a:lnTo>
                <a:lnTo>
                  <a:pt x="3098" y="14885"/>
                </a:lnTo>
                <a:lnTo>
                  <a:pt x="2925" y="14812"/>
                </a:lnTo>
                <a:lnTo>
                  <a:pt x="2791" y="14520"/>
                </a:lnTo>
                <a:lnTo>
                  <a:pt x="2618" y="14373"/>
                </a:lnTo>
                <a:lnTo>
                  <a:pt x="2445" y="14300"/>
                </a:lnTo>
                <a:lnTo>
                  <a:pt x="2267" y="14161"/>
                </a:lnTo>
                <a:lnTo>
                  <a:pt x="2094" y="14015"/>
                </a:lnTo>
                <a:lnTo>
                  <a:pt x="1921" y="14015"/>
                </a:lnTo>
                <a:lnTo>
                  <a:pt x="1744" y="13942"/>
                </a:lnTo>
                <a:lnTo>
                  <a:pt x="1571" y="13942"/>
                </a:lnTo>
                <a:lnTo>
                  <a:pt x="1484" y="13656"/>
                </a:lnTo>
                <a:lnTo>
                  <a:pt x="1484" y="13364"/>
                </a:lnTo>
                <a:lnTo>
                  <a:pt x="1311" y="13291"/>
                </a:lnTo>
                <a:lnTo>
                  <a:pt x="1220" y="13005"/>
                </a:lnTo>
                <a:lnTo>
                  <a:pt x="1047" y="12713"/>
                </a:lnTo>
                <a:lnTo>
                  <a:pt x="961" y="12427"/>
                </a:lnTo>
                <a:lnTo>
                  <a:pt x="1047" y="12135"/>
                </a:lnTo>
                <a:lnTo>
                  <a:pt x="1220" y="12135"/>
                </a:lnTo>
                <a:lnTo>
                  <a:pt x="1354" y="12427"/>
                </a:lnTo>
                <a:lnTo>
                  <a:pt x="1527" y="12640"/>
                </a:lnTo>
                <a:lnTo>
                  <a:pt x="1700" y="12786"/>
                </a:lnTo>
                <a:lnTo>
                  <a:pt x="1744" y="13078"/>
                </a:lnTo>
                <a:lnTo>
                  <a:pt x="1921" y="13364"/>
                </a:lnTo>
                <a:lnTo>
                  <a:pt x="2094" y="13437"/>
                </a:lnTo>
                <a:lnTo>
                  <a:pt x="2267" y="13723"/>
                </a:lnTo>
                <a:lnTo>
                  <a:pt x="2401" y="14015"/>
                </a:lnTo>
                <a:lnTo>
                  <a:pt x="2575" y="14088"/>
                </a:lnTo>
                <a:lnTo>
                  <a:pt x="2925" y="14088"/>
                </a:lnTo>
                <a:lnTo>
                  <a:pt x="3098" y="13942"/>
                </a:lnTo>
                <a:lnTo>
                  <a:pt x="3271" y="13723"/>
                </a:lnTo>
                <a:lnTo>
                  <a:pt x="3449" y="13656"/>
                </a:lnTo>
                <a:lnTo>
                  <a:pt x="3622" y="13796"/>
                </a:lnTo>
                <a:lnTo>
                  <a:pt x="3795" y="14015"/>
                </a:lnTo>
                <a:lnTo>
                  <a:pt x="4145" y="14015"/>
                </a:lnTo>
                <a:lnTo>
                  <a:pt x="4318" y="14088"/>
                </a:lnTo>
                <a:lnTo>
                  <a:pt x="4452" y="14373"/>
                </a:lnTo>
                <a:lnTo>
                  <a:pt x="4625" y="14373"/>
                </a:lnTo>
                <a:lnTo>
                  <a:pt x="4799" y="14300"/>
                </a:lnTo>
                <a:lnTo>
                  <a:pt x="4976" y="14234"/>
                </a:lnTo>
                <a:lnTo>
                  <a:pt x="5149" y="14234"/>
                </a:lnTo>
                <a:lnTo>
                  <a:pt x="5149" y="14520"/>
                </a:lnTo>
                <a:lnTo>
                  <a:pt x="5106" y="14812"/>
                </a:lnTo>
                <a:lnTo>
                  <a:pt x="5063" y="15097"/>
                </a:lnTo>
                <a:lnTo>
                  <a:pt x="5106" y="15390"/>
                </a:lnTo>
                <a:lnTo>
                  <a:pt x="5279" y="15602"/>
                </a:lnTo>
                <a:lnTo>
                  <a:pt x="5456" y="15894"/>
                </a:lnTo>
                <a:lnTo>
                  <a:pt x="5629" y="15968"/>
                </a:lnTo>
                <a:lnTo>
                  <a:pt x="5716" y="15675"/>
                </a:lnTo>
                <a:lnTo>
                  <a:pt x="5716" y="15390"/>
                </a:lnTo>
                <a:lnTo>
                  <a:pt x="5629" y="15097"/>
                </a:lnTo>
                <a:lnTo>
                  <a:pt x="5586" y="14812"/>
                </a:lnTo>
                <a:lnTo>
                  <a:pt x="5716" y="14520"/>
                </a:lnTo>
                <a:lnTo>
                  <a:pt x="5889" y="14373"/>
                </a:lnTo>
                <a:lnTo>
                  <a:pt x="6066" y="14373"/>
                </a:lnTo>
                <a:lnTo>
                  <a:pt x="6066" y="14088"/>
                </a:lnTo>
                <a:lnTo>
                  <a:pt x="6023" y="13796"/>
                </a:lnTo>
                <a:lnTo>
                  <a:pt x="6239" y="13723"/>
                </a:lnTo>
                <a:lnTo>
                  <a:pt x="6413" y="13723"/>
                </a:lnTo>
                <a:lnTo>
                  <a:pt x="6590" y="13796"/>
                </a:lnTo>
                <a:lnTo>
                  <a:pt x="6720" y="13510"/>
                </a:lnTo>
                <a:lnTo>
                  <a:pt x="6720" y="12932"/>
                </a:lnTo>
                <a:lnTo>
                  <a:pt x="6893" y="12713"/>
                </a:lnTo>
                <a:lnTo>
                  <a:pt x="7113" y="12713"/>
                </a:lnTo>
                <a:lnTo>
                  <a:pt x="7330" y="12640"/>
                </a:lnTo>
                <a:lnTo>
                  <a:pt x="7724" y="12640"/>
                </a:lnTo>
                <a:lnTo>
                  <a:pt x="7897" y="12500"/>
                </a:lnTo>
                <a:lnTo>
                  <a:pt x="8074" y="12500"/>
                </a:lnTo>
                <a:lnTo>
                  <a:pt x="8204" y="12208"/>
                </a:lnTo>
                <a:lnTo>
                  <a:pt x="8204" y="11923"/>
                </a:lnTo>
                <a:lnTo>
                  <a:pt x="8161" y="11630"/>
                </a:lnTo>
                <a:lnTo>
                  <a:pt x="8161" y="11345"/>
                </a:lnTo>
                <a:lnTo>
                  <a:pt x="8204" y="11052"/>
                </a:lnTo>
                <a:lnTo>
                  <a:pt x="8161" y="10767"/>
                </a:lnTo>
                <a:lnTo>
                  <a:pt x="8161" y="10475"/>
                </a:lnTo>
                <a:lnTo>
                  <a:pt x="8334" y="10328"/>
                </a:lnTo>
                <a:lnTo>
                  <a:pt x="8727" y="10328"/>
                </a:lnTo>
                <a:lnTo>
                  <a:pt x="8727" y="10043"/>
                </a:lnTo>
                <a:lnTo>
                  <a:pt x="8857" y="9751"/>
                </a:lnTo>
                <a:lnTo>
                  <a:pt x="9078" y="9538"/>
                </a:lnTo>
                <a:lnTo>
                  <a:pt x="9121" y="9246"/>
                </a:lnTo>
                <a:lnTo>
                  <a:pt x="9121" y="8960"/>
                </a:lnTo>
                <a:lnTo>
                  <a:pt x="9294" y="8741"/>
                </a:lnTo>
                <a:lnTo>
                  <a:pt x="9467" y="8668"/>
                </a:lnTo>
                <a:lnTo>
                  <a:pt x="9424" y="8960"/>
                </a:lnTo>
                <a:lnTo>
                  <a:pt x="9381" y="9246"/>
                </a:lnTo>
                <a:lnTo>
                  <a:pt x="9294" y="9538"/>
                </a:lnTo>
                <a:lnTo>
                  <a:pt x="9294" y="10116"/>
                </a:lnTo>
                <a:lnTo>
                  <a:pt x="9251" y="10401"/>
                </a:lnTo>
                <a:lnTo>
                  <a:pt x="9424" y="10328"/>
                </a:lnTo>
                <a:lnTo>
                  <a:pt x="9558" y="10043"/>
                </a:lnTo>
                <a:lnTo>
                  <a:pt x="9731" y="10255"/>
                </a:lnTo>
                <a:lnTo>
                  <a:pt x="9904" y="10401"/>
                </a:lnTo>
                <a:lnTo>
                  <a:pt x="9948" y="10116"/>
                </a:lnTo>
                <a:lnTo>
                  <a:pt x="10125" y="9970"/>
                </a:lnTo>
                <a:lnTo>
                  <a:pt x="10212" y="9677"/>
                </a:lnTo>
                <a:lnTo>
                  <a:pt x="10168" y="9392"/>
                </a:lnTo>
                <a:lnTo>
                  <a:pt x="10168" y="9100"/>
                </a:lnTo>
                <a:lnTo>
                  <a:pt x="9991" y="9033"/>
                </a:lnTo>
                <a:lnTo>
                  <a:pt x="9861" y="8741"/>
                </a:lnTo>
                <a:lnTo>
                  <a:pt x="9861" y="8090"/>
                </a:lnTo>
                <a:lnTo>
                  <a:pt x="9904" y="7804"/>
                </a:lnTo>
                <a:lnTo>
                  <a:pt x="9904" y="7512"/>
                </a:lnTo>
                <a:lnTo>
                  <a:pt x="9861" y="7227"/>
                </a:lnTo>
                <a:lnTo>
                  <a:pt x="9688" y="7154"/>
                </a:lnTo>
                <a:lnTo>
                  <a:pt x="9511" y="7300"/>
                </a:lnTo>
                <a:lnTo>
                  <a:pt x="9338" y="7227"/>
                </a:lnTo>
                <a:lnTo>
                  <a:pt x="9164" y="6934"/>
                </a:lnTo>
                <a:lnTo>
                  <a:pt x="9078" y="6649"/>
                </a:lnTo>
                <a:lnTo>
                  <a:pt x="9121" y="6356"/>
                </a:lnTo>
                <a:lnTo>
                  <a:pt x="9078" y="6071"/>
                </a:lnTo>
                <a:lnTo>
                  <a:pt x="8987" y="5779"/>
                </a:lnTo>
                <a:lnTo>
                  <a:pt x="8944" y="5493"/>
                </a:lnTo>
                <a:lnTo>
                  <a:pt x="8987" y="5201"/>
                </a:lnTo>
                <a:lnTo>
                  <a:pt x="8987" y="4337"/>
                </a:lnTo>
                <a:lnTo>
                  <a:pt x="9121" y="4045"/>
                </a:lnTo>
                <a:lnTo>
                  <a:pt x="9208" y="3759"/>
                </a:lnTo>
                <a:lnTo>
                  <a:pt x="9208" y="3467"/>
                </a:lnTo>
                <a:lnTo>
                  <a:pt x="9121" y="3182"/>
                </a:lnTo>
                <a:lnTo>
                  <a:pt x="8944" y="3035"/>
                </a:lnTo>
                <a:lnTo>
                  <a:pt x="8771" y="2816"/>
                </a:lnTo>
                <a:lnTo>
                  <a:pt x="8598" y="2670"/>
                </a:lnTo>
                <a:lnTo>
                  <a:pt x="8247" y="2670"/>
                </a:lnTo>
                <a:lnTo>
                  <a:pt x="8117" y="2385"/>
                </a:lnTo>
                <a:lnTo>
                  <a:pt x="8247" y="2092"/>
                </a:lnTo>
                <a:lnTo>
                  <a:pt x="8204" y="1807"/>
                </a:lnTo>
                <a:lnTo>
                  <a:pt x="8247" y="1514"/>
                </a:lnTo>
                <a:lnTo>
                  <a:pt x="8334" y="1229"/>
                </a:lnTo>
                <a:lnTo>
                  <a:pt x="8117" y="1156"/>
                </a:lnTo>
                <a:lnTo>
                  <a:pt x="7940" y="1156"/>
                </a:lnTo>
                <a:lnTo>
                  <a:pt x="7724" y="1083"/>
                </a:lnTo>
                <a:lnTo>
                  <a:pt x="7594" y="797"/>
                </a:lnTo>
                <a:lnTo>
                  <a:pt x="7416" y="505"/>
                </a:lnTo>
                <a:lnTo>
                  <a:pt x="7070" y="359"/>
                </a:lnTo>
                <a:lnTo>
                  <a:pt x="7113" y="73"/>
                </a:lnTo>
                <a:lnTo>
                  <a:pt x="7287" y="0"/>
                </a:lnTo>
                <a:lnTo>
                  <a:pt x="7507" y="0"/>
                </a:lnTo>
                <a:lnTo>
                  <a:pt x="7594" y="292"/>
                </a:lnTo>
                <a:lnTo>
                  <a:pt x="7810" y="432"/>
                </a:lnTo>
                <a:lnTo>
                  <a:pt x="7987" y="432"/>
                </a:lnTo>
                <a:lnTo>
                  <a:pt x="8161" y="505"/>
                </a:lnTo>
                <a:lnTo>
                  <a:pt x="8377" y="578"/>
                </a:lnTo>
                <a:lnTo>
                  <a:pt x="8511" y="870"/>
                </a:lnTo>
                <a:lnTo>
                  <a:pt x="8511" y="1156"/>
                </a:lnTo>
                <a:lnTo>
                  <a:pt x="8684" y="1229"/>
                </a:lnTo>
                <a:lnTo>
                  <a:pt x="8814" y="1514"/>
                </a:lnTo>
                <a:lnTo>
                  <a:pt x="8987" y="1514"/>
                </a:lnTo>
                <a:lnTo>
                  <a:pt x="9208" y="1375"/>
                </a:lnTo>
                <a:lnTo>
                  <a:pt x="9424" y="1302"/>
                </a:lnTo>
                <a:lnTo>
                  <a:pt x="9601" y="1448"/>
                </a:lnTo>
                <a:lnTo>
                  <a:pt x="9601" y="1734"/>
                </a:lnTo>
                <a:lnTo>
                  <a:pt x="9511" y="2026"/>
                </a:lnTo>
                <a:lnTo>
                  <a:pt x="9511" y="2311"/>
                </a:lnTo>
                <a:lnTo>
                  <a:pt x="9645" y="2604"/>
                </a:lnTo>
                <a:lnTo>
                  <a:pt x="9818" y="2604"/>
                </a:lnTo>
                <a:lnTo>
                  <a:pt x="9991" y="2670"/>
                </a:lnTo>
                <a:lnTo>
                  <a:pt x="10168" y="2962"/>
                </a:lnTo>
                <a:lnTo>
                  <a:pt x="9948" y="3248"/>
                </a:lnTo>
                <a:lnTo>
                  <a:pt x="9775" y="3321"/>
                </a:lnTo>
                <a:lnTo>
                  <a:pt x="9688" y="3613"/>
                </a:lnTo>
                <a:lnTo>
                  <a:pt x="9688" y="3899"/>
                </a:lnTo>
                <a:lnTo>
                  <a:pt x="9601" y="4191"/>
                </a:lnTo>
                <a:lnTo>
                  <a:pt x="9467" y="4477"/>
                </a:lnTo>
                <a:lnTo>
                  <a:pt x="9121" y="4769"/>
                </a:lnTo>
                <a:lnTo>
                  <a:pt x="9078" y="5055"/>
                </a:lnTo>
                <a:lnTo>
                  <a:pt x="9078" y="5347"/>
                </a:lnTo>
                <a:lnTo>
                  <a:pt x="9121" y="5632"/>
                </a:lnTo>
                <a:lnTo>
                  <a:pt x="9294" y="5706"/>
                </a:lnTo>
                <a:lnTo>
                  <a:pt x="9467" y="5706"/>
                </a:lnTo>
                <a:lnTo>
                  <a:pt x="9645" y="5632"/>
                </a:lnTo>
                <a:lnTo>
                  <a:pt x="9991" y="6071"/>
                </a:lnTo>
                <a:lnTo>
                  <a:pt x="10168" y="5925"/>
                </a:lnTo>
                <a:lnTo>
                  <a:pt x="10212" y="5632"/>
                </a:lnTo>
                <a:lnTo>
                  <a:pt x="10212" y="4769"/>
                </a:lnTo>
                <a:lnTo>
                  <a:pt x="10385" y="4696"/>
                </a:lnTo>
                <a:lnTo>
                  <a:pt x="10562" y="4769"/>
                </a:lnTo>
                <a:lnTo>
                  <a:pt x="10735" y="4915"/>
                </a:lnTo>
                <a:lnTo>
                  <a:pt x="10908" y="4982"/>
                </a:lnTo>
                <a:lnTo>
                  <a:pt x="11086" y="4696"/>
                </a:lnTo>
                <a:lnTo>
                  <a:pt x="11129" y="4404"/>
                </a:lnTo>
                <a:lnTo>
                  <a:pt x="11129" y="4118"/>
                </a:lnTo>
                <a:lnTo>
                  <a:pt x="10951" y="3899"/>
                </a:lnTo>
                <a:lnTo>
                  <a:pt x="10778" y="3899"/>
                </a:lnTo>
                <a:lnTo>
                  <a:pt x="10605" y="3759"/>
                </a:lnTo>
                <a:lnTo>
                  <a:pt x="10514" y="3467"/>
                </a:lnTo>
                <a:lnTo>
                  <a:pt x="10514" y="2816"/>
                </a:lnTo>
                <a:lnTo>
                  <a:pt x="10428" y="2458"/>
                </a:lnTo>
                <a:lnTo>
                  <a:pt x="10385" y="2165"/>
                </a:lnTo>
                <a:lnTo>
                  <a:pt x="10562" y="2026"/>
                </a:lnTo>
                <a:lnTo>
                  <a:pt x="11086" y="2026"/>
                </a:lnTo>
                <a:lnTo>
                  <a:pt x="11259" y="2092"/>
                </a:lnTo>
                <a:lnTo>
                  <a:pt x="11432" y="1807"/>
                </a:lnTo>
                <a:lnTo>
                  <a:pt x="11562" y="1514"/>
                </a:lnTo>
                <a:lnTo>
                  <a:pt x="11739" y="1375"/>
                </a:lnTo>
                <a:lnTo>
                  <a:pt x="11912" y="1302"/>
                </a:lnTo>
                <a:lnTo>
                  <a:pt x="12089" y="1083"/>
                </a:lnTo>
                <a:lnTo>
                  <a:pt x="12262" y="937"/>
                </a:lnTo>
                <a:lnTo>
                  <a:pt x="12436" y="1083"/>
                </a:lnTo>
                <a:lnTo>
                  <a:pt x="12613" y="1302"/>
                </a:lnTo>
                <a:lnTo>
                  <a:pt x="12959" y="1156"/>
                </a:lnTo>
                <a:lnTo>
                  <a:pt x="13137" y="1083"/>
                </a:lnTo>
                <a:lnTo>
                  <a:pt x="13310" y="1302"/>
                </a:lnTo>
                <a:lnTo>
                  <a:pt x="13483" y="1448"/>
                </a:lnTo>
                <a:lnTo>
                  <a:pt x="13703" y="1375"/>
                </a:lnTo>
                <a:lnTo>
                  <a:pt x="13876" y="1302"/>
                </a:lnTo>
                <a:lnTo>
                  <a:pt x="14050" y="1448"/>
                </a:lnTo>
                <a:lnTo>
                  <a:pt x="14136" y="1734"/>
                </a:lnTo>
                <a:lnTo>
                  <a:pt x="14136" y="2026"/>
                </a:lnTo>
                <a:lnTo>
                  <a:pt x="14093" y="2311"/>
                </a:lnTo>
                <a:lnTo>
                  <a:pt x="13963" y="2604"/>
                </a:lnTo>
                <a:lnTo>
                  <a:pt x="13876" y="2889"/>
                </a:lnTo>
                <a:lnTo>
                  <a:pt x="13833" y="3182"/>
                </a:lnTo>
                <a:lnTo>
                  <a:pt x="13660" y="3394"/>
                </a:lnTo>
                <a:lnTo>
                  <a:pt x="13876" y="3613"/>
                </a:lnTo>
                <a:lnTo>
                  <a:pt x="14050" y="3686"/>
                </a:lnTo>
                <a:lnTo>
                  <a:pt x="14227" y="3759"/>
                </a:lnTo>
                <a:lnTo>
                  <a:pt x="14357" y="4045"/>
                </a:lnTo>
                <a:lnTo>
                  <a:pt x="14487" y="4337"/>
                </a:lnTo>
                <a:lnTo>
                  <a:pt x="14313" y="4477"/>
                </a:lnTo>
                <a:lnTo>
                  <a:pt x="13963" y="4477"/>
                </a:lnTo>
                <a:lnTo>
                  <a:pt x="13790" y="4696"/>
                </a:lnTo>
                <a:lnTo>
                  <a:pt x="13747" y="4982"/>
                </a:lnTo>
                <a:lnTo>
                  <a:pt x="13569" y="5201"/>
                </a:lnTo>
                <a:lnTo>
                  <a:pt x="12042" y="5201"/>
                </a:lnTo>
                <a:lnTo>
                  <a:pt x="11869" y="5347"/>
                </a:lnTo>
                <a:lnTo>
                  <a:pt x="11825" y="5632"/>
                </a:lnTo>
                <a:lnTo>
                  <a:pt x="12042" y="5852"/>
                </a:lnTo>
                <a:lnTo>
                  <a:pt x="12219" y="5852"/>
                </a:lnTo>
                <a:lnTo>
                  <a:pt x="12392" y="5779"/>
                </a:lnTo>
                <a:lnTo>
                  <a:pt x="12479" y="6071"/>
                </a:lnTo>
                <a:lnTo>
                  <a:pt x="12522" y="6356"/>
                </a:lnTo>
                <a:lnTo>
                  <a:pt x="12522" y="6715"/>
                </a:lnTo>
                <a:lnTo>
                  <a:pt x="12565" y="7007"/>
                </a:lnTo>
                <a:lnTo>
                  <a:pt x="12873" y="7007"/>
                </a:lnTo>
                <a:lnTo>
                  <a:pt x="13046" y="6934"/>
                </a:lnTo>
                <a:lnTo>
                  <a:pt x="13223" y="6861"/>
                </a:lnTo>
                <a:lnTo>
                  <a:pt x="13396" y="7007"/>
                </a:lnTo>
                <a:lnTo>
                  <a:pt x="13569" y="7007"/>
                </a:lnTo>
                <a:lnTo>
                  <a:pt x="13703" y="6715"/>
                </a:lnTo>
                <a:lnTo>
                  <a:pt x="13876" y="6576"/>
                </a:lnTo>
                <a:lnTo>
                  <a:pt x="14050" y="6430"/>
                </a:lnTo>
                <a:lnTo>
                  <a:pt x="14227" y="6283"/>
                </a:lnTo>
                <a:lnTo>
                  <a:pt x="14443" y="6356"/>
                </a:lnTo>
                <a:lnTo>
                  <a:pt x="14616" y="6649"/>
                </a:lnTo>
                <a:lnTo>
                  <a:pt x="14794" y="6861"/>
                </a:lnTo>
                <a:lnTo>
                  <a:pt x="15140" y="6861"/>
                </a:lnTo>
                <a:lnTo>
                  <a:pt x="15317" y="6715"/>
                </a:lnTo>
                <a:lnTo>
                  <a:pt x="15490" y="6649"/>
                </a:lnTo>
                <a:lnTo>
                  <a:pt x="15663" y="6649"/>
                </a:lnTo>
                <a:lnTo>
                  <a:pt x="15841" y="6715"/>
                </a:lnTo>
                <a:lnTo>
                  <a:pt x="15927" y="7080"/>
                </a:lnTo>
                <a:lnTo>
                  <a:pt x="15971" y="7366"/>
                </a:lnTo>
                <a:lnTo>
                  <a:pt x="15971" y="7658"/>
                </a:lnTo>
                <a:lnTo>
                  <a:pt x="15927" y="7944"/>
                </a:lnTo>
                <a:lnTo>
                  <a:pt x="16057" y="8236"/>
                </a:lnTo>
                <a:lnTo>
                  <a:pt x="16187" y="8522"/>
                </a:lnTo>
                <a:lnTo>
                  <a:pt x="16187" y="9173"/>
                </a:lnTo>
                <a:lnTo>
                  <a:pt x="16235" y="9465"/>
                </a:lnTo>
                <a:lnTo>
                  <a:pt x="16235" y="9751"/>
                </a:lnTo>
                <a:lnTo>
                  <a:pt x="16014" y="9897"/>
                </a:lnTo>
                <a:lnTo>
                  <a:pt x="15754" y="9970"/>
                </a:lnTo>
                <a:lnTo>
                  <a:pt x="15620" y="10255"/>
                </a:lnTo>
                <a:lnTo>
                  <a:pt x="15620" y="10548"/>
                </a:lnTo>
                <a:lnTo>
                  <a:pt x="15663" y="10833"/>
                </a:lnTo>
                <a:lnTo>
                  <a:pt x="15841" y="11052"/>
                </a:lnTo>
                <a:lnTo>
                  <a:pt x="16014" y="11199"/>
                </a:lnTo>
                <a:lnTo>
                  <a:pt x="16187" y="11125"/>
                </a:lnTo>
                <a:lnTo>
                  <a:pt x="16364" y="10979"/>
                </a:lnTo>
                <a:lnTo>
                  <a:pt x="16537" y="11052"/>
                </a:lnTo>
                <a:lnTo>
                  <a:pt x="16624" y="11345"/>
                </a:lnTo>
                <a:lnTo>
                  <a:pt x="16667" y="11630"/>
                </a:lnTo>
                <a:lnTo>
                  <a:pt x="16537" y="11923"/>
                </a:lnTo>
                <a:lnTo>
                  <a:pt x="16537" y="12208"/>
                </a:lnTo>
                <a:lnTo>
                  <a:pt x="16581" y="12567"/>
                </a:lnTo>
                <a:lnTo>
                  <a:pt x="16758" y="12640"/>
                </a:lnTo>
                <a:lnTo>
                  <a:pt x="16845" y="12932"/>
                </a:lnTo>
                <a:lnTo>
                  <a:pt x="17061" y="13078"/>
                </a:lnTo>
                <a:lnTo>
                  <a:pt x="17282" y="13078"/>
                </a:lnTo>
                <a:lnTo>
                  <a:pt x="17498" y="13005"/>
                </a:lnTo>
                <a:lnTo>
                  <a:pt x="17849" y="13005"/>
                </a:lnTo>
                <a:lnTo>
                  <a:pt x="17892" y="12713"/>
                </a:lnTo>
                <a:lnTo>
                  <a:pt x="17892" y="12427"/>
                </a:lnTo>
                <a:lnTo>
                  <a:pt x="18065" y="12135"/>
                </a:lnTo>
                <a:lnTo>
                  <a:pt x="18065" y="11849"/>
                </a:lnTo>
                <a:lnTo>
                  <a:pt x="18238" y="11630"/>
                </a:lnTo>
                <a:lnTo>
                  <a:pt x="18415" y="11411"/>
                </a:lnTo>
                <a:lnTo>
                  <a:pt x="18415" y="10833"/>
                </a:lnTo>
                <a:lnTo>
                  <a:pt x="18502" y="10548"/>
                </a:lnTo>
                <a:lnTo>
                  <a:pt x="18675" y="10401"/>
                </a:lnTo>
                <a:lnTo>
                  <a:pt x="18809" y="10767"/>
                </a:lnTo>
                <a:lnTo>
                  <a:pt x="18982" y="10979"/>
                </a:lnTo>
                <a:lnTo>
                  <a:pt x="19155" y="10906"/>
                </a:lnTo>
                <a:lnTo>
                  <a:pt x="19333" y="10833"/>
                </a:lnTo>
                <a:lnTo>
                  <a:pt x="19506" y="10906"/>
                </a:lnTo>
                <a:lnTo>
                  <a:pt x="19679" y="11052"/>
                </a:lnTo>
                <a:lnTo>
                  <a:pt x="19856" y="10833"/>
                </a:lnTo>
                <a:lnTo>
                  <a:pt x="19856" y="10548"/>
                </a:lnTo>
                <a:lnTo>
                  <a:pt x="19900" y="10255"/>
                </a:lnTo>
                <a:lnTo>
                  <a:pt x="20073" y="10116"/>
                </a:lnTo>
                <a:lnTo>
                  <a:pt x="20246" y="10116"/>
                </a:lnTo>
                <a:lnTo>
                  <a:pt x="20337" y="9824"/>
                </a:lnTo>
                <a:lnTo>
                  <a:pt x="20337" y="9538"/>
                </a:lnTo>
                <a:lnTo>
                  <a:pt x="20423" y="9246"/>
                </a:lnTo>
                <a:lnTo>
                  <a:pt x="20596" y="9033"/>
                </a:lnTo>
                <a:lnTo>
                  <a:pt x="20769" y="8960"/>
                </a:lnTo>
                <a:lnTo>
                  <a:pt x="20947" y="8960"/>
                </a:lnTo>
                <a:lnTo>
                  <a:pt x="21120" y="8741"/>
                </a:lnTo>
                <a:lnTo>
                  <a:pt x="21293" y="8668"/>
                </a:lnTo>
                <a:lnTo>
                  <a:pt x="21470" y="8668"/>
                </a:lnTo>
                <a:lnTo>
                  <a:pt x="21600" y="9033"/>
                </a:lnTo>
                <a:lnTo>
                  <a:pt x="21600" y="10189"/>
                </a:lnTo>
                <a:lnTo>
                  <a:pt x="21470" y="10475"/>
                </a:lnTo>
                <a:lnTo>
                  <a:pt x="21293" y="10401"/>
                </a:lnTo>
                <a:lnTo>
                  <a:pt x="21120" y="10255"/>
                </a:lnTo>
                <a:lnTo>
                  <a:pt x="20947" y="10328"/>
                </a:lnTo>
                <a:lnTo>
                  <a:pt x="20812" y="10621"/>
                </a:lnTo>
                <a:lnTo>
                  <a:pt x="20639" y="10833"/>
                </a:lnTo>
                <a:lnTo>
                  <a:pt x="20553" y="11125"/>
                </a:lnTo>
                <a:lnTo>
                  <a:pt x="20553" y="11411"/>
                </a:lnTo>
                <a:lnTo>
                  <a:pt x="20466" y="11703"/>
                </a:lnTo>
                <a:lnTo>
                  <a:pt x="20337" y="11989"/>
                </a:lnTo>
                <a:lnTo>
                  <a:pt x="20159" y="12281"/>
                </a:lnTo>
                <a:lnTo>
                  <a:pt x="20073" y="12567"/>
                </a:lnTo>
                <a:lnTo>
                  <a:pt x="20073" y="12859"/>
                </a:lnTo>
                <a:lnTo>
                  <a:pt x="19900" y="12859"/>
                </a:lnTo>
                <a:lnTo>
                  <a:pt x="19813" y="13218"/>
                </a:lnTo>
                <a:lnTo>
                  <a:pt x="19813" y="13796"/>
                </a:lnTo>
                <a:lnTo>
                  <a:pt x="19722" y="14088"/>
                </a:lnTo>
                <a:lnTo>
                  <a:pt x="19549" y="14161"/>
                </a:lnTo>
                <a:lnTo>
                  <a:pt x="19376" y="14161"/>
                </a:lnTo>
                <a:lnTo>
                  <a:pt x="19199" y="14234"/>
                </a:lnTo>
                <a:lnTo>
                  <a:pt x="19112" y="14520"/>
                </a:lnTo>
                <a:lnTo>
                  <a:pt x="18939" y="14739"/>
                </a:lnTo>
                <a:lnTo>
                  <a:pt x="18939" y="15390"/>
                </a:lnTo>
                <a:lnTo>
                  <a:pt x="18809" y="15675"/>
                </a:lnTo>
                <a:lnTo>
                  <a:pt x="18632" y="16041"/>
                </a:lnTo>
                <a:lnTo>
                  <a:pt x="18632" y="16399"/>
                </a:lnTo>
                <a:lnTo>
                  <a:pt x="18459" y="16545"/>
                </a:lnTo>
                <a:lnTo>
                  <a:pt x="17935" y="16545"/>
                </a:lnTo>
                <a:lnTo>
                  <a:pt x="17762" y="16618"/>
                </a:lnTo>
                <a:lnTo>
                  <a:pt x="17585" y="16685"/>
                </a:lnTo>
                <a:lnTo>
                  <a:pt x="17412" y="16545"/>
                </a:lnTo>
                <a:lnTo>
                  <a:pt x="17238" y="16326"/>
                </a:lnTo>
                <a:lnTo>
                  <a:pt x="16888" y="16326"/>
                </a:lnTo>
                <a:lnTo>
                  <a:pt x="16667" y="16472"/>
                </a:lnTo>
                <a:lnTo>
                  <a:pt x="16321" y="16326"/>
                </a:lnTo>
                <a:lnTo>
                  <a:pt x="16187" y="16904"/>
                </a:lnTo>
                <a:lnTo>
                  <a:pt x="16014" y="17123"/>
                </a:lnTo>
                <a:lnTo>
                  <a:pt x="15841" y="17123"/>
                </a:lnTo>
                <a:lnTo>
                  <a:pt x="15798" y="16831"/>
                </a:lnTo>
                <a:lnTo>
                  <a:pt x="15841" y="16545"/>
                </a:lnTo>
                <a:lnTo>
                  <a:pt x="15841" y="15968"/>
                </a:lnTo>
                <a:lnTo>
                  <a:pt x="15447" y="15675"/>
                </a:lnTo>
                <a:lnTo>
                  <a:pt x="15404" y="15390"/>
                </a:lnTo>
                <a:lnTo>
                  <a:pt x="15447" y="15097"/>
                </a:lnTo>
                <a:lnTo>
                  <a:pt x="15534" y="14812"/>
                </a:lnTo>
                <a:lnTo>
                  <a:pt x="15577" y="14446"/>
                </a:lnTo>
                <a:lnTo>
                  <a:pt x="15577" y="14088"/>
                </a:lnTo>
                <a:lnTo>
                  <a:pt x="15534" y="13796"/>
                </a:lnTo>
                <a:lnTo>
                  <a:pt x="15490" y="13437"/>
                </a:lnTo>
                <a:lnTo>
                  <a:pt x="15490" y="13145"/>
                </a:lnTo>
                <a:lnTo>
                  <a:pt x="15361" y="12859"/>
                </a:lnTo>
                <a:lnTo>
                  <a:pt x="15274" y="12567"/>
                </a:lnTo>
                <a:lnTo>
                  <a:pt x="15361" y="12281"/>
                </a:lnTo>
                <a:lnTo>
                  <a:pt x="15447" y="11989"/>
                </a:lnTo>
                <a:lnTo>
                  <a:pt x="15490" y="11703"/>
                </a:lnTo>
                <a:lnTo>
                  <a:pt x="15447" y="11125"/>
                </a:lnTo>
                <a:lnTo>
                  <a:pt x="15447" y="10833"/>
                </a:lnTo>
                <a:lnTo>
                  <a:pt x="15404" y="10475"/>
                </a:lnTo>
                <a:lnTo>
                  <a:pt x="15231" y="10255"/>
                </a:lnTo>
                <a:lnTo>
                  <a:pt x="15010" y="10401"/>
                </a:lnTo>
                <a:lnTo>
                  <a:pt x="14837" y="10548"/>
                </a:lnTo>
                <a:lnTo>
                  <a:pt x="14664" y="10548"/>
                </a:lnTo>
                <a:lnTo>
                  <a:pt x="14487" y="10401"/>
                </a:lnTo>
                <a:lnTo>
                  <a:pt x="14313" y="10255"/>
                </a:lnTo>
                <a:lnTo>
                  <a:pt x="14136" y="10475"/>
                </a:lnTo>
                <a:lnTo>
                  <a:pt x="14006" y="10767"/>
                </a:lnTo>
                <a:lnTo>
                  <a:pt x="13833" y="10833"/>
                </a:lnTo>
                <a:lnTo>
                  <a:pt x="13612" y="10694"/>
                </a:lnTo>
                <a:lnTo>
                  <a:pt x="13439" y="10621"/>
                </a:lnTo>
                <a:lnTo>
                  <a:pt x="13266" y="10906"/>
                </a:lnTo>
                <a:lnTo>
                  <a:pt x="13180" y="11199"/>
                </a:lnTo>
                <a:lnTo>
                  <a:pt x="13089" y="11484"/>
                </a:lnTo>
                <a:lnTo>
                  <a:pt x="13002" y="11776"/>
                </a:lnTo>
                <a:lnTo>
                  <a:pt x="12959" y="12062"/>
                </a:lnTo>
                <a:lnTo>
                  <a:pt x="12565" y="12062"/>
                </a:lnTo>
                <a:lnTo>
                  <a:pt x="12522" y="11776"/>
                </a:lnTo>
                <a:lnTo>
                  <a:pt x="12565" y="11484"/>
                </a:lnTo>
                <a:lnTo>
                  <a:pt x="12565" y="11199"/>
                </a:lnTo>
                <a:lnTo>
                  <a:pt x="12219" y="11052"/>
                </a:lnTo>
                <a:lnTo>
                  <a:pt x="12176" y="10694"/>
                </a:lnTo>
                <a:lnTo>
                  <a:pt x="12219" y="10401"/>
                </a:lnTo>
                <a:lnTo>
                  <a:pt x="12219" y="9751"/>
                </a:lnTo>
                <a:lnTo>
                  <a:pt x="12262" y="9465"/>
                </a:lnTo>
                <a:lnTo>
                  <a:pt x="12262" y="9173"/>
                </a:lnTo>
                <a:lnTo>
                  <a:pt x="12089" y="9033"/>
                </a:lnTo>
                <a:lnTo>
                  <a:pt x="11912" y="8887"/>
                </a:lnTo>
                <a:lnTo>
                  <a:pt x="11518" y="8887"/>
                </a:lnTo>
                <a:lnTo>
                  <a:pt x="11345" y="8668"/>
                </a:lnTo>
                <a:lnTo>
                  <a:pt x="11172" y="8595"/>
                </a:lnTo>
                <a:lnTo>
                  <a:pt x="10908" y="8595"/>
                </a:lnTo>
                <a:lnTo>
                  <a:pt x="10778" y="8887"/>
                </a:lnTo>
                <a:lnTo>
                  <a:pt x="10605" y="9173"/>
                </a:lnTo>
                <a:lnTo>
                  <a:pt x="10605" y="9751"/>
                </a:lnTo>
                <a:lnTo>
                  <a:pt x="10428" y="10043"/>
                </a:lnTo>
                <a:lnTo>
                  <a:pt x="10385" y="10328"/>
                </a:lnTo>
                <a:lnTo>
                  <a:pt x="10212" y="10401"/>
                </a:lnTo>
                <a:lnTo>
                  <a:pt x="10038" y="10328"/>
                </a:lnTo>
                <a:lnTo>
                  <a:pt x="9861" y="10475"/>
                </a:lnTo>
                <a:lnTo>
                  <a:pt x="9688" y="10621"/>
                </a:lnTo>
                <a:lnTo>
                  <a:pt x="9645" y="10979"/>
                </a:lnTo>
                <a:lnTo>
                  <a:pt x="9688" y="11272"/>
                </a:lnTo>
                <a:lnTo>
                  <a:pt x="9688" y="11557"/>
                </a:lnTo>
                <a:lnTo>
                  <a:pt x="9601" y="11849"/>
                </a:lnTo>
                <a:lnTo>
                  <a:pt x="9467" y="12135"/>
                </a:lnTo>
                <a:lnTo>
                  <a:pt x="9424" y="12427"/>
                </a:lnTo>
                <a:lnTo>
                  <a:pt x="9381" y="12713"/>
                </a:lnTo>
                <a:lnTo>
                  <a:pt x="9381" y="13005"/>
                </a:lnTo>
                <a:lnTo>
                  <a:pt x="9338" y="13291"/>
                </a:lnTo>
                <a:lnTo>
                  <a:pt x="9208" y="13583"/>
                </a:lnTo>
                <a:lnTo>
                  <a:pt x="9035" y="13869"/>
                </a:lnTo>
                <a:lnTo>
                  <a:pt x="8857" y="13869"/>
                </a:lnTo>
                <a:lnTo>
                  <a:pt x="8684" y="13796"/>
                </a:lnTo>
                <a:lnTo>
                  <a:pt x="8511" y="13942"/>
                </a:lnTo>
                <a:lnTo>
                  <a:pt x="8334" y="14234"/>
                </a:lnTo>
                <a:lnTo>
                  <a:pt x="8204" y="14593"/>
                </a:lnTo>
                <a:lnTo>
                  <a:pt x="8204" y="15463"/>
                </a:lnTo>
                <a:lnTo>
                  <a:pt x="8161" y="15748"/>
                </a:lnTo>
                <a:lnTo>
                  <a:pt x="8290" y="16041"/>
                </a:lnTo>
                <a:lnTo>
                  <a:pt x="8463" y="16253"/>
                </a:lnTo>
                <a:lnTo>
                  <a:pt x="8511" y="16545"/>
                </a:lnTo>
                <a:lnTo>
                  <a:pt x="8420" y="16831"/>
                </a:lnTo>
                <a:lnTo>
                  <a:pt x="8334" y="17196"/>
                </a:lnTo>
                <a:lnTo>
                  <a:pt x="8117" y="17336"/>
                </a:lnTo>
                <a:lnTo>
                  <a:pt x="7940" y="17336"/>
                </a:lnTo>
                <a:lnTo>
                  <a:pt x="7767" y="17555"/>
                </a:lnTo>
                <a:lnTo>
                  <a:pt x="7416" y="17555"/>
                </a:lnTo>
                <a:lnTo>
                  <a:pt x="7243" y="17409"/>
                </a:lnTo>
                <a:lnTo>
                  <a:pt x="7070" y="17409"/>
                </a:lnTo>
                <a:lnTo>
                  <a:pt x="6893" y="17555"/>
                </a:lnTo>
                <a:lnTo>
                  <a:pt x="6720" y="17196"/>
                </a:lnTo>
                <a:lnTo>
                  <a:pt x="6676" y="16904"/>
                </a:lnTo>
                <a:lnTo>
                  <a:pt x="6460" y="16904"/>
                </a:lnTo>
                <a:lnTo>
                  <a:pt x="6369" y="16618"/>
                </a:lnTo>
                <a:lnTo>
                  <a:pt x="6023" y="16180"/>
                </a:lnTo>
                <a:lnTo>
                  <a:pt x="5846" y="16180"/>
                </a:lnTo>
                <a:lnTo>
                  <a:pt x="5673" y="16107"/>
                </a:lnTo>
                <a:lnTo>
                  <a:pt x="5500" y="16041"/>
                </a:lnTo>
                <a:lnTo>
                  <a:pt x="5279" y="16326"/>
                </a:lnTo>
                <a:lnTo>
                  <a:pt x="5365" y="16041"/>
                </a:lnTo>
              </a:path>
            </a:pathLst>
          </a:custGeom>
          <a:solidFill>
            <a:srgbClr val="585858"/>
          </a:solidFill>
          <a:ln w="12700">
            <a:miter lim="400000"/>
          </a:ln>
        </p:spPr>
        <p:txBody>
          <a:bodyPr lIns="45718" tIns="45718" rIns="45718" bIns="45718"/>
          <a:lstStyle/>
          <a:p>
            <a:pPr>
              <a:defRPr sz="2800">
                <a:solidFill>
                  <a:srgbClr val="FFFFFF"/>
                </a:solidFill>
                <a:effectLst>
                  <a:outerShdw blurRad="12700" dist="25400" dir="2700000" rotWithShape="0">
                    <a:srgbClr val="000000"/>
                  </a:outerShdw>
                </a:effectLst>
                <a:latin typeface="Comic Sans MS"/>
                <a:ea typeface="Comic Sans MS"/>
                <a:cs typeface="Comic Sans MS"/>
                <a:sym typeface="Comic Sans MS"/>
              </a:defRPr>
            </a:pPr>
            <a:endParaRPr/>
          </a:p>
        </p:txBody>
      </p:sp>
      <p:sp>
        <p:nvSpPr>
          <p:cNvPr id="124" name="AutoShape 7"/>
          <p:cNvSpPr/>
          <p:nvPr/>
        </p:nvSpPr>
        <p:spPr>
          <a:xfrm>
            <a:off x="839786" y="817562"/>
            <a:ext cx="1065214" cy="958851"/>
          </a:xfrm>
          <a:custGeom>
            <a:avLst/>
            <a:gdLst/>
            <a:ahLst/>
            <a:cxnLst>
              <a:cxn ang="0">
                <a:pos x="wd2" y="hd2"/>
              </a:cxn>
              <a:cxn ang="5400000">
                <a:pos x="wd2" y="hd2"/>
              </a:cxn>
              <a:cxn ang="10800000">
                <a:pos x="wd2" y="hd2"/>
              </a:cxn>
              <a:cxn ang="16200000">
                <a:pos x="wd2" y="hd2"/>
              </a:cxn>
            </a:cxnLst>
            <a:rect l="0" t="0" r="r" b="b"/>
            <a:pathLst>
              <a:path w="21600" h="21600" extrusionOk="0">
                <a:moveTo>
                  <a:pt x="4314" y="0"/>
                </a:moveTo>
                <a:lnTo>
                  <a:pt x="4957" y="1574"/>
                </a:lnTo>
                <a:lnTo>
                  <a:pt x="5408" y="2611"/>
                </a:lnTo>
                <a:lnTo>
                  <a:pt x="5408" y="4685"/>
                </a:lnTo>
                <a:lnTo>
                  <a:pt x="5601" y="5722"/>
                </a:lnTo>
                <a:lnTo>
                  <a:pt x="5827" y="6759"/>
                </a:lnTo>
                <a:lnTo>
                  <a:pt x="6470" y="8082"/>
                </a:lnTo>
                <a:lnTo>
                  <a:pt x="6470" y="9370"/>
                </a:lnTo>
                <a:lnTo>
                  <a:pt x="6921" y="11444"/>
                </a:lnTo>
                <a:lnTo>
                  <a:pt x="7114" y="12481"/>
                </a:lnTo>
                <a:lnTo>
                  <a:pt x="7114" y="13804"/>
                </a:lnTo>
                <a:lnTo>
                  <a:pt x="7339" y="14841"/>
                </a:lnTo>
                <a:lnTo>
                  <a:pt x="7339" y="15878"/>
                </a:lnTo>
                <a:lnTo>
                  <a:pt x="7114" y="16915"/>
                </a:lnTo>
                <a:lnTo>
                  <a:pt x="7339" y="17952"/>
                </a:lnTo>
                <a:lnTo>
                  <a:pt x="6470" y="18739"/>
                </a:lnTo>
                <a:lnTo>
                  <a:pt x="5601" y="17702"/>
                </a:lnTo>
                <a:lnTo>
                  <a:pt x="5183" y="16665"/>
                </a:lnTo>
                <a:lnTo>
                  <a:pt x="4314" y="15628"/>
                </a:lnTo>
                <a:lnTo>
                  <a:pt x="2607" y="15628"/>
                </a:lnTo>
                <a:lnTo>
                  <a:pt x="1738" y="15091"/>
                </a:lnTo>
                <a:lnTo>
                  <a:pt x="869" y="14591"/>
                </a:lnTo>
                <a:lnTo>
                  <a:pt x="0" y="14591"/>
                </a:lnTo>
                <a:lnTo>
                  <a:pt x="869" y="15091"/>
                </a:lnTo>
                <a:lnTo>
                  <a:pt x="1738" y="16128"/>
                </a:lnTo>
                <a:lnTo>
                  <a:pt x="2607" y="16128"/>
                </a:lnTo>
                <a:lnTo>
                  <a:pt x="3444" y="16379"/>
                </a:lnTo>
                <a:lnTo>
                  <a:pt x="4314" y="16379"/>
                </a:lnTo>
                <a:lnTo>
                  <a:pt x="4764" y="17452"/>
                </a:lnTo>
                <a:lnTo>
                  <a:pt x="5408" y="18489"/>
                </a:lnTo>
                <a:lnTo>
                  <a:pt x="5827" y="19526"/>
                </a:lnTo>
                <a:lnTo>
                  <a:pt x="6696" y="19526"/>
                </a:lnTo>
                <a:lnTo>
                  <a:pt x="7565" y="18989"/>
                </a:lnTo>
                <a:lnTo>
                  <a:pt x="8434" y="18739"/>
                </a:lnTo>
                <a:lnTo>
                  <a:pt x="9303" y="19526"/>
                </a:lnTo>
                <a:lnTo>
                  <a:pt x="10140" y="20026"/>
                </a:lnTo>
                <a:lnTo>
                  <a:pt x="11009" y="20813"/>
                </a:lnTo>
                <a:lnTo>
                  <a:pt x="11878" y="21350"/>
                </a:lnTo>
                <a:lnTo>
                  <a:pt x="13810" y="21350"/>
                </a:lnTo>
                <a:lnTo>
                  <a:pt x="15548" y="21600"/>
                </a:lnTo>
                <a:lnTo>
                  <a:pt x="16417" y="21600"/>
                </a:lnTo>
                <a:lnTo>
                  <a:pt x="17512" y="21064"/>
                </a:lnTo>
                <a:lnTo>
                  <a:pt x="18349" y="21064"/>
                </a:lnTo>
                <a:lnTo>
                  <a:pt x="19443" y="20813"/>
                </a:lnTo>
                <a:lnTo>
                  <a:pt x="20506" y="20563"/>
                </a:lnTo>
                <a:lnTo>
                  <a:pt x="21600" y="20313"/>
                </a:lnTo>
                <a:lnTo>
                  <a:pt x="19443" y="20313"/>
                </a:lnTo>
                <a:lnTo>
                  <a:pt x="18156" y="20563"/>
                </a:lnTo>
                <a:lnTo>
                  <a:pt x="12973" y="20563"/>
                </a:lnTo>
                <a:lnTo>
                  <a:pt x="12104" y="20313"/>
                </a:lnTo>
                <a:lnTo>
                  <a:pt x="10365" y="18739"/>
                </a:lnTo>
                <a:lnTo>
                  <a:pt x="9496" y="18739"/>
                </a:lnTo>
                <a:lnTo>
                  <a:pt x="8627" y="18203"/>
                </a:lnTo>
                <a:lnTo>
                  <a:pt x="7983" y="17166"/>
                </a:lnTo>
                <a:lnTo>
                  <a:pt x="8209" y="16128"/>
                </a:lnTo>
                <a:lnTo>
                  <a:pt x="8209" y="13017"/>
                </a:lnTo>
                <a:lnTo>
                  <a:pt x="7983" y="11694"/>
                </a:lnTo>
                <a:lnTo>
                  <a:pt x="7983" y="10657"/>
                </a:lnTo>
                <a:lnTo>
                  <a:pt x="7790" y="9620"/>
                </a:lnTo>
                <a:lnTo>
                  <a:pt x="7339" y="8583"/>
                </a:lnTo>
                <a:lnTo>
                  <a:pt x="7339" y="7546"/>
                </a:lnTo>
                <a:lnTo>
                  <a:pt x="7114" y="6258"/>
                </a:lnTo>
                <a:lnTo>
                  <a:pt x="6470" y="5221"/>
                </a:lnTo>
                <a:lnTo>
                  <a:pt x="5183" y="4935"/>
                </a:lnTo>
                <a:lnTo>
                  <a:pt x="4539" y="3898"/>
                </a:lnTo>
                <a:lnTo>
                  <a:pt x="5183" y="2861"/>
                </a:lnTo>
                <a:lnTo>
                  <a:pt x="5183" y="1824"/>
                </a:lnTo>
                <a:lnTo>
                  <a:pt x="4539" y="787"/>
                </a:lnTo>
                <a:lnTo>
                  <a:pt x="4314" y="0"/>
                </a:lnTo>
              </a:path>
            </a:pathLst>
          </a:custGeom>
          <a:solidFill>
            <a:srgbClr val="494949"/>
          </a:solidFill>
          <a:ln w="12700">
            <a:miter lim="400000"/>
          </a:ln>
        </p:spPr>
        <p:txBody>
          <a:bodyPr lIns="45718" tIns="45718" rIns="45718" bIns="45718"/>
          <a:lstStyle/>
          <a:p>
            <a:pPr>
              <a:defRPr sz="2800">
                <a:solidFill>
                  <a:srgbClr val="FFFFFF"/>
                </a:solidFill>
                <a:effectLst>
                  <a:outerShdw blurRad="12700" dist="25400" dir="2700000" rotWithShape="0">
                    <a:srgbClr val="000000"/>
                  </a:outerShdw>
                </a:effectLst>
                <a:latin typeface="Comic Sans MS"/>
                <a:ea typeface="Comic Sans MS"/>
                <a:cs typeface="Comic Sans MS"/>
                <a:sym typeface="Comic Sans MS"/>
              </a:defRPr>
            </a:pPr>
            <a:endParaRPr/>
          </a:p>
        </p:txBody>
      </p:sp>
      <p:sp>
        <p:nvSpPr>
          <p:cNvPr id="125" name="AutoShape 8"/>
          <p:cNvSpPr/>
          <p:nvPr/>
        </p:nvSpPr>
        <p:spPr>
          <a:xfrm>
            <a:off x="796924" y="600074"/>
            <a:ext cx="1801816" cy="4030665"/>
          </a:xfrm>
          <a:custGeom>
            <a:avLst/>
            <a:gdLst/>
            <a:ahLst/>
            <a:cxnLst>
              <a:cxn ang="0">
                <a:pos x="wd2" y="hd2"/>
              </a:cxn>
              <a:cxn ang="5400000">
                <a:pos x="wd2" y="hd2"/>
              </a:cxn>
              <a:cxn ang="10800000">
                <a:pos x="wd2" y="hd2"/>
              </a:cxn>
              <a:cxn ang="16200000">
                <a:pos x="wd2" y="hd2"/>
              </a:cxn>
            </a:cxnLst>
            <a:rect l="0" t="0" r="r" b="b"/>
            <a:pathLst>
              <a:path w="21600" h="21600" extrusionOk="0">
                <a:moveTo>
                  <a:pt x="20706" y="0"/>
                </a:moveTo>
                <a:lnTo>
                  <a:pt x="21219" y="247"/>
                </a:lnTo>
                <a:lnTo>
                  <a:pt x="21467" y="493"/>
                </a:lnTo>
                <a:lnTo>
                  <a:pt x="21353" y="740"/>
                </a:lnTo>
                <a:lnTo>
                  <a:pt x="21086" y="987"/>
                </a:lnTo>
                <a:lnTo>
                  <a:pt x="20839" y="1234"/>
                </a:lnTo>
                <a:lnTo>
                  <a:pt x="20706" y="1540"/>
                </a:lnTo>
                <a:lnTo>
                  <a:pt x="20839" y="1787"/>
                </a:lnTo>
                <a:lnTo>
                  <a:pt x="20572" y="2033"/>
                </a:lnTo>
                <a:lnTo>
                  <a:pt x="20059" y="2220"/>
                </a:lnTo>
                <a:lnTo>
                  <a:pt x="20059" y="2714"/>
                </a:lnTo>
                <a:lnTo>
                  <a:pt x="19297" y="2714"/>
                </a:lnTo>
                <a:lnTo>
                  <a:pt x="19430" y="2961"/>
                </a:lnTo>
                <a:lnTo>
                  <a:pt x="19430" y="3207"/>
                </a:lnTo>
                <a:lnTo>
                  <a:pt x="19678" y="3454"/>
                </a:lnTo>
                <a:lnTo>
                  <a:pt x="19944" y="3701"/>
                </a:lnTo>
                <a:lnTo>
                  <a:pt x="20325" y="3947"/>
                </a:lnTo>
                <a:lnTo>
                  <a:pt x="20458" y="4194"/>
                </a:lnTo>
                <a:lnTo>
                  <a:pt x="20458" y="4688"/>
                </a:lnTo>
                <a:lnTo>
                  <a:pt x="20059" y="4934"/>
                </a:lnTo>
                <a:lnTo>
                  <a:pt x="20059" y="5428"/>
                </a:lnTo>
                <a:lnTo>
                  <a:pt x="19944" y="5674"/>
                </a:lnTo>
                <a:lnTo>
                  <a:pt x="19944" y="5921"/>
                </a:lnTo>
                <a:lnTo>
                  <a:pt x="19811" y="6168"/>
                </a:lnTo>
                <a:lnTo>
                  <a:pt x="19564" y="6414"/>
                </a:lnTo>
                <a:lnTo>
                  <a:pt x="19430" y="6661"/>
                </a:lnTo>
                <a:lnTo>
                  <a:pt x="18669" y="6848"/>
                </a:lnTo>
                <a:lnTo>
                  <a:pt x="18155" y="7095"/>
                </a:lnTo>
                <a:lnTo>
                  <a:pt x="17889" y="7588"/>
                </a:lnTo>
                <a:lnTo>
                  <a:pt x="17642" y="7835"/>
                </a:lnTo>
                <a:lnTo>
                  <a:pt x="17375" y="8329"/>
                </a:lnTo>
                <a:lnTo>
                  <a:pt x="17261" y="8575"/>
                </a:lnTo>
                <a:lnTo>
                  <a:pt x="16747" y="8822"/>
                </a:lnTo>
                <a:lnTo>
                  <a:pt x="16614" y="9069"/>
                </a:lnTo>
                <a:lnTo>
                  <a:pt x="16367" y="9384"/>
                </a:lnTo>
                <a:lnTo>
                  <a:pt x="16233" y="9630"/>
                </a:lnTo>
                <a:lnTo>
                  <a:pt x="15967" y="9877"/>
                </a:lnTo>
                <a:lnTo>
                  <a:pt x="15472" y="10370"/>
                </a:lnTo>
                <a:lnTo>
                  <a:pt x="15072" y="10617"/>
                </a:lnTo>
                <a:lnTo>
                  <a:pt x="14692" y="10864"/>
                </a:lnTo>
                <a:lnTo>
                  <a:pt x="14178" y="11051"/>
                </a:lnTo>
                <a:lnTo>
                  <a:pt x="13683" y="11170"/>
                </a:lnTo>
                <a:lnTo>
                  <a:pt x="13169" y="11230"/>
                </a:lnTo>
                <a:lnTo>
                  <a:pt x="12656" y="11298"/>
                </a:lnTo>
                <a:lnTo>
                  <a:pt x="12142" y="11298"/>
                </a:lnTo>
                <a:lnTo>
                  <a:pt x="11628" y="11230"/>
                </a:lnTo>
                <a:lnTo>
                  <a:pt x="8564" y="11230"/>
                </a:lnTo>
                <a:lnTo>
                  <a:pt x="8050" y="11476"/>
                </a:lnTo>
                <a:lnTo>
                  <a:pt x="7536" y="11604"/>
                </a:lnTo>
                <a:lnTo>
                  <a:pt x="6014" y="10617"/>
                </a:lnTo>
                <a:lnTo>
                  <a:pt x="5500" y="10489"/>
                </a:lnTo>
                <a:lnTo>
                  <a:pt x="4986" y="10370"/>
                </a:lnTo>
                <a:lnTo>
                  <a:pt x="4472" y="10124"/>
                </a:lnTo>
                <a:lnTo>
                  <a:pt x="3958" y="9996"/>
                </a:lnTo>
                <a:lnTo>
                  <a:pt x="3445" y="9937"/>
                </a:lnTo>
                <a:lnTo>
                  <a:pt x="2931" y="9937"/>
                </a:lnTo>
                <a:lnTo>
                  <a:pt x="2436" y="9996"/>
                </a:lnTo>
                <a:lnTo>
                  <a:pt x="1408" y="9996"/>
                </a:lnTo>
                <a:lnTo>
                  <a:pt x="761" y="9937"/>
                </a:lnTo>
                <a:lnTo>
                  <a:pt x="247" y="9877"/>
                </a:lnTo>
                <a:lnTo>
                  <a:pt x="761" y="10056"/>
                </a:lnTo>
                <a:lnTo>
                  <a:pt x="1408" y="10183"/>
                </a:lnTo>
                <a:lnTo>
                  <a:pt x="1922" y="10183"/>
                </a:lnTo>
                <a:lnTo>
                  <a:pt x="2036" y="10430"/>
                </a:lnTo>
                <a:lnTo>
                  <a:pt x="2683" y="10549"/>
                </a:lnTo>
                <a:lnTo>
                  <a:pt x="3711" y="10804"/>
                </a:lnTo>
                <a:lnTo>
                  <a:pt x="4225" y="11051"/>
                </a:lnTo>
                <a:lnTo>
                  <a:pt x="4472" y="11298"/>
                </a:lnTo>
                <a:lnTo>
                  <a:pt x="5119" y="11476"/>
                </a:lnTo>
                <a:lnTo>
                  <a:pt x="5633" y="11476"/>
                </a:lnTo>
                <a:lnTo>
                  <a:pt x="6128" y="11604"/>
                </a:lnTo>
                <a:lnTo>
                  <a:pt x="6642" y="11791"/>
                </a:lnTo>
                <a:lnTo>
                  <a:pt x="7022" y="12038"/>
                </a:lnTo>
                <a:lnTo>
                  <a:pt x="7156" y="12285"/>
                </a:lnTo>
                <a:lnTo>
                  <a:pt x="7022" y="12531"/>
                </a:lnTo>
                <a:lnTo>
                  <a:pt x="6775" y="13025"/>
                </a:lnTo>
                <a:lnTo>
                  <a:pt x="6775" y="14131"/>
                </a:lnTo>
                <a:lnTo>
                  <a:pt x="6642" y="14377"/>
                </a:lnTo>
                <a:lnTo>
                  <a:pt x="6128" y="14624"/>
                </a:lnTo>
                <a:lnTo>
                  <a:pt x="5881" y="14871"/>
                </a:lnTo>
                <a:lnTo>
                  <a:pt x="5881" y="15186"/>
                </a:lnTo>
                <a:lnTo>
                  <a:pt x="5633" y="15492"/>
                </a:lnTo>
                <a:lnTo>
                  <a:pt x="5233" y="15798"/>
                </a:lnTo>
                <a:lnTo>
                  <a:pt x="4986" y="16045"/>
                </a:lnTo>
                <a:lnTo>
                  <a:pt x="4853" y="16291"/>
                </a:lnTo>
                <a:lnTo>
                  <a:pt x="4472" y="16598"/>
                </a:lnTo>
                <a:lnTo>
                  <a:pt x="4092" y="16912"/>
                </a:lnTo>
                <a:lnTo>
                  <a:pt x="3711" y="17219"/>
                </a:lnTo>
                <a:lnTo>
                  <a:pt x="3330" y="17465"/>
                </a:lnTo>
                <a:lnTo>
                  <a:pt x="3064" y="17959"/>
                </a:lnTo>
                <a:lnTo>
                  <a:pt x="2931" y="18265"/>
                </a:lnTo>
                <a:lnTo>
                  <a:pt x="2817" y="18580"/>
                </a:lnTo>
                <a:lnTo>
                  <a:pt x="2550" y="18827"/>
                </a:lnTo>
                <a:lnTo>
                  <a:pt x="2303" y="19073"/>
                </a:lnTo>
                <a:lnTo>
                  <a:pt x="2036" y="19320"/>
                </a:lnTo>
                <a:lnTo>
                  <a:pt x="1275" y="19813"/>
                </a:lnTo>
                <a:lnTo>
                  <a:pt x="1142" y="20060"/>
                </a:lnTo>
                <a:lnTo>
                  <a:pt x="894" y="20307"/>
                </a:lnTo>
                <a:lnTo>
                  <a:pt x="761" y="20554"/>
                </a:lnTo>
                <a:lnTo>
                  <a:pt x="514" y="20860"/>
                </a:lnTo>
                <a:lnTo>
                  <a:pt x="247" y="21353"/>
                </a:lnTo>
                <a:lnTo>
                  <a:pt x="0" y="21600"/>
                </a:lnTo>
                <a:lnTo>
                  <a:pt x="381" y="21353"/>
                </a:lnTo>
                <a:lnTo>
                  <a:pt x="647" y="21107"/>
                </a:lnTo>
                <a:lnTo>
                  <a:pt x="1028" y="20800"/>
                </a:lnTo>
                <a:lnTo>
                  <a:pt x="1275" y="20554"/>
                </a:lnTo>
                <a:lnTo>
                  <a:pt x="1541" y="20307"/>
                </a:lnTo>
                <a:lnTo>
                  <a:pt x="2036" y="19813"/>
                </a:lnTo>
                <a:lnTo>
                  <a:pt x="2436" y="19567"/>
                </a:lnTo>
                <a:lnTo>
                  <a:pt x="3197" y="19073"/>
                </a:lnTo>
                <a:lnTo>
                  <a:pt x="3330" y="18827"/>
                </a:lnTo>
                <a:lnTo>
                  <a:pt x="3578" y="18512"/>
                </a:lnTo>
                <a:lnTo>
                  <a:pt x="3825" y="18265"/>
                </a:lnTo>
                <a:lnTo>
                  <a:pt x="4092" y="18018"/>
                </a:lnTo>
                <a:lnTo>
                  <a:pt x="4225" y="17525"/>
                </a:lnTo>
                <a:lnTo>
                  <a:pt x="4472" y="17278"/>
                </a:lnTo>
                <a:lnTo>
                  <a:pt x="4605" y="17032"/>
                </a:lnTo>
                <a:lnTo>
                  <a:pt x="5119" y="16785"/>
                </a:lnTo>
                <a:lnTo>
                  <a:pt x="5633" y="16598"/>
                </a:lnTo>
                <a:lnTo>
                  <a:pt x="5881" y="16351"/>
                </a:lnTo>
                <a:lnTo>
                  <a:pt x="6014" y="16045"/>
                </a:lnTo>
                <a:lnTo>
                  <a:pt x="6261" y="15798"/>
                </a:lnTo>
                <a:lnTo>
                  <a:pt x="6775" y="15551"/>
                </a:lnTo>
                <a:lnTo>
                  <a:pt x="7289" y="15245"/>
                </a:lnTo>
                <a:lnTo>
                  <a:pt x="7669" y="14998"/>
                </a:lnTo>
                <a:lnTo>
                  <a:pt x="7917" y="14752"/>
                </a:lnTo>
                <a:lnTo>
                  <a:pt x="8050" y="14505"/>
                </a:lnTo>
                <a:lnTo>
                  <a:pt x="8183" y="14190"/>
                </a:lnTo>
                <a:lnTo>
                  <a:pt x="8183" y="13697"/>
                </a:lnTo>
                <a:lnTo>
                  <a:pt x="8050" y="13450"/>
                </a:lnTo>
                <a:lnTo>
                  <a:pt x="8050" y="12710"/>
                </a:lnTo>
                <a:lnTo>
                  <a:pt x="8431" y="12463"/>
                </a:lnTo>
                <a:lnTo>
                  <a:pt x="8944" y="12404"/>
                </a:lnTo>
                <a:lnTo>
                  <a:pt x="9458" y="12285"/>
                </a:lnTo>
                <a:lnTo>
                  <a:pt x="9972" y="12216"/>
                </a:lnTo>
                <a:lnTo>
                  <a:pt x="11114" y="12157"/>
                </a:lnTo>
                <a:lnTo>
                  <a:pt x="11761" y="12038"/>
                </a:lnTo>
                <a:lnTo>
                  <a:pt x="12389" y="11970"/>
                </a:lnTo>
                <a:lnTo>
                  <a:pt x="12903" y="11851"/>
                </a:lnTo>
                <a:lnTo>
                  <a:pt x="13683" y="11851"/>
                </a:lnTo>
                <a:lnTo>
                  <a:pt x="14578" y="11723"/>
                </a:lnTo>
                <a:lnTo>
                  <a:pt x="15072" y="11604"/>
                </a:lnTo>
                <a:lnTo>
                  <a:pt x="15586" y="11476"/>
                </a:lnTo>
                <a:lnTo>
                  <a:pt x="16100" y="11230"/>
                </a:lnTo>
                <a:lnTo>
                  <a:pt x="16233" y="10923"/>
                </a:lnTo>
                <a:lnTo>
                  <a:pt x="16481" y="10677"/>
                </a:lnTo>
                <a:lnTo>
                  <a:pt x="16481" y="10302"/>
                </a:lnTo>
                <a:lnTo>
                  <a:pt x="16747" y="9877"/>
                </a:lnTo>
                <a:lnTo>
                  <a:pt x="16995" y="9384"/>
                </a:lnTo>
                <a:lnTo>
                  <a:pt x="17261" y="9137"/>
                </a:lnTo>
                <a:lnTo>
                  <a:pt x="18022" y="9009"/>
                </a:lnTo>
                <a:lnTo>
                  <a:pt x="18536" y="8822"/>
                </a:lnTo>
                <a:lnTo>
                  <a:pt x="19050" y="8575"/>
                </a:lnTo>
                <a:lnTo>
                  <a:pt x="19297" y="8329"/>
                </a:lnTo>
                <a:lnTo>
                  <a:pt x="19430" y="8082"/>
                </a:lnTo>
                <a:lnTo>
                  <a:pt x="19678" y="7776"/>
                </a:lnTo>
                <a:lnTo>
                  <a:pt x="19944" y="7282"/>
                </a:lnTo>
                <a:lnTo>
                  <a:pt x="20059" y="6976"/>
                </a:lnTo>
                <a:lnTo>
                  <a:pt x="20192" y="6729"/>
                </a:lnTo>
                <a:lnTo>
                  <a:pt x="20458" y="6483"/>
                </a:lnTo>
                <a:lnTo>
                  <a:pt x="20706" y="6236"/>
                </a:lnTo>
                <a:lnTo>
                  <a:pt x="20839" y="5989"/>
                </a:lnTo>
                <a:lnTo>
                  <a:pt x="21086" y="5742"/>
                </a:lnTo>
                <a:lnTo>
                  <a:pt x="21086" y="5496"/>
                </a:lnTo>
                <a:lnTo>
                  <a:pt x="21219" y="5249"/>
                </a:lnTo>
                <a:lnTo>
                  <a:pt x="21219" y="4688"/>
                </a:lnTo>
                <a:lnTo>
                  <a:pt x="21086" y="4441"/>
                </a:lnTo>
                <a:lnTo>
                  <a:pt x="21086" y="4194"/>
                </a:lnTo>
                <a:lnTo>
                  <a:pt x="20953" y="3947"/>
                </a:lnTo>
                <a:lnTo>
                  <a:pt x="20706" y="3701"/>
                </a:lnTo>
                <a:lnTo>
                  <a:pt x="20572" y="3454"/>
                </a:lnTo>
                <a:lnTo>
                  <a:pt x="20572" y="2467"/>
                </a:lnTo>
                <a:lnTo>
                  <a:pt x="20839" y="1974"/>
                </a:lnTo>
                <a:lnTo>
                  <a:pt x="21086" y="1727"/>
                </a:lnTo>
                <a:lnTo>
                  <a:pt x="21467" y="1421"/>
                </a:lnTo>
                <a:lnTo>
                  <a:pt x="21600" y="1174"/>
                </a:lnTo>
                <a:lnTo>
                  <a:pt x="21600" y="927"/>
                </a:lnTo>
                <a:lnTo>
                  <a:pt x="21467" y="681"/>
                </a:lnTo>
                <a:lnTo>
                  <a:pt x="21353" y="434"/>
                </a:lnTo>
              </a:path>
            </a:pathLst>
          </a:custGeom>
          <a:solidFill>
            <a:srgbClr val="6D6D6D"/>
          </a:solidFill>
          <a:ln w="12700">
            <a:miter lim="400000"/>
          </a:ln>
        </p:spPr>
        <p:txBody>
          <a:bodyPr lIns="45718" tIns="45718" rIns="45718" bIns="45718"/>
          <a:lstStyle/>
          <a:p>
            <a:pPr>
              <a:defRPr sz="2800">
                <a:solidFill>
                  <a:srgbClr val="FFFFFF"/>
                </a:solidFill>
                <a:effectLst>
                  <a:outerShdw blurRad="12700" dist="25400" dir="2700000" rotWithShape="0">
                    <a:srgbClr val="000000"/>
                  </a:outerShdw>
                </a:effectLst>
                <a:latin typeface="Comic Sans MS"/>
                <a:ea typeface="Comic Sans MS"/>
                <a:cs typeface="Comic Sans MS"/>
                <a:sym typeface="Comic Sans MS"/>
              </a:defRPr>
            </a:pPr>
            <a:endParaRPr/>
          </a:p>
        </p:txBody>
      </p:sp>
      <p:sp>
        <p:nvSpPr>
          <p:cNvPr id="126" name="AutoShape 9"/>
          <p:cNvSpPr/>
          <p:nvPr/>
        </p:nvSpPr>
        <p:spPr>
          <a:xfrm>
            <a:off x="858836" y="563561"/>
            <a:ext cx="7620003" cy="5495928"/>
          </a:xfrm>
          <a:custGeom>
            <a:avLst/>
            <a:gdLst/>
            <a:ahLst/>
            <a:cxnLst>
              <a:cxn ang="0">
                <a:pos x="wd2" y="hd2"/>
              </a:cxn>
              <a:cxn ang="5400000">
                <a:pos x="wd2" y="hd2"/>
              </a:cxn>
              <a:cxn ang="10800000">
                <a:pos x="wd2" y="hd2"/>
              </a:cxn>
              <a:cxn ang="16200000">
                <a:pos x="wd2" y="hd2"/>
              </a:cxn>
            </a:cxnLst>
            <a:rect l="0" t="0" r="r" b="b"/>
            <a:pathLst>
              <a:path w="21600" h="21600" extrusionOk="0">
                <a:moveTo>
                  <a:pt x="409" y="0"/>
                </a:moveTo>
                <a:lnTo>
                  <a:pt x="589" y="275"/>
                </a:lnTo>
                <a:lnTo>
                  <a:pt x="774" y="474"/>
                </a:lnTo>
                <a:lnTo>
                  <a:pt x="954" y="680"/>
                </a:lnTo>
                <a:lnTo>
                  <a:pt x="1134" y="880"/>
                </a:lnTo>
                <a:lnTo>
                  <a:pt x="1224" y="1155"/>
                </a:lnTo>
                <a:lnTo>
                  <a:pt x="1408" y="1361"/>
                </a:lnTo>
                <a:lnTo>
                  <a:pt x="1588" y="1629"/>
                </a:lnTo>
                <a:lnTo>
                  <a:pt x="1768" y="1903"/>
                </a:lnTo>
                <a:lnTo>
                  <a:pt x="1953" y="2172"/>
                </a:lnTo>
                <a:lnTo>
                  <a:pt x="2133" y="2309"/>
                </a:lnTo>
                <a:lnTo>
                  <a:pt x="2313" y="2584"/>
                </a:lnTo>
                <a:lnTo>
                  <a:pt x="2497" y="2715"/>
                </a:lnTo>
                <a:lnTo>
                  <a:pt x="2677" y="2783"/>
                </a:lnTo>
                <a:lnTo>
                  <a:pt x="2861" y="2989"/>
                </a:lnTo>
                <a:lnTo>
                  <a:pt x="3041" y="3127"/>
                </a:lnTo>
                <a:lnTo>
                  <a:pt x="3176" y="3395"/>
                </a:lnTo>
                <a:lnTo>
                  <a:pt x="3356" y="3532"/>
                </a:lnTo>
                <a:lnTo>
                  <a:pt x="3541" y="3670"/>
                </a:lnTo>
                <a:lnTo>
                  <a:pt x="3631" y="4144"/>
                </a:lnTo>
                <a:lnTo>
                  <a:pt x="3766" y="4412"/>
                </a:lnTo>
                <a:lnTo>
                  <a:pt x="3950" y="4550"/>
                </a:lnTo>
                <a:lnTo>
                  <a:pt x="4130" y="4756"/>
                </a:lnTo>
                <a:lnTo>
                  <a:pt x="4265" y="5024"/>
                </a:lnTo>
                <a:lnTo>
                  <a:pt x="4450" y="5024"/>
                </a:lnTo>
                <a:lnTo>
                  <a:pt x="4585" y="5299"/>
                </a:lnTo>
                <a:lnTo>
                  <a:pt x="4765" y="5436"/>
                </a:lnTo>
                <a:lnTo>
                  <a:pt x="4944" y="5567"/>
                </a:lnTo>
                <a:lnTo>
                  <a:pt x="5129" y="5773"/>
                </a:lnTo>
                <a:lnTo>
                  <a:pt x="5309" y="5773"/>
                </a:lnTo>
                <a:lnTo>
                  <a:pt x="5489" y="5910"/>
                </a:lnTo>
                <a:lnTo>
                  <a:pt x="5718" y="6048"/>
                </a:lnTo>
                <a:lnTo>
                  <a:pt x="5898" y="6316"/>
                </a:lnTo>
                <a:lnTo>
                  <a:pt x="6083" y="6385"/>
                </a:lnTo>
                <a:lnTo>
                  <a:pt x="6263" y="6659"/>
                </a:lnTo>
                <a:lnTo>
                  <a:pt x="6353" y="6996"/>
                </a:lnTo>
                <a:lnTo>
                  <a:pt x="6582" y="7271"/>
                </a:lnTo>
                <a:lnTo>
                  <a:pt x="6807" y="7470"/>
                </a:lnTo>
                <a:lnTo>
                  <a:pt x="7032" y="7745"/>
                </a:lnTo>
                <a:lnTo>
                  <a:pt x="7216" y="7814"/>
                </a:lnTo>
                <a:lnTo>
                  <a:pt x="7441" y="8013"/>
                </a:lnTo>
                <a:lnTo>
                  <a:pt x="7626" y="8288"/>
                </a:lnTo>
                <a:lnTo>
                  <a:pt x="8031" y="8425"/>
                </a:lnTo>
                <a:lnTo>
                  <a:pt x="8215" y="8625"/>
                </a:lnTo>
                <a:lnTo>
                  <a:pt x="8305" y="8968"/>
                </a:lnTo>
                <a:lnTo>
                  <a:pt x="8350" y="9443"/>
                </a:lnTo>
                <a:lnTo>
                  <a:pt x="8575" y="9711"/>
                </a:lnTo>
                <a:lnTo>
                  <a:pt x="8805" y="9780"/>
                </a:lnTo>
                <a:lnTo>
                  <a:pt x="9030" y="9848"/>
                </a:lnTo>
                <a:lnTo>
                  <a:pt x="9214" y="10054"/>
                </a:lnTo>
                <a:lnTo>
                  <a:pt x="9394" y="10254"/>
                </a:lnTo>
                <a:lnTo>
                  <a:pt x="9574" y="10391"/>
                </a:lnTo>
                <a:lnTo>
                  <a:pt x="9848" y="10391"/>
                </a:lnTo>
                <a:lnTo>
                  <a:pt x="10208" y="10529"/>
                </a:lnTo>
                <a:lnTo>
                  <a:pt x="10303" y="11071"/>
                </a:lnTo>
                <a:lnTo>
                  <a:pt x="10393" y="11346"/>
                </a:lnTo>
                <a:lnTo>
                  <a:pt x="10618" y="11614"/>
                </a:lnTo>
                <a:lnTo>
                  <a:pt x="10802" y="11752"/>
                </a:lnTo>
                <a:lnTo>
                  <a:pt x="10847" y="12020"/>
                </a:lnTo>
                <a:lnTo>
                  <a:pt x="10892" y="12295"/>
                </a:lnTo>
                <a:lnTo>
                  <a:pt x="10982" y="12563"/>
                </a:lnTo>
                <a:lnTo>
                  <a:pt x="11117" y="12906"/>
                </a:lnTo>
                <a:lnTo>
                  <a:pt x="11252" y="13243"/>
                </a:lnTo>
                <a:lnTo>
                  <a:pt x="11297" y="13518"/>
                </a:lnTo>
                <a:lnTo>
                  <a:pt x="11347" y="13786"/>
                </a:lnTo>
                <a:lnTo>
                  <a:pt x="11437" y="14061"/>
                </a:lnTo>
                <a:lnTo>
                  <a:pt x="11662" y="14329"/>
                </a:lnTo>
                <a:lnTo>
                  <a:pt x="11846" y="14467"/>
                </a:lnTo>
                <a:lnTo>
                  <a:pt x="11981" y="14741"/>
                </a:lnTo>
                <a:lnTo>
                  <a:pt x="11617" y="14741"/>
                </a:lnTo>
                <a:lnTo>
                  <a:pt x="11392" y="14673"/>
                </a:lnTo>
                <a:lnTo>
                  <a:pt x="11207" y="14604"/>
                </a:lnTo>
                <a:lnTo>
                  <a:pt x="10847" y="14604"/>
                </a:lnTo>
                <a:lnTo>
                  <a:pt x="10663" y="14398"/>
                </a:lnTo>
                <a:lnTo>
                  <a:pt x="10438" y="14329"/>
                </a:lnTo>
                <a:lnTo>
                  <a:pt x="10258" y="14329"/>
                </a:lnTo>
                <a:lnTo>
                  <a:pt x="10073" y="14467"/>
                </a:lnTo>
                <a:lnTo>
                  <a:pt x="9893" y="14535"/>
                </a:lnTo>
                <a:lnTo>
                  <a:pt x="8985" y="14535"/>
                </a:lnTo>
                <a:lnTo>
                  <a:pt x="8760" y="14604"/>
                </a:lnTo>
                <a:lnTo>
                  <a:pt x="8530" y="14604"/>
                </a:lnTo>
                <a:lnTo>
                  <a:pt x="8350" y="14467"/>
                </a:lnTo>
                <a:lnTo>
                  <a:pt x="8121" y="14398"/>
                </a:lnTo>
                <a:lnTo>
                  <a:pt x="7806" y="14467"/>
                </a:lnTo>
                <a:lnTo>
                  <a:pt x="7626" y="14604"/>
                </a:lnTo>
                <a:lnTo>
                  <a:pt x="7441" y="14741"/>
                </a:lnTo>
                <a:lnTo>
                  <a:pt x="7261" y="14810"/>
                </a:lnTo>
                <a:lnTo>
                  <a:pt x="5853" y="14810"/>
                </a:lnTo>
                <a:lnTo>
                  <a:pt x="5673" y="14878"/>
                </a:lnTo>
                <a:lnTo>
                  <a:pt x="5489" y="15010"/>
                </a:lnTo>
                <a:lnTo>
                  <a:pt x="4585" y="15010"/>
                </a:lnTo>
                <a:lnTo>
                  <a:pt x="4400" y="14941"/>
                </a:lnTo>
                <a:lnTo>
                  <a:pt x="4220" y="14741"/>
                </a:lnTo>
                <a:lnTo>
                  <a:pt x="4085" y="14467"/>
                </a:lnTo>
                <a:lnTo>
                  <a:pt x="3901" y="14267"/>
                </a:lnTo>
                <a:lnTo>
                  <a:pt x="3721" y="14198"/>
                </a:lnTo>
                <a:lnTo>
                  <a:pt x="3541" y="14061"/>
                </a:lnTo>
                <a:lnTo>
                  <a:pt x="3266" y="13992"/>
                </a:lnTo>
                <a:lnTo>
                  <a:pt x="3086" y="13855"/>
                </a:lnTo>
                <a:lnTo>
                  <a:pt x="2906" y="13855"/>
                </a:lnTo>
                <a:lnTo>
                  <a:pt x="2722" y="13718"/>
                </a:lnTo>
                <a:lnTo>
                  <a:pt x="2497" y="13381"/>
                </a:lnTo>
                <a:lnTo>
                  <a:pt x="2313" y="13243"/>
                </a:lnTo>
                <a:lnTo>
                  <a:pt x="2088" y="13243"/>
                </a:lnTo>
                <a:lnTo>
                  <a:pt x="1908" y="13112"/>
                </a:lnTo>
                <a:lnTo>
                  <a:pt x="1678" y="12838"/>
                </a:lnTo>
                <a:lnTo>
                  <a:pt x="1363" y="12563"/>
                </a:lnTo>
                <a:lnTo>
                  <a:pt x="1179" y="12363"/>
                </a:lnTo>
                <a:lnTo>
                  <a:pt x="999" y="12295"/>
                </a:lnTo>
                <a:lnTo>
                  <a:pt x="819" y="12089"/>
                </a:lnTo>
                <a:lnTo>
                  <a:pt x="679" y="11820"/>
                </a:lnTo>
                <a:lnTo>
                  <a:pt x="499" y="11477"/>
                </a:lnTo>
                <a:lnTo>
                  <a:pt x="274" y="11140"/>
                </a:lnTo>
                <a:lnTo>
                  <a:pt x="90" y="10934"/>
                </a:lnTo>
                <a:lnTo>
                  <a:pt x="180" y="11209"/>
                </a:lnTo>
                <a:lnTo>
                  <a:pt x="364" y="11408"/>
                </a:lnTo>
                <a:lnTo>
                  <a:pt x="634" y="11958"/>
                </a:lnTo>
                <a:lnTo>
                  <a:pt x="819" y="12226"/>
                </a:lnTo>
                <a:lnTo>
                  <a:pt x="999" y="12363"/>
                </a:lnTo>
                <a:lnTo>
                  <a:pt x="1224" y="12563"/>
                </a:lnTo>
                <a:lnTo>
                  <a:pt x="1408" y="12700"/>
                </a:lnTo>
                <a:lnTo>
                  <a:pt x="1588" y="12906"/>
                </a:lnTo>
                <a:lnTo>
                  <a:pt x="1768" y="13044"/>
                </a:lnTo>
                <a:lnTo>
                  <a:pt x="1953" y="13175"/>
                </a:lnTo>
                <a:lnTo>
                  <a:pt x="2133" y="13243"/>
                </a:lnTo>
                <a:lnTo>
                  <a:pt x="2313" y="13449"/>
                </a:lnTo>
                <a:lnTo>
                  <a:pt x="2497" y="13655"/>
                </a:lnTo>
                <a:lnTo>
                  <a:pt x="2722" y="13924"/>
                </a:lnTo>
                <a:lnTo>
                  <a:pt x="3086" y="13924"/>
                </a:lnTo>
                <a:lnTo>
                  <a:pt x="3266" y="14198"/>
                </a:lnTo>
                <a:lnTo>
                  <a:pt x="3496" y="14267"/>
                </a:lnTo>
                <a:lnTo>
                  <a:pt x="3676" y="14329"/>
                </a:lnTo>
                <a:lnTo>
                  <a:pt x="4040" y="14535"/>
                </a:lnTo>
                <a:lnTo>
                  <a:pt x="4220" y="14810"/>
                </a:lnTo>
                <a:lnTo>
                  <a:pt x="4450" y="15147"/>
                </a:lnTo>
                <a:lnTo>
                  <a:pt x="4175" y="15215"/>
                </a:lnTo>
                <a:lnTo>
                  <a:pt x="3950" y="15010"/>
                </a:lnTo>
                <a:lnTo>
                  <a:pt x="3766" y="14941"/>
                </a:lnTo>
                <a:lnTo>
                  <a:pt x="3586" y="15010"/>
                </a:lnTo>
                <a:lnTo>
                  <a:pt x="3406" y="15147"/>
                </a:lnTo>
                <a:lnTo>
                  <a:pt x="3176" y="15147"/>
                </a:lnTo>
                <a:lnTo>
                  <a:pt x="2812" y="15078"/>
                </a:lnTo>
                <a:lnTo>
                  <a:pt x="2632" y="14941"/>
                </a:lnTo>
                <a:lnTo>
                  <a:pt x="2452" y="15010"/>
                </a:lnTo>
                <a:lnTo>
                  <a:pt x="2268" y="15147"/>
                </a:lnTo>
                <a:lnTo>
                  <a:pt x="2088" y="15215"/>
                </a:lnTo>
                <a:lnTo>
                  <a:pt x="1768" y="15421"/>
                </a:lnTo>
                <a:lnTo>
                  <a:pt x="1633" y="15896"/>
                </a:lnTo>
                <a:lnTo>
                  <a:pt x="1453" y="16033"/>
                </a:lnTo>
                <a:lnTo>
                  <a:pt x="1269" y="16095"/>
                </a:lnTo>
                <a:lnTo>
                  <a:pt x="1089" y="16033"/>
                </a:lnTo>
                <a:lnTo>
                  <a:pt x="544" y="16033"/>
                </a:lnTo>
                <a:lnTo>
                  <a:pt x="724" y="16164"/>
                </a:lnTo>
                <a:lnTo>
                  <a:pt x="909" y="16301"/>
                </a:lnTo>
                <a:lnTo>
                  <a:pt x="1269" y="16301"/>
                </a:lnTo>
                <a:lnTo>
                  <a:pt x="1453" y="16164"/>
                </a:lnTo>
                <a:lnTo>
                  <a:pt x="1633" y="15896"/>
                </a:lnTo>
                <a:lnTo>
                  <a:pt x="1863" y="15621"/>
                </a:lnTo>
                <a:lnTo>
                  <a:pt x="2043" y="15484"/>
                </a:lnTo>
                <a:lnTo>
                  <a:pt x="2223" y="15284"/>
                </a:lnTo>
                <a:lnTo>
                  <a:pt x="2452" y="15215"/>
                </a:lnTo>
                <a:lnTo>
                  <a:pt x="3356" y="15215"/>
                </a:lnTo>
                <a:lnTo>
                  <a:pt x="3541" y="15147"/>
                </a:lnTo>
                <a:lnTo>
                  <a:pt x="3766" y="15078"/>
                </a:lnTo>
                <a:lnTo>
                  <a:pt x="3950" y="15215"/>
                </a:lnTo>
                <a:lnTo>
                  <a:pt x="4130" y="15284"/>
                </a:lnTo>
                <a:lnTo>
                  <a:pt x="4355" y="15353"/>
                </a:lnTo>
                <a:lnTo>
                  <a:pt x="4540" y="15353"/>
                </a:lnTo>
                <a:lnTo>
                  <a:pt x="4675" y="15078"/>
                </a:lnTo>
                <a:lnTo>
                  <a:pt x="4854" y="15010"/>
                </a:lnTo>
                <a:lnTo>
                  <a:pt x="5039" y="15147"/>
                </a:lnTo>
                <a:lnTo>
                  <a:pt x="5219" y="15353"/>
                </a:lnTo>
                <a:lnTo>
                  <a:pt x="5399" y="15484"/>
                </a:lnTo>
                <a:lnTo>
                  <a:pt x="5583" y="15484"/>
                </a:lnTo>
                <a:lnTo>
                  <a:pt x="5763" y="15621"/>
                </a:lnTo>
                <a:lnTo>
                  <a:pt x="5988" y="15758"/>
                </a:lnTo>
                <a:lnTo>
                  <a:pt x="6173" y="15827"/>
                </a:lnTo>
                <a:lnTo>
                  <a:pt x="6353" y="15896"/>
                </a:lnTo>
                <a:lnTo>
                  <a:pt x="6672" y="15964"/>
                </a:lnTo>
                <a:lnTo>
                  <a:pt x="6942" y="16033"/>
                </a:lnTo>
                <a:lnTo>
                  <a:pt x="7127" y="16301"/>
                </a:lnTo>
                <a:lnTo>
                  <a:pt x="7172" y="16576"/>
                </a:lnTo>
                <a:lnTo>
                  <a:pt x="7531" y="16913"/>
                </a:lnTo>
                <a:lnTo>
                  <a:pt x="7716" y="17119"/>
                </a:lnTo>
                <a:lnTo>
                  <a:pt x="7851" y="17593"/>
                </a:lnTo>
                <a:lnTo>
                  <a:pt x="7986" y="17862"/>
                </a:lnTo>
                <a:lnTo>
                  <a:pt x="7626" y="17930"/>
                </a:lnTo>
                <a:lnTo>
                  <a:pt x="7441" y="18136"/>
                </a:lnTo>
                <a:lnTo>
                  <a:pt x="7306" y="18405"/>
                </a:lnTo>
                <a:lnTo>
                  <a:pt x="7261" y="18748"/>
                </a:lnTo>
                <a:lnTo>
                  <a:pt x="6852" y="18954"/>
                </a:lnTo>
                <a:lnTo>
                  <a:pt x="6488" y="19016"/>
                </a:lnTo>
                <a:lnTo>
                  <a:pt x="6263" y="19222"/>
                </a:lnTo>
                <a:lnTo>
                  <a:pt x="6038" y="19559"/>
                </a:lnTo>
                <a:lnTo>
                  <a:pt x="5853" y="19697"/>
                </a:lnTo>
                <a:lnTo>
                  <a:pt x="5673" y="19765"/>
                </a:lnTo>
                <a:lnTo>
                  <a:pt x="5309" y="19765"/>
                </a:lnTo>
                <a:lnTo>
                  <a:pt x="5129" y="19834"/>
                </a:lnTo>
                <a:lnTo>
                  <a:pt x="4765" y="19902"/>
                </a:lnTo>
                <a:lnTo>
                  <a:pt x="4585" y="19971"/>
                </a:lnTo>
                <a:lnTo>
                  <a:pt x="4310" y="20040"/>
                </a:lnTo>
                <a:lnTo>
                  <a:pt x="3856" y="20040"/>
                </a:lnTo>
                <a:lnTo>
                  <a:pt x="3676" y="20108"/>
                </a:lnTo>
                <a:lnTo>
                  <a:pt x="3451" y="20239"/>
                </a:lnTo>
                <a:lnTo>
                  <a:pt x="3266" y="20377"/>
                </a:lnTo>
                <a:lnTo>
                  <a:pt x="3086" y="20514"/>
                </a:lnTo>
                <a:lnTo>
                  <a:pt x="2906" y="20583"/>
                </a:lnTo>
                <a:lnTo>
                  <a:pt x="2632" y="20583"/>
                </a:lnTo>
                <a:lnTo>
                  <a:pt x="2452" y="20651"/>
                </a:lnTo>
                <a:lnTo>
                  <a:pt x="2268" y="20651"/>
                </a:lnTo>
                <a:lnTo>
                  <a:pt x="2088" y="20720"/>
                </a:lnTo>
                <a:lnTo>
                  <a:pt x="1044" y="20720"/>
                </a:lnTo>
                <a:lnTo>
                  <a:pt x="864" y="20782"/>
                </a:lnTo>
                <a:lnTo>
                  <a:pt x="679" y="20851"/>
                </a:lnTo>
                <a:lnTo>
                  <a:pt x="364" y="20851"/>
                </a:lnTo>
                <a:lnTo>
                  <a:pt x="180" y="20920"/>
                </a:lnTo>
                <a:lnTo>
                  <a:pt x="0" y="21194"/>
                </a:lnTo>
                <a:lnTo>
                  <a:pt x="180" y="21194"/>
                </a:lnTo>
                <a:lnTo>
                  <a:pt x="364" y="21057"/>
                </a:lnTo>
                <a:lnTo>
                  <a:pt x="544" y="20920"/>
                </a:lnTo>
                <a:lnTo>
                  <a:pt x="724" y="20851"/>
                </a:lnTo>
                <a:lnTo>
                  <a:pt x="909" y="20851"/>
                </a:lnTo>
                <a:lnTo>
                  <a:pt x="1089" y="20782"/>
                </a:lnTo>
                <a:lnTo>
                  <a:pt x="1269" y="20720"/>
                </a:lnTo>
                <a:lnTo>
                  <a:pt x="1453" y="20651"/>
                </a:lnTo>
                <a:lnTo>
                  <a:pt x="1818" y="20651"/>
                </a:lnTo>
                <a:lnTo>
                  <a:pt x="2088" y="20720"/>
                </a:lnTo>
                <a:lnTo>
                  <a:pt x="2812" y="20720"/>
                </a:lnTo>
                <a:lnTo>
                  <a:pt x="2996" y="20651"/>
                </a:lnTo>
                <a:lnTo>
                  <a:pt x="3176" y="20651"/>
                </a:lnTo>
                <a:lnTo>
                  <a:pt x="3406" y="20583"/>
                </a:lnTo>
                <a:lnTo>
                  <a:pt x="3586" y="20377"/>
                </a:lnTo>
                <a:lnTo>
                  <a:pt x="3766" y="20239"/>
                </a:lnTo>
                <a:lnTo>
                  <a:pt x="4175" y="20239"/>
                </a:lnTo>
                <a:lnTo>
                  <a:pt x="4355" y="20108"/>
                </a:lnTo>
                <a:lnTo>
                  <a:pt x="4585" y="20040"/>
                </a:lnTo>
                <a:lnTo>
                  <a:pt x="5129" y="20040"/>
                </a:lnTo>
                <a:lnTo>
                  <a:pt x="5354" y="19971"/>
                </a:lnTo>
                <a:lnTo>
                  <a:pt x="5538" y="19902"/>
                </a:lnTo>
                <a:lnTo>
                  <a:pt x="5763" y="19971"/>
                </a:lnTo>
                <a:lnTo>
                  <a:pt x="5988" y="19971"/>
                </a:lnTo>
                <a:lnTo>
                  <a:pt x="6173" y="19834"/>
                </a:lnTo>
                <a:lnTo>
                  <a:pt x="6308" y="19559"/>
                </a:lnTo>
                <a:lnTo>
                  <a:pt x="6398" y="19291"/>
                </a:lnTo>
                <a:lnTo>
                  <a:pt x="6582" y="19222"/>
                </a:lnTo>
                <a:lnTo>
                  <a:pt x="6852" y="19154"/>
                </a:lnTo>
                <a:lnTo>
                  <a:pt x="7032" y="19016"/>
                </a:lnTo>
                <a:lnTo>
                  <a:pt x="7216" y="18817"/>
                </a:lnTo>
                <a:lnTo>
                  <a:pt x="7396" y="18611"/>
                </a:lnTo>
                <a:lnTo>
                  <a:pt x="7576" y="18342"/>
                </a:lnTo>
                <a:lnTo>
                  <a:pt x="7761" y="18274"/>
                </a:lnTo>
                <a:lnTo>
                  <a:pt x="7941" y="18068"/>
                </a:lnTo>
                <a:lnTo>
                  <a:pt x="8121" y="17930"/>
                </a:lnTo>
                <a:lnTo>
                  <a:pt x="8305" y="17862"/>
                </a:lnTo>
                <a:lnTo>
                  <a:pt x="8485" y="17999"/>
                </a:lnTo>
                <a:lnTo>
                  <a:pt x="8670" y="18068"/>
                </a:lnTo>
                <a:lnTo>
                  <a:pt x="8850" y="18068"/>
                </a:lnTo>
                <a:lnTo>
                  <a:pt x="9030" y="18136"/>
                </a:lnTo>
                <a:lnTo>
                  <a:pt x="9349" y="18205"/>
                </a:lnTo>
                <a:lnTo>
                  <a:pt x="9529" y="18205"/>
                </a:lnTo>
                <a:lnTo>
                  <a:pt x="9803" y="18274"/>
                </a:lnTo>
                <a:lnTo>
                  <a:pt x="10028" y="18342"/>
                </a:lnTo>
                <a:lnTo>
                  <a:pt x="10208" y="18473"/>
                </a:lnTo>
                <a:lnTo>
                  <a:pt x="10393" y="18611"/>
                </a:lnTo>
                <a:lnTo>
                  <a:pt x="10573" y="18748"/>
                </a:lnTo>
                <a:lnTo>
                  <a:pt x="10753" y="18817"/>
                </a:lnTo>
                <a:lnTo>
                  <a:pt x="10937" y="18817"/>
                </a:lnTo>
                <a:lnTo>
                  <a:pt x="11117" y="18954"/>
                </a:lnTo>
                <a:lnTo>
                  <a:pt x="11297" y="19085"/>
                </a:lnTo>
                <a:lnTo>
                  <a:pt x="11482" y="19291"/>
                </a:lnTo>
                <a:lnTo>
                  <a:pt x="11752" y="19359"/>
                </a:lnTo>
                <a:lnTo>
                  <a:pt x="11936" y="19359"/>
                </a:lnTo>
                <a:lnTo>
                  <a:pt x="12116" y="19559"/>
                </a:lnTo>
                <a:lnTo>
                  <a:pt x="12296" y="19697"/>
                </a:lnTo>
                <a:lnTo>
                  <a:pt x="12480" y="19765"/>
                </a:lnTo>
                <a:lnTo>
                  <a:pt x="12705" y="19902"/>
                </a:lnTo>
                <a:lnTo>
                  <a:pt x="12885" y="19971"/>
                </a:lnTo>
                <a:lnTo>
                  <a:pt x="13524" y="19971"/>
                </a:lnTo>
                <a:lnTo>
                  <a:pt x="13749" y="20040"/>
                </a:lnTo>
                <a:lnTo>
                  <a:pt x="13979" y="20239"/>
                </a:lnTo>
                <a:lnTo>
                  <a:pt x="14204" y="20308"/>
                </a:lnTo>
                <a:lnTo>
                  <a:pt x="15067" y="20308"/>
                </a:lnTo>
                <a:lnTo>
                  <a:pt x="15247" y="20377"/>
                </a:lnTo>
                <a:lnTo>
                  <a:pt x="15472" y="20583"/>
                </a:lnTo>
                <a:lnTo>
                  <a:pt x="15657" y="20651"/>
                </a:lnTo>
                <a:lnTo>
                  <a:pt x="15837" y="20720"/>
                </a:lnTo>
                <a:lnTo>
                  <a:pt x="16066" y="20782"/>
                </a:lnTo>
                <a:lnTo>
                  <a:pt x="16471" y="20782"/>
                </a:lnTo>
                <a:lnTo>
                  <a:pt x="16656" y="20851"/>
                </a:lnTo>
                <a:lnTo>
                  <a:pt x="16835" y="21057"/>
                </a:lnTo>
                <a:lnTo>
                  <a:pt x="17470" y="21057"/>
                </a:lnTo>
                <a:lnTo>
                  <a:pt x="17699" y="21126"/>
                </a:lnTo>
                <a:lnTo>
                  <a:pt x="18694" y="21126"/>
                </a:lnTo>
                <a:lnTo>
                  <a:pt x="18923" y="21325"/>
                </a:lnTo>
                <a:lnTo>
                  <a:pt x="19148" y="21531"/>
                </a:lnTo>
                <a:lnTo>
                  <a:pt x="20376" y="21531"/>
                </a:lnTo>
                <a:lnTo>
                  <a:pt x="20601" y="21600"/>
                </a:lnTo>
                <a:lnTo>
                  <a:pt x="20831" y="21600"/>
                </a:lnTo>
                <a:lnTo>
                  <a:pt x="20237" y="21600"/>
                </a:lnTo>
                <a:lnTo>
                  <a:pt x="19877" y="21463"/>
                </a:lnTo>
                <a:lnTo>
                  <a:pt x="19647" y="21394"/>
                </a:lnTo>
                <a:lnTo>
                  <a:pt x="19287" y="21463"/>
                </a:lnTo>
                <a:lnTo>
                  <a:pt x="19103" y="21531"/>
                </a:lnTo>
                <a:lnTo>
                  <a:pt x="18923" y="21463"/>
                </a:lnTo>
                <a:lnTo>
                  <a:pt x="18833" y="21194"/>
                </a:lnTo>
                <a:lnTo>
                  <a:pt x="18424" y="21057"/>
                </a:lnTo>
                <a:lnTo>
                  <a:pt x="18244" y="21057"/>
                </a:lnTo>
                <a:lnTo>
                  <a:pt x="18014" y="20988"/>
                </a:lnTo>
                <a:lnTo>
                  <a:pt x="17744" y="20920"/>
                </a:lnTo>
                <a:lnTo>
                  <a:pt x="17380" y="20851"/>
                </a:lnTo>
                <a:lnTo>
                  <a:pt x="17155" y="20782"/>
                </a:lnTo>
                <a:lnTo>
                  <a:pt x="16970" y="20782"/>
                </a:lnTo>
                <a:lnTo>
                  <a:pt x="16701" y="20851"/>
                </a:lnTo>
                <a:lnTo>
                  <a:pt x="16201" y="20851"/>
                </a:lnTo>
                <a:lnTo>
                  <a:pt x="15972" y="20583"/>
                </a:lnTo>
                <a:lnTo>
                  <a:pt x="15792" y="20583"/>
                </a:lnTo>
                <a:lnTo>
                  <a:pt x="15472" y="20514"/>
                </a:lnTo>
                <a:lnTo>
                  <a:pt x="15112" y="20514"/>
                </a:lnTo>
                <a:lnTo>
                  <a:pt x="14928" y="20377"/>
                </a:lnTo>
                <a:lnTo>
                  <a:pt x="14703" y="20171"/>
                </a:lnTo>
                <a:lnTo>
                  <a:pt x="14523" y="20040"/>
                </a:lnTo>
                <a:lnTo>
                  <a:pt x="14339" y="19971"/>
                </a:lnTo>
                <a:lnTo>
                  <a:pt x="13979" y="19971"/>
                </a:lnTo>
                <a:lnTo>
                  <a:pt x="13794" y="19902"/>
                </a:lnTo>
                <a:lnTo>
                  <a:pt x="13524" y="19834"/>
                </a:lnTo>
                <a:lnTo>
                  <a:pt x="13250" y="19765"/>
                </a:lnTo>
                <a:lnTo>
                  <a:pt x="13070" y="19628"/>
                </a:lnTo>
                <a:lnTo>
                  <a:pt x="12840" y="19497"/>
                </a:lnTo>
                <a:lnTo>
                  <a:pt x="11981" y="19497"/>
                </a:lnTo>
                <a:lnTo>
                  <a:pt x="11617" y="19428"/>
                </a:lnTo>
                <a:lnTo>
                  <a:pt x="11437" y="19085"/>
                </a:lnTo>
                <a:lnTo>
                  <a:pt x="11252" y="18817"/>
                </a:lnTo>
                <a:lnTo>
                  <a:pt x="10663" y="18817"/>
                </a:lnTo>
                <a:lnTo>
                  <a:pt x="10303" y="18405"/>
                </a:lnTo>
                <a:lnTo>
                  <a:pt x="10073" y="18136"/>
                </a:lnTo>
                <a:lnTo>
                  <a:pt x="9848" y="17999"/>
                </a:lnTo>
                <a:lnTo>
                  <a:pt x="8850" y="17999"/>
                </a:lnTo>
                <a:lnTo>
                  <a:pt x="8670" y="17862"/>
                </a:lnTo>
                <a:lnTo>
                  <a:pt x="8170" y="17731"/>
                </a:lnTo>
                <a:lnTo>
                  <a:pt x="7716" y="17525"/>
                </a:lnTo>
                <a:lnTo>
                  <a:pt x="7626" y="17250"/>
                </a:lnTo>
                <a:lnTo>
                  <a:pt x="7671" y="16982"/>
                </a:lnTo>
                <a:lnTo>
                  <a:pt x="7531" y="16707"/>
                </a:lnTo>
                <a:lnTo>
                  <a:pt x="7396" y="16439"/>
                </a:lnTo>
                <a:lnTo>
                  <a:pt x="7261" y="16164"/>
                </a:lnTo>
                <a:lnTo>
                  <a:pt x="7077" y="15964"/>
                </a:lnTo>
                <a:lnTo>
                  <a:pt x="6897" y="15827"/>
                </a:lnTo>
                <a:lnTo>
                  <a:pt x="6717" y="15758"/>
                </a:lnTo>
                <a:lnTo>
                  <a:pt x="6353" y="15552"/>
                </a:lnTo>
                <a:lnTo>
                  <a:pt x="6173" y="15552"/>
                </a:lnTo>
                <a:lnTo>
                  <a:pt x="5988" y="15484"/>
                </a:lnTo>
                <a:lnTo>
                  <a:pt x="5763" y="15421"/>
                </a:lnTo>
                <a:lnTo>
                  <a:pt x="5444" y="15421"/>
                </a:lnTo>
                <a:lnTo>
                  <a:pt x="5264" y="15284"/>
                </a:lnTo>
                <a:lnTo>
                  <a:pt x="5084" y="15215"/>
                </a:lnTo>
                <a:lnTo>
                  <a:pt x="5354" y="15147"/>
                </a:lnTo>
                <a:lnTo>
                  <a:pt x="5538" y="15010"/>
                </a:lnTo>
                <a:lnTo>
                  <a:pt x="5718" y="14941"/>
                </a:lnTo>
                <a:lnTo>
                  <a:pt x="6897" y="14941"/>
                </a:lnTo>
                <a:lnTo>
                  <a:pt x="7077" y="14878"/>
                </a:lnTo>
                <a:lnTo>
                  <a:pt x="7441" y="14878"/>
                </a:lnTo>
                <a:lnTo>
                  <a:pt x="7851" y="14810"/>
                </a:lnTo>
                <a:lnTo>
                  <a:pt x="8031" y="14673"/>
                </a:lnTo>
                <a:lnTo>
                  <a:pt x="8215" y="14604"/>
                </a:lnTo>
                <a:lnTo>
                  <a:pt x="8850" y="14604"/>
                </a:lnTo>
                <a:lnTo>
                  <a:pt x="9120" y="14535"/>
                </a:lnTo>
                <a:lnTo>
                  <a:pt x="9304" y="14467"/>
                </a:lnTo>
                <a:lnTo>
                  <a:pt x="9664" y="14467"/>
                </a:lnTo>
                <a:lnTo>
                  <a:pt x="9848" y="14604"/>
                </a:lnTo>
                <a:lnTo>
                  <a:pt x="10073" y="14673"/>
                </a:lnTo>
                <a:lnTo>
                  <a:pt x="10847" y="14673"/>
                </a:lnTo>
                <a:lnTo>
                  <a:pt x="11027" y="14741"/>
                </a:lnTo>
                <a:lnTo>
                  <a:pt x="11572" y="14741"/>
                </a:lnTo>
                <a:lnTo>
                  <a:pt x="11752" y="14941"/>
                </a:lnTo>
                <a:lnTo>
                  <a:pt x="12116" y="15078"/>
                </a:lnTo>
                <a:lnTo>
                  <a:pt x="12296" y="15147"/>
                </a:lnTo>
                <a:lnTo>
                  <a:pt x="12525" y="15215"/>
                </a:lnTo>
                <a:lnTo>
                  <a:pt x="12705" y="15215"/>
                </a:lnTo>
                <a:lnTo>
                  <a:pt x="12840" y="15484"/>
                </a:lnTo>
                <a:lnTo>
                  <a:pt x="13070" y="15758"/>
                </a:lnTo>
                <a:lnTo>
                  <a:pt x="13340" y="15827"/>
                </a:lnTo>
                <a:lnTo>
                  <a:pt x="13524" y="15896"/>
                </a:lnTo>
                <a:lnTo>
                  <a:pt x="13704" y="16033"/>
                </a:lnTo>
                <a:lnTo>
                  <a:pt x="13884" y="16301"/>
                </a:lnTo>
                <a:lnTo>
                  <a:pt x="14069" y="16439"/>
                </a:lnTo>
                <a:lnTo>
                  <a:pt x="14249" y="16507"/>
                </a:lnTo>
                <a:lnTo>
                  <a:pt x="14478" y="16576"/>
                </a:lnTo>
                <a:lnTo>
                  <a:pt x="14658" y="16576"/>
                </a:lnTo>
                <a:lnTo>
                  <a:pt x="14838" y="16638"/>
                </a:lnTo>
                <a:lnTo>
                  <a:pt x="15022" y="16844"/>
                </a:lnTo>
                <a:lnTo>
                  <a:pt x="15202" y="17050"/>
                </a:lnTo>
                <a:lnTo>
                  <a:pt x="15517" y="17119"/>
                </a:lnTo>
                <a:lnTo>
                  <a:pt x="15702" y="17119"/>
                </a:lnTo>
                <a:lnTo>
                  <a:pt x="15882" y="17250"/>
                </a:lnTo>
                <a:lnTo>
                  <a:pt x="16246" y="17387"/>
                </a:lnTo>
                <a:lnTo>
                  <a:pt x="16561" y="17456"/>
                </a:lnTo>
                <a:lnTo>
                  <a:pt x="16835" y="17525"/>
                </a:lnTo>
                <a:lnTo>
                  <a:pt x="17245" y="17799"/>
                </a:lnTo>
                <a:lnTo>
                  <a:pt x="17425" y="17930"/>
                </a:lnTo>
                <a:lnTo>
                  <a:pt x="17605" y="18205"/>
                </a:lnTo>
                <a:lnTo>
                  <a:pt x="17924" y="18473"/>
                </a:lnTo>
                <a:lnTo>
                  <a:pt x="18104" y="18611"/>
                </a:lnTo>
                <a:lnTo>
                  <a:pt x="18289" y="18748"/>
                </a:lnTo>
                <a:lnTo>
                  <a:pt x="18514" y="18885"/>
                </a:lnTo>
                <a:lnTo>
                  <a:pt x="18788" y="19016"/>
                </a:lnTo>
                <a:lnTo>
                  <a:pt x="19013" y="19222"/>
                </a:lnTo>
                <a:lnTo>
                  <a:pt x="19193" y="19359"/>
                </a:lnTo>
                <a:lnTo>
                  <a:pt x="19377" y="19559"/>
                </a:lnTo>
                <a:lnTo>
                  <a:pt x="19557" y="19765"/>
                </a:lnTo>
                <a:lnTo>
                  <a:pt x="19877" y="19834"/>
                </a:lnTo>
                <a:lnTo>
                  <a:pt x="20057" y="19902"/>
                </a:lnTo>
                <a:lnTo>
                  <a:pt x="20286" y="20040"/>
                </a:lnTo>
                <a:lnTo>
                  <a:pt x="20511" y="20239"/>
                </a:lnTo>
                <a:lnTo>
                  <a:pt x="20691" y="20514"/>
                </a:lnTo>
                <a:lnTo>
                  <a:pt x="20876" y="20583"/>
                </a:lnTo>
                <a:lnTo>
                  <a:pt x="21056" y="20651"/>
                </a:lnTo>
                <a:lnTo>
                  <a:pt x="21236" y="20851"/>
                </a:lnTo>
                <a:lnTo>
                  <a:pt x="21420" y="21057"/>
                </a:lnTo>
                <a:lnTo>
                  <a:pt x="21600" y="21126"/>
                </a:lnTo>
                <a:lnTo>
                  <a:pt x="21420" y="20988"/>
                </a:lnTo>
                <a:lnTo>
                  <a:pt x="21191" y="20720"/>
                </a:lnTo>
                <a:lnTo>
                  <a:pt x="21056" y="20445"/>
                </a:lnTo>
                <a:lnTo>
                  <a:pt x="20876" y="20377"/>
                </a:lnTo>
                <a:lnTo>
                  <a:pt x="20646" y="20171"/>
                </a:lnTo>
                <a:lnTo>
                  <a:pt x="20421" y="19902"/>
                </a:lnTo>
                <a:lnTo>
                  <a:pt x="20237" y="19628"/>
                </a:lnTo>
                <a:lnTo>
                  <a:pt x="20057" y="19559"/>
                </a:lnTo>
                <a:lnTo>
                  <a:pt x="19877" y="19559"/>
                </a:lnTo>
                <a:lnTo>
                  <a:pt x="19692" y="19428"/>
                </a:lnTo>
                <a:lnTo>
                  <a:pt x="19512" y="19291"/>
                </a:lnTo>
                <a:lnTo>
                  <a:pt x="19193" y="19016"/>
                </a:lnTo>
                <a:lnTo>
                  <a:pt x="19013" y="18885"/>
                </a:lnTo>
                <a:lnTo>
                  <a:pt x="18833" y="18817"/>
                </a:lnTo>
                <a:lnTo>
                  <a:pt x="18604" y="18748"/>
                </a:lnTo>
                <a:lnTo>
                  <a:pt x="18424" y="18473"/>
                </a:lnTo>
                <a:lnTo>
                  <a:pt x="18199" y="18473"/>
                </a:lnTo>
                <a:lnTo>
                  <a:pt x="17969" y="18136"/>
                </a:lnTo>
                <a:lnTo>
                  <a:pt x="17789" y="17862"/>
                </a:lnTo>
                <a:lnTo>
                  <a:pt x="17605" y="17731"/>
                </a:lnTo>
                <a:lnTo>
                  <a:pt x="17425" y="17593"/>
                </a:lnTo>
                <a:lnTo>
                  <a:pt x="17155" y="17525"/>
                </a:lnTo>
                <a:lnTo>
                  <a:pt x="16970" y="17387"/>
                </a:lnTo>
                <a:lnTo>
                  <a:pt x="16791" y="17250"/>
                </a:lnTo>
                <a:lnTo>
                  <a:pt x="16426" y="17250"/>
                </a:lnTo>
                <a:lnTo>
                  <a:pt x="16201" y="17050"/>
                </a:lnTo>
                <a:lnTo>
                  <a:pt x="16017" y="16844"/>
                </a:lnTo>
                <a:lnTo>
                  <a:pt x="15837" y="16844"/>
                </a:lnTo>
                <a:lnTo>
                  <a:pt x="15657" y="16707"/>
                </a:lnTo>
                <a:lnTo>
                  <a:pt x="15427" y="16576"/>
                </a:lnTo>
                <a:lnTo>
                  <a:pt x="15157" y="16507"/>
                </a:lnTo>
                <a:lnTo>
                  <a:pt x="14973" y="16507"/>
                </a:lnTo>
                <a:lnTo>
                  <a:pt x="14703" y="16439"/>
                </a:lnTo>
                <a:lnTo>
                  <a:pt x="14478" y="16370"/>
                </a:lnTo>
                <a:lnTo>
                  <a:pt x="14294" y="16233"/>
                </a:lnTo>
                <a:lnTo>
                  <a:pt x="14069" y="15964"/>
                </a:lnTo>
                <a:lnTo>
                  <a:pt x="13839" y="15690"/>
                </a:lnTo>
                <a:lnTo>
                  <a:pt x="13614" y="15484"/>
                </a:lnTo>
                <a:lnTo>
                  <a:pt x="13434" y="15353"/>
                </a:lnTo>
                <a:lnTo>
                  <a:pt x="13205" y="15215"/>
                </a:lnTo>
                <a:lnTo>
                  <a:pt x="12840" y="15078"/>
                </a:lnTo>
                <a:lnTo>
                  <a:pt x="12660" y="14941"/>
                </a:lnTo>
                <a:lnTo>
                  <a:pt x="12251" y="14741"/>
                </a:lnTo>
                <a:lnTo>
                  <a:pt x="12071" y="14604"/>
                </a:lnTo>
                <a:lnTo>
                  <a:pt x="11981" y="14329"/>
                </a:lnTo>
                <a:lnTo>
                  <a:pt x="11846" y="14061"/>
                </a:lnTo>
                <a:lnTo>
                  <a:pt x="11662" y="13924"/>
                </a:lnTo>
                <a:lnTo>
                  <a:pt x="11527" y="13587"/>
                </a:lnTo>
                <a:lnTo>
                  <a:pt x="11297" y="13312"/>
                </a:lnTo>
                <a:lnTo>
                  <a:pt x="11252" y="13044"/>
                </a:lnTo>
                <a:lnTo>
                  <a:pt x="11207" y="12769"/>
                </a:lnTo>
                <a:lnTo>
                  <a:pt x="11117" y="12501"/>
                </a:lnTo>
                <a:lnTo>
                  <a:pt x="11027" y="12226"/>
                </a:lnTo>
                <a:lnTo>
                  <a:pt x="10937" y="11958"/>
                </a:lnTo>
                <a:lnTo>
                  <a:pt x="10892" y="11683"/>
                </a:lnTo>
                <a:lnTo>
                  <a:pt x="10802" y="11408"/>
                </a:lnTo>
                <a:lnTo>
                  <a:pt x="10708" y="11140"/>
                </a:lnTo>
                <a:lnTo>
                  <a:pt x="10528" y="10934"/>
                </a:lnTo>
                <a:lnTo>
                  <a:pt x="10438" y="10666"/>
                </a:lnTo>
                <a:lnTo>
                  <a:pt x="10303" y="10391"/>
                </a:lnTo>
                <a:lnTo>
                  <a:pt x="10118" y="10254"/>
                </a:lnTo>
                <a:lnTo>
                  <a:pt x="9893" y="10123"/>
                </a:lnTo>
                <a:lnTo>
                  <a:pt x="9709" y="9986"/>
                </a:lnTo>
                <a:lnTo>
                  <a:pt x="9484" y="9917"/>
                </a:lnTo>
                <a:lnTo>
                  <a:pt x="9304" y="9848"/>
                </a:lnTo>
                <a:lnTo>
                  <a:pt x="9120" y="9711"/>
                </a:lnTo>
                <a:lnTo>
                  <a:pt x="8940" y="9443"/>
                </a:lnTo>
                <a:lnTo>
                  <a:pt x="8760" y="9168"/>
                </a:lnTo>
                <a:lnTo>
                  <a:pt x="8575" y="8968"/>
                </a:lnTo>
                <a:lnTo>
                  <a:pt x="8395" y="8900"/>
                </a:lnTo>
                <a:lnTo>
                  <a:pt x="8260" y="8556"/>
                </a:lnTo>
                <a:lnTo>
                  <a:pt x="8076" y="8357"/>
                </a:lnTo>
                <a:lnTo>
                  <a:pt x="7716" y="8082"/>
                </a:lnTo>
                <a:lnTo>
                  <a:pt x="7531" y="7814"/>
                </a:lnTo>
                <a:lnTo>
                  <a:pt x="7351" y="7608"/>
                </a:lnTo>
                <a:lnTo>
                  <a:pt x="7172" y="7539"/>
                </a:lnTo>
                <a:lnTo>
                  <a:pt x="6987" y="7402"/>
                </a:lnTo>
                <a:lnTo>
                  <a:pt x="6807" y="7133"/>
                </a:lnTo>
                <a:lnTo>
                  <a:pt x="6672" y="6859"/>
                </a:lnTo>
                <a:lnTo>
                  <a:pt x="6488" y="6659"/>
                </a:lnTo>
                <a:lnTo>
                  <a:pt x="6263" y="6316"/>
                </a:lnTo>
                <a:lnTo>
                  <a:pt x="6083" y="6048"/>
                </a:lnTo>
                <a:lnTo>
                  <a:pt x="5898" y="5910"/>
                </a:lnTo>
                <a:lnTo>
                  <a:pt x="5718" y="5910"/>
                </a:lnTo>
                <a:lnTo>
                  <a:pt x="5489" y="5704"/>
                </a:lnTo>
                <a:lnTo>
                  <a:pt x="5264" y="5505"/>
                </a:lnTo>
                <a:lnTo>
                  <a:pt x="5084" y="5367"/>
                </a:lnTo>
                <a:lnTo>
                  <a:pt x="4899" y="5161"/>
                </a:lnTo>
                <a:lnTo>
                  <a:pt x="4720" y="5024"/>
                </a:lnTo>
                <a:lnTo>
                  <a:pt x="4540" y="4893"/>
                </a:lnTo>
                <a:lnTo>
                  <a:pt x="4355" y="4687"/>
                </a:lnTo>
                <a:lnTo>
                  <a:pt x="4175" y="4618"/>
                </a:lnTo>
                <a:lnTo>
                  <a:pt x="3995" y="4481"/>
                </a:lnTo>
                <a:lnTo>
                  <a:pt x="3856" y="4213"/>
                </a:lnTo>
                <a:lnTo>
                  <a:pt x="3766" y="3938"/>
                </a:lnTo>
                <a:lnTo>
                  <a:pt x="3631" y="3670"/>
                </a:lnTo>
                <a:lnTo>
                  <a:pt x="3496" y="3395"/>
                </a:lnTo>
                <a:lnTo>
                  <a:pt x="3356" y="3127"/>
                </a:lnTo>
                <a:lnTo>
                  <a:pt x="2996" y="2715"/>
                </a:lnTo>
                <a:lnTo>
                  <a:pt x="2812" y="2515"/>
                </a:lnTo>
                <a:lnTo>
                  <a:pt x="2452" y="2378"/>
                </a:lnTo>
                <a:lnTo>
                  <a:pt x="2268" y="2241"/>
                </a:lnTo>
                <a:lnTo>
                  <a:pt x="2088" y="2172"/>
                </a:lnTo>
                <a:lnTo>
                  <a:pt x="1908" y="2041"/>
                </a:lnTo>
                <a:lnTo>
                  <a:pt x="1768" y="1766"/>
                </a:lnTo>
                <a:lnTo>
                  <a:pt x="1678" y="1492"/>
                </a:lnTo>
                <a:lnTo>
                  <a:pt x="1543" y="1223"/>
                </a:lnTo>
                <a:lnTo>
                  <a:pt x="1363" y="1017"/>
                </a:lnTo>
                <a:lnTo>
                  <a:pt x="1224" y="749"/>
                </a:lnTo>
                <a:lnTo>
                  <a:pt x="1044" y="543"/>
                </a:lnTo>
                <a:lnTo>
                  <a:pt x="864" y="406"/>
                </a:lnTo>
                <a:lnTo>
                  <a:pt x="679" y="275"/>
                </a:lnTo>
                <a:lnTo>
                  <a:pt x="499" y="69"/>
                </a:lnTo>
                <a:lnTo>
                  <a:pt x="409" y="0"/>
                </a:lnTo>
              </a:path>
            </a:pathLst>
          </a:custGeom>
          <a:solidFill>
            <a:srgbClr val="747474"/>
          </a:solidFill>
          <a:ln w="12700">
            <a:miter lim="400000"/>
          </a:ln>
        </p:spPr>
        <p:txBody>
          <a:bodyPr lIns="45718" tIns="45718" rIns="45718" bIns="45718"/>
          <a:lstStyle/>
          <a:p>
            <a:pPr>
              <a:defRPr sz="2800">
                <a:solidFill>
                  <a:srgbClr val="FFFFFF"/>
                </a:solidFill>
                <a:effectLst>
                  <a:outerShdw blurRad="12700" dist="25400" dir="2700000" rotWithShape="0">
                    <a:srgbClr val="000000"/>
                  </a:outerShdw>
                </a:effectLst>
                <a:latin typeface="Comic Sans MS"/>
                <a:ea typeface="Comic Sans MS"/>
                <a:cs typeface="Comic Sans MS"/>
                <a:sym typeface="Comic Sans MS"/>
              </a:defRPr>
            </a:pPr>
            <a:endParaRPr/>
          </a:p>
        </p:txBody>
      </p:sp>
      <p:sp>
        <p:nvSpPr>
          <p:cNvPr id="127" name="AutoShape 10"/>
          <p:cNvSpPr/>
          <p:nvPr/>
        </p:nvSpPr>
        <p:spPr>
          <a:xfrm>
            <a:off x="388936" y="323849"/>
            <a:ext cx="8366129" cy="18415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43" y="21600"/>
                </a:lnTo>
                <a:lnTo>
                  <a:pt x="21157" y="21600"/>
                </a:lnTo>
                <a:lnTo>
                  <a:pt x="21600" y="0"/>
                </a:lnTo>
                <a:lnTo>
                  <a:pt x="0" y="0"/>
                </a:lnTo>
              </a:path>
            </a:pathLst>
          </a:custGeom>
          <a:solidFill>
            <a:srgbClr val="9A9A9A"/>
          </a:solidFill>
          <a:ln w="12700">
            <a:miter lim="400000"/>
          </a:ln>
        </p:spPr>
        <p:txBody>
          <a:bodyPr lIns="45718" tIns="45718" rIns="45718" bIns="45718"/>
          <a:lstStyle/>
          <a:p>
            <a:pPr>
              <a:defRPr sz="2800">
                <a:solidFill>
                  <a:srgbClr val="FFFFFF"/>
                </a:solidFill>
                <a:effectLst>
                  <a:outerShdw blurRad="12700" dist="25400" dir="2700000" rotWithShape="0">
                    <a:srgbClr val="000000"/>
                  </a:outerShdw>
                </a:effectLst>
                <a:latin typeface="Comic Sans MS"/>
                <a:ea typeface="Comic Sans MS"/>
                <a:cs typeface="Comic Sans MS"/>
                <a:sym typeface="Comic Sans MS"/>
              </a:defRPr>
            </a:pPr>
            <a:endParaRPr/>
          </a:p>
        </p:txBody>
      </p:sp>
      <p:sp>
        <p:nvSpPr>
          <p:cNvPr id="128" name="AutoShape 11"/>
          <p:cNvSpPr/>
          <p:nvPr/>
        </p:nvSpPr>
        <p:spPr>
          <a:xfrm>
            <a:off x="388936" y="322260"/>
            <a:ext cx="169865" cy="617379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0956"/>
                </a:lnTo>
                <a:lnTo>
                  <a:pt x="21600" y="644"/>
                </a:lnTo>
                <a:lnTo>
                  <a:pt x="0" y="0"/>
                </a:lnTo>
              </a:path>
            </a:pathLst>
          </a:custGeom>
          <a:solidFill>
            <a:srgbClr val="747474"/>
          </a:solidFill>
          <a:ln w="12700">
            <a:miter lim="400000"/>
          </a:ln>
        </p:spPr>
        <p:txBody>
          <a:bodyPr lIns="45718" tIns="45718" rIns="45718" bIns="45718"/>
          <a:lstStyle/>
          <a:p>
            <a:pPr>
              <a:defRPr sz="2800">
                <a:solidFill>
                  <a:srgbClr val="FFFFFF"/>
                </a:solidFill>
                <a:effectLst>
                  <a:outerShdw blurRad="12700" dist="25400" dir="2700000" rotWithShape="0">
                    <a:srgbClr val="000000"/>
                  </a:outerShdw>
                </a:effectLst>
                <a:latin typeface="Comic Sans MS"/>
                <a:ea typeface="Comic Sans MS"/>
                <a:cs typeface="Comic Sans MS"/>
                <a:sym typeface="Comic Sans MS"/>
              </a:defRPr>
            </a:pPr>
            <a:endParaRPr/>
          </a:p>
        </p:txBody>
      </p:sp>
      <p:sp>
        <p:nvSpPr>
          <p:cNvPr id="129" name="AutoShape 12"/>
          <p:cNvSpPr/>
          <p:nvPr/>
        </p:nvSpPr>
        <p:spPr>
          <a:xfrm>
            <a:off x="8586785" y="322260"/>
            <a:ext cx="169866" cy="6173791"/>
          </a:xfrm>
          <a:custGeom>
            <a:avLst/>
            <a:gdLst/>
            <a:ahLst/>
            <a:cxnLst>
              <a:cxn ang="0">
                <a:pos x="wd2" y="hd2"/>
              </a:cxn>
              <a:cxn ang="5400000">
                <a:pos x="wd2" y="hd2"/>
              </a:cxn>
              <a:cxn ang="10800000">
                <a:pos x="wd2" y="hd2"/>
              </a:cxn>
              <a:cxn ang="16200000">
                <a:pos x="wd2" y="hd2"/>
              </a:cxn>
            </a:cxnLst>
            <a:rect l="0" t="0" r="r" b="b"/>
            <a:pathLst>
              <a:path w="21600" h="21600" extrusionOk="0">
                <a:moveTo>
                  <a:pt x="0" y="644"/>
                </a:moveTo>
                <a:lnTo>
                  <a:pt x="0" y="20956"/>
                </a:lnTo>
                <a:lnTo>
                  <a:pt x="21600" y="21600"/>
                </a:lnTo>
                <a:lnTo>
                  <a:pt x="21600" y="0"/>
                </a:lnTo>
                <a:lnTo>
                  <a:pt x="0" y="644"/>
                </a:lnTo>
              </a:path>
            </a:pathLst>
          </a:custGeom>
          <a:solidFill>
            <a:srgbClr val="747474"/>
          </a:solidFill>
          <a:ln w="12700">
            <a:miter lim="400000"/>
          </a:ln>
        </p:spPr>
        <p:txBody>
          <a:bodyPr lIns="45718" tIns="45718" rIns="45718" bIns="45718"/>
          <a:lstStyle/>
          <a:p>
            <a:pPr>
              <a:defRPr sz="2800">
                <a:solidFill>
                  <a:srgbClr val="FFFFFF"/>
                </a:solidFill>
                <a:effectLst>
                  <a:outerShdw blurRad="12700" dist="25400" dir="2700000" rotWithShape="0">
                    <a:srgbClr val="000000"/>
                  </a:outerShdw>
                </a:effectLst>
                <a:latin typeface="Comic Sans MS"/>
                <a:ea typeface="Comic Sans MS"/>
                <a:cs typeface="Comic Sans MS"/>
                <a:sym typeface="Comic Sans MS"/>
              </a:defRPr>
            </a:pPr>
            <a:endParaRPr/>
          </a:p>
        </p:txBody>
      </p:sp>
      <p:sp>
        <p:nvSpPr>
          <p:cNvPr id="130" name="AutoShape 13"/>
          <p:cNvSpPr/>
          <p:nvPr/>
        </p:nvSpPr>
        <p:spPr>
          <a:xfrm>
            <a:off x="388936" y="6311898"/>
            <a:ext cx="8366129" cy="184154"/>
          </a:xfrm>
          <a:custGeom>
            <a:avLst/>
            <a:gdLst/>
            <a:ahLst/>
            <a:cxnLst>
              <a:cxn ang="0">
                <a:pos x="wd2" y="hd2"/>
              </a:cxn>
              <a:cxn ang="5400000">
                <a:pos x="wd2" y="hd2"/>
              </a:cxn>
              <a:cxn ang="10800000">
                <a:pos x="wd2" y="hd2"/>
              </a:cxn>
              <a:cxn ang="16200000">
                <a:pos x="wd2" y="hd2"/>
              </a:cxn>
            </a:cxnLst>
            <a:rect l="0" t="0" r="r" b="b"/>
            <a:pathLst>
              <a:path w="21600" h="21600" extrusionOk="0">
                <a:moveTo>
                  <a:pt x="443" y="0"/>
                </a:moveTo>
                <a:lnTo>
                  <a:pt x="21157" y="0"/>
                </a:lnTo>
                <a:lnTo>
                  <a:pt x="21600" y="21600"/>
                </a:lnTo>
                <a:lnTo>
                  <a:pt x="0" y="21600"/>
                </a:lnTo>
                <a:lnTo>
                  <a:pt x="443" y="0"/>
                </a:lnTo>
              </a:path>
            </a:pathLst>
          </a:custGeom>
          <a:solidFill>
            <a:srgbClr val="494949"/>
          </a:solidFill>
          <a:ln w="12700">
            <a:miter lim="400000"/>
          </a:ln>
        </p:spPr>
        <p:txBody>
          <a:bodyPr lIns="45718" tIns="45718" rIns="45718" bIns="45718"/>
          <a:lstStyle/>
          <a:p>
            <a:pPr>
              <a:defRPr sz="2800">
                <a:solidFill>
                  <a:srgbClr val="FFFFFF"/>
                </a:solidFill>
                <a:effectLst>
                  <a:outerShdw blurRad="12700" dist="25400" dir="2700000" rotWithShape="0">
                    <a:srgbClr val="000000"/>
                  </a:outerShdw>
                </a:effectLst>
                <a:latin typeface="Comic Sans MS"/>
                <a:ea typeface="Comic Sans MS"/>
                <a:cs typeface="Comic Sans MS"/>
                <a:sym typeface="Comic Sans MS"/>
              </a:defRPr>
            </a:pPr>
            <a:endParaRPr/>
          </a:p>
        </p:txBody>
      </p:sp>
      <p:sp>
        <p:nvSpPr>
          <p:cNvPr id="131" name="AutoShape 14"/>
          <p:cNvSpPr/>
          <p:nvPr/>
        </p:nvSpPr>
        <p:spPr>
          <a:xfrm>
            <a:off x="1477962" y="6335712"/>
            <a:ext cx="2368551" cy="127003"/>
          </a:xfrm>
          <a:custGeom>
            <a:avLst/>
            <a:gdLst/>
            <a:ahLst/>
            <a:cxnLst>
              <a:cxn ang="0">
                <a:pos x="wd2" y="hd2"/>
              </a:cxn>
              <a:cxn ang="5400000">
                <a:pos x="wd2" y="hd2"/>
              </a:cxn>
              <a:cxn ang="10800000">
                <a:pos x="wd2" y="hd2"/>
              </a:cxn>
              <a:cxn ang="16200000">
                <a:pos x="wd2" y="hd2"/>
              </a:cxn>
            </a:cxnLst>
            <a:rect l="0" t="0" r="r" b="b"/>
            <a:pathLst>
              <a:path w="21600" h="21600" extrusionOk="0">
                <a:moveTo>
                  <a:pt x="188" y="11757"/>
                </a:moveTo>
                <a:lnTo>
                  <a:pt x="1259" y="0"/>
                </a:lnTo>
                <a:lnTo>
                  <a:pt x="1649" y="1914"/>
                </a:lnTo>
                <a:lnTo>
                  <a:pt x="2040" y="7929"/>
                </a:lnTo>
                <a:lnTo>
                  <a:pt x="2431" y="11757"/>
                </a:lnTo>
                <a:lnTo>
                  <a:pt x="3892" y="11757"/>
                </a:lnTo>
                <a:lnTo>
                  <a:pt x="4470" y="13671"/>
                </a:lnTo>
                <a:lnTo>
                  <a:pt x="4861" y="17772"/>
                </a:lnTo>
                <a:lnTo>
                  <a:pt x="5642" y="21600"/>
                </a:lnTo>
                <a:lnTo>
                  <a:pt x="7002" y="21600"/>
                </a:lnTo>
                <a:lnTo>
                  <a:pt x="7595" y="19686"/>
                </a:lnTo>
                <a:lnTo>
                  <a:pt x="8174" y="17772"/>
                </a:lnTo>
                <a:lnTo>
                  <a:pt x="8854" y="17772"/>
                </a:lnTo>
                <a:lnTo>
                  <a:pt x="9534" y="15585"/>
                </a:lnTo>
                <a:lnTo>
                  <a:pt x="10315" y="11757"/>
                </a:lnTo>
                <a:lnTo>
                  <a:pt x="11777" y="11757"/>
                </a:lnTo>
                <a:lnTo>
                  <a:pt x="12167" y="13671"/>
                </a:lnTo>
                <a:lnTo>
                  <a:pt x="12645" y="15585"/>
                </a:lnTo>
                <a:lnTo>
                  <a:pt x="13035" y="15585"/>
                </a:lnTo>
                <a:lnTo>
                  <a:pt x="14106" y="13671"/>
                </a:lnTo>
                <a:lnTo>
                  <a:pt x="14887" y="9843"/>
                </a:lnTo>
                <a:lnTo>
                  <a:pt x="17810" y="9843"/>
                </a:lnTo>
                <a:lnTo>
                  <a:pt x="18591" y="7929"/>
                </a:lnTo>
                <a:lnTo>
                  <a:pt x="19951" y="7929"/>
                </a:lnTo>
                <a:lnTo>
                  <a:pt x="20341" y="9843"/>
                </a:lnTo>
                <a:lnTo>
                  <a:pt x="20819" y="11757"/>
                </a:lnTo>
                <a:lnTo>
                  <a:pt x="21209" y="6015"/>
                </a:lnTo>
                <a:lnTo>
                  <a:pt x="21600" y="3828"/>
                </a:lnTo>
                <a:lnTo>
                  <a:pt x="21209" y="6015"/>
                </a:lnTo>
                <a:lnTo>
                  <a:pt x="20428" y="9843"/>
                </a:lnTo>
                <a:lnTo>
                  <a:pt x="20038" y="9843"/>
                </a:lnTo>
                <a:lnTo>
                  <a:pt x="19560" y="7929"/>
                </a:lnTo>
                <a:lnTo>
                  <a:pt x="18779" y="7929"/>
                </a:lnTo>
                <a:lnTo>
                  <a:pt x="17896" y="11757"/>
                </a:lnTo>
                <a:lnTo>
                  <a:pt x="17318" y="15585"/>
                </a:lnTo>
                <a:lnTo>
                  <a:pt x="16927" y="19686"/>
                </a:lnTo>
                <a:lnTo>
                  <a:pt x="16450" y="19686"/>
                </a:lnTo>
                <a:lnTo>
                  <a:pt x="16059" y="17772"/>
                </a:lnTo>
                <a:lnTo>
                  <a:pt x="15668" y="15585"/>
                </a:lnTo>
                <a:lnTo>
                  <a:pt x="15278" y="13671"/>
                </a:lnTo>
                <a:lnTo>
                  <a:pt x="14786" y="9843"/>
                </a:lnTo>
                <a:lnTo>
                  <a:pt x="13238" y="9843"/>
                </a:lnTo>
                <a:lnTo>
                  <a:pt x="12746" y="11757"/>
                </a:lnTo>
                <a:lnTo>
                  <a:pt x="11965" y="15585"/>
                </a:lnTo>
                <a:lnTo>
                  <a:pt x="9534" y="15585"/>
                </a:lnTo>
                <a:lnTo>
                  <a:pt x="9143" y="13671"/>
                </a:lnTo>
                <a:lnTo>
                  <a:pt x="8753" y="13671"/>
                </a:lnTo>
                <a:lnTo>
                  <a:pt x="8362" y="15585"/>
                </a:lnTo>
                <a:lnTo>
                  <a:pt x="7972" y="15585"/>
                </a:lnTo>
                <a:lnTo>
                  <a:pt x="7595" y="17772"/>
                </a:lnTo>
                <a:lnTo>
                  <a:pt x="7002" y="17772"/>
                </a:lnTo>
                <a:lnTo>
                  <a:pt x="6424" y="15585"/>
                </a:lnTo>
                <a:lnTo>
                  <a:pt x="6033" y="15585"/>
                </a:lnTo>
                <a:lnTo>
                  <a:pt x="5642" y="11757"/>
                </a:lnTo>
                <a:lnTo>
                  <a:pt x="5252" y="9843"/>
                </a:lnTo>
                <a:lnTo>
                  <a:pt x="4861" y="11757"/>
                </a:lnTo>
                <a:lnTo>
                  <a:pt x="4470" y="15585"/>
                </a:lnTo>
                <a:lnTo>
                  <a:pt x="3704" y="15585"/>
                </a:lnTo>
                <a:lnTo>
                  <a:pt x="3212" y="13671"/>
                </a:lnTo>
                <a:lnTo>
                  <a:pt x="2821" y="13671"/>
                </a:lnTo>
                <a:lnTo>
                  <a:pt x="2431" y="6015"/>
                </a:lnTo>
                <a:lnTo>
                  <a:pt x="2040" y="1914"/>
                </a:lnTo>
                <a:lnTo>
                  <a:pt x="1649" y="3828"/>
                </a:lnTo>
                <a:lnTo>
                  <a:pt x="1172" y="6015"/>
                </a:lnTo>
                <a:lnTo>
                  <a:pt x="781" y="9843"/>
                </a:lnTo>
                <a:lnTo>
                  <a:pt x="391" y="9843"/>
                </a:lnTo>
                <a:lnTo>
                  <a:pt x="0" y="13671"/>
                </a:lnTo>
                <a:lnTo>
                  <a:pt x="188" y="11757"/>
                </a:lnTo>
              </a:path>
            </a:pathLst>
          </a:custGeom>
          <a:solidFill>
            <a:srgbClr val="393939"/>
          </a:solidFill>
          <a:ln w="12700">
            <a:miter lim="400000"/>
          </a:ln>
        </p:spPr>
        <p:txBody>
          <a:bodyPr lIns="45718" tIns="45718" rIns="45718" bIns="45718"/>
          <a:lstStyle/>
          <a:p>
            <a:pPr>
              <a:defRPr sz="2800">
                <a:solidFill>
                  <a:srgbClr val="FFFFFF"/>
                </a:solidFill>
                <a:effectLst>
                  <a:outerShdw blurRad="12700" dist="25400" dir="2700000" rotWithShape="0">
                    <a:srgbClr val="000000"/>
                  </a:outerShdw>
                </a:effectLst>
                <a:latin typeface="Comic Sans MS"/>
                <a:ea typeface="Comic Sans MS"/>
                <a:cs typeface="Comic Sans MS"/>
                <a:sym typeface="Comic Sans MS"/>
              </a:defRPr>
            </a:pPr>
            <a:endParaRPr/>
          </a:p>
        </p:txBody>
      </p:sp>
      <p:sp>
        <p:nvSpPr>
          <p:cNvPr id="132" name="AutoShape 15"/>
          <p:cNvSpPr/>
          <p:nvPr/>
        </p:nvSpPr>
        <p:spPr>
          <a:xfrm>
            <a:off x="4402136" y="6310312"/>
            <a:ext cx="2730503" cy="12859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0583" y="5940"/>
                </a:lnTo>
                <a:lnTo>
                  <a:pt x="20245" y="1890"/>
                </a:lnTo>
                <a:lnTo>
                  <a:pt x="19918" y="0"/>
                </a:lnTo>
                <a:lnTo>
                  <a:pt x="19579" y="4050"/>
                </a:lnTo>
                <a:lnTo>
                  <a:pt x="19240" y="11880"/>
                </a:lnTo>
                <a:lnTo>
                  <a:pt x="18902" y="15660"/>
                </a:lnTo>
                <a:lnTo>
                  <a:pt x="18563" y="19710"/>
                </a:lnTo>
                <a:lnTo>
                  <a:pt x="17797" y="21600"/>
                </a:lnTo>
                <a:lnTo>
                  <a:pt x="16956" y="21600"/>
                </a:lnTo>
                <a:lnTo>
                  <a:pt x="16454" y="19710"/>
                </a:lnTo>
                <a:lnTo>
                  <a:pt x="16115" y="17550"/>
                </a:lnTo>
                <a:lnTo>
                  <a:pt x="15689" y="19710"/>
                </a:lnTo>
                <a:lnTo>
                  <a:pt x="14684" y="19710"/>
                </a:lnTo>
                <a:lnTo>
                  <a:pt x="14095" y="17550"/>
                </a:lnTo>
                <a:lnTo>
                  <a:pt x="13756" y="17550"/>
                </a:lnTo>
                <a:lnTo>
                  <a:pt x="13241" y="15660"/>
                </a:lnTo>
                <a:lnTo>
                  <a:pt x="12915" y="15660"/>
                </a:lnTo>
                <a:lnTo>
                  <a:pt x="12576" y="9720"/>
                </a:lnTo>
                <a:lnTo>
                  <a:pt x="12149" y="4050"/>
                </a:lnTo>
                <a:lnTo>
                  <a:pt x="11057" y="4050"/>
                </a:lnTo>
                <a:lnTo>
                  <a:pt x="10631" y="7830"/>
                </a:lnTo>
                <a:lnTo>
                  <a:pt x="9878" y="11880"/>
                </a:lnTo>
                <a:lnTo>
                  <a:pt x="9451" y="13770"/>
                </a:lnTo>
                <a:lnTo>
                  <a:pt x="9112" y="13770"/>
                </a:lnTo>
                <a:lnTo>
                  <a:pt x="8610" y="11880"/>
                </a:lnTo>
                <a:lnTo>
                  <a:pt x="8271" y="7830"/>
                </a:lnTo>
                <a:lnTo>
                  <a:pt x="7932" y="5940"/>
                </a:lnTo>
                <a:lnTo>
                  <a:pt x="7091" y="5940"/>
                </a:lnTo>
                <a:lnTo>
                  <a:pt x="6664" y="7830"/>
                </a:lnTo>
                <a:lnTo>
                  <a:pt x="5987" y="7830"/>
                </a:lnTo>
                <a:lnTo>
                  <a:pt x="5485" y="9720"/>
                </a:lnTo>
                <a:lnTo>
                  <a:pt x="5058" y="11880"/>
                </a:lnTo>
                <a:lnTo>
                  <a:pt x="3539" y="11880"/>
                </a:lnTo>
                <a:lnTo>
                  <a:pt x="2874" y="7830"/>
                </a:lnTo>
                <a:lnTo>
                  <a:pt x="2447" y="5940"/>
                </a:lnTo>
                <a:lnTo>
                  <a:pt x="2109" y="5940"/>
                </a:lnTo>
                <a:lnTo>
                  <a:pt x="1770" y="4050"/>
                </a:lnTo>
                <a:lnTo>
                  <a:pt x="1431" y="1890"/>
                </a:lnTo>
                <a:lnTo>
                  <a:pt x="1092" y="1890"/>
                </a:lnTo>
                <a:lnTo>
                  <a:pt x="766" y="4050"/>
                </a:lnTo>
                <a:lnTo>
                  <a:pt x="427" y="5940"/>
                </a:lnTo>
                <a:lnTo>
                  <a:pt x="88" y="9720"/>
                </a:lnTo>
              </a:path>
            </a:pathLst>
          </a:custGeom>
          <a:solidFill>
            <a:srgbClr val="313131"/>
          </a:solidFill>
          <a:ln w="12700">
            <a:miter lim="400000"/>
          </a:ln>
        </p:spPr>
        <p:txBody>
          <a:bodyPr lIns="45718" tIns="45718" rIns="45718" bIns="45718"/>
          <a:lstStyle/>
          <a:p>
            <a:pPr>
              <a:defRPr sz="2800">
                <a:solidFill>
                  <a:srgbClr val="FFFFFF"/>
                </a:solidFill>
                <a:effectLst>
                  <a:outerShdw blurRad="12700" dist="25400" dir="2700000" rotWithShape="0">
                    <a:srgbClr val="000000"/>
                  </a:outerShdw>
                </a:effectLst>
                <a:latin typeface="Comic Sans MS"/>
                <a:ea typeface="Comic Sans MS"/>
                <a:cs typeface="Comic Sans MS"/>
                <a:sym typeface="Comic Sans MS"/>
              </a:defRPr>
            </a:pPr>
            <a:endParaRPr/>
          </a:p>
        </p:txBody>
      </p:sp>
      <p:sp>
        <p:nvSpPr>
          <p:cNvPr id="133" name="AutoShape 16"/>
          <p:cNvSpPr/>
          <p:nvPr/>
        </p:nvSpPr>
        <p:spPr>
          <a:xfrm>
            <a:off x="388936" y="322262"/>
            <a:ext cx="169865" cy="338931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174"/>
                </a:lnTo>
                <a:lnTo>
                  <a:pt x="21600" y="9990"/>
                </a:lnTo>
                <a:lnTo>
                  <a:pt x="10800" y="10577"/>
                </a:lnTo>
                <a:lnTo>
                  <a:pt x="10800" y="11751"/>
                </a:lnTo>
                <a:lnTo>
                  <a:pt x="13449" y="12339"/>
                </a:lnTo>
                <a:lnTo>
                  <a:pt x="8151" y="12926"/>
                </a:lnTo>
                <a:lnTo>
                  <a:pt x="8151" y="13523"/>
                </a:lnTo>
                <a:lnTo>
                  <a:pt x="5502" y="14110"/>
                </a:lnTo>
                <a:lnTo>
                  <a:pt x="10800" y="15284"/>
                </a:lnTo>
                <a:lnTo>
                  <a:pt x="10800" y="15871"/>
                </a:lnTo>
                <a:lnTo>
                  <a:pt x="13449" y="16458"/>
                </a:lnTo>
                <a:lnTo>
                  <a:pt x="8151" y="17045"/>
                </a:lnTo>
                <a:lnTo>
                  <a:pt x="5502" y="17632"/>
                </a:lnTo>
                <a:lnTo>
                  <a:pt x="5502" y="18219"/>
                </a:lnTo>
                <a:lnTo>
                  <a:pt x="8151" y="18958"/>
                </a:lnTo>
                <a:lnTo>
                  <a:pt x="8151" y="19687"/>
                </a:lnTo>
                <a:lnTo>
                  <a:pt x="5502" y="20426"/>
                </a:lnTo>
                <a:lnTo>
                  <a:pt x="10800" y="21600"/>
                </a:lnTo>
                <a:lnTo>
                  <a:pt x="2649" y="20861"/>
                </a:lnTo>
                <a:lnTo>
                  <a:pt x="2649" y="19393"/>
                </a:lnTo>
                <a:lnTo>
                  <a:pt x="5502" y="18806"/>
                </a:lnTo>
                <a:lnTo>
                  <a:pt x="8151" y="18219"/>
                </a:lnTo>
                <a:lnTo>
                  <a:pt x="8151" y="14990"/>
                </a:lnTo>
                <a:lnTo>
                  <a:pt x="10800" y="14403"/>
                </a:lnTo>
                <a:lnTo>
                  <a:pt x="10800" y="13077"/>
                </a:lnTo>
                <a:lnTo>
                  <a:pt x="8151" y="12490"/>
                </a:lnTo>
                <a:lnTo>
                  <a:pt x="8151" y="11903"/>
                </a:lnTo>
                <a:lnTo>
                  <a:pt x="13449" y="10729"/>
                </a:lnTo>
                <a:lnTo>
                  <a:pt x="13449" y="5587"/>
                </a:lnTo>
                <a:lnTo>
                  <a:pt x="10800" y="5000"/>
                </a:lnTo>
                <a:lnTo>
                  <a:pt x="10800" y="1468"/>
                </a:lnTo>
                <a:lnTo>
                  <a:pt x="5502" y="881"/>
                </a:lnTo>
                <a:lnTo>
                  <a:pt x="0" y="0"/>
                </a:lnTo>
              </a:path>
            </a:pathLst>
          </a:custGeom>
          <a:solidFill>
            <a:srgbClr val="9A9A9A"/>
          </a:solidFill>
          <a:ln w="12700">
            <a:miter lim="400000"/>
          </a:ln>
        </p:spPr>
        <p:txBody>
          <a:bodyPr lIns="45718" tIns="45718" rIns="45718" bIns="45718"/>
          <a:lstStyle/>
          <a:p>
            <a:pPr>
              <a:defRPr sz="2800">
                <a:solidFill>
                  <a:srgbClr val="FFFFFF"/>
                </a:solidFill>
                <a:effectLst>
                  <a:outerShdw blurRad="12700" dist="25400" dir="2700000" rotWithShape="0">
                    <a:srgbClr val="000000"/>
                  </a:outerShdw>
                </a:effectLst>
                <a:latin typeface="Comic Sans MS"/>
                <a:ea typeface="Comic Sans MS"/>
                <a:cs typeface="Comic Sans MS"/>
                <a:sym typeface="Comic Sans MS"/>
              </a:defRPr>
            </a:pPr>
            <a:endParaRPr/>
          </a:p>
        </p:txBody>
      </p:sp>
      <p:sp>
        <p:nvSpPr>
          <p:cNvPr id="134" name="AutoShape 17"/>
          <p:cNvSpPr/>
          <p:nvPr/>
        </p:nvSpPr>
        <p:spPr>
          <a:xfrm>
            <a:off x="412748" y="693736"/>
            <a:ext cx="146054" cy="269240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8548" y="929"/>
                </a:lnTo>
                <a:lnTo>
                  <a:pt x="18548" y="1666"/>
                </a:lnTo>
                <a:lnTo>
                  <a:pt x="15496" y="2404"/>
                </a:lnTo>
                <a:lnTo>
                  <a:pt x="6104" y="3142"/>
                </a:lnTo>
                <a:lnTo>
                  <a:pt x="6104" y="4618"/>
                </a:lnTo>
                <a:lnTo>
                  <a:pt x="9157" y="5355"/>
                </a:lnTo>
                <a:lnTo>
                  <a:pt x="12443" y="6093"/>
                </a:lnTo>
                <a:lnTo>
                  <a:pt x="12443" y="6831"/>
                </a:lnTo>
                <a:lnTo>
                  <a:pt x="9157" y="7760"/>
                </a:lnTo>
                <a:lnTo>
                  <a:pt x="9157" y="9973"/>
                </a:lnTo>
                <a:lnTo>
                  <a:pt x="3052" y="10889"/>
                </a:lnTo>
                <a:lnTo>
                  <a:pt x="0" y="11627"/>
                </a:lnTo>
                <a:lnTo>
                  <a:pt x="0" y="12365"/>
                </a:lnTo>
                <a:lnTo>
                  <a:pt x="6104" y="13102"/>
                </a:lnTo>
                <a:lnTo>
                  <a:pt x="6104" y="14031"/>
                </a:lnTo>
                <a:lnTo>
                  <a:pt x="3052" y="14960"/>
                </a:lnTo>
                <a:lnTo>
                  <a:pt x="3052" y="17173"/>
                </a:lnTo>
                <a:lnTo>
                  <a:pt x="0" y="17911"/>
                </a:lnTo>
                <a:lnTo>
                  <a:pt x="0" y="18649"/>
                </a:lnTo>
                <a:lnTo>
                  <a:pt x="3052" y="19387"/>
                </a:lnTo>
                <a:lnTo>
                  <a:pt x="12443" y="20124"/>
                </a:lnTo>
                <a:lnTo>
                  <a:pt x="12443" y="20862"/>
                </a:lnTo>
                <a:lnTo>
                  <a:pt x="6104" y="21600"/>
                </a:lnTo>
                <a:lnTo>
                  <a:pt x="12443" y="20862"/>
                </a:lnTo>
                <a:lnTo>
                  <a:pt x="9157" y="19934"/>
                </a:lnTo>
                <a:lnTo>
                  <a:pt x="6104" y="19196"/>
                </a:lnTo>
                <a:lnTo>
                  <a:pt x="6104" y="15329"/>
                </a:lnTo>
                <a:lnTo>
                  <a:pt x="12443" y="14591"/>
                </a:lnTo>
                <a:lnTo>
                  <a:pt x="15496" y="13840"/>
                </a:lnTo>
                <a:lnTo>
                  <a:pt x="9157" y="13102"/>
                </a:lnTo>
                <a:lnTo>
                  <a:pt x="3052" y="12365"/>
                </a:lnTo>
                <a:lnTo>
                  <a:pt x="3052" y="11627"/>
                </a:lnTo>
                <a:lnTo>
                  <a:pt x="9157" y="10151"/>
                </a:lnTo>
                <a:lnTo>
                  <a:pt x="9157" y="9413"/>
                </a:lnTo>
                <a:lnTo>
                  <a:pt x="12443" y="8676"/>
                </a:lnTo>
                <a:lnTo>
                  <a:pt x="15496" y="7938"/>
                </a:lnTo>
                <a:lnTo>
                  <a:pt x="15496" y="7200"/>
                </a:lnTo>
                <a:lnTo>
                  <a:pt x="12443" y="6462"/>
                </a:lnTo>
                <a:lnTo>
                  <a:pt x="9157" y="5724"/>
                </a:lnTo>
                <a:lnTo>
                  <a:pt x="6104" y="4987"/>
                </a:lnTo>
                <a:lnTo>
                  <a:pt x="6104" y="3511"/>
                </a:lnTo>
                <a:lnTo>
                  <a:pt x="15496" y="2773"/>
                </a:lnTo>
                <a:lnTo>
                  <a:pt x="15496" y="1298"/>
                </a:lnTo>
              </a:path>
            </a:pathLst>
          </a:custGeom>
          <a:solidFill>
            <a:srgbClr val="494949"/>
          </a:solidFill>
          <a:ln w="12700">
            <a:miter lim="400000"/>
          </a:ln>
        </p:spPr>
        <p:txBody>
          <a:bodyPr lIns="45718" tIns="45718" rIns="45718" bIns="45718"/>
          <a:lstStyle/>
          <a:p>
            <a:pPr>
              <a:defRPr sz="2800">
                <a:solidFill>
                  <a:srgbClr val="FFFFFF"/>
                </a:solidFill>
                <a:effectLst>
                  <a:outerShdw blurRad="12700" dist="25400" dir="2700000" rotWithShape="0">
                    <a:srgbClr val="000000"/>
                  </a:outerShdw>
                </a:effectLst>
                <a:latin typeface="Comic Sans MS"/>
                <a:ea typeface="Comic Sans MS"/>
                <a:cs typeface="Comic Sans MS"/>
                <a:sym typeface="Comic Sans MS"/>
              </a:defRPr>
            </a:pPr>
            <a:endParaRPr/>
          </a:p>
        </p:txBody>
      </p:sp>
      <p:grpSp>
        <p:nvGrpSpPr>
          <p:cNvPr id="138" name="Group"/>
          <p:cNvGrpSpPr/>
          <p:nvPr/>
        </p:nvGrpSpPr>
        <p:grpSpPr>
          <a:xfrm>
            <a:off x="-8" y="-8"/>
            <a:ext cx="1978030" cy="1954220"/>
            <a:chOff x="-3" y="-4"/>
            <a:chExt cx="1978028" cy="1954218"/>
          </a:xfrm>
        </p:grpSpPr>
        <p:sp>
          <p:nvSpPr>
            <p:cNvPr id="135" name="Rectangle 19"/>
            <p:cNvSpPr/>
            <p:nvPr/>
          </p:nvSpPr>
          <p:spPr>
            <a:xfrm>
              <a:off x="-3" y="-2"/>
              <a:ext cx="1978027" cy="1954216"/>
            </a:xfrm>
            <a:prstGeom prst="rect">
              <a:avLst/>
            </a:prstGeom>
            <a:solidFill>
              <a:srgbClr val="1A0004"/>
            </a:solidFill>
            <a:ln w="12700" cap="flat">
              <a:noFill/>
              <a:miter lim="400000"/>
            </a:ln>
            <a:effectLst/>
          </p:spPr>
          <p:txBody>
            <a:bodyPr wrap="square" lIns="45718" tIns="45718" rIns="45718" bIns="45718" numCol="1" anchor="ctr">
              <a:noAutofit/>
            </a:bodyPr>
            <a:lstStyle/>
            <a:p>
              <a:pPr>
                <a:defRPr sz="2800">
                  <a:solidFill>
                    <a:srgbClr val="FFFFFF"/>
                  </a:solidFill>
                  <a:effectLst>
                    <a:outerShdw blurRad="12700" dist="25400" dir="2700000" rotWithShape="0">
                      <a:srgbClr val="000000"/>
                    </a:outerShdw>
                  </a:effectLst>
                  <a:latin typeface="Comic Sans MS"/>
                  <a:ea typeface="Comic Sans MS"/>
                  <a:cs typeface="Comic Sans MS"/>
                  <a:sym typeface="Comic Sans MS"/>
                </a:defRPr>
              </a:pPr>
              <a:endParaRPr/>
            </a:p>
          </p:txBody>
        </p:sp>
        <p:sp>
          <p:nvSpPr>
            <p:cNvPr id="136" name="Rectangle 20"/>
            <p:cNvSpPr/>
            <p:nvPr/>
          </p:nvSpPr>
          <p:spPr>
            <a:xfrm>
              <a:off x="390522" y="320411"/>
              <a:ext cx="1587503" cy="1633802"/>
            </a:xfrm>
            <a:prstGeom prst="rect">
              <a:avLst/>
            </a:prstGeom>
            <a:solidFill>
              <a:srgbClr val="474747"/>
            </a:solidFill>
            <a:ln w="12700" cap="flat">
              <a:noFill/>
              <a:miter lim="400000"/>
            </a:ln>
            <a:effectLst/>
          </p:spPr>
          <p:txBody>
            <a:bodyPr wrap="square" lIns="45718" tIns="45718" rIns="45718" bIns="45718" numCol="1" anchor="ctr">
              <a:noAutofit/>
            </a:bodyPr>
            <a:lstStyle/>
            <a:p>
              <a:pPr>
                <a:defRPr sz="2800">
                  <a:solidFill>
                    <a:srgbClr val="FFFFFF"/>
                  </a:solidFill>
                  <a:effectLst>
                    <a:outerShdw blurRad="12700" dist="25400" dir="2700000" rotWithShape="0">
                      <a:srgbClr val="000000"/>
                    </a:outerShdw>
                  </a:effectLst>
                  <a:latin typeface="Comic Sans MS"/>
                  <a:ea typeface="Comic Sans MS"/>
                  <a:cs typeface="Comic Sans MS"/>
                  <a:sym typeface="Comic Sans MS"/>
                </a:defRPr>
              </a:pPr>
              <a:endParaRPr/>
            </a:p>
          </p:txBody>
        </p:sp>
        <p:sp>
          <p:nvSpPr>
            <p:cNvPr id="137" name="Rectangle 21"/>
            <p:cNvSpPr/>
            <p:nvPr/>
          </p:nvSpPr>
          <p:spPr>
            <a:xfrm>
              <a:off x="-4" y="-5"/>
              <a:ext cx="1860552" cy="1847943"/>
            </a:xfrm>
            <a:prstGeom prst="rect">
              <a:avLst/>
            </a:prstGeom>
            <a:gradFill flip="none" rotWithShape="1">
              <a:gsLst>
                <a:gs pos="0">
                  <a:schemeClr val="accent2">
                    <a:lumOff val="-4745"/>
                  </a:schemeClr>
                </a:gs>
                <a:gs pos="100000">
                  <a:schemeClr val="accent2"/>
                </a:gs>
              </a:gsLst>
              <a:lin ang="16200000" scaled="0"/>
            </a:gradFill>
            <a:ln w="12700" cap="flat">
              <a:noFill/>
              <a:miter lim="400000"/>
            </a:ln>
            <a:effectLst/>
          </p:spPr>
          <p:txBody>
            <a:bodyPr wrap="square" lIns="45718" tIns="45718" rIns="45718" bIns="45718" numCol="1" anchor="ctr">
              <a:noAutofit/>
            </a:bodyPr>
            <a:lstStyle/>
            <a:p>
              <a:pPr>
                <a:defRPr sz="2800">
                  <a:solidFill>
                    <a:srgbClr val="FFFFFF"/>
                  </a:solidFill>
                  <a:effectLst>
                    <a:outerShdw blurRad="12700" dist="25400" dir="2700000" rotWithShape="0">
                      <a:srgbClr val="000000"/>
                    </a:outerShdw>
                  </a:effectLst>
                  <a:latin typeface="Comic Sans MS"/>
                  <a:ea typeface="Comic Sans MS"/>
                  <a:cs typeface="Comic Sans MS"/>
                  <a:sym typeface="Comic Sans MS"/>
                </a:defRPr>
              </a:pPr>
              <a:endParaRPr/>
            </a:p>
          </p:txBody>
        </p:sp>
      </p:grpSp>
      <p:sp>
        <p:nvSpPr>
          <p:cNvPr id="139" name="Text Box 22"/>
          <p:cNvSpPr txBox="1"/>
          <p:nvPr/>
        </p:nvSpPr>
        <p:spPr>
          <a:xfrm>
            <a:off x="387347" y="438150"/>
            <a:ext cx="2733681" cy="1003300"/>
          </a:xfrm>
          <a:prstGeom prst="rect">
            <a:avLst/>
          </a:prstGeom>
          <a:ln w="12700">
            <a:miter lim="400000"/>
          </a:ln>
          <a:effectLst>
            <a:outerShdw blurRad="63500" dist="107762"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4450" tIns="44450" rIns="44450" bIns="44450">
            <a:spAutoFit/>
          </a:bodyPr>
          <a:lstStyle/>
          <a:p>
            <a:pPr>
              <a:defRPr sz="2000">
                <a:solidFill>
                  <a:srgbClr val="FFD34A"/>
                </a:solidFill>
                <a:latin typeface="+mn-lt"/>
                <a:ea typeface="+mn-ea"/>
                <a:cs typeface="+mn-cs"/>
                <a:sym typeface="Times Roman"/>
              </a:defRPr>
            </a:pPr>
            <a:r>
              <a:t> DRESSING</a:t>
            </a:r>
            <a:endParaRPr>
              <a:solidFill>
                <a:srgbClr val="00DFCA"/>
              </a:solidFill>
              <a:latin typeface="Comic Sans MS"/>
              <a:ea typeface="Comic Sans MS"/>
              <a:cs typeface="Comic Sans MS"/>
              <a:sym typeface="Comic Sans MS"/>
            </a:endParaRPr>
          </a:p>
          <a:p>
            <a:pPr>
              <a:defRPr sz="2000">
                <a:solidFill>
                  <a:srgbClr val="FFD34A"/>
                </a:solidFill>
                <a:latin typeface="+mn-lt"/>
                <a:ea typeface="+mn-ea"/>
                <a:cs typeface="+mn-cs"/>
                <a:sym typeface="Times Roman"/>
              </a:defRPr>
            </a:pPr>
            <a:r>
              <a:t>        THE                                    </a:t>
            </a:r>
            <a:endParaRPr>
              <a:solidFill>
                <a:srgbClr val="00DFCA"/>
              </a:solidFill>
              <a:latin typeface="Comic Sans MS"/>
              <a:ea typeface="Comic Sans MS"/>
              <a:cs typeface="Comic Sans MS"/>
              <a:sym typeface="Comic Sans MS"/>
            </a:endParaRPr>
          </a:p>
          <a:p>
            <a:pPr>
              <a:defRPr sz="2000">
                <a:solidFill>
                  <a:srgbClr val="FFD34A"/>
                </a:solidFill>
                <a:latin typeface="+mn-lt"/>
                <a:ea typeface="+mn-ea"/>
                <a:cs typeface="+mn-cs"/>
                <a:sym typeface="Times Roman"/>
              </a:defRPr>
            </a:pPr>
            <a:r>
              <a:t>   STAGE</a:t>
            </a:r>
          </a:p>
        </p:txBody>
      </p:sp>
      <p:sp>
        <p:nvSpPr>
          <p:cNvPr id="140" name="Text Box 23"/>
          <p:cNvSpPr txBox="1"/>
          <p:nvPr/>
        </p:nvSpPr>
        <p:spPr>
          <a:xfrm>
            <a:off x="307974" y="6549243"/>
            <a:ext cx="952891" cy="2269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lvl1pPr>
              <a:spcBef>
                <a:spcPts val="600"/>
              </a:spcBef>
              <a:defRPr sz="1000">
                <a:solidFill>
                  <a:srgbClr val="FFFFFF"/>
                </a:solidFill>
                <a:latin typeface="Arial"/>
                <a:ea typeface="Arial"/>
                <a:cs typeface="Arial"/>
                <a:sym typeface="Arial"/>
              </a:defRPr>
            </a:lvl1pPr>
          </a:lstStyle>
          <a:p>
            <a:r>
              <a:t>© 2006 TBBMI</a:t>
            </a:r>
          </a:p>
        </p:txBody>
      </p:sp>
      <p:sp>
        <p:nvSpPr>
          <p:cNvPr id="141" name="Text Box 24"/>
          <p:cNvSpPr txBox="1"/>
          <p:nvPr/>
        </p:nvSpPr>
        <p:spPr>
          <a:xfrm>
            <a:off x="7662860" y="6515417"/>
            <a:ext cx="579395" cy="2692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lvl1pPr>
              <a:defRPr sz="1000">
                <a:solidFill>
                  <a:srgbClr val="FFFFFF"/>
                </a:solidFill>
                <a:effectLst>
                  <a:outerShdw blurRad="12700" dist="25400" dir="2700000" rotWithShape="0">
                    <a:srgbClr val="000000"/>
                  </a:outerShdw>
                </a:effectLst>
                <a:latin typeface="Comic Sans MS"/>
                <a:ea typeface="Comic Sans MS"/>
                <a:cs typeface="Comic Sans MS"/>
                <a:sym typeface="Comic Sans MS"/>
              </a:defRPr>
            </a:lvl1pPr>
          </a:lstStyle>
          <a:p>
            <a:r>
              <a:t>9.7.02.</a:t>
            </a:r>
          </a:p>
        </p:txBody>
      </p:sp>
      <p:sp>
        <p:nvSpPr>
          <p:cNvPr id="142" name="Rectangle 25"/>
          <p:cNvSpPr/>
          <p:nvPr/>
        </p:nvSpPr>
        <p:spPr>
          <a:xfrm>
            <a:off x="1562100" y="812800"/>
            <a:ext cx="6934200" cy="5372100"/>
          </a:xfrm>
          <a:prstGeom prst="rect">
            <a:avLst/>
          </a:prstGeom>
          <a:gradFill>
            <a:gsLst>
              <a:gs pos="0">
                <a:srgbClr val="000099"/>
              </a:gs>
              <a:gs pos="100000">
                <a:srgbClr val="000025"/>
              </a:gs>
            </a:gsLst>
            <a:path path="circle">
              <a:fillToRect l="37721" t="-19636" r="62278" b="119636"/>
            </a:path>
          </a:gradFill>
          <a:ln w="76200">
            <a:solidFill>
              <a:schemeClr val="accent2"/>
            </a:solidFill>
            <a:miter/>
          </a:ln>
          <a:effectLst>
            <a:outerShdw blurRad="63500" dist="107762" dir="2700000" rotWithShape="0">
              <a:srgbClr val="1A0004">
                <a:alpha val="74996"/>
              </a:srgbClr>
            </a:outerShdw>
          </a:effectLst>
        </p:spPr>
        <p:txBody>
          <a:bodyPr lIns="45718" tIns="45718" rIns="45718" bIns="45718" anchor="ctr"/>
          <a:lstStyle/>
          <a:p>
            <a:pPr>
              <a:defRPr sz="2800">
                <a:solidFill>
                  <a:srgbClr val="FFFFFF"/>
                </a:solidFill>
                <a:effectLst>
                  <a:outerShdw blurRad="12700" dist="25400" dir="2700000" rotWithShape="0">
                    <a:srgbClr val="000000"/>
                  </a:outerShdw>
                </a:effectLst>
                <a:latin typeface="Comic Sans MS"/>
                <a:ea typeface="Comic Sans MS"/>
                <a:cs typeface="Comic Sans MS"/>
                <a:sym typeface="Comic Sans MS"/>
              </a:defRPr>
            </a:pPr>
            <a:endParaRPr/>
          </a:p>
        </p:txBody>
      </p:sp>
      <p:sp>
        <p:nvSpPr>
          <p:cNvPr id="143" name="Title Text"/>
          <p:cNvSpPr txBox="1">
            <a:spLocks noGrp="1"/>
          </p:cNvSpPr>
          <p:nvPr>
            <p:ph type="title"/>
          </p:nvPr>
        </p:nvSpPr>
        <p:spPr>
          <a:xfrm>
            <a:off x="628650" y="365125"/>
            <a:ext cx="7886700" cy="1325563"/>
          </a:xfrm>
          <a:prstGeom prst="rect">
            <a:avLst/>
          </a:prstGeom>
        </p:spPr>
        <p:txBody>
          <a:bodyPr/>
          <a:lstStyle/>
          <a:p>
            <a:r>
              <a:t>Title Text</a:t>
            </a:r>
          </a:p>
        </p:txBody>
      </p:sp>
      <p:sp>
        <p:nvSpPr>
          <p:cNvPr id="144" name="Body Level One…"/>
          <p:cNvSpPr txBox="1">
            <a:spLocks noGrp="1"/>
          </p:cNvSpPr>
          <p:nvPr>
            <p:ph type="body" idx="1"/>
          </p:nvPr>
        </p:nvSpPr>
        <p:spPr>
          <a:xfrm>
            <a:off x="628650" y="1825625"/>
            <a:ext cx="7886700" cy="4351338"/>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4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152" name="Title Text"/>
          <p:cNvSpPr txBox="1">
            <a:spLocks noGrp="1"/>
          </p:cNvSpPr>
          <p:nvPr>
            <p:ph type="title"/>
          </p:nvPr>
        </p:nvSpPr>
        <p:spPr>
          <a:prstGeom prst="rect">
            <a:avLst/>
          </a:prstGeom>
        </p:spPr>
        <p:txBody>
          <a:bodyPr/>
          <a:lstStyle/>
          <a:p>
            <a:r>
              <a:t>Title Text</a:t>
            </a:r>
          </a:p>
        </p:txBody>
      </p:sp>
      <p:sp>
        <p:nvSpPr>
          <p:cNvPr id="153"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5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Title Slide">
    <p:spTree>
      <p:nvGrpSpPr>
        <p:cNvPr id="1" name=""/>
        <p:cNvGrpSpPr/>
        <p:nvPr/>
      </p:nvGrpSpPr>
      <p:grpSpPr>
        <a:xfrm>
          <a:off x="0" y="0"/>
          <a:ext cx="0" cy="0"/>
          <a:chOff x="0" y="0"/>
          <a:chExt cx="0" cy="0"/>
        </a:xfrm>
      </p:grpSpPr>
      <p:sp>
        <p:nvSpPr>
          <p:cNvPr id="161" name="Rectangle 1"/>
          <p:cNvSpPr/>
          <p:nvPr/>
        </p:nvSpPr>
        <p:spPr>
          <a:xfrm>
            <a:off x="0" y="0"/>
            <a:ext cx="9144000" cy="6858000"/>
          </a:xfrm>
          <a:prstGeom prst="rect">
            <a:avLst/>
          </a:prstGeom>
          <a:gradFill>
            <a:gsLst>
              <a:gs pos="0">
                <a:schemeClr val="accent2"/>
              </a:gs>
              <a:gs pos="100000">
                <a:schemeClr val="accent2">
                  <a:lumOff val="-4745"/>
                </a:schemeClr>
              </a:gs>
            </a:gsLst>
            <a:lin ang="5400000"/>
          </a:gradFill>
          <a:ln w="12700">
            <a:miter lim="400000"/>
          </a:ln>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grpSp>
        <p:nvGrpSpPr>
          <p:cNvPr id="185" name="Group 2"/>
          <p:cNvGrpSpPr/>
          <p:nvPr/>
        </p:nvGrpSpPr>
        <p:grpSpPr>
          <a:xfrm>
            <a:off x="388937" y="322263"/>
            <a:ext cx="8377238" cy="6184901"/>
            <a:chOff x="0" y="0"/>
            <a:chExt cx="8377237" cy="6184900"/>
          </a:xfrm>
        </p:grpSpPr>
        <p:sp>
          <p:nvSpPr>
            <p:cNvPr id="162" name="Rectangle 3"/>
            <p:cNvSpPr/>
            <p:nvPr/>
          </p:nvSpPr>
          <p:spPr>
            <a:xfrm>
              <a:off x="76301" y="38178"/>
              <a:ext cx="8292987" cy="6124452"/>
            </a:xfrm>
            <a:prstGeom prst="rect">
              <a:avLst/>
            </a:prstGeom>
            <a:solidFill>
              <a:srgbClr val="535353"/>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163" name="AutoShape 4"/>
            <p:cNvSpPr/>
            <p:nvPr/>
          </p:nvSpPr>
          <p:spPr>
            <a:xfrm>
              <a:off x="4380960" y="276793"/>
              <a:ext cx="2241349" cy="547064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766" y="138"/>
                  </a:lnTo>
                  <a:lnTo>
                    <a:pt x="1394" y="207"/>
                  </a:lnTo>
                  <a:lnTo>
                    <a:pt x="2007" y="138"/>
                  </a:lnTo>
                  <a:lnTo>
                    <a:pt x="2620" y="339"/>
                  </a:lnTo>
                  <a:lnTo>
                    <a:pt x="3248" y="477"/>
                  </a:lnTo>
                  <a:lnTo>
                    <a:pt x="3860" y="616"/>
                  </a:lnTo>
                  <a:lnTo>
                    <a:pt x="4473" y="886"/>
                  </a:lnTo>
                  <a:lnTo>
                    <a:pt x="5086" y="1093"/>
                  </a:lnTo>
                  <a:lnTo>
                    <a:pt x="5239" y="1369"/>
                  </a:lnTo>
                  <a:lnTo>
                    <a:pt x="5239" y="1639"/>
                  </a:lnTo>
                  <a:lnTo>
                    <a:pt x="5867" y="1916"/>
                  </a:lnTo>
                  <a:lnTo>
                    <a:pt x="6327" y="2186"/>
                  </a:lnTo>
                  <a:lnTo>
                    <a:pt x="6327" y="2531"/>
                  </a:lnTo>
                  <a:lnTo>
                    <a:pt x="6786" y="2801"/>
                  </a:lnTo>
                  <a:lnTo>
                    <a:pt x="7093" y="3078"/>
                  </a:lnTo>
                  <a:lnTo>
                    <a:pt x="6940" y="3624"/>
                  </a:lnTo>
                  <a:lnTo>
                    <a:pt x="6940" y="3894"/>
                  </a:lnTo>
                  <a:lnTo>
                    <a:pt x="7246" y="4171"/>
                  </a:lnTo>
                  <a:lnTo>
                    <a:pt x="7399" y="4441"/>
                  </a:lnTo>
                  <a:lnTo>
                    <a:pt x="7568" y="4717"/>
                  </a:lnTo>
                  <a:lnTo>
                    <a:pt x="7568" y="5810"/>
                  </a:lnTo>
                  <a:lnTo>
                    <a:pt x="7721" y="6086"/>
                  </a:lnTo>
                  <a:lnTo>
                    <a:pt x="7399" y="6356"/>
                  </a:lnTo>
                  <a:lnTo>
                    <a:pt x="7246" y="6633"/>
                  </a:lnTo>
                  <a:lnTo>
                    <a:pt x="7246" y="7179"/>
                  </a:lnTo>
                  <a:lnTo>
                    <a:pt x="7399" y="7449"/>
                  </a:lnTo>
                  <a:lnTo>
                    <a:pt x="7399" y="7726"/>
                  </a:lnTo>
                  <a:lnTo>
                    <a:pt x="7093" y="8065"/>
                  </a:lnTo>
                  <a:lnTo>
                    <a:pt x="6940" y="8341"/>
                  </a:lnTo>
                  <a:lnTo>
                    <a:pt x="6940" y="8680"/>
                  </a:lnTo>
                  <a:lnTo>
                    <a:pt x="6633" y="8957"/>
                  </a:lnTo>
                  <a:lnTo>
                    <a:pt x="6174" y="9227"/>
                  </a:lnTo>
                  <a:lnTo>
                    <a:pt x="5867" y="9503"/>
                  </a:lnTo>
                  <a:lnTo>
                    <a:pt x="5867" y="10049"/>
                  </a:lnTo>
                  <a:lnTo>
                    <a:pt x="5561" y="10320"/>
                  </a:lnTo>
                  <a:lnTo>
                    <a:pt x="5408" y="10596"/>
                  </a:lnTo>
                  <a:lnTo>
                    <a:pt x="5561" y="10866"/>
                  </a:lnTo>
                  <a:lnTo>
                    <a:pt x="5867" y="11211"/>
                  </a:lnTo>
                  <a:lnTo>
                    <a:pt x="6786" y="11280"/>
                  </a:lnTo>
                  <a:lnTo>
                    <a:pt x="7093" y="11620"/>
                  </a:lnTo>
                  <a:lnTo>
                    <a:pt x="7399" y="11896"/>
                  </a:lnTo>
                  <a:lnTo>
                    <a:pt x="7568" y="12166"/>
                  </a:lnTo>
                  <a:lnTo>
                    <a:pt x="7568" y="12442"/>
                  </a:lnTo>
                  <a:lnTo>
                    <a:pt x="8027" y="12713"/>
                  </a:lnTo>
                  <a:lnTo>
                    <a:pt x="8027" y="12989"/>
                  </a:lnTo>
                  <a:lnTo>
                    <a:pt x="8334" y="13328"/>
                  </a:lnTo>
                  <a:lnTo>
                    <a:pt x="8946" y="13535"/>
                  </a:lnTo>
                  <a:lnTo>
                    <a:pt x="9406" y="13805"/>
                  </a:lnTo>
                  <a:lnTo>
                    <a:pt x="9559" y="14289"/>
                  </a:lnTo>
                  <a:lnTo>
                    <a:pt x="10494" y="14352"/>
                  </a:lnTo>
                  <a:lnTo>
                    <a:pt x="10800" y="14766"/>
                  </a:lnTo>
                  <a:lnTo>
                    <a:pt x="11413" y="15036"/>
                  </a:lnTo>
                  <a:lnTo>
                    <a:pt x="12041" y="15313"/>
                  </a:lnTo>
                  <a:lnTo>
                    <a:pt x="12807" y="15514"/>
                  </a:lnTo>
                  <a:lnTo>
                    <a:pt x="13420" y="15790"/>
                  </a:lnTo>
                  <a:lnTo>
                    <a:pt x="13726" y="16129"/>
                  </a:lnTo>
                  <a:lnTo>
                    <a:pt x="14507" y="16406"/>
                  </a:lnTo>
                  <a:lnTo>
                    <a:pt x="15273" y="16544"/>
                  </a:lnTo>
                  <a:lnTo>
                    <a:pt x="15733" y="16814"/>
                  </a:lnTo>
                  <a:lnTo>
                    <a:pt x="16514" y="17090"/>
                  </a:lnTo>
                  <a:lnTo>
                    <a:pt x="16974" y="17360"/>
                  </a:lnTo>
                  <a:lnTo>
                    <a:pt x="17280" y="17637"/>
                  </a:lnTo>
                  <a:lnTo>
                    <a:pt x="17740" y="17907"/>
                  </a:lnTo>
                  <a:lnTo>
                    <a:pt x="18199" y="18252"/>
                  </a:lnTo>
                  <a:lnTo>
                    <a:pt x="18827" y="18522"/>
                  </a:lnTo>
                  <a:lnTo>
                    <a:pt x="19440" y="18868"/>
                  </a:lnTo>
                  <a:lnTo>
                    <a:pt x="19593" y="19207"/>
                  </a:lnTo>
                  <a:lnTo>
                    <a:pt x="19746" y="19552"/>
                  </a:lnTo>
                  <a:lnTo>
                    <a:pt x="20206" y="19823"/>
                  </a:lnTo>
                  <a:lnTo>
                    <a:pt x="20681" y="20162"/>
                  </a:lnTo>
                  <a:lnTo>
                    <a:pt x="20834" y="20507"/>
                  </a:lnTo>
                  <a:lnTo>
                    <a:pt x="20987" y="20777"/>
                  </a:lnTo>
                  <a:lnTo>
                    <a:pt x="21294" y="21054"/>
                  </a:lnTo>
                  <a:lnTo>
                    <a:pt x="21447" y="21324"/>
                  </a:lnTo>
                  <a:lnTo>
                    <a:pt x="21447" y="21600"/>
                  </a:lnTo>
                  <a:lnTo>
                    <a:pt x="21447" y="20846"/>
                  </a:lnTo>
                  <a:lnTo>
                    <a:pt x="21600" y="20300"/>
                  </a:lnTo>
                  <a:lnTo>
                    <a:pt x="21600" y="19483"/>
                  </a:lnTo>
                  <a:lnTo>
                    <a:pt x="21140" y="19207"/>
                  </a:lnTo>
                  <a:lnTo>
                    <a:pt x="20528" y="19207"/>
                  </a:lnTo>
                  <a:lnTo>
                    <a:pt x="20053" y="18730"/>
                  </a:lnTo>
                  <a:lnTo>
                    <a:pt x="19900" y="18453"/>
                  </a:lnTo>
                  <a:lnTo>
                    <a:pt x="19287" y="17976"/>
                  </a:lnTo>
                  <a:lnTo>
                    <a:pt x="18980" y="17706"/>
                  </a:lnTo>
                  <a:lnTo>
                    <a:pt x="18046" y="17291"/>
                  </a:lnTo>
                  <a:lnTo>
                    <a:pt x="16820" y="17090"/>
                  </a:lnTo>
                  <a:lnTo>
                    <a:pt x="15886" y="17090"/>
                  </a:lnTo>
                  <a:lnTo>
                    <a:pt x="15426" y="16198"/>
                  </a:lnTo>
                  <a:lnTo>
                    <a:pt x="15273" y="15790"/>
                  </a:lnTo>
                  <a:lnTo>
                    <a:pt x="14814" y="15514"/>
                  </a:lnTo>
                  <a:lnTo>
                    <a:pt x="13573" y="15451"/>
                  </a:lnTo>
                  <a:lnTo>
                    <a:pt x="12347" y="15382"/>
                  </a:lnTo>
                  <a:lnTo>
                    <a:pt x="11719" y="15313"/>
                  </a:lnTo>
                  <a:lnTo>
                    <a:pt x="11566" y="14766"/>
                  </a:lnTo>
                  <a:lnTo>
                    <a:pt x="11260" y="14490"/>
                  </a:lnTo>
                  <a:lnTo>
                    <a:pt x="10953" y="14151"/>
                  </a:lnTo>
                  <a:lnTo>
                    <a:pt x="10340" y="13874"/>
                  </a:lnTo>
                  <a:lnTo>
                    <a:pt x="9728" y="13736"/>
                  </a:lnTo>
                  <a:lnTo>
                    <a:pt x="8487" y="13190"/>
                  </a:lnTo>
                  <a:lnTo>
                    <a:pt x="8180" y="12920"/>
                  </a:lnTo>
                  <a:lnTo>
                    <a:pt x="8180" y="12304"/>
                  </a:lnTo>
                  <a:lnTo>
                    <a:pt x="8027" y="11896"/>
                  </a:lnTo>
                  <a:lnTo>
                    <a:pt x="7568" y="11551"/>
                  </a:lnTo>
                  <a:lnTo>
                    <a:pt x="6786" y="11211"/>
                  </a:lnTo>
                  <a:lnTo>
                    <a:pt x="6327" y="10935"/>
                  </a:lnTo>
                  <a:lnTo>
                    <a:pt x="6020" y="10596"/>
                  </a:lnTo>
                  <a:lnTo>
                    <a:pt x="6174" y="10250"/>
                  </a:lnTo>
                  <a:lnTo>
                    <a:pt x="6174" y="9980"/>
                  </a:lnTo>
                  <a:lnTo>
                    <a:pt x="6327" y="9704"/>
                  </a:lnTo>
                  <a:lnTo>
                    <a:pt x="6633" y="9365"/>
                  </a:lnTo>
                  <a:lnTo>
                    <a:pt x="6633" y="9088"/>
                  </a:lnTo>
                  <a:lnTo>
                    <a:pt x="7093" y="8749"/>
                  </a:lnTo>
                  <a:lnTo>
                    <a:pt x="7399" y="8473"/>
                  </a:lnTo>
                  <a:lnTo>
                    <a:pt x="7568" y="8134"/>
                  </a:lnTo>
                  <a:lnTo>
                    <a:pt x="7568" y="7864"/>
                  </a:lnTo>
                  <a:lnTo>
                    <a:pt x="7399" y="7587"/>
                  </a:lnTo>
                  <a:lnTo>
                    <a:pt x="7568" y="7311"/>
                  </a:lnTo>
                  <a:lnTo>
                    <a:pt x="8027" y="6702"/>
                  </a:lnTo>
                  <a:lnTo>
                    <a:pt x="8027" y="5471"/>
                  </a:lnTo>
                  <a:lnTo>
                    <a:pt x="7874" y="5056"/>
                  </a:lnTo>
                  <a:lnTo>
                    <a:pt x="8027" y="4786"/>
                  </a:lnTo>
                  <a:lnTo>
                    <a:pt x="8334" y="4441"/>
                  </a:lnTo>
                  <a:lnTo>
                    <a:pt x="8180" y="4032"/>
                  </a:lnTo>
                  <a:lnTo>
                    <a:pt x="8027" y="3762"/>
                  </a:lnTo>
                  <a:lnTo>
                    <a:pt x="7874" y="3486"/>
                  </a:lnTo>
                  <a:lnTo>
                    <a:pt x="8487" y="3279"/>
                  </a:lnTo>
                  <a:lnTo>
                    <a:pt x="8946" y="3009"/>
                  </a:lnTo>
                  <a:lnTo>
                    <a:pt x="9100" y="2732"/>
                  </a:lnTo>
                  <a:lnTo>
                    <a:pt x="10187" y="2462"/>
                  </a:lnTo>
                  <a:lnTo>
                    <a:pt x="11106" y="1916"/>
                  </a:lnTo>
                  <a:lnTo>
                    <a:pt x="12041" y="1501"/>
                  </a:lnTo>
                  <a:lnTo>
                    <a:pt x="12654" y="1369"/>
                  </a:lnTo>
                  <a:lnTo>
                    <a:pt x="13113" y="1093"/>
                  </a:lnTo>
                  <a:lnTo>
                    <a:pt x="13113" y="823"/>
                  </a:lnTo>
                  <a:lnTo>
                    <a:pt x="13420" y="477"/>
                  </a:lnTo>
                  <a:lnTo>
                    <a:pt x="14048" y="276"/>
                  </a:lnTo>
                  <a:lnTo>
                    <a:pt x="14660" y="0"/>
                  </a:lnTo>
                  <a:lnTo>
                    <a:pt x="14048" y="69"/>
                  </a:lnTo>
                  <a:lnTo>
                    <a:pt x="13113" y="138"/>
                  </a:lnTo>
                  <a:lnTo>
                    <a:pt x="12194" y="276"/>
                  </a:lnTo>
                  <a:lnTo>
                    <a:pt x="11719" y="546"/>
                  </a:lnTo>
                  <a:lnTo>
                    <a:pt x="11888" y="823"/>
                  </a:lnTo>
                  <a:lnTo>
                    <a:pt x="11566" y="1093"/>
                  </a:lnTo>
                  <a:lnTo>
                    <a:pt x="11566" y="1369"/>
                  </a:lnTo>
                  <a:lnTo>
                    <a:pt x="12654" y="1438"/>
                  </a:lnTo>
                  <a:lnTo>
                    <a:pt x="12041" y="1708"/>
                  </a:lnTo>
                  <a:lnTo>
                    <a:pt x="11413" y="1916"/>
                  </a:lnTo>
                  <a:lnTo>
                    <a:pt x="10800" y="2186"/>
                  </a:lnTo>
                  <a:lnTo>
                    <a:pt x="10187" y="2663"/>
                  </a:lnTo>
                  <a:lnTo>
                    <a:pt x="9559" y="2732"/>
                  </a:lnTo>
                  <a:lnTo>
                    <a:pt x="8946" y="2939"/>
                  </a:lnTo>
                  <a:lnTo>
                    <a:pt x="8334" y="3009"/>
                  </a:lnTo>
                  <a:lnTo>
                    <a:pt x="8180" y="3279"/>
                  </a:lnTo>
                  <a:lnTo>
                    <a:pt x="8180" y="3555"/>
                  </a:lnTo>
                  <a:lnTo>
                    <a:pt x="7568" y="3894"/>
                  </a:lnTo>
                  <a:lnTo>
                    <a:pt x="7399" y="4171"/>
                  </a:lnTo>
                  <a:lnTo>
                    <a:pt x="7399" y="4441"/>
                  </a:lnTo>
                  <a:lnTo>
                    <a:pt x="7399" y="3894"/>
                  </a:lnTo>
                  <a:lnTo>
                    <a:pt x="7246" y="3210"/>
                  </a:lnTo>
                  <a:lnTo>
                    <a:pt x="7093" y="2801"/>
                  </a:lnTo>
                  <a:lnTo>
                    <a:pt x="6940" y="2531"/>
                  </a:lnTo>
                  <a:lnTo>
                    <a:pt x="6786" y="2186"/>
                  </a:lnTo>
                  <a:lnTo>
                    <a:pt x="6327" y="1916"/>
                  </a:lnTo>
                  <a:lnTo>
                    <a:pt x="5867" y="1639"/>
                  </a:lnTo>
                  <a:lnTo>
                    <a:pt x="5867" y="1369"/>
                  </a:lnTo>
                  <a:lnTo>
                    <a:pt x="5408" y="1093"/>
                  </a:lnTo>
                  <a:lnTo>
                    <a:pt x="4780" y="886"/>
                  </a:lnTo>
                  <a:lnTo>
                    <a:pt x="4626" y="616"/>
                  </a:lnTo>
                  <a:lnTo>
                    <a:pt x="4014" y="477"/>
                  </a:lnTo>
                  <a:lnTo>
                    <a:pt x="3401" y="477"/>
                  </a:lnTo>
                  <a:lnTo>
                    <a:pt x="2773" y="207"/>
                  </a:lnTo>
                  <a:lnTo>
                    <a:pt x="2160" y="69"/>
                  </a:lnTo>
                  <a:lnTo>
                    <a:pt x="1547" y="0"/>
                  </a:lnTo>
                  <a:lnTo>
                    <a:pt x="919" y="69"/>
                  </a:lnTo>
                  <a:lnTo>
                    <a:pt x="306" y="69"/>
                  </a:lnTo>
                  <a:lnTo>
                    <a:pt x="0" y="0"/>
                  </a:lnTo>
                </a:path>
              </a:pathLst>
            </a:custGeom>
            <a:solidFill>
              <a:srgbClr val="494949"/>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164" name="AutoShape 5"/>
            <p:cNvSpPr/>
            <p:nvPr/>
          </p:nvSpPr>
          <p:spPr>
            <a:xfrm>
              <a:off x="438731" y="5107950"/>
              <a:ext cx="3121993" cy="77788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40" y="1899"/>
                  </a:lnTo>
                  <a:lnTo>
                    <a:pt x="891" y="2871"/>
                  </a:lnTo>
                  <a:lnTo>
                    <a:pt x="1551" y="2871"/>
                  </a:lnTo>
                  <a:lnTo>
                    <a:pt x="1991" y="3357"/>
                  </a:lnTo>
                  <a:lnTo>
                    <a:pt x="2552" y="3357"/>
                  </a:lnTo>
                  <a:lnTo>
                    <a:pt x="2991" y="4815"/>
                  </a:lnTo>
                  <a:lnTo>
                    <a:pt x="3992" y="5742"/>
                  </a:lnTo>
                  <a:lnTo>
                    <a:pt x="5983" y="5742"/>
                  </a:lnTo>
                  <a:lnTo>
                    <a:pt x="6643" y="6228"/>
                  </a:lnTo>
                  <a:lnTo>
                    <a:pt x="7314" y="6714"/>
                  </a:lnTo>
                  <a:lnTo>
                    <a:pt x="7754" y="8658"/>
                  </a:lnTo>
                  <a:lnTo>
                    <a:pt x="7974" y="10557"/>
                  </a:lnTo>
                  <a:lnTo>
                    <a:pt x="8413" y="11043"/>
                  </a:lnTo>
                  <a:lnTo>
                    <a:pt x="8974" y="11043"/>
                  </a:lnTo>
                  <a:lnTo>
                    <a:pt x="9964" y="11529"/>
                  </a:lnTo>
                  <a:lnTo>
                    <a:pt x="10635" y="11043"/>
                  </a:lnTo>
                  <a:lnTo>
                    <a:pt x="11075" y="11529"/>
                  </a:lnTo>
                  <a:lnTo>
                    <a:pt x="11746" y="11529"/>
                  </a:lnTo>
                  <a:lnTo>
                    <a:pt x="12626" y="11043"/>
                  </a:lnTo>
                  <a:lnTo>
                    <a:pt x="13066" y="11529"/>
                  </a:lnTo>
                  <a:lnTo>
                    <a:pt x="13407" y="13428"/>
                  </a:lnTo>
                  <a:lnTo>
                    <a:pt x="13846" y="14400"/>
                  </a:lnTo>
                  <a:lnTo>
                    <a:pt x="14286" y="13914"/>
                  </a:lnTo>
                  <a:lnTo>
                    <a:pt x="14737" y="15372"/>
                  </a:lnTo>
                  <a:lnTo>
                    <a:pt x="15177" y="16785"/>
                  </a:lnTo>
                  <a:lnTo>
                    <a:pt x="16057" y="18729"/>
                  </a:lnTo>
                  <a:lnTo>
                    <a:pt x="16508" y="19701"/>
                  </a:lnTo>
                  <a:lnTo>
                    <a:pt x="18279" y="19701"/>
                  </a:lnTo>
                  <a:lnTo>
                    <a:pt x="18829" y="20142"/>
                  </a:lnTo>
                  <a:lnTo>
                    <a:pt x="20269" y="20142"/>
                  </a:lnTo>
                  <a:lnTo>
                    <a:pt x="20709" y="20628"/>
                  </a:lnTo>
                  <a:lnTo>
                    <a:pt x="21160" y="21600"/>
                  </a:lnTo>
                  <a:lnTo>
                    <a:pt x="21600" y="21600"/>
                  </a:lnTo>
                  <a:lnTo>
                    <a:pt x="21050" y="20628"/>
                  </a:lnTo>
                  <a:lnTo>
                    <a:pt x="20489" y="20628"/>
                  </a:lnTo>
                  <a:lnTo>
                    <a:pt x="20049" y="19701"/>
                  </a:lnTo>
                  <a:lnTo>
                    <a:pt x="18609" y="19701"/>
                  </a:lnTo>
                  <a:lnTo>
                    <a:pt x="18169" y="18243"/>
                  </a:lnTo>
                  <a:lnTo>
                    <a:pt x="17718" y="17757"/>
                  </a:lnTo>
                  <a:lnTo>
                    <a:pt x="17278" y="17757"/>
                  </a:lnTo>
                  <a:lnTo>
                    <a:pt x="16838" y="18243"/>
                  </a:lnTo>
                  <a:lnTo>
                    <a:pt x="16398" y="17757"/>
                  </a:lnTo>
                  <a:lnTo>
                    <a:pt x="15947" y="16299"/>
                  </a:lnTo>
                  <a:lnTo>
                    <a:pt x="15507" y="15372"/>
                  </a:lnTo>
                  <a:lnTo>
                    <a:pt x="15067" y="15372"/>
                  </a:lnTo>
                  <a:lnTo>
                    <a:pt x="14616" y="13428"/>
                  </a:lnTo>
                  <a:lnTo>
                    <a:pt x="14176" y="12015"/>
                  </a:lnTo>
                  <a:lnTo>
                    <a:pt x="13736" y="11529"/>
                  </a:lnTo>
                  <a:lnTo>
                    <a:pt x="13297" y="12501"/>
                  </a:lnTo>
                  <a:lnTo>
                    <a:pt x="12406" y="8658"/>
                  </a:lnTo>
                  <a:lnTo>
                    <a:pt x="11515" y="5742"/>
                  </a:lnTo>
                  <a:lnTo>
                    <a:pt x="11075" y="5301"/>
                  </a:lnTo>
                  <a:lnTo>
                    <a:pt x="10195" y="5742"/>
                  </a:lnTo>
                  <a:lnTo>
                    <a:pt x="10085" y="8172"/>
                  </a:lnTo>
                  <a:lnTo>
                    <a:pt x="9744" y="10071"/>
                  </a:lnTo>
                  <a:lnTo>
                    <a:pt x="9304" y="10557"/>
                  </a:lnTo>
                  <a:lnTo>
                    <a:pt x="8864" y="10071"/>
                  </a:lnTo>
                  <a:lnTo>
                    <a:pt x="8413" y="9099"/>
                  </a:lnTo>
                  <a:lnTo>
                    <a:pt x="7974" y="8658"/>
                  </a:lnTo>
                  <a:lnTo>
                    <a:pt x="7424" y="6714"/>
                  </a:lnTo>
                  <a:lnTo>
                    <a:pt x="6863" y="6714"/>
                  </a:lnTo>
                  <a:lnTo>
                    <a:pt x="6423" y="6228"/>
                  </a:lnTo>
                  <a:lnTo>
                    <a:pt x="5983" y="4815"/>
                  </a:lnTo>
                  <a:lnTo>
                    <a:pt x="4432" y="4815"/>
                  </a:lnTo>
                  <a:lnTo>
                    <a:pt x="3882" y="3357"/>
                  </a:lnTo>
                  <a:lnTo>
                    <a:pt x="3431" y="2871"/>
                  </a:lnTo>
                  <a:lnTo>
                    <a:pt x="2881" y="3843"/>
                  </a:lnTo>
                  <a:lnTo>
                    <a:pt x="2442" y="3843"/>
                  </a:lnTo>
                  <a:lnTo>
                    <a:pt x="1991" y="1899"/>
                  </a:lnTo>
                  <a:lnTo>
                    <a:pt x="1551" y="1458"/>
                  </a:lnTo>
                  <a:lnTo>
                    <a:pt x="1111" y="1458"/>
                  </a:lnTo>
                  <a:lnTo>
                    <a:pt x="660" y="1899"/>
                  </a:lnTo>
                  <a:lnTo>
                    <a:pt x="220" y="486"/>
                  </a:lnTo>
                  <a:lnTo>
                    <a:pt x="0" y="0"/>
                  </a:lnTo>
                </a:path>
              </a:pathLst>
            </a:custGeom>
            <a:solidFill>
              <a:srgbClr val="494949"/>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165" name="AutoShape 6"/>
            <p:cNvSpPr/>
            <p:nvPr/>
          </p:nvSpPr>
          <p:spPr>
            <a:xfrm>
              <a:off x="6577799" y="310199"/>
              <a:ext cx="1664312" cy="2804523"/>
            </a:xfrm>
            <a:custGeom>
              <a:avLst/>
              <a:gdLst/>
              <a:ahLst/>
              <a:cxnLst>
                <a:cxn ang="0">
                  <a:pos x="wd2" y="hd2"/>
                </a:cxn>
                <a:cxn ang="5400000">
                  <a:pos x="wd2" y="hd2"/>
                </a:cxn>
                <a:cxn ang="10800000">
                  <a:pos x="wd2" y="hd2"/>
                </a:cxn>
                <a:cxn ang="16200000">
                  <a:pos x="wd2" y="hd2"/>
                </a:cxn>
              </a:cxnLst>
              <a:rect l="0" t="0" r="r" b="b"/>
              <a:pathLst>
                <a:path w="21600" h="21600" extrusionOk="0">
                  <a:moveTo>
                    <a:pt x="21538" y="0"/>
                  </a:moveTo>
                  <a:lnTo>
                    <a:pt x="20272" y="931"/>
                  </a:lnTo>
                  <a:lnTo>
                    <a:pt x="19442" y="1335"/>
                  </a:lnTo>
                  <a:lnTo>
                    <a:pt x="18820" y="1862"/>
                  </a:lnTo>
                  <a:lnTo>
                    <a:pt x="17969" y="1605"/>
                  </a:lnTo>
                  <a:lnTo>
                    <a:pt x="16309" y="1605"/>
                  </a:lnTo>
                  <a:lnTo>
                    <a:pt x="15458" y="1862"/>
                  </a:lnTo>
                  <a:lnTo>
                    <a:pt x="15043" y="2401"/>
                  </a:lnTo>
                  <a:lnTo>
                    <a:pt x="14213" y="2806"/>
                  </a:lnTo>
                  <a:lnTo>
                    <a:pt x="13383" y="2806"/>
                  </a:lnTo>
                  <a:lnTo>
                    <a:pt x="12533" y="3063"/>
                  </a:lnTo>
                  <a:lnTo>
                    <a:pt x="11703" y="3467"/>
                  </a:lnTo>
                  <a:lnTo>
                    <a:pt x="10873" y="3467"/>
                  </a:lnTo>
                  <a:lnTo>
                    <a:pt x="10043" y="3737"/>
                  </a:lnTo>
                  <a:lnTo>
                    <a:pt x="9192" y="4264"/>
                  </a:lnTo>
                  <a:lnTo>
                    <a:pt x="8569" y="4803"/>
                  </a:lnTo>
                  <a:lnTo>
                    <a:pt x="7947" y="5330"/>
                  </a:lnTo>
                  <a:lnTo>
                    <a:pt x="7117" y="5464"/>
                  </a:lnTo>
                  <a:lnTo>
                    <a:pt x="7117" y="6261"/>
                  </a:lnTo>
                  <a:lnTo>
                    <a:pt x="6889" y="6800"/>
                  </a:lnTo>
                  <a:lnTo>
                    <a:pt x="6266" y="7339"/>
                  </a:lnTo>
                  <a:lnTo>
                    <a:pt x="5436" y="7461"/>
                  </a:lnTo>
                  <a:lnTo>
                    <a:pt x="4606" y="7339"/>
                  </a:lnTo>
                  <a:lnTo>
                    <a:pt x="3756" y="7461"/>
                  </a:lnTo>
                  <a:lnTo>
                    <a:pt x="2926" y="8000"/>
                  </a:lnTo>
                  <a:lnTo>
                    <a:pt x="2096" y="8135"/>
                  </a:lnTo>
                  <a:lnTo>
                    <a:pt x="1245" y="8000"/>
                  </a:lnTo>
                  <a:lnTo>
                    <a:pt x="415" y="8135"/>
                  </a:lnTo>
                  <a:lnTo>
                    <a:pt x="0" y="8662"/>
                  </a:lnTo>
                  <a:lnTo>
                    <a:pt x="830" y="8932"/>
                  </a:lnTo>
                  <a:lnTo>
                    <a:pt x="1681" y="8932"/>
                  </a:lnTo>
                  <a:lnTo>
                    <a:pt x="2511" y="9471"/>
                  </a:lnTo>
                  <a:lnTo>
                    <a:pt x="2926" y="9998"/>
                  </a:lnTo>
                  <a:lnTo>
                    <a:pt x="4606" y="9998"/>
                  </a:lnTo>
                  <a:lnTo>
                    <a:pt x="5436" y="10132"/>
                  </a:lnTo>
                  <a:lnTo>
                    <a:pt x="6266" y="10537"/>
                  </a:lnTo>
                  <a:lnTo>
                    <a:pt x="7117" y="11063"/>
                  </a:lnTo>
                  <a:lnTo>
                    <a:pt x="7947" y="11198"/>
                  </a:lnTo>
                  <a:lnTo>
                    <a:pt x="9607" y="11198"/>
                  </a:lnTo>
                  <a:lnTo>
                    <a:pt x="10458" y="11333"/>
                  </a:lnTo>
                  <a:lnTo>
                    <a:pt x="10873" y="10806"/>
                  </a:lnTo>
                  <a:lnTo>
                    <a:pt x="11288" y="10267"/>
                  </a:lnTo>
                  <a:lnTo>
                    <a:pt x="12118" y="9998"/>
                  </a:lnTo>
                  <a:lnTo>
                    <a:pt x="12761" y="9471"/>
                  </a:lnTo>
                  <a:lnTo>
                    <a:pt x="13591" y="9605"/>
                  </a:lnTo>
                  <a:lnTo>
                    <a:pt x="14006" y="10132"/>
                  </a:lnTo>
                  <a:lnTo>
                    <a:pt x="14628" y="10671"/>
                  </a:lnTo>
                  <a:lnTo>
                    <a:pt x="14836" y="11198"/>
                  </a:lnTo>
                  <a:lnTo>
                    <a:pt x="15251" y="11737"/>
                  </a:lnTo>
                  <a:lnTo>
                    <a:pt x="16101" y="12803"/>
                  </a:lnTo>
                  <a:lnTo>
                    <a:pt x="16516" y="13330"/>
                  </a:lnTo>
                  <a:lnTo>
                    <a:pt x="16516" y="13869"/>
                  </a:lnTo>
                  <a:lnTo>
                    <a:pt x="17554" y="14531"/>
                  </a:lnTo>
                  <a:lnTo>
                    <a:pt x="18176" y="15070"/>
                  </a:lnTo>
                  <a:lnTo>
                    <a:pt x="18176" y="15597"/>
                  </a:lnTo>
                  <a:lnTo>
                    <a:pt x="18405" y="16136"/>
                  </a:lnTo>
                  <a:lnTo>
                    <a:pt x="18820" y="16663"/>
                  </a:lnTo>
                  <a:lnTo>
                    <a:pt x="19027" y="17202"/>
                  </a:lnTo>
                  <a:lnTo>
                    <a:pt x="19027" y="18267"/>
                  </a:lnTo>
                  <a:lnTo>
                    <a:pt x="19857" y="18794"/>
                  </a:lnTo>
                  <a:lnTo>
                    <a:pt x="20272" y="19333"/>
                  </a:lnTo>
                  <a:lnTo>
                    <a:pt x="20272" y="19872"/>
                  </a:lnTo>
                  <a:lnTo>
                    <a:pt x="21102" y="20399"/>
                  </a:lnTo>
                  <a:lnTo>
                    <a:pt x="21102" y="20938"/>
                  </a:lnTo>
                  <a:lnTo>
                    <a:pt x="21538" y="21416"/>
                  </a:lnTo>
                  <a:lnTo>
                    <a:pt x="21600" y="21600"/>
                  </a:lnTo>
                  <a:lnTo>
                    <a:pt x="21538" y="0"/>
                  </a:lnTo>
                </a:path>
              </a:pathLst>
            </a:custGeom>
            <a:solidFill>
              <a:srgbClr val="656565"/>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166" name="AutoShape 7"/>
            <p:cNvSpPr/>
            <p:nvPr/>
          </p:nvSpPr>
          <p:spPr>
            <a:xfrm>
              <a:off x="406938" y="1625762"/>
              <a:ext cx="7768417" cy="223025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77" y="339"/>
                  </a:lnTo>
                  <a:lnTo>
                    <a:pt x="358" y="508"/>
                  </a:lnTo>
                  <a:lnTo>
                    <a:pt x="535" y="169"/>
                  </a:lnTo>
                  <a:lnTo>
                    <a:pt x="668" y="832"/>
                  </a:lnTo>
                  <a:lnTo>
                    <a:pt x="850" y="1171"/>
                  </a:lnTo>
                  <a:lnTo>
                    <a:pt x="982" y="1849"/>
                  </a:lnTo>
                  <a:lnTo>
                    <a:pt x="1071" y="2511"/>
                  </a:lnTo>
                  <a:lnTo>
                    <a:pt x="1115" y="3174"/>
                  </a:lnTo>
                  <a:lnTo>
                    <a:pt x="1248" y="3852"/>
                  </a:lnTo>
                  <a:lnTo>
                    <a:pt x="1429" y="4191"/>
                  </a:lnTo>
                  <a:lnTo>
                    <a:pt x="1606" y="4191"/>
                  </a:lnTo>
                  <a:lnTo>
                    <a:pt x="1783" y="3852"/>
                  </a:lnTo>
                  <a:lnTo>
                    <a:pt x="2142" y="3852"/>
                  </a:lnTo>
                  <a:lnTo>
                    <a:pt x="2319" y="4021"/>
                  </a:lnTo>
                  <a:lnTo>
                    <a:pt x="2500" y="4684"/>
                  </a:lnTo>
                  <a:lnTo>
                    <a:pt x="2633" y="5361"/>
                  </a:lnTo>
                  <a:lnTo>
                    <a:pt x="2810" y="5854"/>
                  </a:lnTo>
                  <a:lnTo>
                    <a:pt x="2947" y="6532"/>
                  </a:lnTo>
                  <a:lnTo>
                    <a:pt x="3036" y="7195"/>
                  </a:lnTo>
                  <a:lnTo>
                    <a:pt x="3036" y="8535"/>
                  </a:lnTo>
                  <a:lnTo>
                    <a:pt x="3124" y="9383"/>
                  </a:lnTo>
                  <a:lnTo>
                    <a:pt x="3213" y="10215"/>
                  </a:lnTo>
                  <a:lnTo>
                    <a:pt x="3390" y="10877"/>
                  </a:lnTo>
                  <a:lnTo>
                    <a:pt x="3571" y="11047"/>
                  </a:lnTo>
                  <a:lnTo>
                    <a:pt x="3748" y="10384"/>
                  </a:lnTo>
                  <a:lnTo>
                    <a:pt x="3925" y="10045"/>
                  </a:lnTo>
                  <a:lnTo>
                    <a:pt x="4018" y="10723"/>
                  </a:lnTo>
                  <a:lnTo>
                    <a:pt x="4062" y="11385"/>
                  </a:lnTo>
                  <a:lnTo>
                    <a:pt x="3974" y="12063"/>
                  </a:lnTo>
                  <a:lnTo>
                    <a:pt x="3925" y="12726"/>
                  </a:lnTo>
                  <a:lnTo>
                    <a:pt x="4107" y="13388"/>
                  </a:lnTo>
                  <a:lnTo>
                    <a:pt x="4284" y="13065"/>
                  </a:lnTo>
                  <a:lnTo>
                    <a:pt x="4461" y="12556"/>
                  </a:lnTo>
                  <a:lnTo>
                    <a:pt x="4642" y="12726"/>
                  </a:lnTo>
                  <a:lnTo>
                    <a:pt x="4819" y="13065"/>
                  </a:lnTo>
                  <a:lnTo>
                    <a:pt x="4996" y="13065"/>
                  </a:lnTo>
                  <a:lnTo>
                    <a:pt x="5178" y="13234"/>
                  </a:lnTo>
                  <a:lnTo>
                    <a:pt x="5355" y="13388"/>
                  </a:lnTo>
                  <a:lnTo>
                    <a:pt x="5399" y="12726"/>
                  </a:lnTo>
                  <a:lnTo>
                    <a:pt x="5580" y="12556"/>
                  </a:lnTo>
                  <a:lnTo>
                    <a:pt x="5757" y="12726"/>
                  </a:lnTo>
                  <a:lnTo>
                    <a:pt x="5934" y="12556"/>
                  </a:lnTo>
                  <a:lnTo>
                    <a:pt x="5890" y="11894"/>
                  </a:lnTo>
                  <a:lnTo>
                    <a:pt x="5890" y="11216"/>
                  </a:lnTo>
                  <a:lnTo>
                    <a:pt x="6072" y="10723"/>
                  </a:lnTo>
                  <a:lnTo>
                    <a:pt x="6160" y="10045"/>
                  </a:lnTo>
                  <a:lnTo>
                    <a:pt x="6116" y="9383"/>
                  </a:lnTo>
                  <a:lnTo>
                    <a:pt x="6249" y="8705"/>
                  </a:lnTo>
                  <a:lnTo>
                    <a:pt x="6249" y="8042"/>
                  </a:lnTo>
                  <a:lnTo>
                    <a:pt x="6072" y="7703"/>
                  </a:lnTo>
                  <a:lnTo>
                    <a:pt x="5890" y="6871"/>
                  </a:lnTo>
                  <a:lnTo>
                    <a:pt x="5757" y="6193"/>
                  </a:lnTo>
                  <a:lnTo>
                    <a:pt x="5713" y="5531"/>
                  </a:lnTo>
                  <a:lnTo>
                    <a:pt x="5713" y="4853"/>
                  </a:lnTo>
                  <a:lnTo>
                    <a:pt x="5757" y="4191"/>
                  </a:lnTo>
                  <a:lnTo>
                    <a:pt x="5934" y="3513"/>
                  </a:lnTo>
                  <a:lnTo>
                    <a:pt x="6072" y="2850"/>
                  </a:lnTo>
                  <a:lnTo>
                    <a:pt x="6249" y="2511"/>
                  </a:lnTo>
                  <a:lnTo>
                    <a:pt x="6381" y="3174"/>
                  </a:lnTo>
                  <a:lnTo>
                    <a:pt x="6558" y="3343"/>
                  </a:lnTo>
                  <a:lnTo>
                    <a:pt x="6740" y="3174"/>
                  </a:lnTo>
                  <a:lnTo>
                    <a:pt x="7094" y="3174"/>
                  </a:lnTo>
                  <a:lnTo>
                    <a:pt x="7319" y="3020"/>
                  </a:lnTo>
                  <a:lnTo>
                    <a:pt x="7496" y="2850"/>
                  </a:lnTo>
                  <a:lnTo>
                    <a:pt x="7678" y="2850"/>
                  </a:lnTo>
                  <a:lnTo>
                    <a:pt x="7855" y="3174"/>
                  </a:lnTo>
                  <a:lnTo>
                    <a:pt x="7899" y="3852"/>
                  </a:lnTo>
                  <a:lnTo>
                    <a:pt x="8076" y="3852"/>
                  </a:lnTo>
                  <a:lnTo>
                    <a:pt x="8258" y="4360"/>
                  </a:lnTo>
                  <a:lnTo>
                    <a:pt x="8435" y="4853"/>
                  </a:lnTo>
                  <a:lnTo>
                    <a:pt x="8612" y="4514"/>
                  </a:lnTo>
                  <a:lnTo>
                    <a:pt x="8705" y="3852"/>
                  </a:lnTo>
                  <a:lnTo>
                    <a:pt x="8749" y="3174"/>
                  </a:lnTo>
                  <a:lnTo>
                    <a:pt x="8837" y="2511"/>
                  </a:lnTo>
                  <a:lnTo>
                    <a:pt x="9014" y="2342"/>
                  </a:lnTo>
                  <a:lnTo>
                    <a:pt x="9059" y="3020"/>
                  </a:lnTo>
                  <a:lnTo>
                    <a:pt x="9240" y="3343"/>
                  </a:lnTo>
                  <a:lnTo>
                    <a:pt x="9417" y="3343"/>
                  </a:lnTo>
                  <a:lnTo>
                    <a:pt x="9461" y="2681"/>
                  </a:lnTo>
                  <a:lnTo>
                    <a:pt x="9461" y="2003"/>
                  </a:lnTo>
                  <a:lnTo>
                    <a:pt x="9638" y="1849"/>
                  </a:lnTo>
                  <a:lnTo>
                    <a:pt x="9820" y="1849"/>
                  </a:lnTo>
                  <a:lnTo>
                    <a:pt x="9997" y="2511"/>
                  </a:lnTo>
                  <a:lnTo>
                    <a:pt x="10174" y="3020"/>
                  </a:lnTo>
                  <a:lnTo>
                    <a:pt x="10355" y="3020"/>
                  </a:lnTo>
                  <a:lnTo>
                    <a:pt x="10532" y="3343"/>
                  </a:lnTo>
                  <a:lnTo>
                    <a:pt x="10709" y="4021"/>
                  </a:lnTo>
                  <a:lnTo>
                    <a:pt x="10846" y="4684"/>
                  </a:lnTo>
                  <a:lnTo>
                    <a:pt x="11023" y="5192"/>
                  </a:lnTo>
                  <a:lnTo>
                    <a:pt x="11200" y="5361"/>
                  </a:lnTo>
                  <a:lnTo>
                    <a:pt x="11559" y="5361"/>
                  </a:lnTo>
                  <a:lnTo>
                    <a:pt x="11736" y="5531"/>
                  </a:lnTo>
                  <a:lnTo>
                    <a:pt x="11917" y="5700"/>
                  </a:lnTo>
                  <a:lnTo>
                    <a:pt x="12094" y="6024"/>
                  </a:lnTo>
                  <a:lnTo>
                    <a:pt x="12271" y="6702"/>
                  </a:lnTo>
                  <a:lnTo>
                    <a:pt x="12316" y="7364"/>
                  </a:lnTo>
                  <a:lnTo>
                    <a:pt x="12409" y="8042"/>
                  </a:lnTo>
                  <a:lnTo>
                    <a:pt x="12630" y="8705"/>
                  </a:lnTo>
                  <a:lnTo>
                    <a:pt x="12807" y="8874"/>
                  </a:lnTo>
                  <a:lnTo>
                    <a:pt x="13568" y="8874"/>
                  </a:lnTo>
                  <a:lnTo>
                    <a:pt x="13745" y="9044"/>
                  </a:lnTo>
                  <a:lnTo>
                    <a:pt x="13922" y="9383"/>
                  </a:lnTo>
                  <a:lnTo>
                    <a:pt x="14059" y="10045"/>
                  </a:lnTo>
                  <a:lnTo>
                    <a:pt x="14236" y="10553"/>
                  </a:lnTo>
                  <a:lnTo>
                    <a:pt x="14413" y="10723"/>
                  </a:lnTo>
                  <a:lnTo>
                    <a:pt x="14595" y="11216"/>
                  </a:lnTo>
                  <a:lnTo>
                    <a:pt x="14772" y="11894"/>
                  </a:lnTo>
                  <a:lnTo>
                    <a:pt x="15130" y="11894"/>
                  </a:lnTo>
                  <a:lnTo>
                    <a:pt x="15351" y="11724"/>
                  </a:lnTo>
                  <a:lnTo>
                    <a:pt x="15528" y="11724"/>
                  </a:lnTo>
                  <a:lnTo>
                    <a:pt x="15666" y="11047"/>
                  </a:lnTo>
                  <a:lnTo>
                    <a:pt x="15843" y="10877"/>
                  </a:lnTo>
                  <a:lnTo>
                    <a:pt x="16201" y="10877"/>
                  </a:lnTo>
                  <a:lnTo>
                    <a:pt x="16378" y="11555"/>
                  </a:lnTo>
                  <a:lnTo>
                    <a:pt x="16555" y="11894"/>
                  </a:lnTo>
                  <a:lnTo>
                    <a:pt x="16737" y="11894"/>
                  </a:lnTo>
                  <a:lnTo>
                    <a:pt x="16914" y="11724"/>
                  </a:lnTo>
                  <a:lnTo>
                    <a:pt x="17091" y="11385"/>
                  </a:lnTo>
                  <a:lnTo>
                    <a:pt x="17272" y="11047"/>
                  </a:lnTo>
                  <a:lnTo>
                    <a:pt x="17449" y="10877"/>
                  </a:lnTo>
                  <a:lnTo>
                    <a:pt x="17852" y="10877"/>
                  </a:lnTo>
                  <a:lnTo>
                    <a:pt x="18029" y="10723"/>
                  </a:lnTo>
                  <a:lnTo>
                    <a:pt x="18564" y="10723"/>
                  </a:lnTo>
                  <a:lnTo>
                    <a:pt x="18746" y="11047"/>
                  </a:lnTo>
                  <a:lnTo>
                    <a:pt x="18923" y="11555"/>
                  </a:lnTo>
                  <a:lnTo>
                    <a:pt x="19100" y="11894"/>
                  </a:lnTo>
                  <a:lnTo>
                    <a:pt x="19281" y="12063"/>
                  </a:lnTo>
                  <a:lnTo>
                    <a:pt x="20529" y="12063"/>
                  </a:lnTo>
                  <a:lnTo>
                    <a:pt x="20706" y="11894"/>
                  </a:lnTo>
                  <a:lnTo>
                    <a:pt x="20888" y="11724"/>
                  </a:lnTo>
                  <a:lnTo>
                    <a:pt x="21242" y="11724"/>
                  </a:lnTo>
                  <a:lnTo>
                    <a:pt x="21423" y="11894"/>
                  </a:lnTo>
                  <a:lnTo>
                    <a:pt x="21600" y="11894"/>
                  </a:lnTo>
                  <a:lnTo>
                    <a:pt x="21423" y="12556"/>
                  </a:lnTo>
                  <a:lnTo>
                    <a:pt x="21242" y="12726"/>
                  </a:lnTo>
                  <a:lnTo>
                    <a:pt x="21065" y="13065"/>
                  </a:lnTo>
                  <a:lnTo>
                    <a:pt x="20888" y="13558"/>
                  </a:lnTo>
                  <a:lnTo>
                    <a:pt x="20706" y="13727"/>
                  </a:lnTo>
                  <a:lnTo>
                    <a:pt x="20485" y="14066"/>
                  </a:lnTo>
                  <a:lnTo>
                    <a:pt x="20126" y="14236"/>
                  </a:lnTo>
                  <a:lnTo>
                    <a:pt x="19905" y="14236"/>
                  </a:lnTo>
                  <a:lnTo>
                    <a:pt x="19724" y="14405"/>
                  </a:lnTo>
                  <a:lnTo>
                    <a:pt x="19547" y="14898"/>
                  </a:lnTo>
                  <a:lnTo>
                    <a:pt x="19370" y="15068"/>
                  </a:lnTo>
                  <a:lnTo>
                    <a:pt x="18790" y="15068"/>
                  </a:lnTo>
                  <a:lnTo>
                    <a:pt x="18608" y="15407"/>
                  </a:lnTo>
                  <a:lnTo>
                    <a:pt x="18608" y="16577"/>
                  </a:lnTo>
                  <a:lnTo>
                    <a:pt x="18653" y="17240"/>
                  </a:lnTo>
                  <a:lnTo>
                    <a:pt x="18923" y="17409"/>
                  </a:lnTo>
                  <a:lnTo>
                    <a:pt x="19100" y="17748"/>
                  </a:lnTo>
                  <a:lnTo>
                    <a:pt x="18923" y="18580"/>
                  </a:lnTo>
                  <a:lnTo>
                    <a:pt x="18746" y="18919"/>
                  </a:lnTo>
                  <a:lnTo>
                    <a:pt x="18564" y="19258"/>
                  </a:lnTo>
                  <a:lnTo>
                    <a:pt x="18431" y="19921"/>
                  </a:lnTo>
                  <a:lnTo>
                    <a:pt x="18254" y="20599"/>
                  </a:lnTo>
                  <a:lnTo>
                    <a:pt x="17002" y="20599"/>
                  </a:lnTo>
                  <a:lnTo>
                    <a:pt x="16511" y="20260"/>
                  </a:lnTo>
                  <a:lnTo>
                    <a:pt x="16334" y="19921"/>
                  </a:lnTo>
                  <a:lnTo>
                    <a:pt x="16157" y="19089"/>
                  </a:lnTo>
                  <a:lnTo>
                    <a:pt x="16020" y="18257"/>
                  </a:lnTo>
                  <a:lnTo>
                    <a:pt x="15931" y="17579"/>
                  </a:lnTo>
                  <a:lnTo>
                    <a:pt x="15710" y="17086"/>
                  </a:lnTo>
                  <a:lnTo>
                    <a:pt x="15440" y="16747"/>
                  </a:lnTo>
                  <a:lnTo>
                    <a:pt x="15263" y="16069"/>
                  </a:lnTo>
                  <a:lnTo>
                    <a:pt x="15086" y="15576"/>
                  </a:lnTo>
                  <a:lnTo>
                    <a:pt x="14904" y="15237"/>
                  </a:lnTo>
                  <a:lnTo>
                    <a:pt x="14727" y="15068"/>
                  </a:lnTo>
                  <a:lnTo>
                    <a:pt x="14413" y="14898"/>
                  </a:lnTo>
                  <a:lnTo>
                    <a:pt x="14236" y="14898"/>
                  </a:lnTo>
                  <a:lnTo>
                    <a:pt x="14059" y="15068"/>
                  </a:lnTo>
                  <a:lnTo>
                    <a:pt x="13878" y="15068"/>
                  </a:lnTo>
                  <a:lnTo>
                    <a:pt x="13745" y="14405"/>
                  </a:lnTo>
                  <a:lnTo>
                    <a:pt x="13612" y="13727"/>
                  </a:lnTo>
                  <a:lnTo>
                    <a:pt x="13254" y="13388"/>
                  </a:lnTo>
                  <a:lnTo>
                    <a:pt x="13077" y="13234"/>
                  </a:lnTo>
                  <a:lnTo>
                    <a:pt x="12851" y="12895"/>
                  </a:lnTo>
                  <a:lnTo>
                    <a:pt x="12497" y="12726"/>
                  </a:lnTo>
                  <a:lnTo>
                    <a:pt x="12316" y="12556"/>
                  </a:lnTo>
                  <a:lnTo>
                    <a:pt x="12139" y="12726"/>
                  </a:lnTo>
                  <a:lnTo>
                    <a:pt x="11962" y="13065"/>
                  </a:lnTo>
                  <a:lnTo>
                    <a:pt x="11780" y="13388"/>
                  </a:lnTo>
                  <a:lnTo>
                    <a:pt x="11338" y="13727"/>
                  </a:lnTo>
                  <a:lnTo>
                    <a:pt x="11112" y="13897"/>
                  </a:lnTo>
                  <a:lnTo>
                    <a:pt x="10935" y="14236"/>
                  </a:lnTo>
                  <a:lnTo>
                    <a:pt x="10754" y="14236"/>
                  </a:lnTo>
                  <a:lnTo>
                    <a:pt x="10400" y="13897"/>
                  </a:lnTo>
                  <a:lnTo>
                    <a:pt x="10085" y="13388"/>
                  </a:lnTo>
                  <a:lnTo>
                    <a:pt x="9908" y="13234"/>
                  </a:lnTo>
                  <a:lnTo>
                    <a:pt x="9727" y="12895"/>
                  </a:lnTo>
                  <a:lnTo>
                    <a:pt x="9550" y="12556"/>
                  </a:lnTo>
                  <a:lnTo>
                    <a:pt x="9373" y="12063"/>
                  </a:lnTo>
                  <a:lnTo>
                    <a:pt x="9147" y="11894"/>
                  </a:lnTo>
                  <a:lnTo>
                    <a:pt x="8970" y="11894"/>
                  </a:lnTo>
                  <a:lnTo>
                    <a:pt x="8793" y="12217"/>
                  </a:lnTo>
                  <a:lnTo>
                    <a:pt x="8612" y="12556"/>
                  </a:lnTo>
                  <a:lnTo>
                    <a:pt x="8523" y="13234"/>
                  </a:lnTo>
                  <a:lnTo>
                    <a:pt x="8523" y="14575"/>
                  </a:lnTo>
                  <a:lnTo>
                    <a:pt x="8390" y="15237"/>
                  </a:lnTo>
                  <a:lnTo>
                    <a:pt x="8302" y="15900"/>
                  </a:lnTo>
                  <a:lnTo>
                    <a:pt x="8302" y="16577"/>
                  </a:lnTo>
                  <a:lnTo>
                    <a:pt x="8390" y="17240"/>
                  </a:lnTo>
                  <a:lnTo>
                    <a:pt x="8479" y="17918"/>
                  </a:lnTo>
                  <a:lnTo>
                    <a:pt x="8479" y="19921"/>
                  </a:lnTo>
                  <a:lnTo>
                    <a:pt x="8435" y="20599"/>
                  </a:lnTo>
                  <a:lnTo>
                    <a:pt x="8258" y="20938"/>
                  </a:lnTo>
                  <a:lnTo>
                    <a:pt x="7988" y="20938"/>
                  </a:lnTo>
                  <a:lnTo>
                    <a:pt x="7766" y="21261"/>
                  </a:lnTo>
                  <a:lnTo>
                    <a:pt x="7585" y="21261"/>
                  </a:lnTo>
                  <a:lnTo>
                    <a:pt x="7408" y="21431"/>
                  </a:lnTo>
                  <a:lnTo>
                    <a:pt x="7231" y="21431"/>
                  </a:lnTo>
                  <a:lnTo>
                    <a:pt x="7050" y="21600"/>
                  </a:lnTo>
                  <a:lnTo>
                    <a:pt x="6873" y="21092"/>
                  </a:lnTo>
                  <a:lnTo>
                    <a:pt x="6696" y="20768"/>
                  </a:lnTo>
                  <a:lnTo>
                    <a:pt x="6337" y="20768"/>
                  </a:lnTo>
                  <a:lnTo>
                    <a:pt x="6116" y="20429"/>
                  </a:lnTo>
                  <a:lnTo>
                    <a:pt x="5934" y="20090"/>
                  </a:lnTo>
                  <a:lnTo>
                    <a:pt x="5757" y="19597"/>
                  </a:lnTo>
                  <a:lnTo>
                    <a:pt x="5580" y="19258"/>
                  </a:lnTo>
                  <a:lnTo>
                    <a:pt x="5399" y="19089"/>
                  </a:lnTo>
                  <a:lnTo>
                    <a:pt x="5045" y="19089"/>
                  </a:lnTo>
                  <a:lnTo>
                    <a:pt x="4863" y="18919"/>
                  </a:lnTo>
                  <a:lnTo>
                    <a:pt x="4686" y="18919"/>
                  </a:lnTo>
                  <a:lnTo>
                    <a:pt x="4509" y="18750"/>
                  </a:lnTo>
                  <a:lnTo>
                    <a:pt x="4328" y="18750"/>
                  </a:lnTo>
                  <a:lnTo>
                    <a:pt x="4151" y="18919"/>
                  </a:lnTo>
                  <a:lnTo>
                    <a:pt x="3974" y="19258"/>
                  </a:lnTo>
                  <a:lnTo>
                    <a:pt x="3793" y="19751"/>
                  </a:lnTo>
                  <a:lnTo>
                    <a:pt x="3615" y="20260"/>
                  </a:lnTo>
                  <a:lnTo>
                    <a:pt x="3438" y="20599"/>
                  </a:lnTo>
                  <a:lnTo>
                    <a:pt x="3257" y="21092"/>
                  </a:lnTo>
                  <a:lnTo>
                    <a:pt x="3080" y="21261"/>
                  </a:lnTo>
                  <a:lnTo>
                    <a:pt x="2903" y="20599"/>
                  </a:lnTo>
                  <a:lnTo>
                    <a:pt x="2854" y="19921"/>
                  </a:lnTo>
                  <a:lnTo>
                    <a:pt x="2766" y="19258"/>
                  </a:lnTo>
                  <a:lnTo>
                    <a:pt x="2766" y="18580"/>
                  </a:lnTo>
                  <a:lnTo>
                    <a:pt x="2722" y="17918"/>
                  </a:lnTo>
                  <a:lnTo>
                    <a:pt x="2633" y="17240"/>
                  </a:lnTo>
                  <a:lnTo>
                    <a:pt x="2456" y="16916"/>
                  </a:lnTo>
                  <a:lnTo>
                    <a:pt x="2230" y="16747"/>
                  </a:lnTo>
                  <a:lnTo>
                    <a:pt x="2053" y="16577"/>
                  </a:lnTo>
                  <a:lnTo>
                    <a:pt x="1876" y="16069"/>
                  </a:lnTo>
                  <a:lnTo>
                    <a:pt x="1739" y="15407"/>
                  </a:lnTo>
                  <a:lnTo>
                    <a:pt x="1695" y="14729"/>
                  </a:lnTo>
                  <a:lnTo>
                    <a:pt x="1651" y="13897"/>
                  </a:lnTo>
                  <a:lnTo>
                    <a:pt x="1562" y="13234"/>
                  </a:lnTo>
                  <a:lnTo>
                    <a:pt x="1385" y="12895"/>
                  </a:lnTo>
                  <a:lnTo>
                    <a:pt x="1204" y="12387"/>
                  </a:lnTo>
                  <a:lnTo>
                    <a:pt x="1027" y="12063"/>
                  </a:lnTo>
                  <a:lnTo>
                    <a:pt x="624" y="12063"/>
                  </a:lnTo>
                  <a:lnTo>
                    <a:pt x="580" y="11385"/>
                  </a:lnTo>
                  <a:lnTo>
                    <a:pt x="535" y="10723"/>
                  </a:lnTo>
                  <a:lnTo>
                    <a:pt x="535" y="7195"/>
                  </a:lnTo>
                  <a:lnTo>
                    <a:pt x="358" y="7025"/>
                  </a:lnTo>
                  <a:lnTo>
                    <a:pt x="270" y="6363"/>
                  </a:lnTo>
                  <a:lnTo>
                    <a:pt x="270" y="4360"/>
                  </a:lnTo>
                  <a:lnTo>
                    <a:pt x="221" y="3682"/>
                  </a:lnTo>
                  <a:lnTo>
                    <a:pt x="270" y="3020"/>
                  </a:lnTo>
                  <a:lnTo>
                    <a:pt x="403" y="2342"/>
                  </a:lnTo>
                  <a:lnTo>
                    <a:pt x="403" y="1679"/>
                  </a:lnTo>
                  <a:lnTo>
                    <a:pt x="270" y="1001"/>
                  </a:lnTo>
                  <a:lnTo>
                    <a:pt x="89" y="662"/>
                  </a:lnTo>
                  <a:lnTo>
                    <a:pt x="0" y="0"/>
                  </a:lnTo>
                  <a:lnTo>
                    <a:pt x="0" y="1001"/>
                  </a:lnTo>
                  <a:lnTo>
                    <a:pt x="0" y="0"/>
                  </a:lnTo>
                </a:path>
              </a:pathLst>
            </a:custGeom>
            <a:solidFill>
              <a:srgbClr val="656565"/>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167" name="AutoShape 8"/>
            <p:cNvSpPr/>
            <p:nvPr/>
          </p:nvSpPr>
          <p:spPr>
            <a:xfrm>
              <a:off x="273412" y="548814"/>
              <a:ext cx="7935327" cy="5163632"/>
            </a:xfrm>
            <a:custGeom>
              <a:avLst/>
              <a:gdLst/>
              <a:ahLst/>
              <a:cxnLst>
                <a:cxn ang="0">
                  <a:pos x="wd2" y="hd2"/>
                </a:cxn>
                <a:cxn ang="5400000">
                  <a:pos x="wd2" y="hd2"/>
                </a:cxn>
                <a:cxn ang="10800000">
                  <a:pos x="wd2" y="hd2"/>
                </a:cxn>
                <a:cxn ang="16200000">
                  <a:pos x="wd2" y="hd2"/>
                </a:cxn>
              </a:cxnLst>
              <a:rect l="0" t="0" r="r" b="b"/>
              <a:pathLst>
                <a:path w="21600" h="21600" extrusionOk="0">
                  <a:moveTo>
                    <a:pt x="5365" y="16041"/>
                  </a:moveTo>
                  <a:lnTo>
                    <a:pt x="5149" y="16180"/>
                  </a:lnTo>
                  <a:lnTo>
                    <a:pt x="4976" y="16326"/>
                  </a:lnTo>
                  <a:lnTo>
                    <a:pt x="4933" y="16618"/>
                  </a:lnTo>
                  <a:lnTo>
                    <a:pt x="4933" y="16904"/>
                  </a:lnTo>
                  <a:lnTo>
                    <a:pt x="4842" y="17196"/>
                  </a:lnTo>
                  <a:lnTo>
                    <a:pt x="4669" y="17336"/>
                  </a:lnTo>
                  <a:lnTo>
                    <a:pt x="4496" y="17409"/>
                  </a:lnTo>
                  <a:lnTo>
                    <a:pt x="4318" y="17555"/>
                  </a:lnTo>
                  <a:lnTo>
                    <a:pt x="4188" y="17841"/>
                  </a:lnTo>
                  <a:lnTo>
                    <a:pt x="4188" y="18133"/>
                  </a:lnTo>
                  <a:lnTo>
                    <a:pt x="4145" y="18492"/>
                  </a:lnTo>
                  <a:lnTo>
                    <a:pt x="4145" y="18784"/>
                  </a:lnTo>
                  <a:lnTo>
                    <a:pt x="4188" y="19069"/>
                  </a:lnTo>
                  <a:lnTo>
                    <a:pt x="4188" y="19362"/>
                  </a:lnTo>
                  <a:lnTo>
                    <a:pt x="4059" y="19647"/>
                  </a:lnTo>
                  <a:lnTo>
                    <a:pt x="3838" y="19793"/>
                  </a:lnTo>
                  <a:lnTo>
                    <a:pt x="3665" y="20013"/>
                  </a:lnTo>
                  <a:lnTo>
                    <a:pt x="3492" y="20225"/>
                  </a:lnTo>
                  <a:lnTo>
                    <a:pt x="3098" y="20225"/>
                  </a:lnTo>
                  <a:lnTo>
                    <a:pt x="2925" y="20298"/>
                  </a:lnTo>
                  <a:lnTo>
                    <a:pt x="2882" y="20590"/>
                  </a:lnTo>
                  <a:lnTo>
                    <a:pt x="2882" y="20949"/>
                  </a:lnTo>
                  <a:lnTo>
                    <a:pt x="2791" y="21241"/>
                  </a:lnTo>
                  <a:lnTo>
                    <a:pt x="2575" y="21527"/>
                  </a:lnTo>
                  <a:lnTo>
                    <a:pt x="2401" y="21600"/>
                  </a:lnTo>
                  <a:lnTo>
                    <a:pt x="2267" y="21308"/>
                  </a:lnTo>
                  <a:lnTo>
                    <a:pt x="2181" y="21022"/>
                  </a:lnTo>
                  <a:lnTo>
                    <a:pt x="2051" y="20730"/>
                  </a:lnTo>
                  <a:lnTo>
                    <a:pt x="2094" y="20444"/>
                  </a:lnTo>
                  <a:lnTo>
                    <a:pt x="2094" y="20152"/>
                  </a:lnTo>
                  <a:lnTo>
                    <a:pt x="1921" y="20013"/>
                  </a:lnTo>
                  <a:lnTo>
                    <a:pt x="1744" y="20013"/>
                  </a:lnTo>
                  <a:lnTo>
                    <a:pt x="1571" y="20086"/>
                  </a:lnTo>
                  <a:lnTo>
                    <a:pt x="1398" y="20225"/>
                  </a:lnTo>
                  <a:lnTo>
                    <a:pt x="1220" y="20371"/>
                  </a:lnTo>
                  <a:lnTo>
                    <a:pt x="1047" y="20444"/>
                  </a:lnTo>
                  <a:lnTo>
                    <a:pt x="874" y="20371"/>
                  </a:lnTo>
                  <a:lnTo>
                    <a:pt x="697" y="20371"/>
                  </a:lnTo>
                  <a:lnTo>
                    <a:pt x="524" y="20086"/>
                  </a:lnTo>
                  <a:lnTo>
                    <a:pt x="524" y="19793"/>
                  </a:lnTo>
                  <a:lnTo>
                    <a:pt x="394" y="19508"/>
                  </a:lnTo>
                  <a:lnTo>
                    <a:pt x="173" y="19362"/>
                  </a:lnTo>
                  <a:lnTo>
                    <a:pt x="0" y="18996"/>
                  </a:lnTo>
                  <a:lnTo>
                    <a:pt x="130" y="18711"/>
                  </a:lnTo>
                  <a:lnTo>
                    <a:pt x="307" y="18784"/>
                  </a:lnTo>
                  <a:lnTo>
                    <a:pt x="394" y="19069"/>
                  </a:lnTo>
                  <a:lnTo>
                    <a:pt x="610" y="19215"/>
                  </a:lnTo>
                  <a:lnTo>
                    <a:pt x="787" y="19215"/>
                  </a:lnTo>
                  <a:lnTo>
                    <a:pt x="874" y="19508"/>
                  </a:lnTo>
                  <a:lnTo>
                    <a:pt x="1090" y="19720"/>
                  </a:lnTo>
                  <a:lnTo>
                    <a:pt x="1263" y="19508"/>
                  </a:lnTo>
                  <a:lnTo>
                    <a:pt x="1311" y="19215"/>
                  </a:lnTo>
                  <a:lnTo>
                    <a:pt x="1311" y="18930"/>
                  </a:lnTo>
                  <a:lnTo>
                    <a:pt x="1484" y="18857"/>
                  </a:lnTo>
                  <a:lnTo>
                    <a:pt x="1657" y="18996"/>
                  </a:lnTo>
                  <a:lnTo>
                    <a:pt x="1835" y="18784"/>
                  </a:lnTo>
                  <a:lnTo>
                    <a:pt x="2008" y="18565"/>
                  </a:lnTo>
                  <a:lnTo>
                    <a:pt x="2181" y="18784"/>
                  </a:lnTo>
                  <a:lnTo>
                    <a:pt x="2401" y="18996"/>
                  </a:lnTo>
                  <a:lnTo>
                    <a:pt x="2575" y="19069"/>
                  </a:lnTo>
                  <a:lnTo>
                    <a:pt x="2791" y="19142"/>
                  </a:lnTo>
                  <a:lnTo>
                    <a:pt x="2838" y="18857"/>
                  </a:lnTo>
                  <a:lnTo>
                    <a:pt x="2791" y="18565"/>
                  </a:lnTo>
                  <a:lnTo>
                    <a:pt x="2968" y="18418"/>
                  </a:lnTo>
                  <a:lnTo>
                    <a:pt x="2968" y="18133"/>
                  </a:lnTo>
                  <a:lnTo>
                    <a:pt x="3141" y="17987"/>
                  </a:lnTo>
                  <a:lnTo>
                    <a:pt x="3492" y="17987"/>
                  </a:lnTo>
                  <a:lnTo>
                    <a:pt x="3665" y="17841"/>
                  </a:lnTo>
                  <a:lnTo>
                    <a:pt x="3838" y="17701"/>
                  </a:lnTo>
                  <a:lnTo>
                    <a:pt x="3972" y="17409"/>
                  </a:lnTo>
                  <a:lnTo>
                    <a:pt x="4145" y="17263"/>
                  </a:lnTo>
                  <a:lnTo>
                    <a:pt x="4318" y="17263"/>
                  </a:lnTo>
                  <a:lnTo>
                    <a:pt x="4409" y="16977"/>
                  </a:lnTo>
                  <a:lnTo>
                    <a:pt x="4539" y="16685"/>
                  </a:lnTo>
                  <a:lnTo>
                    <a:pt x="4496" y="16399"/>
                  </a:lnTo>
                  <a:lnTo>
                    <a:pt x="4318" y="16253"/>
                  </a:lnTo>
                  <a:lnTo>
                    <a:pt x="4145" y="16253"/>
                  </a:lnTo>
                  <a:lnTo>
                    <a:pt x="3972" y="16107"/>
                  </a:lnTo>
                  <a:lnTo>
                    <a:pt x="3795" y="15968"/>
                  </a:lnTo>
                  <a:lnTo>
                    <a:pt x="3622" y="16041"/>
                  </a:lnTo>
                  <a:lnTo>
                    <a:pt x="3449" y="15968"/>
                  </a:lnTo>
                  <a:lnTo>
                    <a:pt x="3362" y="15675"/>
                  </a:lnTo>
                  <a:lnTo>
                    <a:pt x="3449" y="15390"/>
                  </a:lnTo>
                  <a:lnTo>
                    <a:pt x="3492" y="15097"/>
                  </a:lnTo>
                  <a:lnTo>
                    <a:pt x="3098" y="14885"/>
                  </a:lnTo>
                  <a:lnTo>
                    <a:pt x="2925" y="14812"/>
                  </a:lnTo>
                  <a:lnTo>
                    <a:pt x="2791" y="14520"/>
                  </a:lnTo>
                  <a:lnTo>
                    <a:pt x="2618" y="14373"/>
                  </a:lnTo>
                  <a:lnTo>
                    <a:pt x="2445" y="14300"/>
                  </a:lnTo>
                  <a:lnTo>
                    <a:pt x="2267" y="14161"/>
                  </a:lnTo>
                  <a:lnTo>
                    <a:pt x="2094" y="14015"/>
                  </a:lnTo>
                  <a:lnTo>
                    <a:pt x="1921" y="14015"/>
                  </a:lnTo>
                  <a:lnTo>
                    <a:pt x="1744" y="13942"/>
                  </a:lnTo>
                  <a:lnTo>
                    <a:pt x="1571" y="13942"/>
                  </a:lnTo>
                  <a:lnTo>
                    <a:pt x="1484" y="13656"/>
                  </a:lnTo>
                  <a:lnTo>
                    <a:pt x="1484" y="13364"/>
                  </a:lnTo>
                  <a:lnTo>
                    <a:pt x="1311" y="13291"/>
                  </a:lnTo>
                  <a:lnTo>
                    <a:pt x="1220" y="13005"/>
                  </a:lnTo>
                  <a:lnTo>
                    <a:pt x="1047" y="12713"/>
                  </a:lnTo>
                  <a:lnTo>
                    <a:pt x="961" y="12427"/>
                  </a:lnTo>
                  <a:lnTo>
                    <a:pt x="1047" y="12135"/>
                  </a:lnTo>
                  <a:lnTo>
                    <a:pt x="1220" y="12135"/>
                  </a:lnTo>
                  <a:lnTo>
                    <a:pt x="1354" y="12427"/>
                  </a:lnTo>
                  <a:lnTo>
                    <a:pt x="1527" y="12640"/>
                  </a:lnTo>
                  <a:lnTo>
                    <a:pt x="1700" y="12786"/>
                  </a:lnTo>
                  <a:lnTo>
                    <a:pt x="1744" y="13078"/>
                  </a:lnTo>
                  <a:lnTo>
                    <a:pt x="1921" y="13364"/>
                  </a:lnTo>
                  <a:lnTo>
                    <a:pt x="2094" y="13437"/>
                  </a:lnTo>
                  <a:lnTo>
                    <a:pt x="2267" y="13723"/>
                  </a:lnTo>
                  <a:lnTo>
                    <a:pt x="2401" y="14015"/>
                  </a:lnTo>
                  <a:lnTo>
                    <a:pt x="2575" y="14088"/>
                  </a:lnTo>
                  <a:lnTo>
                    <a:pt x="2925" y="14088"/>
                  </a:lnTo>
                  <a:lnTo>
                    <a:pt x="3098" y="13942"/>
                  </a:lnTo>
                  <a:lnTo>
                    <a:pt x="3271" y="13723"/>
                  </a:lnTo>
                  <a:lnTo>
                    <a:pt x="3449" y="13656"/>
                  </a:lnTo>
                  <a:lnTo>
                    <a:pt x="3622" y="13796"/>
                  </a:lnTo>
                  <a:lnTo>
                    <a:pt x="3795" y="14015"/>
                  </a:lnTo>
                  <a:lnTo>
                    <a:pt x="4145" y="14015"/>
                  </a:lnTo>
                  <a:lnTo>
                    <a:pt x="4318" y="14088"/>
                  </a:lnTo>
                  <a:lnTo>
                    <a:pt x="4452" y="14373"/>
                  </a:lnTo>
                  <a:lnTo>
                    <a:pt x="4625" y="14373"/>
                  </a:lnTo>
                  <a:lnTo>
                    <a:pt x="4799" y="14300"/>
                  </a:lnTo>
                  <a:lnTo>
                    <a:pt x="4976" y="14234"/>
                  </a:lnTo>
                  <a:lnTo>
                    <a:pt x="5149" y="14234"/>
                  </a:lnTo>
                  <a:lnTo>
                    <a:pt x="5149" y="14520"/>
                  </a:lnTo>
                  <a:lnTo>
                    <a:pt x="5106" y="14812"/>
                  </a:lnTo>
                  <a:lnTo>
                    <a:pt x="5062" y="15097"/>
                  </a:lnTo>
                  <a:lnTo>
                    <a:pt x="5106" y="15390"/>
                  </a:lnTo>
                  <a:lnTo>
                    <a:pt x="5279" y="15602"/>
                  </a:lnTo>
                  <a:lnTo>
                    <a:pt x="5456" y="15894"/>
                  </a:lnTo>
                  <a:lnTo>
                    <a:pt x="5629" y="15968"/>
                  </a:lnTo>
                  <a:lnTo>
                    <a:pt x="5716" y="15675"/>
                  </a:lnTo>
                  <a:lnTo>
                    <a:pt x="5716" y="15390"/>
                  </a:lnTo>
                  <a:lnTo>
                    <a:pt x="5629" y="15097"/>
                  </a:lnTo>
                  <a:lnTo>
                    <a:pt x="5586" y="14812"/>
                  </a:lnTo>
                  <a:lnTo>
                    <a:pt x="5716" y="14520"/>
                  </a:lnTo>
                  <a:lnTo>
                    <a:pt x="5889" y="14373"/>
                  </a:lnTo>
                  <a:lnTo>
                    <a:pt x="6066" y="14373"/>
                  </a:lnTo>
                  <a:lnTo>
                    <a:pt x="6066" y="14088"/>
                  </a:lnTo>
                  <a:lnTo>
                    <a:pt x="6023" y="13796"/>
                  </a:lnTo>
                  <a:lnTo>
                    <a:pt x="6239" y="13723"/>
                  </a:lnTo>
                  <a:lnTo>
                    <a:pt x="6412" y="13723"/>
                  </a:lnTo>
                  <a:lnTo>
                    <a:pt x="6590" y="13796"/>
                  </a:lnTo>
                  <a:lnTo>
                    <a:pt x="6720" y="13510"/>
                  </a:lnTo>
                  <a:lnTo>
                    <a:pt x="6720" y="12932"/>
                  </a:lnTo>
                  <a:lnTo>
                    <a:pt x="6893" y="12713"/>
                  </a:lnTo>
                  <a:lnTo>
                    <a:pt x="7113" y="12713"/>
                  </a:lnTo>
                  <a:lnTo>
                    <a:pt x="7330" y="12640"/>
                  </a:lnTo>
                  <a:lnTo>
                    <a:pt x="7724" y="12640"/>
                  </a:lnTo>
                  <a:lnTo>
                    <a:pt x="7897" y="12500"/>
                  </a:lnTo>
                  <a:lnTo>
                    <a:pt x="8074" y="12500"/>
                  </a:lnTo>
                  <a:lnTo>
                    <a:pt x="8204" y="12208"/>
                  </a:lnTo>
                  <a:lnTo>
                    <a:pt x="8204" y="11923"/>
                  </a:lnTo>
                  <a:lnTo>
                    <a:pt x="8161" y="11630"/>
                  </a:lnTo>
                  <a:lnTo>
                    <a:pt x="8161" y="11345"/>
                  </a:lnTo>
                  <a:lnTo>
                    <a:pt x="8204" y="11052"/>
                  </a:lnTo>
                  <a:lnTo>
                    <a:pt x="8161" y="10767"/>
                  </a:lnTo>
                  <a:lnTo>
                    <a:pt x="8161" y="10475"/>
                  </a:lnTo>
                  <a:lnTo>
                    <a:pt x="8334" y="10328"/>
                  </a:lnTo>
                  <a:lnTo>
                    <a:pt x="8727" y="10328"/>
                  </a:lnTo>
                  <a:lnTo>
                    <a:pt x="8727" y="10043"/>
                  </a:lnTo>
                  <a:lnTo>
                    <a:pt x="8857" y="9751"/>
                  </a:lnTo>
                  <a:lnTo>
                    <a:pt x="9078" y="9538"/>
                  </a:lnTo>
                  <a:lnTo>
                    <a:pt x="9121" y="9246"/>
                  </a:lnTo>
                  <a:lnTo>
                    <a:pt x="9121" y="8960"/>
                  </a:lnTo>
                  <a:lnTo>
                    <a:pt x="9294" y="8741"/>
                  </a:lnTo>
                  <a:lnTo>
                    <a:pt x="9467" y="8668"/>
                  </a:lnTo>
                  <a:lnTo>
                    <a:pt x="9424" y="8960"/>
                  </a:lnTo>
                  <a:lnTo>
                    <a:pt x="9381" y="9246"/>
                  </a:lnTo>
                  <a:lnTo>
                    <a:pt x="9294" y="9538"/>
                  </a:lnTo>
                  <a:lnTo>
                    <a:pt x="9294" y="10116"/>
                  </a:lnTo>
                  <a:lnTo>
                    <a:pt x="9251" y="10401"/>
                  </a:lnTo>
                  <a:lnTo>
                    <a:pt x="9424" y="10328"/>
                  </a:lnTo>
                  <a:lnTo>
                    <a:pt x="9558" y="10043"/>
                  </a:lnTo>
                  <a:lnTo>
                    <a:pt x="9731" y="10255"/>
                  </a:lnTo>
                  <a:lnTo>
                    <a:pt x="9904" y="10401"/>
                  </a:lnTo>
                  <a:lnTo>
                    <a:pt x="9948" y="10116"/>
                  </a:lnTo>
                  <a:lnTo>
                    <a:pt x="10125" y="9970"/>
                  </a:lnTo>
                  <a:lnTo>
                    <a:pt x="10212" y="9677"/>
                  </a:lnTo>
                  <a:lnTo>
                    <a:pt x="10168" y="9392"/>
                  </a:lnTo>
                  <a:lnTo>
                    <a:pt x="10168" y="9100"/>
                  </a:lnTo>
                  <a:lnTo>
                    <a:pt x="9991" y="9033"/>
                  </a:lnTo>
                  <a:lnTo>
                    <a:pt x="9861" y="8741"/>
                  </a:lnTo>
                  <a:lnTo>
                    <a:pt x="9861" y="8090"/>
                  </a:lnTo>
                  <a:lnTo>
                    <a:pt x="9904" y="7804"/>
                  </a:lnTo>
                  <a:lnTo>
                    <a:pt x="9904" y="7512"/>
                  </a:lnTo>
                  <a:lnTo>
                    <a:pt x="9861" y="7227"/>
                  </a:lnTo>
                  <a:lnTo>
                    <a:pt x="9688" y="7154"/>
                  </a:lnTo>
                  <a:lnTo>
                    <a:pt x="9511" y="7300"/>
                  </a:lnTo>
                  <a:lnTo>
                    <a:pt x="9337" y="7227"/>
                  </a:lnTo>
                  <a:lnTo>
                    <a:pt x="9164" y="6934"/>
                  </a:lnTo>
                  <a:lnTo>
                    <a:pt x="9078" y="6649"/>
                  </a:lnTo>
                  <a:lnTo>
                    <a:pt x="9121" y="6356"/>
                  </a:lnTo>
                  <a:lnTo>
                    <a:pt x="9078" y="6071"/>
                  </a:lnTo>
                  <a:lnTo>
                    <a:pt x="8987" y="5779"/>
                  </a:lnTo>
                  <a:lnTo>
                    <a:pt x="8944" y="5493"/>
                  </a:lnTo>
                  <a:lnTo>
                    <a:pt x="8987" y="5201"/>
                  </a:lnTo>
                  <a:lnTo>
                    <a:pt x="8987" y="4337"/>
                  </a:lnTo>
                  <a:lnTo>
                    <a:pt x="9121" y="4045"/>
                  </a:lnTo>
                  <a:lnTo>
                    <a:pt x="9208" y="3759"/>
                  </a:lnTo>
                  <a:lnTo>
                    <a:pt x="9208" y="3467"/>
                  </a:lnTo>
                  <a:lnTo>
                    <a:pt x="9121" y="3182"/>
                  </a:lnTo>
                  <a:lnTo>
                    <a:pt x="8944" y="3035"/>
                  </a:lnTo>
                  <a:lnTo>
                    <a:pt x="8771" y="2816"/>
                  </a:lnTo>
                  <a:lnTo>
                    <a:pt x="8598" y="2670"/>
                  </a:lnTo>
                  <a:lnTo>
                    <a:pt x="8247" y="2670"/>
                  </a:lnTo>
                  <a:lnTo>
                    <a:pt x="8117" y="2385"/>
                  </a:lnTo>
                  <a:lnTo>
                    <a:pt x="8247" y="2092"/>
                  </a:lnTo>
                  <a:lnTo>
                    <a:pt x="8204" y="1807"/>
                  </a:lnTo>
                  <a:lnTo>
                    <a:pt x="8247" y="1514"/>
                  </a:lnTo>
                  <a:lnTo>
                    <a:pt x="8334" y="1229"/>
                  </a:lnTo>
                  <a:lnTo>
                    <a:pt x="8117" y="1156"/>
                  </a:lnTo>
                  <a:lnTo>
                    <a:pt x="7940" y="1156"/>
                  </a:lnTo>
                  <a:lnTo>
                    <a:pt x="7724" y="1083"/>
                  </a:lnTo>
                  <a:lnTo>
                    <a:pt x="7594" y="797"/>
                  </a:lnTo>
                  <a:lnTo>
                    <a:pt x="7416" y="505"/>
                  </a:lnTo>
                  <a:lnTo>
                    <a:pt x="7070" y="359"/>
                  </a:lnTo>
                  <a:lnTo>
                    <a:pt x="7113" y="73"/>
                  </a:lnTo>
                  <a:lnTo>
                    <a:pt x="7287" y="0"/>
                  </a:lnTo>
                  <a:lnTo>
                    <a:pt x="7507" y="0"/>
                  </a:lnTo>
                  <a:lnTo>
                    <a:pt x="7594" y="292"/>
                  </a:lnTo>
                  <a:lnTo>
                    <a:pt x="7810" y="432"/>
                  </a:lnTo>
                  <a:lnTo>
                    <a:pt x="7987" y="432"/>
                  </a:lnTo>
                  <a:lnTo>
                    <a:pt x="8161" y="505"/>
                  </a:lnTo>
                  <a:lnTo>
                    <a:pt x="8377" y="578"/>
                  </a:lnTo>
                  <a:lnTo>
                    <a:pt x="8511" y="870"/>
                  </a:lnTo>
                  <a:lnTo>
                    <a:pt x="8511" y="1156"/>
                  </a:lnTo>
                  <a:lnTo>
                    <a:pt x="8684" y="1229"/>
                  </a:lnTo>
                  <a:lnTo>
                    <a:pt x="8814" y="1514"/>
                  </a:lnTo>
                  <a:lnTo>
                    <a:pt x="8987" y="1514"/>
                  </a:lnTo>
                  <a:lnTo>
                    <a:pt x="9208" y="1375"/>
                  </a:lnTo>
                  <a:lnTo>
                    <a:pt x="9424" y="1302"/>
                  </a:lnTo>
                  <a:lnTo>
                    <a:pt x="9601" y="1448"/>
                  </a:lnTo>
                  <a:lnTo>
                    <a:pt x="9601" y="1734"/>
                  </a:lnTo>
                  <a:lnTo>
                    <a:pt x="9511" y="2026"/>
                  </a:lnTo>
                  <a:lnTo>
                    <a:pt x="9511" y="2311"/>
                  </a:lnTo>
                  <a:lnTo>
                    <a:pt x="9645" y="2604"/>
                  </a:lnTo>
                  <a:lnTo>
                    <a:pt x="9818" y="2604"/>
                  </a:lnTo>
                  <a:lnTo>
                    <a:pt x="9991" y="2670"/>
                  </a:lnTo>
                  <a:lnTo>
                    <a:pt x="10168" y="2962"/>
                  </a:lnTo>
                  <a:lnTo>
                    <a:pt x="9948" y="3248"/>
                  </a:lnTo>
                  <a:lnTo>
                    <a:pt x="9775" y="3321"/>
                  </a:lnTo>
                  <a:lnTo>
                    <a:pt x="9688" y="3613"/>
                  </a:lnTo>
                  <a:lnTo>
                    <a:pt x="9688" y="3899"/>
                  </a:lnTo>
                  <a:lnTo>
                    <a:pt x="9601" y="4191"/>
                  </a:lnTo>
                  <a:lnTo>
                    <a:pt x="9467" y="4477"/>
                  </a:lnTo>
                  <a:lnTo>
                    <a:pt x="9121" y="4769"/>
                  </a:lnTo>
                  <a:lnTo>
                    <a:pt x="9078" y="5055"/>
                  </a:lnTo>
                  <a:lnTo>
                    <a:pt x="9078" y="5347"/>
                  </a:lnTo>
                  <a:lnTo>
                    <a:pt x="9121" y="5632"/>
                  </a:lnTo>
                  <a:lnTo>
                    <a:pt x="9294" y="5706"/>
                  </a:lnTo>
                  <a:lnTo>
                    <a:pt x="9467" y="5706"/>
                  </a:lnTo>
                  <a:lnTo>
                    <a:pt x="9645" y="5632"/>
                  </a:lnTo>
                  <a:lnTo>
                    <a:pt x="9991" y="6071"/>
                  </a:lnTo>
                  <a:lnTo>
                    <a:pt x="10168" y="5925"/>
                  </a:lnTo>
                  <a:lnTo>
                    <a:pt x="10212" y="5632"/>
                  </a:lnTo>
                  <a:lnTo>
                    <a:pt x="10212" y="4769"/>
                  </a:lnTo>
                  <a:lnTo>
                    <a:pt x="10385" y="4696"/>
                  </a:lnTo>
                  <a:lnTo>
                    <a:pt x="10562" y="4769"/>
                  </a:lnTo>
                  <a:lnTo>
                    <a:pt x="10735" y="4915"/>
                  </a:lnTo>
                  <a:lnTo>
                    <a:pt x="10908" y="4982"/>
                  </a:lnTo>
                  <a:lnTo>
                    <a:pt x="11086" y="4696"/>
                  </a:lnTo>
                  <a:lnTo>
                    <a:pt x="11129" y="4404"/>
                  </a:lnTo>
                  <a:lnTo>
                    <a:pt x="11129" y="4118"/>
                  </a:lnTo>
                  <a:lnTo>
                    <a:pt x="10951" y="3899"/>
                  </a:lnTo>
                  <a:lnTo>
                    <a:pt x="10778" y="3899"/>
                  </a:lnTo>
                  <a:lnTo>
                    <a:pt x="10605" y="3759"/>
                  </a:lnTo>
                  <a:lnTo>
                    <a:pt x="10514" y="3467"/>
                  </a:lnTo>
                  <a:lnTo>
                    <a:pt x="10514" y="2816"/>
                  </a:lnTo>
                  <a:lnTo>
                    <a:pt x="10428" y="2458"/>
                  </a:lnTo>
                  <a:lnTo>
                    <a:pt x="10385" y="2165"/>
                  </a:lnTo>
                  <a:lnTo>
                    <a:pt x="10562" y="2026"/>
                  </a:lnTo>
                  <a:lnTo>
                    <a:pt x="11086" y="2026"/>
                  </a:lnTo>
                  <a:lnTo>
                    <a:pt x="11259" y="2092"/>
                  </a:lnTo>
                  <a:lnTo>
                    <a:pt x="11432" y="1807"/>
                  </a:lnTo>
                  <a:lnTo>
                    <a:pt x="11562" y="1514"/>
                  </a:lnTo>
                  <a:lnTo>
                    <a:pt x="11739" y="1375"/>
                  </a:lnTo>
                  <a:lnTo>
                    <a:pt x="11912" y="1302"/>
                  </a:lnTo>
                  <a:lnTo>
                    <a:pt x="12089" y="1083"/>
                  </a:lnTo>
                  <a:lnTo>
                    <a:pt x="12262" y="937"/>
                  </a:lnTo>
                  <a:lnTo>
                    <a:pt x="12436" y="1083"/>
                  </a:lnTo>
                  <a:lnTo>
                    <a:pt x="12613" y="1302"/>
                  </a:lnTo>
                  <a:lnTo>
                    <a:pt x="12959" y="1156"/>
                  </a:lnTo>
                  <a:lnTo>
                    <a:pt x="13137" y="1083"/>
                  </a:lnTo>
                  <a:lnTo>
                    <a:pt x="13310" y="1302"/>
                  </a:lnTo>
                  <a:lnTo>
                    <a:pt x="13483" y="1448"/>
                  </a:lnTo>
                  <a:lnTo>
                    <a:pt x="13703" y="1375"/>
                  </a:lnTo>
                  <a:lnTo>
                    <a:pt x="13876" y="1302"/>
                  </a:lnTo>
                  <a:lnTo>
                    <a:pt x="14050" y="1448"/>
                  </a:lnTo>
                  <a:lnTo>
                    <a:pt x="14136" y="1734"/>
                  </a:lnTo>
                  <a:lnTo>
                    <a:pt x="14136" y="2026"/>
                  </a:lnTo>
                  <a:lnTo>
                    <a:pt x="14093" y="2311"/>
                  </a:lnTo>
                  <a:lnTo>
                    <a:pt x="13963" y="2604"/>
                  </a:lnTo>
                  <a:lnTo>
                    <a:pt x="13876" y="2889"/>
                  </a:lnTo>
                  <a:lnTo>
                    <a:pt x="13833" y="3182"/>
                  </a:lnTo>
                  <a:lnTo>
                    <a:pt x="13660" y="3394"/>
                  </a:lnTo>
                  <a:lnTo>
                    <a:pt x="13876" y="3613"/>
                  </a:lnTo>
                  <a:lnTo>
                    <a:pt x="14050" y="3686"/>
                  </a:lnTo>
                  <a:lnTo>
                    <a:pt x="14227" y="3759"/>
                  </a:lnTo>
                  <a:lnTo>
                    <a:pt x="14357" y="4045"/>
                  </a:lnTo>
                  <a:lnTo>
                    <a:pt x="14487" y="4337"/>
                  </a:lnTo>
                  <a:lnTo>
                    <a:pt x="14313" y="4477"/>
                  </a:lnTo>
                  <a:lnTo>
                    <a:pt x="13963" y="4477"/>
                  </a:lnTo>
                  <a:lnTo>
                    <a:pt x="13790" y="4696"/>
                  </a:lnTo>
                  <a:lnTo>
                    <a:pt x="13747" y="4982"/>
                  </a:lnTo>
                  <a:lnTo>
                    <a:pt x="13569" y="5201"/>
                  </a:lnTo>
                  <a:lnTo>
                    <a:pt x="12042" y="5201"/>
                  </a:lnTo>
                  <a:lnTo>
                    <a:pt x="11869" y="5347"/>
                  </a:lnTo>
                  <a:lnTo>
                    <a:pt x="11825" y="5632"/>
                  </a:lnTo>
                  <a:lnTo>
                    <a:pt x="12042" y="5852"/>
                  </a:lnTo>
                  <a:lnTo>
                    <a:pt x="12219" y="5852"/>
                  </a:lnTo>
                  <a:lnTo>
                    <a:pt x="12392" y="5779"/>
                  </a:lnTo>
                  <a:lnTo>
                    <a:pt x="12479" y="6071"/>
                  </a:lnTo>
                  <a:lnTo>
                    <a:pt x="12522" y="6356"/>
                  </a:lnTo>
                  <a:lnTo>
                    <a:pt x="12522" y="6715"/>
                  </a:lnTo>
                  <a:lnTo>
                    <a:pt x="12565" y="7007"/>
                  </a:lnTo>
                  <a:lnTo>
                    <a:pt x="12873" y="7007"/>
                  </a:lnTo>
                  <a:lnTo>
                    <a:pt x="13046" y="6934"/>
                  </a:lnTo>
                  <a:lnTo>
                    <a:pt x="13223" y="6861"/>
                  </a:lnTo>
                  <a:lnTo>
                    <a:pt x="13396" y="7007"/>
                  </a:lnTo>
                  <a:lnTo>
                    <a:pt x="13569" y="7007"/>
                  </a:lnTo>
                  <a:lnTo>
                    <a:pt x="13703" y="6715"/>
                  </a:lnTo>
                  <a:lnTo>
                    <a:pt x="13876" y="6576"/>
                  </a:lnTo>
                  <a:lnTo>
                    <a:pt x="14050" y="6430"/>
                  </a:lnTo>
                  <a:lnTo>
                    <a:pt x="14227" y="6283"/>
                  </a:lnTo>
                  <a:lnTo>
                    <a:pt x="14443" y="6356"/>
                  </a:lnTo>
                  <a:lnTo>
                    <a:pt x="14616" y="6649"/>
                  </a:lnTo>
                  <a:lnTo>
                    <a:pt x="14794" y="6861"/>
                  </a:lnTo>
                  <a:lnTo>
                    <a:pt x="15140" y="6861"/>
                  </a:lnTo>
                  <a:lnTo>
                    <a:pt x="15317" y="6715"/>
                  </a:lnTo>
                  <a:lnTo>
                    <a:pt x="15490" y="6649"/>
                  </a:lnTo>
                  <a:lnTo>
                    <a:pt x="15663" y="6649"/>
                  </a:lnTo>
                  <a:lnTo>
                    <a:pt x="15841" y="6715"/>
                  </a:lnTo>
                  <a:lnTo>
                    <a:pt x="15927" y="7080"/>
                  </a:lnTo>
                  <a:lnTo>
                    <a:pt x="15971" y="7366"/>
                  </a:lnTo>
                  <a:lnTo>
                    <a:pt x="15971" y="7658"/>
                  </a:lnTo>
                  <a:lnTo>
                    <a:pt x="15927" y="7944"/>
                  </a:lnTo>
                  <a:lnTo>
                    <a:pt x="16057" y="8236"/>
                  </a:lnTo>
                  <a:lnTo>
                    <a:pt x="16187" y="8522"/>
                  </a:lnTo>
                  <a:lnTo>
                    <a:pt x="16187" y="9173"/>
                  </a:lnTo>
                  <a:lnTo>
                    <a:pt x="16235" y="9465"/>
                  </a:lnTo>
                  <a:lnTo>
                    <a:pt x="16235" y="9751"/>
                  </a:lnTo>
                  <a:lnTo>
                    <a:pt x="16014" y="9897"/>
                  </a:lnTo>
                  <a:lnTo>
                    <a:pt x="15754" y="9970"/>
                  </a:lnTo>
                  <a:lnTo>
                    <a:pt x="15620" y="10255"/>
                  </a:lnTo>
                  <a:lnTo>
                    <a:pt x="15620" y="10548"/>
                  </a:lnTo>
                  <a:lnTo>
                    <a:pt x="15663" y="10833"/>
                  </a:lnTo>
                  <a:lnTo>
                    <a:pt x="15841" y="11052"/>
                  </a:lnTo>
                  <a:lnTo>
                    <a:pt x="16014" y="11199"/>
                  </a:lnTo>
                  <a:lnTo>
                    <a:pt x="16187" y="11125"/>
                  </a:lnTo>
                  <a:lnTo>
                    <a:pt x="16364" y="10979"/>
                  </a:lnTo>
                  <a:lnTo>
                    <a:pt x="16537" y="11052"/>
                  </a:lnTo>
                  <a:lnTo>
                    <a:pt x="16624" y="11345"/>
                  </a:lnTo>
                  <a:lnTo>
                    <a:pt x="16667" y="11630"/>
                  </a:lnTo>
                  <a:lnTo>
                    <a:pt x="16537" y="11923"/>
                  </a:lnTo>
                  <a:lnTo>
                    <a:pt x="16537" y="12208"/>
                  </a:lnTo>
                  <a:lnTo>
                    <a:pt x="16581" y="12567"/>
                  </a:lnTo>
                  <a:lnTo>
                    <a:pt x="16758" y="12640"/>
                  </a:lnTo>
                  <a:lnTo>
                    <a:pt x="16845" y="12932"/>
                  </a:lnTo>
                  <a:lnTo>
                    <a:pt x="17061" y="13078"/>
                  </a:lnTo>
                  <a:lnTo>
                    <a:pt x="17282" y="13078"/>
                  </a:lnTo>
                  <a:lnTo>
                    <a:pt x="17498" y="13005"/>
                  </a:lnTo>
                  <a:lnTo>
                    <a:pt x="17849" y="13005"/>
                  </a:lnTo>
                  <a:lnTo>
                    <a:pt x="17892" y="12713"/>
                  </a:lnTo>
                  <a:lnTo>
                    <a:pt x="17892" y="12427"/>
                  </a:lnTo>
                  <a:lnTo>
                    <a:pt x="18065" y="12135"/>
                  </a:lnTo>
                  <a:lnTo>
                    <a:pt x="18065" y="11849"/>
                  </a:lnTo>
                  <a:lnTo>
                    <a:pt x="18238" y="11630"/>
                  </a:lnTo>
                  <a:lnTo>
                    <a:pt x="18415" y="11411"/>
                  </a:lnTo>
                  <a:lnTo>
                    <a:pt x="18415" y="10833"/>
                  </a:lnTo>
                  <a:lnTo>
                    <a:pt x="18502" y="10548"/>
                  </a:lnTo>
                  <a:lnTo>
                    <a:pt x="18675" y="10401"/>
                  </a:lnTo>
                  <a:lnTo>
                    <a:pt x="18809" y="10767"/>
                  </a:lnTo>
                  <a:lnTo>
                    <a:pt x="18982" y="10979"/>
                  </a:lnTo>
                  <a:lnTo>
                    <a:pt x="19155" y="10906"/>
                  </a:lnTo>
                  <a:lnTo>
                    <a:pt x="19333" y="10833"/>
                  </a:lnTo>
                  <a:lnTo>
                    <a:pt x="19506" y="10906"/>
                  </a:lnTo>
                  <a:lnTo>
                    <a:pt x="19679" y="11052"/>
                  </a:lnTo>
                  <a:lnTo>
                    <a:pt x="19856" y="10833"/>
                  </a:lnTo>
                  <a:lnTo>
                    <a:pt x="19856" y="10548"/>
                  </a:lnTo>
                  <a:lnTo>
                    <a:pt x="19900" y="10255"/>
                  </a:lnTo>
                  <a:lnTo>
                    <a:pt x="20073" y="10116"/>
                  </a:lnTo>
                  <a:lnTo>
                    <a:pt x="20246" y="10116"/>
                  </a:lnTo>
                  <a:lnTo>
                    <a:pt x="20337" y="9824"/>
                  </a:lnTo>
                  <a:lnTo>
                    <a:pt x="20337" y="9538"/>
                  </a:lnTo>
                  <a:lnTo>
                    <a:pt x="20423" y="9246"/>
                  </a:lnTo>
                  <a:lnTo>
                    <a:pt x="20596" y="9033"/>
                  </a:lnTo>
                  <a:lnTo>
                    <a:pt x="20769" y="8960"/>
                  </a:lnTo>
                  <a:lnTo>
                    <a:pt x="20947" y="8960"/>
                  </a:lnTo>
                  <a:lnTo>
                    <a:pt x="21120" y="8741"/>
                  </a:lnTo>
                  <a:lnTo>
                    <a:pt x="21293" y="8668"/>
                  </a:lnTo>
                  <a:lnTo>
                    <a:pt x="21470" y="8668"/>
                  </a:lnTo>
                  <a:lnTo>
                    <a:pt x="21600" y="9033"/>
                  </a:lnTo>
                  <a:lnTo>
                    <a:pt x="21600" y="10189"/>
                  </a:lnTo>
                  <a:lnTo>
                    <a:pt x="21470" y="10475"/>
                  </a:lnTo>
                  <a:lnTo>
                    <a:pt x="21293" y="10401"/>
                  </a:lnTo>
                  <a:lnTo>
                    <a:pt x="21120" y="10255"/>
                  </a:lnTo>
                  <a:lnTo>
                    <a:pt x="20947" y="10328"/>
                  </a:lnTo>
                  <a:lnTo>
                    <a:pt x="20813" y="10621"/>
                  </a:lnTo>
                  <a:lnTo>
                    <a:pt x="20639" y="10833"/>
                  </a:lnTo>
                  <a:lnTo>
                    <a:pt x="20553" y="11125"/>
                  </a:lnTo>
                  <a:lnTo>
                    <a:pt x="20553" y="11411"/>
                  </a:lnTo>
                  <a:lnTo>
                    <a:pt x="20466" y="11703"/>
                  </a:lnTo>
                  <a:lnTo>
                    <a:pt x="20337" y="11989"/>
                  </a:lnTo>
                  <a:lnTo>
                    <a:pt x="20159" y="12281"/>
                  </a:lnTo>
                  <a:lnTo>
                    <a:pt x="20073" y="12567"/>
                  </a:lnTo>
                  <a:lnTo>
                    <a:pt x="20073" y="12859"/>
                  </a:lnTo>
                  <a:lnTo>
                    <a:pt x="19900" y="12859"/>
                  </a:lnTo>
                  <a:lnTo>
                    <a:pt x="19813" y="13218"/>
                  </a:lnTo>
                  <a:lnTo>
                    <a:pt x="19813" y="13796"/>
                  </a:lnTo>
                  <a:lnTo>
                    <a:pt x="19722" y="14088"/>
                  </a:lnTo>
                  <a:lnTo>
                    <a:pt x="19549" y="14161"/>
                  </a:lnTo>
                  <a:lnTo>
                    <a:pt x="19376" y="14161"/>
                  </a:lnTo>
                  <a:lnTo>
                    <a:pt x="19199" y="14234"/>
                  </a:lnTo>
                  <a:lnTo>
                    <a:pt x="19112" y="14520"/>
                  </a:lnTo>
                  <a:lnTo>
                    <a:pt x="18939" y="14739"/>
                  </a:lnTo>
                  <a:lnTo>
                    <a:pt x="18939" y="15390"/>
                  </a:lnTo>
                  <a:lnTo>
                    <a:pt x="18809" y="15675"/>
                  </a:lnTo>
                  <a:lnTo>
                    <a:pt x="18632" y="16041"/>
                  </a:lnTo>
                  <a:lnTo>
                    <a:pt x="18632" y="16399"/>
                  </a:lnTo>
                  <a:lnTo>
                    <a:pt x="18459" y="16545"/>
                  </a:lnTo>
                  <a:lnTo>
                    <a:pt x="17935" y="16545"/>
                  </a:lnTo>
                  <a:lnTo>
                    <a:pt x="17762" y="16618"/>
                  </a:lnTo>
                  <a:lnTo>
                    <a:pt x="17585" y="16685"/>
                  </a:lnTo>
                  <a:lnTo>
                    <a:pt x="17412" y="16545"/>
                  </a:lnTo>
                  <a:lnTo>
                    <a:pt x="17238" y="16326"/>
                  </a:lnTo>
                  <a:lnTo>
                    <a:pt x="16888" y="16326"/>
                  </a:lnTo>
                  <a:lnTo>
                    <a:pt x="16667" y="16472"/>
                  </a:lnTo>
                  <a:lnTo>
                    <a:pt x="16321" y="16326"/>
                  </a:lnTo>
                  <a:lnTo>
                    <a:pt x="16187" y="16904"/>
                  </a:lnTo>
                  <a:lnTo>
                    <a:pt x="16014" y="17123"/>
                  </a:lnTo>
                  <a:lnTo>
                    <a:pt x="15841" y="17123"/>
                  </a:lnTo>
                  <a:lnTo>
                    <a:pt x="15798" y="16831"/>
                  </a:lnTo>
                  <a:lnTo>
                    <a:pt x="15841" y="16545"/>
                  </a:lnTo>
                  <a:lnTo>
                    <a:pt x="15841" y="15968"/>
                  </a:lnTo>
                  <a:lnTo>
                    <a:pt x="15447" y="15675"/>
                  </a:lnTo>
                  <a:lnTo>
                    <a:pt x="15404" y="15390"/>
                  </a:lnTo>
                  <a:lnTo>
                    <a:pt x="15447" y="15097"/>
                  </a:lnTo>
                  <a:lnTo>
                    <a:pt x="15534" y="14812"/>
                  </a:lnTo>
                  <a:lnTo>
                    <a:pt x="15577" y="14446"/>
                  </a:lnTo>
                  <a:lnTo>
                    <a:pt x="15577" y="14088"/>
                  </a:lnTo>
                  <a:lnTo>
                    <a:pt x="15534" y="13796"/>
                  </a:lnTo>
                  <a:lnTo>
                    <a:pt x="15490" y="13437"/>
                  </a:lnTo>
                  <a:lnTo>
                    <a:pt x="15490" y="13145"/>
                  </a:lnTo>
                  <a:lnTo>
                    <a:pt x="15361" y="12859"/>
                  </a:lnTo>
                  <a:lnTo>
                    <a:pt x="15274" y="12567"/>
                  </a:lnTo>
                  <a:lnTo>
                    <a:pt x="15361" y="12281"/>
                  </a:lnTo>
                  <a:lnTo>
                    <a:pt x="15447" y="11989"/>
                  </a:lnTo>
                  <a:lnTo>
                    <a:pt x="15490" y="11703"/>
                  </a:lnTo>
                  <a:lnTo>
                    <a:pt x="15447" y="11125"/>
                  </a:lnTo>
                  <a:lnTo>
                    <a:pt x="15447" y="10833"/>
                  </a:lnTo>
                  <a:lnTo>
                    <a:pt x="15404" y="10475"/>
                  </a:lnTo>
                  <a:lnTo>
                    <a:pt x="15231" y="10255"/>
                  </a:lnTo>
                  <a:lnTo>
                    <a:pt x="15010" y="10401"/>
                  </a:lnTo>
                  <a:lnTo>
                    <a:pt x="14837" y="10548"/>
                  </a:lnTo>
                  <a:lnTo>
                    <a:pt x="14664" y="10548"/>
                  </a:lnTo>
                  <a:lnTo>
                    <a:pt x="14487" y="10401"/>
                  </a:lnTo>
                  <a:lnTo>
                    <a:pt x="14313" y="10255"/>
                  </a:lnTo>
                  <a:lnTo>
                    <a:pt x="14136" y="10475"/>
                  </a:lnTo>
                  <a:lnTo>
                    <a:pt x="14006" y="10767"/>
                  </a:lnTo>
                  <a:lnTo>
                    <a:pt x="13833" y="10833"/>
                  </a:lnTo>
                  <a:lnTo>
                    <a:pt x="13612" y="10694"/>
                  </a:lnTo>
                  <a:lnTo>
                    <a:pt x="13439" y="10621"/>
                  </a:lnTo>
                  <a:lnTo>
                    <a:pt x="13266" y="10906"/>
                  </a:lnTo>
                  <a:lnTo>
                    <a:pt x="13180" y="11199"/>
                  </a:lnTo>
                  <a:lnTo>
                    <a:pt x="13089" y="11484"/>
                  </a:lnTo>
                  <a:lnTo>
                    <a:pt x="13002" y="11776"/>
                  </a:lnTo>
                  <a:lnTo>
                    <a:pt x="12959" y="12062"/>
                  </a:lnTo>
                  <a:lnTo>
                    <a:pt x="12565" y="12062"/>
                  </a:lnTo>
                  <a:lnTo>
                    <a:pt x="12522" y="11776"/>
                  </a:lnTo>
                  <a:lnTo>
                    <a:pt x="12565" y="11484"/>
                  </a:lnTo>
                  <a:lnTo>
                    <a:pt x="12565" y="11199"/>
                  </a:lnTo>
                  <a:lnTo>
                    <a:pt x="12219" y="11052"/>
                  </a:lnTo>
                  <a:lnTo>
                    <a:pt x="12176" y="10694"/>
                  </a:lnTo>
                  <a:lnTo>
                    <a:pt x="12219" y="10401"/>
                  </a:lnTo>
                  <a:lnTo>
                    <a:pt x="12219" y="9751"/>
                  </a:lnTo>
                  <a:lnTo>
                    <a:pt x="12262" y="9465"/>
                  </a:lnTo>
                  <a:lnTo>
                    <a:pt x="12262" y="9173"/>
                  </a:lnTo>
                  <a:lnTo>
                    <a:pt x="12089" y="9033"/>
                  </a:lnTo>
                  <a:lnTo>
                    <a:pt x="11912" y="8887"/>
                  </a:lnTo>
                  <a:lnTo>
                    <a:pt x="11518" y="8887"/>
                  </a:lnTo>
                  <a:lnTo>
                    <a:pt x="11345" y="8668"/>
                  </a:lnTo>
                  <a:lnTo>
                    <a:pt x="11172" y="8595"/>
                  </a:lnTo>
                  <a:lnTo>
                    <a:pt x="10908" y="8595"/>
                  </a:lnTo>
                  <a:lnTo>
                    <a:pt x="10778" y="8887"/>
                  </a:lnTo>
                  <a:lnTo>
                    <a:pt x="10605" y="9173"/>
                  </a:lnTo>
                  <a:lnTo>
                    <a:pt x="10605" y="9751"/>
                  </a:lnTo>
                  <a:lnTo>
                    <a:pt x="10428" y="10043"/>
                  </a:lnTo>
                  <a:lnTo>
                    <a:pt x="10385" y="10328"/>
                  </a:lnTo>
                  <a:lnTo>
                    <a:pt x="10212" y="10401"/>
                  </a:lnTo>
                  <a:lnTo>
                    <a:pt x="10038" y="10328"/>
                  </a:lnTo>
                  <a:lnTo>
                    <a:pt x="9861" y="10475"/>
                  </a:lnTo>
                  <a:lnTo>
                    <a:pt x="9688" y="10621"/>
                  </a:lnTo>
                  <a:lnTo>
                    <a:pt x="9645" y="10979"/>
                  </a:lnTo>
                  <a:lnTo>
                    <a:pt x="9688" y="11272"/>
                  </a:lnTo>
                  <a:lnTo>
                    <a:pt x="9688" y="11557"/>
                  </a:lnTo>
                  <a:lnTo>
                    <a:pt x="9601" y="11849"/>
                  </a:lnTo>
                  <a:lnTo>
                    <a:pt x="9467" y="12135"/>
                  </a:lnTo>
                  <a:lnTo>
                    <a:pt x="9424" y="12427"/>
                  </a:lnTo>
                  <a:lnTo>
                    <a:pt x="9381" y="12713"/>
                  </a:lnTo>
                  <a:lnTo>
                    <a:pt x="9381" y="13005"/>
                  </a:lnTo>
                  <a:lnTo>
                    <a:pt x="9337" y="13291"/>
                  </a:lnTo>
                  <a:lnTo>
                    <a:pt x="9208" y="13583"/>
                  </a:lnTo>
                  <a:lnTo>
                    <a:pt x="9035" y="13869"/>
                  </a:lnTo>
                  <a:lnTo>
                    <a:pt x="8857" y="13869"/>
                  </a:lnTo>
                  <a:lnTo>
                    <a:pt x="8684" y="13796"/>
                  </a:lnTo>
                  <a:lnTo>
                    <a:pt x="8511" y="13942"/>
                  </a:lnTo>
                  <a:lnTo>
                    <a:pt x="8334" y="14234"/>
                  </a:lnTo>
                  <a:lnTo>
                    <a:pt x="8204" y="14593"/>
                  </a:lnTo>
                  <a:lnTo>
                    <a:pt x="8204" y="15463"/>
                  </a:lnTo>
                  <a:lnTo>
                    <a:pt x="8161" y="15748"/>
                  </a:lnTo>
                  <a:lnTo>
                    <a:pt x="8290" y="16041"/>
                  </a:lnTo>
                  <a:lnTo>
                    <a:pt x="8463" y="16253"/>
                  </a:lnTo>
                  <a:lnTo>
                    <a:pt x="8511" y="16545"/>
                  </a:lnTo>
                  <a:lnTo>
                    <a:pt x="8420" y="16831"/>
                  </a:lnTo>
                  <a:lnTo>
                    <a:pt x="8334" y="17196"/>
                  </a:lnTo>
                  <a:lnTo>
                    <a:pt x="8117" y="17336"/>
                  </a:lnTo>
                  <a:lnTo>
                    <a:pt x="7940" y="17336"/>
                  </a:lnTo>
                  <a:lnTo>
                    <a:pt x="7767" y="17555"/>
                  </a:lnTo>
                  <a:lnTo>
                    <a:pt x="7416" y="17555"/>
                  </a:lnTo>
                  <a:lnTo>
                    <a:pt x="7243" y="17409"/>
                  </a:lnTo>
                  <a:lnTo>
                    <a:pt x="7070" y="17409"/>
                  </a:lnTo>
                  <a:lnTo>
                    <a:pt x="6893" y="17555"/>
                  </a:lnTo>
                  <a:lnTo>
                    <a:pt x="6720" y="17196"/>
                  </a:lnTo>
                  <a:lnTo>
                    <a:pt x="6676" y="16904"/>
                  </a:lnTo>
                  <a:lnTo>
                    <a:pt x="6460" y="16904"/>
                  </a:lnTo>
                  <a:lnTo>
                    <a:pt x="6369" y="16618"/>
                  </a:lnTo>
                  <a:lnTo>
                    <a:pt x="6023" y="16180"/>
                  </a:lnTo>
                  <a:lnTo>
                    <a:pt x="5846" y="16180"/>
                  </a:lnTo>
                  <a:lnTo>
                    <a:pt x="5673" y="16107"/>
                  </a:lnTo>
                  <a:lnTo>
                    <a:pt x="5500" y="16041"/>
                  </a:lnTo>
                  <a:lnTo>
                    <a:pt x="5279" y="16326"/>
                  </a:lnTo>
                  <a:lnTo>
                    <a:pt x="5365" y="16041"/>
                  </a:lnTo>
                </a:path>
              </a:pathLst>
            </a:custGeom>
            <a:solidFill>
              <a:srgbClr val="585858"/>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168" name="AutoShape 9"/>
            <p:cNvSpPr/>
            <p:nvPr/>
          </p:nvSpPr>
          <p:spPr>
            <a:xfrm>
              <a:off x="449858" y="494728"/>
              <a:ext cx="1066630" cy="960824"/>
            </a:xfrm>
            <a:custGeom>
              <a:avLst/>
              <a:gdLst/>
              <a:ahLst/>
              <a:cxnLst>
                <a:cxn ang="0">
                  <a:pos x="wd2" y="hd2"/>
                </a:cxn>
                <a:cxn ang="5400000">
                  <a:pos x="wd2" y="hd2"/>
                </a:cxn>
                <a:cxn ang="10800000">
                  <a:pos x="wd2" y="hd2"/>
                </a:cxn>
                <a:cxn ang="16200000">
                  <a:pos x="wd2" y="hd2"/>
                </a:cxn>
              </a:cxnLst>
              <a:rect l="0" t="0" r="r" b="b"/>
              <a:pathLst>
                <a:path w="21600" h="21600" extrusionOk="0">
                  <a:moveTo>
                    <a:pt x="4314" y="0"/>
                  </a:moveTo>
                  <a:lnTo>
                    <a:pt x="4957" y="1574"/>
                  </a:lnTo>
                  <a:lnTo>
                    <a:pt x="5408" y="2611"/>
                  </a:lnTo>
                  <a:lnTo>
                    <a:pt x="5408" y="4685"/>
                  </a:lnTo>
                  <a:lnTo>
                    <a:pt x="5601" y="5722"/>
                  </a:lnTo>
                  <a:lnTo>
                    <a:pt x="5827" y="6759"/>
                  </a:lnTo>
                  <a:lnTo>
                    <a:pt x="6470" y="8082"/>
                  </a:lnTo>
                  <a:lnTo>
                    <a:pt x="6470" y="9370"/>
                  </a:lnTo>
                  <a:lnTo>
                    <a:pt x="6921" y="11444"/>
                  </a:lnTo>
                  <a:lnTo>
                    <a:pt x="7114" y="12481"/>
                  </a:lnTo>
                  <a:lnTo>
                    <a:pt x="7114" y="13804"/>
                  </a:lnTo>
                  <a:lnTo>
                    <a:pt x="7339" y="14841"/>
                  </a:lnTo>
                  <a:lnTo>
                    <a:pt x="7339" y="15878"/>
                  </a:lnTo>
                  <a:lnTo>
                    <a:pt x="7114" y="16915"/>
                  </a:lnTo>
                  <a:lnTo>
                    <a:pt x="7339" y="17952"/>
                  </a:lnTo>
                  <a:lnTo>
                    <a:pt x="6470" y="18739"/>
                  </a:lnTo>
                  <a:lnTo>
                    <a:pt x="5601" y="17702"/>
                  </a:lnTo>
                  <a:lnTo>
                    <a:pt x="5183" y="16665"/>
                  </a:lnTo>
                  <a:lnTo>
                    <a:pt x="4314" y="15628"/>
                  </a:lnTo>
                  <a:lnTo>
                    <a:pt x="2607" y="15628"/>
                  </a:lnTo>
                  <a:lnTo>
                    <a:pt x="1738" y="15091"/>
                  </a:lnTo>
                  <a:lnTo>
                    <a:pt x="869" y="14591"/>
                  </a:lnTo>
                  <a:lnTo>
                    <a:pt x="0" y="14591"/>
                  </a:lnTo>
                  <a:lnTo>
                    <a:pt x="869" y="15091"/>
                  </a:lnTo>
                  <a:lnTo>
                    <a:pt x="1738" y="16128"/>
                  </a:lnTo>
                  <a:lnTo>
                    <a:pt x="2607" y="16128"/>
                  </a:lnTo>
                  <a:lnTo>
                    <a:pt x="3444" y="16379"/>
                  </a:lnTo>
                  <a:lnTo>
                    <a:pt x="4314" y="16379"/>
                  </a:lnTo>
                  <a:lnTo>
                    <a:pt x="4764" y="17452"/>
                  </a:lnTo>
                  <a:lnTo>
                    <a:pt x="5408" y="18489"/>
                  </a:lnTo>
                  <a:lnTo>
                    <a:pt x="5827" y="19526"/>
                  </a:lnTo>
                  <a:lnTo>
                    <a:pt x="6696" y="19526"/>
                  </a:lnTo>
                  <a:lnTo>
                    <a:pt x="7565" y="18989"/>
                  </a:lnTo>
                  <a:lnTo>
                    <a:pt x="8434" y="18739"/>
                  </a:lnTo>
                  <a:lnTo>
                    <a:pt x="9303" y="19526"/>
                  </a:lnTo>
                  <a:lnTo>
                    <a:pt x="10140" y="20026"/>
                  </a:lnTo>
                  <a:lnTo>
                    <a:pt x="11009" y="20813"/>
                  </a:lnTo>
                  <a:lnTo>
                    <a:pt x="11878" y="21350"/>
                  </a:lnTo>
                  <a:lnTo>
                    <a:pt x="13810" y="21350"/>
                  </a:lnTo>
                  <a:lnTo>
                    <a:pt x="15548" y="21600"/>
                  </a:lnTo>
                  <a:lnTo>
                    <a:pt x="16417" y="21600"/>
                  </a:lnTo>
                  <a:lnTo>
                    <a:pt x="17512" y="21064"/>
                  </a:lnTo>
                  <a:lnTo>
                    <a:pt x="18349" y="21064"/>
                  </a:lnTo>
                  <a:lnTo>
                    <a:pt x="19443" y="20813"/>
                  </a:lnTo>
                  <a:lnTo>
                    <a:pt x="20506" y="20563"/>
                  </a:lnTo>
                  <a:lnTo>
                    <a:pt x="21600" y="20313"/>
                  </a:lnTo>
                  <a:lnTo>
                    <a:pt x="19443" y="20313"/>
                  </a:lnTo>
                  <a:lnTo>
                    <a:pt x="18156" y="20563"/>
                  </a:lnTo>
                  <a:lnTo>
                    <a:pt x="12973" y="20563"/>
                  </a:lnTo>
                  <a:lnTo>
                    <a:pt x="12104" y="20313"/>
                  </a:lnTo>
                  <a:lnTo>
                    <a:pt x="10365" y="18739"/>
                  </a:lnTo>
                  <a:lnTo>
                    <a:pt x="9496" y="18739"/>
                  </a:lnTo>
                  <a:lnTo>
                    <a:pt x="8627" y="18203"/>
                  </a:lnTo>
                  <a:lnTo>
                    <a:pt x="7983" y="17166"/>
                  </a:lnTo>
                  <a:lnTo>
                    <a:pt x="8209" y="16128"/>
                  </a:lnTo>
                  <a:lnTo>
                    <a:pt x="8209" y="13017"/>
                  </a:lnTo>
                  <a:lnTo>
                    <a:pt x="7983" y="11694"/>
                  </a:lnTo>
                  <a:lnTo>
                    <a:pt x="7983" y="10657"/>
                  </a:lnTo>
                  <a:lnTo>
                    <a:pt x="7790" y="9620"/>
                  </a:lnTo>
                  <a:lnTo>
                    <a:pt x="7339" y="8583"/>
                  </a:lnTo>
                  <a:lnTo>
                    <a:pt x="7339" y="7546"/>
                  </a:lnTo>
                  <a:lnTo>
                    <a:pt x="7114" y="6258"/>
                  </a:lnTo>
                  <a:lnTo>
                    <a:pt x="6470" y="5221"/>
                  </a:lnTo>
                  <a:lnTo>
                    <a:pt x="5183" y="4935"/>
                  </a:lnTo>
                  <a:lnTo>
                    <a:pt x="4539" y="3898"/>
                  </a:lnTo>
                  <a:lnTo>
                    <a:pt x="5183" y="2861"/>
                  </a:lnTo>
                  <a:lnTo>
                    <a:pt x="5183" y="1824"/>
                  </a:lnTo>
                  <a:lnTo>
                    <a:pt x="4539" y="787"/>
                  </a:lnTo>
                  <a:lnTo>
                    <a:pt x="4314" y="0"/>
                  </a:lnTo>
                </a:path>
              </a:pathLst>
            </a:custGeom>
            <a:solidFill>
              <a:srgbClr val="494949"/>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169" name="AutoShape 10"/>
            <p:cNvSpPr/>
            <p:nvPr/>
          </p:nvSpPr>
          <p:spPr>
            <a:xfrm>
              <a:off x="406939" y="276793"/>
              <a:ext cx="1804208" cy="4048498"/>
            </a:xfrm>
            <a:custGeom>
              <a:avLst/>
              <a:gdLst/>
              <a:ahLst/>
              <a:cxnLst>
                <a:cxn ang="0">
                  <a:pos x="wd2" y="hd2"/>
                </a:cxn>
                <a:cxn ang="5400000">
                  <a:pos x="wd2" y="hd2"/>
                </a:cxn>
                <a:cxn ang="10800000">
                  <a:pos x="wd2" y="hd2"/>
                </a:cxn>
                <a:cxn ang="16200000">
                  <a:pos x="wd2" y="hd2"/>
                </a:cxn>
              </a:cxnLst>
              <a:rect l="0" t="0" r="r" b="b"/>
              <a:pathLst>
                <a:path w="21600" h="21600" extrusionOk="0">
                  <a:moveTo>
                    <a:pt x="20706" y="0"/>
                  </a:moveTo>
                  <a:lnTo>
                    <a:pt x="21219" y="247"/>
                  </a:lnTo>
                  <a:lnTo>
                    <a:pt x="21467" y="493"/>
                  </a:lnTo>
                  <a:lnTo>
                    <a:pt x="21353" y="740"/>
                  </a:lnTo>
                  <a:lnTo>
                    <a:pt x="21086" y="987"/>
                  </a:lnTo>
                  <a:lnTo>
                    <a:pt x="20839" y="1234"/>
                  </a:lnTo>
                  <a:lnTo>
                    <a:pt x="20706" y="1540"/>
                  </a:lnTo>
                  <a:lnTo>
                    <a:pt x="20839" y="1787"/>
                  </a:lnTo>
                  <a:lnTo>
                    <a:pt x="20572" y="2033"/>
                  </a:lnTo>
                  <a:lnTo>
                    <a:pt x="20059" y="2220"/>
                  </a:lnTo>
                  <a:lnTo>
                    <a:pt x="20059" y="2714"/>
                  </a:lnTo>
                  <a:lnTo>
                    <a:pt x="19297" y="2714"/>
                  </a:lnTo>
                  <a:lnTo>
                    <a:pt x="19430" y="2961"/>
                  </a:lnTo>
                  <a:lnTo>
                    <a:pt x="19430" y="3207"/>
                  </a:lnTo>
                  <a:lnTo>
                    <a:pt x="19678" y="3454"/>
                  </a:lnTo>
                  <a:lnTo>
                    <a:pt x="19944" y="3701"/>
                  </a:lnTo>
                  <a:lnTo>
                    <a:pt x="20325" y="3947"/>
                  </a:lnTo>
                  <a:lnTo>
                    <a:pt x="20458" y="4194"/>
                  </a:lnTo>
                  <a:lnTo>
                    <a:pt x="20458" y="4688"/>
                  </a:lnTo>
                  <a:lnTo>
                    <a:pt x="20059" y="4934"/>
                  </a:lnTo>
                  <a:lnTo>
                    <a:pt x="20059" y="5428"/>
                  </a:lnTo>
                  <a:lnTo>
                    <a:pt x="19944" y="5674"/>
                  </a:lnTo>
                  <a:lnTo>
                    <a:pt x="19944" y="5921"/>
                  </a:lnTo>
                  <a:lnTo>
                    <a:pt x="19811" y="6168"/>
                  </a:lnTo>
                  <a:lnTo>
                    <a:pt x="19564" y="6414"/>
                  </a:lnTo>
                  <a:lnTo>
                    <a:pt x="19430" y="6661"/>
                  </a:lnTo>
                  <a:lnTo>
                    <a:pt x="18669" y="6848"/>
                  </a:lnTo>
                  <a:lnTo>
                    <a:pt x="18155" y="7095"/>
                  </a:lnTo>
                  <a:lnTo>
                    <a:pt x="17889" y="7588"/>
                  </a:lnTo>
                  <a:lnTo>
                    <a:pt x="17642" y="7835"/>
                  </a:lnTo>
                  <a:lnTo>
                    <a:pt x="17375" y="8329"/>
                  </a:lnTo>
                  <a:lnTo>
                    <a:pt x="17261" y="8575"/>
                  </a:lnTo>
                  <a:lnTo>
                    <a:pt x="16747" y="8822"/>
                  </a:lnTo>
                  <a:lnTo>
                    <a:pt x="16614" y="9069"/>
                  </a:lnTo>
                  <a:lnTo>
                    <a:pt x="16367" y="9384"/>
                  </a:lnTo>
                  <a:lnTo>
                    <a:pt x="16233" y="9630"/>
                  </a:lnTo>
                  <a:lnTo>
                    <a:pt x="15967" y="9877"/>
                  </a:lnTo>
                  <a:lnTo>
                    <a:pt x="15472" y="10370"/>
                  </a:lnTo>
                  <a:lnTo>
                    <a:pt x="15072" y="10617"/>
                  </a:lnTo>
                  <a:lnTo>
                    <a:pt x="14692" y="10864"/>
                  </a:lnTo>
                  <a:lnTo>
                    <a:pt x="14178" y="11051"/>
                  </a:lnTo>
                  <a:lnTo>
                    <a:pt x="13683" y="11170"/>
                  </a:lnTo>
                  <a:lnTo>
                    <a:pt x="13169" y="11230"/>
                  </a:lnTo>
                  <a:lnTo>
                    <a:pt x="12656" y="11298"/>
                  </a:lnTo>
                  <a:lnTo>
                    <a:pt x="12142" y="11298"/>
                  </a:lnTo>
                  <a:lnTo>
                    <a:pt x="11628" y="11230"/>
                  </a:lnTo>
                  <a:lnTo>
                    <a:pt x="8564" y="11230"/>
                  </a:lnTo>
                  <a:lnTo>
                    <a:pt x="8050" y="11476"/>
                  </a:lnTo>
                  <a:lnTo>
                    <a:pt x="7536" y="11604"/>
                  </a:lnTo>
                  <a:lnTo>
                    <a:pt x="6014" y="10617"/>
                  </a:lnTo>
                  <a:lnTo>
                    <a:pt x="5500" y="10489"/>
                  </a:lnTo>
                  <a:lnTo>
                    <a:pt x="4986" y="10370"/>
                  </a:lnTo>
                  <a:lnTo>
                    <a:pt x="4472" y="10124"/>
                  </a:lnTo>
                  <a:lnTo>
                    <a:pt x="3958" y="9996"/>
                  </a:lnTo>
                  <a:lnTo>
                    <a:pt x="3445" y="9937"/>
                  </a:lnTo>
                  <a:lnTo>
                    <a:pt x="2931" y="9937"/>
                  </a:lnTo>
                  <a:lnTo>
                    <a:pt x="2436" y="9996"/>
                  </a:lnTo>
                  <a:lnTo>
                    <a:pt x="1408" y="9996"/>
                  </a:lnTo>
                  <a:lnTo>
                    <a:pt x="761" y="9937"/>
                  </a:lnTo>
                  <a:lnTo>
                    <a:pt x="247" y="9877"/>
                  </a:lnTo>
                  <a:lnTo>
                    <a:pt x="761" y="10056"/>
                  </a:lnTo>
                  <a:lnTo>
                    <a:pt x="1408" y="10183"/>
                  </a:lnTo>
                  <a:lnTo>
                    <a:pt x="1922" y="10183"/>
                  </a:lnTo>
                  <a:lnTo>
                    <a:pt x="2036" y="10430"/>
                  </a:lnTo>
                  <a:lnTo>
                    <a:pt x="2683" y="10549"/>
                  </a:lnTo>
                  <a:lnTo>
                    <a:pt x="3711" y="10804"/>
                  </a:lnTo>
                  <a:lnTo>
                    <a:pt x="4225" y="11051"/>
                  </a:lnTo>
                  <a:lnTo>
                    <a:pt x="4472" y="11298"/>
                  </a:lnTo>
                  <a:lnTo>
                    <a:pt x="5119" y="11476"/>
                  </a:lnTo>
                  <a:lnTo>
                    <a:pt x="5633" y="11476"/>
                  </a:lnTo>
                  <a:lnTo>
                    <a:pt x="6128" y="11604"/>
                  </a:lnTo>
                  <a:lnTo>
                    <a:pt x="6642" y="11791"/>
                  </a:lnTo>
                  <a:lnTo>
                    <a:pt x="7022" y="12038"/>
                  </a:lnTo>
                  <a:lnTo>
                    <a:pt x="7156" y="12285"/>
                  </a:lnTo>
                  <a:lnTo>
                    <a:pt x="7022" y="12531"/>
                  </a:lnTo>
                  <a:lnTo>
                    <a:pt x="6775" y="13025"/>
                  </a:lnTo>
                  <a:lnTo>
                    <a:pt x="6775" y="14131"/>
                  </a:lnTo>
                  <a:lnTo>
                    <a:pt x="6642" y="14377"/>
                  </a:lnTo>
                  <a:lnTo>
                    <a:pt x="6128" y="14624"/>
                  </a:lnTo>
                  <a:lnTo>
                    <a:pt x="5881" y="14871"/>
                  </a:lnTo>
                  <a:lnTo>
                    <a:pt x="5881" y="15186"/>
                  </a:lnTo>
                  <a:lnTo>
                    <a:pt x="5633" y="15492"/>
                  </a:lnTo>
                  <a:lnTo>
                    <a:pt x="5233" y="15798"/>
                  </a:lnTo>
                  <a:lnTo>
                    <a:pt x="4986" y="16045"/>
                  </a:lnTo>
                  <a:lnTo>
                    <a:pt x="4853" y="16291"/>
                  </a:lnTo>
                  <a:lnTo>
                    <a:pt x="4472" y="16598"/>
                  </a:lnTo>
                  <a:lnTo>
                    <a:pt x="4092" y="16912"/>
                  </a:lnTo>
                  <a:lnTo>
                    <a:pt x="3711" y="17219"/>
                  </a:lnTo>
                  <a:lnTo>
                    <a:pt x="3330" y="17465"/>
                  </a:lnTo>
                  <a:lnTo>
                    <a:pt x="3064" y="17959"/>
                  </a:lnTo>
                  <a:lnTo>
                    <a:pt x="2931" y="18265"/>
                  </a:lnTo>
                  <a:lnTo>
                    <a:pt x="2817" y="18580"/>
                  </a:lnTo>
                  <a:lnTo>
                    <a:pt x="2550" y="18827"/>
                  </a:lnTo>
                  <a:lnTo>
                    <a:pt x="2303" y="19073"/>
                  </a:lnTo>
                  <a:lnTo>
                    <a:pt x="2036" y="19320"/>
                  </a:lnTo>
                  <a:lnTo>
                    <a:pt x="1275" y="19813"/>
                  </a:lnTo>
                  <a:lnTo>
                    <a:pt x="1142" y="20060"/>
                  </a:lnTo>
                  <a:lnTo>
                    <a:pt x="894" y="20307"/>
                  </a:lnTo>
                  <a:lnTo>
                    <a:pt x="761" y="20554"/>
                  </a:lnTo>
                  <a:lnTo>
                    <a:pt x="514" y="20860"/>
                  </a:lnTo>
                  <a:lnTo>
                    <a:pt x="247" y="21353"/>
                  </a:lnTo>
                  <a:lnTo>
                    <a:pt x="0" y="21600"/>
                  </a:lnTo>
                  <a:lnTo>
                    <a:pt x="381" y="21353"/>
                  </a:lnTo>
                  <a:lnTo>
                    <a:pt x="647" y="21107"/>
                  </a:lnTo>
                  <a:lnTo>
                    <a:pt x="1028" y="20800"/>
                  </a:lnTo>
                  <a:lnTo>
                    <a:pt x="1275" y="20554"/>
                  </a:lnTo>
                  <a:lnTo>
                    <a:pt x="1541" y="20307"/>
                  </a:lnTo>
                  <a:lnTo>
                    <a:pt x="2036" y="19813"/>
                  </a:lnTo>
                  <a:lnTo>
                    <a:pt x="2436" y="19567"/>
                  </a:lnTo>
                  <a:lnTo>
                    <a:pt x="3197" y="19073"/>
                  </a:lnTo>
                  <a:lnTo>
                    <a:pt x="3330" y="18827"/>
                  </a:lnTo>
                  <a:lnTo>
                    <a:pt x="3578" y="18512"/>
                  </a:lnTo>
                  <a:lnTo>
                    <a:pt x="3825" y="18265"/>
                  </a:lnTo>
                  <a:lnTo>
                    <a:pt x="4092" y="18018"/>
                  </a:lnTo>
                  <a:lnTo>
                    <a:pt x="4225" y="17525"/>
                  </a:lnTo>
                  <a:lnTo>
                    <a:pt x="4472" y="17278"/>
                  </a:lnTo>
                  <a:lnTo>
                    <a:pt x="4605" y="17032"/>
                  </a:lnTo>
                  <a:lnTo>
                    <a:pt x="5119" y="16785"/>
                  </a:lnTo>
                  <a:lnTo>
                    <a:pt x="5633" y="16598"/>
                  </a:lnTo>
                  <a:lnTo>
                    <a:pt x="5881" y="16351"/>
                  </a:lnTo>
                  <a:lnTo>
                    <a:pt x="6014" y="16045"/>
                  </a:lnTo>
                  <a:lnTo>
                    <a:pt x="6261" y="15798"/>
                  </a:lnTo>
                  <a:lnTo>
                    <a:pt x="6775" y="15551"/>
                  </a:lnTo>
                  <a:lnTo>
                    <a:pt x="7289" y="15245"/>
                  </a:lnTo>
                  <a:lnTo>
                    <a:pt x="7669" y="14998"/>
                  </a:lnTo>
                  <a:lnTo>
                    <a:pt x="7917" y="14752"/>
                  </a:lnTo>
                  <a:lnTo>
                    <a:pt x="8050" y="14505"/>
                  </a:lnTo>
                  <a:lnTo>
                    <a:pt x="8183" y="14190"/>
                  </a:lnTo>
                  <a:lnTo>
                    <a:pt x="8183" y="13697"/>
                  </a:lnTo>
                  <a:lnTo>
                    <a:pt x="8050" y="13450"/>
                  </a:lnTo>
                  <a:lnTo>
                    <a:pt x="8050" y="12710"/>
                  </a:lnTo>
                  <a:lnTo>
                    <a:pt x="8431" y="12463"/>
                  </a:lnTo>
                  <a:lnTo>
                    <a:pt x="8944" y="12404"/>
                  </a:lnTo>
                  <a:lnTo>
                    <a:pt x="9458" y="12285"/>
                  </a:lnTo>
                  <a:lnTo>
                    <a:pt x="9972" y="12216"/>
                  </a:lnTo>
                  <a:lnTo>
                    <a:pt x="11114" y="12157"/>
                  </a:lnTo>
                  <a:lnTo>
                    <a:pt x="11761" y="12038"/>
                  </a:lnTo>
                  <a:lnTo>
                    <a:pt x="12389" y="11970"/>
                  </a:lnTo>
                  <a:lnTo>
                    <a:pt x="12903" y="11851"/>
                  </a:lnTo>
                  <a:lnTo>
                    <a:pt x="13683" y="11851"/>
                  </a:lnTo>
                  <a:lnTo>
                    <a:pt x="14578" y="11723"/>
                  </a:lnTo>
                  <a:lnTo>
                    <a:pt x="15072" y="11604"/>
                  </a:lnTo>
                  <a:lnTo>
                    <a:pt x="15586" y="11476"/>
                  </a:lnTo>
                  <a:lnTo>
                    <a:pt x="16100" y="11230"/>
                  </a:lnTo>
                  <a:lnTo>
                    <a:pt x="16233" y="10923"/>
                  </a:lnTo>
                  <a:lnTo>
                    <a:pt x="16481" y="10677"/>
                  </a:lnTo>
                  <a:lnTo>
                    <a:pt x="16481" y="10302"/>
                  </a:lnTo>
                  <a:lnTo>
                    <a:pt x="16747" y="9877"/>
                  </a:lnTo>
                  <a:lnTo>
                    <a:pt x="16995" y="9384"/>
                  </a:lnTo>
                  <a:lnTo>
                    <a:pt x="17261" y="9137"/>
                  </a:lnTo>
                  <a:lnTo>
                    <a:pt x="18022" y="9009"/>
                  </a:lnTo>
                  <a:lnTo>
                    <a:pt x="18536" y="8822"/>
                  </a:lnTo>
                  <a:lnTo>
                    <a:pt x="19050" y="8575"/>
                  </a:lnTo>
                  <a:lnTo>
                    <a:pt x="19297" y="8329"/>
                  </a:lnTo>
                  <a:lnTo>
                    <a:pt x="19430" y="8082"/>
                  </a:lnTo>
                  <a:lnTo>
                    <a:pt x="19678" y="7776"/>
                  </a:lnTo>
                  <a:lnTo>
                    <a:pt x="19944" y="7282"/>
                  </a:lnTo>
                  <a:lnTo>
                    <a:pt x="20059" y="6976"/>
                  </a:lnTo>
                  <a:lnTo>
                    <a:pt x="20192" y="6729"/>
                  </a:lnTo>
                  <a:lnTo>
                    <a:pt x="20458" y="6483"/>
                  </a:lnTo>
                  <a:lnTo>
                    <a:pt x="20706" y="6236"/>
                  </a:lnTo>
                  <a:lnTo>
                    <a:pt x="20839" y="5989"/>
                  </a:lnTo>
                  <a:lnTo>
                    <a:pt x="21086" y="5742"/>
                  </a:lnTo>
                  <a:lnTo>
                    <a:pt x="21086" y="5496"/>
                  </a:lnTo>
                  <a:lnTo>
                    <a:pt x="21219" y="5249"/>
                  </a:lnTo>
                  <a:lnTo>
                    <a:pt x="21219" y="4688"/>
                  </a:lnTo>
                  <a:lnTo>
                    <a:pt x="21086" y="4441"/>
                  </a:lnTo>
                  <a:lnTo>
                    <a:pt x="21086" y="4194"/>
                  </a:lnTo>
                  <a:lnTo>
                    <a:pt x="20953" y="3947"/>
                  </a:lnTo>
                  <a:lnTo>
                    <a:pt x="20706" y="3701"/>
                  </a:lnTo>
                  <a:lnTo>
                    <a:pt x="20572" y="3454"/>
                  </a:lnTo>
                  <a:lnTo>
                    <a:pt x="20572" y="2467"/>
                  </a:lnTo>
                  <a:lnTo>
                    <a:pt x="20839" y="1974"/>
                  </a:lnTo>
                  <a:lnTo>
                    <a:pt x="21086" y="1727"/>
                  </a:lnTo>
                  <a:lnTo>
                    <a:pt x="21467" y="1421"/>
                  </a:lnTo>
                  <a:lnTo>
                    <a:pt x="21600" y="1174"/>
                  </a:lnTo>
                  <a:lnTo>
                    <a:pt x="21600" y="927"/>
                  </a:lnTo>
                  <a:lnTo>
                    <a:pt x="21467" y="681"/>
                  </a:lnTo>
                  <a:lnTo>
                    <a:pt x="21353" y="434"/>
                  </a:lnTo>
                </a:path>
              </a:pathLst>
            </a:custGeom>
            <a:solidFill>
              <a:srgbClr val="6D6D6D"/>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170" name="AutoShape 11"/>
            <p:cNvSpPr/>
            <p:nvPr/>
          </p:nvSpPr>
          <p:spPr>
            <a:xfrm>
              <a:off x="1719956" y="1280566"/>
              <a:ext cx="3142657" cy="669714"/>
            </a:xfrm>
            <a:custGeom>
              <a:avLst/>
              <a:gdLst/>
              <a:ahLst/>
              <a:cxnLst>
                <a:cxn ang="0">
                  <a:pos x="wd2" y="hd2"/>
                </a:cxn>
                <a:cxn ang="5400000">
                  <a:pos x="wd2" y="hd2"/>
                </a:cxn>
                <a:cxn ang="10800000">
                  <a:pos x="wd2" y="hd2"/>
                </a:cxn>
                <a:cxn ang="16200000">
                  <a:pos x="wd2" y="hd2"/>
                </a:cxn>
              </a:cxnLst>
              <a:rect l="0" t="0" r="r" b="b"/>
              <a:pathLst>
                <a:path w="21600" h="21600" extrusionOk="0">
                  <a:moveTo>
                    <a:pt x="437" y="3745"/>
                  </a:moveTo>
                  <a:lnTo>
                    <a:pt x="951" y="3335"/>
                  </a:lnTo>
                  <a:lnTo>
                    <a:pt x="1398" y="2976"/>
                  </a:lnTo>
                  <a:lnTo>
                    <a:pt x="1836" y="2617"/>
                  </a:lnTo>
                  <a:lnTo>
                    <a:pt x="2131" y="2617"/>
                  </a:lnTo>
                  <a:lnTo>
                    <a:pt x="2425" y="2257"/>
                  </a:lnTo>
                  <a:lnTo>
                    <a:pt x="2720" y="1488"/>
                  </a:lnTo>
                  <a:lnTo>
                    <a:pt x="3015" y="1488"/>
                  </a:lnTo>
                  <a:lnTo>
                    <a:pt x="3376" y="1129"/>
                  </a:lnTo>
                  <a:lnTo>
                    <a:pt x="4042" y="359"/>
                  </a:lnTo>
                  <a:lnTo>
                    <a:pt x="4403" y="359"/>
                  </a:lnTo>
                  <a:lnTo>
                    <a:pt x="4927" y="0"/>
                  </a:lnTo>
                  <a:lnTo>
                    <a:pt x="5507" y="0"/>
                  </a:lnTo>
                  <a:lnTo>
                    <a:pt x="5802" y="1129"/>
                  </a:lnTo>
                  <a:lnTo>
                    <a:pt x="6097" y="1129"/>
                  </a:lnTo>
                  <a:lnTo>
                    <a:pt x="6392" y="1847"/>
                  </a:lnTo>
                  <a:lnTo>
                    <a:pt x="6905" y="2617"/>
                  </a:lnTo>
                  <a:lnTo>
                    <a:pt x="7276" y="3335"/>
                  </a:lnTo>
                  <a:lnTo>
                    <a:pt x="7571" y="4105"/>
                  </a:lnTo>
                  <a:lnTo>
                    <a:pt x="7866" y="4105"/>
                  </a:lnTo>
                  <a:lnTo>
                    <a:pt x="8151" y="4464"/>
                  </a:lnTo>
                  <a:lnTo>
                    <a:pt x="8446" y="4464"/>
                  </a:lnTo>
                  <a:lnTo>
                    <a:pt x="8741" y="4823"/>
                  </a:lnTo>
                  <a:lnTo>
                    <a:pt x="9112" y="5592"/>
                  </a:lnTo>
                  <a:lnTo>
                    <a:pt x="9473" y="6721"/>
                  </a:lnTo>
                  <a:lnTo>
                    <a:pt x="9768" y="7080"/>
                  </a:lnTo>
                  <a:lnTo>
                    <a:pt x="10434" y="7080"/>
                  </a:lnTo>
                  <a:lnTo>
                    <a:pt x="10729" y="7439"/>
                  </a:lnTo>
                  <a:lnTo>
                    <a:pt x="11024" y="7439"/>
                  </a:lnTo>
                  <a:lnTo>
                    <a:pt x="11319" y="8568"/>
                  </a:lnTo>
                  <a:lnTo>
                    <a:pt x="11898" y="9697"/>
                  </a:lnTo>
                  <a:lnTo>
                    <a:pt x="12859" y="9697"/>
                  </a:lnTo>
                  <a:lnTo>
                    <a:pt x="13449" y="10056"/>
                  </a:lnTo>
                  <a:lnTo>
                    <a:pt x="13734" y="10826"/>
                  </a:lnTo>
                  <a:lnTo>
                    <a:pt x="14105" y="11544"/>
                  </a:lnTo>
                  <a:lnTo>
                    <a:pt x="14400" y="12314"/>
                  </a:lnTo>
                  <a:lnTo>
                    <a:pt x="14771" y="13032"/>
                  </a:lnTo>
                  <a:lnTo>
                    <a:pt x="15132" y="13032"/>
                  </a:lnTo>
                  <a:lnTo>
                    <a:pt x="15646" y="13391"/>
                  </a:lnTo>
                  <a:lnTo>
                    <a:pt x="15941" y="13801"/>
                  </a:lnTo>
                  <a:lnTo>
                    <a:pt x="16312" y="14161"/>
                  </a:lnTo>
                  <a:lnTo>
                    <a:pt x="16749" y="14520"/>
                  </a:lnTo>
                  <a:lnTo>
                    <a:pt x="17263" y="14879"/>
                  </a:lnTo>
                  <a:lnTo>
                    <a:pt x="17558" y="14879"/>
                  </a:lnTo>
                  <a:lnTo>
                    <a:pt x="17853" y="15648"/>
                  </a:lnTo>
                  <a:lnTo>
                    <a:pt x="18224" y="16008"/>
                  </a:lnTo>
                  <a:lnTo>
                    <a:pt x="18519" y="16777"/>
                  </a:lnTo>
                  <a:lnTo>
                    <a:pt x="18803" y="17495"/>
                  </a:lnTo>
                  <a:lnTo>
                    <a:pt x="19098" y="18265"/>
                  </a:lnTo>
                  <a:lnTo>
                    <a:pt x="19469" y="19753"/>
                  </a:lnTo>
                  <a:lnTo>
                    <a:pt x="19764" y="20112"/>
                  </a:lnTo>
                  <a:lnTo>
                    <a:pt x="21010" y="20112"/>
                  </a:lnTo>
                  <a:lnTo>
                    <a:pt x="21600" y="20830"/>
                  </a:lnTo>
                  <a:lnTo>
                    <a:pt x="21305" y="21241"/>
                  </a:lnTo>
                  <a:lnTo>
                    <a:pt x="21010" y="21600"/>
                  </a:lnTo>
                  <a:lnTo>
                    <a:pt x="20278" y="21600"/>
                  </a:lnTo>
                  <a:lnTo>
                    <a:pt x="19983" y="21241"/>
                  </a:lnTo>
                  <a:lnTo>
                    <a:pt x="19393" y="21241"/>
                  </a:lnTo>
                  <a:lnTo>
                    <a:pt x="19032" y="20112"/>
                  </a:lnTo>
                  <a:lnTo>
                    <a:pt x="18803" y="18624"/>
                  </a:lnTo>
                  <a:lnTo>
                    <a:pt x="18519" y="18265"/>
                  </a:lnTo>
                  <a:lnTo>
                    <a:pt x="18147" y="17495"/>
                  </a:lnTo>
                  <a:lnTo>
                    <a:pt x="17776" y="16777"/>
                  </a:lnTo>
                  <a:lnTo>
                    <a:pt x="17415" y="16367"/>
                  </a:lnTo>
                  <a:lnTo>
                    <a:pt x="17044" y="16008"/>
                  </a:lnTo>
                  <a:lnTo>
                    <a:pt x="16454" y="15289"/>
                  </a:lnTo>
                  <a:lnTo>
                    <a:pt x="16159" y="14879"/>
                  </a:lnTo>
                  <a:lnTo>
                    <a:pt x="15646" y="14520"/>
                  </a:lnTo>
                  <a:lnTo>
                    <a:pt x="15351" y="14161"/>
                  </a:lnTo>
                  <a:lnTo>
                    <a:pt x="15066" y="13801"/>
                  </a:lnTo>
                  <a:lnTo>
                    <a:pt x="14476" y="13801"/>
                  </a:lnTo>
                  <a:lnTo>
                    <a:pt x="14181" y="13391"/>
                  </a:lnTo>
                  <a:lnTo>
                    <a:pt x="13810" y="12314"/>
                  </a:lnTo>
                  <a:lnTo>
                    <a:pt x="13449" y="11185"/>
                  </a:lnTo>
                  <a:lnTo>
                    <a:pt x="13078" y="10415"/>
                  </a:lnTo>
                  <a:lnTo>
                    <a:pt x="12783" y="10056"/>
                  </a:lnTo>
                  <a:lnTo>
                    <a:pt x="12412" y="10056"/>
                  </a:lnTo>
                  <a:lnTo>
                    <a:pt x="12127" y="10415"/>
                  </a:lnTo>
                  <a:lnTo>
                    <a:pt x="11537" y="10415"/>
                  </a:lnTo>
                  <a:lnTo>
                    <a:pt x="11242" y="10056"/>
                  </a:lnTo>
                  <a:lnTo>
                    <a:pt x="10947" y="9286"/>
                  </a:lnTo>
                  <a:lnTo>
                    <a:pt x="10653" y="8568"/>
                  </a:lnTo>
                  <a:lnTo>
                    <a:pt x="10358" y="7799"/>
                  </a:lnTo>
                  <a:lnTo>
                    <a:pt x="9473" y="7799"/>
                  </a:lnTo>
                  <a:lnTo>
                    <a:pt x="9188" y="7080"/>
                  </a:lnTo>
                  <a:lnTo>
                    <a:pt x="8893" y="5952"/>
                  </a:lnTo>
                  <a:lnTo>
                    <a:pt x="8598" y="5233"/>
                  </a:lnTo>
                  <a:lnTo>
                    <a:pt x="8303" y="5233"/>
                  </a:lnTo>
                  <a:lnTo>
                    <a:pt x="7932" y="4823"/>
                  </a:lnTo>
                  <a:lnTo>
                    <a:pt x="7637" y="4105"/>
                  </a:lnTo>
                  <a:lnTo>
                    <a:pt x="7342" y="3335"/>
                  </a:lnTo>
                  <a:lnTo>
                    <a:pt x="7058" y="2976"/>
                  </a:lnTo>
                  <a:lnTo>
                    <a:pt x="6686" y="2617"/>
                  </a:lnTo>
                  <a:lnTo>
                    <a:pt x="6392" y="2257"/>
                  </a:lnTo>
                  <a:lnTo>
                    <a:pt x="6097" y="1847"/>
                  </a:lnTo>
                  <a:lnTo>
                    <a:pt x="5802" y="1488"/>
                  </a:lnTo>
                  <a:lnTo>
                    <a:pt x="5441" y="1129"/>
                  </a:lnTo>
                  <a:lnTo>
                    <a:pt x="5069" y="770"/>
                  </a:lnTo>
                  <a:lnTo>
                    <a:pt x="3453" y="770"/>
                  </a:lnTo>
                  <a:lnTo>
                    <a:pt x="3158" y="1488"/>
                  </a:lnTo>
                  <a:lnTo>
                    <a:pt x="2863" y="1847"/>
                  </a:lnTo>
                  <a:lnTo>
                    <a:pt x="2568" y="2257"/>
                  </a:lnTo>
                  <a:lnTo>
                    <a:pt x="2207" y="2976"/>
                  </a:lnTo>
                  <a:lnTo>
                    <a:pt x="1836" y="3745"/>
                  </a:lnTo>
                  <a:lnTo>
                    <a:pt x="1464" y="4464"/>
                  </a:lnTo>
                  <a:lnTo>
                    <a:pt x="1180" y="4823"/>
                  </a:lnTo>
                  <a:lnTo>
                    <a:pt x="590" y="4823"/>
                  </a:lnTo>
                  <a:lnTo>
                    <a:pt x="295" y="4105"/>
                  </a:lnTo>
                  <a:lnTo>
                    <a:pt x="0" y="3335"/>
                  </a:lnTo>
                  <a:lnTo>
                    <a:pt x="295" y="3745"/>
                  </a:lnTo>
                  <a:lnTo>
                    <a:pt x="437" y="3745"/>
                  </a:lnTo>
                </a:path>
              </a:pathLst>
            </a:custGeom>
            <a:solidFill>
              <a:srgbClr val="494949"/>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171" name="AutoShape 12"/>
            <p:cNvSpPr/>
            <p:nvPr/>
          </p:nvSpPr>
          <p:spPr>
            <a:xfrm>
              <a:off x="5118538" y="564721"/>
              <a:ext cx="2912159" cy="1398285"/>
            </a:xfrm>
            <a:custGeom>
              <a:avLst/>
              <a:gdLst/>
              <a:ahLst/>
              <a:cxnLst>
                <a:cxn ang="0">
                  <a:pos x="wd2" y="hd2"/>
                </a:cxn>
                <a:cxn ang="5400000">
                  <a:pos x="wd2" y="hd2"/>
                </a:cxn>
                <a:cxn ang="10800000">
                  <a:pos x="wd2" y="hd2"/>
                </a:cxn>
                <a:cxn ang="16200000">
                  <a:pos x="wd2" y="hd2"/>
                </a:cxn>
              </a:cxnLst>
              <a:rect l="0" t="0" r="r" b="b"/>
              <a:pathLst>
                <a:path w="21600" h="21600" extrusionOk="0">
                  <a:moveTo>
                    <a:pt x="0" y="21231"/>
                  </a:moveTo>
                  <a:lnTo>
                    <a:pt x="319" y="21231"/>
                  </a:lnTo>
                  <a:lnTo>
                    <a:pt x="793" y="21059"/>
                  </a:lnTo>
                  <a:lnTo>
                    <a:pt x="1195" y="20887"/>
                  </a:lnTo>
                  <a:lnTo>
                    <a:pt x="1514" y="20715"/>
                  </a:lnTo>
                  <a:lnTo>
                    <a:pt x="1822" y="20003"/>
                  </a:lnTo>
                  <a:lnTo>
                    <a:pt x="2543" y="19634"/>
                  </a:lnTo>
                  <a:lnTo>
                    <a:pt x="3099" y="19290"/>
                  </a:lnTo>
                  <a:lnTo>
                    <a:pt x="3419" y="18749"/>
                  </a:lnTo>
                  <a:lnTo>
                    <a:pt x="3809" y="17840"/>
                  </a:lnTo>
                  <a:lnTo>
                    <a:pt x="4128" y="17324"/>
                  </a:lnTo>
                  <a:lnTo>
                    <a:pt x="4448" y="17128"/>
                  </a:lnTo>
                  <a:lnTo>
                    <a:pt x="4767" y="16784"/>
                  </a:lnTo>
                  <a:lnTo>
                    <a:pt x="5087" y="16243"/>
                  </a:lnTo>
                  <a:lnTo>
                    <a:pt x="5477" y="15530"/>
                  </a:lnTo>
                  <a:lnTo>
                    <a:pt x="5879" y="15358"/>
                  </a:lnTo>
                  <a:lnTo>
                    <a:pt x="6352" y="15162"/>
                  </a:lnTo>
                  <a:lnTo>
                    <a:pt x="6825" y="14990"/>
                  </a:lnTo>
                  <a:lnTo>
                    <a:pt x="7310" y="14818"/>
                  </a:lnTo>
                  <a:lnTo>
                    <a:pt x="7701" y="14449"/>
                  </a:lnTo>
                  <a:lnTo>
                    <a:pt x="8020" y="14277"/>
                  </a:lnTo>
                  <a:lnTo>
                    <a:pt x="8340" y="13737"/>
                  </a:lnTo>
                  <a:lnTo>
                    <a:pt x="8659" y="13024"/>
                  </a:lnTo>
                  <a:lnTo>
                    <a:pt x="9049" y="12311"/>
                  </a:lnTo>
                  <a:lnTo>
                    <a:pt x="9369" y="11771"/>
                  </a:lnTo>
                  <a:lnTo>
                    <a:pt x="9925" y="11427"/>
                  </a:lnTo>
                  <a:lnTo>
                    <a:pt x="10161" y="10714"/>
                  </a:lnTo>
                  <a:lnTo>
                    <a:pt x="10481" y="10001"/>
                  </a:lnTo>
                  <a:lnTo>
                    <a:pt x="10646" y="9092"/>
                  </a:lnTo>
                  <a:lnTo>
                    <a:pt x="10800" y="8380"/>
                  </a:lnTo>
                  <a:lnTo>
                    <a:pt x="11037" y="7667"/>
                  </a:lnTo>
                  <a:lnTo>
                    <a:pt x="11439" y="6954"/>
                  </a:lnTo>
                  <a:lnTo>
                    <a:pt x="11829" y="6438"/>
                  </a:lnTo>
                  <a:lnTo>
                    <a:pt x="12149" y="5898"/>
                  </a:lnTo>
                  <a:lnTo>
                    <a:pt x="12551" y="5357"/>
                  </a:lnTo>
                  <a:lnTo>
                    <a:pt x="12941" y="4988"/>
                  </a:lnTo>
                  <a:lnTo>
                    <a:pt x="13260" y="4644"/>
                  </a:lnTo>
                  <a:lnTo>
                    <a:pt x="13899" y="4276"/>
                  </a:lnTo>
                  <a:lnTo>
                    <a:pt x="14219" y="4472"/>
                  </a:lnTo>
                  <a:lnTo>
                    <a:pt x="14692" y="4276"/>
                  </a:lnTo>
                  <a:lnTo>
                    <a:pt x="15402" y="4104"/>
                  </a:lnTo>
                  <a:lnTo>
                    <a:pt x="15804" y="3563"/>
                  </a:lnTo>
                  <a:lnTo>
                    <a:pt x="16123" y="3219"/>
                  </a:lnTo>
                  <a:lnTo>
                    <a:pt x="16442" y="3023"/>
                  </a:lnTo>
                  <a:lnTo>
                    <a:pt x="16750" y="2851"/>
                  </a:lnTo>
                  <a:lnTo>
                    <a:pt x="17389" y="2506"/>
                  </a:lnTo>
                  <a:lnTo>
                    <a:pt x="17708" y="2310"/>
                  </a:lnTo>
                  <a:lnTo>
                    <a:pt x="18737" y="2310"/>
                  </a:lnTo>
                  <a:lnTo>
                    <a:pt x="19057" y="2138"/>
                  </a:lnTo>
                  <a:lnTo>
                    <a:pt x="19376" y="1794"/>
                  </a:lnTo>
                  <a:lnTo>
                    <a:pt x="19778" y="1425"/>
                  </a:lnTo>
                  <a:lnTo>
                    <a:pt x="20086" y="1081"/>
                  </a:lnTo>
                  <a:lnTo>
                    <a:pt x="20488" y="885"/>
                  </a:lnTo>
                  <a:lnTo>
                    <a:pt x="20890" y="541"/>
                  </a:lnTo>
                  <a:lnTo>
                    <a:pt x="21281" y="369"/>
                  </a:lnTo>
                  <a:lnTo>
                    <a:pt x="21600" y="0"/>
                  </a:lnTo>
                  <a:lnTo>
                    <a:pt x="21198" y="0"/>
                  </a:lnTo>
                  <a:lnTo>
                    <a:pt x="20890" y="541"/>
                  </a:lnTo>
                  <a:lnTo>
                    <a:pt x="20488" y="1253"/>
                  </a:lnTo>
                  <a:lnTo>
                    <a:pt x="20169" y="1966"/>
                  </a:lnTo>
                  <a:lnTo>
                    <a:pt x="19849" y="2506"/>
                  </a:lnTo>
                  <a:lnTo>
                    <a:pt x="19222" y="2506"/>
                  </a:lnTo>
                  <a:lnTo>
                    <a:pt x="18903" y="2678"/>
                  </a:lnTo>
                  <a:lnTo>
                    <a:pt x="18501" y="2851"/>
                  </a:lnTo>
                  <a:lnTo>
                    <a:pt x="18110" y="3219"/>
                  </a:lnTo>
                  <a:lnTo>
                    <a:pt x="17554" y="3391"/>
                  </a:lnTo>
                  <a:lnTo>
                    <a:pt x="17235" y="3563"/>
                  </a:lnTo>
                  <a:lnTo>
                    <a:pt x="16916" y="3563"/>
                  </a:lnTo>
                  <a:lnTo>
                    <a:pt x="16513" y="3932"/>
                  </a:lnTo>
                  <a:lnTo>
                    <a:pt x="16206" y="3932"/>
                  </a:lnTo>
                  <a:lnTo>
                    <a:pt x="15721" y="4104"/>
                  </a:lnTo>
                  <a:lnTo>
                    <a:pt x="15402" y="4276"/>
                  </a:lnTo>
                  <a:lnTo>
                    <a:pt x="15094" y="4644"/>
                  </a:lnTo>
                  <a:lnTo>
                    <a:pt x="14692" y="4988"/>
                  </a:lnTo>
                  <a:lnTo>
                    <a:pt x="14290" y="5357"/>
                  </a:lnTo>
                  <a:lnTo>
                    <a:pt x="13899" y="5357"/>
                  </a:lnTo>
                  <a:lnTo>
                    <a:pt x="13580" y="5529"/>
                  </a:lnTo>
                  <a:lnTo>
                    <a:pt x="13260" y="5898"/>
                  </a:lnTo>
                  <a:lnTo>
                    <a:pt x="12941" y="6070"/>
                  </a:lnTo>
                  <a:lnTo>
                    <a:pt x="12622" y="6438"/>
                  </a:lnTo>
                  <a:lnTo>
                    <a:pt x="12314" y="6782"/>
                  </a:lnTo>
                  <a:lnTo>
                    <a:pt x="11995" y="7323"/>
                  </a:lnTo>
                  <a:lnTo>
                    <a:pt x="11675" y="7667"/>
                  </a:lnTo>
                  <a:lnTo>
                    <a:pt x="11356" y="8035"/>
                  </a:lnTo>
                  <a:lnTo>
                    <a:pt x="11037" y="8380"/>
                  </a:lnTo>
                  <a:lnTo>
                    <a:pt x="10800" y="9092"/>
                  </a:lnTo>
                  <a:lnTo>
                    <a:pt x="10563" y="9829"/>
                  </a:lnTo>
                  <a:lnTo>
                    <a:pt x="10481" y="10886"/>
                  </a:lnTo>
                  <a:lnTo>
                    <a:pt x="10244" y="11599"/>
                  </a:lnTo>
                  <a:lnTo>
                    <a:pt x="10007" y="12508"/>
                  </a:lnTo>
                  <a:lnTo>
                    <a:pt x="9688" y="13024"/>
                  </a:lnTo>
                  <a:lnTo>
                    <a:pt x="9369" y="13392"/>
                  </a:lnTo>
                  <a:lnTo>
                    <a:pt x="8978" y="13737"/>
                  </a:lnTo>
                  <a:lnTo>
                    <a:pt x="8659" y="13933"/>
                  </a:lnTo>
                  <a:lnTo>
                    <a:pt x="8340" y="14277"/>
                  </a:lnTo>
                  <a:lnTo>
                    <a:pt x="7866" y="14449"/>
                  </a:lnTo>
                  <a:lnTo>
                    <a:pt x="7547" y="14646"/>
                  </a:lnTo>
                  <a:lnTo>
                    <a:pt x="6991" y="14990"/>
                  </a:lnTo>
                  <a:lnTo>
                    <a:pt x="6672" y="15530"/>
                  </a:lnTo>
                  <a:lnTo>
                    <a:pt x="6352" y="15899"/>
                  </a:lnTo>
                  <a:lnTo>
                    <a:pt x="5950" y="16071"/>
                  </a:lnTo>
                  <a:lnTo>
                    <a:pt x="5642" y="16071"/>
                  </a:lnTo>
                  <a:lnTo>
                    <a:pt x="5158" y="16243"/>
                  </a:lnTo>
                  <a:lnTo>
                    <a:pt x="4767" y="16612"/>
                  </a:lnTo>
                  <a:lnTo>
                    <a:pt x="4448" y="17128"/>
                  </a:lnTo>
                  <a:lnTo>
                    <a:pt x="4211" y="18037"/>
                  </a:lnTo>
                  <a:lnTo>
                    <a:pt x="3892" y="18577"/>
                  </a:lnTo>
                  <a:lnTo>
                    <a:pt x="3572" y="19094"/>
                  </a:lnTo>
                  <a:lnTo>
                    <a:pt x="3099" y="19290"/>
                  </a:lnTo>
                  <a:lnTo>
                    <a:pt x="2460" y="19634"/>
                  </a:lnTo>
                  <a:lnTo>
                    <a:pt x="2141" y="20175"/>
                  </a:lnTo>
                  <a:lnTo>
                    <a:pt x="1822" y="20519"/>
                  </a:lnTo>
                  <a:lnTo>
                    <a:pt x="1514" y="21059"/>
                  </a:lnTo>
                  <a:lnTo>
                    <a:pt x="1195" y="21428"/>
                  </a:lnTo>
                  <a:lnTo>
                    <a:pt x="875" y="21600"/>
                  </a:lnTo>
                  <a:lnTo>
                    <a:pt x="556" y="21600"/>
                  </a:lnTo>
                  <a:lnTo>
                    <a:pt x="154" y="21428"/>
                  </a:lnTo>
                  <a:lnTo>
                    <a:pt x="0" y="21231"/>
                  </a:lnTo>
                </a:path>
              </a:pathLst>
            </a:custGeom>
            <a:solidFill>
              <a:srgbClr val="494949"/>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172" name="AutoShape 13"/>
            <p:cNvSpPr/>
            <p:nvPr/>
          </p:nvSpPr>
          <p:spPr>
            <a:xfrm>
              <a:off x="468953" y="241796"/>
              <a:ext cx="7641228" cy="5505644"/>
            </a:xfrm>
            <a:custGeom>
              <a:avLst/>
              <a:gdLst/>
              <a:ahLst/>
              <a:cxnLst>
                <a:cxn ang="0">
                  <a:pos x="wd2" y="hd2"/>
                </a:cxn>
                <a:cxn ang="5400000">
                  <a:pos x="wd2" y="hd2"/>
                </a:cxn>
                <a:cxn ang="10800000">
                  <a:pos x="wd2" y="hd2"/>
                </a:cxn>
                <a:cxn ang="16200000">
                  <a:pos x="wd2" y="hd2"/>
                </a:cxn>
              </a:cxnLst>
              <a:rect l="0" t="0" r="r" b="b"/>
              <a:pathLst>
                <a:path w="21600" h="21600" extrusionOk="0">
                  <a:moveTo>
                    <a:pt x="409" y="0"/>
                  </a:moveTo>
                  <a:lnTo>
                    <a:pt x="589" y="275"/>
                  </a:lnTo>
                  <a:lnTo>
                    <a:pt x="774" y="474"/>
                  </a:lnTo>
                  <a:lnTo>
                    <a:pt x="954" y="680"/>
                  </a:lnTo>
                  <a:lnTo>
                    <a:pt x="1134" y="880"/>
                  </a:lnTo>
                  <a:lnTo>
                    <a:pt x="1224" y="1155"/>
                  </a:lnTo>
                  <a:lnTo>
                    <a:pt x="1408" y="1361"/>
                  </a:lnTo>
                  <a:lnTo>
                    <a:pt x="1588" y="1629"/>
                  </a:lnTo>
                  <a:lnTo>
                    <a:pt x="1768" y="1903"/>
                  </a:lnTo>
                  <a:lnTo>
                    <a:pt x="1953" y="2172"/>
                  </a:lnTo>
                  <a:lnTo>
                    <a:pt x="2133" y="2309"/>
                  </a:lnTo>
                  <a:lnTo>
                    <a:pt x="2313" y="2584"/>
                  </a:lnTo>
                  <a:lnTo>
                    <a:pt x="2497" y="2715"/>
                  </a:lnTo>
                  <a:lnTo>
                    <a:pt x="2677" y="2783"/>
                  </a:lnTo>
                  <a:lnTo>
                    <a:pt x="2861" y="2989"/>
                  </a:lnTo>
                  <a:lnTo>
                    <a:pt x="3041" y="3127"/>
                  </a:lnTo>
                  <a:lnTo>
                    <a:pt x="3176" y="3395"/>
                  </a:lnTo>
                  <a:lnTo>
                    <a:pt x="3356" y="3532"/>
                  </a:lnTo>
                  <a:lnTo>
                    <a:pt x="3541" y="3670"/>
                  </a:lnTo>
                  <a:lnTo>
                    <a:pt x="3631" y="4144"/>
                  </a:lnTo>
                  <a:lnTo>
                    <a:pt x="3766" y="4412"/>
                  </a:lnTo>
                  <a:lnTo>
                    <a:pt x="3950" y="4550"/>
                  </a:lnTo>
                  <a:lnTo>
                    <a:pt x="4130" y="4756"/>
                  </a:lnTo>
                  <a:lnTo>
                    <a:pt x="4265" y="5024"/>
                  </a:lnTo>
                  <a:lnTo>
                    <a:pt x="4450" y="5024"/>
                  </a:lnTo>
                  <a:lnTo>
                    <a:pt x="4585" y="5299"/>
                  </a:lnTo>
                  <a:lnTo>
                    <a:pt x="4765" y="5436"/>
                  </a:lnTo>
                  <a:lnTo>
                    <a:pt x="4944" y="5567"/>
                  </a:lnTo>
                  <a:lnTo>
                    <a:pt x="5129" y="5773"/>
                  </a:lnTo>
                  <a:lnTo>
                    <a:pt x="5309" y="5773"/>
                  </a:lnTo>
                  <a:lnTo>
                    <a:pt x="5489" y="5910"/>
                  </a:lnTo>
                  <a:lnTo>
                    <a:pt x="5718" y="6048"/>
                  </a:lnTo>
                  <a:lnTo>
                    <a:pt x="5898" y="6316"/>
                  </a:lnTo>
                  <a:lnTo>
                    <a:pt x="6083" y="6385"/>
                  </a:lnTo>
                  <a:lnTo>
                    <a:pt x="6263" y="6659"/>
                  </a:lnTo>
                  <a:lnTo>
                    <a:pt x="6353" y="6996"/>
                  </a:lnTo>
                  <a:lnTo>
                    <a:pt x="6582" y="7271"/>
                  </a:lnTo>
                  <a:lnTo>
                    <a:pt x="6807" y="7470"/>
                  </a:lnTo>
                  <a:lnTo>
                    <a:pt x="7032" y="7745"/>
                  </a:lnTo>
                  <a:lnTo>
                    <a:pt x="7216" y="7814"/>
                  </a:lnTo>
                  <a:lnTo>
                    <a:pt x="7441" y="8013"/>
                  </a:lnTo>
                  <a:lnTo>
                    <a:pt x="7626" y="8288"/>
                  </a:lnTo>
                  <a:lnTo>
                    <a:pt x="8031" y="8425"/>
                  </a:lnTo>
                  <a:lnTo>
                    <a:pt x="8215" y="8625"/>
                  </a:lnTo>
                  <a:lnTo>
                    <a:pt x="8305" y="8968"/>
                  </a:lnTo>
                  <a:lnTo>
                    <a:pt x="8350" y="9443"/>
                  </a:lnTo>
                  <a:lnTo>
                    <a:pt x="8575" y="9711"/>
                  </a:lnTo>
                  <a:lnTo>
                    <a:pt x="8805" y="9780"/>
                  </a:lnTo>
                  <a:lnTo>
                    <a:pt x="9030" y="9848"/>
                  </a:lnTo>
                  <a:lnTo>
                    <a:pt x="9214" y="10054"/>
                  </a:lnTo>
                  <a:lnTo>
                    <a:pt x="9394" y="10254"/>
                  </a:lnTo>
                  <a:lnTo>
                    <a:pt x="9574" y="10391"/>
                  </a:lnTo>
                  <a:lnTo>
                    <a:pt x="9848" y="10391"/>
                  </a:lnTo>
                  <a:lnTo>
                    <a:pt x="10208" y="10529"/>
                  </a:lnTo>
                  <a:lnTo>
                    <a:pt x="10303" y="11071"/>
                  </a:lnTo>
                  <a:lnTo>
                    <a:pt x="10393" y="11346"/>
                  </a:lnTo>
                  <a:lnTo>
                    <a:pt x="10618" y="11614"/>
                  </a:lnTo>
                  <a:lnTo>
                    <a:pt x="10802" y="11752"/>
                  </a:lnTo>
                  <a:lnTo>
                    <a:pt x="10847" y="12020"/>
                  </a:lnTo>
                  <a:lnTo>
                    <a:pt x="10892" y="12295"/>
                  </a:lnTo>
                  <a:lnTo>
                    <a:pt x="10982" y="12563"/>
                  </a:lnTo>
                  <a:lnTo>
                    <a:pt x="11117" y="12906"/>
                  </a:lnTo>
                  <a:lnTo>
                    <a:pt x="11252" y="13243"/>
                  </a:lnTo>
                  <a:lnTo>
                    <a:pt x="11297" y="13518"/>
                  </a:lnTo>
                  <a:lnTo>
                    <a:pt x="11347" y="13786"/>
                  </a:lnTo>
                  <a:lnTo>
                    <a:pt x="11437" y="14061"/>
                  </a:lnTo>
                  <a:lnTo>
                    <a:pt x="11662" y="14329"/>
                  </a:lnTo>
                  <a:lnTo>
                    <a:pt x="11846" y="14467"/>
                  </a:lnTo>
                  <a:lnTo>
                    <a:pt x="11981" y="14741"/>
                  </a:lnTo>
                  <a:lnTo>
                    <a:pt x="11617" y="14741"/>
                  </a:lnTo>
                  <a:lnTo>
                    <a:pt x="11392" y="14673"/>
                  </a:lnTo>
                  <a:lnTo>
                    <a:pt x="11207" y="14604"/>
                  </a:lnTo>
                  <a:lnTo>
                    <a:pt x="10847" y="14604"/>
                  </a:lnTo>
                  <a:lnTo>
                    <a:pt x="10663" y="14398"/>
                  </a:lnTo>
                  <a:lnTo>
                    <a:pt x="10438" y="14329"/>
                  </a:lnTo>
                  <a:lnTo>
                    <a:pt x="10258" y="14329"/>
                  </a:lnTo>
                  <a:lnTo>
                    <a:pt x="10073" y="14467"/>
                  </a:lnTo>
                  <a:lnTo>
                    <a:pt x="9893" y="14535"/>
                  </a:lnTo>
                  <a:lnTo>
                    <a:pt x="8985" y="14535"/>
                  </a:lnTo>
                  <a:lnTo>
                    <a:pt x="8760" y="14604"/>
                  </a:lnTo>
                  <a:lnTo>
                    <a:pt x="8530" y="14604"/>
                  </a:lnTo>
                  <a:lnTo>
                    <a:pt x="8350" y="14467"/>
                  </a:lnTo>
                  <a:lnTo>
                    <a:pt x="8121" y="14398"/>
                  </a:lnTo>
                  <a:lnTo>
                    <a:pt x="7806" y="14467"/>
                  </a:lnTo>
                  <a:lnTo>
                    <a:pt x="7626" y="14604"/>
                  </a:lnTo>
                  <a:lnTo>
                    <a:pt x="7441" y="14741"/>
                  </a:lnTo>
                  <a:lnTo>
                    <a:pt x="7261" y="14810"/>
                  </a:lnTo>
                  <a:lnTo>
                    <a:pt x="5853" y="14810"/>
                  </a:lnTo>
                  <a:lnTo>
                    <a:pt x="5673" y="14878"/>
                  </a:lnTo>
                  <a:lnTo>
                    <a:pt x="5489" y="15010"/>
                  </a:lnTo>
                  <a:lnTo>
                    <a:pt x="4585" y="15010"/>
                  </a:lnTo>
                  <a:lnTo>
                    <a:pt x="4400" y="14941"/>
                  </a:lnTo>
                  <a:lnTo>
                    <a:pt x="4220" y="14741"/>
                  </a:lnTo>
                  <a:lnTo>
                    <a:pt x="4085" y="14467"/>
                  </a:lnTo>
                  <a:lnTo>
                    <a:pt x="3901" y="14267"/>
                  </a:lnTo>
                  <a:lnTo>
                    <a:pt x="3721" y="14198"/>
                  </a:lnTo>
                  <a:lnTo>
                    <a:pt x="3541" y="14061"/>
                  </a:lnTo>
                  <a:lnTo>
                    <a:pt x="3266" y="13992"/>
                  </a:lnTo>
                  <a:lnTo>
                    <a:pt x="3086" y="13855"/>
                  </a:lnTo>
                  <a:lnTo>
                    <a:pt x="2906" y="13855"/>
                  </a:lnTo>
                  <a:lnTo>
                    <a:pt x="2722" y="13718"/>
                  </a:lnTo>
                  <a:lnTo>
                    <a:pt x="2497" y="13381"/>
                  </a:lnTo>
                  <a:lnTo>
                    <a:pt x="2313" y="13243"/>
                  </a:lnTo>
                  <a:lnTo>
                    <a:pt x="2088" y="13243"/>
                  </a:lnTo>
                  <a:lnTo>
                    <a:pt x="1908" y="13112"/>
                  </a:lnTo>
                  <a:lnTo>
                    <a:pt x="1678" y="12838"/>
                  </a:lnTo>
                  <a:lnTo>
                    <a:pt x="1363" y="12563"/>
                  </a:lnTo>
                  <a:lnTo>
                    <a:pt x="1179" y="12363"/>
                  </a:lnTo>
                  <a:lnTo>
                    <a:pt x="999" y="12295"/>
                  </a:lnTo>
                  <a:lnTo>
                    <a:pt x="819" y="12089"/>
                  </a:lnTo>
                  <a:lnTo>
                    <a:pt x="679" y="11820"/>
                  </a:lnTo>
                  <a:lnTo>
                    <a:pt x="499" y="11477"/>
                  </a:lnTo>
                  <a:lnTo>
                    <a:pt x="274" y="11140"/>
                  </a:lnTo>
                  <a:lnTo>
                    <a:pt x="90" y="10934"/>
                  </a:lnTo>
                  <a:lnTo>
                    <a:pt x="180" y="11209"/>
                  </a:lnTo>
                  <a:lnTo>
                    <a:pt x="364" y="11408"/>
                  </a:lnTo>
                  <a:lnTo>
                    <a:pt x="634" y="11958"/>
                  </a:lnTo>
                  <a:lnTo>
                    <a:pt x="819" y="12226"/>
                  </a:lnTo>
                  <a:lnTo>
                    <a:pt x="999" y="12363"/>
                  </a:lnTo>
                  <a:lnTo>
                    <a:pt x="1224" y="12563"/>
                  </a:lnTo>
                  <a:lnTo>
                    <a:pt x="1408" y="12700"/>
                  </a:lnTo>
                  <a:lnTo>
                    <a:pt x="1588" y="12906"/>
                  </a:lnTo>
                  <a:lnTo>
                    <a:pt x="1768" y="13044"/>
                  </a:lnTo>
                  <a:lnTo>
                    <a:pt x="1953" y="13175"/>
                  </a:lnTo>
                  <a:lnTo>
                    <a:pt x="2133" y="13243"/>
                  </a:lnTo>
                  <a:lnTo>
                    <a:pt x="2313" y="13449"/>
                  </a:lnTo>
                  <a:lnTo>
                    <a:pt x="2497" y="13655"/>
                  </a:lnTo>
                  <a:lnTo>
                    <a:pt x="2722" y="13924"/>
                  </a:lnTo>
                  <a:lnTo>
                    <a:pt x="3086" y="13924"/>
                  </a:lnTo>
                  <a:lnTo>
                    <a:pt x="3266" y="14198"/>
                  </a:lnTo>
                  <a:lnTo>
                    <a:pt x="3496" y="14267"/>
                  </a:lnTo>
                  <a:lnTo>
                    <a:pt x="3676" y="14329"/>
                  </a:lnTo>
                  <a:lnTo>
                    <a:pt x="4040" y="14535"/>
                  </a:lnTo>
                  <a:lnTo>
                    <a:pt x="4220" y="14810"/>
                  </a:lnTo>
                  <a:lnTo>
                    <a:pt x="4450" y="15147"/>
                  </a:lnTo>
                  <a:lnTo>
                    <a:pt x="4175" y="15215"/>
                  </a:lnTo>
                  <a:lnTo>
                    <a:pt x="3950" y="15010"/>
                  </a:lnTo>
                  <a:lnTo>
                    <a:pt x="3766" y="14941"/>
                  </a:lnTo>
                  <a:lnTo>
                    <a:pt x="3586" y="15010"/>
                  </a:lnTo>
                  <a:lnTo>
                    <a:pt x="3406" y="15147"/>
                  </a:lnTo>
                  <a:lnTo>
                    <a:pt x="3176" y="15147"/>
                  </a:lnTo>
                  <a:lnTo>
                    <a:pt x="2812" y="15078"/>
                  </a:lnTo>
                  <a:lnTo>
                    <a:pt x="2632" y="14941"/>
                  </a:lnTo>
                  <a:lnTo>
                    <a:pt x="2452" y="15010"/>
                  </a:lnTo>
                  <a:lnTo>
                    <a:pt x="2268" y="15147"/>
                  </a:lnTo>
                  <a:lnTo>
                    <a:pt x="2088" y="15215"/>
                  </a:lnTo>
                  <a:lnTo>
                    <a:pt x="1768" y="15421"/>
                  </a:lnTo>
                  <a:lnTo>
                    <a:pt x="1633" y="15896"/>
                  </a:lnTo>
                  <a:lnTo>
                    <a:pt x="1453" y="16033"/>
                  </a:lnTo>
                  <a:lnTo>
                    <a:pt x="1269" y="16095"/>
                  </a:lnTo>
                  <a:lnTo>
                    <a:pt x="1089" y="16033"/>
                  </a:lnTo>
                  <a:lnTo>
                    <a:pt x="544" y="16033"/>
                  </a:lnTo>
                  <a:lnTo>
                    <a:pt x="724" y="16164"/>
                  </a:lnTo>
                  <a:lnTo>
                    <a:pt x="909" y="16301"/>
                  </a:lnTo>
                  <a:lnTo>
                    <a:pt x="1269" y="16301"/>
                  </a:lnTo>
                  <a:lnTo>
                    <a:pt x="1453" y="16164"/>
                  </a:lnTo>
                  <a:lnTo>
                    <a:pt x="1633" y="15896"/>
                  </a:lnTo>
                  <a:lnTo>
                    <a:pt x="1863" y="15621"/>
                  </a:lnTo>
                  <a:lnTo>
                    <a:pt x="2043" y="15484"/>
                  </a:lnTo>
                  <a:lnTo>
                    <a:pt x="2223" y="15284"/>
                  </a:lnTo>
                  <a:lnTo>
                    <a:pt x="2452" y="15215"/>
                  </a:lnTo>
                  <a:lnTo>
                    <a:pt x="3356" y="15215"/>
                  </a:lnTo>
                  <a:lnTo>
                    <a:pt x="3541" y="15147"/>
                  </a:lnTo>
                  <a:lnTo>
                    <a:pt x="3766" y="15078"/>
                  </a:lnTo>
                  <a:lnTo>
                    <a:pt x="3950" y="15215"/>
                  </a:lnTo>
                  <a:lnTo>
                    <a:pt x="4130" y="15284"/>
                  </a:lnTo>
                  <a:lnTo>
                    <a:pt x="4355" y="15353"/>
                  </a:lnTo>
                  <a:lnTo>
                    <a:pt x="4540" y="15353"/>
                  </a:lnTo>
                  <a:lnTo>
                    <a:pt x="4675" y="15078"/>
                  </a:lnTo>
                  <a:lnTo>
                    <a:pt x="4854" y="15010"/>
                  </a:lnTo>
                  <a:lnTo>
                    <a:pt x="5039" y="15147"/>
                  </a:lnTo>
                  <a:lnTo>
                    <a:pt x="5219" y="15353"/>
                  </a:lnTo>
                  <a:lnTo>
                    <a:pt x="5399" y="15484"/>
                  </a:lnTo>
                  <a:lnTo>
                    <a:pt x="5583" y="15484"/>
                  </a:lnTo>
                  <a:lnTo>
                    <a:pt x="5763" y="15621"/>
                  </a:lnTo>
                  <a:lnTo>
                    <a:pt x="5988" y="15758"/>
                  </a:lnTo>
                  <a:lnTo>
                    <a:pt x="6173" y="15827"/>
                  </a:lnTo>
                  <a:lnTo>
                    <a:pt x="6353" y="15896"/>
                  </a:lnTo>
                  <a:lnTo>
                    <a:pt x="6672" y="15964"/>
                  </a:lnTo>
                  <a:lnTo>
                    <a:pt x="6942" y="16033"/>
                  </a:lnTo>
                  <a:lnTo>
                    <a:pt x="7127" y="16301"/>
                  </a:lnTo>
                  <a:lnTo>
                    <a:pt x="7172" y="16576"/>
                  </a:lnTo>
                  <a:lnTo>
                    <a:pt x="7531" y="16913"/>
                  </a:lnTo>
                  <a:lnTo>
                    <a:pt x="7716" y="17119"/>
                  </a:lnTo>
                  <a:lnTo>
                    <a:pt x="7851" y="17593"/>
                  </a:lnTo>
                  <a:lnTo>
                    <a:pt x="7986" y="17862"/>
                  </a:lnTo>
                  <a:lnTo>
                    <a:pt x="7626" y="17930"/>
                  </a:lnTo>
                  <a:lnTo>
                    <a:pt x="7441" y="18136"/>
                  </a:lnTo>
                  <a:lnTo>
                    <a:pt x="7306" y="18405"/>
                  </a:lnTo>
                  <a:lnTo>
                    <a:pt x="7261" y="18748"/>
                  </a:lnTo>
                  <a:lnTo>
                    <a:pt x="6852" y="18954"/>
                  </a:lnTo>
                  <a:lnTo>
                    <a:pt x="6488" y="19016"/>
                  </a:lnTo>
                  <a:lnTo>
                    <a:pt x="6263" y="19222"/>
                  </a:lnTo>
                  <a:lnTo>
                    <a:pt x="6038" y="19559"/>
                  </a:lnTo>
                  <a:lnTo>
                    <a:pt x="5853" y="19697"/>
                  </a:lnTo>
                  <a:lnTo>
                    <a:pt x="5673" y="19765"/>
                  </a:lnTo>
                  <a:lnTo>
                    <a:pt x="5309" y="19765"/>
                  </a:lnTo>
                  <a:lnTo>
                    <a:pt x="5129" y="19834"/>
                  </a:lnTo>
                  <a:lnTo>
                    <a:pt x="4765" y="19902"/>
                  </a:lnTo>
                  <a:lnTo>
                    <a:pt x="4585" y="19971"/>
                  </a:lnTo>
                  <a:lnTo>
                    <a:pt x="4310" y="20040"/>
                  </a:lnTo>
                  <a:lnTo>
                    <a:pt x="3856" y="20040"/>
                  </a:lnTo>
                  <a:lnTo>
                    <a:pt x="3676" y="20108"/>
                  </a:lnTo>
                  <a:lnTo>
                    <a:pt x="3451" y="20239"/>
                  </a:lnTo>
                  <a:lnTo>
                    <a:pt x="3266" y="20377"/>
                  </a:lnTo>
                  <a:lnTo>
                    <a:pt x="3086" y="20514"/>
                  </a:lnTo>
                  <a:lnTo>
                    <a:pt x="2906" y="20583"/>
                  </a:lnTo>
                  <a:lnTo>
                    <a:pt x="2632" y="20583"/>
                  </a:lnTo>
                  <a:lnTo>
                    <a:pt x="2452" y="20651"/>
                  </a:lnTo>
                  <a:lnTo>
                    <a:pt x="2268" y="20651"/>
                  </a:lnTo>
                  <a:lnTo>
                    <a:pt x="2088" y="20720"/>
                  </a:lnTo>
                  <a:lnTo>
                    <a:pt x="1044" y="20720"/>
                  </a:lnTo>
                  <a:lnTo>
                    <a:pt x="864" y="20782"/>
                  </a:lnTo>
                  <a:lnTo>
                    <a:pt x="679" y="20851"/>
                  </a:lnTo>
                  <a:lnTo>
                    <a:pt x="364" y="20851"/>
                  </a:lnTo>
                  <a:lnTo>
                    <a:pt x="180" y="20920"/>
                  </a:lnTo>
                  <a:lnTo>
                    <a:pt x="0" y="21194"/>
                  </a:lnTo>
                  <a:lnTo>
                    <a:pt x="180" y="21194"/>
                  </a:lnTo>
                  <a:lnTo>
                    <a:pt x="364" y="21057"/>
                  </a:lnTo>
                  <a:lnTo>
                    <a:pt x="544" y="20920"/>
                  </a:lnTo>
                  <a:lnTo>
                    <a:pt x="724" y="20851"/>
                  </a:lnTo>
                  <a:lnTo>
                    <a:pt x="909" y="20851"/>
                  </a:lnTo>
                  <a:lnTo>
                    <a:pt x="1089" y="20782"/>
                  </a:lnTo>
                  <a:lnTo>
                    <a:pt x="1269" y="20720"/>
                  </a:lnTo>
                  <a:lnTo>
                    <a:pt x="1453" y="20651"/>
                  </a:lnTo>
                  <a:lnTo>
                    <a:pt x="1818" y="20651"/>
                  </a:lnTo>
                  <a:lnTo>
                    <a:pt x="2088" y="20720"/>
                  </a:lnTo>
                  <a:lnTo>
                    <a:pt x="2812" y="20720"/>
                  </a:lnTo>
                  <a:lnTo>
                    <a:pt x="2996" y="20651"/>
                  </a:lnTo>
                  <a:lnTo>
                    <a:pt x="3176" y="20651"/>
                  </a:lnTo>
                  <a:lnTo>
                    <a:pt x="3406" y="20583"/>
                  </a:lnTo>
                  <a:lnTo>
                    <a:pt x="3586" y="20377"/>
                  </a:lnTo>
                  <a:lnTo>
                    <a:pt x="3766" y="20239"/>
                  </a:lnTo>
                  <a:lnTo>
                    <a:pt x="4175" y="20239"/>
                  </a:lnTo>
                  <a:lnTo>
                    <a:pt x="4355" y="20108"/>
                  </a:lnTo>
                  <a:lnTo>
                    <a:pt x="4585" y="20040"/>
                  </a:lnTo>
                  <a:lnTo>
                    <a:pt x="5129" y="20040"/>
                  </a:lnTo>
                  <a:lnTo>
                    <a:pt x="5354" y="19971"/>
                  </a:lnTo>
                  <a:lnTo>
                    <a:pt x="5538" y="19902"/>
                  </a:lnTo>
                  <a:lnTo>
                    <a:pt x="5763" y="19971"/>
                  </a:lnTo>
                  <a:lnTo>
                    <a:pt x="5988" y="19971"/>
                  </a:lnTo>
                  <a:lnTo>
                    <a:pt x="6173" y="19834"/>
                  </a:lnTo>
                  <a:lnTo>
                    <a:pt x="6308" y="19559"/>
                  </a:lnTo>
                  <a:lnTo>
                    <a:pt x="6398" y="19291"/>
                  </a:lnTo>
                  <a:lnTo>
                    <a:pt x="6582" y="19222"/>
                  </a:lnTo>
                  <a:lnTo>
                    <a:pt x="6852" y="19154"/>
                  </a:lnTo>
                  <a:lnTo>
                    <a:pt x="7032" y="19016"/>
                  </a:lnTo>
                  <a:lnTo>
                    <a:pt x="7216" y="18817"/>
                  </a:lnTo>
                  <a:lnTo>
                    <a:pt x="7396" y="18611"/>
                  </a:lnTo>
                  <a:lnTo>
                    <a:pt x="7576" y="18342"/>
                  </a:lnTo>
                  <a:lnTo>
                    <a:pt x="7761" y="18274"/>
                  </a:lnTo>
                  <a:lnTo>
                    <a:pt x="7941" y="18068"/>
                  </a:lnTo>
                  <a:lnTo>
                    <a:pt x="8121" y="17930"/>
                  </a:lnTo>
                  <a:lnTo>
                    <a:pt x="8305" y="17862"/>
                  </a:lnTo>
                  <a:lnTo>
                    <a:pt x="8485" y="17999"/>
                  </a:lnTo>
                  <a:lnTo>
                    <a:pt x="8670" y="18068"/>
                  </a:lnTo>
                  <a:lnTo>
                    <a:pt x="8850" y="18068"/>
                  </a:lnTo>
                  <a:lnTo>
                    <a:pt x="9030" y="18136"/>
                  </a:lnTo>
                  <a:lnTo>
                    <a:pt x="9349" y="18205"/>
                  </a:lnTo>
                  <a:lnTo>
                    <a:pt x="9529" y="18205"/>
                  </a:lnTo>
                  <a:lnTo>
                    <a:pt x="9803" y="18274"/>
                  </a:lnTo>
                  <a:lnTo>
                    <a:pt x="10028" y="18342"/>
                  </a:lnTo>
                  <a:lnTo>
                    <a:pt x="10208" y="18473"/>
                  </a:lnTo>
                  <a:lnTo>
                    <a:pt x="10393" y="18611"/>
                  </a:lnTo>
                  <a:lnTo>
                    <a:pt x="10573" y="18748"/>
                  </a:lnTo>
                  <a:lnTo>
                    <a:pt x="10753" y="18817"/>
                  </a:lnTo>
                  <a:lnTo>
                    <a:pt x="10937" y="18817"/>
                  </a:lnTo>
                  <a:lnTo>
                    <a:pt x="11117" y="18954"/>
                  </a:lnTo>
                  <a:lnTo>
                    <a:pt x="11297" y="19085"/>
                  </a:lnTo>
                  <a:lnTo>
                    <a:pt x="11482" y="19291"/>
                  </a:lnTo>
                  <a:lnTo>
                    <a:pt x="11752" y="19359"/>
                  </a:lnTo>
                  <a:lnTo>
                    <a:pt x="11936" y="19359"/>
                  </a:lnTo>
                  <a:lnTo>
                    <a:pt x="12116" y="19559"/>
                  </a:lnTo>
                  <a:lnTo>
                    <a:pt x="12296" y="19697"/>
                  </a:lnTo>
                  <a:lnTo>
                    <a:pt x="12480" y="19765"/>
                  </a:lnTo>
                  <a:lnTo>
                    <a:pt x="12705" y="19902"/>
                  </a:lnTo>
                  <a:lnTo>
                    <a:pt x="12885" y="19971"/>
                  </a:lnTo>
                  <a:lnTo>
                    <a:pt x="13524" y="19971"/>
                  </a:lnTo>
                  <a:lnTo>
                    <a:pt x="13749" y="20040"/>
                  </a:lnTo>
                  <a:lnTo>
                    <a:pt x="13979" y="20239"/>
                  </a:lnTo>
                  <a:lnTo>
                    <a:pt x="14204" y="20308"/>
                  </a:lnTo>
                  <a:lnTo>
                    <a:pt x="15067" y="20308"/>
                  </a:lnTo>
                  <a:lnTo>
                    <a:pt x="15247" y="20377"/>
                  </a:lnTo>
                  <a:lnTo>
                    <a:pt x="15472" y="20583"/>
                  </a:lnTo>
                  <a:lnTo>
                    <a:pt x="15657" y="20651"/>
                  </a:lnTo>
                  <a:lnTo>
                    <a:pt x="15837" y="20720"/>
                  </a:lnTo>
                  <a:lnTo>
                    <a:pt x="16066" y="20782"/>
                  </a:lnTo>
                  <a:lnTo>
                    <a:pt x="16471" y="20782"/>
                  </a:lnTo>
                  <a:lnTo>
                    <a:pt x="16656" y="20851"/>
                  </a:lnTo>
                  <a:lnTo>
                    <a:pt x="16835" y="21057"/>
                  </a:lnTo>
                  <a:lnTo>
                    <a:pt x="17470" y="21057"/>
                  </a:lnTo>
                  <a:lnTo>
                    <a:pt x="17699" y="21126"/>
                  </a:lnTo>
                  <a:lnTo>
                    <a:pt x="18694" y="21126"/>
                  </a:lnTo>
                  <a:lnTo>
                    <a:pt x="18923" y="21325"/>
                  </a:lnTo>
                  <a:lnTo>
                    <a:pt x="19148" y="21531"/>
                  </a:lnTo>
                  <a:lnTo>
                    <a:pt x="20376" y="21531"/>
                  </a:lnTo>
                  <a:lnTo>
                    <a:pt x="20601" y="21600"/>
                  </a:lnTo>
                  <a:lnTo>
                    <a:pt x="20831" y="21600"/>
                  </a:lnTo>
                  <a:lnTo>
                    <a:pt x="20237" y="21600"/>
                  </a:lnTo>
                  <a:lnTo>
                    <a:pt x="19877" y="21463"/>
                  </a:lnTo>
                  <a:lnTo>
                    <a:pt x="19647" y="21394"/>
                  </a:lnTo>
                  <a:lnTo>
                    <a:pt x="19287" y="21463"/>
                  </a:lnTo>
                  <a:lnTo>
                    <a:pt x="19103" y="21531"/>
                  </a:lnTo>
                  <a:lnTo>
                    <a:pt x="18923" y="21463"/>
                  </a:lnTo>
                  <a:lnTo>
                    <a:pt x="18833" y="21194"/>
                  </a:lnTo>
                  <a:lnTo>
                    <a:pt x="18424" y="21057"/>
                  </a:lnTo>
                  <a:lnTo>
                    <a:pt x="18244" y="21057"/>
                  </a:lnTo>
                  <a:lnTo>
                    <a:pt x="18014" y="20988"/>
                  </a:lnTo>
                  <a:lnTo>
                    <a:pt x="17744" y="20920"/>
                  </a:lnTo>
                  <a:lnTo>
                    <a:pt x="17380" y="20851"/>
                  </a:lnTo>
                  <a:lnTo>
                    <a:pt x="17155" y="20782"/>
                  </a:lnTo>
                  <a:lnTo>
                    <a:pt x="16970" y="20782"/>
                  </a:lnTo>
                  <a:lnTo>
                    <a:pt x="16701" y="20851"/>
                  </a:lnTo>
                  <a:lnTo>
                    <a:pt x="16201" y="20851"/>
                  </a:lnTo>
                  <a:lnTo>
                    <a:pt x="15972" y="20583"/>
                  </a:lnTo>
                  <a:lnTo>
                    <a:pt x="15792" y="20583"/>
                  </a:lnTo>
                  <a:lnTo>
                    <a:pt x="15472" y="20514"/>
                  </a:lnTo>
                  <a:lnTo>
                    <a:pt x="15112" y="20514"/>
                  </a:lnTo>
                  <a:lnTo>
                    <a:pt x="14928" y="20377"/>
                  </a:lnTo>
                  <a:lnTo>
                    <a:pt x="14703" y="20171"/>
                  </a:lnTo>
                  <a:lnTo>
                    <a:pt x="14523" y="20040"/>
                  </a:lnTo>
                  <a:lnTo>
                    <a:pt x="14339" y="19971"/>
                  </a:lnTo>
                  <a:lnTo>
                    <a:pt x="13979" y="19971"/>
                  </a:lnTo>
                  <a:lnTo>
                    <a:pt x="13794" y="19902"/>
                  </a:lnTo>
                  <a:lnTo>
                    <a:pt x="13524" y="19834"/>
                  </a:lnTo>
                  <a:lnTo>
                    <a:pt x="13250" y="19765"/>
                  </a:lnTo>
                  <a:lnTo>
                    <a:pt x="13070" y="19628"/>
                  </a:lnTo>
                  <a:lnTo>
                    <a:pt x="12840" y="19497"/>
                  </a:lnTo>
                  <a:lnTo>
                    <a:pt x="11981" y="19497"/>
                  </a:lnTo>
                  <a:lnTo>
                    <a:pt x="11617" y="19428"/>
                  </a:lnTo>
                  <a:lnTo>
                    <a:pt x="11437" y="19085"/>
                  </a:lnTo>
                  <a:lnTo>
                    <a:pt x="11252" y="18817"/>
                  </a:lnTo>
                  <a:lnTo>
                    <a:pt x="10663" y="18817"/>
                  </a:lnTo>
                  <a:lnTo>
                    <a:pt x="10303" y="18405"/>
                  </a:lnTo>
                  <a:lnTo>
                    <a:pt x="10073" y="18136"/>
                  </a:lnTo>
                  <a:lnTo>
                    <a:pt x="9848" y="17999"/>
                  </a:lnTo>
                  <a:lnTo>
                    <a:pt x="8850" y="17999"/>
                  </a:lnTo>
                  <a:lnTo>
                    <a:pt x="8670" y="17862"/>
                  </a:lnTo>
                  <a:lnTo>
                    <a:pt x="8170" y="17731"/>
                  </a:lnTo>
                  <a:lnTo>
                    <a:pt x="7716" y="17525"/>
                  </a:lnTo>
                  <a:lnTo>
                    <a:pt x="7626" y="17250"/>
                  </a:lnTo>
                  <a:lnTo>
                    <a:pt x="7671" y="16982"/>
                  </a:lnTo>
                  <a:lnTo>
                    <a:pt x="7531" y="16707"/>
                  </a:lnTo>
                  <a:lnTo>
                    <a:pt x="7396" y="16439"/>
                  </a:lnTo>
                  <a:lnTo>
                    <a:pt x="7261" y="16164"/>
                  </a:lnTo>
                  <a:lnTo>
                    <a:pt x="7077" y="15964"/>
                  </a:lnTo>
                  <a:lnTo>
                    <a:pt x="6897" y="15827"/>
                  </a:lnTo>
                  <a:lnTo>
                    <a:pt x="6717" y="15758"/>
                  </a:lnTo>
                  <a:lnTo>
                    <a:pt x="6353" y="15552"/>
                  </a:lnTo>
                  <a:lnTo>
                    <a:pt x="6173" y="15552"/>
                  </a:lnTo>
                  <a:lnTo>
                    <a:pt x="5988" y="15484"/>
                  </a:lnTo>
                  <a:lnTo>
                    <a:pt x="5763" y="15421"/>
                  </a:lnTo>
                  <a:lnTo>
                    <a:pt x="5444" y="15421"/>
                  </a:lnTo>
                  <a:lnTo>
                    <a:pt x="5264" y="15284"/>
                  </a:lnTo>
                  <a:lnTo>
                    <a:pt x="5084" y="15215"/>
                  </a:lnTo>
                  <a:lnTo>
                    <a:pt x="5354" y="15147"/>
                  </a:lnTo>
                  <a:lnTo>
                    <a:pt x="5538" y="15010"/>
                  </a:lnTo>
                  <a:lnTo>
                    <a:pt x="5718" y="14941"/>
                  </a:lnTo>
                  <a:lnTo>
                    <a:pt x="6897" y="14941"/>
                  </a:lnTo>
                  <a:lnTo>
                    <a:pt x="7077" y="14878"/>
                  </a:lnTo>
                  <a:lnTo>
                    <a:pt x="7441" y="14878"/>
                  </a:lnTo>
                  <a:lnTo>
                    <a:pt x="7851" y="14810"/>
                  </a:lnTo>
                  <a:lnTo>
                    <a:pt x="8031" y="14673"/>
                  </a:lnTo>
                  <a:lnTo>
                    <a:pt x="8215" y="14604"/>
                  </a:lnTo>
                  <a:lnTo>
                    <a:pt x="8850" y="14604"/>
                  </a:lnTo>
                  <a:lnTo>
                    <a:pt x="9120" y="14535"/>
                  </a:lnTo>
                  <a:lnTo>
                    <a:pt x="9304" y="14467"/>
                  </a:lnTo>
                  <a:lnTo>
                    <a:pt x="9664" y="14467"/>
                  </a:lnTo>
                  <a:lnTo>
                    <a:pt x="9848" y="14604"/>
                  </a:lnTo>
                  <a:lnTo>
                    <a:pt x="10073" y="14673"/>
                  </a:lnTo>
                  <a:lnTo>
                    <a:pt x="10847" y="14673"/>
                  </a:lnTo>
                  <a:lnTo>
                    <a:pt x="11027" y="14741"/>
                  </a:lnTo>
                  <a:lnTo>
                    <a:pt x="11572" y="14741"/>
                  </a:lnTo>
                  <a:lnTo>
                    <a:pt x="11752" y="14941"/>
                  </a:lnTo>
                  <a:lnTo>
                    <a:pt x="12116" y="15078"/>
                  </a:lnTo>
                  <a:lnTo>
                    <a:pt x="12296" y="15147"/>
                  </a:lnTo>
                  <a:lnTo>
                    <a:pt x="12525" y="15215"/>
                  </a:lnTo>
                  <a:lnTo>
                    <a:pt x="12705" y="15215"/>
                  </a:lnTo>
                  <a:lnTo>
                    <a:pt x="12840" y="15484"/>
                  </a:lnTo>
                  <a:lnTo>
                    <a:pt x="13070" y="15758"/>
                  </a:lnTo>
                  <a:lnTo>
                    <a:pt x="13340" y="15827"/>
                  </a:lnTo>
                  <a:lnTo>
                    <a:pt x="13524" y="15896"/>
                  </a:lnTo>
                  <a:lnTo>
                    <a:pt x="13704" y="16033"/>
                  </a:lnTo>
                  <a:lnTo>
                    <a:pt x="13884" y="16301"/>
                  </a:lnTo>
                  <a:lnTo>
                    <a:pt x="14069" y="16439"/>
                  </a:lnTo>
                  <a:lnTo>
                    <a:pt x="14249" y="16507"/>
                  </a:lnTo>
                  <a:lnTo>
                    <a:pt x="14478" y="16576"/>
                  </a:lnTo>
                  <a:lnTo>
                    <a:pt x="14658" y="16576"/>
                  </a:lnTo>
                  <a:lnTo>
                    <a:pt x="14838" y="16638"/>
                  </a:lnTo>
                  <a:lnTo>
                    <a:pt x="15022" y="16844"/>
                  </a:lnTo>
                  <a:lnTo>
                    <a:pt x="15202" y="17050"/>
                  </a:lnTo>
                  <a:lnTo>
                    <a:pt x="15517" y="17119"/>
                  </a:lnTo>
                  <a:lnTo>
                    <a:pt x="15702" y="17119"/>
                  </a:lnTo>
                  <a:lnTo>
                    <a:pt x="15882" y="17250"/>
                  </a:lnTo>
                  <a:lnTo>
                    <a:pt x="16246" y="17387"/>
                  </a:lnTo>
                  <a:lnTo>
                    <a:pt x="16561" y="17456"/>
                  </a:lnTo>
                  <a:lnTo>
                    <a:pt x="16835" y="17525"/>
                  </a:lnTo>
                  <a:lnTo>
                    <a:pt x="17245" y="17799"/>
                  </a:lnTo>
                  <a:lnTo>
                    <a:pt x="17425" y="17930"/>
                  </a:lnTo>
                  <a:lnTo>
                    <a:pt x="17605" y="18205"/>
                  </a:lnTo>
                  <a:lnTo>
                    <a:pt x="17924" y="18473"/>
                  </a:lnTo>
                  <a:lnTo>
                    <a:pt x="18104" y="18611"/>
                  </a:lnTo>
                  <a:lnTo>
                    <a:pt x="18289" y="18748"/>
                  </a:lnTo>
                  <a:lnTo>
                    <a:pt x="18514" y="18885"/>
                  </a:lnTo>
                  <a:lnTo>
                    <a:pt x="18788" y="19016"/>
                  </a:lnTo>
                  <a:lnTo>
                    <a:pt x="19013" y="19222"/>
                  </a:lnTo>
                  <a:lnTo>
                    <a:pt x="19193" y="19359"/>
                  </a:lnTo>
                  <a:lnTo>
                    <a:pt x="19377" y="19559"/>
                  </a:lnTo>
                  <a:lnTo>
                    <a:pt x="19557" y="19765"/>
                  </a:lnTo>
                  <a:lnTo>
                    <a:pt x="19877" y="19834"/>
                  </a:lnTo>
                  <a:lnTo>
                    <a:pt x="20057" y="19902"/>
                  </a:lnTo>
                  <a:lnTo>
                    <a:pt x="20286" y="20040"/>
                  </a:lnTo>
                  <a:lnTo>
                    <a:pt x="20511" y="20239"/>
                  </a:lnTo>
                  <a:lnTo>
                    <a:pt x="20691" y="20514"/>
                  </a:lnTo>
                  <a:lnTo>
                    <a:pt x="20876" y="20583"/>
                  </a:lnTo>
                  <a:lnTo>
                    <a:pt x="21056" y="20651"/>
                  </a:lnTo>
                  <a:lnTo>
                    <a:pt x="21236" y="20851"/>
                  </a:lnTo>
                  <a:lnTo>
                    <a:pt x="21420" y="21057"/>
                  </a:lnTo>
                  <a:lnTo>
                    <a:pt x="21600" y="21126"/>
                  </a:lnTo>
                  <a:lnTo>
                    <a:pt x="21420" y="20988"/>
                  </a:lnTo>
                  <a:lnTo>
                    <a:pt x="21191" y="20720"/>
                  </a:lnTo>
                  <a:lnTo>
                    <a:pt x="21056" y="20445"/>
                  </a:lnTo>
                  <a:lnTo>
                    <a:pt x="20876" y="20377"/>
                  </a:lnTo>
                  <a:lnTo>
                    <a:pt x="20646" y="20171"/>
                  </a:lnTo>
                  <a:lnTo>
                    <a:pt x="20421" y="19902"/>
                  </a:lnTo>
                  <a:lnTo>
                    <a:pt x="20237" y="19628"/>
                  </a:lnTo>
                  <a:lnTo>
                    <a:pt x="20057" y="19559"/>
                  </a:lnTo>
                  <a:lnTo>
                    <a:pt x="19877" y="19559"/>
                  </a:lnTo>
                  <a:lnTo>
                    <a:pt x="19692" y="19428"/>
                  </a:lnTo>
                  <a:lnTo>
                    <a:pt x="19512" y="19291"/>
                  </a:lnTo>
                  <a:lnTo>
                    <a:pt x="19193" y="19016"/>
                  </a:lnTo>
                  <a:lnTo>
                    <a:pt x="19013" y="18885"/>
                  </a:lnTo>
                  <a:lnTo>
                    <a:pt x="18833" y="18817"/>
                  </a:lnTo>
                  <a:lnTo>
                    <a:pt x="18604" y="18748"/>
                  </a:lnTo>
                  <a:lnTo>
                    <a:pt x="18424" y="18473"/>
                  </a:lnTo>
                  <a:lnTo>
                    <a:pt x="18199" y="18473"/>
                  </a:lnTo>
                  <a:lnTo>
                    <a:pt x="17969" y="18136"/>
                  </a:lnTo>
                  <a:lnTo>
                    <a:pt x="17789" y="17862"/>
                  </a:lnTo>
                  <a:lnTo>
                    <a:pt x="17605" y="17731"/>
                  </a:lnTo>
                  <a:lnTo>
                    <a:pt x="17425" y="17593"/>
                  </a:lnTo>
                  <a:lnTo>
                    <a:pt x="17155" y="17525"/>
                  </a:lnTo>
                  <a:lnTo>
                    <a:pt x="16970" y="17387"/>
                  </a:lnTo>
                  <a:lnTo>
                    <a:pt x="16791" y="17250"/>
                  </a:lnTo>
                  <a:lnTo>
                    <a:pt x="16426" y="17250"/>
                  </a:lnTo>
                  <a:lnTo>
                    <a:pt x="16201" y="17050"/>
                  </a:lnTo>
                  <a:lnTo>
                    <a:pt x="16017" y="16844"/>
                  </a:lnTo>
                  <a:lnTo>
                    <a:pt x="15837" y="16844"/>
                  </a:lnTo>
                  <a:lnTo>
                    <a:pt x="15657" y="16707"/>
                  </a:lnTo>
                  <a:lnTo>
                    <a:pt x="15427" y="16576"/>
                  </a:lnTo>
                  <a:lnTo>
                    <a:pt x="15157" y="16507"/>
                  </a:lnTo>
                  <a:lnTo>
                    <a:pt x="14973" y="16507"/>
                  </a:lnTo>
                  <a:lnTo>
                    <a:pt x="14703" y="16439"/>
                  </a:lnTo>
                  <a:lnTo>
                    <a:pt x="14478" y="16370"/>
                  </a:lnTo>
                  <a:lnTo>
                    <a:pt x="14294" y="16233"/>
                  </a:lnTo>
                  <a:lnTo>
                    <a:pt x="14069" y="15964"/>
                  </a:lnTo>
                  <a:lnTo>
                    <a:pt x="13839" y="15690"/>
                  </a:lnTo>
                  <a:lnTo>
                    <a:pt x="13614" y="15484"/>
                  </a:lnTo>
                  <a:lnTo>
                    <a:pt x="13434" y="15353"/>
                  </a:lnTo>
                  <a:lnTo>
                    <a:pt x="13205" y="15215"/>
                  </a:lnTo>
                  <a:lnTo>
                    <a:pt x="12840" y="15078"/>
                  </a:lnTo>
                  <a:lnTo>
                    <a:pt x="12660" y="14941"/>
                  </a:lnTo>
                  <a:lnTo>
                    <a:pt x="12251" y="14741"/>
                  </a:lnTo>
                  <a:lnTo>
                    <a:pt x="12071" y="14604"/>
                  </a:lnTo>
                  <a:lnTo>
                    <a:pt x="11981" y="14329"/>
                  </a:lnTo>
                  <a:lnTo>
                    <a:pt x="11846" y="14061"/>
                  </a:lnTo>
                  <a:lnTo>
                    <a:pt x="11662" y="13924"/>
                  </a:lnTo>
                  <a:lnTo>
                    <a:pt x="11527" y="13587"/>
                  </a:lnTo>
                  <a:lnTo>
                    <a:pt x="11297" y="13312"/>
                  </a:lnTo>
                  <a:lnTo>
                    <a:pt x="11252" y="13044"/>
                  </a:lnTo>
                  <a:lnTo>
                    <a:pt x="11207" y="12769"/>
                  </a:lnTo>
                  <a:lnTo>
                    <a:pt x="11117" y="12501"/>
                  </a:lnTo>
                  <a:lnTo>
                    <a:pt x="11027" y="12226"/>
                  </a:lnTo>
                  <a:lnTo>
                    <a:pt x="10937" y="11958"/>
                  </a:lnTo>
                  <a:lnTo>
                    <a:pt x="10892" y="11683"/>
                  </a:lnTo>
                  <a:lnTo>
                    <a:pt x="10802" y="11408"/>
                  </a:lnTo>
                  <a:lnTo>
                    <a:pt x="10708" y="11140"/>
                  </a:lnTo>
                  <a:lnTo>
                    <a:pt x="10528" y="10934"/>
                  </a:lnTo>
                  <a:lnTo>
                    <a:pt x="10438" y="10666"/>
                  </a:lnTo>
                  <a:lnTo>
                    <a:pt x="10303" y="10391"/>
                  </a:lnTo>
                  <a:lnTo>
                    <a:pt x="10118" y="10254"/>
                  </a:lnTo>
                  <a:lnTo>
                    <a:pt x="9893" y="10123"/>
                  </a:lnTo>
                  <a:lnTo>
                    <a:pt x="9709" y="9986"/>
                  </a:lnTo>
                  <a:lnTo>
                    <a:pt x="9484" y="9917"/>
                  </a:lnTo>
                  <a:lnTo>
                    <a:pt x="9304" y="9848"/>
                  </a:lnTo>
                  <a:lnTo>
                    <a:pt x="9120" y="9711"/>
                  </a:lnTo>
                  <a:lnTo>
                    <a:pt x="8940" y="9443"/>
                  </a:lnTo>
                  <a:lnTo>
                    <a:pt x="8760" y="9168"/>
                  </a:lnTo>
                  <a:lnTo>
                    <a:pt x="8575" y="8968"/>
                  </a:lnTo>
                  <a:lnTo>
                    <a:pt x="8395" y="8900"/>
                  </a:lnTo>
                  <a:lnTo>
                    <a:pt x="8260" y="8556"/>
                  </a:lnTo>
                  <a:lnTo>
                    <a:pt x="8076" y="8357"/>
                  </a:lnTo>
                  <a:lnTo>
                    <a:pt x="7716" y="8082"/>
                  </a:lnTo>
                  <a:lnTo>
                    <a:pt x="7531" y="7814"/>
                  </a:lnTo>
                  <a:lnTo>
                    <a:pt x="7351" y="7608"/>
                  </a:lnTo>
                  <a:lnTo>
                    <a:pt x="7172" y="7539"/>
                  </a:lnTo>
                  <a:lnTo>
                    <a:pt x="6987" y="7402"/>
                  </a:lnTo>
                  <a:lnTo>
                    <a:pt x="6807" y="7133"/>
                  </a:lnTo>
                  <a:lnTo>
                    <a:pt x="6672" y="6859"/>
                  </a:lnTo>
                  <a:lnTo>
                    <a:pt x="6488" y="6659"/>
                  </a:lnTo>
                  <a:lnTo>
                    <a:pt x="6263" y="6316"/>
                  </a:lnTo>
                  <a:lnTo>
                    <a:pt x="6083" y="6048"/>
                  </a:lnTo>
                  <a:lnTo>
                    <a:pt x="5898" y="5910"/>
                  </a:lnTo>
                  <a:lnTo>
                    <a:pt x="5718" y="5910"/>
                  </a:lnTo>
                  <a:lnTo>
                    <a:pt x="5489" y="5704"/>
                  </a:lnTo>
                  <a:lnTo>
                    <a:pt x="5264" y="5505"/>
                  </a:lnTo>
                  <a:lnTo>
                    <a:pt x="5084" y="5367"/>
                  </a:lnTo>
                  <a:lnTo>
                    <a:pt x="4899" y="5161"/>
                  </a:lnTo>
                  <a:lnTo>
                    <a:pt x="4720" y="5024"/>
                  </a:lnTo>
                  <a:lnTo>
                    <a:pt x="4540" y="4893"/>
                  </a:lnTo>
                  <a:lnTo>
                    <a:pt x="4355" y="4687"/>
                  </a:lnTo>
                  <a:lnTo>
                    <a:pt x="4175" y="4618"/>
                  </a:lnTo>
                  <a:lnTo>
                    <a:pt x="3995" y="4481"/>
                  </a:lnTo>
                  <a:lnTo>
                    <a:pt x="3856" y="4213"/>
                  </a:lnTo>
                  <a:lnTo>
                    <a:pt x="3766" y="3938"/>
                  </a:lnTo>
                  <a:lnTo>
                    <a:pt x="3631" y="3670"/>
                  </a:lnTo>
                  <a:lnTo>
                    <a:pt x="3496" y="3395"/>
                  </a:lnTo>
                  <a:lnTo>
                    <a:pt x="3356" y="3127"/>
                  </a:lnTo>
                  <a:lnTo>
                    <a:pt x="2996" y="2715"/>
                  </a:lnTo>
                  <a:lnTo>
                    <a:pt x="2812" y="2515"/>
                  </a:lnTo>
                  <a:lnTo>
                    <a:pt x="2452" y="2378"/>
                  </a:lnTo>
                  <a:lnTo>
                    <a:pt x="2268" y="2241"/>
                  </a:lnTo>
                  <a:lnTo>
                    <a:pt x="2088" y="2172"/>
                  </a:lnTo>
                  <a:lnTo>
                    <a:pt x="1908" y="2041"/>
                  </a:lnTo>
                  <a:lnTo>
                    <a:pt x="1768" y="1766"/>
                  </a:lnTo>
                  <a:lnTo>
                    <a:pt x="1678" y="1492"/>
                  </a:lnTo>
                  <a:lnTo>
                    <a:pt x="1543" y="1223"/>
                  </a:lnTo>
                  <a:lnTo>
                    <a:pt x="1363" y="1017"/>
                  </a:lnTo>
                  <a:lnTo>
                    <a:pt x="1224" y="749"/>
                  </a:lnTo>
                  <a:lnTo>
                    <a:pt x="1044" y="543"/>
                  </a:lnTo>
                  <a:lnTo>
                    <a:pt x="864" y="406"/>
                  </a:lnTo>
                  <a:lnTo>
                    <a:pt x="679" y="275"/>
                  </a:lnTo>
                  <a:lnTo>
                    <a:pt x="499" y="69"/>
                  </a:lnTo>
                  <a:lnTo>
                    <a:pt x="409" y="0"/>
                  </a:lnTo>
                </a:path>
              </a:pathLst>
            </a:custGeom>
            <a:solidFill>
              <a:srgbClr val="747474"/>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173" name="AutoShape 14"/>
            <p:cNvSpPr/>
            <p:nvPr/>
          </p:nvSpPr>
          <p:spPr>
            <a:xfrm>
              <a:off x="-1" y="0"/>
              <a:ext cx="8377238" cy="18453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43" y="21600"/>
                  </a:lnTo>
                  <a:lnTo>
                    <a:pt x="21157" y="21600"/>
                  </a:lnTo>
                  <a:lnTo>
                    <a:pt x="21600" y="0"/>
                  </a:lnTo>
                  <a:lnTo>
                    <a:pt x="0" y="0"/>
                  </a:lnTo>
                </a:path>
              </a:pathLst>
            </a:custGeom>
            <a:solidFill>
              <a:srgbClr val="9A9A9A"/>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174" name="AutoShape 15"/>
            <p:cNvSpPr/>
            <p:nvPr/>
          </p:nvSpPr>
          <p:spPr>
            <a:xfrm>
              <a:off x="-1" y="0"/>
              <a:ext cx="168500" cy="61849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0956"/>
                  </a:lnTo>
                  <a:lnTo>
                    <a:pt x="21600" y="644"/>
                  </a:lnTo>
                  <a:lnTo>
                    <a:pt x="0" y="0"/>
                  </a:lnTo>
                </a:path>
              </a:pathLst>
            </a:custGeom>
            <a:solidFill>
              <a:srgbClr val="747474"/>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175" name="AutoShape 16"/>
            <p:cNvSpPr/>
            <p:nvPr/>
          </p:nvSpPr>
          <p:spPr>
            <a:xfrm>
              <a:off x="8208736" y="0"/>
              <a:ext cx="168501" cy="6184900"/>
            </a:xfrm>
            <a:custGeom>
              <a:avLst/>
              <a:gdLst/>
              <a:ahLst/>
              <a:cxnLst>
                <a:cxn ang="0">
                  <a:pos x="wd2" y="hd2"/>
                </a:cxn>
                <a:cxn ang="5400000">
                  <a:pos x="wd2" y="hd2"/>
                </a:cxn>
                <a:cxn ang="10800000">
                  <a:pos x="wd2" y="hd2"/>
                </a:cxn>
                <a:cxn ang="16200000">
                  <a:pos x="wd2" y="hd2"/>
                </a:cxn>
              </a:cxnLst>
              <a:rect l="0" t="0" r="r" b="b"/>
              <a:pathLst>
                <a:path w="21600" h="21600" extrusionOk="0">
                  <a:moveTo>
                    <a:pt x="0" y="644"/>
                  </a:moveTo>
                  <a:lnTo>
                    <a:pt x="0" y="20956"/>
                  </a:lnTo>
                  <a:lnTo>
                    <a:pt x="21600" y="21600"/>
                  </a:lnTo>
                  <a:lnTo>
                    <a:pt x="21600" y="0"/>
                  </a:lnTo>
                  <a:lnTo>
                    <a:pt x="0" y="644"/>
                  </a:lnTo>
                </a:path>
              </a:pathLst>
            </a:custGeom>
            <a:solidFill>
              <a:srgbClr val="747474"/>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176" name="AutoShape 17"/>
            <p:cNvSpPr/>
            <p:nvPr/>
          </p:nvSpPr>
          <p:spPr>
            <a:xfrm>
              <a:off x="-1" y="6000369"/>
              <a:ext cx="8377238" cy="184531"/>
            </a:xfrm>
            <a:custGeom>
              <a:avLst/>
              <a:gdLst/>
              <a:ahLst/>
              <a:cxnLst>
                <a:cxn ang="0">
                  <a:pos x="wd2" y="hd2"/>
                </a:cxn>
                <a:cxn ang="5400000">
                  <a:pos x="wd2" y="hd2"/>
                </a:cxn>
                <a:cxn ang="10800000">
                  <a:pos x="wd2" y="hd2"/>
                </a:cxn>
                <a:cxn ang="16200000">
                  <a:pos x="wd2" y="hd2"/>
                </a:cxn>
              </a:cxnLst>
              <a:rect l="0" t="0" r="r" b="b"/>
              <a:pathLst>
                <a:path w="21600" h="21600" extrusionOk="0">
                  <a:moveTo>
                    <a:pt x="443" y="0"/>
                  </a:moveTo>
                  <a:lnTo>
                    <a:pt x="21157" y="0"/>
                  </a:lnTo>
                  <a:lnTo>
                    <a:pt x="21600" y="21600"/>
                  </a:lnTo>
                  <a:lnTo>
                    <a:pt x="0" y="21600"/>
                  </a:lnTo>
                  <a:lnTo>
                    <a:pt x="443" y="0"/>
                  </a:lnTo>
                </a:path>
              </a:pathLst>
            </a:custGeom>
            <a:solidFill>
              <a:srgbClr val="494949"/>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177" name="AutoShape 18"/>
            <p:cNvSpPr/>
            <p:nvPr/>
          </p:nvSpPr>
          <p:spPr>
            <a:xfrm>
              <a:off x="8208736" y="184528"/>
              <a:ext cx="125581" cy="297791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937" y="588"/>
                  </a:lnTo>
                  <a:lnTo>
                    <a:pt x="12577" y="923"/>
                  </a:lnTo>
                  <a:lnTo>
                    <a:pt x="12577" y="1258"/>
                  </a:lnTo>
                  <a:lnTo>
                    <a:pt x="9023" y="1592"/>
                  </a:lnTo>
                  <a:lnTo>
                    <a:pt x="7109" y="1927"/>
                  </a:lnTo>
                  <a:lnTo>
                    <a:pt x="10937" y="2596"/>
                  </a:lnTo>
                  <a:lnTo>
                    <a:pt x="14491" y="2931"/>
                  </a:lnTo>
                  <a:lnTo>
                    <a:pt x="14491" y="3600"/>
                  </a:lnTo>
                  <a:lnTo>
                    <a:pt x="12577" y="3935"/>
                  </a:lnTo>
                  <a:lnTo>
                    <a:pt x="9023" y="4269"/>
                  </a:lnTo>
                  <a:lnTo>
                    <a:pt x="9023" y="4685"/>
                  </a:lnTo>
                  <a:lnTo>
                    <a:pt x="10937" y="5019"/>
                  </a:lnTo>
                  <a:lnTo>
                    <a:pt x="12577" y="5354"/>
                  </a:lnTo>
                  <a:lnTo>
                    <a:pt x="14491" y="5781"/>
                  </a:lnTo>
                  <a:lnTo>
                    <a:pt x="12577" y="6115"/>
                  </a:lnTo>
                  <a:lnTo>
                    <a:pt x="10937" y="6450"/>
                  </a:lnTo>
                  <a:lnTo>
                    <a:pt x="9023" y="6785"/>
                  </a:lnTo>
                  <a:lnTo>
                    <a:pt x="10937" y="7119"/>
                  </a:lnTo>
                  <a:lnTo>
                    <a:pt x="12577" y="7454"/>
                  </a:lnTo>
                  <a:lnTo>
                    <a:pt x="14491" y="7788"/>
                  </a:lnTo>
                  <a:lnTo>
                    <a:pt x="16132" y="8123"/>
                  </a:lnTo>
                  <a:lnTo>
                    <a:pt x="18046" y="8458"/>
                  </a:lnTo>
                  <a:lnTo>
                    <a:pt x="18046" y="9208"/>
                  </a:lnTo>
                  <a:lnTo>
                    <a:pt x="14491" y="9623"/>
                  </a:lnTo>
                  <a:lnTo>
                    <a:pt x="9023" y="9958"/>
                  </a:lnTo>
                  <a:lnTo>
                    <a:pt x="5468" y="10292"/>
                  </a:lnTo>
                  <a:lnTo>
                    <a:pt x="3554" y="10627"/>
                  </a:lnTo>
                  <a:lnTo>
                    <a:pt x="5468" y="11054"/>
                  </a:lnTo>
                  <a:lnTo>
                    <a:pt x="12577" y="11723"/>
                  </a:lnTo>
                  <a:lnTo>
                    <a:pt x="16132" y="12138"/>
                  </a:lnTo>
                  <a:lnTo>
                    <a:pt x="16132" y="12554"/>
                  </a:lnTo>
                  <a:lnTo>
                    <a:pt x="14491" y="12981"/>
                  </a:lnTo>
                  <a:lnTo>
                    <a:pt x="12577" y="13315"/>
                  </a:lnTo>
                  <a:lnTo>
                    <a:pt x="12577" y="13731"/>
                  </a:lnTo>
                  <a:lnTo>
                    <a:pt x="14491" y="14065"/>
                  </a:lnTo>
                  <a:lnTo>
                    <a:pt x="14491" y="14400"/>
                  </a:lnTo>
                  <a:lnTo>
                    <a:pt x="16132" y="14735"/>
                  </a:lnTo>
                  <a:lnTo>
                    <a:pt x="14491" y="15150"/>
                  </a:lnTo>
                  <a:lnTo>
                    <a:pt x="14491" y="19258"/>
                  </a:lnTo>
                  <a:lnTo>
                    <a:pt x="18046" y="19592"/>
                  </a:lnTo>
                  <a:lnTo>
                    <a:pt x="18046" y="19927"/>
                  </a:lnTo>
                  <a:lnTo>
                    <a:pt x="14491" y="20262"/>
                  </a:lnTo>
                  <a:lnTo>
                    <a:pt x="12577" y="20596"/>
                  </a:lnTo>
                  <a:lnTo>
                    <a:pt x="16132" y="20931"/>
                  </a:lnTo>
                  <a:lnTo>
                    <a:pt x="18046" y="21265"/>
                  </a:lnTo>
                  <a:lnTo>
                    <a:pt x="18046" y="21600"/>
                  </a:lnTo>
                  <a:lnTo>
                    <a:pt x="10937" y="20931"/>
                  </a:lnTo>
                  <a:lnTo>
                    <a:pt x="9023" y="20596"/>
                  </a:lnTo>
                  <a:lnTo>
                    <a:pt x="16132" y="19927"/>
                  </a:lnTo>
                  <a:lnTo>
                    <a:pt x="14491" y="19592"/>
                  </a:lnTo>
                  <a:lnTo>
                    <a:pt x="12577" y="19258"/>
                  </a:lnTo>
                  <a:lnTo>
                    <a:pt x="14491" y="18923"/>
                  </a:lnTo>
                  <a:lnTo>
                    <a:pt x="14491" y="18254"/>
                  </a:lnTo>
                  <a:lnTo>
                    <a:pt x="12577" y="17919"/>
                  </a:lnTo>
                  <a:lnTo>
                    <a:pt x="12577" y="17250"/>
                  </a:lnTo>
                  <a:lnTo>
                    <a:pt x="14491" y="16823"/>
                  </a:lnTo>
                  <a:lnTo>
                    <a:pt x="14491" y="16073"/>
                  </a:lnTo>
                  <a:lnTo>
                    <a:pt x="12577" y="15738"/>
                  </a:lnTo>
                  <a:lnTo>
                    <a:pt x="12577" y="15323"/>
                  </a:lnTo>
                  <a:lnTo>
                    <a:pt x="14491" y="14988"/>
                  </a:lnTo>
                  <a:lnTo>
                    <a:pt x="14491" y="14573"/>
                  </a:lnTo>
                  <a:lnTo>
                    <a:pt x="12577" y="14227"/>
                  </a:lnTo>
                  <a:lnTo>
                    <a:pt x="10937" y="13892"/>
                  </a:lnTo>
                  <a:lnTo>
                    <a:pt x="9023" y="13558"/>
                  </a:lnTo>
                  <a:lnTo>
                    <a:pt x="10937" y="13142"/>
                  </a:lnTo>
                  <a:lnTo>
                    <a:pt x="18046" y="12473"/>
                  </a:lnTo>
                  <a:lnTo>
                    <a:pt x="16132" y="12138"/>
                  </a:lnTo>
                  <a:lnTo>
                    <a:pt x="10937" y="11804"/>
                  </a:lnTo>
                  <a:lnTo>
                    <a:pt x="3554" y="11550"/>
                  </a:lnTo>
                  <a:lnTo>
                    <a:pt x="1914" y="11215"/>
                  </a:lnTo>
                  <a:lnTo>
                    <a:pt x="9023" y="10881"/>
                  </a:lnTo>
                  <a:lnTo>
                    <a:pt x="14491" y="10465"/>
                  </a:lnTo>
                  <a:lnTo>
                    <a:pt x="14491" y="9381"/>
                  </a:lnTo>
                  <a:lnTo>
                    <a:pt x="16132" y="9046"/>
                  </a:lnTo>
                  <a:lnTo>
                    <a:pt x="16132" y="8712"/>
                  </a:lnTo>
                  <a:lnTo>
                    <a:pt x="14491" y="8377"/>
                  </a:lnTo>
                  <a:lnTo>
                    <a:pt x="14491" y="8042"/>
                  </a:lnTo>
                  <a:lnTo>
                    <a:pt x="10937" y="7708"/>
                  </a:lnTo>
                  <a:lnTo>
                    <a:pt x="10937" y="7027"/>
                  </a:lnTo>
                  <a:lnTo>
                    <a:pt x="16132" y="6692"/>
                  </a:lnTo>
                  <a:lnTo>
                    <a:pt x="19686" y="6358"/>
                  </a:lnTo>
                  <a:lnTo>
                    <a:pt x="21600" y="5942"/>
                  </a:lnTo>
                  <a:lnTo>
                    <a:pt x="21600" y="5608"/>
                  </a:lnTo>
                  <a:lnTo>
                    <a:pt x="16132" y="5273"/>
                  </a:lnTo>
                  <a:lnTo>
                    <a:pt x="14491" y="4938"/>
                  </a:lnTo>
                  <a:lnTo>
                    <a:pt x="14491" y="4269"/>
                  </a:lnTo>
                  <a:lnTo>
                    <a:pt x="12577" y="3935"/>
                  </a:lnTo>
                  <a:lnTo>
                    <a:pt x="9023" y="3600"/>
                  </a:lnTo>
                  <a:lnTo>
                    <a:pt x="9023" y="3265"/>
                  </a:lnTo>
                  <a:lnTo>
                    <a:pt x="7109" y="2850"/>
                  </a:lnTo>
                  <a:lnTo>
                    <a:pt x="7109" y="2515"/>
                  </a:lnTo>
                  <a:lnTo>
                    <a:pt x="10937" y="2181"/>
                  </a:lnTo>
                  <a:lnTo>
                    <a:pt x="14491" y="1846"/>
                  </a:lnTo>
                  <a:lnTo>
                    <a:pt x="14491" y="1177"/>
                  </a:lnTo>
                  <a:lnTo>
                    <a:pt x="9023" y="842"/>
                  </a:lnTo>
                  <a:lnTo>
                    <a:pt x="1914" y="173"/>
                  </a:lnTo>
                  <a:lnTo>
                    <a:pt x="0" y="0"/>
                  </a:lnTo>
                </a:path>
              </a:pathLst>
            </a:custGeom>
            <a:solidFill>
              <a:srgbClr val="494949"/>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178" name="AutoShape 19"/>
            <p:cNvSpPr/>
            <p:nvPr/>
          </p:nvSpPr>
          <p:spPr>
            <a:xfrm>
              <a:off x="1088880" y="6025821"/>
              <a:ext cx="2373288" cy="125673"/>
            </a:xfrm>
            <a:custGeom>
              <a:avLst/>
              <a:gdLst/>
              <a:ahLst/>
              <a:cxnLst>
                <a:cxn ang="0">
                  <a:pos x="wd2" y="hd2"/>
                </a:cxn>
                <a:cxn ang="5400000">
                  <a:pos x="wd2" y="hd2"/>
                </a:cxn>
                <a:cxn ang="10800000">
                  <a:pos x="wd2" y="hd2"/>
                </a:cxn>
                <a:cxn ang="16200000">
                  <a:pos x="wd2" y="hd2"/>
                </a:cxn>
              </a:cxnLst>
              <a:rect l="0" t="0" r="r" b="b"/>
              <a:pathLst>
                <a:path w="21600" h="21600" extrusionOk="0">
                  <a:moveTo>
                    <a:pt x="188" y="11757"/>
                  </a:moveTo>
                  <a:lnTo>
                    <a:pt x="1259" y="0"/>
                  </a:lnTo>
                  <a:lnTo>
                    <a:pt x="1649" y="1914"/>
                  </a:lnTo>
                  <a:lnTo>
                    <a:pt x="2040" y="7929"/>
                  </a:lnTo>
                  <a:lnTo>
                    <a:pt x="2431" y="11757"/>
                  </a:lnTo>
                  <a:lnTo>
                    <a:pt x="3892" y="11757"/>
                  </a:lnTo>
                  <a:lnTo>
                    <a:pt x="4470" y="13671"/>
                  </a:lnTo>
                  <a:lnTo>
                    <a:pt x="4861" y="17772"/>
                  </a:lnTo>
                  <a:lnTo>
                    <a:pt x="5642" y="21600"/>
                  </a:lnTo>
                  <a:lnTo>
                    <a:pt x="7002" y="21600"/>
                  </a:lnTo>
                  <a:lnTo>
                    <a:pt x="7595" y="19686"/>
                  </a:lnTo>
                  <a:lnTo>
                    <a:pt x="8174" y="17772"/>
                  </a:lnTo>
                  <a:lnTo>
                    <a:pt x="8854" y="17772"/>
                  </a:lnTo>
                  <a:lnTo>
                    <a:pt x="9534" y="15585"/>
                  </a:lnTo>
                  <a:lnTo>
                    <a:pt x="10315" y="11757"/>
                  </a:lnTo>
                  <a:lnTo>
                    <a:pt x="11777" y="11757"/>
                  </a:lnTo>
                  <a:lnTo>
                    <a:pt x="12167" y="13671"/>
                  </a:lnTo>
                  <a:lnTo>
                    <a:pt x="12645" y="15585"/>
                  </a:lnTo>
                  <a:lnTo>
                    <a:pt x="13035" y="15585"/>
                  </a:lnTo>
                  <a:lnTo>
                    <a:pt x="14106" y="13671"/>
                  </a:lnTo>
                  <a:lnTo>
                    <a:pt x="14887" y="9843"/>
                  </a:lnTo>
                  <a:lnTo>
                    <a:pt x="17810" y="9843"/>
                  </a:lnTo>
                  <a:lnTo>
                    <a:pt x="18591" y="7929"/>
                  </a:lnTo>
                  <a:lnTo>
                    <a:pt x="19951" y="7929"/>
                  </a:lnTo>
                  <a:lnTo>
                    <a:pt x="20341" y="9843"/>
                  </a:lnTo>
                  <a:lnTo>
                    <a:pt x="20819" y="11757"/>
                  </a:lnTo>
                  <a:lnTo>
                    <a:pt x="21209" y="6015"/>
                  </a:lnTo>
                  <a:lnTo>
                    <a:pt x="21600" y="3828"/>
                  </a:lnTo>
                  <a:lnTo>
                    <a:pt x="21209" y="6015"/>
                  </a:lnTo>
                  <a:lnTo>
                    <a:pt x="20428" y="9843"/>
                  </a:lnTo>
                  <a:lnTo>
                    <a:pt x="20038" y="9843"/>
                  </a:lnTo>
                  <a:lnTo>
                    <a:pt x="19560" y="7929"/>
                  </a:lnTo>
                  <a:lnTo>
                    <a:pt x="18779" y="7929"/>
                  </a:lnTo>
                  <a:lnTo>
                    <a:pt x="17896" y="11757"/>
                  </a:lnTo>
                  <a:lnTo>
                    <a:pt x="17318" y="15585"/>
                  </a:lnTo>
                  <a:lnTo>
                    <a:pt x="16927" y="19686"/>
                  </a:lnTo>
                  <a:lnTo>
                    <a:pt x="16450" y="19686"/>
                  </a:lnTo>
                  <a:lnTo>
                    <a:pt x="16059" y="17772"/>
                  </a:lnTo>
                  <a:lnTo>
                    <a:pt x="15668" y="15585"/>
                  </a:lnTo>
                  <a:lnTo>
                    <a:pt x="15278" y="13671"/>
                  </a:lnTo>
                  <a:lnTo>
                    <a:pt x="14786" y="9843"/>
                  </a:lnTo>
                  <a:lnTo>
                    <a:pt x="13238" y="9843"/>
                  </a:lnTo>
                  <a:lnTo>
                    <a:pt x="12746" y="11757"/>
                  </a:lnTo>
                  <a:lnTo>
                    <a:pt x="11965" y="15585"/>
                  </a:lnTo>
                  <a:lnTo>
                    <a:pt x="9534" y="15585"/>
                  </a:lnTo>
                  <a:lnTo>
                    <a:pt x="9143" y="13671"/>
                  </a:lnTo>
                  <a:lnTo>
                    <a:pt x="8753" y="13671"/>
                  </a:lnTo>
                  <a:lnTo>
                    <a:pt x="8362" y="15585"/>
                  </a:lnTo>
                  <a:lnTo>
                    <a:pt x="7972" y="15585"/>
                  </a:lnTo>
                  <a:lnTo>
                    <a:pt x="7595" y="17772"/>
                  </a:lnTo>
                  <a:lnTo>
                    <a:pt x="7002" y="17772"/>
                  </a:lnTo>
                  <a:lnTo>
                    <a:pt x="6424" y="15585"/>
                  </a:lnTo>
                  <a:lnTo>
                    <a:pt x="6033" y="15585"/>
                  </a:lnTo>
                  <a:lnTo>
                    <a:pt x="5642" y="11757"/>
                  </a:lnTo>
                  <a:lnTo>
                    <a:pt x="5252" y="9843"/>
                  </a:lnTo>
                  <a:lnTo>
                    <a:pt x="4861" y="11757"/>
                  </a:lnTo>
                  <a:lnTo>
                    <a:pt x="4470" y="15585"/>
                  </a:lnTo>
                  <a:lnTo>
                    <a:pt x="3704" y="15585"/>
                  </a:lnTo>
                  <a:lnTo>
                    <a:pt x="3212" y="13671"/>
                  </a:lnTo>
                  <a:lnTo>
                    <a:pt x="2821" y="13671"/>
                  </a:lnTo>
                  <a:lnTo>
                    <a:pt x="2431" y="6015"/>
                  </a:lnTo>
                  <a:lnTo>
                    <a:pt x="2040" y="1914"/>
                  </a:lnTo>
                  <a:lnTo>
                    <a:pt x="1649" y="3828"/>
                  </a:lnTo>
                  <a:lnTo>
                    <a:pt x="1172" y="6015"/>
                  </a:lnTo>
                  <a:lnTo>
                    <a:pt x="781" y="9843"/>
                  </a:lnTo>
                  <a:lnTo>
                    <a:pt x="391" y="9843"/>
                  </a:lnTo>
                  <a:lnTo>
                    <a:pt x="0" y="13671"/>
                  </a:lnTo>
                  <a:lnTo>
                    <a:pt x="188" y="11757"/>
                  </a:lnTo>
                </a:path>
              </a:pathLst>
            </a:custGeom>
            <a:solidFill>
              <a:srgbClr val="393939"/>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179" name="AutoShape 20"/>
            <p:cNvSpPr/>
            <p:nvPr/>
          </p:nvSpPr>
          <p:spPr>
            <a:xfrm>
              <a:off x="4016940" y="6000369"/>
              <a:ext cx="2745250" cy="12726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0583" y="5940"/>
                  </a:lnTo>
                  <a:lnTo>
                    <a:pt x="20245" y="1890"/>
                  </a:lnTo>
                  <a:lnTo>
                    <a:pt x="19918" y="0"/>
                  </a:lnTo>
                  <a:lnTo>
                    <a:pt x="19579" y="4050"/>
                  </a:lnTo>
                  <a:lnTo>
                    <a:pt x="19240" y="11880"/>
                  </a:lnTo>
                  <a:lnTo>
                    <a:pt x="18902" y="15660"/>
                  </a:lnTo>
                  <a:lnTo>
                    <a:pt x="18563" y="19710"/>
                  </a:lnTo>
                  <a:lnTo>
                    <a:pt x="17797" y="21600"/>
                  </a:lnTo>
                  <a:lnTo>
                    <a:pt x="16956" y="21600"/>
                  </a:lnTo>
                  <a:lnTo>
                    <a:pt x="16454" y="19710"/>
                  </a:lnTo>
                  <a:lnTo>
                    <a:pt x="16115" y="17550"/>
                  </a:lnTo>
                  <a:lnTo>
                    <a:pt x="15689" y="19710"/>
                  </a:lnTo>
                  <a:lnTo>
                    <a:pt x="14684" y="19710"/>
                  </a:lnTo>
                  <a:lnTo>
                    <a:pt x="14095" y="17550"/>
                  </a:lnTo>
                  <a:lnTo>
                    <a:pt x="13756" y="17550"/>
                  </a:lnTo>
                  <a:lnTo>
                    <a:pt x="13241" y="15660"/>
                  </a:lnTo>
                  <a:lnTo>
                    <a:pt x="12915" y="15660"/>
                  </a:lnTo>
                  <a:lnTo>
                    <a:pt x="12576" y="9720"/>
                  </a:lnTo>
                  <a:lnTo>
                    <a:pt x="12149" y="4050"/>
                  </a:lnTo>
                  <a:lnTo>
                    <a:pt x="11057" y="4050"/>
                  </a:lnTo>
                  <a:lnTo>
                    <a:pt x="10631" y="7830"/>
                  </a:lnTo>
                  <a:lnTo>
                    <a:pt x="9878" y="11880"/>
                  </a:lnTo>
                  <a:lnTo>
                    <a:pt x="9451" y="13770"/>
                  </a:lnTo>
                  <a:lnTo>
                    <a:pt x="9112" y="13770"/>
                  </a:lnTo>
                  <a:lnTo>
                    <a:pt x="8610" y="11880"/>
                  </a:lnTo>
                  <a:lnTo>
                    <a:pt x="8271" y="7830"/>
                  </a:lnTo>
                  <a:lnTo>
                    <a:pt x="7932" y="5940"/>
                  </a:lnTo>
                  <a:lnTo>
                    <a:pt x="7091" y="5940"/>
                  </a:lnTo>
                  <a:lnTo>
                    <a:pt x="6664" y="7830"/>
                  </a:lnTo>
                  <a:lnTo>
                    <a:pt x="5987" y="7830"/>
                  </a:lnTo>
                  <a:lnTo>
                    <a:pt x="5485" y="9720"/>
                  </a:lnTo>
                  <a:lnTo>
                    <a:pt x="5058" y="11880"/>
                  </a:lnTo>
                  <a:lnTo>
                    <a:pt x="3539" y="11880"/>
                  </a:lnTo>
                  <a:lnTo>
                    <a:pt x="2874" y="7830"/>
                  </a:lnTo>
                  <a:lnTo>
                    <a:pt x="2447" y="5940"/>
                  </a:lnTo>
                  <a:lnTo>
                    <a:pt x="2109" y="5940"/>
                  </a:lnTo>
                  <a:lnTo>
                    <a:pt x="1770" y="4050"/>
                  </a:lnTo>
                  <a:lnTo>
                    <a:pt x="1431" y="1890"/>
                  </a:lnTo>
                  <a:lnTo>
                    <a:pt x="1092" y="1890"/>
                  </a:lnTo>
                  <a:lnTo>
                    <a:pt x="766" y="4050"/>
                  </a:lnTo>
                  <a:lnTo>
                    <a:pt x="427" y="5940"/>
                  </a:lnTo>
                  <a:lnTo>
                    <a:pt x="88" y="9720"/>
                  </a:lnTo>
                </a:path>
              </a:pathLst>
            </a:custGeom>
            <a:solidFill>
              <a:srgbClr val="313131"/>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180" name="AutoShape 21"/>
            <p:cNvSpPr/>
            <p:nvPr/>
          </p:nvSpPr>
          <p:spPr>
            <a:xfrm>
              <a:off x="8208736" y="2861787"/>
              <a:ext cx="125581" cy="217139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9023" y="1725"/>
                  </a:lnTo>
                  <a:lnTo>
                    <a:pt x="14491" y="2184"/>
                  </a:lnTo>
                  <a:lnTo>
                    <a:pt x="16132" y="2643"/>
                  </a:lnTo>
                  <a:lnTo>
                    <a:pt x="18046" y="3102"/>
                  </a:lnTo>
                  <a:lnTo>
                    <a:pt x="16132" y="3671"/>
                  </a:lnTo>
                  <a:lnTo>
                    <a:pt x="12577" y="4257"/>
                  </a:lnTo>
                  <a:lnTo>
                    <a:pt x="10937" y="4716"/>
                  </a:lnTo>
                  <a:lnTo>
                    <a:pt x="9023" y="5285"/>
                  </a:lnTo>
                  <a:lnTo>
                    <a:pt x="9023" y="6203"/>
                  </a:lnTo>
                  <a:lnTo>
                    <a:pt x="10937" y="6662"/>
                  </a:lnTo>
                  <a:lnTo>
                    <a:pt x="10937" y="7232"/>
                  </a:lnTo>
                  <a:lnTo>
                    <a:pt x="14491" y="7817"/>
                  </a:lnTo>
                  <a:lnTo>
                    <a:pt x="14491" y="11029"/>
                  </a:lnTo>
                  <a:lnTo>
                    <a:pt x="16132" y="11726"/>
                  </a:lnTo>
                  <a:lnTo>
                    <a:pt x="18046" y="12185"/>
                  </a:lnTo>
                  <a:lnTo>
                    <a:pt x="18046" y="12644"/>
                  </a:lnTo>
                  <a:lnTo>
                    <a:pt x="16132" y="13213"/>
                  </a:lnTo>
                  <a:lnTo>
                    <a:pt x="12577" y="13783"/>
                  </a:lnTo>
                  <a:lnTo>
                    <a:pt x="14491" y="14242"/>
                  </a:lnTo>
                  <a:lnTo>
                    <a:pt x="18046" y="14701"/>
                  </a:lnTo>
                  <a:lnTo>
                    <a:pt x="18046" y="15160"/>
                  </a:lnTo>
                  <a:lnTo>
                    <a:pt x="16132" y="16077"/>
                  </a:lnTo>
                  <a:lnTo>
                    <a:pt x="14491" y="16774"/>
                  </a:lnTo>
                  <a:lnTo>
                    <a:pt x="14491" y="17233"/>
                  </a:lnTo>
                  <a:lnTo>
                    <a:pt x="16132" y="17691"/>
                  </a:lnTo>
                  <a:lnTo>
                    <a:pt x="19686" y="18150"/>
                  </a:lnTo>
                  <a:lnTo>
                    <a:pt x="19686" y="18609"/>
                  </a:lnTo>
                  <a:lnTo>
                    <a:pt x="16132" y="19195"/>
                  </a:lnTo>
                  <a:lnTo>
                    <a:pt x="12577" y="19654"/>
                  </a:lnTo>
                  <a:lnTo>
                    <a:pt x="14491" y="20223"/>
                  </a:lnTo>
                  <a:lnTo>
                    <a:pt x="18046" y="20682"/>
                  </a:lnTo>
                  <a:lnTo>
                    <a:pt x="19686" y="21141"/>
                  </a:lnTo>
                  <a:lnTo>
                    <a:pt x="21600" y="21600"/>
                  </a:lnTo>
                  <a:lnTo>
                    <a:pt x="16132" y="20571"/>
                  </a:lnTo>
                  <a:lnTo>
                    <a:pt x="10937" y="20113"/>
                  </a:lnTo>
                  <a:lnTo>
                    <a:pt x="9023" y="19654"/>
                  </a:lnTo>
                  <a:lnTo>
                    <a:pt x="9023" y="18720"/>
                  </a:lnTo>
                  <a:lnTo>
                    <a:pt x="16132" y="17802"/>
                  </a:lnTo>
                  <a:lnTo>
                    <a:pt x="16132" y="16315"/>
                  </a:lnTo>
                  <a:lnTo>
                    <a:pt x="18046" y="15745"/>
                  </a:lnTo>
                  <a:lnTo>
                    <a:pt x="18046" y="13672"/>
                  </a:lnTo>
                  <a:lnTo>
                    <a:pt x="10937" y="13213"/>
                  </a:lnTo>
                  <a:lnTo>
                    <a:pt x="7109" y="12644"/>
                  </a:lnTo>
                  <a:lnTo>
                    <a:pt x="7109" y="8735"/>
                  </a:lnTo>
                  <a:lnTo>
                    <a:pt x="10937" y="8276"/>
                  </a:lnTo>
                  <a:lnTo>
                    <a:pt x="12577" y="7691"/>
                  </a:lnTo>
                  <a:lnTo>
                    <a:pt x="12577" y="3560"/>
                  </a:lnTo>
                  <a:lnTo>
                    <a:pt x="14491" y="3102"/>
                  </a:lnTo>
                  <a:lnTo>
                    <a:pt x="16132" y="2532"/>
                  </a:lnTo>
                  <a:lnTo>
                    <a:pt x="12577" y="2073"/>
                  </a:lnTo>
                  <a:lnTo>
                    <a:pt x="7109" y="1614"/>
                  </a:lnTo>
                  <a:lnTo>
                    <a:pt x="3554" y="1155"/>
                  </a:lnTo>
                  <a:lnTo>
                    <a:pt x="3554" y="696"/>
                  </a:lnTo>
                  <a:lnTo>
                    <a:pt x="1914" y="237"/>
                  </a:lnTo>
                  <a:lnTo>
                    <a:pt x="0" y="0"/>
                  </a:lnTo>
                </a:path>
              </a:pathLst>
            </a:custGeom>
            <a:solidFill>
              <a:srgbClr val="9A9A9A"/>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181" name="AutoShape 22"/>
            <p:cNvSpPr/>
            <p:nvPr/>
          </p:nvSpPr>
          <p:spPr>
            <a:xfrm>
              <a:off x="-1" y="0"/>
              <a:ext cx="168500" cy="339469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174"/>
                  </a:lnTo>
                  <a:lnTo>
                    <a:pt x="21600" y="9990"/>
                  </a:lnTo>
                  <a:lnTo>
                    <a:pt x="10800" y="10577"/>
                  </a:lnTo>
                  <a:lnTo>
                    <a:pt x="10800" y="11751"/>
                  </a:lnTo>
                  <a:lnTo>
                    <a:pt x="13449" y="12339"/>
                  </a:lnTo>
                  <a:lnTo>
                    <a:pt x="8151" y="12926"/>
                  </a:lnTo>
                  <a:lnTo>
                    <a:pt x="8151" y="13523"/>
                  </a:lnTo>
                  <a:lnTo>
                    <a:pt x="5502" y="14110"/>
                  </a:lnTo>
                  <a:lnTo>
                    <a:pt x="10800" y="15284"/>
                  </a:lnTo>
                  <a:lnTo>
                    <a:pt x="10800" y="15871"/>
                  </a:lnTo>
                  <a:lnTo>
                    <a:pt x="13449" y="16458"/>
                  </a:lnTo>
                  <a:lnTo>
                    <a:pt x="8151" y="17045"/>
                  </a:lnTo>
                  <a:lnTo>
                    <a:pt x="5502" y="17632"/>
                  </a:lnTo>
                  <a:lnTo>
                    <a:pt x="5502" y="18219"/>
                  </a:lnTo>
                  <a:lnTo>
                    <a:pt x="8151" y="18958"/>
                  </a:lnTo>
                  <a:lnTo>
                    <a:pt x="8151" y="19687"/>
                  </a:lnTo>
                  <a:lnTo>
                    <a:pt x="5502" y="20426"/>
                  </a:lnTo>
                  <a:lnTo>
                    <a:pt x="10800" y="21600"/>
                  </a:lnTo>
                  <a:lnTo>
                    <a:pt x="2649" y="20861"/>
                  </a:lnTo>
                  <a:lnTo>
                    <a:pt x="2649" y="19393"/>
                  </a:lnTo>
                  <a:lnTo>
                    <a:pt x="5502" y="18806"/>
                  </a:lnTo>
                  <a:lnTo>
                    <a:pt x="8151" y="18219"/>
                  </a:lnTo>
                  <a:lnTo>
                    <a:pt x="8151" y="14990"/>
                  </a:lnTo>
                  <a:lnTo>
                    <a:pt x="10800" y="14403"/>
                  </a:lnTo>
                  <a:lnTo>
                    <a:pt x="10800" y="13077"/>
                  </a:lnTo>
                  <a:lnTo>
                    <a:pt x="8151" y="12490"/>
                  </a:lnTo>
                  <a:lnTo>
                    <a:pt x="8151" y="11903"/>
                  </a:lnTo>
                  <a:lnTo>
                    <a:pt x="13449" y="10729"/>
                  </a:lnTo>
                  <a:lnTo>
                    <a:pt x="13449" y="5587"/>
                  </a:lnTo>
                  <a:lnTo>
                    <a:pt x="10800" y="5000"/>
                  </a:lnTo>
                  <a:lnTo>
                    <a:pt x="10800" y="1468"/>
                  </a:lnTo>
                  <a:lnTo>
                    <a:pt x="5502" y="881"/>
                  </a:lnTo>
                  <a:lnTo>
                    <a:pt x="0" y="0"/>
                  </a:lnTo>
                </a:path>
              </a:pathLst>
            </a:custGeom>
            <a:solidFill>
              <a:srgbClr val="9A9A9A"/>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182" name="AutoShape 23"/>
            <p:cNvSpPr/>
            <p:nvPr/>
          </p:nvSpPr>
          <p:spPr>
            <a:xfrm>
              <a:off x="22253" y="370648"/>
              <a:ext cx="146246" cy="270430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8548" y="929"/>
                  </a:lnTo>
                  <a:lnTo>
                    <a:pt x="18548" y="1666"/>
                  </a:lnTo>
                  <a:lnTo>
                    <a:pt x="15496" y="2404"/>
                  </a:lnTo>
                  <a:lnTo>
                    <a:pt x="6104" y="3142"/>
                  </a:lnTo>
                  <a:lnTo>
                    <a:pt x="6104" y="4618"/>
                  </a:lnTo>
                  <a:lnTo>
                    <a:pt x="9157" y="5355"/>
                  </a:lnTo>
                  <a:lnTo>
                    <a:pt x="12443" y="6093"/>
                  </a:lnTo>
                  <a:lnTo>
                    <a:pt x="12443" y="6831"/>
                  </a:lnTo>
                  <a:lnTo>
                    <a:pt x="9157" y="7760"/>
                  </a:lnTo>
                  <a:lnTo>
                    <a:pt x="9157" y="9973"/>
                  </a:lnTo>
                  <a:lnTo>
                    <a:pt x="3052" y="10889"/>
                  </a:lnTo>
                  <a:lnTo>
                    <a:pt x="0" y="11627"/>
                  </a:lnTo>
                  <a:lnTo>
                    <a:pt x="0" y="12365"/>
                  </a:lnTo>
                  <a:lnTo>
                    <a:pt x="6104" y="13102"/>
                  </a:lnTo>
                  <a:lnTo>
                    <a:pt x="6104" y="14031"/>
                  </a:lnTo>
                  <a:lnTo>
                    <a:pt x="3052" y="14960"/>
                  </a:lnTo>
                  <a:lnTo>
                    <a:pt x="3052" y="17173"/>
                  </a:lnTo>
                  <a:lnTo>
                    <a:pt x="0" y="17911"/>
                  </a:lnTo>
                  <a:lnTo>
                    <a:pt x="0" y="18649"/>
                  </a:lnTo>
                  <a:lnTo>
                    <a:pt x="3052" y="19387"/>
                  </a:lnTo>
                  <a:lnTo>
                    <a:pt x="12443" y="20124"/>
                  </a:lnTo>
                  <a:lnTo>
                    <a:pt x="12443" y="20862"/>
                  </a:lnTo>
                  <a:lnTo>
                    <a:pt x="6104" y="21600"/>
                  </a:lnTo>
                  <a:lnTo>
                    <a:pt x="12443" y="20862"/>
                  </a:lnTo>
                  <a:lnTo>
                    <a:pt x="9157" y="19934"/>
                  </a:lnTo>
                  <a:lnTo>
                    <a:pt x="6104" y="19196"/>
                  </a:lnTo>
                  <a:lnTo>
                    <a:pt x="6104" y="15329"/>
                  </a:lnTo>
                  <a:lnTo>
                    <a:pt x="12443" y="14591"/>
                  </a:lnTo>
                  <a:lnTo>
                    <a:pt x="15496" y="13840"/>
                  </a:lnTo>
                  <a:lnTo>
                    <a:pt x="9157" y="13102"/>
                  </a:lnTo>
                  <a:lnTo>
                    <a:pt x="3052" y="12365"/>
                  </a:lnTo>
                  <a:lnTo>
                    <a:pt x="3052" y="11627"/>
                  </a:lnTo>
                  <a:lnTo>
                    <a:pt x="9157" y="10151"/>
                  </a:lnTo>
                  <a:lnTo>
                    <a:pt x="9157" y="9413"/>
                  </a:lnTo>
                  <a:lnTo>
                    <a:pt x="12443" y="8676"/>
                  </a:lnTo>
                  <a:lnTo>
                    <a:pt x="15496" y="7938"/>
                  </a:lnTo>
                  <a:lnTo>
                    <a:pt x="15496" y="7200"/>
                  </a:lnTo>
                  <a:lnTo>
                    <a:pt x="12443" y="6462"/>
                  </a:lnTo>
                  <a:lnTo>
                    <a:pt x="9157" y="5724"/>
                  </a:lnTo>
                  <a:lnTo>
                    <a:pt x="6104" y="4987"/>
                  </a:lnTo>
                  <a:lnTo>
                    <a:pt x="6104" y="3511"/>
                  </a:lnTo>
                  <a:lnTo>
                    <a:pt x="15496" y="2773"/>
                  </a:lnTo>
                  <a:lnTo>
                    <a:pt x="15496" y="1298"/>
                  </a:lnTo>
                </a:path>
              </a:pathLst>
            </a:custGeom>
            <a:solidFill>
              <a:srgbClr val="494949"/>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183" name="AutoShape 24"/>
            <p:cNvSpPr/>
            <p:nvPr/>
          </p:nvSpPr>
          <p:spPr>
            <a:xfrm>
              <a:off x="1454491" y="0"/>
              <a:ext cx="4024886" cy="18453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693" y="13593"/>
                  </a:lnTo>
                  <a:lnTo>
                    <a:pt x="1146" y="10800"/>
                  </a:lnTo>
                  <a:lnTo>
                    <a:pt x="1608" y="8193"/>
                  </a:lnTo>
                  <a:lnTo>
                    <a:pt x="2069" y="8193"/>
                  </a:lnTo>
                  <a:lnTo>
                    <a:pt x="2531" y="10800"/>
                  </a:lnTo>
                  <a:lnTo>
                    <a:pt x="3104" y="16200"/>
                  </a:lnTo>
                  <a:lnTo>
                    <a:pt x="5054" y="16200"/>
                  </a:lnTo>
                  <a:lnTo>
                    <a:pt x="5515" y="13593"/>
                  </a:lnTo>
                  <a:lnTo>
                    <a:pt x="6430" y="10800"/>
                  </a:lnTo>
                  <a:lnTo>
                    <a:pt x="7123" y="10800"/>
                  </a:lnTo>
                  <a:lnTo>
                    <a:pt x="7585" y="8193"/>
                  </a:lnTo>
                  <a:lnTo>
                    <a:pt x="8047" y="8193"/>
                  </a:lnTo>
                  <a:lnTo>
                    <a:pt x="8619" y="10800"/>
                  </a:lnTo>
                  <a:lnTo>
                    <a:pt x="10338" y="10800"/>
                  </a:lnTo>
                  <a:lnTo>
                    <a:pt x="10911" y="8193"/>
                  </a:lnTo>
                  <a:lnTo>
                    <a:pt x="12408" y="8193"/>
                  </a:lnTo>
                  <a:lnTo>
                    <a:pt x="12869" y="5400"/>
                  </a:lnTo>
                  <a:lnTo>
                    <a:pt x="13331" y="0"/>
                  </a:lnTo>
                  <a:lnTo>
                    <a:pt x="21138" y="0"/>
                  </a:lnTo>
                  <a:lnTo>
                    <a:pt x="21600" y="5400"/>
                  </a:lnTo>
                  <a:lnTo>
                    <a:pt x="21138" y="10800"/>
                  </a:lnTo>
                  <a:lnTo>
                    <a:pt x="19189" y="10800"/>
                  </a:lnTo>
                  <a:lnTo>
                    <a:pt x="18616" y="18993"/>
                  </a:lnTo>
                  <a:lnTo>
                    <a:pt x="18154" y="13593"/>
                  </a:lnTo>
                  <a:lnTo>
                    <a:pt x="17692" y="13593"/>
                  </a:lnTo>
                  <a:lnTo>
                    <a:pt x="17230" y="16200"/>
                  </a:lnTo>
                  <a:lnTo>
                    <a:pt x="16546" y="16200"/>
                  </a:lnTo>
                  <a:lnTo>
                    <a:pt x="15973" y="13593"/>
                  </a:lnTo>
                  <a:lnTo>
                    <a:pt x="15512" y="10800"/>
                  </a:lnTo>
                  <a:lnTo>
                    <a:pt x="13553" y="10800"/>
                  </a:lnTo>
                  <a:lnTo>
                    <a:pt x="13100" y="13593"/>
                  </a:lnTo>
                  <a:lnTo>
                    <a:pt x="12177" y="13593"/>
                  </a:lnTo>
                  <a:lnTo>
                    <a:pt x="11715" y="10800"/>
                  </a:lnTo>
                  <a:lnTo>
                    <a:pt x="10227" y="10800"/>
                  </a:lnTo>
                  <a:lnTo>
                    <a:pt x="9304" y="13593"/>
                  </a:lnTo>
                  <a:lnTo>
                    <a:pt x="8269" y="13593"/>
                  </a:lnTo>
                  <a:lnTo>
                    <a:pt x="7816" y="16200"/>
                  </a:lnTo>
                  <a:lnTo>
                    <a:pt x="7234" y="16200"/>
                  </a:lnTo>
                  <a:lnTo>
                    <a:pt x="6661" y="13593"/>
                  </a:lnTo>
                  <a:lnTo>
                    <a:pt x="3104" y="13593"/>
                  </a:lnTo>
                  <a:lnTo>
                    <a:pt x="2642" y="8193"/>
                  </a:lnTo>
                  <a:lnTo>
                    <a:pt x="1727" y="8193"/>
                  </a:lnTo>
                  <a:lnTo>
                    <a:pt x="1266" y="13593"/>
                  </a:lnTo>
                  <a:lnTo>
                    <a:pt x="804" y="13593"/>
                  </a:lnTo>
                  <a:lnTo>
                    <a:pt x="0" y="21600"/>
                  </a:lnTo>
                </a:path>
              </a:pathLst>
            </a:custGeom>
            <a:solidFill>
              <a:srgbClr val="B9B9B9"/>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184" name="AutoShape 25"/>
            <p:cNvSpPr/>
            <p:nvPr/>
          </p:nvSpPr>
          <p:spPr>
            <a:xfrm>
              <a:off x="4489053" y="0"/>
              <a:ext cx="2715053" cy="117718"/>
            </a:xfrm>
            <a:custGeom>
              <a:avLst/>
              <a:gdLst/>
              <a:ahLst/>
              <a:cxnLst>
                <a:cxn ang="0">
                  <a:pos x="wd2" y="hd2"/>
                </a:cxn>
                <a:cxn ang="5400000">
                  <a:pos x="wd2" y="hd2"/>
                </a:cxn>
                <a:cxn ang="10800000">
                  <a:pos x="wd2" y="hd2"/>
                </a:cxn>
                <a:cxn ang="16200000">
                  <a:pos x="wd2" y="hd2"/>
                </a:cxn>
              </a:cxnLst>
              <a:rect l="0" t="0" r="r" b="b"/>
              <a:pathLst>
                <a:path w="21600" h="21600" extrusionOk="0">
                  <a:moveTo>
                    <a:pt x="2378" y="0"/>
                  </a:moveTo>
                  <a:lnTo>
                    <a:pt x="4591" y="21600"/>
                  </a:lnTo>
                  <a:lnTo>
                    <a:pt x="7828" y="21600"/>
                  </a:lnTo>
                  <a:lnTo>
                    <a:pt x="8840" y="17222"/>
                  </a:lnTo>
                  <a:lnTo>
                    <a:pt x="9523" y="17222"/>
                  </a:lnTo>
                  <a:lnTo>
                    <a:pt x="10206" y="12843"/>
                  </a:lnTo>
                  <a:lnTo>
                    <a:pt x="11736" y="12843"/>
                  </a:lnTo>
                  <a:lnTo>
                    <a:pt x="12583" y="21600"/>
                  </a:lnTo>
                  <a:lnTo>
                    <a:pt x="16845" y="21600"/>
                  </a:lnTo>
                  <a:lnTo>
                    <a:pt x="17692" y="17222"/>
                  </a:lnTo>
                  <a:lnTo>
                    <a:pt x="18375" y="12843"/>
                  </a:lnTo>
                  <a:lnTo>
                    <a:pt x="19045" y="12843"/>
                  </a:lnTo>
                  <a:lnTo>
                    <a:pt x="19728" y="8757"/>
                  </a:lnTo>
                  <a:lnTo>
                    <a:pt x="21600" y="8757"/>
                  </a:lnTo>
                  <a:lnTo>
                    <a:pt x="20917" y="12843"/>
                  </a:lnTo>
                  <a:lnTo>
                    <a:pt x="20247" y="21600"/>
                  </a:lnTo>
                  <a:lnTo>
                    <a:pt x="18881" y="21600"/>
                  </a:lnTo>
                  <a:lnTo>
                    <a:pt x="18034" y="17222"/>
                  </a:lnTo>
                  <a:lnTo>
                    <a:pt x="11230" y="17222"/>
                  </a:lnTo>
                  <a:lnTo>
                    <a:pt x="10370" y="21600"/>
                  </a:lnTo>
                  <a:lnTo>
                    <a:pt x="9700" y="21600"/>
                  </a:lnTo>
                  <a:lnTo>
                    <a:pt x="8840" y="17222"/>
                  </a:lnTo>
                  <a:lnTo>
                    <a:pt x="8170" y="12843"/>
                  </a:lnTo>
                  <a:lnTo>
                    <a:pt x="6804" y="12843"/>
                  </a:lnTo>
                  <a:lnTo>
                    <a:pt x="6121" y="17222"/>
                  </a:lnTo>
                  <a:lnTo>
                    <a:pt x="5438" y="17222"/>
                  </a:lnTo>
                  <a:lnTo>
                    <a:pt x="4768" y="8757"/>
                  </a:lnTo>
                  <a:lnTo>
                    <a:pt x="4085" y="4378"/>
                  </a:lnTo>
                  <a:lnTo>
                    <a:pt x="2036" y="4378"/>
                  </a:lnTo>
                  <a:lnTo>
                    <a:pt x="1366" y="8757"/>
                  </a:lnTo>
                  <a:lnTo>
                    <a:pt x="683" y="12843"/>
                  </a:lnTo>
                  <a:lnTo>
                    <a:pt x="0" y="17222"/>
                  </a:lnTo>
                  <a:lnTo>
                    <a:pt x="683" y="17222"/>
                  </a:lnTo>
                  <a:lnTo>
                    <a:pt x="1366" y="8757"/>
                  </a:lnTo>
                  <a:lnTo>
                    <a:pt x="2036" y="8757"/>
                  </a:lnTo>
                  <a:lnTo>
                    <a:pt x="2378" y="0"/>
                  </a:lnTo>
                </a:path>
              </a:pathLst>
            </a:custGeom>
            <a:solidFill>
              <a:srgbClr val="6D6D6D"/>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grpSp>
      <p:grpSp>
        <p:nvGrpSpPr>
          <p:cNvPr id="189" name="Group 26"/>
          <p:cNvGrpSpPr/>
          <p:nvPr/>
        </p:nvGrpSpPr>
        <p:grpSpPr>
          <a:xfrm>
            <a:off x="-1" y="-1"/>
            <a:ext cx="1979615" cy="1957390"/>
            <a:chOff x="0" y="0"/>
            <a:chExt cx="1979613" cy="1957388"/>
          </a:xfrm>
        </p:grpSpPr>
        <p:sp>
          <p:nvSpPr>
            <p:cNvPr id="186" name="Rectangle 27"/>
            <p:cNvSpPr/>
            <p:nvPr/>
          </p:nvSpPr>
          <p:spPr>
            <a:xfrm>
              <a:off x="0" y="0"/>
              <a:ext cx="1979614" cy="1957389"/>
            </a:xfrm>
            <a:prstGeom prst="rect">
              <a:avLst/>
            </a:prstGeom>
            <a:solidFill>
              <a:srgbClr val="1A0004"/>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187" name="Rectangle 28"/>
            <p:cNvSpPr/>
            <p:nvPr/>
          </p:nvSpPr>
          <p:spPr>
            <a:xfrm>
              <a:off x="390838" y="320935"/>
              <a:ext cx="1588775" cy="1636453"/>
            </a:xfrm>
            <a:prstGeom prst="rect">
              <a:avLst/>
            </a:prstGeom>
            <a:solidFill>
              <a:srgbClr val="474747"/>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188" name="Rectangle 29"/>
            <p:cNvSpPr/>
            <p:nvPr/>
          </p:nvSpPr>
          <p:spPr>
            <a:xfrm>
              <a:off x="0" y="-1"/>
              <a:ext cx="1862045" cy="1850940"/>
            </a:xfrm>
            <a:prstGeom prst="rect">
              <a:avLst/>
            </a:prstGeom>
            <a:gradFill flip="none" rotWithShape="1">
              <a:gsLst>
                <a:gs pos="0">
                  <a:schemeClr val="accent2"/>
                </a:gs>
                <a:gs pos="100000">
                  <a:schemeClr val="accent2">
                    <a:lumOff val="-4745"/>
                  </a:schemeClr>
                </a:gs>
              </a:gsLst>
              <a:lin ang="5400000" scaled="0"/>
            </a:gra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grpSp>
      <p:sp>
        <p:nvSpPr>
          <p:cNvPr id="190" name="Text Box 30"/>
          <p:cNvSpPr txBox="1"/>
          <p:nvPr/>
        </p:nvSpPr>
        <p:spPr>
          <a:xfrm>
            <a:off x="488489" y="6545276"/>
            <a:ext cx="896272" cy="2269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ctr">
            <a:spAutoFit/>
          </a:bodyPr>
          <a:lstStyle/>
          <a:p>
            <a:pPr algn="ctr">
              <a:spcBef>
                <a:spcPts val="600"/>
              </a:spcBef>
              <a:defRPr sz="900">
                <a:solidFill>
                  <a:srgbClr val="FFFFFF"/>
                </a:solidFill>
                <a:latin typeface="Arial"/>
                <a:ea typeface="Arial"/>
                <a:cs typeface="Arial"/>
                <a:sym typeface="Arial"/>
              </a:defRPr>
            </a:pPr>
            <a:r>
              <a:t>© </a:t>
            </a:r>
            <a:r>
              <a:rPr sz="1000"/>
              <a:t>2006</a:t>
            </a:r>
            <a:r>
              <a:t> TBBMI</a:t>
            </a:r>
          </a:p>
        </p:txBody>
      </p:sp>
      <p:sp>
        <p:nvSpPr>
          <p:cNvPr id="191" name="Text Box 31"/>
          <p:cNvSpPr txBox="1"/>
          <p:nvPr/>
        </p:nvSpPr>
        <p:spPr>
          <a:xfrm>
            <a:off x="7510092" y="6497161"/>
            <a:ext cx="721468" cy="269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ctr">
            <a:spAutoFit/>
          </a:bodyPr>
          <a:lstStyle>
            <a:lvl1pPr algn="ctr">
              <a:defRPr sz="1000">
                <a:solidFill>
                  <a:srgbClr val="FFFFFF"/>
                </a:solidFill>
                <a:effectLst>
                  <a:outerShdw blurRad="38100" dist="38100" dir="2700000" rotWithShape="0">
                    <a:srgbClr val="000000"/>
                  </a:outerShdw>
                </a:effectLst>
                <a:latin typeface="Comic Sans MS"/>
                <a:ea typeface="Comic Sans MS"/>
                <a:cs typeface="Comic Sans MS"/>
                <a:sym typeface="Comic Sans MS"/>
              </a:defRPr>
            </a:lvl1pPr>
          </a:lstStyle>
          <a:p>
            <a:r>
              <a:t>9.65.03f.</a:t>
            </a:r>
          </a:p>
        </p:txBody>
      </p:sp>
      <p:sp>
        <p:nvSpPr>
          <p:cNvPr id="192" name="Title Text"/>
          <p:cNvSpPr txBox="1">
            <a:spLocks noGrp="1"/>
          </p:cNvSpPr>
          <p:nvPr>
            <p:ph type="title"/>
          </p:nvPr>
        </p:nvSpPr>
        <p:spPr>
          <a:xfrm>
            <a:off x="1143000" y="1122362"/>
            <a:ext cx="6858000" cy="2387601"/>
          </a:xfrm>
          <a:prstGeom prst="rect">
            <a:avLst/>
          </a:prstGeom>
        </p:spPr>
        <p:txBody>
          <a:bodyPr lIns="45719" tIns="45719" rIns="45719" bIns="45719" anchor="b"/>
          <a:lstStyle>
            <a:lvl1pPr algn="ctr">
              <a:defRPr sz="6000">
                <a:effectLst>
                  <a:outerShdw blurRad="38100" dist="38100" dir="2700000" rotWithShape="0">
                    <a:srgbClr val="000000"/>
                  </a:outerShdw>
                </a:effectLst>
              </a:defRPr>
            </a:lvl1pPr>
          </a:lstStyle>
          <a:p>
            <a:r>
              <a:t>Title Text</a:t>
            </a:r>
          </a:p>
        </p:txBody>
      </p:sp>
      <p:sp>
        <p:nvSpPr>
          <p:cNvPr id="193" name="Body Level One…"/>
          <p:cNvSpPr txBox="1">
            <a:spLocks noGrp="1"/>
          </p:cNvSpPr>
          <p:nvPr>
            <p:ph type="body" sz="quarter" idx="1"/>
          </p:nvPr>
        </p:nvSpPr>
        <p:spPr>
          <a:xfrm>
            <a:off x="1143000" y="3602037"/>
            <a:ext cx="6858000" cy="1655763"/>
          </a:xfrm>
          <a:prstGeom prst="rect">
            <a:avLst/>
          </a:prstGeom>
        </p:spPr>
        <p:txBody>
          <a:bodyPr lIns="45719" tIns="45719" rIns="45719" bIns="45719"/>
          <a:lstStyle>
            <a:lvl1pPr marL="0" indent="0" algn="ctr">
              <a:buClrTx/>
              <a:buSzTx/>
              <a:buFontTx/>
              <a:buNone/>
              <a:defRPr sz="2400">
                <a:effectLst>
                  <a:outerShdw blurRad="38100" dist="38100" dir="2700000" rotWithShape="0">
                    <a:srgbClr val="000000"/>
                  </a:outerShdw>
                </a:effectLst>
              </a:defRPr>
            </a:lvl1pPr>
            <a:lvl2pPr marL="0" indent="457200" algn="ctr">
              <a:buClrTx/>
              <a:buSzTx/>
              <a:buFontTx/>
              <a:buNone/>
              <a:defRPr sz="2400">
                <a:effectLst>
                  <a:outerShdw blurRad="38100" dist="38100" dir="2700000" rotWithShape="0">
                    <a:srgbClr val="000000"/>
                  </a:outerShdw>
                </a:effectLst>
              </a:defRPr>
            </a:lvl2pPr>
            <a:lvl3pPr marL="0" indent="914400" algn="ctr">
              <a:buClrTx/>
              <a:buSzTx/>
              <a:buFontTx/>
              <a:buNone/>
              <a:defRPr sz="2400">
                <a:effectLst>
                  <a:outerShdw blurRad="38100" dist="38100" dir="2700000" rotWithShape="0">
                    <a:srgbClr val="000000"/>
                  </a:outerShdw>
                </a:effectLst>
              </a:defRPr>
            </a:lvl3pPr>
            <a:lvl4pPr marL="0" indent="1371600" algn="ctr">
              <a:buClrTx/>
              <a:buSzTx/>
              <a:buFontTx/>
              <a:buNone/>
              <a:defRPr sz="2400">
                <a:effectLst>
                  <a:outerShdw blurRad="38100" dist="38100" dir="2700000" rotWithShape="0">
                    <a:srgbClr val="000000"/>
                  </a:outerShdw>
                </a:effectLst>
              </a:defRPr>
            </a:lvl4pPr>
            <a:lvl5pPr marL="0" indent="1828800" algn="ctr">
              <a:buClrTx/>
              <a:buSzTx/>
              <a:buFontTx/>
              <a:buNone/>
              <a:defRPr sz="2400">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194" name="Slide Number"/>
          <p:cNvSpPr txBox="1">
            <a:spLocks noGrp="1"/>
          </p:cNvSpPr>
          <p:nvPr>
            <p:ph type="sldNum" sz="quarter" idx="2"/>
          </p:nvPr>
        </p:nvSpPr>
        <p:spPr>
          <a:xfrm>
            <a:off x="6263024" y="6209030"/>
            <a:ext cx="290176" cy="294641"/>
          </a:xfrm>
          <a:prstGeom prst="rect">
            <a:avLst/>
          </a:prstGeom>
        </p:spPr>
        <p:txBody>
          <a:bodyPr lIns="45719" tIns="45719" rIns="45719" bIns="45719"/>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Title and Content">
    <p:spTree>
      <p:nvGrpSpPr>
        <p:cNvPr id="1" name=""/>
        <p:cNvGrpSpPr/>
        <p:nvPr/>
      </p:nvGrpSpPr>
      <p:grpSpPr>
        <a:xfrm>
          <a:off x="0" y="0"/>
          <a:ext cx="0" cy="0"/>
          <a:chOff x="0" y="0"/>
          <a:chExt cx="0" cy="0"/>
        </a:xfrm>
      </p:grpSpPr>
      <p:sp>
        <p:nvSpPr>
          <p:cNvPr id="201" name="Rectangle 1"/>
          <p:cNvSpPr/>
          <p:nvPr/>
        </p:nvSpPr>
        <p:spPr>
          <a:xfrm>
            <a:off x="0" y="0"/>
            <a:ext cx="9144000" cy="6858000"/>
          </a:xfrm>
          <a:prstGeom prst="rect">
            <a:avLst/>
          </a:prstGeom>
          <a:gradFill>
            <a:gsLst>
              <a:gs pos="0">
                <a:schemeClr val="accent2"/>
              </a:gs>
              <a:gs pos="100000">
                <a:schemeClr val="accent2">
                  <a:lumOff val="-4745"/>
                </a:schemeClr>
              </a:gs>
            </a:gsLst>
            <a:lin ang="5400000"/>
          </a:gradFill>
          <a:ln w="12700">
            <a:miter lim="400000"/>
          </a:ln>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grpSp>
        <p:nvGrpSpPr>
          <p:cNvPr id="225" name="Group 2"/>
          <p:cNvGrpSpPr/>
          <p:nvPr/>
        </p:nvGrpSpPr>
        <p:grpSpPr>
          <a:xfrm>
            <a:off x="388937" y="322263"/>
            <a:ext cx="8377238" cy="6184901"/>
            <a:chOff x="0" y="0"/>
            <a:chExt cx="8377237" cy="6184900"/>
          </a:xfrm>
        </p:grpSpPr>
        <p:sp>
          <p:nvSpPr>
            <p:cNvPr id="202" name="Rectangle 3"/>
            <p:cNvSpPr/>
            <p:nvPr/>
          </p:nvSpPr>
          <p:spPr>
            <a:xfrm>
              <a:off x="76301" y="38178"/>
              <a:ext cx="8292987" cy="6124452"/>
            </a:xfrm>
            <a:prstGeom prst="rect">
              <a:avLst/>
            </a:prstGeom>
            <a:solidFill>
              <a:srgbClr val="535353"/>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203" name="AutoShape 4"/>
            <p:cNvSpPr/>
            <p:nvPr/>
          </p:nvSpPr>
          <p:spPr>
            <a:xfrm>
              <a:off x="4380960" y="276793"/>
              <a:ext cx="2241349" cy="547064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766" y="138"/>
                  </a:lnTo>
                  <a:lnTo>
                    <a:pt x="1394" y="207"/>
                  </a:lnTo>
                  <a:lnTo>
                    <a:pt x="2007" y="138"/>
                  </a:lnTo>
                  <a:lnTo>
                    <a:pt x="2620" y="339"/>
                  </a:lnTo>
                  <a:lnTo>
                    <a:pt x="3248" y="477"/>
                  </a:lnTo>
                  <a:lnTo>
                    <a:pt x="3860" y="616"/>
                  </a:lnTo>
                  <a:lnTo>
                    <a:pt x="4473" y="886"/>
                  </a:lnTo>
                  <a:lnTo>
                    <a:pt x="5086" y="1093"/>
                  </a:lnTo>
                  <a:lnTo>
                    <a:pt x="5239" y="1369"/>
                  </a:lnTo>
                  <a:lnTo>
                    <a:pt x="5239" y="1639"/>
                  </a:lnTo>
                  <a:lnTo>
                    <a:pt x="5867" y="1916"/>
                  </a:lnTo>
                  <a:lnTo>
                    <a:pt x="6327" y="2186"/>
                  </a:lnTo>
                  <a:lnTo>
                    <a:pt x="6327" y="2531"/>
                  </a:lnTo>
                  <a:lnTo>
                    <a:pt x="6786" y="2801"/>
                  </a:lnTo>
                  <a:lnTo>
                    <a:pt x="7093" y="3078"/>
                  </a:lnTo>
                  <a:lnTo>
                    <a:pt x="6940" y="3624"/>
                  </a:lnTo>
                  <a:lnTo>
                    <a:pt x="6940" y="3894"/>
                  </a:lnTo>
                  <a:lnTo>
                    <a:pt x="7246" y="4171"/>
                  </a:lnTo>
                  <a:lnTo>
                    <a:pt x="7399" y="4441"/>
                  </a:lnTo>
                  <a:lnTo>
                    <a:pt x="7568" y="4717"/>
                  </a:lnTo>
                  <a:lnTo>
                    <a:pt x="7568" y="5810"/>
                  </a:lnTo>
                  <a:lnTo>
                    <a:pt x="7721" y="6086"/>
                  </a:lnTo>
                  <a:lnTo>
                    <a:pt x="7399" y="6356"/>
                  </a:lnTo>
                  <a:lnTo>
                    <a:pt x="7246" y="6633"/>
                  </a:lnTo>
                  <a:lnTo>
                    <a:pt x="7246" y="7179"/>
                  </a:lnTo>
                  <a:lnTo>
                    <a:pt x="7399" y="7449"/>
                  </a:lnTo>
                  <a:lnTo>
                    <a:pt x="7399" y="7726"/>
                  </a:lnTo>
                  <a:lnTo>
                    <a:pt x="7093" y="8065"/>
                  </a:lnTo>
                  <a:lnTo>
                    <a:pt x="6940" y="8341"/>
                  </a:lnTo>
                  <a:lnTo>
                    <a:pt x="6940" y="8680"/>
                  </a:lnTo>
                  <a:lnTo>
                    <a:pt x="6633" y="8957"/>
                  </a:lnTo>
                  <a:lnTo>
                    <a:pt x="6174" y="9227"/>
                  </a:lnTo>
                  <a:lnTo>
                    <a:pt x="5867" y="9503"/>
                  </a:lnTo>
                  <a:lnTo>
                    <a:pt x="5867" y="10049"/>
                  </a:lnTo>
                  <a:lnTo>
                    <a:pt x="5561" y="10320"/>
                  </a:lnTo>
                  <a:lnTo>
                    <a:pt x="5408" y="10596"/>
                  </a:lnTo>
                  <a:lnTo>
                    <a:pt x="5561" y="10866"/>
                  </a:lnTo>
                  <a:lnTo>
                    <a:pt x="5867" y="11211"/>
                  </a:lnTo>
                  <a:lnTo>
                    <a:pt x="6786" y="11280"/>
                  </a:lnTo>
                  <a:lnTo>
                    <a:pt x="7093" y="11620"/>
                  </a:lnTo>
                  <a:lnTo>
                    <a:pt x="7399" y="11896"/>
                  </a:lnTo>
                  <a:lnTo>
                    <a:pt x="7568" y="12166"/>
                  </a:lnTo>
                  <a:lnTo>
                    <a:pt x="7568" y="12442"/>
                  </a:lnTo>
                  <a:lnTo>
                    <a:pt x="8027" y="12713"/>
                  </a:lnTo>
                  <a:lnTo>
                    <a:pt x="8027" y="12989"/>
                  </a:lnTo>
                  <a:lnTo>
                    <a:pt x="8334" y="13328"/>
                  </a:lnTo>
                  <a:lnTo>
                    <a:pt x="8946" y="13535"/>
                  </a:lnTo>
                  <a:lnTo>
                    <a:pt x="9406" y="13805"/>
                  </a:lnTo>
                  <a:lnTo>
                    <a:pt x="9559" y="14289"/>
                  </a:lnTo>
                  <a:lnTo>
                    <a:pt x="10494" y="14352"/>
                  </a:lnTo>
                  <a:lnTo>
                    <a:pt x="10800" y="14766"/>
                  </a:lnTo>
                  <a:lnTo>
                    <a:pt x="11413" y="15036"/>
                  </a:lnTo>
                  <a:lnTo>
                    <a:pt x="12041" y="15313"/>
                  </a:lnTo>
                  <a:lnTo>
                    <a:pt x="12807" y="15514"/>
                  </a:lnTo>
                  <a:lnTo>
                    <a:pt x="13420" y="15790"/>
                  </a:lnTo>
                  <a:lnTo>
                    <a:pt x="13726" y="16129"/>
                  </a:lnTo>
                  <a:lnTo>
                    <a:pt x="14507" y="16406"/>
                  </a:lnTo>
                  <a:lnTo>
                    <a:pt x="15273" y="16544"/>
                  </a:lnTo>
                  <a:lnTo>
                    <a:pt x="15733" y="16814"/>
                  </a:lnTo>
                  <a:lnTo>
                    <a:pt x="16514" y="17090"/>
                  </a:lnTo>
                  <a:lnTo>
                    <a:pt x="16974" y="17360"/>
                  </a:lnTo>
                  <a:lnTo>
                    <a:pt x="17280" y="17637"/>
                  </a:lnTo>
                  <a:lnTo>
                    <a:pt x="17740" y="17907"/>
                  </a:lnTo>
                  <a:lnTo>
                    <a:pt x="18199" y="18252"/>
                  </a:lnTo>
                  <a:lnTo>
                    <a:pt x="18827" y="18522"/>
                  </a:lnTo>
                  <a:lnTo>
                    <a:pt x="19440" y="18868"/>
                  </a:lnTo>
                  <a:lnTo>
                    <a:pt x="19593" y="19207"/>
                  </a:lnTo>
                  <a:lnTo>
                    <a:pt x="19746" y="19552"/>
                  </a:lnTo>
                  <a:lnTo>
                    <a:pt x="20206" y="19823"/>
                  </a:lnTo>
                  <a:lnTo>
                    <a:pt x="20681" y="20162"/>
                  </a:lnTo>
                  <a:lnTo>
                    <a:pt x="20834" y="20507"/>
                  </a:lnTo>
                  <a:lnTo>
                    <a:pt x="20987" y="20777"/>
                  </a:lnTo>
                  <a:lnTo>
                    <a:pt x="21294" y="21054"/>
                  </a:lnTo>
                  <a:lnTo>
                    <a:pt x="21447" y="21324"/>
                  </a:lnTo>
                  <a:lnTo>
                    <a:pt x="21447" y="21600"/>
                  </a:lnTo>
                  <a:lnTo>
                    <a:pt x="21447" y="20846"/>
                  </a:lnTo>
                  <a:lnTo>
                    <a:pt x="21600" y="20300"/>
                  </a:lnTo>
                  <a:lnTo>
                    <a:pt x="21600" y="19483"/>
                  </a:lnTo>
                  <a:lnTo>
                    <a:pt x="21140" y="19207"/>
                  </a:lnTo>
                  <a:lnTo>
                    <a:pt x="20528" y="19207"/>
                  </a:lnTo>
                  <a:lnTo>
                    <a:pt x="20053" y="18730"/>
                  </a:lnTo>
                  <a:lnTo>
                    <a:pt x="19900" y="18453"/>
                  </a:lnTo>
                  <a:lnTo>
                    <a:pt x="19287" y="17976"/>
                  </a:lnTo>
                  <a:lnTo>
                    <a:pt x="18980" y="17706"/>
                  </a:lnTo>
                  <a:lnTo>
                    <a:pt x="18046" y="17291"/>
                  </a:lnTo>
                  <a:lnTo>
                    <a:pt x="16820" y="17090"/>
                  </a:lnTo>
                  <a:lnTo>
                    <a:pt x="15886" y="17090"/>
                  </a:lnTo>
                  <a:lnTo>
                    <a:pt x="15426" y="16198"/>
                  </a:lnTo>
                  <a:lnTo>
                    <a:pt x="15273" y="15790"/>
                  </a:lnTo>
                  <a:lnTo>
                    <a:pt x="14814" y="15514"/>
                  </a:lnTo>
                  <a:lnTo>
                    <a:pt x="13573" y="15451"/>
                  </a:lnTo>
                  <a:lnTo>
                    <a:pt x="12347" y="15382"/>
                  </a:lnTo>
                  <a:lnTo>
                    <a:pt x="11719" y="15313"/>
                  </a:lnTo>
                  <a:lnTo>
                    <a:pt x="11566" y="14766"/>
                  </a:lnTo>
                  <a:lnTo>
                    <a:pt x="11260" y="14490"/>
                  </a:lnTo>
                  <a:lnTo>
                    <a:pt x="10953" y="14151"/>
                  </a:lnTo>
                  <a:lnTo>
                    <a:pt x="10340" y="13874"/>
                  </a:lnTo>
                  <a:lnTo>
                    <a:pt x="9728" y="13736"/>
                  </a:lnTo>
                  <a:lnTo>
                    <a:pt x="8487" y="13190"/>
                  </a:lnTo>
                  <a:lnTo>
                    <a:pt x="8180" y="12920"/>
                  </a:lnTo>
                  <a:lnTo>
                    <a:pt x="8180" y="12304"/>
                  </a:lnTo>
                  <a:lnTo>
                    <a:pt x="8027" y="11896"/>
                  </a:lnTo>
                  <a:lnTo>
                    <a:pt x="7568" y="11551"/>
                  </a:lnTo>
                  <a:lnTo>
                    <a:pt x="6786" y="11211"/>
                  </a:lnTo>
                  <a:lnTo>
                    <a:pt x="6327" y="10935"/>
                  </a:lnTo>
                  <a:lnTo>
                    <a:pt x="6020" y="10596"/>
                  </a:lnTo>
                  <a:lnTo>
                    <a:pt x="6174" y="10250"/>
                  </a:lnTo>
                  <a:lnTo>
                    <a:pt x="6174" y="9980"/>
                  </a:lnTo>
                  <a:lnTo>
                    <a:pt x="6327" y="9704"/>
                  </a:lnTo>
                  <a:lnTo>
                    <a:pt x="6633" y="9365"/>
                  </a:lnTo>
                  <a:lnTo>
                    <a:pt x="6633" y="9088"/>
                  </a:lnTo>
                  <a:lnTo>
                    <a:pt x="7093" y="8749"/>
                  </a:lnTo>
                  <a:lnTo>
                    <a:pt x="7399" y="8473"/>
                  </a:lnTo>
                  <a:lnTo>
                    <a:pt x="7568" y="8134"/>
                  </a:lnTo>
                  <a:lnTo>
                    <a:pt x="7568" y="7864"/>
                  </a:lnTo>
                  <a:lnTo>
                    <a:pt x="7399" y="7587"/>
                  </a:lnTo>
                  <a:lnTo>
                    <a:pt x="7568" y="7311"/>
                  </a:lnTo>
                  <a:lnTo>
                    <a:pt x="8027" y="6702"/>
                  </a:lnTo>
                  <a:lnTo>
                    <a:pt x="8027" y="5471"/>
                  </a:lnTo>
                  <a:lnTo>
                    <a:pt x="7874" y="5056"/>
                  </a:lnTo>
                  <a:lnTo>
                    <a:pt x="8027" y="4786"/>
                  </a:lnTo>
                  <a:lnTo>
                    <a:pt x="8334" y="4441"/>
                  </a:lnTo>
                  <a:lnTo>
                    <a:pt x="8180" y="4032"/>
                  </a:lnTo>
                  <a:lnTo>
                    <a:pt x="8027" y="3762"/>
                  </a:lnTo>
                  <a:lnTo>
                    <a:pt x="7874" y="3486"/>
                  </a:lnTo>
                  <a:lnTo>
                    <a:pt x="8487" y="3279"/>
                  </a:lnTo>
                  <a:lnTo>
                    <a:pt x="8946" y="3009"/>
                  </a:lnTo>
                  <a:lnTo>
                    <a:pt x="9100" y="2732"/>
                  </a:lnTo>
                  <a:lnTo>
                    <a:pt x="10187" y="2462"/>
                  </a:lnTo>
                  <a:lnTo>
                    <a:pt x="11106" y="1916"/>
                  </a:lnTo>
                  <a:lnTo>
                    <a:pt x="12041" y="1501"/>
                  </a:lnTo>
                  <a:lnTo>
                    <a:pt x="12654" y="1369"/>
                  </a:lnTo>
                  <a:lnTo>
                    <a:pt x="13113" y="1093"/>
                  </a:lnTo>
                  <a:lnTo>
                    <a:pt x="13113" y="823"/>
                  </a:lnTo>
                  <a:lnTo>
                    <a:pt x="13420" y="477"/>
                  </a:lnTo>
                  <a:lnTo>
                    <a:pt x="14048" y="276"/>
                  </a:lnTo>
                  <a:lnTo>
                    <a:pt x="14660" y="0"/>
                  </a:lnTo>
                  <a:lnTo>
                    <a:pt x="14048" y="69"/>
                  </a:lnTo>
                  <a:lnTo>
                    <a:pt x="13113" y="138"/>
                  </a:lnTo>
                  <a:lnTo>
                    <a:pt x="12194" y="276"/>
                  </a:lnTo>
                  <a:lnTo>
                    <a:pt x="11719" y="546"/>
                  </a:lnTo>
                  <a:lnTo>
                    <a:pt x="11888" y="823"/>
                  </a:lnTo>
                  <a:lnTo>
                    <a:pt x="11566" y="1093"/>
                  </a:lnTo>
                  <a:lnTo>
                    <a:pt x="11566" y="1369"/>
                  </a:lnTo>
                  <a:lnTo>
                    <a:pt x="12654" y="1438"/>
                  </a:lnTo>
                  <a:lnTo>
                    <a:pt x="12041" y="1708"/>
                  </a:lnTo>
                  <a:lnTo>
                    <a:pt x="11413" y="1916"/>
                  </a:lnTo>
                  <a:lnTo>
                    <a:pt x="10800" y="2186"/>
                  </a:lnTo>
                  <a:lnTo>
                    <a:pt x="10187" y="2663"/>
                  </a:lnTo>
                  <a:lnTo>
                    <a:pt x="9559" y="2732"/>
                  </a:lnTo>
                  <a:lnTo>
                    <a:pt x="8946" y="2939"/>
                  </a:lnTo>
                  <a:lnTo>
                    <a:pt x="8334" y="3009"/>
                  </a:lnTo>
                  <a:lnTo>
                    <a:pt x="8180" y="3279"/>
                  </a:lnTo>
                  <a:lnTo>
                    <a:pt x="8180" y="3555"/>
                  </a:lnTo>
                  <a:lnTo>
                    <a:pt x="7568" y="3894"/>
                  </a:lnTo>
                  <a:lnTo>
                    <a:pt x="7399" y="4171"/>
                  </a:lnTo>
                  <a:lnTo>
                    <a:pt x="7399" y="4441"/>
                  </a:lnTo>
                  <a:lnTo>
                    <a:pt x="7399" y="3894"/>
                  </a:lnTo>
                  <a:lnTo>
                    <a:pt x="7246" y="3210"/>
                  </a:lnTo>
                  <a:lnTo>
                    <a:pt x="7093" y="2801"/>
                  </a:lnTo>
                  <a:lnTo>
                    <a:pt x="6940" y="2531"/>
                  </a:lnTo>
                  <a:lnTo>
                    <a:pt x="6786" y="2186"/>
                  </a:lnTo>
                  <a:lnTo>
                    <a:pt x="6327" y="1916"/>
                  </a:lnTo>
                  <a:lnTo>
                    <a:pt x="5867" y="1639"/>
                  </a:lnTo>
                  <a:lnTo>
                    <a:pt x="5867" y="1369"/>
                  </a:lnTo>
                  <a:lnTo>
                    <a:pt x="5408" y="1093"/>
                  </a:lnTo>
                  <a:lnTo>
                    <a:pt x="4780" y="886"/>
                  </a:lnTo>
                  <a:lnTo>
                    <a:pt x="4626" y="616"/>
                  </a:lnTo>
                  <a:lnTo>
                    <a:pt x="4014" y="477"/>
                  </a:lnTo>
                  <a:lnTo>
                    <a:pt x="3401" y="477"/>
                  </a:lnTo>
                  <a:lnTo>
                    <a:pt x="2773" y="207"/>
                  </a:lnTo>
                  <a:lnTo>
                    <a:pt x="2160" y="69"/>
                  </a:lnTo>
                  <a:lnTo>
                    <a:pt x="1547" y="0"/>
                  </a:lnTo>
                  <a:lnTo>
                    <a:pt x="919" y="69"/>
                  </a:lnTo>
                  <a:lnTo>
                    <a:pt x="306" y="69"/>
                  </a:lnTo>
                  <a:lnTo>
                    <a:pt x="0" y="0"/>
                  </a:lnTo>
                </a:path>
              </a:pathLst>
            </a:custGeom>
            <a:solidFill>
              <a:srgbClr val="494949"/>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204" name="AutoShape 5"/>
            <p:cNvSpPr/>
            <p:nvPr/>
          </p:nvSpPr>
          <p:spPr>
            <a:xfrm>
              <a:off x="438731" y="5107950"/>
              <a:ext cx="3121993" cy="77788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40" y="1899"/>
                  </a:lnTo>
                  <a:lnTo>
                    <a:pt x="891" y="2871"/>
                  </a:lnTo>
                  <a:lnTo>
                    <a:pt x="1551" y="2871"/>
                  </a:lnTo>
                  <a:lnTo>
                    <a:pt x="1991" y="3357"/>
                  </a:lnTo>
                  <a:lnTo>
                    <a:pt x="2552" y="3357"/>
                  </a:lnTo>
                  <a:lnTo>
                    <a:pt x="2991" y="4815"/>
                  </a:lnTo>
                  <a:lnTo>
                    <a:pt x="3992" y="5742"/>
                  </a:lnTo>
                  <a:lnTo>
                    <a:pt x="5983" y="5742"/>
                  </a:lnTo>
                  <a:lnTo>
                    <a:pt x="6643" y="6228"/>
                  </a:lnTo>
                  <a:lnTo>
                    <a:pt x="7314" y="6714"/>
                  </a:lnTo>
                  <a:lnTo>
                    <a:pt x="7754" y="8658"/>
                  </a:lnTo>
                  <a:lnTo>
                    <a:pt x="7974" y="10557"/>
                  </a:lnTo>
                  <a:lnTo>
                    <a:pt x="8413" y="11043"/>
                  </a:lnTo>
                  <a:lnTo>
                    <a:pt x="8974" y="11043"/>
                  </a:lnTo>
                  <a:lnTo>
                    <a:pt x="9964" y="11529"/>
                  </a:lnTo>
                  <a:lnTo>
                    <a:pt x="10635" y="11043"/>
                  </a:lnTo>
                  <a:lnTo>
                    <a:pt x="11075" y="11529"/>
                  </a:lnTo>
                  <a:lnTo>
                    <a:pt x="11746" y="11529"/>
                  </a:lnTo>
                  <a:lnTo>
                    <a:pt x="12626" y="11043"/>
                  </a:lnTo>
                  <a:lnTo>
                    <a:pt x="13066" y="11529"/>
                  </a:lnTo>
                  <a:lnTo>
                    <a:pt x="13407" y="13428"/>
                  </a:lnTo>
                  <a:lnTo>
                    <a:pt x="13846" y="14400"/>
                  </a:lnTo>
                  <a:lnTo>
                    <a:pt x="14286" y="13914"/>
                  </a:lnTo>
                  <a:lnTo>
                    <a:pt x="14737" y="15372"/>
                  </a:lnTo>
                  <a:lnTo>
                    <a:pt x="15177" y="16785"/>
                  </a:lnTo>
                  <a:lnTo>
                    <a:pt x="16057" y="18729"/>
                  </a:lnTo>
                  <a:lnTo>
                    <a:pt x="16508" y="19701"/>
                  </a:lnTo>
                  <a:lnTo>
                    <a:pt x="18279" y="19701"/>
                  </a:lnTo>
                  <a:lnTo>
                    <a:pt x="18829" y="20142"/>
                  </a:lnTo>
                  <a:lnTo>
                    <a:pt x="20269" y="20142"/>
                  </a:lnTo>
                  <a:lnTo>
                    <a:pt x="20709" y="20628"/>
                  </a:lnTo>
                  <a:lnTo>
                    <a:pt x="21160" y="21600"/>
                  </a:lnTo>
                  <a:lnTo>
                    <a:pt x="21600" y="21600"/>
                  </a:lnTo>
                  <a:lnTo>
                    <a:pt x="21050" y="20628"/>
                  </a:lnTo>
                  <a:lnTo>
                    <a:pt x="20489" y="20628"/>
                  </a:lnTo>
                  <a:lnTo>
                    <a:pt x="20049" y="19701"/>
                  </a:lnTo>
                  <a:lnTo>
                    <a:pt x="18609" y="19701"/>
                  </a:lnTo>
                  <a:lnTo>
                    <a:pt x="18169" y="18243"/>
                  </a:lnTo>
                  <a:lnTo>
                    <a:pt x="17718" y="17757"/>
                  </a:lnTo>
                  <a:lnTo>
                    <a:pt x="17278" y="17757"/>
                  </a:lnTo>
                  <a:lnTo>
                    <a:pt x="16838" y="18243"/>
                  </a:lnTo>
                  <a:lnTo>
                    <a:pt x="16398" y="17757"/>
                  </a:lnTo>
                  <a:lnTo>
                    <a:pt x="15947" y="16299"/>
                  </a:lnTo>
                  <a:lnTo>
                    <a:pt x="15507" y="15372"/>
                  </a:lnTo>
                  <a:lnTo>
                    <a:pt x="15067" y="15372"/>
                  </a:lnTo>
                  <a:lnTo>
                    <a:pt x="14616" y="13428"/>
                  </a:lnTo>
                  <a:lnTo>
                    <a:pt x="14176" y="12015"/>
                  </a:lnTo>
                  <a:lnTo>
                    <a:pt x="13736" y="11529"/>
                  </a:lnTo>
                  <a:lnTo>
                    <a:pt x="13297" y="12501"/>
                  </a:lnTo>
                  <a:lnTo>
                    <a:pt x="12406" y="8658"/>
                  </a:lnTo>
                  <a:lnTo>
                    <a:pt x="11515" y="5742"/>
                  </a:lnTo>
                  <a:lnTo>
                    <a:pt x="11075" y="5301"/>
                  </a:lnTo>
                  <a:lnTo>
                    <a:pt x="10195" y="5742"/>
                  </a:lnTo>
                  <a:lnTo>
                    <a:pt x="10085" y="8172"/>
                  </a:lnTo>
                  <a:lnTo>
                    <a:pt x="9744" y="10071"/>
                  </a:lnTo>
                  <a:lnTo>
                    <a:pt x="9304" y="10557"/>
                  </a:lnTo>
                  <a:lnTo>
                    <a:pt x="8864" y="10071"/>
                  </a:lnTo>
                  <a:lnTo>
                    <a:pt x="8413" y="9099"/>
                  </a:lnTo>
                  <a:lnTo>
                    <a:pt x="7974" y="8658"/>
                  </a:lnTo>
                  <a:lnTo>
                    <a:pt x="7424" y="6714"/>
                  </a:lnTo>
                  <a:lnTo>
                    <a:pt x="6863" y="6714"/>
                  </a:lnTo>
                  <a:lnTo>
                    <a:pt x="6423" y="6228"/>
                  </a:lnTo>
                  <a:lnTo>
                    <a:pt x="5983" y="4815"/>
                  </a:lnTo>
                  <a:lnTo>
                    <a:pt x="4432" y="4815"/>
                  </a:lnTo>
                  <a:lnTo>
                    <a:pt x="3882" y="3357"/>
                  </a:lnTo>
                  <a:lnTo>
                    <a:pt x="3431" y="2871"/>
                  </a:lnTo>
                  <a:lnTo>
                    <a:pt x="2881" y="3843"/>
                  </a:lnTo>
                  <a:lnTo>
                    <a:pt x="2442" y="3843"/>
                  </a:lnTo>
                  <a:lnTo>
                    <a:pt x="1991" y="1899"/>
                  </a:lnTo>
                  <a:lnTo>
                    <a:pt x="1551" y="1458"/>
                  </a:lnTo>
                  <a:lnTo>
                    <a:pt x="1111" y="1458"/>
                  </a:lnTo>
                  <a:lnTo>
                    <a:pt x="660" y="1899"/>
                  </a:lnTo>
                  <a:lnTo>
                    <a:pt x="220" y="486"/>
                  </a:lnTo>
                  <a:lnTo>
                    <a:pt x="0" y="0"/>
                  </a:lnTo>
                </a:path>
              </a:pathLst>
            </a:custGeom>
            <a:solidFill>
              <a:srgbClr val="494949"/>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205" name="AutoShape 6"/>
            <p:cNvSpPr/>
            <p:nvPr/>
          </p:nvSpPr>
          <p:spPr>
            <a:xfrm>
              <a:off x="6577799" y="310199"/>
              <a:ext cx="1664312" cy="2804523"/>
            </a:xfrm>
            <a:custGeom>
              <a:avLst/>
              <a:gdLst/>
              <a:ahLst/>
              <a:cxnLst>
                <a:cxn ang="0">
                  <a:pos x="wd2" y="hd2"/>
                </a:cxn>
                <a:cxn ang="5400000">
                  <a:pos x="wd2" y="hd2"/>
                </a:cxn>
                <a:cxn ang="10800000">
                  <a:pos x="wd2" y="hd2"/>
                </a:cxn>
                <a:cxn ang="16200000">
                  <a:pos x="wd2" y="hd2"/>
                </a:cxn>
              </a:cxnLst>
              <a:rect l="0" t="0" r="r" b="b"/>
              <a:pathLst>
                <a:path w="21600" h="21600" extrusionOk="0">
                  <a:moveTo>
                    <a:pt x="21538" y="0"/>
                  </a:moveTo>
                  <a:lnTo>
                    <a:pt x="20272" y="931"/>
                  </a:lnTo>
                  <a:lnTo>
                    <a:pt x="19442" y="1335"/>
                  </a:lnTo>
                  <a:lnTo>
                    <a:pt x="18820" y="1862"/>
                  </a:lnTo>
                  <a:lnTo>
                    <a:pt x="17969" y="1605"/>
                  </a:lnTo>
                  <a:lnTo>
                    <a:pt x="16309" y="1605"/>
                  </a:lnTo>
                  <a:lnTo>
                    <a:pt x="15458" y="1862"/>
                  </a:lnTo>
                  <a:lnTo>
                    <a:pt x="15043" y="2401"/>
                  </a:lnTo>
                  <a:lnTo>
                    <a:pt x="14213" y="2806"/>
                  </a:lnTo>
                  <a:lnTo>
                    <a:pt x="13383" y="2806"/>
                  </a:lnTo>
                  <a:lnTo>
                    <a:pt x="12533" y="3063"/>
                  </a:lnTo>
                  <a:lnTo>
                    <a:pt x="11703" y="3467"/>
                  </a:lnTo>
                  <a:lnTo>
                    <a:pt x="10873" y="3467"/>
                  </a:lnTo>
                  <a:lnTo>
                    <a:pt x="10043" y="3737"/>
                  </a:lnTo>
                  <a:lnTo>
                    <a:pt x="9192" y="4264"/>
                  </a:lnTo>
                  <a:lnTo>
                    <a:pt x="8569" y="4803"/>
                  </a:lnTo>
                  <a:lnTo>
                    <a:pt x="7947" y="5330"/>
                  </a:lnTo>
                  <a:lnTo>
                    <a:pt x="7117" y="5464"/>
                  </a:lnTo>
                  <a:lnTo>
                    <a:pt x="7117" y="6261"/>
                  </a:lnTo>
                  <a:lnTo>
                    <a:pt x="6889" y="6800"/>
                  </a:lnTo>
                  <a:lnTo>
                    <a:pt x="6266" y="7339"/>
                  </a:lnTo>
                  <a:lnTo>
                    <a:pt x="5436" y="7461"/>
                  </a:lnTo>
                  <a:lnTo>
                    <a:pt x="4606" y="7339"/>
                  </a:lnTo>
                  <a:lnTo>
                    <a:pt x="3756" y="7461"/>
                  </a:lnTo>
                  <a:lnTo>
                    <a:pt x="2926" y="8000"/>
                  </a:lnTo>
                  <a:lnTo>
                    <a:pt x="2096" y="8135"/>
                  </a:lnTo>
                  <a:lnTo>
                    <a:pt x="1245" y="8000"/>
                  </a:lnTo>
                  <a:lnTo>
                    <a:pt x="415" y="8135"/>
                  </a:lnTo>
                  <a:lnTo>
                    <a:pt x="0" y="8662"/>
                  </a:lnTo>
                  <a:lnTo>
                    <a:pt x="830" y="8932"/>
                  </a:lnTo>
                  <a:lnTo>
                    <a:pt x="1681" y="8932"/>
                  </a:lnTo>
                  <a:lnTo>
                    <a:pt x="2511" y="9471"/>
                  </a:lnTo>
                  <a:lnTo>
                    <a:pt x="2926" y="9998"/>
                  </a:lnTo>
                  <a:lnTo>
                    <a:pt x="4606" y="9998"/>
                  </a:lnTo>
                  <a:lnTo>
                    <a:pt x="5436" y="10132"/>
                  </a:lnTo>
                  <a:lnTo>
                    <a:pt x="6266" y="10537"/>
                  </a:lnTo>
                  <a:lnTo>
                    <a:pt x="7117" y="11063"/>
                  </a:lnTo>
                  <a:lnTo>
                    <a:pt x="7947" y="11198"/>
                  </a:lnTo>
                  <a:lnTo>
                    <a:pt x="9607" y="11198"/>
                  </a:lnTo>
                  <a:lnTo>
                    <a:pt x="10458" y="11333"/>
                  </a:lnTo>
                  <a:lnTo>
                    <a:pt x="10873" y="10806"/>
                  </a:lnTo>
                  <a:lnTo>
                    <a:pt x="11288" y="10267"/>
                  </a:lnTo>
                  <a:lnTo>
                    <a:pt x="12118" y="9998"/>
                  </a:lnTo>
                  <a:lnTo>
                    <a:pt x="12761" y="9471"/>
                  </a:lnTo>
                  <a:lnTo>
                    <a:pt x="13591" y="9605"/>
                  </a:lnTo>
                  <a:lnTo>
                    <a:pt x="14006" y="10132"/>
                  </a:lnTo>
                  <a:lnTo>
                    <a:pt x="14628" y="10671"/>
                  </a:lnTo>
                  <a:lnTo>
                    <a:pt x="14836" y="11198"/>
                  </a:lnTo>
                  <a:lnTo>
                    <a:pt x="15251" y="11737"/>
                  </a:lnTo>
                  <a:lnTo>
                    <a:pt x="16101" y="12803"/>
                  </a:lnTo>
                  <a:lnTo>
                    <a:pt x="16516" y="13330"/>
                  </a:lnTo>
                  <a:lnTo>
                    <a:pt x="16516" y="13869"/>
                  </a:lnTo>
                  <a:lnTo>
                    <a:pt x="17554" y="14531"/>
                  </a:lnTo>
                  <a:lnTo>
                    <a:pt x="18176" y="15070"/>
                  </a:lnTo>
                  <a:lnTo>
                    <a:pt x="18176" y="15597"/>
                  </a:lnTo>
                  <a:lnTo>
                    <a:pt x="18405" y="16136"/>
                  </a:lnTo>
                  <a:lnTo>
                    <a:pt x="18820" y="16663"/>
                  </a:lnTo>
                  <a:lnTo>
                    <a:pt x="19027" y="17202"/>
                  </a:lnTo>
                  <a:lnTo>
                    <a:pt x="19027" y="18267"/>
                  </a:lnTo>
                  <a:lnTo>
                    <a:pt x="19857" y="18794"/>
                  </a:lnTo>
                  <a:lnTo>
                    <a:pt x="20272" y="19333"/>
                  </a:lnTo>
                  <a:lnTo>
                    <a:pt x="20272" y="19872"/>
                  </a:lnTo>
                  <a:lnTo>
                    <a:pt x="21102" y="20399"/>
                  </a:lnTo>
                  <a:lnTo>
                    <a:pt x="21102" y="20938"/>
                  </a:lnTo>
                  <a:lnTo>
                    <a:pt x="21538" y="21416"/>
                  </a:lnTo>
                  <a:lnTo>
                    <a:pt x="21600" y="21600"/>
                  </a:lnTo>
                  <a:lnTo>
                    <a:pt x="21538" y="0"/>
                  </a:lnTo>
                </a:path>
              </a:pathLst>
            </a:custGeom>
            <a:solidFill>
              <a:srgbClr val="656565"/>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206" name="AutoShape 7"/>
            <p:cNvSpPr/>
            <p:nvPr/>
          </p:nvSpPr>
          <p:spPr>
            <a:xfrm>
              <a:off x="406938" y="1625762"/>
              <a:ext cx="7768417" cy="223025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77" y="339"/>
                  </a:lnTo>
                  <a:lnTo>
                    <a:pt x="358" y="508"/>
                  </a:lnTo>
                  <a:lnTo>
                    <a:pt x="535" y="169"/>
                  </a:lnTo>
                  <a:lnTo>
                    <a:pt x="668" y="832"/>
                  </a:lnTo>
                  <a:lnTo>
                    <a:pt x="850" y="1171"/>
                  </a:lnTo>
                  <a:lnTo>
                    <a:pt x="982" y="1849"/>
                  </a:lnTo>
                  <a:lnTo>
                    <a:pt x="1071" y="2511"/>
                  </a:lnTo>
                  <a:lnTo>
                    <a:pt x="1115" y="3174"/>
                  </a:lnTo>
                  <a:lnTo>
                    <a:pt x="1248" y="3852"/>
                  </a:lnTo>
                  <a:lnTo>
                    <a:pt x="1429" y="4191"/>
                  </a:lnTo>
                  <a:lnTo>
                    <a:pt x="1606" y="4191"/>
                  </a:lnTo>
                  <a:lnTo>
                    <a:pt x="1783" y="3852"/>
                  </a:lnTo>
                  <a:lnTo>
                    <a:pt x="2142" y="3852"/>
                  </a:lnTo>
                  <a:lnTo>
                    <a:pt x="2319" y="4021"/>
                  </a:lnTo>
                  <a:lnTo>
                    <a:pt x="2500" y="4684"/>
                  </a:lnTo>
                  <a:lnTo>
                    <a:pt x="2633" y="5361"/>
                  </a:lnTo>
                  <a:lnTo>
                    <a:pt x="2810" y="5854"/>
                  </a:lnTo>
                  <a:lnTo>
                    <a:pt x="2947" y="6532"/>
                  </a:lnTo>
                  <a:lnTo>
                    <a:pt x="3036" y="7195"/>
                  </a:lnTo>
                  <a:lnTo>
                    <a:pt x="3036" y="8535"/>
                  </a:lnTo>
                  <a:lnTo>
                    <a:pt x="3124" y="9383"/>
                  </a:lnTo>
                  <a:lnTo>
                    <a:pt x="3213" y="10215"/>
                  </a:lnTo>
                  <a:lnTo>
                    <a:pt x="3390" y="10877"/>
                  </a:lnTo>
                  <a:lnTo>
                    <a:pt x="3571" y="11047"/>
                  </a:lnTo>
                  <a:lnTo>
                    <a:pt x="3748" y="10384"/>
                  </a:lnTo>
                  <a:lnTo>
                    <a:pt x="3925" y="10045"/>
                  </a:lnTo>
                  <a:lnTo>
                    <a:pt x="4018" y="10723"/>
                  </a:lnTo>
                  <a:lnTo>
                    <a:pt x="4062" y="11385"/>
                  </a:lnTo>
                  <a:lnTo>
                    <a:pt x="3974" y="12063"/>
                  </a:lnTo>
                  <a:lnTo>
                    <a:pt x="3925" y="12726"/>
                  </a:lnTo>
                  <a:lnTo>
                    <a:pt x="4107" y="13388"/>
                  </a:lnTo>
                  <a:lnTo>
                    <a:pt x="4284" y="13065"/>
                  </a:lnTo>
                  <a:lnTo>
                    <a:pt x="4461" y="12556"/>
                  </a:lnTo>
                  <a:lnTo>
                    <a:pt x="4642" y="12726"/>
                  </a:lnTo>
                  <a:lnTo>
                    <a:pt x="4819" y="13065"/>
                  </a:lnTo>
                  <a:lnTo>
                    <a:pt x="4996" y="13065"/>
                  </a:lnTo>
                  <a:lnTo>
                    <a:pt x="5178" y="13234"/>
                  </a:lnTo>
                  <a:lnTo>
                    <a:pt x="5355" y="13388"/>
                  </a:lnTo>
                  <a:lnTo>
                    <a:pt x="5399" y="12726"/>
                  </a:lnTo>
                  <a:lnTo>
                    <a:pt x="5580" y="12556"/>
                  </a:lnTo>
                  <a:lnTo>
                    <a:pt x="5757" y="12726"/>
                  </a:lnTo>
                  <a:lnTo>
                    <a:pt x="5934" y="12556"/>
                  </a:lnTo>
                  <a:lnTo>
                    <a:pt x="5890" y="11894"/>
                  </a:lnTo>
                  <a:lnTo>
                    <a:pt x="5890" y="11216"/>
                  </a:lnTo>
                  <a:lnTo>
                    <a:pt x="6072" y="10723"/>
                  </a:lnTo>
                  <a:lnTo>
                    <a:pt x="6160" y="10045"/>
                  </a:lnTo>
                  <a:lnTo>
                    <a:pt x="6116" y="9383"/>
                  </a:lnTo>
                  <a:lnTo>
                    <a:pt x="6249" y="8705"/>
                  </a:lnTo>
                  <a:lnTo>
                    <a:pt x="6249" y="8042"/>
                  </a:lnTo>
                  <a:lnTo>
                    <a:pt x="6072" y="7703"/>
                  </a:lnTo>
                  <a:lnTo>
                    <a:pt x="5890" y="6871"/>
                  </a:lnTo>
                  <a:lnTo>
                    <a:pt x="5757" y="6193"/>
                  </a:lnTo>
                  <a:lnTo>
                    <a:pt x="5713" y="5531"/>
                  </a:lnTo>
                  <a:lnTo>
                    <a:pt x="5713" y="4853"/>
                  </a:lnTo>
                  <a:lnTo>
                    <a:pt x="5757" y="4191"/>
                  </a:lnTo>
                  <a:lnTo>
                    <a:pt x="5934" y="3513"/>
                  </a:lnTo>
                  <a:lnTo>
                    <a:pt x="6072" y="2850"/>
                  </a:lnTo>
                  <a:lnTo>
                    <a:pt x="6249" y="2511"/>
                  </a:lnTo>
                  <a:lnTo>
                    <a:pt x="6381" y="3174"/>
                  </a:lnTo>
                  <a:lnTo>
                    <a:pt x="6558" y="3343"/>
                  </a:lnTo>
                  <a:lnTo>
                    <a:pt x="6740" y="3174"/>
                  </a:lnTo>
                  <a:lnTo>
                    <a:pt x="7094" y="3174"/>
                  </a:lnTo>
                  <a:lnTo>
                    <a:pt x="7319" y="3020"/>
                  </a:lnTo>
                  <a:lnTo>
                    <a:pt x="7496" y="2850"/>
                  </a:lnTo>
                  <a:lnTo>
                    <a:pt x="7678" y="2850"/>
                  </a:lnTo>
                  <a:lnTo>
                    <a:pt x="7855" y="3174"/>
                  </a:lnTo>
                  <a:lnTo>
                    <a:pt x="7899" y="3852"/>
                  </a:lnTo>
                  <a:lnTo>
                    <a:pt x="8076" y="3852"/>
                  </a:lnTo>
                  <a:lnTo>
                    <a:pt x="8258" y="4360"/>
                  </a:lnTo>
                  <a:lnTo>
                    <a:pt x="8435" y="4853"/>
                  </a:lnTo>
                  <a:lnTo>
                    <a:pt x="8612" y="4514"/>
                  </a:lnTo>
                  <a:lnTo>
                    <a:pt x="8705" y="3852"/>
                  </a:lnTo>
                  <a:lnTo>
                    <a:pt x="8749" y="3174"/>
                  </a:lnTo>
                  <a:lnTo>
                    <a:pt x="8837" y="2511"/>
                  </a:lnTo>
                  <a:lnTo>
                    <a:pt x="9014" y="2342"/>
                  </a:lnTo>
                  <a:lnTo>
                    <a:pt x="9059" y="3020"/>
                  </a:lnTo>
                  <a:lnTo>
                    <a:pt x="9240" y="3343"/>
                  </a:lnTo>
                  <a:lnTo>
                    <a:pt x="9417" y="3343"/>
                  </a:lnTo>
                  <a:lnTo>
                    <a:pt x="9461" y="2681"/>
                  </a:lnTo>
                  <a:lnTo>
                    <a:pt x="9461" y="2003"/>
                  </a:lnTo>
                  <a:lnTo>
                    <a:pt x="9638" y="1849"/>
                  </a:lnTo>
                  <a:lnTo>
                    <a:pt x="9820" y="1849"/>
                  </a:lnTo>
                  <a:lnTo>
                    <a:pt x="9997" y="2511"/>
                  </a:lnTo>
                  <a:lnTo>
                    <a:pt x="10174" y="3020"/>
                  </a:lnTo>
                  <a:lnTo>
                    <a:pt x="10355" y="3020"/>
                  </a:lnTo>
                  <a:lnTo>
                    <a:pt x="10532" y="3343"/>
                  </a:lnTo>
                  <a:lnTo>
                    <a:pt x="10709" y="4021"/>
                  </a:lnTo>
                  <a:lnTo>
                    <a:pt x="10846" y="4684"/>
                  </a:lnTo>
                  <a:lnTo>
                    <a:pt x="11023" y="5192"/>
                  </a:lnTo>
                  <a:lnTo>
                    <a:pt x="11200" y="5361"/>
                  </a:lnTo>
                  <a:lnTo>
                    <a:pt x="11559" y="5361"/>
                  </a:lnTo>
                  <a:lnTo>
                    <a:pt x="11736" y="5531"/>
                  </a:lnTo>
                  <a:lnTo>
                    <a:pt x="11917" y="5700"/>
                  </a:lnTo>
                  <a:lnTo>
                    <a:pt x="12094" y="6024"/>
                  </a:lnTo>
                  <a:lnTo>
                    <a:pt x="12271" y="6702"/>
                  </a:lnTo>
                  <a:lnTo>
                    <a:pt x="12316" y="7364"/>
                  </a:lnTo>
                  <a:lnTo>
                    <a:pt x="12409" y="8042"/>
                  </a:lnTo>
                  <a:lnTo>
                    <a:pt x="12630" y="8705"/>
                  </a:lnTo>
                  <a:lnTo>
                    <a:pt x="12807" y="8874"/>
                  </a:lnTo>
                  <a:lnTo>
                    <a:pt x="13568" y="8874"/>
                  </a:lnTo>
                  <a:lnTo>
                    <a:pt x="13745" y="9044"/>
                  </a:lnTo>
                  <a:lnTo>
                    <a:pt x="13922" y="9383"/>
                  </a:lnTo>
                  <a:lnTo>
                    <a:pt x="14059" y="10045"/>
                  </a:lnTo>
                  <a:lnTo>
                    <a:pt x="14236" y="10553"/>
                  </a:lnTo>
                  <a:lnTo>
                    <a:pt x="14413" y="10723"/>
                  </a:lnTo>
                  <a:lnTo>
                    <a:pt x="14595" y="11216"/>
                  </a:lnTo>
                  <a:lnTo>
                    <a:pt x="14772" y="11894"/>
                  </a:lnTo>
                  <a:lnTo>
                    <a:pt x="15130" y="11894"/>
                  </a:lnTo>
                  <a:lnTo>
                    <a:pt x="15351" y="11724"/>
                  </a:lnTo>
                  <a:lnTo>
                    <a:pt x="15528" y="11724"/>
                  </a:lnTo>
                  <a:lnTo>
                    <a:pt x="15666" y="11047"/>
                  </a:lnTo>
                  <a:lnTo>
                    <a:pt x="15843" y="10877"/>
                  </a:lnTo>
                  <a:lnTo>
                    <a:pt x="16201" y="10877"/>
                  </a:lnTo>
                  <a:lnTo>
                    <a:pt x="16378" y="11555"/>
                  </a:lnTo>
                  <a:lnTo>
                    <a:pt x="16555" y="11894"/>
                  </a:lnTo>
                  <a:lnTo>
                    <a:pt x="16737" y="11894"/>
                  </a:lnTo>
                  <a:lnTo>
                    <a:pt x="16914" y="11724"/>
                  </a:lnTo>
                  <a:lnTo>
                    <a:pt x="17091" y="11385"/>
                  </a:lnTo>
                  <a:lnTo>
                    <a:pt x="17272" y="11047"/>
                  </a:lnTo>
                  <a:lnTo>
                    <a:pt x="17449" y="10877"/>
                  </a:lnTo>
                  <a:lnTo>
                    <a:pt x="17852" y="10877"/>
                  </a:lnTo>
                  <a:lnTo>
                    <a:pt x="18029" y="10723"/>
                  </a:lnTo>
                  <a:lnTo>
                    <a:pt x="18564" y="10723"/>
                  </a:lnTo>
                  <a:lnTo>
                    <a:pt x="18746" y="11047"/>
                  </a:lnTo>
                  <a:lnTo>
                    <a:pt x="18923" y="11555"/>
                  </a:lnTo>
                  <a:lnTo>
                    <a:pt x="19100" y="11894"/>
                  </a:lnTo>
                  <a:lnTo>
                    <a:pt x="19281" y="12063"/>
                  </a:lnTo>
                  <a:lnTo>
                    <a:pt x="20529" y="12063"/>
                  </a:lnTo>
                  <a:lnTo>
                    <a:pt x="20706" y="11894"/>
                  </a:lnTo>
                  <a:lnTo>
                    <a:pt x="20888" y="11724"/>
                  </a:lnTo>
                  <a:lnTo>
                    <a:pt x="21242" y="11724"/>
                  </a:lnTo>
                  <a:lnTo>
                    <a:pt x="21423" y="11894"/>
                  </a:lnTo>
                  <a:lnTo>
                    <a:pt x="21600" y="11894"/>
                  </a:lnTo>
                  <a:lnTo>
                    <a:pt x="21423" y="12556"/>
                  </a:lnTo>
                  <a:lnTo>
                    <a:pt x="21242" y="12726"/>
                  </a:lnTo>
                  <a:lnTo>
                    <a:pt x="21065" y="13065"/>
                  </a:lnTo>
                  <a:lnTo>
                    <a:pt x="20888" y="13558"/>
                  </a:lnTo>
                  <a:lnTo>
                    <a:pt x="20706" y="13727"/>
                  </a:lnTo>
                  <a:lnTo>
                    <a:pt x="20485" y="14066"/>
                  </a:lnTo>
                  <a:lnTo>
                    <a:pt x="20126" y="14236"/>
                  </a:lnTo>
                  <a:lnTo>
                    <a:pt x="19905" y="14236"/>
                  </a:lnTo>
                  <a:lnTo>
                    <a:pt x="19724" y="14405"/>
                  </a:lnTo>
                  <a:lnTo>
                    <a:pt x="19547" y="14898"/>
                  </a:lnTo>
                  <a:lnTo>
                    <a:pt x="19370" y="15068"/>
                  </a:lnTo>
                  <a:lnTo>
                    <a:pt x="18790" y="15068"/>
                  </a:lnTo>
                  <a:lnTo>
                    <a:pt x="18608" y="15407"/>
                  </a:lnTo>
                  <a:lnTo>
                    <a:pt x="18608" y="16577"/>
                  </a:lnTo>
                  <a:lnTo>
                    <a:pt x="18653" y="17240"/>
                  </a:lnTo>
                  <a:lnTo>
                    <a:pt x="18923" y="17409"/>
                  </a:lnTo>
                  <a:lnTo>
                    <a:pt x="19100" y="17748"/>
                  </a:lnTo>
                  <a:lnTo>
                    <a:pt x="18923" y="18580"/>
                  </a:lnTo>
                  <a:lnTo>
                    <a:pt x="18746" y="18919"/>
                  </a:lnTo>
                  <a:lnTo>
                    <a:pt x="18564" y="19258"/>
                  </a:lnTo>
                  <a:lnTo>
                    <a:pt x="18431" y="19921"/>
                  </a:lnTo>
                  <a:lnTo>
                    <a:pt x="18254" y="20599"/>
                  </a:lnTo>
                  <a:lnTo>
                    <a:pt x="17002" y="20599"/>
                  </a:lnTo>
                  <a:lnTo>
                    <a:pt x="16511" y="20260"/>
                  </a:lnTo>
                  <a:lnTo>
                    <a:pt x="16334" y="19921"/>
                  </a:lnTo>
                  <a:lnTo>
                    <a:pt x="16157" y="19089"/>
                  </a:lnTo>
                  <a:lnTo>
                    <a:pt x="16020" y="18257"/>
                  </a:lnTo>
                  <a:lnTo>
                    <a:pt x="15931" y="17579"/>
                  </a:lnTo>
                  <a:lnTo>
                    <a:pt x="15710" y="17086"/>
                  </a:lnTo>
                  <a:lnTo>
                    <a:pt x="15440" y="16747"/>
                  </a:lnTo>
                  <a:lnTo>
                    <a:pt x="15263" y="16069"/>
                  </a:lnTo>
                  <a:lnTo>
                    <a:pt x="15086" y="15576"/>
                  </a:lnTo>
                  <a:lnTo>
                    <a:pt x="14904" y="15237"/>
                  </a:lnTo>
                  <a:lnTo>
                    <a:pt x="14727" y="15068"/>
                  </a:lnTo>
                  <a:lnTo>
                    <a:pt x="14413" y="14898"/>
                  </a:lnTo>
                  <a:lnTo>
                    <a:pt x="14236" y="14898"/>
                  </a:lnTo>
                  <a:lnTo>
                    <a:pt x="14059" y="15068"/>
                  </a:lnTo>
                  <a:lnTo>
                    <a:pt x="13878" y="15068"/>
                  </a:lnTo>
                  <a:lnTo>
                    <a:pt x="13745" y="14405"/>
                  </a:lnTo>
                  <a:lnTo>
                    <a:pt x="13612" y="13727"/>
                  </a:lnTo>
                  <a:lnTo>
                    <a:pt x="13254" y="13388"/>
                  </a:lnTo>
                  <a:lnTo>
                    <a:pt x="13077" y="13234"/>
                  </a:lnTo>
                  <a:lnTo>
                    <a:pt x="12851" y="12895"/>
                  </a:lnTo>
                  <a:lnTo>
                    <a:pt x="12497" y="12726"/>
                  </a:lnTo>
                  <a:lnTo>
                    <a:pt x="12316" y="12556"/>
                  </a:lnTo>
                  <a:lnTo>
                    <a:pt x="12139" y="12726"/>
                  </a:lnTo>
                  <a:lnTo>
                    <a:pt x="11962" y="13065"/>
                  </a:lnTo>
                  <a:lnTo>
                    <a:pt x="11780" y="13388"/>
                  </a:lnTo>
                  <a:lnTo>
                    <a:pt x="11338" y="13727"/>
                  </a:lnTo>
                  <a:lnTo>
                    <a:pt x="11112" y="13897"/>
                  </a:lnTo>
                  <a:lnTo>
                    <a:pt x="10935" y="14236"/>
                  </a:lnTo>
                  <a:lnTo>
                    <a:pt x="10754" y="14236"/>
                  </a:lnTo>
                  <a:lnTo>
                    <a:pt x="10400" y="13897"/>
                  </a:lnTo>
                  <a:lnTo>
                    <a:pt x="10085" y="13388"/>
                  </a:lnTo>
                  <a:lnTo>
                    <a:pt x="9908" y="13234"/>
                  </a:lnTo>
                  <a:lnTo>
                    <a:pt x="9727" y="12895"/>
                  </a:lnTo>
                  <a:lnTo>
                    <a:pt x="9550" y="12556"/>
                  </a:lnTo>
                  <a:lnTo>
                    <a:pt x="9373" y="12063"/>
                  </a:lnTo>
                  <a:lnTo>
                    <a:pt x="9147" y="11894"/>
                  </a:lnTo>
                  <a:lnTo>
                    <a:pt x="8970" y="11894"/>
                  </a:lnTo>
                  <a:lnTo>
                    <a:pt x="8793" y="12217"/>
                  </a:lnTo>
                  <a:lnTo>
                    <a:pt x="8612" y="12556"/>
                  </a:lnTo>
                  <a:lnTo>
                    <a:pt x="8523" y="13234"/>
                  </a:lnTo>
                  <a:lnTo>
                    <a:pt x="8523" y="14575"/>
                  </a:lnTo>
                  <a:lnTo>
                    <a:pt x="8390" y="15237"/>
                  </a:lnTo>
                  <a:lnTo>
                    <a:pt x="8302" y="15900"/>
                  </a:lnTo>
                  <a:lnTo>
                    <a:pt x="8302" y="16577"/>
                  </a:lnTo>
                  <a:lnTo>
                    <a:pt x="8390" y="17240"/>
                  </a:lnTo>
                  <a:lnTo>
                    <a:pt x="8479" y="17918"/>
                  </a:lnTo>
                  <a:lnTo>
                    <a:pt x="8479" y="19921"/>
                  </a:lnTo>
                  <a:lnTo>
                    <a:pt x="8435" y="20599"/>
                  </a:lnTo>
                  <a:lnTo>
                    <a:pt x="8258" y="20938"/>
                  </a:lnTo>
                  <a:lnTo>
                    <a:pt x="7988" y="20938"/>
                  </a:lnTo>
                  <a:lnTo>
                    <a:pt x="7766" y="21261"/>
                  </a:lnTo>
                  <a:lnTo>
                    <a:pt x="7585" y="21261"/>
                  </a:lnTo>
                  <a:lnTo>
                    <a:pt x="7408" y="21431"/>
                  </a:lnTo>
                  <a:lnTo>
                    <a:pt x="7231" y="21431"/>
                  </a:lnTo>
                  <a:lnTo>
                    <a:pt x="7050" y="21600"/>
                  </a:lnTo>
                  <a:lnTo>
                    <a:pt x="6873" y="21092"/>
                  </a:lnTo>
                  <a:lnTo>
                    <a:pt x="6696" y="20768"/>
                  </a:lnTo>
                  <a:lnTo>
                    <a:pt x="6337" y="20768"/>
                  </a:lnTo>
                  <a:lnTo>
                    <a:pt x="6116" y="20429"/>
                  </a:lnTo>
                  <a:lnTo>
                    <a:pt x="5934" y="20090"/>
                  </a:lnTo>
                  <a:lnTo>
                    <a:pt x="5757" y="19597"/>
                  </a:lnTo>
                  <a:lnTo>
                    <a:pt x="5580" y="19258"/>
                  </a:lnTo>
                  <a:lnTo>
                    <a:pt x="5399" y="19089"/>
                  </a:lnTo>
                  <a:lnTo>
                    <a:pt x="5045" y="19089"/>
                  </a:lnTo>
                  <a:lnTo>
                    <a:pt x="4863" y="18919"/>
                  </a:lnTo>
                  <a:lnTo>
                    <a:pt x="4686" y="18919"/>
                  </a:lnTo>
                  <a:lnTo>
                    <a:pt x="4509" y="18750"/>
                  </a:lnTo>
                  <a:lnTo>
                    <a:pt x="4328" y="18750"/>
                  </a:lnTo>
                  <a:lnTo>
                    <a:pt x="4151" y="18919"/>
                  </a:lnTo>
                  <a:lnTo>
                    <a:pt x="3974" y="19258"/>
                  </a:lnTo>
                  <a:lnTo>
                    <a:pt x="3793" y="19751"/>
                  </a:lnTo>
                  <a:lnTo>
                    <a:pt x="3615" y="20260"/>
                  </a:lnTo>
                  <a:lnTo>
                    <a:pt x="3438" y="20599"/>
                  </a:lnTo>
                  <a:lnTo>
                    <a:pt x="3257" y="21092"/>
                  </a:lnTo>
                  <a:lnTo>
                    <a:pt x="3080" y="21261"/>
                  </a:lnTo>
                  <a:lnTo>
                    <a:pt x="2903" y="20599"/>
                  </a:lnTo>
                  <a:lnTo>
                    <a:pt x="2854" y="19921"/>
                  </a:lnTo>
                  <a:lnTo>
                    <a:pt x="2766" y="19258"/>
                  </a:lnTo>
                  <a:lnTo>
                    <a:pt x="2766" y="18580"/>
                  </a:lnTo>
                  <a:lnTo>
                    <a:pt x="2722" y="17918"/>
                  </a:lnTo>
                  <a:lnTo>
                    <a:pt x="2633" y="17240"/>
                  </a:lnTo>
                  <a:lnTo>
                    <a:pt x="2456" y="16916"/>
                  </a:lnTo>
                  <a:lnTo>
                    <a:pt x="2230" y="16747"/>
                  </a:lnTo>
                  <a:lnTo>
                    <a:pt x="2053" y="16577"/>
                  </a:lnTo>
                  <a:lnTo>
                    <a:pt x="1876" y="16069"/>
                  </a:lnTo>
                  <a:lnTo>
                    <a:pt x="1739" y="15407"/>
                  </a:lnTo>
                  <a:lnTo>
                    <a:pt x="1695" y="14729"/>
                  </a:lnTo>
                  <a:lnTo>
                    <a:pt x="1651" y="13897"/>
                  </a:lnTo>
                  <a:lnTo>
                    <a:pt x="1562" y="13234"/>
                  </a:lnTo>
                  <a:lnTo>
                    <a:pt x="1385" y="12895"/>
                  </a:lnTo>
                  <a:lnTo>
                    <a:pt x="1204" y="12387"/>
                  </a:lnTo>
                  <a:lnTo>
                    <a:pt x="1027" y="12063"/>
                  </a:lnTo>
                  <a:lnTo>
                    <a:pt x="624" y="12063"/>
                  </a:lnTo>
                  <a:lnTo>
                    <a:pt x="580" y="11385"/>
                  </a:lnTo>
                  <a:lnTo>
                    <a:pt x="535" y="10723"/>
                  </a:lnTo>
                  <a:lnTo>
                    <a:pt x="535" y="7195"/>
                  </a:lnTo>
                  <a:lnTo>
                    <a:pt x="358" y="7025"/>
                  </a:lnTo>
                  <a:lnTo>
                    <a:pt x="270" y="6363"/>
                  </a:lnTo>
                  <a:lnTo>
                    <a:pt x="270" y="4360"/>
                  </a:lnTo>
                  <a:lnTo>
                    <a:pt x="221" y="3682"/>
                  </a:lnTo>
                  <a:lnTo>
                    <a:pt x="270" y="3020"/>
                  </a:lnTo>
                  <a:lnTo>
                    <a:pt x="403" y="2342"/>
                  </a:lnTo>
                  <a:lnTo>
                    <a:pt x="403" y="1679"/>
                  </a:lnTo>
                  <a:lnTo>
                    <a:pt x="270" y="1001"/>
                  </a:lnTo>
                  <a:lnTo>
                    <a:pt x="89" y="662"/>
                  </a:lnTo>
                  <a:lnTo>
                    <a:pt x="0" y="0"/>
                  </a:lnTo>
                  <a:lnTo>
                    <a:pt x="0" y="1001"/>
                  </a:lnTo>
                  <a:lnTo>
                    <a:pt x="0" y="0"/>
                  </a:lnTo>
                </a:path>
              </a:pathLst>
            </a:custGeom>
            <a:solidFill>
              <a:srgbClr val="656565"/>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207" name="AutoShape 8"/>
            <p:cNvSpPr/>
            <p:nvPr/>
          </p:nvSpPr>
          <p:spPr>
            <a:xfrm>
              <a:off x="273412" y="548814"/>
              <a:ext cx="7935327" cy="5163632"/>
            </a:xfrm>
            <a:custGeom>
              <a:avLst/>
              <a:gdLst/>
              <a:ahLst/>
              <a:cxnLst>
                <a:cxn ang="0">
                  <a:pos x="wd2" y="hd2"/>
                </a:cxn>
                <a:cxn ang="5400000">
                  <a:pos x="wd2" y="hd2"/>
                </a:cxn>
                <a:cxn ang="10800000">
                  <a:pos x="wd2" y="hd2"/>
                </a:cxn>
                <a:cxn ang="16200000">
                  <a:pos x="wd2" y="hd2"/>
                </a:cxn>
              </a:cxnLst>
              <a:rect l="0" t="0" r="r" b="b"/>
              <a:pathLst>
                <a:path w="21600" h="21600" extrusionOk="0">
                  <a:moveTo>
                    <a:pt x="5365" y="16041"/>
                  </a:moveTo>
                  <a:lnTo>
                    <a:pt x="5149" y="16180"/>
                  </a:lnTo>
                  <a:lnTo>
                    <a:pt x="4976" y="16326"/>
                  </a:lnTo>
                  <a:lnTo>
                    <a:pt x="4933" y="16618"/>
                  </a:lnTo>
                  <a:lnTo>
                    <a:pt x="4933" y="16904"/>
                  </a:lnTo>
                  <a:lnTo>
                    <a:pt x="4842" y="17196"/>
                  </a:lnTo>
                  <a:lnTo>
                    <a:pt x="4669" y="17336"/>
                  </a:lnTo>
                  <a:lnTo>
                    <a:pt x="4496" y="17409"/>
                  </a:lnTo>
                  <a:lnTo>
                    <a:pt x="4318" y="17555"/>
                  </a:lnTo>
                  <a:lnTo>
                    <a:pt x="4188" y="17841"/>
                  </a:lnTo>
                  <a:lnTo>
                    <a:pt x="4188" y="18133"/>
                  </a:lnTo>
                  <a:lnTo>
                    <a:pt x="4145" y="18492"/>
                  </a:lnTo>
                  <a:lnTo>
                    <a:pt x="4145" y="18784"/>
                  </a:lnTo>
                  <a:lnTo>
                    <a:pt x="4188" y="19069"/>
                  </a:lnTo>
                  <a:lnTo>
                    <a:pt x="4188" y="19362"/>
                  </a:lnTo>
                  <a:lnTo>
                    <a:pt x="4059" y="19647"/>
                  </a:lnTo>
                  <a:lnTo>
                    <a:pt x="3838" y="19793"/>
                  </a:lnTo>
                  <a:lnTo>
                    <a:pt x="3665" y="20013"/>
                  </a:lnTo>
                  <a:lnTo>
                    <a:pt x="3492" y="20225"/>
                  </a:lnTo>
                  <a:lnTo>
                    <a:pt x="3098" y="20225"/>
                  </a:lnTo>
                  <a:lnTo>
                    <a:pt x="2925" y="20298"/>
                  </a:lnTo>
                  <a:lnTo>
                    <a:pt x="2882" y="20590"/>
                  </a:lnTo>
                  <a:lnTo>
                    <a:pt x="2882" y="20949"/>
                  </a:lnTo>
                  <a:lnTo>
                    <a:pt x="2791" y="21241"/>
                  </a:lnTo>
                  <a:lnTo>
                    <a:pt x="2575" y="21527"/>
                  </a:lnTo>
                  <a:lnTo>
                    <a:pt x="2401" y="21600"/>
                  </a:lnTo>
                  <a:lnTo>
                    <a:pt x="2267" y="21308"/>
                  </a:lnTo>
                  <a:lnTo>
                    <a:pt x="2181" y="21022"/>
                  </a:lnTo>
                  <a:lnTo>
                    <a:pt x="2051" y="20730"/>
                  </a:lnTo>
                  <a:lnTo>
                    <a:pt x="2094" y="20444"/>
                  </a:lnTo>
                  <a:lnTo>
                    <a:pt x="2094" y="20152"/>
                  </a:lnTo>
                  <a:lnTo>
                    <a:pt x="1921" y="20013"/>
                  </a:lnTo>
                  <a:lnTo>
                    <a:pt x="1744" y="20013"/>
                  </a:lnTo>
                  <a:lnTo>
                    <a:pt x="1571" y="20086"/>
                  </a:lnTo>
                  <a:lnTo>
                    <a:pt x="1398" y="20225"/>
                  </a:lnTo>
                  <a:lnTo>
                    <a:pt x="1220" y="20371"/>
                  </a:lnTo>
                  <a:lnTo>
                    <a:pt x="1047" y="20444"/>
                  </a:lnTo>
                  <a:lnTo>
                    <a:pt x="874" y="20371"/>
                  </a:lnTo>
                  <a:lnTo>
                    <a:pt x="697" y="20371"/>
                  </a:lnTo>
                  <a:lnTo>
                    <a:pt x="524" y="20086"/>
                  </a:lnTo>
                  <a:lnTo>
                    <a:pt x="524" y="19793"/>
                  </a:lnTo>
                  <a:lnTo>
                    <a:pt x="394" y="19508"/>
                  </a:lnTo>
                  <a:lnTo>
                    <a:pt x="173" y="19362"/>
                  </a:lnTo>
                  <a:lnTo>
                    <a:pt x="0" y="18996"/>
                  </a:lnTo>
                  <a:lnTo>
                    <a:pt x="130" y="18711"/>
                  </a:lnTo>
                  <a:lnTo>
                    <a:pt x="307" y="18784"/>
                  </a:lnTo>
                  <a:lnTo>
                    <a:pt x="394" y="19069"/>
                  </a:lnTo>
                  <a:lnTo>
                    <a:pt x="610" y="19215"/>
                  </a:lnTo>
                  <a:lnTo>
                    <a:pt x="787" y="19215"/>
                  </a:lnTo>
                  <a:lnTo>
                    <a:pt x="874" y="19508"/>
                  </a:lnTo>
                  <a:lnTo>
                    <a:pt x="1090" y="19720"/>
                  </a:lnTo>
                  <a:lnTo>
                    <a:pt x="1263" y="19508"/>
                  </a:lnTo>
                  <a:lnTo>
                    <a:pt x="1311" y="19215"/>
                  </a:lnTo>
                  <a:lnTo>
                    <a:pt x="1311" y="18930"/>
                  </a:lnTo>
                  <a:lnTo>
                    <a:pt x="1484" y="18857"/>
                  </a:lnTo>
                  <a:lnTo>
                    <a:pt x="1657" y="18996"/>
                  </a:lnTo>
                  <a:lnTo>
                    <a:pt x="1835" y="18784"/>
                  </a:lnTo>
                  <a:lnTo>
                    <a:pt x="2008" y="18565"/>
                  </a:lnTo>
                  <a:lnTo>
                    <a:pt x="2181" y="18784"/>
                  </a:lnTo>
                  <a:lnTo>
                    <a:pt x="2401" y="18996"/>
                  </a:lnTo>
                  <a:lnTo>
                    <a:pt x="2575" y="19069"/>
                  </a:lnTo>
                  <a:lnTo>
                    <a:pt x="2791" y="19142"/>
                  </a:lnTo>
                  <a:lnTo>
                    <a:pt x="2838" y="18857"/>
                  </a:lnTo>
                  <a:lnTo>
                    <a:pt x="2791" y="18565"/>
                  </a:lnTo>
                  <a:lnTo>
                    <a:pt x="2968" y="18418"/>
                  </a:lnTo>
                  <a:lnTo>
                    <a:pt x="2968" y="18133"/>
                  </a:lnTo>
                  <a:lnTo>
                    <a:pt x="3141" y="17987"/>
                  </a:lnTo>
                  <a:lnTo>
                    <a:pt x="3492" y="17987"/>
                  </a:lnTo>
                  <a:lnTo>
                    <a:pt x="3665" y="17841"/>
                  </a:lnTo>
                  <a:lnTo>
                    <a:pt x="3838" y="17701"/>
                  </a:lnTo>
                  <a:lnTo>
                    <a:pt x="3972" y="17409"/>
                  </a:lnTo>
                  <a:lnTo>
                    <a:pt x="4145" y="17263"/>
                  </a:lnTo>
                  <a:lnTo>
                    <a:pt x="4318" y="17263"/>
                  </a:lnTo>
                  <a:lnTo>
                    <a:pt x="4409" y="16977"/>
                  </a:lnTo>
                  <a:lnTo>
                    <a:pt x="4539" y="16685"/>
                  </a:lnTo>
                  <a:lnTo>
                    <a:pt x="4496" y="16399"/>
                  </a:lnTo>
                  <a:lnTo>
                    <a:pt x="4318" y="16253"/>
                  </a:lnTo>
                  <a:lnTo>
                    <a:pt x="4145" y="16253"/>
                  </a:lnTo>
                  <a:lnTo>
                    <a:pt x="3972" y="16107"/>
                  </a:lnTo>
                  <a:lnTo>
                    <a:pt x="3795" y="15968"/>
                  </a:lnTo>
                  <a:lnTo>
                    <a:pt x="3622" y="16041"/>
                  </a:lnTo>
                  <a:lnTo>
                    <a:pt x="3449" y="15968"/>
                  </a:lnTo>
                  <a:lnTo>
                    <a:pt x="3362" y="15675"/>
                  </a:lnTo>
                  <a:lnTo>
                    <a:pt x="3449" y="15390"/>
                  </a:lnTo>
                  <a:lnTo>
                    <a:pt x="3492" y="15097"/>
                  </a:lnTo>
                  <a:lnTo>
                    <a:pt x="3098" y="14885"/>
                  </a:lnTo>
                  <a:lnTo>
                    <a:pt x="2925" y="14812"/>
                  </a:lnTo>
                  <a:lnTo>
                    <a:pt x="2791" y="14520"/>
                  </a:lnTo>
                  <a:lnTo>
                    <a:pt x="2618" y="14373"/>
                  </a:lnTo>
                  <a:lnTo>
                    <a:pt x="2445" y="14300"/>
                  </a:lnTo>
                  <a:lnTo>
                    <a:pt x="2267" y="14161"/>
                  </a:lnTo>
                  <a:lnTo>
                    <a:pt x="2094" y="14015"/>
                  </a:lnTo>
                  <a:lnTo>
                    <a:pt x="1921" y="14015"/>
                  </a:lnTo>
                  <a:lnTo>
                    <a:pt x="1744" y="13942"/>
                  </a:lnTo>
                  <a:lnTo>
                    <a:pt x="1571" y="13942"/>
                  </a:lnTo>
                  <a:lnTo>
                    <a:pt x="1484" y="13656"/>
                  </a:lnTo>
                  <a:lnTo>
                    <a:pt x="1484" y="13364"/>
                  </a:lnTo>
                  <a:lnTo>
                    <a:pt x="1311" y="13291"/>
                  </a:lnTo>
                  <a:lnTo>
                    <a:pt x="1220" y="13005"/>
                  </a:lnTo>
                  <a:lnTo>
                    <a:pt x="1047" y="12713"/>
                  </a:lnTo>
                  <a:lnTo>
                    <a:pt x="961" y="12427"/>
                  </a:lnTo>
                  <a:lnTo>
                    <a:pt x="1047" y="12135"/>
                  </a:lnTo>
                  <a:lnTo>
                    <a:pt x="1220" y="12135"/>
                  </a:lnTo>
                  <a:lnTo>
                    <a:pt x="1354" y="12427"/>
                  </a:lnTo>
                  <a:lnTo>
                    <a:pt x="1527" y="12640"/>
                  </a:lnTo>
                  <a:lnTo>
                    <a:pt x="1700" y="12786"/>
                  </a:lnTo>
                  <a:lnTo>
                    <a:pt x="1744" y="13078"/>
                  </a:lnTo>
                  <a:lnTo>
                    <a:pt x="1921" y="13364"/>
                  </a:lnTo>
                  <a:lnTo>
                    <a:pt x="2094" y="13437"/>
                  </a:lnTo>
                  <a:lnTo>
                    <a:pt x="2267" y="13723"/>
                  </a:lnTo>
                  <a:lnTo>
                    <a:pt x="2401" y="14015"/>
                  </a:lnTo>
                  <a:lnTo>
                    <a:pt x="2575" y="14088"/>
                  </a:lnTo>
                  <a:lnTo>
                    <a:pt x="2925" y="14088"/>
                  </a:lnTo>
                  <a:lnTo>
                    <a:pt x="3098" y="13942"/>
                  </a:lnTo>
                  <a:lnTo>
                    <a:pt x="3271" y="13723"/>
                  </a:lnTo>
                  <a:lnTo>
                    <a:pt x="3449" y="13656"/>
                  </a:lnTo>
                  <a:lnTo>
                    <a:pt x="3622" y="13796"/>
                  </a:lnTo>
                  <a:lnTo>
                    <a:pt x="3795" y="14015"/>
                  </a:lnTo>
                  <a:lnTo>
                    <a:pt x="4145" y="14015"/>
                  </a:lnTo>
                  <a:lnTo>
                    <a:pt x="4318" y="14088"/>
                  </a:lnTo>
                  <a:lnTo>
                    <a:pt x="4452" y="14373"/>
                  </a:lnTo>
                  <a:lnTo>
                    <a:pt x="4625" y="14373"/>
                  </a:lnTo>
                  <a:lnTo>
                    <a:pt x="4799" y="14300"/>
                  </a:lnTo>
                  <a:lnTo>
                    <a:pt x="4976" y="14234"/>
                  </a:lnTo>
                  <a:lnTo>
                    <a:pt x="5149" y="14234"/>
                  </a:lnTo>
                  <a:lnTo>
                    <a:pt x="5149" y="14520"/>
                  </a:lnTo>
                  <a:lnTo>
                    <a:pt x="5106" y="14812"/>
                  </a:lnTo>
                  <a:lnTo>
                    <a:pt x="5062" y="15097"/>
                  </a:lnTo>
                  <a:lnTo>
                    <a:pt x="5106" y="15390"/>
                  </a:lnTo>
                  <a:lnTo>
                    <a:pt x="5279" y="15602"/>
                  </a:lnTo>
                  <a:lnTo>
                    <a:pt x="5456" y="15894"/>
                  </a:lnTo>
                  <a:lnTo>
                    <a:pt x="5629" y="15968"/>
                  </a:lnTo>
                  <a:lnTo>
                    <a:pt x="5716" y="15675"/>
                  </a:lnTo>
                  <a:lnTo>
                    <a:pt x="5716" y="15390"/>
                  </a:lnTo>
                  <a:lnTo>
                    <a:pt x="5629" y="15097"/>
                  </a:lnTo>
                  <a:lnTo>
                    <a:pt x="5586" y="14812"/>
                  </a:lnTo>
                  <a:lnTo>
                    <a:pt x="5716" y="14520"/>
                  </a:lnTo>
                  <a:lnTo>
                    <a:pt x="5889" y="14373"/>
                  </a:lnTo>
                  <a:lnTo>
                    <a:pt x="6066" y="14373"/>
                  </a:lnTo>
                  <a:lnTo>
                    <a:pt x="6066" y="14088"/>
                  </a:lnTo>
                  <a:lnTo>
                    <a:pt x="6023" y="13796"/>
                  </a:lnTo>
                  <a:lnTo>
                    <a:pt x="6239" y="13723"/>
                  </a:lnTo>
                  <a:lnTo>
                    <a:pt x="6412" y="13723"/>
                  </a:lnTo>
                  <a:lnTo>
                    <a:pt x="6590" y="13796"/>
                  </a:lnTo>
                  <a:lnTo>
                    <a:pt x="6720" y="13510"/>
                  </a:lnTo>
                  <a:lnTo>
                    <a:pt x="6720" y="12932"/>
                  </a:lnTo>
                  <a:lnTo>
                    <a:pt x="6893" y="12713"/>
                  </a:lnTo>
                  <a:lnTo>
                    <a:pt x="7113" y="12713"/>
                  </a:lnTo>
                  <a:lnTo>
                    <a:pt x="7330" y="12640"/>
                  </a:lnTo>
                  <a:lnTo>
                    <a:pt x="7724" y="12640"/>
                  </a:lnTo>
                  <a:lnTo>
                    <a:pt x="7897" y="12500"/>
                  </a:lnTo>
                  <a:lnTo>
                    <a:pt x="8074" y="12500"/>
                  </a:lnTo>
                  <a:lnTo>
                    <a:pt x="8204" y="12208"/>
                  </a:lnTo>
                  <a:lnTo>
                    <a:pt x="8204" y="11923"/>
                  </a:lnTo>
                  <a:lnTo>
                    <a:pt x="8161" y="11630"/>
                  </a:lnTo>
                  <a:lnTo>
                    <a:pt x="8161" y="11345"/>
                  </a:lnTo>
                  <a:lnTo>
                    <a:pt x="8204" y="11052"/>
                  </a:lnTo>
                  <a:lnTo>
                    <a:pt x="8161" y="10767"/>
                  </a:lnTo>
                  <a:lnTo>
                    <a:pt x="8161" y="10475"/>
                  </a:lnTo>
                  <a:lnTo>
                    <a:pt x="8334" y="10328"/>
                  </a:lnTo>
                  <a:lnTo>
                    <a:pt x="8727" y="10328"/>
                  </a:lnTo>
                  <a:lnTo>
                    <a:pt x="8727" y="10043"/>
                  </a:lnTo>
                  <a:lnTo>
                    <a:pt x="8857" y="9751"/>
                  </a:lnTo>
                  <a:lnTo>
                    <a:pt x="9078" y="9538"/>
                  </a:lnTo>
                  <a:lnTo>
                    <a:pt x="9121" y="9246"/>
                  </a:lnTo>
                  <a:lnTo>
                    <a:pt x="9121" y="8960"/>
                  </a:lnTo>
                  <a:lnTo>
                    <a:pt x="9294" y="8741"/>
                  </a:lnTo>
                  <a:lnTo>
                    <a:pt x="9467" y="8668"/>
                  </a:lnTo>
                  <a:lnTo>
                    <a:pt x="9424" y="8960"/>
                  </a:lnTo>
                  <a:lnTo>
                    <a:pt x="9381" y="9246"/>
                  </a:lnTo>
                  <a:lnTo>
                    <a:pt x="9294" y="9538"/>
                  </a:lnTo>
                  <a:lnTo>
                    <a:pt x="9294" y="10116"/>
                  </a:lnTo>
                  <a:lnTo>
                    <a:pt x="9251" y="10401"/>
                  </a:lnTo>
                  <a:lnTo>
                    <a:pt x="9424" y="10328"/>
                  </a:lnTo>
                  <a:lnTo>
                    <a:pt x="9558" y="10043"/>
                  </a:lnTo>
                  <a:lnTo>
                    <a:pt x="9731" y="10255"/>
                  </a:lnTo>
                  <a:lnTo>
                    <a:pt x="9904" y="10401"/>
                  </a:lnTo>
                  <a:lnTo>
                    <a:pt x="9948" y="10116"/>
                  </a:lnTo>
                  <a:lnTo>
                    <a:pt x="10125" y="9970"/>
                  </a:lnTo>
                  <a:lnTo>
                    <a:pt x="10212" y="9677"/>
                  </a:lnTo>
                  <a:lnTo>
                    <a:pt x="10168" y="9392"/>
                  </a:lnTo>
                  <a:lnTo>
                    <a:pt x="10168" y="9100"/>
                  </a:lnTo>
                  <a:lnTo>
                    <a:pt x="9991" y="9033"/>
                  </a:lnTo>
                  <a:lnTo>
                    <a:pt x="9861" y="8741"/>
                  </a:lnTo>
                  <a:lnTo>
                    <a:pt x="9861" y="8090"/>
                  </a:lnTo>
                  <a:lnTo>
                    <a:pt x="9904" y="7804"/>
                  </a:lnTo>
                  <a:lnTo>
                    <a:pt x="9904" y="7512"/>
                  </a:lnTo>
                  <a:lnTo>
                    <a:pt x="9861" y="7227"/>
                  </a:lnTo>
                  <a:lnTo>
                    <a:pt x="9688" y="7154"/>
                  </a:lnTo>
                  <a:lnTo>
                    <a:pt x="9511" y="7300"/>
                  </a:lnTo>
                  <a:lnTo>
                    <a:pt x="9337" y="7227"/>
                  </a:lnTo>
                  <a:lnTo>
                    <a:pt x="9164" y="6934"/>
                  </a:lnTo>
                  <a:lnTo>
                    <a:pt x="9078" y="6649"/>
                  </a:lnTo>
                  <a:lnTo>
                    <a:pt x="9121" y="6356"/>
                  </a:lnTo>
                  <a:lnTo>
                    <a:pt x="9078" y="6071"/>
                  </a:lnTo>
                  <a:lnTo>
                    <a:pt x="8987" y="5779"/>
                  </a:lnTo>
                  <a:lnTo>
                    <a:pt x="8944" y="5493"/>
                  </a:lnTo>
                  <a:lnTo>
                    <a:pt x="8987" y="5201"/>
                  </a:lnTo>
                  <a:lnTo>
                    <a:pt x="8987" y="4337"/>
                  </a:lnTo>
                  <a:lnTo>
                    <a:pt x="9121" y="4045"/>
                  </a:lnTo>
                  <a:lnTo>
                    <a:pt x="9208" y="3759"/>
                  </a:lnTo>
                  <a:lnTo>
                    <a:pt x="9208" y="3467"/>
                  </a:lnTo>
                  <a:lnTo>
                    <a:pt x="9121" y="3182"/>
                  </a:lnTo>
                  <a:lnTo>
                    <a:pt x="8944" y="3035"/>
                  </a:lnTo>
                  <a:lnTo>
                    <a:pt x="8771" y="2816"/>
                  </a:lnTo>
                  <a:lnTo>
                    <a:pt x="8598" y="2670"/>
                  </a:lnTo>
                  <a:lnTo>
                    <a:pt x="8247" y="2670"/>
                  </a:lnTo>
                  <a:lnTo>
                    <a:pt x="8117" y="2385"/>
                  </a:lnTo>
                  <a:lnTo>
                    <a:pt x="8247" y="2092"/>
                  </a:lnTo>
                  <a:lnTo>
                    <a:pt x="8204" y="1807"/>
                  </a:lnTo>
                  <a:lnTo>
                    <a:pt x="8247" y="1514"/>
                  </a:lnTo>
                  <a:lnTo>
                    <a:pt x="8334" y="1229"/>
                  </a:lnTo>
                  <a:lnTo>
                    <a:pt x="8117" y="1156"/>
                  </a:lnTo>
                  <a:lnTo>
                    <a:pt x="7940" y="1156"/>
                  </a:lnTo>
                  <a:lnTo>
                    <a:pt x="7724" y="1083"/>
                  </a:lnTo>
                  <a:lnTo>
                    <a:pt x="7594" y="797"/>
                  </a:lnTo>
                  <a:lnTo>
                    <a:pt x="7416" y="505"/>
                  </a:lnTo>
                  <a:lnTo>
                    <a:pt x="7070" y="359"/>
                  </a:lnTo>
                  <a:lnTo>
                    <a:pt x="7113" y="73"/>
                  </a:lnTo>
                  <a:lnTo>
                    <a:pt x="7287" y="0"/>
                  </a:lnTo>
                  <a:lnTo>
                    <a:pt x="7507" y="0"/>
                  </a:lnTo>
                  <a:lnTo>
                    <a:pt x="7594" y="292"/>
                  </a:lnTo>
                  <a:lnTo>
                    <a:pt x="7810" y="432"/>
                  </a:lnTo>
                  <a:lnTo>
                    <a:pt x="7987" y="432"/>
                  </a:lnTo>
                  <a:lnTo>
                    <a:pt x="8161" y="505"/>
                  </a:lnTo>
                  <a:lnTo>
                    <a:pt x="8377" y="578"/>
                  </a:lnTo>
                  <a:lnTo>
                    <a:pt x="8511" y="870"/>
                  </a:lnTo>
                  <a:lnTo>
                    <a:pt x="8511" y="1156"/>
                  </a:lnTo>
                  <a:lnTo>
                    <a:pt x="8684" y="1229"/>
                  </a:lnTo>
                  <a:lnTo>
                    <a:pt x="8814" y="1514"/>
                  </a:lnTo>
                  <a:lnTo>
                    <a:pt x="8987" y="1514"/>
                  </a:lnTo>
                  <a:lnTo>
                    <a:pt x="9208" y="1375"/>
                  </a:lnTo>
                  <a:lnTo>
                    <a:pt x="9424" y="1302"/>
                  </a:lnTo>
                  <a:lnTo>
                    <a:pt x="9601" y="1448"/>
                  </a:lnTo>
                  <a:lnTo>
                    <a:pt x="9601" y="1734"/>
                  </a:lnTo>
                  <a:lnTo>
                    <a:pt x="9511" y="2026"/>
                  </a:lnTo>
                  <a:lnTo>
                    <a:pt x="9511" y="2311"/>
                  </a:lnTo>
                  <a:lnTo>
                    <a:pt x="9645" y="2604"/>
                  </a:lnTo>
                  <a:lnTo>
                    <a:pt x="9818" y="2604"/>
                  </a:lnTo>
                  <a:lnTo>
                    <a:pt x="9991" y="2670"/>
                  </a:lnTo>
                  <a:lnTo>
                    <a:pt x="10168" y="2962"/>
                  </a:lnTo>
                  <a:lnTo>
                    <a:pt x="9948" y="3248"/>
                  </a:lnTo>
                  <a:lnTo>
                    <a:pt x="9775" y="3321"/>
                  </a:lnTo>
                  <a:lnTo>
                    <a:pt x="9688" y="3613"/>
                  </a:lnTo>
                  <a:lnTo>
                    <a:pt x="9688" y="3899"/>
                  </a:lnTo>
                  <a:lnTo>
                    <a:pt x="9601" y="4191"/>
                  </a:lnTo>
                  <a:lnTo>
                    <a:pt x="9467" y="4477"/>
                  </a:lnTo>
                  <a:lnTo>
                    <a:pt x="9121" y="4769"/>
                  </a:lnTo>
                  <a:lnTo>
                    <a:pt x="9078" y="5055"/>
                  </a:lnTo>
                  <a:lnTo>
                    <a:pt x="9078" y="5347"/>
                  </a:lnTo>
                  <a:lnTo>
                    <a:pt x="9121" y="5632"/>
                  </a:lnTo>
                  <a:lnTo>
                    <a:pt x="9294" y="5706"/>
                  </a:lnTo>
                  <a:lnTo>
                    <a:pt x="9467" y="5706"/>
                  </a:lnTo>
                  <a:lnTo>
                    <a:pt x="9645" y="5632"/>
                  </a:lnTo>
                  <a:lnTo>
                    <a:pt x="9991" y="6071"/>
                  </a:lnTo>
                  <a:lnTo>
                    <a:pt x="10168" y="5925"/>
                  </a:lnTo>
                  <a:lnTo>
                    <a:pt x="10212" y="5632"/>
                  </a:lnTo>
                  <a:lnTo>
                    <a:pt x="10212" y="4769"/>
                  </a:lnTo>
                  <a:lnTo>
                    <a:pt x="10385" y="4696"/>
                  </a:lnTo>
                  <a:lnTo>
                    <a:pt x="10562" y="4769"/>
                  </a:lnTo>
                  <a:lnTo>
                    <a:pt x="10735" y="4915"/>
                  </a:lnTo>
                  <a:lnTo>
                    <a:pt x="10908" y="4982"/>
                  </a:lnTo>
                  <a:lnTo>
                    <a:pt x="11086" y="4696"/>
                  </a:lnTo>
                  <a:lnTo>
                    <a:pt x="11129" y="4404"/>
                  </a:lnTo>
                  <a:lnTo>
                    <a:pt x="11129" y="4118"/>
                  </a:lnTo>
                  <a:lnTo>
                    <a:pt x="10951" y="3899"/>
                  </a:lnTo>
                  <a:lnTo>
                    <a:pt x="10778" y="3899"/>
                  </a:lnTo>
                  <a:lnTo>
                    <a:pt x="10605" y="3759"/>
                  </a:lnTo>
                  <a:lnTo>
                    <a:pt x="10514" y="3467"/>
                  </a:lnTo>
                  <a:lnTo>
                    <a:pt x="10514" y="2816"/>
                  </a:lnTo>
                  <a:lnTo>
                    <a:pt x="10428" y="2458"/>
                  </a:lnTo>
                  <a:lnTo>
                    <a:pt x="10385" y="2165"/>
                  </a:lnTo>
                  <a:lnTo>
                    <a:pt x="10562" y="2026"/>
                  </a:lnTo>
                  <a:lnTo>
                    <a:pt x="11086" y="2026"/>
                  </a:lnTo>
                  <a:lnTo>
                    <a:pt x="11259" y="2092"/>
                  </a:lnTo>
                  <a:lnTo>
                    <a:pt x="11432" y="1807"/>
                  </a:lnTo>
                  <a:lnTo>
                    <a:pt x="11562" y="1514"/>
                  </a:lnTo>
                  <a:lnTo>
                    <a:pt x="11739" y="1375"/>
                  </a:lnTo>
                  <a:lnTo>
                    <a:pt x="11912" y="1302"/>
                  </a:lnTo>
                  <a:lnTo>
                    <a:pt x="12089" y="1083"/>
                  </a:lnTo>
                  <a:lnTo>
                    <a:pt x="12262" y="937"/>
                  </a:lnTo>
                  <a:lnTo>
                    <a:pt x="12436" y="1083"/>
                  </a:lnTo>
                  <a:lnTo>
                    <a:pt x="12613" y="1302"/>
                  </a:lnTo>
                  <a:lnTo>
                    <a:pt x="12959" y="1156"/>
                  </a:lnTo>
                  <a:lnTo>
                    <a:pt x="13137" y="1083"/>
                  </a:lnTo>
                  <a:lnTo>
                    <a:pt x="13310" y="1302"/>
                  </a:lnTo>
                  <a:lnTo>
                    <a:pt x="13483" y="1448"/>
                  </a:lnTo>
                  <a:lnTo>
                    <a:pt x="13703" y="1375"/>
                  </a:lnTo>
                  <a:lnTo>
                    <a:pt x="13876" y="1302"/>
                  </a:lnTo>
                  <a:lnTo>
                    <a:pt x="14050" y="1448"/>
                  </a:lnTo>
                  <a:lnTo>
                    <a:pt x="14136" y="1734"/>
                  </a:lnTo>
                  <a:lnTo>
                    <a:pt x="14136" y="2026"/>
                  </a:lnTo>
                  <a:lnTo>
                    <a:pt x="14093" y="2311"/>
                  </a:lnTo>
                  <a:lnTo>
                    <a:pt x="13963" y="2604"/>
                  </a:lnTo>
                  <a:lnTo>
                    <a:pt x="13876" y="2889"/>
                  </a:lnTo>
                  <a:lnTo>
                    <a:pt x="13833" y="3182"/>
                  </a:lnTo>
                  <a:lnTo>
                    <a:pt x="13660" y="3394"/>
                  </a:lnTo>
                  <a:lnTo>
                    <a:pt x="13876" y="3613"/>
                  </a:lnTo>
                  <a:lnTo>
                    <a:pt x="14050" y="3686"/>
                  </a:lnTo>
                  <a:lnTo>
                    <a:pt x="14227" y="3759"/>
                  </a:lnTo>
                  <a:lnTo>
                    <a:pt x="14357" y="4045"/>
                  </a:lnTo>
                  <a:lnTo>
                    <a:pt x="14487" y="4337"/>
                  </a:lnTo>
                  <a:lnTo>
                    <a:pt x="14313" y="4477"/>
                  </a:lnTo>
                  <a:lnTo>
                    <a:pt x="13963" y="4477"/>
                  </a:lnTo>
                  <a:lnTo>
                    <a:pt x="13790" y="4696"/>
                  </a:lnTo>
                  <a:lnTo>
                    <a:pt x="13747" y="4982"/>
                  </a:lnTo>
                  <a:lnTo>
                    <a:pt x="13569" y="5201"/>
                  </a:lnTo>
                  <a:lnTo>
                    <a:pt x="12042" y="5201"/>
                  </a:lnTo>
                  <a:lnTo>
                    <a:pt x="11869" y="5347"/>
                  </a:lnTo>
                  <a:lnTo>
                    <a:pt x="11825" y="5632"/>
                  </a:lnTo>
                  <a:lnTo>
                    <a:pt x="12042" y="5852"/>
                  </a:lnTo>
                  <a:lnTo>
                    <a:pt x="12219" y="5852"/>
                  </a:lnTo>
                  <a:lnTo>
                    <a:pt x="12392" y="5779"/>
                  </a:lnTo>
                  <a:lnTo>
                    <a:pt x="12479" y="6071"/>
                  </a:lnTo>
                  <a:lnTo>
                    <a:pt x="12522" y="6356"/>
                  </a:lnTo>
                  <a:lnTo>
                    <a:pt x="12522" y="6715"/>
                  </a:lnTo>
                  <a:lnTo>
                    <a:pt x="12565" y="7007"/>
                  </a:lnTo>
                  <a:lnTo>
                    <a:pt x="12873" y="7007"/>
                  </a:lnTo>
                  <a:lnTo>
                    <a:pt x="13046" y="6934"/>
                  </a:lnTo>
                  <a:lnTo>
                    <a:pt x="13223" y="6861"/>
                  </a:lnTo>
                  <a:lnTo>
                    <a:pt x="13396" y="7007"/>
                  </a:lnTo>
                  <a:lnTo>
                    <a:pt x="13569" y="7007"/>
                  </a:lnTo>
                  <a:lnTo>
                    <a:pt x="13703" y="6715"/>
                  </a:lnTo>
                  <a:lnTo>
                    <a:pt x="13876" y="6576"/>
                  </a:lnTo>
                  <a:lnTo>
                    <a:pt x="14050" y="6430"/>
                  </a:lnTo>
                  <a:lnTo>
                    <a:pt x="14227" y="6283"/>
                  </a:lnTo>
                  <a:lnTo>
                    <a:pt x="14443" y="6356"/>
                  </a:lnTo>
                  <a:lnTo>
                    <a:pt x="14616" y="6649"/>
                  </a:lnTo>
                  <a:lnTo>
                    <a:pt x="14794" y="6861"/>
                  </a:lnTo>
                  <a:lnTo>
                    <a:pt x="15140" y="6861"/>
                  </a:lnTo>
                  <a:lnTo>
                    <a:pt x="15317" y="6715"/>
                  </a:lnTo>
                  <a:lnTo>
                    <a:pt x="15490" y="6649"/>
                  </a:lnTo>
                  <a:lnTo>
                    <a:pt x="15663" y="6649"/>
                  </a:lnTo>
                  <a:lnTo>
                    <a:pt x="15841" y="6715"/>
                  </a:lnTo>
                  <a:lnTo>
                    <a:pt x="15927" y="7080"/>
                  </a:lnTo>
                  <a:lnTo>
                    <a:pt x="15971" y="7366"/>
                  </a:lnTo>
                  <a:lnTo>
                    <a:pt x="15971" y="7658"/>
                  </a:lnTo>
                  <a:lnTo>
                    <a:pt x="15927" y="7944"/>
                  </a:lnTo>
                  <a:lnTo>
                    <a:pt x="16057" y="8236"/>
                  </a:lnTo>
                  <a:lnTo>
                    <a:pt x="16187" y="8522"/>
                  </a:lnTo>
                  <a:lnTo>
                    <a:pt x="16187" y="9173"/>
                  </a:lnTo>
                  <a:lnTo>
                    <a:pt x="16235" y="9465"/>
                  </a:lnTo>
                  <a:lnTo>
                    <a:pt x="16235" y="9751"/>
                  </a:lnTo>
                  <a:lnTo>
                    <a:pt x="16014" y="9897"/>
                  </a:lnTo>
                  <a:lnTo>
                    <a:pt x="15754" y="9970"/>
                  </a:lnTo>
                  <a:lnTo>
                    <a:pt x="15620" y="10255"/>
                  </a:lnTo>
                  <a:lnTo>
                    <a:pt x="15620" y="10548"/>
                  </a:lnTo>
                  <a:lnTo>
                    <a:pt x="15663" y="10833"/>
                  </a:lnTo>
                  <a:lnTo>
                    <a:pt x="15841" y="11052"/>
                  </a:lnTo>
                  <a:lnTo>
                    <a:pt x="16014" y="11199"/>
                  </a:lnTo>
                  <a:lnTo>
                    <a:pt x="16187" y="11125"/>
                  </a:lnTo>
                  <a:lnTo>
                    <a:pt x="16364" y="10979"/>
                  </a:lnTo>
                  <a:lnTo>
                    <a:pt x="16537" y="11052"/>
                  </a:lnTo>
                  <a:lnTo>
                    <a:pt x="16624" y="11345"/>
                  </a:lnTo>
                  <a:lnTo>
                    <a:pt x="16667" y="11630"/>
                  </a:lnTo>
                  <a:lnTo>
                    <a:pt x="16537" y="11923"/>
                  </a:lnTo>
                  <a:lnTo>
                    <a:pt x="16537" y="12208"/>
                  </a:lnTo>
                  <a:lnTo>
                    <a:pt x="16581" y="12567"/>
                  </a:lnTo>
                  <a:lnTo>
                    <a:pt x="16758" y="12640"/>
                  </a:lnTo>
                  <a:lnTo>
                    <a:pt x="16845" y="12932"/>
                  </a:lnTo>
                  <a:lnTo>
                    <a:pt x="17061" y="13078"/>
                  </a:lnTo>
                  <a:lnTo>
                    <a:pt x="17282" y="13078"/>
                  </a:lnTo>
                  <a:lnTo>
                    <a:pt x="17498" y="13005"/>
                  </a:lnTo>
                  <a:lnTo>
                    <a:pt x="17849" y="13005"/>
                  </a:lnTo>
                  <a:lnTo>
                    <a:pt x="17892" y="12713"/>
                  </a:lnTo>
                  <a:lnTo>
                    <a:pt x="17892" y="12427"/>
                  </a:lnTo>
                  <a:lnTo>
                    <a:pt x="18065" y="12135"/>
                  </a:lnTo>
                  <a:lnTo>
                    <a:pt x="18065" y="11849"/>
                  </a:lnTo>
                  <a:lnTo>
                    <a:pt x="18238" y="11630"/>
                  </a:lnTo>
                  <a:lnTo>
                    <a:pt x="18415" y="11411"/>
                  </a:lnTo>
                  <a:lnTo>
                    <a:pt x="18415" y="10833"/>
                  </a:lnTo>
                  <a:lnTo>
                    <a:pt x="18502" y="10548"/>
                  </a:lnTo>
                  <a:lnTo>
                    <a:pt x="18675" y="10401"/>
                  </a:lnTo>
                  <a:lnTo>
                    <a:pt x="18809" y="10767"/>
                  </a:lnTo>
                  <a:lnTo>
                    <a:pt x="18982" y="10979"/>
                  </a:lnTo>
                  <a:lnTo>
                    <a:pt x="19155" y="10906"/>
                  </a:lnTo>
                  <a:lnTo>
                    <a:pt x="19333" y="10833"/>
                  </a:lnTo>
                  <a:lnTo>
                    <a:pt x="19506" y="10906"/>
                  </a:lnTo>
                  <a:lnTo>
                    <a:pt x="19679" y="11052"/>
                  </a:lnTo>
                  <a:lnTo>
                    <a:pt x="19856" y="10833"/>
                  </a:lnTo>
                  <a:lnTo>
                    <a:pt x="19856" y="10548"/>
                  </a:lnTo>
                  <a:lnTo>
                    <a:pt x="19900" y="10255"/>
                  </a:lnTo>
                  <a:lnTo>
                    <a:pt x="20073" y="10116"/>
                  </a:lnTo>
                  <a:lnTo>
                    <a:pt x="20246" y="10116"/>
                  </a:lnTo>
                  <a:lnTo>
                    <a:pt x="20337" y="9824"/>
                  </a:lnTo>
                  <a:lnTo>
                    <a:pt x="20337" y="9538"/>
                  </a:lnTo>
                  <a:lnTo>
                    <a:pt x="20423" y="9246"/>
                  </a:lnTo>
                  <a:lnTo>
                    <a:pt x="20596" y="9033"/>
                  </a:lnTo>
                  <a:lnTo>
                    <a:pt x="20769" y="8960"/>
                  </a:lnTo>
                  <a:lnTo>
                    <a:pt x="20947" y="8960"/>
                  </a:lnTo>
                  <a:lnTo>
                    <a:pt x="21120" y="8741"/>
                  </a:lnTo>
                  <a:lnTo>
                    <a:pt x="21293" y="8668"/>
                  </a:lnTo>
                  <a:lnTo>
                    <a:pt x="21470" y="8668"/>
                  </a:lnTo>
                  <a:lnTo>
                    <a:pt x="21600" y="9033"/>
                  </a:lnTo>
                  <a:lnTo>
                    <a:pt x="21600" y="10189"/>
                  </a:lnTo>
                  <a:lnTo>
                    <a:pt x="21470" y="10475"/>
                  </a:lnTo>
                  <a:lnTo>
                    <a:pt x="21293" y="10401"/>
                  </a:lnTo>
                  <a:lnTo>
                    <a:pt x="21120" y="10255"/>
                  </a:lnTo>
                  <a:lnTo>
                    <a:pt x="20947" y="10328"/>
                  </a:lnTo>
                  <a:lnTo>
                    <a:pt x="20813" y="10621"/>
                  </a:lnTo>
                  <a:lnTo>
                    <a:pt x="20639" y="10833"/>
                  </a:lnTo>
                  <a:lnTo>
                    <a:pt x="20553" y="11125"/>
                  </a:lnTo>
                  <a:lnTo>
                    <a:pt x="20553" y="11411"/>
                  </a:lnTo>
                  <a:lnTo>
                    <a:pt x="20466" y="11703"/>
                  </a:lnTo>
                  <a:lnTo>
                    <a:pt x="20337" y="11989"/>
                  </a:lnTo>
                  <a:lnTo>
                    <a:pt x="20159" y="12281"/>
                  </a:lnTo>
                  <a:lnTo>
                    <a:pt x="20073" y="12567"/>
                  </a:lnTo>
                  <a:lnTo>
                    <a:pt x="20073" y="12859"/>
                  </a:lnTo>
                  <a:lnTo>
                    <a:pt x="19900" y="12859"/>
                  </a:lnTo>
                  <a:lnTo>
                    <a:pt x="19813" y="13218"/>
                  </a:lnTo>
                  <a:lnTo>
                    <a:pt x="19813" y="13796"/>
                  </a:lnTo>
                  <a:lnTo>
                    <a:pt x="19722" y="14088"/>
                  </a:lnTo>
                  <a:lnTo>
                    <a:pt x="19549" y="14161"/>
                  </a:lnTo>
                  <a:lnTo>
                    <a:pt x="19376" y="14161"/>
                  </a:lnTo>
                  <a:lnTo>
                    <a:pt x="19199" y="14234"/>
                  </a:lnTo>
                  <a:lnTo>
                    <a:pt x="19112" y="14520"/>
                  </a:lnTo>
                  <a:lnTo>
                    <a:pt x="18939" y="14739"/>
                  </a:lnTo>
                  <a:lnTo>
                    <a:pt x="18939" y="15390"/>
                  </a:lnTo>
                  <a:lnTo>
                    <a:pt x="18809" y="15675"/>
                  </a:lnTo>
                  <a:lnTo>
                    <a:pt x="18632" y="16041"/>
                  </a:lnTo>
                  <a:lnTo>
                    <a:pt x="18632" y="16399"/>
                  </a:lnTo>
                  <a:lnTo>
                    <a:pt x="18459" y="16545"/>
                  </a:lnTo>
                  <a:lnTo>
                    <a:pt x="17935" y="16545"/>
                  </a:lnTo>
                  <a:lnTo>
                    <a:pt x="17762" y="16618"/>
                  </a:lnTo>
                  <a:lnTo>
                    <a:pt x="17585" y="16685"/>
                  </a:lnTo>
                  <a:lnTo>
                    <a:pt x="17412" y="16545"/>
                  </a:lnTo>
                  <a:lnTo>
                    <a:pt x="17238" y="16326"/>
                  </a:lnTo>
                  <a:lnTo>
                    <a:pt x="16888" y="16326"/>
                  </a:lnTo>
                  <a:lnTo>
                    <a:pt x="16667" y="16472"/>
                  </a:lnTo>
                  <a:lnTo>
                    <a:pt x="16321" y="16326"/>
                  </a:lnTo>
                  <a:lnTo>
                    <a:pt x="16187" y="16904"/>
                  </a:lnTo>
                  <a:lnTo>
                    <a:pt x="16014" y="17123"/>
                  </a:lnTo>
                  <a:lnTo>
                    <a:pt x="15841" y="17123"/>
                  </a:lnTo>
                  <a:lnTo>
                    <a:pt x="15798" y="16831"/>
                  </a:lnTo>
                  <a:lnTo>
                    <a:pt x="15841" y="16545"/>
                  </a:lnTo>
                  <a:lnTo>
                    <a:pt x="15841" y="15968"/>
                  </a:lnTo>
                  <a:lnTo>
                    <a:pt x="15447" y="15675"/>
                  </a:lnTo>
                  <a:lnTo>
                    <a:pt x="15404" y="15390"/>
                  </a:lnTo>
                  <a:lnTo>
                    <a:pt x="15447" y="15097"/>
                  </a:lnTo>
                  <a:lnTo>
                    <a:pt x="15534" y="14812"/>
                  </a:lnTo>
                  <a:lnTo>
                    <a:pt x="15577" y="14446"/>
                  </a:lnTo>
                  <a:lnTo>
                    <a:pt x="15577" y="14088"/>
                  </a:lnTo>
                  <a:lnTo>
                    <a:pt x="15534" y="13796"/>
                  </a:lnTo>
                  <a:lnTo>
                    <a:pt x="15490" y="13437"/>
                  </a:lnTo>
                  <a:lnTo>
                    <a:pt x="15490" y="13145"/>
                  </a:lnTo>
                  <a:lnTo>
                    <a:pt x="15361" y="12859"/>
                  </a:lnTo>
                  <a:lnTo>
                    <a:pt x="15274" y="12567"/>
                  </a:lnTo>
                  <a:lnTo>
                    <a:pt x="15361" y="12281"/>
                  </a:lnTo>
                  <a:lnTo>
                    <a:pt x="15447" y="11989"/>
                  </a:lnTo>
                  <a:lnTo>
                    <a:pt x="15490" y="11703"/>
                  </a:lnTo>
                  <a:lnTo>
                    <a:pt x="15447" y="11125"/>
                  </a:lnTo>
                  <a:lnTo>
                    <a:pt x="15447" y="10833"/>
                  </a:lnTo>
                  <a:lnTo>
                    <a:pt x="15404" y="10475"/>
                  </a:lnTo>
                  <a:lnTo>
                    <a:pt x="15231" y="10255"/>
                  </a:lnTo>
                  <a:lnTo>
                    <a:pt x="15010" y="10401"/>
                  </a:lnTo>
                  <a:lnTo>
                    <a:pt x="14837" y="10548"/>
                  </a:lnTo>
                  <a:lnTo>
                    <a:pt x="14664" y="10548"/>
                  </a:lnTo>
                  <a:lnTo>
                    <a:pt x="14487" y="10401"/>
                  </a:lnTo>
                  <a:lnTo>
                    <a:pt x="14313" y="10255"/>
                  </a:lnTo>
                  <a:lnTo>
                    <a:pt x="14136" y="10475"/>
                  </a:lnTo>
                  <a:lnTo>
                    <a:pt x="14006" y="10767"/>
                  </a:lnTo>
                  <a:lnTo>
                    <a:pt x="13833" y="10833"/>
                  </a:lnTo>
                  <a:lnTo>
                    <a:pt x="13612" y="10694"/>
                  </a:lnTo>
                  <a:lnTo>
                    <a:pt x="13439" y="10621"/>
                  </a:lnTo>
                  <a:lnTo>
                    <a:pt x="13266" y="10906"/>
                  </a:lnTo>
                  <a:lnTo>
                    <a:pt x="13180" y="11199"/>
                  </a:lnTo>
                  <a:lnTo>
                    <a:pt x="13089" y="11484"/>
                  </a:lnTo>
                  <a:lnTo>
                    <a:pt x="13002" y="11776"/>
                  </a:lnTo>
                  <a:lnTo>
                    <a:pt x="12959" y="12062"/>
                  </a:lnTo>
                  <a:lnTo>
                    <a:pt x="12565" y="12062"/>
                  </a:lnTo>
                  <a:lnTo>
                    <a:pt x="12522" y="11776"/>
                  </a:lnTo>
                  <a:lnTo>
                    <a:pt x="12565" y="11484"/>
                  </a:lnTo>
                  <a:lnTo>
                    <a:pt x="12565" y="11199"/>
                  </a:lnTo>
                  <a:lnTo>
                    <a:pt x="12219" y="11052"/>
                  </a:lnTo>
                  <a:lnTo>
                    <a:pt x="12176" y="10694"/>
                  </a:lnTo>
                  <a:lnTo>
                    <a:pt x="12219" y="10401"/>
                  </a:lnTo>
                  <a:lnTo>
                    <a:pt x="12219" y="9751"/>
                  </a:lnTo>
                  <a:lnTo>
                    <a:pt x="12262" y="9465"/>
                  </a:lnTo>
                  <a:lnTo>
                    <a:pt x="12262" y="9173"/>
                  </a:lnTo>
                  <a:lnTo>
                    <a:pt x="12089" y="9033"/>
                  </a:lnTo>
                  <a:lnTo>
                    <a:pt x="11912" y="8887"/>
                  </a:lnTo>
                  <a:lnTo>
                    <a:pt x="11518" y="8887"/>
                  </a:lnTo>
                  <a:lnTo>
                    <a:pt x="11345" y="8668"/>
                  </a:lnTo>
                  <a:lnTo>
                    <a:pt x="11172" y="8595"/>
                  </a:lnTo>
                  <a:lnTo>
                    <a:pt x="10908" y="8595"/>
                  </a:lnTo>
                  <a:lnTo>
                    <a:pt x="10778" y="8887"/>
                  </a:lnTo>
                  <a:lnTo>
                    <a:pt x="10605" y="9173"/>
                  </a:lnTo>
                  <a:lnTo>
                    <a:pt x="10605" y="9751"/>
                  </a:lnTo>
                  <a:lnTo>
                    <a:pt x="10428" y="10043"/>
                  </a:lnTo>
                  <a:lnTo>
                    <a:pt x="10385" y="10328"/>
                  </a:lnTo>
                  <a:lnTo>
                    <a:pt x="10212" y="10401"/>
                  </a:lnTo>
                  <a:lnTo>
                    <a:pt x="10038" y="10328"/>
                  </a:lnTo>
                  <a:lnTo>
                    <a:pt x="9861" y="10475"/>
                  </a:lnTo>
                  <a:lnTo>
                    <a:pt x="9688" y="10621"/>
                  </a:lnTo>
                  <a:lnTo>
                    <a:pt x="9645" y="10979"/>
                  </a:lnTo>
                  <a:lnTo>
                    <a:pt x="9688" y="11272"/>
                  </a:lnTo>
                  <a:lnTo>
                    <a:pt x="9688" y="11557"/>
                  </a:lnTo>
                  <a:lnTo>
                    <a:pt x="9601" y="11849"/>
                  </a:lnTo>
                  <a:lnTo>
                    <a:pt x="9467" y="12135"/>
                  </a:lnTo>
                  <a:lnTo>
                    <a:pt x="9424" y="12427"/>
                  </a:lnTo>
                  <a:lnTo>
                    <a:pt x="9381" y="12713"/>
                  </a:lnTo>
                  <a:lnTo>
                    <a:pt x="9381" y="13005"/>
                  </a:lnTo>
                  <a:lnTo>
                    <a:pt x="9337" y="13291"/>
                  </a:lnTo>
                  <a:lnTo>
                    <a:pt x="9208" y="13583"/>
                  </a:lnTo>
                  <a:lnTo>
                    <a:pt x="9035" y="13869"/>
                  </a:lnTo>
                  <a:lnTo>
                    <a:pt x="8857" y="13869"/>
                  </a:lnTo>
                  <a:lnTo>
                    <a:pt x="8684" y="13796"/>
                  </a:lnTo>
                  <a:lnTo>
                    <a:pt x="8511" y="13942"/>
                  </a:lnTo>
                  <a:lnTo>
                    <a:pt x="8334" y="14234"/>
                  </a:lnTo>
                  <a:lnTo>
                    <a:pt x="8204" y="14593"/>
                  </a:lnTo>
                  <a:lnTo>
                    <a:pt x="8204" y="15463"/>
                  </a:lnTo>
                  <a:lnTo>
                    <a:pt x="8161" y="15748"/>
                  </a:lnTo>
                  <a:lnTo>
                    <a:pt x="8290" y="16041"/>
                  </a:lnTo>
                  <a:lnTo>
                    <a:pt x="8463" y="16253"/>
                  </a:lnTo>
                  <a:lnTo>
                    <a:pt x="8511" y="16545"/>
                  </a:lnTo>
                  <a:lnTo>
                    <a:pt x="8420" y="16831"/>
                  </a:lnTo>
                  <a:lnTo>
                    <a:pt x="8334" y="17196"/>
                  </a:lnTo>
                  <a:lnTo>
                    <a:pt x="8117" y="17336"/>
                  </a:lnTo>
                  <a:lnTo>
                    <a:pt x="7940" y="17336"/>
                  </a:lnTo>
                  <a:lnTo>
                    <a:pt x="7767" y="17555"/>
                  </a:lnTo>
                  <a:lnTo>
                    <a:pt x="7416" y="17555"/>
                  </a:lnTo>
                  <a:lnTo>
                    <a:pt x="7243" y="17409"/>
                  </a:lnTo>
                  <a:lnTo>
                    <a:pt x="7070" y="17409"/>
                  </a:lnTo>
                  <a:lnTo>
                    <a:pt x="6893" y="17555"/>
                  </a:lnTo>
                  <a:lnTo>
                    <a:pt x="6720" y="17196"/>
                  </a:lnTo>
                  <a:lnTo>
                    <a:pt x="6676" y="16904"/>
                  </a:lnTo>
                  <a:lnTo>
                    <a:pt x="6460" y="16904"/>
                  </a:lnTo>
                  <a:lnTo>
                    <a:pt x="6369" y="16618"/>
                  </a:lnTo>
                  <a:lnTo>
                    <a:pt x="6023" y="16180"/>
                  </a:lnTo>
                  <a:lnTo>
                    <a:pt x="5846" y="16180"/>
                  </a:lnTo>
                  <a:lnTo>
                    <a:pt x="5673" y="16107"/>
                  </a:lnTo>
                  <a:lnTo>
                    <a:pt x="5500" y="16041"/>
                  </a:lnTo>
                  <a:lnTo>
                    <a:pt x="5279" y="16326"/>
                  </a:lnTo>
                  <a:lnTo>
                    <a:pt x="5365" y="16041"/>
                  </a:lnTo>
                </a:path>
              </a:pathLst>
            </a:custGeom>
            <a:solidFill>
              <a:srgbClr val="585858"/>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208" name="AutoShape 9"/>
            <p:cNvSpPr/>
            <p:nvPr/>
          </p:nvSpPr>
          <p:spPr>
            <a:xfrm>
              <a:off x="449858" y="494728"/>
              <a:ext cx="1066630" cy="960824"/>
            </a:xfrm>
            <a:custGeom>
              <a:avLst/>
              <a:gdLst/>
              <a:ahLst/>
              <a:cxnLst>
                <a:cxn ang="0">
                  <a:pos x="wd2" y="hd2"/>
                </a:cxn>
                <a:cxn ang="5400000">
                  <a:pos x="wd2" y="hd2"/>
                </a:cxn>
                <a:cxn ang="10800000">
                  <a:pos x="wd2" y="hd2"/>
                </a:cxn>
                <a:cxn ang="16200000">
                  <a:pos x="wd2" y="hd2"/>
                </a:cxn>
              </a:cxnLst>
              <a:rect l="0" t="0" r="r" b="b"/>
              <a:pathLst>
                <a:path w="21600" h="21600" extrusionOk="0">
                  <a:moveTo>
                    <a:pt x="4314" y="0"/>
                  </a:moveTo>
                  <a:lnTo>
                    <a:pt x="4957" y="1574"/>
                  </a:lnTo>
                  <a:lnTo>
                    <a:pt x="5408" y="2611"/>
                  </a:lnTo>
                  <a:lnTo>
                    <a:pt x="5408" y="4685"/>
                  </a:lnTo>
                  <a:lnTo>
                    <a:pt x="5601" y="5722"/>
                  </a:lnTo>
                  <a:lnTo>
                    <a:pt x="5827" y="6759"/>
                  </a:lnTo>
                  <a:lnTo>
                    <a:pt x="6470" y="8082"/>
                  </a:lnTo>
                  <a:lnTo>
                    <a:pt x="6470" y="9370"/>
                  </a:lnTo>
                  <a:lnTo>
                    <a:pt x="6921" y="11444"/>
                  </a:lnTo>
                  <a:lnTo>
                    <a:pt x="7114" y="12481"/>
                  </a:lnTo>
                  <a:lnTo>
                    <a:pt x="7114" y="13804"/>
                  </a:lnTo>
                  <a:lnTo>
                    <a:pt x="7339" y="14841"/>
                  </a:lnTo>
                  <a:lnTo>
                    <a:pt x="7339" y="15878"/>
                  </a:lnTo>
                  <a:lnTo>
                    <a:pt x="7114" y="16915"/>
                  </a:lnTo>
                  <a:lnTo>
                    <a:pt x="7339" y="17952"/>
                  </a:lnTo>
                  <a:lnTo>
                    <a:pt x="6470" y="18739"/>
                  </a:lnTo>
                  <a:lnTo>
                    <a:pt x="5601" y="17702"/>
                  </a:lnTo>
                  <a:lnTo>
                    <a:pt x="5183" y="16665"/>
                  </a:lnTo>
                  <a:lnTo>
                    <a:pt x="4314" y="15628"/>
                  </a:lnTo>
                  <a:lnTo>
                    <a:pt x="2607" y="15628"/>
                  </a:lnTo>
                  <a:lnTo>
                    <a:pt x="1738" y="15091"/>
                  </a:lnTo>
                  <a:lnTo>
                    <a:pt x="869" y="14591"/>
                  </a:lnTo>
                  <a:lnTo>
                    <a:pt x="0" y="14591"/>
                  </a:lnTo>
                  <a:lnTo>
                    <a:pt x="869" y="15091"/>
                  </a:lnTo>
                  <a:lnTo>
                    <a:pt x="1738" y="16128"/>
                  </a:lnTo>
                  <a:lnTo>
                    <a:pt x="2607" y="16128"/>
                  </a:lnTo>
                  <a:lnTo>
                    <a:pt x="3444" y="16379"/>
                  </a:lnTo>
                  <a:lnTo>
                    <a:pt x="4314" y="16379"/>
                  </a:lnTo>
                  <a:lnTo>
                    <a:pt x="4764" y="17452"/>
                  </a:lnTo>
                  <a:lnTo>
                    <a:pt x="5408" y="18489"/>
                  </a:lnTo>
                  <a:lnTo>
                    <a:pt x="5827" y="19526"/>
                  </a:lnTo>
                  <a:lnTo>
                    <a:pt x="6696" y="19526"/>
                  </a:lnTo>
                  <a:lnTo>
                    <a:pt x="7565" y="18989"/>
                  </a:lnTo>
                  <a:lnTo>
                    <a:pt x="8434" y="18739"/>
                  </a:lnTo>
                  <a:lnTo>
                    <a:pt x="9303" y="19526"/>
                  </a:lnTo>
                  <a:lnTo>
                    <a:pt x="10140" y="20026"/>
                  </a:lnTo>
                  <a:lnTo>
                    <a:pt x="11009" y="20813"/>
                  </a:lnTo>
                  <a:lnTo>
                    <a:pt x="11878" y="21350"/>
                  </a:lnTo>
                  <a:lnTo>
                    <a:pt x="13810" y="21350"/>
                  </a:lnTo>
                  <a:lnTo>
                    <a:pt x="15548" y="21600"/>
                  </a:lnTo>
                  <a:lnTo>
                    <a:pt x="16417" y="21600"/>
                  </a:lnTo>
                  <a:lnTo>
                    <a:pt x="17512" y="21064"/>
                  </a:lnTo>
                  <a:lnTo>
                    <a:pt x="18349" y="21064"/>
                  </a:lnTo>
                  <a:lnTo>
                    <a:pt x="19443" y="20813"/>
                  </a:lnTo>
                  <a:lnTo>
                    <a:pt x="20506" y="20563"/>
                  </a:lnTo>
                  <a:lnTo>
                    <a:pt x="21600" y="20313"/>
                  </a:lnTo>
                  <a:lnTo>
                    <a:pt x="19443" y="20313"/>
                  </a:lnTo>
                  <a:lnTo>
                    <a:pt x="18156" y="20563"/>
                  </a:lnTo>
                  <a:lnTo>
                    <a:pt x="12973" y="20563"/>
                  </a:lnTo>
                  <a:lnTo>
                    <a:pt x="12104" y="20313"/>
                  </a:lnTo>
                  <a:lnTo>
                    <a:pt x="10365" y="18739"/>
                  </a:lnTo>
                  <a:lnTo>
                    <a:pt x="9496" y="18739"/>
                  </a:lnTo>
                  <a:lnTo>
                    <a:pt x="8627" y="18203"/>
                  </a:lnTo>
                  <a:lnTo>
                    <a:pt x="7983" y="17166"/>
                  </a:lnTo>
                  <a:lnTo>
                    <a:pt x="8209" y="16128"/>
                  </a:lnTo>
                  <a:lnTo>
                    <a:pt x="8209" y="13017"/>
                  </a:lnTo>
                  <a:lnTo>
                    <a:pt x="7983" y="11694"/>
                  </a:lnTo>
                  <a:lnTo>
                    <a:pt x="7983" y="10657"/>
                  </a:lnTo>
                  <a:lnTo>
                    <a:pt x="7790" y="9620"/>
                  </a:lnTo>
                  <a:lnTo>
                    <a:pt x="7339" y="8583"/>
                  </a:lnTo>
                  <a:lnTo>
                    <a:pt x="7339" y="7546"/>
                  </a:lnTo>
                  <a:lnTo>
                    <a:pt x="7114" y="6258"/>
                  </a:lnTo>
                  <a:lnTo>
                    <a:pt x="6470" y="5221"/>
                  </a:lnTo>
                  <a:lnTo>
                    <a:pt x="5183" y="4935"/>
                  </a:lnTo>
                  <a:lnTo>
                    <a:pt x="4539" y="3898"/>
                  </a:lnTo>
                  <a:lnTo>
                    <a:pt x="5183" y="2861"/>
                  </a:lnTo>
                  <a:lnTo>
                    <a:pt x="5183" y="1824"/>
                  </a:lnTo>
                  <a:lnTo>
                    <a:pt x="4539" y="787"/>
                  </a:lnTo>
                  <a:lnTo>
                    <a:pt x="4314" y="0"/>
                  </a:lnTo>
                </a:path>
              </a:pathLst>
            </a:custGeom>
            <a:solidFill>
              <a:srgbClr val="494949"/>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209" name="AutoShape 10"/>
            <p:cNvSpPr/>
            <p:nvPr/>
          </p:nvSpPr>
          <p:spPr>
            <a:xfrm>
              <a:off x="406939" y="276793"/>
              <a:ext cx="1804208" cy="4048498"/>
            </a:xfrm>
            <a:custGeom>
              <a:avLst/>
              <a:gdLst/>
              <a:ahLst/>
              <a:cxnLst>
                <a:cxn ang="0">
                  <a:pos x="wd2" y="hd2"/>
                </a:cxn>
                <a:cxn ang="5400000">
                  <a:pos x="wd2" y="hd2"/>
                </a:cxn>
                <a:cxn ang="10800000">
                  <a:pos x="wd2" y="hd2"/>
                </a:cxn>
                <a:cxn ang="16200000">
                  <a:pos x="wd2" y="hd2"/>
                </a:cxn>
              </a:cxnLst>
              <a:rect l="0" t="0" r="r" b="b"/>
              <a:pathLst>
                <a:path w="21600" h="21600" extrusionOk="0">
                  <a:moveTo>
                    <a:pt x="20706" y="0"/>
                  </a:moveTo>
                  <a:lnTo>
                    <a:pt x="21219" y="247"/>
                  </a:lnTo>
                  <a:lnTo>
                    <a:pt x="21467" y="493"/>
                  </a:lnTo>
                  <a:lnTo>
                    <a:pt x="21353" y="740"/>
                  </a:lnTo>
                  <a:lnTo>
                    <a:pt x="21086" y="987"/>
                  </a:lnTo>
                  <a:lnTo>
                    <a:pt x="20839" y="1234"/>
                  </a:lnTo>
                  <a:lnTo>
                    <a:pt x="20706" y="1540"/>
                  </a:lnTo>
                  <a:lnTo>
                    <a:pt x="20839" y="1787"/>
                  </a:lnTo>
                  <a:lnTo>
                    <a:pt x="20572" y="2033"/>
                  </a:lnTo>
                  <a:lnTo>
                    <a:pt x="20059" y="2220"/>
                  </a:lnTo>
                  <a:lnTo>
                    <a:pt x="20059" y="2714"/>
                  </a:lnTo>
                  <a:lnTo>
                    <a:pt x="19297" y="2714"/>
                  </a:lnTo>
                  <a:lnTo>
                    <a:pt x="19430" y="2961"/>
                  </a:lnTo>
                  <a:lnTo>
                    <a:pt x="19430" y="3207"/>
                  </a:lnTo>
                  <a:lnTo>
                    <a:pt x="19678" y="3454"/>
                  </a:lnTo>
                  <a:lnTo>
                    <a:pt x="19944" y="3701"/>
                  </a:lnTo>
                  <a:lnTo>
                    <a:pt x="20325" y="3947"/>
                  </a:lnTo>
                  <a:lnTo>
                    <a:pt x="20458" y="4194"/>
                  </a:lnTo>
                  <a:lnTo>
                    <a:pt x="20458" y="4688"/>
                  </a:lnTo>
                  <a:lnTo>
                    <a:pt x="20059" y="4934"/>
                  </a:lnTo>
                  <a:lnTo>
                    <a:pt x="20059" y="5428"/>
                  </a:lnTo>
                  <a:lnTo>
                    <a:pt x="19944" y="5674"/>
                  </a:lnTo>
                  <a:lnTo>
                    <a:pt x="19944" y="5921"/>
                  </a:lnTo>
                  <a:lnTo>
                    <a:pt x="19811" y="6168"/>
                  </a:lnTo>
                  <a:lnTo>
                    <a:pt x="19564" y="6414"/>
                  </a:lnTo>
                  <a:lnTo>
                    <a:pt x="19430" y="6661"/>
                  </a:lnTo>
                  <a:lnTo>
                    <a:pt x="18669" y="6848"/>
                  </a:lnTo>
                  <a:lnTo>
                    <a:pt x="18155" y="7095"/>
                  </a:lnTo>
                  <a:lnTo>
                    <a:pt x="17889" y="7588"/>
                  </a:lnTo>
                  <a:lnTo>
                    <a:pt x="17642" y="7835"/>
                  </a:lnTo>
                  <a:lnTo>
                    <a:pt x="17375" y="8329"/>
                  </a:lnTo>
                  <a:lnTo>
                    <a:pt x="17261" y="8575"/>
                  </a:lnTo>
                  <a:lnTo>
                    <a:pt x="16747" y="8822"/>
                  </a:lnTo>
                  <a:lnTo>
                    <a:pt x="16614" y="9069"/>
                  </a:lnTo>
                  <a:lnTo>
                    <a:pt x="16367" y="9384"/>
                  </a:lnTo>
                  <a:lnTo>
                    <a:pt x="16233" y="9630"/>
                  </a:lnTo>
                  <a:lnTo>
                    <a:pt x="15967" y="9877"/>
                  </a:lnTo>
                  <a:lnTo>
                    <a:pt x="15472" y="10370"/>
                  </a:lnTo>
                  <a:lnTo>
                    <a:pt x="15072" y="10617"/>
                  </a:lnTo>
                  <a:lnTo>
                    <a:pt x="14692" y="10864"/>
                  </a:lnTo>
                  <a:lnTo>
                    <a:pt x="14178" y="11051"/>
                  </a:lnTo>
                  <a:lnTo>
                    <a:pt x="13683" y="11170"/>
                  </a:lnTo>
                  <a:lnTo>
                    <a:pt x="13169" y="11230"/>
                  </a:lnTo>
                  <a:lnTo>
                    <a:pt x="12656" y="11298"/>
                  </a:lnTo>
                  <a:lnTo>
                    <a:pt x="12142" y="11298"/>
                  </a:lnTo>
                  <a:lnTo>
                    <a:pt x="11628" y="11230"/>
                  </a:lnTo>
                  <a:lnTo>
                    <a:pt x="8564" y="11230"/>
                  </a:lnTo>
                  <a:lnTo>
                    <a:pt x="8050" y="11476"/>
                  </a:lnTo>
                  <a:lnTo>
                    <a:pt x="7536" y="11604"/>
                  </a:lnTo>
                  <a:lnTo>
                    <a:pt x="6014" y="10617"/>
                  </a:lnTo>
                  <a:lnTo>
                    <a:pt x="5500" y="10489"/>
                  </a:lnTo>
                  <a:lnTo>
                    <a:pt x="4986" y="10370"/>
                  </a:lnTo>
                  <a:lnTo>
                    <a:pt x="4472" y="10124"/>
                  </a:lnTo>
                  <a:lnTo>
                    <a:pt x="3958" y="9996"/>
                  </a:lnTo>
                  <a:lnTo>
                    <a:pt x="3445" y="9937"/>
                  </a:lnTo>
                  <a:lnTo>
                    <a:pt x="2931" y="9937"/>
                  </a:lnTo>
                  <a:lnTo>
                    <a:pt x="2436" y="9996"/>
                  </a:lnTo>
                  <a:lnTo>
                    <a:pt x="1408" y="9996"/>
                  </a:lnTo>
                  <a:lnTo>
                    <a:pt x="761" y="9937"/>
                  </a:lnTo>
                  <a:lnTo>
                    <a:pt x="247" y="9877"/>
                  </a:lnTo>
                  <a:lnTo>
                    <a:pt x="761" y="10056"/>
                  </a:lnTo>
                  <a:lnTo>
                    <a:pt x="1408" y="10183"/>
                  </a:lnTo>
                  <a:lnTo>
                    <a:pt x="1922" y="10183"/>
                  </a:lnTo>
                  <a:lnTo>
                    <a:pt x="2036" y="10430"/>
                  </a:lnTo>
                  <a:lnTo>
                    <a:pt x="2683" y="10549"/>
                  </a:lnTo>
                  <a:lnTo>
                    <a:pt x="3711" y="10804"/>
                  </a:lnTo>
                  <a:lnTo>
                    <a:pt x="4225" y="11051"/>
                  </a:lnTo>
                  <a:lnTo>
                    <a:pt x="4472" y="11298"/>
                  </a:lnTo>
                  <a:lnTo>
                    <a:pt x="5119" y="11476"/>
                  </a:lnTo>
                  <a:lnTo>
                    <a:pt x="5633" y="11476"/>
                  </a:lnTo>
                  <a:lnTo>
                    <a:pt x="6128" y="11604"/>
                  </a:lnTo>
                  <a:lnTo>
                    <a:pt x="6642" y="11791"/>
                  </a:lnTo>
                  <a:lnTo>
                    <a:pt x="7022" y="12038"/>
                  </a:lnTo>
                  <a:lnTo>
                    <a:pt x="7156" y="12285"/>
                  </a:lnTo>
                  <a:lnTo>
                    <a:pt x="7022" y="12531"/>
                  </a:lnTo>
                  <a:lnTo>
                    <a:pt x="6775" y="13025"/>
                  </a:lnTo>
                  <a:lnTo>
                    <a:pt x="6775" y="14131"/>
                  </a:lnTo>
                  <a:lnTo>
                    <a:pt x="6642" y="14377"/>
                  </a:lnTo>
                  <a:lnTo>
                    <a:pt x="6128" y="14624"/>
                  </a:lnTo>
                  <a:lnTo>
                    <a:pt x="5881" y="14871"/>
                  </a:lnTo>
                  <a:lnTo>
                    <a:pt x="5881" y="15186"/>
                  </a:lnTo>
                  <a:lnTo>
                    <a:pt x="5633" y="15492"/>
                  </a:lnTo>
                  <a:lnTo>
                    <a:pt x="5233" y="15798"/>
                  </a:lnTo>
                  <a:lnTo>
                    <a:pt x="4986" y="16045"/>
                  </a:lnTo>
                  <a:lnTo>
                    <a:pt x="4853" y="16291"/>
                  </a:lnTo>
                  <a:lnTo>
                    <a:pt x="4472" y="16598"/>
                  </a:lnTo>
                  <a:lnTo>
                    <a:pt x="4092" y="16912"/>
                  </a:lnTo>
                  <a:lnTo>
                    <a:pt x="3711" y="17219"/>
                  </a:lnTo>
                  <a:lnTo>
                    <a:pt x="3330" y="17465"/>
                  </a:lnTo>
                  <a:lnTo>
                    <a:pt x="3064" y="17959"/>
                  </a:lnTo>
                  <a:lnTo>
                    <a:pt x="2931" y="18265"/>
                  </a:lnTo>
                  <a:lnTo>
                    <a:pt x="2817" y="18580"/>
                  </a:lnTo>
                  <a:lnTo>
                    <a:pt x="2550" y="18827"/>
                  </a:lnTo>
                  <a:lnTo>
                    <a:pt x="2303" y="19073"/>
                  </a:lnTo>
                  <a:lnTo>
                    <a:pt x="2036" y="19320"/>
                  </a:lnTo>
                  <a:lnTo>
                    <a:pt x="1275" y="19813"/>
                  </a:lnTo>
                  <a:lnTo>
                    <a:pt x="1142" y="20060"/>
                  </a:lnTo>
                  <a:lnTo>
                    <a:pt x="894" y="20307"/>
                  </a:lnTo>
                  <a:lnTo>
                    <a:pt x="761" y="20554"/>
                  </a:lnTo>
                  <a:lnTo>
                    <a:pt x="514" y="20860"/>
                  </a:lnTo>
                  <a:lnTo>
                    <a:pt x="247" y="21353"/>
                  </a:lnTo>
                  <a:lnTo>
                    <a:pt x="0" y="21600"/>
                  </a:lnTo>
                  <a:lnTo>
                    <a:pt x="381" y="21353"/>
                  </a:lnTo>
                  <a:lnTo>
                    <a:pt x="647" y="21107"/>
                  </a:lnTo>
                  <a:lnTo>
                    <a:pt x="1028" y="20800"/>
                  </a:lnTo>
                  <a:lnTo>
                    <a:pt x="1275" y="20554"/>
                  </a:lnTo>
                  <a:lnTo>
                    <a:pt x="1541" y="20307"/>
                  </a:lnTo>
                  <a:lnTo>
                    <a:pt x="2036" y="19813"/>
                  </a:lnTo>
                  <a:lnTo>
                    <a:pt x="2436" y="19567"/>
                  </a:lnTo>
                  <a:lnTo>
                    <a:pt x="3197" y="19073"/>
                  </a:lnTo>
                  <a:lnTo>
                    <a:pt x="3330" y="18827"/>
                  </a:lnTo>
                  <a:lnTo>
                    <a:pt x="3578" y="18512"/>
                  </a:lnTo>
                  <a:lnTo>
                    <a:pt x="3825" y="18265"/>
                  </a:lnTo>
                  <a:lnTo>
                    <a:pt x="4092" y="18018"/>
                  </a:lnTo>
                  <a:lnTo>
                    <a:pt x="4225" y="17525"/>
                  </a:lnTo>
                  <a:lnTo>
                    <a:pt x="4472" y="17278"/>
                  </a:lnTo>
                  <a:lnTo>
                    <a:pt x="4605" y="17032"/>
                  </a:lnTo>
                  <a:lnTo>
                    <a:pt x="5119" y="16785"/>
                  </a:lnTo>
                  <a:lnTo>
                    <a:pt x="5633" y="16598"/>
                  </a:lnTo>
                  <a:lnTo>
                    <a:pt x="5881" y="16351"/>
                  </a:lnTo>
                  <a:lnTo>
                    <a:pt x="6014" y="16045"/>
                  </a:lnTo>
                  <a:lnTo>
                    <a:pt x="6261" y="15798"/>
                  </a:lnTo>
                  <a:lnTo>
                    <a:pt x="6775" y="15551"/>
                  </a:lnTo>
                  <a:lnTo>
                    <a:pt x="7289" y="15245"/>
                  </a:lnTo>
                  <a:lnTo>
                    <a:pt x="7669" y="14998"/>
                  </a:lnTo>
                  <a:lnTo>
                    <a:pt x="7917" y="14752"/>
                  </a:lnTo>
                  <a:lnTo>
                    <a:pt x="8050" y="14505"/>
                  </a:lnTo>
                  <a:lnTo>
                    <a:pt x="8183" y="14190"/>
                  </a:lnTo>
                  <a:lnTo>
                    <a:pt x="8183" y="13697"/>
                  </a:lnTo>
                  <a:lnTo>
                    <a:pt x="8050" y="13450"/>
                  </a:lnTo>
                  <a:lnTo>
                    <a:pt x="8050" y="12710"/>
                  </a:lnTo>
                  <a:lnTo>
                    <a:pt x="8431" y="12463"/>
                  </a:lnTo>
                  <a:lnTo>
                    <a:pt x="8944" y="12404"/>
                  </a:lnTo>
                  <a:lnTo>
                    <a:pt x="9458" y="12285"/>
                  </a:lnTo>
                  <a:lnTo>
                    <a:pt x="9972" y="12216"/>
                  </a:lnTo>
                  <a:lnTo>
                    <a:pt x="11114" y="12157"/>
                  </a:lnTo>
                  <a:lnTo>
                    <a:pt x="11761" y="12038"/>
                  </a:lnTo>
                  <a:lnTo>
                    <a:pt x="12389" y="11970"/>
                  </a:lnTo>
                  <a:lnTo>
                    <a:pt x="12903" y="11851"/>
                  </a:lnTo>
                  <a:lnTo>
                    <a:pt x="13683" y="11851"/>
                  </a:lnTo>
                  <a:lnTo>
                    <a:pt x="14578" y="11723"/>
                  </a:lnTo>
                  <a:lnTo>
                    <a:pt x="15072" y="11604"/>
                  </a:lnTo>
                  <a:lnTo>
                    <a:pt x="15586" y="11476"/>
                  </a:lnTo>
                  <a:lnTo>
                    <a:pt x="16100" y="11230"/>
                  </a:lnTo>
                  <a:lnTo>
                    <a:pt x="16233" y="10923"/>
                  </a:lnTo>
                  <a:lnTo>
                    <a:pt x="16481" y="10677"/>
                  </a:lnTo>
                  <a:lnTo>
                    <a:pt x="16481" y="10302"/>
                  </a:lnTo>
                  <a:lnTo>
                    <a:pt x="16747" y="9877"/>
                  </a:lnTo>
                  <a:lnTo>
                    <a:pt x="16995" y="9384"/>
                  </a:lnTo>
                  <a:lnTo>
                    <a:pt x="17261" y="9137"/>
                  </a:lnTo>
                  <a:lnTo>
                    <a:pt x="18022" y="9009"/>
                  </a:lnTo>
                  <a:lnTo>
                    <a:pt x="18536" y="8822"/>
                  </a:lnTo>
                  <a:lnTo>
                    <a:pt x="19050" y="8575"/>
                  </a:lnTo>
                  <a:lnTo>
                    <a:pt x="19297" y="8329"/>
                  </a:lnTo>
                  <a:lnTo>
                    <a:pt x="19430" y="8082"/>
                  </a:lnTo>
                  <a:lnTo>
                    <a:pt x="19678" y="7776"/>
                  </a:lnTo>
                  <a:lnTo>
                    <a:pt x="19944" y="7282"/>
                  </a:lnTo>
                  <a:lnTo>
                    <a:pt x="20059" y="6976"/>
                  </a:lnTo>
                  <a:lnTo>
                    <a:pt x="20192" y="6729"/>
                  </a:lnTo>
                  <a:lnTo>
                    <a:pt x="20458" y="6483"/>
                  </a:lnTo>
                  <a:lnTo>
                    <a:pt x="20706" y="6236"/>
                  </a:lnTo>
                  <a:lnTo>
                    <a:pt x="20839" y="5989"/>
                  </a:lnTo>
                  <a:lnTo>
                    <a:pt x="21086" y="5742"/>
                  </a:lnTo>
                  <a:lnTo>
                    <a:pt x="21086" y="5496"/>
                  </a:lnTo>
                  <a:lnTo>
                    <a:pt x="21219" y="5249"/>
                  </a:lnTo>
                  <a:lnTo>
                    <a:pt x="21219" y="4688"/>
                  </a:lnTo>
                  <a:lnTo>
                    <a:pt x="21086" y="4441"/>
                  </a:lnTo>
                  <a:lnTo>
                    <a:pt x="21086" y="4194"/>
                  </a:lnTo>
                  <a:lnTo>
                    <a:pt x="20953" y="3947"/>
                  </a:lnTo>
                  <a:lnTo>
                    <a:pt x="20706" y="3701"/>
                  </a:lnTo>
                  <a:lnTo>
                    <a:pt x="20572" y="3454"/>
                  </a:lnTo>
                  <a:lnTo>
                    <a:pt x="20572" y="2467"/>
                  </a:lnTo>
                  <a:lnTo>
                    <a:pt x="20839" y="1974"/>
                  </a:lnTo>
                  <a:lnTo>
                    <a:pt x="21086" y="1727"/>
                  </a:lnTo>
                  <a:lnTo>
                    <a:pt x="21467" y="1421"/>
                  </a:lnTo>
                  <a:lnTo>
                    <a:pt x="21600" y="1174"/>
                  </a:lnTo>
                  <a:lnTo>
                    <a:pt x="21600" y="927"/>
                  </a:lnTo>
                  <a:lnTo>
                    <a:pt x="21467" y="681"/>
                  </a:lnTo>
                  <a:lnTo>
                    <a:pt x="21353" y="434"/>
                  </a:lnTo>
                </a:path>
              </a:pathLst>
            </a:custGeom>
            <a:solidFill>
              <a:srgbClr val="6D6D6D"/>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210" name="AutoShape 11"/>
            <p:cNvSpPr/>
            <p:nvPr/>
          </p:nvSpPr>
          <p:spPr>
            <a:xfrm>
              <a:off x="1719956" y="1280566"/>
              <a:ext cx="3142657" cy="669714"/>
            </a:xfrm>
            <a:custGeom>
              <a:avLst/>
              <a:gdLst/>
              <a:ahLst/>
              <a:cxnLst>
                <a:cxn ang="0">
                  <a:pos x="wd2" y="hd2"/>
                </a:cxn>
                <a:cxn ang="5400000">
                  <a:pos x="wd2" y="hd2"/>
                </a:cxn>
                <a:cxn ang="10800000">
                  <a:pos x="wd2" y="hd2"/>
                </a:cxn>
                <a:cxn ang="16200000">
                  <a:pos x="wd2" y="hd2"/>
                </a:cxn>
              </a:cxnLst>
              <a:rect l="0" t="0" r="r" b="b"/>
              <a:pathLst>
                <a:path w="21600" h="21600" extrusionOk="0">
                  <a:moveTo>
                    <a:pt x="437" y="3745"/>
                  </a:moveTo>
                  <a:lnTo>
                    <a:pt x="951" y="3335"/>
                  </a:lnTo>
                  <a:lnTo>
                    <a:pt x="1398" y="2976"/>
                  </a:lnTo>
                  <a:lnTo>
                    <a:pt x="1836" y="2617"/>
                  </a:lnTo>
                  <a:lnTo>
                    <a:pt x="2131" y="2617"/>
                  </a:lnTo>
                  <a:lnTo>
                    <a:pt x="2425" y="2257"/>
                  </a:lnTo>
                  <a:lnTo>
                    <a:pt x="2720" y="1488"/>
                  </a:lnTo>
                  <a:lnTo>
                    <a:pt x="3015" y="1488"/>
                  </a:lnTo>
                  <a:lnTo>
                    <a:pt x="3376" y="1129"/>
                  </a:lnTo>
                  <a:lnTo>
                    <a:pt x="4042" y="359"/>
                  </a:lnTo>
                  <a:lnTo>
                    <a:pt x="4403" y="359"/>
                  </a:lnTo>
                  <a:lnTo>
                    <a:pt x="4927" y="0"/>
                  </a:lnTo>
                  <a:lnTo>
                    <a:pt x="5507" y="0"/>
                  </a:lnTo>
                  <a:lnTo>
                    <a:pt x="5802" y="1129"/>
                  </a:lnTo>
                  <a:lnTo>
                    <a:pt x="6097" y="1129"/>
                  </a:lnTo>
                  <a:lnTo>
                    <a:pt x="6392" y="1847"/>
                  </a:lnTo>
                  <a:lnTo>
                    <a:pt x="6905" y="2617"/>
                  </a:lnTo>
                  <a:lnTo>
                    <a:pt x="7276" y="3335"/>
                  </a:lnTo>
                  <a:lnTo>
                    <a:pt x="7571" y="4105"/>
                  </a:lnTo>
                  <a:lnTo>
                    <a:pt x="7866" y="4105"/>
                  </a:lnTo>
                  <a:lnTo>
                    <a:pt x="8151" y="4464"/>
                  </a:lnTo>
                  <a:lnTo>
                    <a:pt x="8446" y="4464"/>
                  </a:lnTo>
                  <a:lnTo>
                    <a:pt x="8741" y="4823"/>
                  </a:lnTo>
                  <a:lnTo>
                    <a:pt x="9112" y="5592"/>
                  </a:lnTo>
                  <a:lnTo>
                    <a:pt x="9473" y="6721"/>
                  </a:lnTo>
                  <a:lnTo>
                    <a:pt x="9768" y="7080"/>
                  </a:lnTo>
                  <a:lnTo>
                    <a:pt x="10434" y="7080"/>
                  </a:lnTo>
                  <a:lnTo>
                    <a:pt x="10729" y="7439"/>
                  </a:lnTo>
                  <a:lnTo>
                    <a:pt x="11024" y="7439"/>
                  </a:lnTo>
                  <a:lnTo>
                    <a:pt x="11319" y="8568"/>
                  </a:lnTo>
                  <a:lnTo>
                    <a:pt x="11898" y="9697"/>
                  </a:lnTo>
                  <a:lnTo>
                    <a:pt x="12859" y="9697"/>
                  </a:lnTo>
                  <a:lnTo>
                    <a:pt x="13449" y="10056"/>
                  </a:lnTo>
                  <a:lnTo>
                    <a:pt x="13734" y="10826"/>
                  </a:lnTo>
                  <a:lnTo>
                    <a:pt x="14105" y="11544"/>
                  </a:lnTo>
                  <a:lnTo>
                    <a:pt x="14400" y="12314"/>
                  </a:lnTo>
                  <a:lnTo>
                    <a:pt x="14771" y="13032"/>
                  </a:lnTo>
                  <a:lnTo>
                    <a:pt x="15132" y="13032"/>
                  </a:lnTo>
                  <a:lnTo>
                    <a:pt x="15646" y="13391"/>
                  </a:lnTo>
                  <a:lnTo>
                    <a:pt x="15941" y="13801"/>
                  </a:lnTo>
                  <a:lnTo>
                    <a:pt x="16312" y="14161"/>
                  </a:lnTo>
                  <a:lnTo>
                    <a:pt x="16749" y="14520"/>
                  </a:lnTo>
                  <a:lnTo>
                    <a:pt x="17263" y="14879"/>
                  </a:lnTo>
                  <a:lnTo>
                    <a:pt x="17558" y="14879"/>
                  </a:lnTo>
                  <a:lnTo>
                    <a:pt x="17853" y="15648"/>
                  </a:lnTo>
                  <a:lnTo>
                    <a:pt x="18224" y="16008"/>
                  </a:lnTo>
                  <a:lnTo>
                    <a:pt x="18519" y="16777"/>
                  </a:lnTo>
                  <a:lnTo>
                    <a:pt x="18803" y="17495"/>
                  </a:lnTo>
                  <a:lnTo>
                    <a:pt x="19098" y="18265"/>
                  </a:lnTo>
                  <a:lnTo>
                    <a:pt x="19469" y="19753"/>
                  </a:lnTo>
                  <a:lnTo>
                    <a:pt x="19764" y="20112"/>
                  </a:lnTo>
                  <a:lnTo>
                    <a:pt x="21010" y="20112"/>
                  </a:lnTo>
                  <a:lnTo>
                    <a:pt x="21600" y="20830"/>
                  </a:lnTo>
                  <a:lnTo>
                    <a:pt x="21305" y="21241"/>
                  </a:lnTo>
                  <a:lnTo>
                    <a:pt x="21010" y="21600"/>
                  </a:lnTo>
                  <a:lnTo>
                    <a:pt x="20278" y="21600"/>
                  </a:lnTo>
                  <a:lnTo>
                    <a:pt x="19983" y="21241"/>
                  </a:lnTo>
                  <a:lnTo>
                    <a:pt x="19393" y="21241"/>
                  </a:lnTo>
                  <a:lnTo>
                    <a:pt x="19032" y="20112"/>
                  </a:lnTo>
                  <a:lnTo>
                    <a:pt x="18803" y="18624"/>
                  </a:lnTo>
                  <a:lnTo>
                    <a:pt x="18519" y="18265"/>
                  </a:lnTo>
                  <a:lnTo>
                    <a:pt x="18147" y="17495"/>
                  </a:lnTo>
                  <a:lnTo>
                    <a:pt x="17776" y="16777"/>
                  </a:lnTo>
                  <a:lnTo>
                    <a:pt x="17415" y="16367"/>
                  </a:lnTo>
                  <a:lnTo>
                    <a:pt x="17044" y="16008"/>
                  </a:lnTo>
                  <a:lnTo>
                    <a:pt x="16454" y="15289"/>
                  </a:lnTo>
                  <a:lnTo>
                    <a:pt x="16159" y="14879"/>
                  </a:lnTo>
                  <a:lnTo>
                    <a:pt x="15646" y="14520"/>
                  </a:lnTo>
                  <a:lnTo>
                    <a:pt x="15351" y="14161"/>
                  </a:lnTo>
                  <a:lnTo>
                    <a:pt x="15066" y="13801"/>
                  </a:lnTo>
                  <a:lnTo>
                    <a:pt x="14476" y="13801"/>
                  </a:lnTo>
                  <a:lnTo>
                    <a:pt x="14181" y="13391"/>
                  </a:lnTo>
                  <a:lnTo>
                    <a:pt x="13810" y="12314"/>
                  </a:lnTo>
                  <a:lnTo>
                    <a:pt x="13449" y="11185"/>
                  </a:lnTo>
                  <a:lnTo>
                    <a:pt x="13078" y="10415"/>
                  </a:lnTo>
                  <a:lnTo>
                    <a:pt x="12783" y="10056"/>
                  </a:lnTo>
                  <a:lnTo>
                    <a:pt x="12412" y="10056"/>
                  </a:lnTo>
                  <a:lnTo>
                    <a:pt x="12127" y="10415"/>
                  </a:lnTo>
                  <a:lnTo>
                    <a:pt x="11537" y="10415"/>
                  </a:lnTo>
                  <a:lnTo>
                    <a:pt x="11242" y="10056"/>
                  </a:lnTo>
                  <a:lnTo>
                    <a:pt x="10947" y="9286"/>
                  </a:lnTo>
                  <a:lnTo>
                    <a:pt x="10653" y="8568"/>
                  </a:lnTo>
                  <a:lnTo>
                    <a:pt x="10358" y="7799"/>
                  </a:lnTo>
                  <a:lnTo>
                    <a:pt x="9473" y="7799"/>
                  </a:lnTo>
                  <a:lnTo>
                    <a:pt x="9188" y="7080"/>
                  </a:lnTo>
                  <a:lnTo>
                    <a:pt x="8893" y="5952"/>
                  </a:lnTo>
                  <a:lnTo>
                    <a:pt x="8598" y="5233"/>
                  </a:lnTo>
                  <a:lnTo>
                    <a:pt x="8303" y="5233"/>
                  </a:lnTo>
                  <a:lnTo>
                    <a:pt x="7932" y="4823"/>
                  </a:lnTo>
                  <a:lnTo>
                    <a:pt x="7637" y="4105"/>
                  </a:lnTo>
                  <a:lnTo>
                    <a:pt x="7342" y="3335"/>
                  </a:lnTo>
                  <a:lnTo>
                    <a:pt x="7058" y="2976"/>
                  </a:lnTo>
                  <a:lnTo>
                    <a:pt x="6686" y="2617"/>
                  </a:lnTo>
                  <a:lnTo>
                    <a:pt x="6392" y="2257"/>
                  </a:lnTo>
                  <a:lnTo>
                    <a:pt x="6097" y="1847"/>
                  </a:lnTo>
                  <a:lnTo>
                    <a:pt x="5802" y="1488"/>
                  </a:lnTo>
                  <a:lnTo>
                    <a:pt x="5441" y="1129"/>
                  </a:lnTo>
                  <a:lnTo>
                    <a:pt x="5069" y="770"/>
                  </a:lnTo>
                  <a:lnTo>
                    <a:pt x="3453" y="770"/>
                  </a:lnTo>
                  <a:lnTo>
                    <a:pt x="3158" y="1488"/>
                  </a:lnTo>
                  <a:lnTo>
                    <a:pt x="2863" y="1847"/>
                  </a:lnTo>
                  <a:lnTo>
                    <a:pt x="2568" y="2257"/>
                  </a:lnTo>
                  <a:lnTo>
                    <a:pt x="2207" y="2976"/>
                  </a:lnTo>
                  <a:lnTo>
                    <a:pt x="1836" y="3745"/>
                  </a:lnTo>
                  <a:lnTo>
                    <a:pt x="1464" y="4464"/>
                  </a:lnTo>
                  <a:lnTo>
                    <a:pt x="1180" y="4823"/>
                  </a:lnTo>
                  <a:lnTo>
                    <a:pt x="590" y="4823"/>
                  </a:lnTo>
                  <a:lnTo>
                    <a:pt x="295" y="4105"/>
                  </a:lnTo>
                  <a:lnTo>
                    <a:pt x="0" y="3335"/>
                  </a:lnTo>
                  <a:lnTo>
                    <a:pt x="295" y="3745"/>
                  </a:lnTo>
                  <a:lnTo>
                    <a:pt x="437" y="3745"/>
                  </a:lnTo>
                </a:path>
              </a:pathLst>
            </a:custGeom>
            <a:solidFill>
              <a:srgbClr val="494949"/>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211" name="AutoShape 12"/>
            <p:cNvSpPr/>
            <p:nvPr/>
          </p:nvSpPr>
          <p:spPr>
            <a:xfrm>
              <a:off x="5118538" y="564721"/>
              <a:ext cx="2912159" cy="1398285"/>
            </a:xfrm>
            <a:custGeom>
              <a:avLst/>
              <a:gdLst/>
              <a:ahLst/>
              <a:cxnLst>
                <a:cxn ang="0">
                  <a:pos x="wd2" y="hd2"/>
                </a:cxn>
                <a:cxn ang="5400000">
                  <a:pos x="wd2" y="hd2"/>
                </a:cxn>
                <a:cxn ang="10800000">
                  <a:pos x="wd2" y="hd2"/>
                </a:cxn>
                <a:cxn ang="16200000">
                  <a:pos x="wd2" y="hd2"/>
                </a:cxn>
              </a:cxnLst>
              <a:rect l="0" t="0" r="r" b="b"/>
              <a:pathLst>
                <a:path w="21600" h="21600" extrusionOk="0">
                  <a:moveTo>
                    <a:pt x="0" y="21231"/>
                  </a:moveTo>
                  <a:lnTo>
                    <a:pt x="319" y="21231"/>
                  </a:lnTo>
                  <a:lnTo>
                    <a:pt x="793" y="21059"/>
                  </a:lnTo>
                  <a:lnTo>
                    <a:pt x="1195" y="20887"/>
                  </a:lnTo>
                  <a:lnTo>
                    <a:pt x="1514" y="20715"/>
                  </a:lnTo>
                  <a:lnTo>
                    <a:pt x="1822" y="20003"/>
                  </a:lnTo>
                  <a:lnTo>
                    <a:pt x="2543" y="19634"/>
                  </a:lnTo>
                  <a:lnTo>
                    <a:pt x="3099" y="19290"/>
                  </a:lnTo>
                  <a:lnTo>
                    <a:pt x="3419" y="18749"/>
                  </a:lnTo>
                  <a:lnTo>
                    <a:pt x="3809" y="17840"/>
                  </a:lnTo>
                  <a:lnTo>
                    <a:pt x="4128" y="17324"/>
                  </a:lnTo>
                  <a:lnTo>
                    <a:pt x="4448" y="17128"/>
                  </a:lnTo>
                  <a:lnTo>
                    <a:pt x="4767" y="16784"/>
                  </a:lnTo>
                  <a:lnTo>
                    <a:pt x="5087" y="16243"/>
                  </a:lnTo>
                  <a:lnTo>
                    <a:pt x="5477" y="15530"/>
                  </a:lnTo>
                  <a:lnTo>
                    <a:pt x="5879" y="15358"/>
                  </a:lnTo>
                  <a:lnTo>
                    <a:pt x="6352" y="15162"/>
                  </a:lnTo>
                  <a:lnTo>
                    <a:pt x="6825" y="14990"/>
                  </a:lnTo>
                  <a:lnTo>
                    <a:pt x="7310" y="14818"/>
                  </a:lnTo>
                  <a:lnTo>
                    <a:pt x="7701" y="14449"/>
                  </a:lnTo>
                  <a:lnTo>
                    <a:pt x="8020" y="14277"/>
                  </a:lnTo>
                  <a:lnTo>
                    <a:pt x="8340" y="13737"/>
                  </a:lnTo>
                  <a:lnTo>
                    <a:pt x="8659" y="13024"/>
                  </a:lnTo>
                  <a:lnTo>
                    <a:pt x="9049" y="12311"/>
                  </a:lnTo>
                  <a:lnTo>
                    <a:pt x="9369" y="11771"/>
                  </a:lnTo>
                  <a:lnTo>
                    <a:pt x="9925" y="11427"/>
                  </a:lnTo>
                  <a:lnTo>
                    <a:pt x="10161" y="10714"/>
                  </a:lnTo>
                  <a:lnTo>
                    <a:pt x="10481" y="10001"/>
                  </a:lnTo>
                  <a:lnTo>
                    <a:pt x="10646" y="9092"/>
                  </a:lnTo>
                  <a:lnTo>
                    <a:pt x="10800" y="8380"/>
                  </a:lnTo>
                  <a:lnTo>
                    <a:pt x="11037" y="7667"/>
                  </a:lnTo>
                  <a:lnTo>
                    <a:pt x="11439" y="6954"/>
                  </a:lnTo>
                  <a:lnTo>
                    <a:pt x="11829" y="6438"/>
                  </a:lnTo>
                  <a:lnTo>
                    <a:pt x="12149" y="5898"/>
                  </a:lnTo>
                  <a:lnTo>
                    <a:pt x="12551" y="5357"/>
                  </a:lnTo>
                  <a:lnTo>
                    <a:pt x="12941" y="4988"/>
                  </a:lnTo>
                  <a:lnTo>
                    <a:pt x="13260" y="4644"/>
                  </a:lnTo>
                  <a:lnTo>
                    <a:pt x="13899" y="4276"/>
                  </a:lnTo>
                  <a:lnTo>
                    <a:pt x="14219" y="4472"/>
                  </a:lnTo>
                  <a:lnTo>
                    <a:pt x="14692" y="4276"/>
                  </a:lnTo>
                  <a:lnTo>
                    <a:pt x="15402" y="4104"/>
                  </a:lnTo>
                  <a:lnTo>
                    <a:pt x="15804" y="3563"/>
                  </a:lnTo>
                  <a:lnTo>
                    <a:pt x="16123" y="3219"/>
                  </a:lnTo>
                  <a:lnTo>
                    <a:pt x="16442" y="3023"/>
                  </a:lnTo>
                  <a:lnTo>
                    <a:pt x="16750" y="2851"/>
                  </a:lnTo>
                  <a:lnTo>
                    <a:pt x="17389" y="2506"/>
                  </a:lnTo>
                  <a:lnTo>
                    <a:pt x="17708" y="2310"/>
                  </a:lnTo>
                  <a:lnTo>
                    <a:pt x="18737" y="2310"/>
                  </a:lnTo>
                  <a:lnTo>
                    <a:pt x="19057" y="2138"/>
                  </a:lnTo>
                  <a:lnTo>
                    <a:pt x="19376" y="1794"/>
                  </a:lnTo>
                  <a:lnTo>
                    <a:pt x="19778" y="1425"/>
                  </a:lnTo>
                  <a:lnTo>
                    <a:pt x="20086" y="1081"/>
                  </a:lnTo>
                  <a:lnTo>
                    <a:pt x="20488" y="885"/>
                  </a:lnTo>
                  <a:lnTo>
                    <a:pt x="20890" y="541"/>
                  </a:lnTo>
                  <a:lnTo>
                    <a:pt x="21281" y="369"/>
                  </a:lnTo>
                  <a:lnTo>
                    <a:pt x="21600" y="0"/>
                  </a:lnTo>
                  <a:lnTo>
                    <a:pt x="21198" y="0"/>
                  </a:lnTo>
                  <a:lnTo>
                    <a:pt x="20890" y="541"/>
                  </a:lnTo>
                  <a:lnTo>
                    <a:pt x="20488" y="1253"/>
                  </a:lnTo>
                  <a:lnTo>
                    <a:pt x="20169" y="1966"/>
                  </a:lnTo>
                  <a:lnTo>
                    <a:pt x="19849" y="2506"/>
                  </a:lnTo>
                  <a:lnTo>
                    <a:pt x="19222" y="2506"/>
                  </a:lnTo>
                  <a:lnTo>
                    <a:pt x="18903" y="2678"/>
                  </a:lnTo>
                  <a:lnTo>
                    <a:pt x="18501" y="2851"/>
                  </a:lnTo>
                  <a:lnTo>
                    <a:pt x="18110" y="3219"/>
                  </a:lnTo>
                  <a:lnTo>
                    <a:pt x="17554" y="3391"/>
                  </a:lnTo>
                  <a:lnTo>
                    <a:pt x="17235" y="3563"/>
                  </a:lnTo>
                  <a:lnTo>
                    <a:pt x="16916" y="3563"/>
                  </a:lnTo>
                  <a:lnTo>
                    <a:pt x="16513" y="3932"/>
                  </a:lnTo>
                  <a:lnTo>
                    <a:pt x="16206" y="3932"/>
                  </a:lnTo>
                  <a:lnTo>
                    <a:pt x="15721" y="4104"/>
                  </a:lnTo>
                  <a:lnTo>
                    <a:pt x="15402" y="4276"/>
                  </a:lnTo>
                  <a:lnTo>
                    <a:pt x="15094" y="4644"/>
                  </a:lnTo>
                  <a:lnTo>
                    <a:pt x="14692" y="4988"/>
                  </a:lnTo>
                  <a:lnTo>
                    <a:pt x="14290" y="5357"/>
                  </a:lnTo>
                  <a:lnTo>
                    <a:pt x="13899" y="5357"/>
                  </a:lnTo>
                  <a:lnTo>
                    <a:pt x="13580" y="5529"/>
                  </a:lnTo>
                  <a:lnTo>
                    <a:pt x="13260" y="5898"/>
                  </a:lnTo>
                  <a:lnTo>
                    <a:pt x="12941" y="6070"/>
                  </a:lnTo>
                  <a:lnTo>
                    <a:pt x="12622" y="6438"/>
                  </a:lnTo>
                  <a:lnTo>
                    <a:pt x="12314" y="6782"/>
                  </a:lnTo>
                  <a:lnTo>
                    <a:pt x="11995" y="7323"/>
                  </a:lnTo>
                  <a:lnTo>
                    <a:pt x="11675" y="7667"/>
                  </a:lnTo>
                  <a:lnTo>
                    <a:pt x="11356" y="8035"/>
                  </a:lnTo>
                  <a:lnTo>
                    <a:pt x="11037" y="8380"/>
                  </a:lnTo>
                  <a:lnTo>
                    <a:pt x="10800" y="9092"/>
                  </a:lnTo>
                  <a:lnTo>
                    <a:pt x="10563" y="9829"/>
                  </a:lnTo>
                  <a:lnTo>
                    <a:pt x="10481" y="10886"/>
                  </a:lnTo>
                  <a:lnTo>
                    <a:pt x="10244" y="11599"/>
                  </a:lnTo>
                  <a:lnTo>
                    <a:pt x="10007" y="12508"/>
                  </a:lnTo>
                  <a:lnTo>
                    <a:pt x="9688" y="13024"/>
                  </a:lnTo>
                  <a:lnTo>
                    <a:pt x="9369" y="13392"/>
                  </a:lnTo>
                  <a:lnTo>
                    <a:pt x="8978" y="13737"/>
                  </a:lnTo>
                  <a:lnTo>
                    <a:pt x="8659" y="13933"/>
                  </a:lnTo>
                  <a:lnTo>
                    <a:pt x="8340" y="14277"/>
                  </a:lnTo>
                  <a:lnTo>
                    <a:pt x="7866" y="14449"/>
                  </a:lnTo>
                  <a:lnTo>
                    <a:pt x="7547" y="14646"/>
                  </a:lnTo>
                  <a:lnTo>
                    <a:pt x="6991" y="14990"/>
                  </a:lnTo>
                  <a:lnTo>
                    <a:pt x="6672" y="15530"/>
                  </a:lnTo>
                  <a:lnTo>
                    <a:pt x="6352" y="15899"/>
                  </a:lnTo>
                  <a:lnTo>
                    <a:pt x="5950" y="16071"/>
                  </a:lnTo>
                  <a:lnTo>
                    <a:pt x="5642" y="16071"/>
                  </a:lnTo>
                  <a:lnTo>
                    <a:pt x="5158" y="16243"/>
                  </a:lnTo>
                  <a:lnTo>
                    <a:pt x="4767" y="16612"/>
                  </a:lnTo>
                  <a:lnTo>
                    <a:pt x="4448" y="17128"/>
                  </a:lnTo>
                  <a:lnTo>
                    <a:pt x="4211" y="18037"/>
                  </a:lnTo>
                  <a:lnTo>
                    <a:pt x="3892" y="18577"/>
                  </a:lnTo>
                  <a:lnTo>
                    <a:pt x="3572" y="19094"/>
                  </a:lnTo>
                  <a:lnTo>
                    <a:pt x="3099" y="19290"/>
                  </a:lnTo>
                  <a:lnTo>
                    <a:pt x="2460" y="19634"/>
                  </a:lnTo>
                  <a:lnTo>
                    <a:pt x="2141" y="20175"/>
                  </a:lnTo>
                  <a:lnTo>
                    <a:pt x="1822" y="20519"/>
                  </a:lnTo>
                  <a:lnTo>
                    <a:pt x="1514" y="21059"/>
                  </a:lnTo>
                  <a:lnTo>
                    <a:pt x="1195" y="21428"/>
                  </a:lnTo>
                  <a:lnTo>
                    <a:pt x="875" y="21600"/>
                  </a:lnTo>
                  <a:lnTo>
                    <a:pt x="556" y="21600"/>
                  </a:lnTo>
                  <a:lnTo>
                    <a:pt x="154" y="21428"/>
                  </a:lnTo>
                  <a:lnTo>
                    <a:pt x="0" y="21231"/>
                  </a:lnTo>
                </a:path>
              </a:pathLst>
            </a:custGeom>
            <a:solidFill>
              <a:srgbClr val="494949"/>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212" name="AutoShape 13"/>
            <p:cNvSpPr/>
            <p:nvPr/>
          </p:nvSpPr>
          <p:spPr>
            <a:xfrm>
              <a:off x="468953" y="241796"/>
              <a:ext cx="7641228" cy="5505644"/>
            </a:xfrm>
            <a:custGeom>
              <a:avLst/>
              <a:gdLst/>
              <a:ahLst/>
              <a:cxnLst>
                <a:cxn ang="0">
                  <a:pos x="wd2" y="hd2"/>
                </a:cxn>
                <a:cxn ang="5400000">
                  <a:pos x="wd2" y="hd2"/>
                </a:cxn>
                <a:cxn ang="10800000">
                  <a:pos x="wd2" y="hd2"/>
                </a:cxn>
                <a:cxn ang="16200000">
                  <a:pos x="wd2" y="hd2"/>
                </a:cxn>
              </a:cxnLst>
              <a:rect l="0" t="0" r="r" b="b"/>
              <a:pathLst>
                <a:path w="21600" h="21600" extrusionOk="0">
                  <a:moveTo>
                    <a:pt x="409" y="0"/>
                  </a:moveTo>
                  <a:lnTo>
                    <a:pt x="589" y="275"/>
                  </a:lnTo>
                  <a:lnTo>
                    <a:pt x="774" y="474"/>
                  </a:lnTo>
                  <a:lnTo>
                    <a:pt x="954" y="680"/>
                  </a:lnTo>
                  <a:lnTo>
                    <a:pt x="1134" y="880"/>
                  </a:lnTo>
                  <a:lnTo>
                    <a:pt x="1224" y="1155"/>
                  </a:lnTo>
                  <a:lnTo>
                    <a:pt x="1408" y="1361"/>
                  </a:lnTo>
                  <a:lnTo>
                    <a:pt x="1588" y="1629"/>
                  </a:lnTo>
                  <a:lnTo>
                    <a:pt x="1768" y="1903"/>
                  </a:lnTo>
                  <a:lnTo>
                    <a:pt x="1953" y="2172"/>
                  </a:lnTo>
                  <a:lnTo>
                    <a:pt x="2133" y="2309"/>
                  </a:lnTo>
                  <a:lnTo>
                    <a:pt x="2313" y="2584"/>
                  </a:lnTo>
                  <a:lnTo>
                    <a:pt x="2497" y="2715"/>
                  </a:lnTo>
                  <a:lnTo>
                    <a:pt x="2677" y="2783"/>
                  </a:lnTo>
                  <a:lnTo>
                    <a:pt x="2861" y="2989"/>
                  </a:lnTo>
                  <a:lnTo>
                    <a:pt x="3041" y="3127"/>
                  </a:lnTo>
                  <a:lnTo>
                    <a:pt x="3176" y="3395"/>
                  </a:lnTo>
                  <a:lnTo>
                    <a:pt x="3356" y="3532"/>
                  </a:lnTo>
                  <a:lnTo>
                    <a:pt x="3541" y="3670"/>
                  </a:lnTo>
                  <a:lnTo>
                    <a:pt x="3631" y="4144"/>
                  </a:lnTo>
                  <a:lnTo>
                    <a:pt x="3766" y="4412"/>
                  </a:lnTo>
                  <a:lnTo>
                    <a:pt x="3950" y="4550"/>
                  </a:lnTo>
                  <a:lnTo>
                    <a:pt x="4130" y="4756"/>
                  </a:lnTo>
                  <a:lnTo>
                    <a:pt x="4265" y="5024"/>
                  </a:lnTo>
                  <a:lnTo>
                    <a:pt x="4450" y="5024"/>
                  </a:lnTo>
                  <a:lnTo>
                    <a:pt x="4585" y="5299"/>
                  </a:lnTo>
                  <a:lnTo>
                    <a:pt x="4765" y="5436"/>
                  </a:lnTo>
                  <a:lnTo>
                    <a:pt x="4944" y="5567"/>
                  </a:lnTo>
                  <a:lnTo>
                    <a:pt x="5129" y="5773"/>
                  </a:lnTo>
                  <a:lnTo>
                    <a:pt x="5309" y="5773"/>
                  </a:lnTo>
                  <a:lnTo>
                    <a:pt x="5489" y="5910"/>
                  </a:lnTo>
                  <a:lnTo>
                    <a:pt x="5718" y="6048"/>
                  </a:lnTo>
                  <a:lnTo>
                    <a:pt x="5898" y="6316"/>
                  </a:lnTo>
                  <a:lnTo>
                    <a:pt x="6083" y="6385"/>
                  </a:lnTo>
                  <a:lnTo>
                    <a:pt x="6263" y="6659"/>
                  </a:lnTo>
                  <a:lnTo>
                    <a:pt x="6353" y="6996"/>
                  </a:lnTo>
                  <a:lnTo>
                    <a:pt x="6582" y="7271"/>
                  </a:lnTo>
                  <a:lnTo>
                    <a:pt x="6807" y="7470"/>
                  </a:lnTo>
                  <a:lnTo>
                    <a:pt x="7032" y="7745"/>
                  </a:lnTo>
                  <a:lnTo>
                    <a:pt x="7216" y="7814"/>
                  </a:lnTo>
                  <a:lnTo>
                    <a:pt x="7441" y="8013"/>
                  </a:lnTo>
                  <a:lnTo>
                    <a:pt x="7626" y="8288"/>
                  </a:lnTo>
                  <a:lnTo>
                    <a:pt x="8031" y="8425"/>
                  </a:lnTo>
                  <a:lnTo>
                    <a:pt x="8215" y="8625"/>
                  </a:lnTo>
                  <a:lnTo>
                    <a:pt x="8305" y="8968"/>
                  </a:lnTo>
                  <a:lnTo>
                    <a:pt x="8350" y="9443"/>
                  </a:lnTo>
                  <a:lnTo>
                    <a:pt x="8575" y="9711"/>
                  </a:lnTo>
                  <a:lnTo>
                    <a:pt x="8805" y="9780"/>
                  </a:lnTo>
                  <a:lnTo>
                    <a:pt x="9030" y="9848"/>
                  </a:lnTo>
                  <a:lnTo>
                    <a:pt x="9214" y="10054"/>
                  </a:lnTo>
                  <a:lnTo>
                    <a:pt x="9394" y="10254"/>
                  </a:lnTo>
                  <a:lnTo>
                    <a:pt x="9574" y="10391"/>
                  </a:lnTo>
                  <a:lnTo>
                    <a:pt x="9848" y="10391"/>
                  </a:lnTo>
                  <a:lnTo>
                    <a:pt x="10208" y="10529"/>
                  </a:lnTo>
                  <a:lnTo>
                    <a:pt x="10303" y="11071"/>
                  </a:lnTo>
                  <a:lnTo>
                    <a:pt x="10393" y="11346"/>
                  </a:lnTo>
                  <a:lnTo>
                    <a:pt x="10618" y="11614"/>
                  </a:lnTo>
                  <a:lnTo>
                    <a:pt x="10802" y="11752"/>
                  </a:lnTo>
                  <a:lnTo>
                    <a:pt x="10847" y="12020"/>
                  </a:lnTo>
                  <a:lnTo>
                    <a:pt x="10892" y="12295"/>
                  </a:lnTo>
                  <a:lnTo>
                    <a:pt x="10982" y="12563"/>
                  </a:lnTo>
                  <a:lnTo>
                    <a:pt x="11117" y="12906"/>
                  </a:lnTo>
                  <a:lnTo>
                    <a:pt x="11252" y="13243"/>
                  </a:lnTo>
                  <a:lnTo>
                    <a:pt x="11297" y="13518"/>
                  </a:lnTo>
                  <a:lnTo>
                    <a:pt x="11347" y="13786"/>
                  </a:lnTo>
                  <a:lnTo>
                    <a:pt x="11437" y="14061"/>
                  </a:lnTo>
                  <a:lnTo>
                    <a:pt x="11662" y="14329"/>
                  </a:lnTo>
                  <a:lnTo>
                    <a:pt x="11846" y="14467"/>
                  </a:lnTo>
                  <a:lnTo>
                    <a:pt x="11981" y="14741"/>
                  </a:lnTo>
                  <a:lnTo>
                    <a:pt x="11617" y="14741"/>
                  </a:lnTo>
                  <a:lnTo>
                    <a:pt x="11392" y="14673"/>
                  </a:lnTo>
                  <a:lnTo>
                    <a:pt x="11207" y="14604"/>
                  </a:lnTo>
                  <a:lnTo>
                    <a:pt x="10847" y="14604"/>
                  </a:lnTo>
                  <a:lnTo>
                    <a:pt x="10663" y="14398"/>
                  </a:lnTo>
                  <a:lnTo>
                    <a:pt x="10438" y="14329"/>
                  </a:lnTo>
                  <a:lnTo>
                    <a:pt x="10258" y="14329"/>
                  </a:lnTo>
                  <a:lnTo>
                    <a:pt x="10073" y="14467"/>
                  </a:lnTo>
                  <a:lnTo>
                    <a:pt x="9893" y="14535"/>
                  </a:lnTo>
                  <a:lnTo>
                    <a:pt x="8985" y="14535"/>
                  </a:lnTo>
                  <a:lnTo>
                    <a:pt x="8760" y="14604"/>
                  </a:lnTo>
                  <a:lnTo>
                    <a:pt x="8530" y="14604"/>
                  </a:lnTo>
                  <a:lnTo>
                    <a:pt x="8350" y="14467"/>
                  </a:lnTo>
                  <a:lnTo>
                    <a:pt x="8121" y="14398"/>
                  </a:lnTo>
                  <a:lnTo>
                    <a:pt x="7806" y="14467"/>
                  </a:lnTo>
                  <a:lnTo>
                    <a:pt x="7626" y="14604"/>
                  </a:lnTo>
                  <a:lnTo>
                    <a:pt x="7441" y="14741"/>
                  </a:lnTo>
                  <a:lnTo>
                    <a:pt x="7261" y="14810"/>
                  </a:lnTo>
                  <a:lnTo>
                    <a:pt x="5853" y="14810"/>
                  </a:lnTo>
                  <a:lnTo>
                    <a:pt x="5673" y="14878"/>
                  </a:lnTo>
                  <a:lnTo>
                    <a:pt x="5489" y="15010"/>
                  </a:lnTo>
                  <a:lnTo>
                    <a:pt x="4585" y="15010"/>
                  </a:lnTo>
                  <a:lnTo>
                    <a:pt x="4400" y="14941"/>
                  </a:lnTo>
                  <a:lnTo>
                    <a:pt x="4220" y="14741"/>
                  </a:lnTo>
                  <a:lnTo>
                    <a:pt x="4085" y="14467"/>
                  </a:lnTo>
                  <a:lnTo>
                    <a:pt x="3901" y="14267"/>
                  </a:lnTo>
                  <a:lnTo>
                    <a:pt x="3721" y="14198"/>
                  </a:lnTo>
                  <a:lnTo>
                    <a:pt x="3541" y="14061"/>
                  </a:lnTo>
                  <a:lnTo>
                    <a:pt x="3266" y="13992"/>
                  </a:lnTo>
                  <a:lnTo>
                    <a:pt x="3086" y="13855"/>
                  </a:lnTo>
                  <a:lnTo>
                    <a:pt x="2906" y="13855"/>
                  </a:lnTo>
                  <a:lnTo>
                    <a:pt x="2722" y="13718"/>
                  </a:lnTo>
                  <a:lnTo>
                    <a:pt x="2497" y="13381"/>
                  </a:lnTo>
                  <a:lnTo>
                    <a:pt x="2313" y="13243"/>
                  </a:lnTo>
                  <a:lnTo>
                    <a:pt x="2088" y="13243"/>
                  </a:lnTo>
                  <a:lnTo>
                    <a:pt x="1908" y="13112"/>
                  </a:lnTo>
                  <a:lnTo>
                    <a:pt x="1678" y="12838"/>
                  </a:lnTo>
                  <a:lnTo>
                    <a:pt x="1363" y="12563"/>
                  </a:lnTo>
                  <a:lnTo>
                    <a:pt x="1179" y="12363"/>
                  </a:lnTo>
                  <a:lnTo>
                    <a:pt x="999" y="12295"/>
                  </a:lnTo>
                  <a:lnTo>
                    <a:pt x="819" y="12089"/>
                  </a:lnTo>
                  <a:lnTo>
                    <a:pt x="679" y="11820"/>
                  </a:lnTo>
                  <a:lnTo>
                    <a:pt x="499" y="11477"/>
                  </a:lnTo>
                  <a:lnTo>
                    <a:pt x="274" y="11140"/>
                  </a:lnTo>
                  <a:lnTo>
                    <a:pt x="90" y="10934"/>
                  </a:lnTo>
                  <a:lnTo>
                    <a:pt x="180" y="11209"/>
                  </a:lnTo>
                  <a:lnTo>
                    <a:pt x="364" y="11408"/>
                  </a:lnTo>
                  <a:lnTo>
                    <a:pt x="634" y="11958"/>
                  </a:lnTo>
                  <a:lnTo>
                    <a:pt x="819" y="12226"/>
                  </a:lnTo>
                  <a:lnTo>
                    <a:pt x="999" y="12363"/>
                  </a:lnTo>
                  <a:lnTo>
                    <a:pt x="1224" y="12563"/>
                  </a:lnTo>
                  <a:lnTo>
                    <a:pt x="1408" y="12700"/>
                  </a:lnTo>
                  <a:lnTo>
                    <a:pt x="1588" y="12906"/>
                  </a:lnTo>
                  <a:lnTo>
                    <a:pt x="1768" y="13044"/>
                  </a:lnTo>
                  <a:lnTo>
                    <a:pt x="1953" y="13175"/>
                  </a:lnTo>
                  <a:lnTo>
                    <a:pt x="2133" y="13243"/>
                  </a:lnTo>
                  <a:lnTo>
                    <a:pt x="2313" y="13449"/>
                  </a:lnTo>
                  <a:lnTo>
                    <a:pt x="2497" y="13655"/>
                  </a:lnTo>
                  <a:lnTo>
                    <a:pt x="2722" y="13924"/>
                  </a:lnTo>
                  <a:lnTo>
                    <a:pt x="3086" y="13924"/>
                  </a:lnTo>
                  <a:lnTo>
                    <a:pt x="3266" y="14198"/>
                  </a:lnTo>
                  <a:lnTo>
                    <a:pt x="3496" y="14267"/>
                  </a:lnTo>
                  <a:lnTo>
                    <a:pt x="3676" y="14329"/>
                  </a:lnTo>
                  <a:lnTo>
                    <a:pt x="4040" y="14535"/>
                  </a:lnTo>
                  <a:lnTo>
                    <a:pt x="4220" y="14810"/>
                  </a:lnTo>
                  <a:lnTo>
                    <a:pt x="4450" y="15147"/>
                  </a:lnTo>
                  <a:lnTo>
                    <a:pt x="4175" y="15215"/>
                  </a:lnTo>
                  <a:lnTo>
                    <a:pt x="3950" y="15010"/>
                  </a:lnTo>
                  <a:lnTo>
                    <a:pt x="3766" y="14941"/>
                  </a:lnTo>
                  <a:lnTo>
                    <a:pt x="3586" y="15010"/>
                  </a:lnTo>
                  <a:lnTo>
                    <a:pt x="3406" y="15147"/>
                  </a:lnTo>
                  <a:lnTo>
                    <a:pt x="3176" y="15147"/>
                  </a:lnTo>
                  <a:lnTo>
                    <a:pt x="2812" y="15078"/>
                  </a:lnTo>
                  <a:lnTo>
                    <a:pt x="2632" y="14941"/>
                  </a:lnTo>
                  <a:lnTo>
                    <a:pt x="2452" y="15010"/>
                  </a:lnTo>
                  <a:lnTo>
                    <a:pt x="2268" y="15147"/>
                  </a:lnTo>
                  <a:lnTo>
                    <a:pt x="2088" y="15215"/>
                  </a:lnTo>
                  <a:lnTo>
                    <a:pt x="1768" y="15421"/>
                  </a:lnTo>
                  <a:lnTo>
                    <a:pt x="1633" y="15896"/>
                  </a:lnTo>
                  <a:lnTo>
                    <a:pt x="1453" y="16033"/>
                  </a:lnTo>
                  <a:lnTo>
                    <a:pt x="1269" y="16095"/>
                  </a:lnTo>
                  <a:lnTo>
                    <a:pt x="1089" y="16033"/>
                  </a:lnTo>
                  <a:lnTo>
                    <a:pt x="544" y="16033"/>
                  </a:lnTo>
                  <a:lnTo>
                    <a:pt x="724" y="16164"/>
                  </a:lnTo>
                  <a:lnTo>
                    <a:pt x="909" y="16301"/>
                  </a:lnTo>
                  <a:lnTo>
                    <a:pt x="1269" y="16301"/>
                  </a:lnTo>
                  <a:lnTo>
                    <a:pt x="1453" y="16164"/>
                  </a:lnTo>
                  <a:lnTo>
                    <a:pt x="1633" y="15896"/>
                  </a:lnTo>
                  <a:lnTo>
                    <a:pt x="1863" y="15621"/>
                  </a:lnTo>
                  <a:lnTo>
                    <a:pt x="2043" y="15484"/>
                  </a:lnTo>
                  <a:lnTo>
                    <a:pt x="2223" y="15284"/>
                  </a:lnTo>
                  <a:lnTo>
                    <a:pt x="2452" y="15215"/>
                  </a:lnTo>
                  <a:lnTo>
                    <a:pt x="3356" y="15215"/>
                  </a:lnTo>
                  <a:lnTo>
                    <a:pt x="3541" y="15147"/>
                  </a:lnTo>
                  <a:lnTo>
                    <a:pt x="3766" y="15078"/>
                  </a:lnTo>
                  <a:lnTo>
                    <a:pt x="3950" y="15215"/>
                  </a:lnTo>
                  <a:lnTo>
                    <a:pt x="4130" y="15284"/>
                  </a:lnTo>
                  <a:lnTo>
                    <a:pt x="4355" y="15353"/>
                  </a:lnTo>
                  <a:lnTo>
                    <a:pt x="4540" y="15353"/>
                  </a:lnTo>
                  <a:lnTo>
                    <a:pt x="4675" y="15078"/>
                  </a:lnTo>
                  <a:lnTo>
                    <a:pt x="4854" y="15010"/>
                  </a:lnTo>
                  <a:lnTo>
                    <a:pt x="5039" y="15147"/>
                  </a:lnTo>
                  <a:lnTo>
                    <a:pt x="5219" y="15353"/>
                  </a:lnTo>
                  <a:lnTo>
                    <a:pt x="5399" y="15484"/>
                  </a:lnTo>
                  <a:lnTo>
                    <a:pt x="5583" y="15484"/>
                  </a:lnTo>
                  <a:lnTo>
                    <a:pt x="5763" y="15621"/>
                  </a:lnTo>
                  <a:lnTo>
                    <a:pt x="5988" y="15758"/>
                  </a:lnTo>
                  <a:lnTo>
                    <a:pt x="6173" y="15827"/>
                  </a:lnTo>
                  <a:lnTo>
                    <a:pt x="6353" y="15896"/>
                  </a:lnTo>
                  <a:lnTo>
                    <a:pt x="6672" y="15964"/>
                  </a:lnTo>
                  <a:lnTo>
                    <a:pt x="6942" y="16033"/>
                  </a:lnTo>
                  <a:lnTo>
                    <a:pt x="7127" y="16301"/>
                  </a:lnTo>
                  <a:lnTo>
                    <a:pt x="7172" y="16576"/>
                  </a:lnTo>
                  <a:lnTo>
                    <a:pt x="7531" y="16913"/>
                  </a:lnTo>
                  <a:lnTo>
                    <a:pt x="7716" y="17119"/>
                  </a:lnTo>
                  <a:lnTo>
                    <a:pt x="7851" y="17593"/>
                  </a:lnTo>
                  <a:lnTo>
                    <a:pt x="7986" y="17862"/>
                  </a:lnTo>
                  <a:lnTo>
                    <a:pt x="7626" y="17930"/>
                  </a:lnTo>
                  <a:lnTo>
                    <a:pt x="7441" y="18136"/>
                  </a:lnTo>
                  <a:lnTo>
                    <a:pt x="7306" y="18405"/>
                  </a:lnTo>
                  <a:lnTo>
                    <a:pt x="7261" y="18748"/>
                  </a:lnTo>
                  <a:lnTo>
                    <a:pt x="6852" y="18954"/>
                  </a:lnTo>
                  <a:lnTo>
                    <a:pt x="6488" y="19016"/>
                  </a:lnTo>
                  <a:lnTo>
                    <a:pt x="6263" y="19222"/>
                  </a:lnTo>
                  <a:lnTo>
                    <a:pt x="6038" y="19559"/>
                  </a:lnTo>
                  <a:lnTo>
                    <a:pt x="5853" y="19697"/>
                  </a:lnTo>
                  <a:lnTo>
                    <a:pt x="5673" y="19765"/>
                  </a:lnTo>
                  <a:lnTo>
                    <a:pt x="5309" y="19765"/>
                  </a:lnTo>
                  <a:lnTo>
                    <a:pt x="5129" y="19834"/>
                  </a:lnTo>
                  <a:lnTo>
                    <a:pt x="4765" y="19902"/>
                  </a:lnTo>
                  <a:lnTo>
                    <a:pt x="4585" y="19971"/>
                  </a:lnTo>
                  <a:lnTo>
                    <a:pt x="4310" y="20040"/>
                  </a:lnTo>
                  <a:lnTo>
                    <a:pt x="3856" y="20040"/>
                  </a:lnTo>
                  <a:lnTo>
                    <a:pt x="3676" y="20108"/>
                  </a:lnTo>
                  <a:lnTo>
                    <a:pt x="3451" y="20239"/>
                  </a:lnTo>
                  <a:lnTo>
                    <a:pt x="3266" y="20377"/>
                  </a:lnTo>
                  <a:lnTo>
                    <a:pt x="3086" y="20514"/>
                  </a:lnTo>
                  <a:lnTo>
                    <a:pt x="2906" y="20583"/>
                  </a:lnTo>
                  <a:lnTo>
                    <a:pt x="2632" y="20583"/>
                  </a:lnTo>
                  <a:lnTo>
                    <a:pt x="2452" y="20651"/>
                  </a:lnTo>
                  <a:lnTo>
                    <a:pt x="2268" y="20651"/>
                  </a:lnTo>
                  <a:lnTo>
                    <a:pt x="2088" y="20720"/>
                  </a:lnTo>
                  <a:lnTo>
                    <a:pt x="1044" y="20720"/>
                  </a:lnTo>
                  <a:lnTo>
                    <a:pt x="864" y="20782"/>
                  </a:lnTo>
                  <a:lnTo>
                    <a:pt x="679" y="20851"/>
                  </a:lnTo>
                  <a:lnTo>
                    <a:pt x="364" y="20851"/>
                  </a:lnTo>
                  <a:lnTo>
                    <a:pt x="180" y="20920"/>
                  </a:lnTo>
                  <a:lnTo>
                    <a:pt x="0" y="21194"/>
                  </a:lnTo>
                  <a:lnTo>
                    <a:pt x="180" y="21194"/>
                  </a:lnTo>
                  <a:lnTo>
                    <a:pt x="364" y="21057"/>
                  </a:lnTo>
                  <a:lnTo>
                    <a:pt x="544" y="20920"/>
                  </a:lnTo>
                  <a:lnTo>
                    <a:pt x="724" y="20851"/>
                  </a:lnTo>
                  <a:lnTo>
                    <a:pt x="909" y="20851"/>
                  </a:lnTo>
                  <a:lnTo>
                    <a:pt x="1089" y="20782"/>
                  </a:lnTo>
                  <a:lnTo>
                    <a:pt x="1269" y="20720"/>
                  </a:lnTo>
                  <a:lnTo>
                    <a:pt x="1453" y="20651"/>
                  </a:lnTo>
                  <a:lnTo>
                    <a:pt x="1818" y="20651"/>
                  </a:lnTo>
                  <a:lnTo>
                    <a:pt x="2088" y="20720"/>
                  </a:lnTo>
                  <a:lnTo>
                    <a:pt x="2812" y="20720"/>
                  </a:lnTo>
                  <a:lnTo>
                    <a:pt x="2996" y="20651"/>
                  </a:lnTo>
                  <a:lnTo>
                    <a:pt x="3176" y="20651"/>
                  </a:lnTo>
                  <a:lnTo>
                    <a:pt x="3406" y="20583"/>
                  </a:lnTo>
                  <a:lnTo>
                    <a:pt x="3586" y="20377"/>
                  </a:lnTo>
                  <a:lnTo>
                    <a:pt x="3766" y="20239"/>
                  </a:lnTo>
                  <a:lnTo>
                    <a:pt x="4175" y="20239"/>
                  </a:lnTo>
                  <a:lnTo>
                    <a:pt x="4355" y="20108"/>
                  </a:lnTo>
                  <a:lnTo>
                    <a:pt x="4585" y="20040"/>
                  </a:lnTo>
                  <a:lnTo>
                    <a:pt x="5129" y="20040"/>
                  </a:lnTo>
                  <a:lnTo>
                    <a:pt x="5354" y="19971"/>
                  </a:lnTo>
                  <a:lnTo>
                    <a:pt x="5538" y="19902"/>
                  </a:lnTo>
                  <a:lnTo>
                    <a:pt x="5763" y="19971"/>
                  </a:lnTo>
                  <a:lnTo>
                    <a:pt x="5988" y="19971"/>
                  </a:lnTo>
                  <a:lnTo>
                    <a:pt x="6173" y="19834"/>
                  </a:lnTo>
                  <a:lnTo>
                    <a:pt x="6308" y="19559"/>
                  </a:lnTo>
                  <a:lnTo>
                    <a:pt x="6398" y="19291"/>
                  </a:lnTo>
                  <a:lnTo>
                    <a:pt x="6582" y="19222"/>
                  </a:lnTo>
                  <a:lnTo>
                    <a:pt x="6852" y="19154"/>
                  </a:lnTo>
                  <a:lnTo>
                    <a:pt x="7032" y="19016"/>
                  </a:lnTo>
                  <a:lnTo>
                    <a:pt x="7216" y="18817"/>
                  </a:lnTo>
                  <a:lnTo>
                    <a:pt x="7396" y="18611"/>
                  </a:lnTo>
                  <a:lnTo>
                    <a:pt x="7576" y="18342"/>
                  </a:lnTo>
                  <a:lnTo>
                    <a:pt x="7761" y="18274"/>
                  </a:lnTo>
                  <a:lnTo>
                    <a:pt x="7941" y="18068"/>
                  </a:lnTo>
                  <a:lnTo>
                    <a:pt x="8121" y="17930"/>
                  </a:lnTo>
                  <a:lnTo>
                    <a:pt x="8305" y="17862"/>
                  </a:lnTo>
                  <a:lnTo>
                    <a:pt x="8485" y="17999"/>
                  </a:lnTo>
                  <a:lnTo>
                    <a:pt x="8670" y="18068"/>
                  </a:lnTo>
                  <a:lnTo>
                    <a:pt x="8850" y="18068"/>
                  </a:lnTo>
                  <a:lnTo>
                    <a:pt x="9030" y="18136"/>
                  </a:lnTo>
                  <a:lnTo>
                    <a:pt x="9349" y="18205"/>
                  </a:lnTo>
                  <a:lnTo>
                    <a:pt x="9529" y="18205"/>
                  </a:lnTo>
                  <a:lnTo>
                    <a:pt x="9803" y="18274"/>
                  </a:lnTo>
                  <a:lnTo>
                    <a:pt x="10028" y="18342"/>
                  </a:lnTo>
                  <a:lnTo>
                    <a:pt x="10208" y="18473"/>
                  </a:lnTo>
                  <a:lnTo>
                    <a:pt x="10393" y="18611"/>
                  </a:lnTo>
                  <a:lnTo>
                    <a:pt x="10573" y="18748"/>
                  </a:lnTo>
                  <a:lnTo>
                    <a:pt x="10753" y="18817"/>
                  </a:lnTo>
                  <a:lnTo>
                    <a:pt x="10937" y="18817"/>
                  </a:lnTo>
                  <a:lnTo>
                    <a:pt x="11117" y="18954"/>
                  </a:lnTo>
                  <a:lnTo>
                    <a:pt x="11297" y="19085"/>
                  </a:lnTo>
                  <a:lnTo>
                    <a:pt x="11482" y="19291"/>
                  </a:lnTo>
                  <a:lnTo>
                    <a:pt x="11752" y="19359"/>
                  </a:lnTo>
                  <a:lnTo>
                    <a:pt x="11936" y="19359"/>
                  </a:lnTo>
                  <a:lnTo>
                    <a:pt x="12116" y="19559"/>
                  </a:lnTo>
                  <a:lnTo>
                    <a:pt x="12296" y="19697"/>
                  </a:lnTo>
                  <a:lnTo>
                    <a:pt x="12480" y="19765"/>
                  </a:lnTo>
                  <a:lnTo>
                    <a:pt x="12705" y="19902"/>
                  </a:lnTo>
                  <a:lnTo>
                    <a:pt x="12885" y="19971"/>
                  </a:lnTo>
                  <a:lnTo>
                    <a:pt x="13524" y="19971"/>
                  </a:lnTo>
                  <a:lnTo>
                    <a:pt x="13749" y="20040"/>
                  </a:lnTo>
                  <a:lnTo>
                    <a:pt x="13979" y="20239"/>
                  </a:lnTo>
                  <a:lnTo>
                    <a:pt x="14204" y="20308"/>
                  </a:lnTo>
                  <a:lnTo>
                    <a:pt x="15067" y="20308"/>
                  </a:lnTo>
                  <a:lnTo>
                    <a:pt x="15247" y="20377"/>
                  </a:lnTo>
                  <a:lnTo>
                    <a:pt x="15472" y="20583"/>
                  </a:lnTo>
                  <a:lnTo>
                    <a:pt x="15657" y="20651"/>
                  </a:lnTo>
                  <a:lnTo>
                    <a:pt x="15837" y="20720"/>
                  </a:lnTo>
                  <a:lnTo>
                    <a:pt x="16066" y="20782"/>
                  </a:lnTo>
                  <a:lnTo>
                    <a:pt x="16471" y="20782"/>
                  </a:lnTo>
                  <a:lnTo>
                    <a:pt x="16656" y="20851"/>
                  </a:lnTo>
                  <a:lnTo>
                    <a:pt x="16835" y="21057"/>
                  </a:lnTo>
                  <a:lnTo>
                    <a:pt x="17470" y="21057"/>
                  </a:lnTo>
                  <a:lnTo>
                    <a:pt x="17699" y="21126"/>
                  </a:lnTo>
                  <a:lnTo>
                    <a:pt x="18694" y="21126"/>
                  </a:lnTo>
                  <a:lnTo>
                    <a:pt x="18923" y="21325"/>
                  </a:lnTo>
                  <a:lnTo>
                    <a:pt x="19148" y="21531"/>
                  </a:lnTo>
                  <a:lnTo>
                    <a:pt x="20376" y="21531"/>
                  </a:lnTo>
                  <a:lnTo>
                    <a:pt x="20601" y="21600"/>
                  </a:lnTo>
                  <a:lnTo>
                    <a:pt x="20831" y="21600"/>
                  </a:lnTo>
                  <a:lnTo>
                    <a:pt x="20237" y="21600"/>
                  </a:lnTo>
                  <a:lnTo>
                    <a:pt x="19877" y="21463"/>
                  </a:lnTo>
                  <a:lnTo>
                    <a:pt x="19647" y="21394"/>
                  </a:lnTo>
                  <a:lnTo>
                    <a:pt x="19287" y="21463"/>
                  </a:lnTo>
                  <a:lnTo>
                    <a:pt x="19103" y="21531"/>
                  </a:lnTo>
                  <a:lnTo>
                    <a:pt x="18923" y="21463"/>
                  </a:lnTo>
                  <a:lnTo>
                    <a:pt x="18833" y="21194"/>
                  </a:lnTo>
                  <a:lnTo>
                    <a:pt x="18424" y="21057"/>
                  </a:lnTo>
                  <a:lnTo>
                    <a:pt x="18244" y="21057"/>
                  </a:lnTo>
                  <a:lnTo>
                    <a:pt x="18014" y="20988"/>
                  </a:lnTo>
                  <a:lnTo>
                    <a:pt x="17744" y="20920"/>
                  </a:lnTo>
                  <a:lnTo>
                    <a:pt x="17380" y="20851"/>
                  </a:lnTo>
                  <a:lnTo>
                    <a:pt x="17155" y="20782"/>
                  </a:lnTo>
                  <a:lnTo>
                    <a:pt x="16970" y="20782"/>
                  </a:lnTo>
                  <a:lnTo>
                    <a:pt x="16701" y="20851"/>
                  </a:lnTo>
                  <a:lnTo>
                    <a:pt x="16201" y="20851"/>
                  </a:lnTo>
                  <a:lnTo>
                    <a:pt x="15972" y="20583"/>
                  </a:lnTo>
                  <a:lnTo>
                    <a:pt x="15792" y="20583"/>
                  </a:lnTo>
                  <a:lnTo>
                    <a:pt x="15472" y="20514"/>
                  </a:lnTo>
                  <a:lnTo>
                    <a:pt x="15112" y="20514"/>
                  </a:lnTo>
                  <a:lnTo>
                    <a:pt x="14928" y="20377"/>
                  </a:lnTo>
                  <a:lnTo>
                    <a:pt x="14703" y="20171"/>
                  </a:lnTo>
                  <a:lnTo>
                    <a:pt x="14523" y="20040"/>
                  </a:lnTo>
                  <a:lnTo>
                    <a:pt x="14339" y="19971"/>
                  </a:lnTo>
                  <a:lnTo>
                    <a:pt x="13979" y="19971"/>
                  </a:lnTo>
                  <a:lnTo>
                    <a:pt x="13794" y="19902"/>
                  </a:lnTo>
                  <a:lnTo>
                    <a:pt x="13524" y="19834"/>
                  </a:lnTo>
                  <a:lnTo>
                    <a:pt x="13250" y="19765"/>
                  </a:lnTo>
                  <a:lnTo>
                    <a:pt x="13070" y="19628"/>
                  </a:lnTo>
                  <a:lnTo>
                    <a:pt x="12840" y="19497"/>
                  </a:lnTo>
                  <a:lnTo>
                    <a:pt x="11981" y="19497"/>
                  </a:lnTo>
                  <a:lnTo>
                    <a:pt x="11617" y="19428"/>
                  </a:lnTo>
                  <a:lnTo>
                    <a:pt x="11437" y="19085"/>
                  </a:lnTo>
                  <a:lnTo>
                    <a:pt x="11252" y="18817"/>
                  </a:lnTo>
                  <a:lnTo>
                    <a:pt x="10663" y="18817"/>
                  </a:lnTo>
                  <a:lnTo>
                    <a:pt x="10303" y="18405"/>
                  </a:lnTo>
                  <a:lnTo>
                    <a:pt x="10073" y="18136"/>
                  </a:lnTo>
                  <a:lnTo>
                    <a:pt x="9848" y="17999"/>
                  </a:lnTo>
                  <a:lnTo>
                    <a:pt x="8850" y="17999"/>
                  </a:lnTo>
                  <a:lnTo>
                    <a:pt x="8670" y="17862"/>
                  </a:lnTo>
                  <a:lnTo>
                    <a:pt x="8170" y="17731"/>
                  </a:lnTo>
                  <a:lnTo>
                    <a:pt x="7716" y="17525"/>
                  </a:lnTo>
                  <a:lnTo>
                    <a:pt x="7626" y="17250"/>
                  </a:lnTo>
                  <a:lnTo>
                    <a:pt x="7671" y="16982"/>
                  </a:lnTo>
                  <a:lnTo>
                    <a:pt x="7531" y="16707"/>
                  </a:lnTo>
                  <a:lnTo>
                    <a:pt x="7396" y="16439"/>
                  </a:lnTo>
                  <a:lnTo>
                    <a:pt x="7261" y="16164"/>
                  </a:lnTo>
                  <a:lnTo>
                    <a:pt x="7077" y="15964"/>
                  </a:lnTo>
                  <a:lnTo>
                    <a:pt x="6897" y="15827"/>
                  </a:lnTo>
                  <a:lnTo>
                    <a:pt x="6717" y="15758"/>
                  </a:lnTo>
                  <a:lnTo>
                    <a:pt x="6353" y="15552"/>
                  </a:lnTo>
                  <a:lnTo>
                    <a:pt x="6173" y="15552"/>
                  </a:lnTo>
                  <a:lnTo>
                    <a:pt x="5988" y="15484"/>
                  </a:lnTo>
                  <a:lnTo>
                    <a:pt x="5763" y="15421"/>
                  </a:lnTo>
                  <a:lnTo>
                    <a:pt x="5444" y="15421"/>
                  </a:lnTo>
                  <a:lnTo>
                    <a:pt x="5264" y="15284"/>
                  </a:lnTo>
                  <a:lnTo>
                    <a:pt x="5084" y="15215"/>
                  </a:lnTo>
                  <a:lnTo>
                    <a:pt x="5354" y="15147"/>
                  </a:lnTo>
                  <a:lnTo>
                    <a:pt x="5538" y="15010"/>
                  </a:lnTo>
                  <a:lnTo>
                    <a:pt x="5718" y="14941"/>
                  </a:lnTo>
                  <a:lnTo>
                    <a:pt x="6897" y="14941"/>
                  </a:lnTo>
                  <a:lnTo>
                    <a:pt x="7077" y="14878"/>
                  </a:lnTo>
                  <a:lnTo>
                    <a:pt x="7441" y="14878"/>
                  </a:lnTo>
                  <a:lnTo>
                    <a:pt x="7851" y="14810"/>
                  </a:lnTo>
                  <a:lnTo>
                    <a:pt x="8031" y="14673"/>
                  </a:lnTo>
                  <a:lnTo>
                    <a:pt x="8215" y="14604"/>
                  </a:lnTo>
                  <a:lnTo>
                    <a:pt x="8850" y="14604"/>
                  </a:lnTo>
                  <a:lnTo>
                    <a:pt x="9120" y="14535"/>
                  </a:lnTo>
                  <a:lnTo>
                    <a:pt x="9304" y="14467"/>
                  </a:lnTo>
                  <a:lnTo>
                    <a:pt x="9664" y="14467"/>
                  </a:lnTo>
                  <a:lnTo>
                    <a:pt x="9848" y="14604"/>
                  </a:lnTo>
                  <a:lnTo>
                    <a:pt x="10073" y="14673"/>
                  </a:lnTo>
                  <a:lnTo>
                    <a:pt x="10847" y="14673"/>
                  </a:lnTo>
                  <a:lnTo>
                    <a:pt x="11027" y="14741"/>
                  </a:lnTo>
                  <a:lnTo>
                    <a:pt x="11572" y="14741"/>
                  </a:lnTo>
                  <a:lnTo>
                    <a:pt x="11752" y="14941"/>
                  </a:lnTo>
                  <a:lnTo>
                    <a:pt x="12116" y="15078"/>
                  </a:lnTo>
                  <a:lnTo>
                    <a:pt x="12296" y="15147"/>
                  </a:lnTo>
                  <a:lnTo>
                    <a:pt x="12525" y="15215"/>
                  </a:lnTo>
                  <a:lnTo>
                    <a:pt x="12705" y="15215"/>
                  </a:lnTo>
                  <a:lnTo>
                    <a:pt x="12840" y="15484"/>
                  </a:lnTo>
                  <a:lnTo>
                    <a:pt x="13070" y="15758"/>
                  </a:lnTo>
                  <a:lnTo>
                    <a:pt x="13340" y="15827"/>
                  </a:lnTo>
                  <a:lnTo>
                    <a:pt x="13524" y="15896"/>
                  </a:lnTo>
                  <a:lnTo>
                    <a:pt x="13704" y="16033"/>
                  </a:lnTo>
                  <a:lnTo>
                    <a:pt x="13884" y="16301"/>
                  </a:lnTo>
                  <a:lnTo>
                    <a:pt x="14069" y="16439"/>
                  </a:lnTo>
                  <a:lnTo>
                    <a:pt x="14249" y="16507"/>
                  </a:lnTo>
                  <a:lnTo>
                    <a:pt x="14478" y="16576"/>
                  </a:lnTo>
                  <a:lnTo>
                    <a:pt x="14658" y="16576"/>
                  </a:lnTo>
                  <a:lnTo>
                    <a:pt x="14838" y="16638"/>
                  </a:lnTo>
                  <a:lnTo>
                    <a:pt x="15022" y="16844"/>
                  </a:lnTo>
                  <a:lnTo>
                    <a:pt x="15202" y="17050"/>
                  </a:lnTo>
                  <a:lnTo>
                    <a:pt x="15517" y="17119"/>
                  </a:lnTo>
                  <a:lnTo>
                    <a:pt x="15702" y="17119"/>
                  </a:lnTo>
                  <a:lnTo>
                    <a:pt x="15882" y="17250"/>
                  </a:lnTo>
                  <a:lnTo>
                    <a:pt x="16246" y="17387"/>
                  </a:lnTo>
                  <a:lnTo>
                    <a:pt x="16561" y="17456"/>
                  </a:lnTo>
                  <a:lnTo>
                    <a:pt x="16835" y="17525"/>
                  </a:lnTo>
                  <a:lnTo>
                    <a:pt x="17245" y="17799"/>
                  </a:lnTo>
                  <a:lnTo>
                    <a:pt x="17425" y="17930"/>
                  </a:lnTo>
                  <a:lnTo>
                    <a:pt x="17605" y="18205"/>
                  </a:lnTo>
                  <a:lnTo>
                    <a:pt x="17924" y="18473"/>
                  </a:lnTo>
                  <a:lnTo>
                    <a:pt x="18104" y="18611"/>
                  </a:lnTo>
                  <a:lnTo>
                    <a:pt x="18289" y="18748"/>
                  </a:lnTo>
                  <a:lnTo>
                    <a:pt x="18514" y="18885"/>
                  </a:lnTo>
                  <a:lnTo>
                    <a:pt x="18788" y="19016"/>
                  </a:lnTo>
                  <a:lnTo>
                    <a:pt x="19013" y="19222"/>
                  </a:lnTo>
                  <a:lnTo>
                    <a:pt x="19193" y="19359"/>
                  </a:lnTo>
                  <a:lnTo>
                    <a:pt x="19377" y="19559"/>
                  </a:lnTo>
                  <a:lnTo>
                    <a:pt x="19557" y="19765"/>
                  </a:lnTo>
                  <a:lnTo>
                    <a:pt x="19877" y="19834"/>
                  </a:lnTo>
                  <a:lnTo>
                    <a:pt x="20057" y="19902"/>
                  </a:lnTo>
                  <a:lnTo>
                    <a:pt x="20286" y="20040"/>
                  </a:lnTo>
                  <a:lnTo>
                    <a:pt x="20511" y="20239"/>
                  </a:lnTo>
                  <a:lnTo>
                    <a:pt x="20691" y="20514"/>
                  </a:lnTo>
                  <a:lnTo>
                    <a:pt x="20876" y="20583"/>
                  </a:lnTo>
                  <a:lnTo>
                    <a:pt x="21056" y="20651"/>
                  </a:lnTo>
                  <a:lnTo>
                    <a:pt x="21236" y="20851"/>
                  </a:lnTo>
                  <a:lnTo>
                    <a:pt x="21420" y="21057"/>
                  </a:lnTo>
                  <a:lnTo>
                    <a:pt x="21600" y="21126"/>
                  </a:lnTo>
                  <a:lnTo>
                    <a:pt x="21420" y="20988"/>
                  </a:lnTo>
                  <a:lnTo>
                    <a:pt x="21191" y="20720"/>
                  </a:lnTo>
                  <a:lnTo>
                    <a:pt x="21056" y="20445"/>
                  </a:lnTo>
                  <a:lnTo>
                    <a:pt x="20876" y="20377"/>
                  </a:lnTo>
                  <a:lnTo>
                    <a:pt x="20646" y="20171"/>
                  </a:lnTo>
                  <a:lnTo>
                    <a:pt x="20421" y="19902"/>
                  </a:lnTo>
                  <a:lnTo>
                    <a:pt x="20237" y="19628"/>
                  </a:lnTo>
                  <a:lnTo>
                    <a:pt x="20057" y="19559"/>
                  </a:lnTo>
                  <a:lnTo>
                    <a:pt x="19877" y="19559"/>
                  </a:lnTo>
                  <a:lnTo>
                    <a:pt x="19692" y="19428"/>
                  </a:lnTo>
                  <a:lnTo>
                    <a:pt x="19512" y="19291"/>
                  </a:lnTo>
                  <a:lnTo>
                    <a:pt x="19193" y="19016"/>
                  </a:lnTo>
                  <a:lnTo>
                    <a:pt x="19013" y="18885"/>
                  </a:lnTo>
                  <a:lnTo>
                    <a:pt x="18833" y="18817"/>
                  </a:lnTo>
                  <a:lnTo>
                    <a:pt x="18604" y="18748"/>
                  </a:lnTo>
                  <a:lnTo>
                    <a:pt x="18424" y="18473"/>
                  </a:lnTo>
                  <a:lnTo>
                    <a:pt x="18199" y="18473"/>
                  </a:lnTo>
                  <a:lnTo>
                    <a:pt x="17969" y="18136"/>
                  </a:lnTo>
                  <a:lnTo>
                    <a:pt x="17789" y="17862"/>
                  </a:lnTo>
                  <a:lnTo>
                    <a:pt x="17605" y="17731"/>
                  </a:lnTo>
                  <a:lnTo>
                    <a:pt x="17425" y="17593"/>
                  </a:lnTo>
                  <a:lnTo>
                    <a:pt x="17155" y="17525"/>
                  </a:lnTo>
                  <a:lnTo>
                    <a:pt x="16970" y="17387"/>
                  </a:lnTo>
                  <a:lnTo>
                    <a:pt x="16791" y="17250"/>
                  </a:lnTo>
                  <a:lnTo>
                    <a:pt x="16426" y="17250"/>
                  </a:lnTo>
                  <a:lnTo>
                    <a:pt x="16201" y="17050"/>
                  </a:lnTo>
                  <a:lnTo>
                    <a:pt x="16017" y="16844"/>
                  </a:lnTo>
                  <a:lnTo>
                    <a:pt x="15837" y="16844"/>
                  </a:lnTo>
                  <a:lnTo>
                    <a:pt x="15657" y="16707"/>
                  </a:lnTo>
                  <a:lnTo>
                    <a:pt x="15427" y="16576"/>
                  </a:lnTo>
                  <a:lnTo>
                    <a:pt x="15157" y="16507"/>
                  </a:lnTo>
                  <a:lnTo>
                    <a:pt x="14973" y="16507"/>
                  </a:lnTo>
                  <a:lnTo>
                    <a:pt x="14703" y="16439"/>
                  </a:lnTo>
                  <a:lnTo>
                    <a:pt x="14478" y="16370"/>
                  </a:lnTo>
                  <a:lnTo>
                    <a:pt x="14294" y="16233"/>
                  </a:lnTo>
                  <a:lnTo>
                    <a:pt x="14069" y="15964"/>
                  </a:lnTo>
                  <a:lnTo>
                    <a:pt x="13839" y="15690"/>
                  </a:lnTo>
                  <a:lnTo>
                    <a:pt x="13614" y="15484"/>
                  </a:lnTo>
                  <a:lnTo>
                    <a:pt x="13434" y="15353"/>
                  </a:lnTo>
                  <a:lnTo>
                    <a:pt x="13205" y="15215"/>
                  </a:lnTo>
                  <a:lnTo>
                    <a:pt x="12840" y="15078"/>
                  </a:lnTo>
                  <a:lnTo>
                    <a:pt x="12660" y="14941"/>
                  </a:lnTo>
                  <a:lnTo>
                    <a:pt x="12251" y="14741"/>
                  </a:lnTo>
                  <a:lnTo>
                    <a:pt x="12071" y="14604"/>
                  </a:lnTo>
                  <a:lnTo>
                    <a:pt x="11981" y="14329"/>
                  </a:lnTo>
                  <a:lnTo>
                    <a:pt x="11846" y="14061"/>
                  </a:lnTo>
                  <a:lnTo>
                    <a:pt x="11662" y="13924"/>
                  </a:lnTo>
                  <a:lnTo>
                    <a:pt x="11527" y="13587"/>
                  </a:lnTo>
                  <a:lnTo>
                    <a:pt x="11297" y="13312"/>
                  </a:lnTo>
                  <a:lnTo>
                    <a:pt x="11252" y="13044"/>
                  </a:lnTo>
                  <a:lnTo>
                    <a:pt x="11207" y="12769"/>
                  </a:lnTo>
                  <a:lnTo>
                    <a:pt x="11117" y="12501"/>
                  </a:lnTo>
                  <a:lnTo>
                    <a:pt x="11027" y="12226"/>
                  </a:lnTo>
                  <a:lnTo>
                    <a:pt x="10937" y="11958"/>
                  </a:lnTo>
                  <a:lnTo>
                    <a:pt x="10892" y="11683"/>
                  </a:lnTo>
                  <a:lnTo>
                    <a:pt x="10802" y="11408"/>
                  </a:lnTo>
                  <a:lnTo>
                    <a:pt x="10708" y="11140"/>
                  </a:lnTo>
                  <a:lnTo>
                    <a:pt x="10528" y="10934"/>
                  </a:lnTo>
                  <a:lnTo>
                    <a:pt x="10438" y="10666"/>
                  </a:lnTo>
                  <a:lnTo>
                    <a:pt x="10303" y="10391"/>
                  </a:lnTo>
                  <a:lnTo>
                    <a:pt x="10118" y="10254"/>
                  </a:lnTo>
                  <a:lnTo>
                    <a:pt x="9893" y="10123"/>
                  </a:lnTo>
                  <a:lnTo>
                    <a:pt x="9709" y="9986"/>
                  </a:lnTo>
                  <a:lnTo>
                    <a:pt x="9484" y="9917"/>
                  </a:lnTo>
                  <a:lnTo>
                    <a:pt x="9304" y="9848"/>
                  </a:lnTo>
                  <a:lnTo>
                    <a:pt x="9120" y="9711"/>
                  </a:lnTo>
                  <a:lnTo>
                    <a:pt x="8940" y="9443"/>
                  </a:lnTo>
                  <a:lnTo>
                    <a:pt x="8760" y="9168"/>
                  </a:lnTo>
                  <a:lnTo>
                    <a:pt x="8575" y="8968"/>
                  </a:lnTo>
                  <a:lnTo>
                    <a:pt x="8395" y="8900"/>
                  </a:lnTo>
                  <a:lnTo>
                    <a:pt x="8260" y="8556"/>
                  </a:lnTo>
                  <a:lnTo>
                    <a:pt x="8076" y="8357"/>
                  </a:lnTo>
                  <a:lnTo>
                    <a:pt x="7716" y="8082"/>
                  </a:lnTo>
                  <a:lnTo>
                    <a:pt x="7531" y="7814"/>
                  </a:lnTo>
                  <a:lnTo>
                    <a:pt x="7351" y="7608"/>
                  </a:lnTo>
                  <a:lnTo>
                    <a:pt x="7172" y="7539"/>
                  </a:lnTo>
                  <a:lnTo>
                    <a:pt x="6987" y="7402"/>
                  </a:lnTo>
                  <a:lnTo>
                    <a:pt x="6807" y="7133"/>
                  </a:lnTo>
                  <a:lnTo>
                    <a:pt x="6672" y="6859"/>
                  </a:lnTo>
                  <a:lnTo>
                    <a:pt x="6488" y="6659"/>
                  </a:lnTo>
                  <a:lnTo>
                    <a:pt x="6263" y="6316"/>
                  </a:lnTo>
                  <a:lnTo>
                    <a:pt x="6083" y="6048"/>
                  </a:lnTo>
                  <a:lnTo>
                    <a:pt x="5898" y="5910"/>
                  </a:lnTo>
                  <a:lnTo>
                    <a:pt x="5718" y="5910"/>
                  </a:lnTo>
                  <a:lnTo>
                    <a:pt x="5489" y="5704"/>
                  </a:lnTo>
                  <a:lnTo>
                    <a:pt x="5264" y="5505"/>
                  </a:lnTo>
                  <a:lnTo>
                    <a:pt x="5084" y="5367"/>
                  </a:lnTo>
                  <a:lnTo>
                    <a:pt x="4899" y="5161"/>
                  </a:lnTo>
                  <a:lnTo>
                    <a:pt x="4720" y="5024"/>
                  </a:lnTo>
                  <a:lnTo>
                    <a:pt x="4540" y="4893"/>
                  </a:lnTo>
                  <a:lnTo>
                    <a:pt x="4355" y="4687"/>
                  </a:lnTo>
                  <a:lnTo>
                    <a:pt x="4175" y="4618"/>
                  </a:lnTo>
                  <a:lnTo>
                    <a:pt x="3995" y="4481"/>
                  </a:lnTo>
                  <a:lnTo>
                    <a:pt x="3856" y="4213"/>
                  </a:lnTo>
                  <a:lnTo>
                    <a:pt x="3766" y="3938"/>
                  </a:lnTo>
                  <a:lnTo>
                    <a:pt x="3631" y="3670"/>
                  </a:lnTo>
                  <a:lnTo>
                    <a:pt x="3496" y="3395"/>
                  </a:lnTo>
                  <a:lnTo>
                    <a:pt x="3356" y="3127"/>
                  </a:lnTo>
                  <a:lnTo>
                    <a:pt x="2996" y="2715"/>
                  </a:lnTo>
                  <a:lnTo>
                    <a:pt x="2812" y="2515"/>
                  </a:lnTo>
                  <a:lnTo>
                    <a:pt x="2452" y="2378"/>
                  </a:lnTo>
                  <a:lnTo>
                    <a:pt x="2268" y="2241"/>
                  </a:lnTo>
                  <a:lnTo>
                    <a:pt x="2088" y="2172"/>
                  </a:lnTo>
                  <a:lnTo>
                    <a:pt x="1908" y="2041"/>
                  </a:lnTo>
                  <a:lnTo>
                    <a:pt x="1768" y="1766"/>
                  </a:lnTo>
                  <a:lnTo>
                    <a:pt x="1678" y="1492"/>
                  </a:lnTo>
                  <a:lnTo>
                    <a:pt x="1543" y="1223"/>
                  </a:lnTo>
                  <a:lnTo>
                    <a:pt x="1363" y="1017"/>
                  </a:lnTo>
                  <a:lnTo>
                    <a:pt x="1224" y="749"/>
                  </a:lnTo>
                  <a:lnTo>
                    <a:pt x="1044" y="543"/>
                  </a:lnTo>
                  <a:lnTo>
                    <a:pt x="864" y="406"/>
                  </a:lnTo>
                  <a:lnTo>
                    <a:pt x="679" y="275"/>
                  </a:lnTo>
                  <a:lnTo>
                    <a:pt x="499" y="69"/>
                  </a:lnTo>
                  <a:lnTo>
                    <a:pt x="409" y="0"/>
                  </a:lnTo>
                </a:path>
              </a:pathLst>
            </a:custGeom>
            <a:solidFill>
              <a:srgbClr val="747474"/>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213" name="AutoShape 14"/>
            <p:cNvSpPr/>
            <p:nvPr/>
          </p:nvSpPr>
          <p:spPr>
            <a:xfrm>
              <a:off x="-1" y="0"/>
              <a:ext cx="8377238" cy="18453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43" y="21600"/>
                  </a:lnTo>
                  <a:lnTo>
                    <a:pt x="21157" y="21600"/>
                  </a:lnTo>
                  <a:lnTo>
                    <a:pt x="21600" y="0"/>
                  </a:lnTo>
                  <a:lnTo>
                    <a:pt x="0" y="0"/>
                  </a:lnTo>
                </a:path>
              </a:pathLst>
            </a:custGeom>
            <a:solidFill>
              <a:srgbClr val="9A9A9A"/>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214" name="AutoShape 15"/>
            <p:cNvSpPr/>
            <p:nvPr/>
          </p:nvSpPr>
          <p:spPr>
            <a:xfrm>
              <a:off x="-1" y="0"/>
              <a:ext cx="168500" cy="61849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0956"/>
                  </a:lnTo>
                  <a:lnTo>
                    <a:pt x="21600" y="644"/>
                  </a:lnTo>
                  <a:lnTo>
                    <a:pt x="0" y="0"/>
                  </a:lnTo>
                </a:path>
              </a:pathLst>
            </a:custGeom>
            <a:solidFill>
              <a:srgbClr val="747474"/>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215" name="AutoShape 16"/>
            <p:cNvSpPr/>
            <p:nvPr/>
          </p:nvSpPr>
          <p:spPr>
            <a:xfrm>
              <a:off x="8208736" y="0"/>
              <a:ext cx="168501" cy="6184900"/>
            </a:xfrm>
            <a:custGeom>
              <a:avLst/>
              <a:gdLst/>
              <a:ahLst/>
              <a:cxnLst>
                <a:cxn ang="0">
                  <a:pos x="wd2" y="hd2"/>
                </a:cxn>
                <a:cxn ang="5400000">
                  <a:pos x="wd2" y="hd2"/>
                </a:cxn>
                <a:cxn ang="10800000">
                  <a:pos x="wd2" y="hd2"/>
                </a:cxn>
                <a:cxn ang="16200000">
                  <a:pos x="wd2" y="hd2"/>
                </a:cxn>
              </a:cxnLst>
              <a:rect l="0" t="0" r="r" b="b"/>
              <a:pathLst>
                <a:path w="21600" h="21600" extrusionOk="0">
                  <a:moveTo>
                    <a:pt x="0" y="644"/>
                  </a:moveTo>
                  <a:lnTo>
                    <a:pt x="0" y="20956"/>
                  </a:lnTo>
                  <a:lnTo>
                    <a:pt x="21600" y="21600"/>
                  </a:lnTo>
                  <a:lnTo>
                    <a:pt x="21600" y="0"/>
                  </a:lnTo>
                  <a:lnTo>
                    <a:pt x="0" y="644"/>
                  </a:lnTo>
                </a:path>
              </a:pathLst>
            </a:custGeom>
            <a:solidFill>
              <a:srgbClr val="747474"/>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216" name="AutoShape 17"/>
            <p:cNvSpPr/>
            <p:nvPr/>
          </p:nvSpPr>
          <p:spPr>
            <a:xfrm>
              <a:off x="-1" y="6000369"/>
              <a:ext cx="8377238" cy="184531"/>
            </a:xfrm>
            <a:custGeom>
              <a:avLst/>
              <a:gdLst/>
              <a:ahLst/>
              <a:cxnLst>
                <a:cxn ang="0">
                  <a:pos x="wd2" y="hd2"/>
                </a:cxn>
                <a:cxn ang="5400000">
                  <a:pos x="wd2" y="hd2"/>
                </a:cxn>
                <a:cxn ang="10800000">
                  <a:pos x="wd2" y="hd2"/>
                </a:cxn>
                <a:cxn ang="16200000">
                  <a:pos x="wd2" y="hd2"/>
                </a:cxn>
              </a:cxnLst>
              <a:rect l="0" t="0" r="r" b="b"/>
              <a:pathLst>
                <a:path w="21600" h="21600" extrusionOk="0">
                  <a:moveTo>
                    <a:pt x="443" y="0"/>
                  </a:moveTo>
                  <a:lnTo>
                    <a:pt x="21157" y="0"/>
                  </a:lnTo>
                  <a:lnTo>
                    <a:pt x="21600" y="21600"/>
                  </a:lnTo>
                  <a:lnTo>
                    <a:pt x="0" y="21600"/>
                  </a:lnTo>
                  <a:lnTo>
                    <a:pt x="443" y="0"/>
                  </a:lnTo>
                </a:path>
              </a:pathLst>
            </a:custGeom>
            <a:solidFill>
              <a:srgbClr val="494949"/>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217" name="AutoShape 18"/>
            <p:cNvSpPr/>
            <p:nvPr/>
          </p:nvSpPr>
          <p:spPr>
            <a:xfrm>
              <a:off x="8208736" y="184528"/>
              <a:ext cx="125581" cy="297791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937" y="588"/>
                  </a:lnTo>
                  <a:lnTo>
                    <a:pt x="12577" y="923"/>
                  </a:lnTo>
                  <a:lnTo>
                    <a:pt x="12577" y="1258"/>
                  </a:lnTo>
                  <a:lnTo>
                    <a:pt x="9023" y="1592"/>
                  </a:lnTo>
                  <a:lnTo>
                    <a:pt x="7109" y="1927"/>
                  </a:lnTo>
                  <a:lnTo>
                    <a:pt x="10937" y="2596"/>
                  </a:lnTo>
                  <a:lnTo>
                    <a:pt x="14491" y="2931"/>
                  </a:lnTo>
                  <a:lnTo>
                    <a:pt x="14491" y="3600"/>
                  </a:lnTo>
                  <a:lnTo>
                    <a:pt x="12577" y="3935"/>
                  </a:lnTo>
                  <a:lnTo>
                    <a:pt x="9023" y="4269"/>
                  </a:lnTo>
                  <a:lnTo>
                    <a:pt x="9023" y="4685"/>
                  </a:lnTo>
                  <a:lnTo>
                    <a:pt x="10937" y="5019"/>
                  </a:lnTo>
                  <a:lnTo>
                    <a:pt x="12577" y="5354"/>
                  </a:lnTo>
                  <a:lnTo>
                    <a:pt x="14491" y="5781"/>
                  </a:lnTo>
                  <a:lnTo>
                    <a:pt x="12577" y="6115"/>
                  </a:lnTo>
                  <a:lnTo>
                    <a:pt x="10937" y="6450"/>
                  </a:lnTo>
                  <a:lnTo>
                    <a:pt x="9023" y="6785"/>
                  </a:lnTo>
                  <a:lnTo>
                    <a:pt x="10937" y="7119"/>
                  </a:lnTo>
                  <a:lnTo>
                    <a:pt x="12577" y="7454"/>
                  </a:lnTo>
                  <a:lnTo>
                    <a:pt x="14491" y="7788"/>
                  </a:lnTo>
                  <a:lnTo>
                    <a:pt x="16132" y="8123"/>
                  </a:lnTo>
                  <a:lnTo>
                    <a:pt x="18046" y="8458"/>
                  </a:lnTo>
                  <a:lnTo>
                    <a:pt x="18046" y="9208"/>
                  </a:lnTo>
                  <a:lnTo>
                    <a:pt x="14491" y="9623"/>
                  </a:lnTo>
                  <a:lnTo>
                    <a:pt x="9023" y="9958"/>
                  </a:lnTo>
                  <a:lnTo>
                    <a:pt x="5468" y="10292"/>
                  </a:lnTo>
                  <a:lnTo>
                    <a:pt x="3554" y="10627"/>
                  </a:lnTo>
                  <a:lnTo>
                    <a:pt x="5468" y="11054"/>
                  </a:lnTo>
                  <a:lnTo>
                    <a:pt x="12577" y="11723"/>
                  </a:lnTo>
                  <a:lnTo>
                    <a:pt x="16132" y="12138"/>
                  </a:lnTo>
                  <a:lnTo>
                    <a:pt x="16132" y="12554"/>
                  </a:lnTo>
                  <a:lnTo>
                    <a:pt x="14491" y="12981"/>
                  </a:lnTo>
                  <a:lnTo>
                    <a:pt x="12577" y="13315"/>
                  </a:lnTo>
                  <a:lnTo>
                    <a:pt x="12577" y="13731"/>
                  </a:lnTo>
                  <a:lnTo>
                    <a:pt x="14491" y="14065"/>
                  </a:lnTo>
                  <a:lnTo>
                    <a:pt x="14491" y="14400"/>
                  </a:lnTo>
                  <a:lnTo>
                    <a:pt x="16132" y="14735"/>
                  </a:lnTo>
                  <a:lnTo>
                    <a:pt x="14491" y="15150"/>
                  </a:lnTo>
                  <a:lnTo>
                    <a:pt x="14491" y="19258"/>
                  </a:lnTo>
                  <a:lnTo>
                    <a:pt x="18046" y="19592"/>
                  </a:lnTo>
                  <a:lnTo>
                    <a:pt x="18046" y="19927"/>
                  </a:lnTo>
                  <a:lnTo>
                    <a:pt x="14491" y="20262"/>
                  </a:lnTo>
                  <a:lnTo>
                    <a:pt x="12577" y="20596"/>
                  </a:lnTo>
                  <a:lnTo>
                    <a:pt x="16132" y="20931"/>
                  </a:lnTo>
                  <a:lnTo>
                    <a:pt x="18046" y="21265"/>
                  </a:lnTo>
                  <a:lnTo>
                    <a:pt x="18046" y="21600"/>
                  </a:lnTo>
                  <a:lnTo>
                    <a:pt x="10937" y="20931"/>
                  </a:lnTo>
                  <a:lnTo>
                    <a:pt x="9023" y="20596"/>
                  </a:lnTo>
                  <a:lnTo>
                    <a:pt x="16132" y="19927"/>
                  </a:lnTo>
                  <a:lnTo>
                    <a:pt x="14491" y="19592"/>
                  </a:lnTo>
                  <a:lnTo>
                    <a:pt x="12577" y="19258"/>
                  </a:lnTo>
                  <a:lnTo>
                    <a:pt x="14491" y="18923"/>
                  </a:lnTo>
                  <a:lnTo>
                    <a:pt x="14491" y="18254"/>
                  </a:lnTo>
                  <a:lnTo>
                    <a:pt x="12577" y="17919"/>
                  </a:lnTo>
                  <a:lnTo>
                    <a:pt x="12577" y="17250"/>
                  </a:lnTo>
                  <a:lnTo>
                    <a:pt x="14491" y="16823"/>
                  </a:lnTo>
                  <a:lnTo>
                    <a:pt x="14491" y="16073"/>
                  </a:lnTo>
                  <a:lnTo>
                    <a:pt x="12577" y="15738"/>
                  </a:lnTo>
                  <a:lnTo>
                    <a:pt x="12577" y="15323"/>
                  </a:lnTo>
                  <a:lnTo>
                    <a:pt x="14491" y="14988"/>
                  </a:lnTo>
                  <a:lnTo>
                    <a:pt x="14491" y="14573"/>
                  </a:lnTo>
                  <a:lnTo>
                    <a:pt x="12577" y="14227"/>
                  </a:lnTo>
                  <a:lnTo>
                    <a:pt x="10937" y="13892"/>
                  </a:lnTo>
                  <a:lnTo>
                    <a:pt x="9023" y="13558"/>
                  </a:lnTo>
                  <a:lnTo>
                    <a:pt x="10937" y="13142"/>
                  </a:lnTo>
                  <a:lnTo>
                    <a:pt x="18046" y="12473"/>
                  </a:lnTo>
                  <a:lnTo>
                    <a:pt x="16132" y="12138"/>
                  </a:lnTo>
                  <a:lnTo>
                    <a:pt x="10937" y="11804"/>
                  </a:lnTo>
                  <a:lnTo>
                    <a:pt x="3554" y="11550"/>
                  </a:lnTo>
                  <a:lnTo>
                    <a:pt x="1914" y="11215"/>
                  </a:lnTo>
                  <a:lnTo>
                    <a:pt x="9023" y="10881"/>
                  </a:lnTo>
                  <a:lnTo>
                    <a:pt x="14491" y="10465"/>
                  </a:lnTo>
                  <a:lnTo>
                    <a:pt x="14491" y="9381"/>
                  </a:lnTo>
                  <a:lnTo>
                    <a:pt x="16132" y="9046"/>
                  </a:lnTo>
                  <a:lnTo>
                    <a:pt x="16132" y="8712"/>
                  </a:lnTo>
                  <a:lnTo>
                    <a:pt x="14491" y="8377"/>
                  </a:lnTo>
                  <a:lnTo>
                    <a:pt x="14491" y="8042"/>
                  </a:lnTo>
                  <a:lnTo>
                    <a:pt x="10937" y="7708"/>
                  </a:lnTo>
                  <a:lnTo>
                    <a:pt x="10937" y="7027"/>
                  </a:lnTo>
                  <a:lnTo>
                    <a:pt x="16132" y="6692"/>
                  </a:lnTo>
                  <a:lnTo>
                    <a:pt x="19686" y="6358"/>
                  </a:lnTo>
                  <a:lnTo>
                    <a:pt x="21600" y="5942"/>
                  </a:lnTo>
                  <a:lnTo>
                    <a:pt x="21600" y="5608"/>
                  </a:lnTo>
                  <a:lnTo>
                    <a:pt x="16132" y="5273"/>
                  </a:lnTo>
                  <a:lnTo>
                    <a:pt x="14491" y="4938"/>
                  </a:lnTo>
                  <a:lnTo>
                    <a:pt x="14491" y="4269"/>
                  </a:lnTo>
                  <a:lnTo>
                    <a:pt x="12577" y="3935"/>
                  </a:lnTo>
                  <a:lnTo>
                    <a:pt x="9023" y="3600"/>
                  </a:lnTo>
                  <a:lnTo>
                    <a:pt x="9023" y="3265"/>
                  </a:lnTo>
                  <a:lnTo>
                    <a:pt x="7109" y="2850"/>
                  </a:lnTo>
                  <a:lnTo>
                    <a:pt x="7109" y="2515"/>
                  </a:lnTo>
                  <a:lnTo>
                    <a:pt x="10937" y="2181"/>
                  </a:lnTo>
                  <a:lnTo>
                    <a:pt x="14491" y="1846"/>
                  </a:lnTo>
                  <a:lnTo>
                    <a:pt x="14491" y="1177"/>
                  </a:lnTo>
                  <a:lnTo>
                    <a:pt x="9023" y="842"/>
                  </a:lnTo>
                  <a:lnTo>
                    <a:pt x="1914" y="173"/>
                  </a:lnTo>
                  <a:lnTo>
                    <a:pt x="0" y="0"/>
                  </a:lnTo>
                </a:path>
              </a:pathLst>
            </a:custGeom>
            <a:solidFill>
              <a:srgbClr val="494949"/>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218" name="AutoShape 19"/>
            <p:cNvSpPr/>
            <p:nvPr/>
          </p:nvSpPr>
          <p:spPr>
            <a:xfrm>
              <a:off x="1088880" y="6025821"/>
              <a:ext cx="2373288" cy="125673"/>
            </a:xfrm>
            <a:custGeom>
              <a:avLst/>
              <a:gdLst/>
              <a:ahLst/>
              <a:cxnLst>
                <a:cxn ang="0">
                  <a:pos x="wd2" y="hd2"/>
                </a:cxn>
                <a:cxn ang="5400000">
                  <a:pos x="wd2" y="hd2"/>
                </a:cxn>
                <a:cxn ang="10800000">
                  <a:pos x="wd2" y="hd2"/>
                </a:cxn>
                <a:cxn ang="16200000">
                  <a:pos x="wd2" y="hd2"/>
                </a:cxn>
              </a:cxnLst>
              <a:rect l="0" t="0" r="r" b="b"/>
              <a:pathLst>
                <a:path w="21600" h="21600" extrusionOk="0">
                  <a:moveTo>
                    <a:pt x="188" y="11757"/>
                  </a:moveTo>
                  <a:lnTo>
                    <a:pt x="1259" y="0"/>
                  </a:lnTo>
                  <a:lnTo>
                    <a:pt x="1649" y="1914"/>
                  </a:lnTo>
                  <a:lnTo>
                    <a:pt x="2040" y="7929"/>
                  </a:lnTo>
                  <a:lnTo>
                    <a:pt x="2431" y="11757"/>
                  </a:lnTo>
                  <a:lnTo>
                    <a:pt x="3892" y="11757"/>
                  </a:lnTo>
                  <a:lnTo>
                    <a:pt x="4470" y="13671"/>
                  </a:lnTo>
                  <a:lnTo>
                    <a:pt x="4861" y="17772"/>
                  </a:lnTo>
                  <a:lnTo>
                    <a:pt x="5642" y="21600"/>
                  </a:lnTo>
                  <a:lnTo>
                    <a:pt x="7002" y="21600"/>
                  </a:lnTo>
                  <a:lnTo>
                    <a:pt x="7595" y="19686"/>
                  </a:lnTo>
                  <a:lnTo>
                    <a:pt x="8174" y="17772"/>
                  </a:lnTo>
                  <a:lnTo>
                    <a:pt x="8854" y="17772"/>
                  </a:lnTo>
                  <a:lnTo>
                    <a:pt x="9534" y="15585"/>
                  </a:lnTo>
                  <a:lnTo>
                    <a:pt x="10315" y="11757"/>
                  </a:lnTo>
                  <a:lnTo>
                    <a:pt x="11777" y="11757"/>
                  </a:lnTo>
                  <a:lnTo>
                    <a:pt x="12167" y="13671"/>
                  </a:lnTo>
                  <a:lnTo>
                    <a:pt x="12645" y="15585"/>
                  </a:lnTo>
                  <a:lnTo>
                    <a:pt x="13035" y="15585"/>
                  </a:lnTo>
                  <a:lnTo>
                    <a:pt x="14106" y="13671"/>
                  </a:lnTo>
                  <a:lnTo>
                    <a:pt x="14887" y="9843"/>
                  </a:lnTo>
                  <a:lnTo>
                    <a:pt x="17810" y="9843"/>
                  </a:lnTo>
                  <a:lnTo>
                    <a:pt x="18591" y="7929"/>
                  </a:lnTo>
                  <a:lnTo>
                    <a:pt x="19951" y="7929"/>
                  </a:lnTo>
                  <a:lnTo>
                    <a:pt x="20341" y="9843"/>
                  </a:lnTo>
                  <a:lnTo>
                    <a:pt x="20819" y="11757"/>
                  </a:lnTo>
                  <a:lnTo>
                    <a:pt x="21209" y="6015"/>
                  </a:lnTo>
                  <a:lnTo>
                    <a:pt x="21600" y="3828"/>
                  </a:lnTo>
                  <a:lnTo>
                    <a:pt x="21209" y="6015"/>
                  </a:lnTo>
                  <a:lnTo>
                    <a:pt x="20428" y="9843"/>
                  </a:lnTo>
                  <a:lnTo>
                    <a:pt x="20038" y="9843"/>
                  </a:lnTo>
                  <a:lnTo>
                    <a:pt x="19560" y="7929"/>
                  </a:lnTo>
                  <a:lnTo>
                    <a:pt x="18779" y="7929"/>
                  </a:lnTo>
                  <a:lnTo>
                    <a:pt x="17896" y="11757"/>
                  </a:lnTo>
                  <a:lnTo>
                    <a:pt x="17318" y="15585"/>
                  </a:lnTo>
                  <a:lnTo>
                    <a:pt x="16927" y="19686"/>
                  </a:lnTo>
                  <a:lnTo>
                    <a:pt x="16450" y="19686"/>
                  </a:lnTo>
                  <a:lnTo>
                    <a:pt x="16059" y="17772"/>
                  </a:lnTo>
                  <a:lnTo>
                    <a:pt x="15668" y="15585"/>
                  </a:lnTo>
                  <a:lnTo>
                    <a:pt x="15278" y="13671"/>
                  </a:lnTo>
                  <a:lnTo>
                    <a:pt x="14786" y="9843"/>
                  </a:lnTo>
                  <a:lnTo>
                    <a:pt x="13238" y="9843"/>
                  </a:lnTo>
                  <a:lnTo>
                    <a:pt x="12746" y="11757"/>
                  </a:lnTo>
                  <a:lnTo>
                    <a:pt x="11965" y="15585"/>
                  </a:lnTo>
                  <a:lnTo>
                    <a:pt x="9534" y="15585"/>
                  </a:lnTo>
                  <a:lnTo>
                    <a:pt x="9143" y="13671"/>
                  </a:lnTo>
                  <a:lnTo>
                    <a:pt x="8753" y="13671"/>
                  </a:lnTo>
                  <a:lnTo>
                    <a:pt x="8362" y="15585"/>
                  </a:lnTo>
                  <a:lnTo>
                    <a:pt x="7972" y="15585"/>
                  </a:lnTo>
                  <a:lnTo>
                    <a:pt x="7595" y="17772"/>
                  </a:lnTo>
                  <a:lnTo>
                    <a:pt x="7002" y="17772"/>
                  </a:lnTo>
                  <a:lnTo>
                    <a:pt x="6424" y="15585"/>
                  </a:lnTo>
                  <a:lnTo>
                    <a:pt x="6033" y="15585"/>
                  </a:lnTo>
                  <a:lnTo>
                    <a:pt x="5642" y="11757"/>
                  </a:lnTo>
                  <a:lnTo>
                    <a:pt x="5252" y="9843"/>
                  </a:lnTo>
                  <a:lnTo>
                    <a:pt x="4861" y="11757"/>
                  </a:lnTo>
                  <a:lnTo>
                    <a:pt x="4470" y="15585"/>
                  </a:lnTo>
                  <a:lnTo>
                    <a:pt x="3704" y="15585"/>
                  </a:lnTo>
                  <a:lnTo>
                    <a:pt x="3212" y="13671"/>
                  </a:lnTo>
                  <a:lnTo>
                    <a:pt x="2821" y="13671"/>
                  </a:lnTo>
                  <a:lnTo>
                    <a:pt x="2431" y="6015"/>
                  </a:lnTo>
                  <a:lnTo>
                    <a:pt x="2040" y="1914"/>
                  </a:lnTo>
                  <a:lnTo>
                    <a:pt x="1649" y="3828"/>
                  </a:lnTo>
                  <a:lnTo>
                    <a:pt x="1172" y="6015"/>
                  </a:lnTo>
                  <a:lnTo>
                    <a:pt x="781" y="9843"/>
                  </a:lnTo>
                  <a:lnTo>
                    <a:pt x="391" y="9843"/>
                  </a:lnTo>
                  <a:lnTo>
                    <a:pt x="0" y="13671"/>
                  </a:lnTo>
                  <a:lnTo>
                    <a:pt x="188" y="11757"/>
                  </a:lnTo>
                </a:path>
              </a:pathLst>
            </a:custGeom>
            <a:solidFill>
              <a:srgbClr val="393939"/>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219" name="AutoShape 20"/>
            <p:cNvSpPr/>
            <p:nvPr/>
          </p:nvSpPr>
          <p:spPr>
            <a:xfrm>
              <a:off x="4016940" y="6000369"/>
              <a:ext cx="2745250" cy="12726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0583" y="5940"/>
                  </a:lnTo>
                  <a:lnTo>
                    <a:pt x="20245" y="1890"/>
                  </a:lnTo>
                  <a:lnTo>
                    <a:pt x="19918" y="0"/>
                  </a:lnTo>
                  <a:lnTo>
                    <a:pt x="19579" y="4050"/>
                  </a:lnTo>
                  <a:lnTo>
                    <a:pt x="19240" y="11880"/>
                  </a:lnTo>
                  <a:lnTo>
                    <a:pt x="18902" y="15660"/>
                  </a:lnTo>
                  <a:lnTo>
                    <a:pt x="18563" y="19710"/>
                  </a:lnTo>
                  <a:lnTo>
                    <a:pt x="17797" y="21600"/>
                  </a:lnTo>
                  <a:lnTo>
                    <a:pt x="16956" y="21600"/>
                  </a:lnTo>
                  <a:lnTo>
                    <a:pt x="16454" y="19710"/>
                  </a:lnTo>
                  <a:lnTo>
                    <a:pt x="16115" y="17550"/>
                  </a:lnTo>
                  <a:lnTo>
                    <a:pt x="15689" y="19710"/>
                  </a:lnTo>
                  <a:lnTo>
                    <a:pt x="14684" y="19710"/>
                  </a:lnTo>
                  <a:lnTo>
                    <a:pt x="14095" y="17550"/>
                  </a:lnTo>
                  <a:lnTo>
                    <a:pt x="13756" y="17550"/>
                  </a:lnTo>
                  <a:lnTo>
                    <a:pt x="13241" y="15660"/>
                  </a:lnTo>
                  <a:lnTo>
                    <a:pt x="12915" y="15660"/>
                  </a:lnTo>
                  <a:lnTo>
                    <a:pt x="12576" y="9720"/>
                  </a:lnTo>
                  <a:lnTo>
                    <a:pt x="12149" y="4050"/>
                  </a:lnTo>
                  <a:lnTo>
                    <a:pt x="11057" y="4050"/>
                  </a:lnTo>
                  <a:lnTo>
                    <a:pt x="10631" y="7830"/>
                  </a:lnTo>
                  <a:lnTo>
                    <a:pt x="9878" y="11880"/>
                  </a:lnTo>
                  <a:lnTo>
                    <a:pt x="9451" y="13770"/>
                  </a:lnTo>
                  <a:lnTo>
                    <a:pt x="9112" y="13770"/>
                  </a:lnTo>
                  <a:lnTo>
                    <a:pt x="8610" y="11880"/>
                  </a:lnTo>
                  <a:lnTo>
                    <a:pt x="8271" y="7830"/>
                  </a:lnTo>
                  <a:lnTo>
                    <a:pt x="7932" y="5940"/>
                  </a:lnTo>
                  <a:lnTo>
                    <a:pt x="7091" y="5940"/>
                  </a:lnTo>
                  <a:lnTo>
                    <a:pt x="6664" y="7830"/>
                  </a:lnTo>
                  <a:lnTo>
                    <a:pt x="5987" y="7830"/>
                  </a:lnTo>
                  <a:lnTo>
                    <a:pt x="5485" y="9720"/>
                  </a:lnTo>
                  <a:lnTo>
                    <a:pt x="5058" y="11880"/>
                  </a:lnTo>
                  <a:lnTo>
                    <a:pt x="3539" y="11880"/>
                  </a:lnTo>
                  <a:lnTo>
                    <a:pt x="2874" y="7830"/>
                  </a:lnTo>
                  <a:lnTo>
                    <a:pt x="2447" y="5940"/>
                  </a:lnTo>
                  <a:lnTo>
                    <a:pt x="2109" y="5940"/>
                  </a:lnTo>
                  <a:lnTo>
                    <a:pt x="1770" y="4050"/>
                  </a:lnTo>
                  <a:lnTo>
                    <a:pt x="1431" y="1890"/>
                  </a:lnTo>
                  <a:lnTo>
                    <a:pt x="1092" y="1890"/>
                  </a:lnTo>
                  <a:lnTo>
                    <a:pt x="766" y="4050"/>
                  </a:lnTo>
                  <a:lnTo>
                    <a:pt x="427" y="5940"/>
                  </a:lnTo>
                  <a:lnTo>
                    <a:pt x="88" y="9720"/>
                  </a:lnTo>
                </a:path>
              </a:pathLst>
            </a:custGeom>
            <a:solidFill>
              <a:srgbClr val="313131"/>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220" name="AutoShape 21"/>
            <p:cNvSpPr/>
            <p:nvPr/>
          </p:nvSpPr>
          <p:spPr>
            <a:xfrm>
              <a:off x="8208736" y="2861787"/>
              <a:ext cx="125581" cy="217139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9023" y="1725"/>
                  </a:lnTo>
                  <a:lnTo>
                    <a:pt x="14491" y="2184"/>
                  </a:lnTo>
                  <a:lnTo>
                    <a:pt x="16132" y="2643"/>
                  </a:lnTo>
                  <a:lnTo>
                    <a:pt x="18046" y="3102"/>
                  </a:lnTo>
                  <a:lnTo>
                    <a:pt x="16132" y="3671"/>
                  </a:lnTo>
                  <a:lnTo>
                    <a:pt x="12577" y="4257"/>
                  </a:lnTo>
                  <a:lnTo>
                    <a:pt x="10937" y="4716"/>
                  </a:lnTo>
                  <a:lnTo>
                    <a:pt x="9023" y="5285"/>
                  </a:lnTo>
                  <a:lnTo>
                    <a:pt x="9023" y="6203"/>
                  </a:lnTo>
                  <a:lnTo>
                    <a:pt x="10937" y="6662"/>
                  </a:lnTo>
                  <a:lnTo>
                    <a:pt x="10937" y="7232"/>
                  </a:lnTo>
                  <a:lnTo>
                    <a:pt x="14491" y="7817"/>
                  </a:lnTo>
                  <a:lnTo>
                    <a:pt x="14491" y="11029"/>
                  </a:lnTo>
                  <a:lnTo>
                    <a:pt x="16132" y="11726"/>
                  </a:lnTo>
                  <a:lnTo>
                    <a:pt x="18046" y="12185"/>
                  </a:lnTo>
                  <a:lnTo>
                    <a:pt x="18046" y="12644"/>
                  </a:lnTo>
                  <a:lnTo>
                    <a:pt x="16132" y="13213"/>
                  </a:lnTo>
                  <a:lnTo>
                    <a:pt x="12577" y="13783"/>
                  </a:lnTo>
                  <a:lnTo>
                    <a:pt x="14491" y="14242"/>
                  </a:lnTo>
                  <a:lnTo>
                    <a:pt x="18046" y="14701"/>
                  </a:lnTo>
                  <a:lnTo>
                    <a:pt x="18046" y="15160"/>
                  </a:lnTo>
                  <a:lnTo>
                    <a:pt x="16132" y="16077"/>
                  </a:lnTo>
                  <a:lnTo>
                    <a:pt x="14491" y="16774"/>
                  </a:lnTo>
                  <a:lnTo>
                    <a:pt x="14491" y="17233"/>
                  </a:lnTo>
                  <a:lnTo>
                    <a:pt x="16132" y="17691"/>
                  </a:lnTo>
                  <a:lnTo>
                    <a:pt x="19686" y="18150"/>
                  </a:lnTo>
                  <a:lnTo>
                    <a:pt x="19686" y="18609"/>
                  </a:lnTo>
                  <a:lnTo>
                    <a:pt x="16132" y="19195"/>
                  </a:lnTo>
                  <a:lnTo>
                    <a:pt x="12577" y="19654"/>
                  </a:lnTo>
                  <a:lnTo>
                    <a:pt x="14491" y="20223"/>
                  </a:lnTo>
                  <a:lnTo>
                    <a:pt x="18046" y="20682"/>
                  </a:lnTo>
                  <a:lnTo>
                    <a:pt x="19686" y="21141"/>
                  </a:lnTo>
                  <a:lnTo>
                    <a:pt x="21600" y="21600"/>
                  </a:lnTo>
                  <a:lnTo>
                    <a:pt x="16132" y="20571"/>
                  </a:lnTo>
                  <a:lnTo>
                    <a:pt x="10937" y="20113"/>
                  </a:lnTo>
                  <a:lnTo>
                    <a:pt x="9023" y="19654"/>
                  </a:lnTo>
                  <a:lnTo>
                    <a:pt x="9023" y="18720"/>
                  </a:lnTo>
                  <a:lnTo>
                    <a:pt x="16132" y="17802"/>
                  </a:lnTo>
                  <a:lnTo>
                    <a:pt x="16132" y="16315"/>
                  </a:lnTo>
                  <a:lnTo>
                    <a:pt x="18046" y="15745"/>
                  </a:lnTo>
                  <a:lnTo>
                    <a:pt x="18046" y="13672"/>
                  </a:lnTo>
                  <a:lnTo>
                    <a:pt x="10937" y="13213"/>
                  </a:lnTo>
                  <a:lnTo>
                    <a:pt x="7109" y="12644"/>
                  </a:lnTo>
                  <a:lnTo>
                    <a:pt x="7109" y="8735"/>
                  </a:lnTo>
                  <a:lnTo>
                    <a:pt x="10937" y="8276"/>
                  </a:lnTo>
                  <a:lnTo>
                    <a:pt x="12577" y="7691"/>
                  </a:lnTo>
                  <a:lnTo>
                    <a:pt x="12577" y="3560"/>
                  </a:lnTo>
                  <a:lnTo>
                    <a:pt x="14491" y="3102"/>
                  </a:lnTo>
                  <a:lnTo>
                    <a:pt x="16132" y="2532"/>
                  </a:lnTo>
                  <a:lnTo>
                    <a:pt x="12577" y="2073"/>
                  </a:lnTo>
                  <a:lnTo>
                    <a:pt x="7109" y="1614"/>
                  </a:lnTo>
                  <a:lnTo>
                    <a:pt x="3554" y="1155"/>
                  </a:lnTo>
                  <a:lnTo>
                    <a:pt x="3554" y="696"/>
                  </a:lnTo>
                  <a:lnTo>
                    <a:pt x="1914" y="237"/>
                  </a:lnTo>
                  <a:lnTo>
                    <a:pt x="0" y="0"/>
                  </a:lnTo>
                </a:path>
              </a:pathLst>
            </a:custGeom>
            <a:solidFill>
              <a:srgbClr val="9A9A9A"/>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221" name="AutoShape 22"/>
            <p:cNvSpPr/>
            <p:nvPr/>
          </p:nvSpPr>
          <p:spPr>
            <a:xfrm>
              <a:off x="-1" y="0"/>
              <a:ext cx="168500" cy="339469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174"/>
                  </a:lnTo>
                  <a:lnTo>
                    <a:pt x="21600" y="9990"/>
                  </a:lnTo>
                  <a:lnTo>
                    <a:pt x="10800" y="10577"/>
                  </a:lnTo>
                  <a:lnTo>
                    <a:pt x="10800" y="11751"/>
                  </a:lnTo>
                  <a:lnTo>
                    <a:pt x="13449" y="12339"/>
                  </a:lnTo>
                  <a:lnTo>
                    <a:pt x="8151" y="12926"/>
                  </a:lnTo>
                  <a:lnTo>
                    <a:pt x="8151" y="13523"/>
                  </a:lnTo>
                  <a:lnTo>
                    <a:pt x="5502" y="14110"/>
                  </a:lnTo>
                  <a:lnTo>
                    <a:pt x="10800" y="15284"/>
                  </a:lnTo>
                  <a:lnTo>
                    <a:pt x="10800" y="15871"/>
                  </a:lnTo>
                  <a:lnTo>
                    <a:pt x="13449" y="16458"/>
                  </a:lnTo>
                  <a:lnTo>
                    <a:pt x="8151" y="17045"/>
                  </a:lnTo>
                  <a:lnTo>
                    <a:pt x="5502" y="17632"/>
                  </a:lnTo>
                  <a:lnTo>
                    <a:pt x="5502" y="18219"/>
                  </a:lnTo>
                  <a:lnTo>
                    <a:pt x="8151" y="18958"/>
                  </a:lnTo>
                  <a:lnTo>
                    <a:pt x="8151" y="19687"/>
                  </a:lnTo>
                  <a:lnTo>
                    <a:pt x="5502" y="20426"/>
                  </a:lnTo>
                  <a:lnTo>
                    <a:pt x="10800" y="21600"/>
                  </a:lnTo>
                  <a:lnTo>
                    <a:pt x="2649" y="20861"/>
                  </a:lnTo>
                  <a:lnTo>
                    <a:pt x="2649" y="19393"/>
                  </a:lnTo>
                  <a:lnTo>
                    <a:pt x="5502" y="18806"/>
                  </a:lnTo>
                  <a:lnTo>
                    <a:pt x="8151" y="18219"/>
                  </a:lnTo>
                  <a:lnTo>
                    <a:pt x="8151" y="14990"/>
                  </a:lnTo>
                  <a:lnTo>
                    <a:pt x="10800" y="14403"/>
                  </a:lnTo>
                  <a:lnTo>
                    <a:pt x="10800" y="13077"/>
                  </a:lnTo>
                  <a:lnTo>
                    <a:pt x="8151" y="12490"/>
                  </a:lnTo>
                  <a:lnTo>
                    <a:pt x="8151" y="11903"/>
                  </a:lnTo>
                  <a:lnTo>
                    <a:pt x="13449" y="10729"/>
                  </a:lnTo>
                  <a:lnTo>
                    <a:pt x="13449" y="5587"/>
                  </a:lnTo>
                  <a:lnTo>
                    <a:pt x="10800" y="5000"/>
                  </a:lnTo>
                  <a:lnTo>
                    <a:pt x="10800" y="1468"/>
                  </a:lnTo>
                  <a:lnTo>
                    <a:pt x="5502" y="881"/>
                  </a:lnTo>
                  <a:lnTo>
                    <a:pt x="0" y="0"/>
                  </a:lnTo>
                </a:path>
              </a:pathLst>
            </a:custGeom>
            <a:solidFill>
              <a:srgbClr val="9A9A9A"/>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222" name="AutoShape 23"/>
            <p:cNvSpPr/>
            <p:nvPr/>
          </p:nvSpPr>
          <p:spPr>
            <a:xfrm>
              <a:off x="22253" y="370648"/>
              <a:ext cx="146246" cy="270430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8548" y="929"/>
                  </a:lnTo>
                  <a:lnTo>
                    <a:pt x="18548" y="1666"/>
                  </a:lnTo>
                  <a:lnTo>
                    <a:pt x="15496" y="2404"/>
                  </a:lnTo>
                  <a:lnTo>
                    <a:pt x="6104" y="3142"/>
                  </a:lnTo>
                  <a:lnTo>
                    <a:pt x="6104" y="4618"/>
                  </a:lnTo>
                  <a:lnTo>
                    <a:pt x="9157" y="5355"/>
                  </a:lnTo>
                  <a:lnTo>
                    <a:pt x="12443" y="6093"/>
                  </a:lnTo>
                  <a:lnTo>
                    <a:pt x="12443" y="6831"/>
                  </a:lnTo>
                  <a:lnTo>
                    <a:pt x="9157" y="7760"/>
                  </a:lnTo>
                  <a:lnTo>
                    <a:pt x="9157" y="9973"/>
                  </a:lnTo>
                  <a:lnTo>
                    <a:pt x="3052" y="10889"/>
                  </a:lnTo>
                  <a:lnTo>
                    <a:pt x="0" y="11627"/>
                  </a:lnTo>
                  <a:lnTo>
                    <a:pt x="0" y="12365"/>
                  </a:lnTo>
                  <a:lnTo>
                    <a:pt x="6104" y="13102"/>
                  </a:lnTo>
                  <a:lnTo>
                    <a:pt x="6104" y="14031"/>
                  </a:lnTo>
                  <a:lnTo>
                    <a:pt x="3052" y="14960"/>
                  </a:lnTo>
                  <a:lnTo>
                    <a:pt x="3052" y="17173"/>
                  </a:lnTo>
                  <a:lnTo>
                    <a:pt x="0" y="17911"/>
                  </a:lnTo>
                  <a:lnTo>
                    <a:pt x="0" y="18649"/>
                  </a:lnTo>
                  <a:lnTo>
                    <a:pt x="3052" y="19387"/>
                  </a:lnTo>
                  <a:lnTo>
                    <a:pt x="12443" y="20124"/>
                  </a:lnTo>
                  <a:lnTo>
                    <a:pt x="12443" y="20862"/>
                  </a:lnTo>
                  <a:lnTo>
                    <a:pt x="6104" y="21600"/>
                  </a:lnTo>
                  <a:lnTo>
                    <a:pt x="12443" y="20862"/>
                  </a:lnTo>
                  <a:lnTo>
                    <a:pt x="9157" y="19934"/>
                  </a:lnTo>
                  <a:lnTo>
                    <a:pt x="6104" y="19196"/>
                  </a:lnTo>
                  <a:lnTo>
                    <a:pt x="6104" y="15329"/>
                  </a:lnTo>
                  <a:lnTo>
                    <a:pt x="12443" y="14591"/>
                  </a:lnTo>
                  <a:lnTo>
                    <a:pt x="15496" y="13840"/>
                  </a:lnTo>
                  <a:lnTo>
                    <a:pt x="9157" y="13102"/>
                  </a:lnTo>
                  <a:lnTo>
                    <a:pt x="3052" y="12365"/>
                  </a:lnTo>
                  <a:lnTo>
                    <a:pt x="3052" y="11627"/>
                  </a:lnTo>
                  <a:lnTo>
                    <a:pt x="9157" y="10151"/>
                  </a:lnTo>
                  <a:lnTo>
                    <a:pt x="9157" y="9413"/>
                  </a:lnTo>
                  <a:lnTo>
                    <a:pt x="12443" y="8676"/>
                  </a:lnTo>
                  <a:lnTo>
                    <a:pt x="15496" y="7938"/>
                  </a:lnTo>
                  <a:lnTo>
                    <a:pt x="15496" y="7200"/>
                  </a:lnTo>
                  <a:lnTo>
                    <a:pt x="12443" y="6462"/>
                  </a:lnTo>
                  <a:lnTo>
                    <a:pt x="9157" y="5724"/>
                  </a:lnTo>
                  <a:lnTo>
                    <a:pt x="6104" y="4987"/>
                  </a:lnTo>
                  <a:lnTo>
                    <a:pt x="6104" y="3511"/>
                  </a:lnTo>
                  <a:lnTo>
                    <a:pt x="15496" y="2773"/>
                  </a:lnTo>
                  <a:lnTo>
                    <a:pt x="15496" y="1298"/>
                  </a:lnTo>
                </a:path>
              </a:pathLst>
            </a:custGeom>
            <a:solidFill>
              <a:srgbClr val="494949"/>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223" name="AutoShape 24"/>
            <p:cNvSpPr/>
            <p:nvPr/>
          </p:nvSpPr>
          <p:spPr>
            <a:xfrm>
              <a:off x="1454491" y="0"/>
              <a:ext cx="4024886" cy="18453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693" y="13593"/>
                  </a:lnTo>
                  <a:lnTo>
                    <a:pt x="1146" y="10800"/>
                  </a:lnTo>
                  <a:lnTo>
                    <a:pt x="1608" y="8193"/>
                  </a:lnTo>
                  <a:lnTo>
                    <a:pt x="2069" y="8193"/>
                  </a:lnTo>
                  <a:lnTo>
                    <a:pt x="2531" y="10800"/>
                  </a:lnTo>
                  <a:lnTo>
                    <a:pt x="3104" y="16200"/>
                  </a:lnTo>
                  <a:lnTo>
                    <a:pt x="5054" y="16200"/>
                  </a:lnTo>
                  <a:lnTo>
                    <a:pt x="5515" y="13593"/>
                  </a:lnTo>
                  <a:lnTo>
                    <a:pt x="6430" y="10800"/>
                  </a:lnTo>
                  <a:lnTo>
                    <a:pt x="7123" y="10800"/>
                  </a:lnTo>
                  <a:lnTo>
                    <a:pt x="7585" y="8193"/>
                  </a:lnTo>
                  <a:lnTo>
                    <a:pt x="8047" y="8193"/>
                  </a:lnTo>
                  <a:lnTo>
                    <a:pt x="8619" y="10800"/>
                  </a:lnTo>
                  <a:lnTo>
                    <a:pt x="10338" y="10800"/>
                  </a:lnTo>
                  <a:lnTo>
                    <a:pt x="10911" y="8193"/>
                  </a:lnTo>
                  <a:lnTo>
                    <a:pt x="12408" y="8193"/>
                  </a:lnTo>
                  <a:lnTo>
                    <a:pt x="12869" y="5400"/>
                  </a:lnTo>
                  <a:lnTo>
                    <a:pt x="13331" y="0"/>
                  </a:lnTo>
                  <a:lnTo>
                    <a:pt x="21138" y="0"/>
                  </a:lnTo>
                  <a:lnTo>
                    <a:pt x="21600" y="5400"/>
                  </a:lnTo>
                  <a:lnTo>
                    <a:pt x="21138" y="10800"/>
                  </a:lnTo>
                  <a:lnTo>
                    <a:pt x="19189" y="10800"/>
                  </a:lnTo>
                  <a:lnTo>
                    <a:pt x="18616" y="18993"/>
                  </a:lnTo>
                  <a:lnTo>
                    <a:pt x="18154" y="13593"/>
                  </a:lnTo>
                  <a:lnTo>
                    <a:pt x="17692" y="13593"/>
                  </a:lnTo>
                  <a:lnTo>
                    <a:pt x="17230" y="16200"/>
                  </a:lnTo>
                  <a:lnTo>
                    <a:pt x="16546" y="16200"/>
                  </a:lnTo>
                  <a:lnTo>
                    <a:pt x="15973" y="13593"/>
                  </a:lnTo>
                  <a:lnTo>
                    <a:pt x="15512" y="10800"/>
                  </a:lnTo>
                  <a:lnTo>
                    <a:pt x="13553" y="10800"/>
                  </a:lnTo>
                  <a:lnTo>
                    <a:pt x="13100" y="13593"/>
                  </a:lnTo>
                  <a:lnTo>
                    <a:pt x="12177" y="13593"/>
                  </a:lnTo>
                  <a:lnTo>
                    <a:pt x="11715" y="10800"/>
                  </a:lnTo>
                  <a:lnTo>
                    <a:pt x="10227" y="10800"/>
                  </a:lnTo>
                  <a:lnTo>
                    <a:pt x="9304" y="13593"/>
                  </a:lnTo>
                  <a:lnTo>
                    <a:pt x="8269" y="13593"/>
                  </a:lnTo>
                  <a:lnTo>
                    <a:pt x="7816" y="16200"/>
                  </a:lnTo>
                  <a:lnTo>
                    <a:pt x="7234" y="16200"/>
                  </a:lnTo>
                  <a:lnTo>
                    <a:pt x="6661" y="13593"/>
                  </a:lnTo>
                  <a:lnTo>
                    <a:pt x="3104" y="13593"/>
                  </a:lnTo>
                  <a:lnTo>
                    <a:pt x="2642" y="8193"/>
                  </a:lnTo>
                  <a:lnTo>
                    <a:pt x="1727" y="8193"/>
                  </a:lnTo>
                  <a:lnTo>
                    <a:pt x="1266" y="13593"/>
                  </a:lnTo>
                  <a:lnTo>
                    <a:pt x="804" y="13593"/>
                  </a:lnTo>
                  <a:lnTo>
                    <a:pt x="0" y="21600"/>
                  </a:lnTo>
                </a:path>
              </a:pathLst>
            </a:custGeom>
            <a:solidFill>
              <a:srgbClr val="B9B9B9"/>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224" name="AutoShape 25"/>
            <p:cNvSpPr/>
            <p:nvPr/>
          </p:nvSpPr>
          <p:spPr>
            <a:xfrm>
              <a:off x="4489053" y="0"/>
              <a:ext cx="2715053" cy="117718"/>
            </a:xfrm>
            <a:custGeom>
              <a:avLst/>
              <a:gdLst/>
              <a:ahLst/>
              <a:cxnLst>
                <a:cxn ang="0">
                  <a:pos x="wd2" y="hd2"/>
                </a:cxn>
                <a:cxn ang="5400000">
                  <a:pos x="wd2" y="hd2"/>
                </a:cxn>
                <a:cxn ang="10800000">
                  <a:pos x="wd2" y="hd2"/>
                </a:cxn>
                <a:cxn ang="16200000">
                  <a:pos x="wd2" y="hd2"/>
                </a:cxn>
              </a:cxnLst>
              <a:rect l="0" t="0" r="r" b="b"/>
              <a:pathLst>
                <a:path w="21600" h="21600" extrusionOk="0">
                  <a:moveTo>
                    <a:pt x="2378" y="0"/>
                  </a:moveTo>
                  <a:lnTo>
                    <a:pt x="4591" y="21600"/>
                  </a:lnTo>
                  <a:lnTo>
                    <a:pt x="7828" y="21600"/>
                  </a:lnTo>
                  <a:lnTo>
                    <a:pt x="8840" y="17222"/>
                  </a:lnTo>
                  <a:lnTo>
                    <a:pt x="9523" y="17222"/>
                  </a:lnTo>
                  <a:lnTo>
                    <a:pt x="10206" y="12843"/>
                  </a:lnTo>
                  <a:lnTo>
                    <a:pt x="11736" y="12843"/>
                  </a:lnTo>
                  <a:lnTo>
                    <a:pt x="12583" y="21600"/>
                  </a:lnTo>
                  <a:lnTo>
                    <a:pt x="16845" y="21600"/>
                  </a:lnTo>
                  <a:lnTo>
                    <a:pt x="17692" y="17222"/>
                  </a:lnTo>
                  <a:lnTo>
                    <a:pt x="18375" y="12843"/>
                  </a:lnTo>
                  <a:lnTo>
                    <a:pt x="19045" y="12843"/>
                  </a:lnTo>
                  <a:lnTo>
                    <a:pt x="19728" y="8757"/>
                  </a:lnTo>
                  <a:lnTo>
                    <a:pt x="21600" y="8757"/>
                  </a:lnTo>
                  <a:lnTo>
                    <a:pt x="20917" y="12843"/>
                  </a:lnTo>
                  <a:lnTo>
                    <a:pt x="20247" y="21600"/>
                  </a:lnTo>
                  <a:lnTo>
                    <a:pt x="18881" y="21600"/>
                  </a:lnTo>
                  <a:lnTo>
                    <a:pt x="18034" y="17222"/>
                  </a:lnTo>
                  <a:lnTo>
                    <a:pt x="11230" y="17222"/>
                  </a:lnTo>
                  <a:lnTo>
                    <a:pt x="10370" y="21600"/>
                  </a:lnTo>
                  <a:lnTo>
                    <a:pt x="9700" y="21600"/>
                  </a:lnTo>
                  <a:lnTo>
                    <a:pt x="8840" y="17222"/>
                  </a:lnTo>
                  <a:lnTo>
                    <a:pt x="8170" y="12843"/>
                  </a:lnTo>
                  <a:lnTo>
                    <a:pt x="6804" y="12843"/>
                  </a:lnTo>
                  <a:lnTo>
                    <a:pt x="6121" y="17222"/>
                  </a:lnTo>
                  <a:lnTo>
                    <a:pt x="5438" y="17222"/>
                  </a:lnTo>
                  <a:lnTo>
                    <a:pt x="4768" y="8757"/>
                  </a:lnTo>
                  <a:lnTo>
                    <a:pt x="4085" y="4378"/>
                  </a:lnTo>
                  <a:lnTo>
                    <a:pt x="2036" y="4378"/>
                  </a:lnTo>
                  <a:lnTo>
                    <a:pt x="1366" y="8757"/>
                  </a:lnTo>
                  <a:lnTo>
                    <a:pt x="683" y="12843"/>
                  </a:lnTo>
                  <a:lnTo>
                    <a:pt x="0" y="17222"/>
                  </a:lnTo>
                  <a:lnTo>
                    <a:pt x="683" y="17222"/>
                  </a:lnTo>
                  <a:lnTo>
                    <a:pt x="1366" y="8757"/>
                  </a:lnTo>
                  <a:lnTo>
                    <a:pt x="2036" y="8757"/>
                  </a:lnTo>
                  <a:lnTo>
                    <a:pt x="2378" y="0"/>
                  </a:lnTo>
                </a:path>
              </a:pathLst>
            </a:custGeom>
            <a:solidFill>
              <a:srgbClr val="6D6D6D"/>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grpSp>
      <p:grpSp>
        <p:nvGrpSpPr>
          <p:cNvPr id="229" name="Group 26"/>
          <p:cNvGrpSpPr/>
          <p:nvPr/>
        </p:nvGrpSpPr>
        <p:grpSpPr>
          <a:xfrm>
            <a:off x="-1" y="-1"/>
            <a:ext cx="1979615" cy="1957390"/>
            <a:chOff x="0" y="0"/>
            <a:chExt cx="1979613" cy="1957388"/>
          </a:xfrm>
        </p:grpSpPr>
        <p:sp>
          <p:nvSpPr>
            <p:cNvPr id="226" name="Rectangle 27"/>
            <p:cNvSpPr/>
            <p:nvPr/>
          </p:nvSpPr>
          <p:spPr>
            <a:xfrm>
              <a:off x="0" y="0"/>
              <a:ext cx="1979614" cy="1957389"/>
            </a:xfrm>
            <a:prstGeom prst="rect">
              <a:avLst/>
            </a:prstGeom>
            <a:solidFill>
              <a:srgbClr val="1A0004"/>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227" name="Rectangle 28"/>
            <p:cNvSpPr/>
            <p:nvPr/>
          </p:nvSpPr>
          <p:spPr>
            <a:xfrm>
              <a:off x="390838" y="320935"/>
              <a:ext cx="1588775" cy="1636453"/>
            </a:xfrm>
            <a:prstGeom prst="rect">
              <a:avLst/>
            </a:prstGeom>
            <a:solidFill>
              <a:srgbClr val="474747"/>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228" name="Rectangle 29"/>
            <p:cNvSpPr/>
            <p:nvPr/>
          </p:nvSpPr>
          <p:spPr>
            <a:xfrm>
              <a:off x="0" y="-1"/>
              <a:ext cx="1862045" cy="1850940"/>
            </a:xfrm>
            <a:prstGeom prst="rect">
              <a:avLst/>
            </a:prstGeom>
            <a:gradFill flip="none" rotWithShape="1">
              <a:gsLst>
                <a:gs pos="0">
                  <a:schemeClr val="accent2"/>
                </a:gs>
                <a:gs pos="100000">
                  <a:schemeClr val="accent2">
                    <a:lumOff val="-4745"/>
                  </a:schemeClr>
                </a:gs>
              </a:gsLst>
              <a:lin ang="5400000" scaled="0"/>
            </a:gra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grpSp>
      <p:sp>
        <p:nvSpPr>
          <p:cNvPr id="230" name="Text Box 30"/>
          <p:cNvSpPr txBox="1"/>
          <p:nvPr/>
        </p:nvSpPr>
        <p:spPr>
          <a:xfrm>
            <a:off x="488489" y="6545276"/>
            <a:ext cx="896272" cy="2269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ctr">
            <a:spAutoFit/>
          </a:bodyPr>
          <a:lstStyle/>
          <a:p>
            <a:pPr algn="ctr">
              <a:spcBef>
                <a:spcPts val="600"/>
              </a:spcBef>
              <a:defRPr sz="900">
                <a:solidFill>
                  <a:srgbClr val="FFFFFF"/>
                </a:solidFill>
                <a:latin typeface="Arial"/>
                <a:ea typeface="Arial"/>
                <a:cs typeface="Arial"/>
                <a:sym typeface="Arial"/>
              </a:defRPr>
            </a:pPr>
            <a:r>
              <a:t>© </a:t>
            </a:r>
            <a:r>
              <a:rPr sz="1000"/>
              <a:t>2006</a:t>
            </a:r>
            <a:r>
              <a:t> TBBMI</a:t>
            </a:r>
          </a:p>
        </p:txBody>
      </p:sp>
      <p:sp>
        <p:nvSpPr>
          <p:cNvPr id="231" name="Text Box 31"/>
          <p:cNvSpPr txBox="1"/>
          <p:nvPr/>
        </p:nvSpPr>
        <p:spPr>
          <a:xfrm>
            <a:off x="7510092" y="6497161"/>
            <a:ext cx="721468" cy="269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ctr">
            <a:spAutoFit/>
          </a:bodyPr>
          <a:lstStyle>
            <a:lvl1pPr algn="ctr">
              <a:defRPr sz="1000">
                <a:solidFill>
                  <a:srgbClr val="FFFFFF"/>
                </a:solidFill>
                <a:effectLst>
                  <a:outerShdw blurRad="38100" dist="38100" dir="2700000" rotWithShape="0">
                    <a:srgbClr val="000000"/>
                  </a:outerShdw>
                </a:effectLst>
                <a:latin typeface="Comic Sans MS"/>
                <a:ea typeface="Comic Sans MS"/>
                <a:cs typeface="Comic Sans MS"/>
                <a:sym typeface="Comic Sans MS"/>
              </a:defRPr>
            </a:lvl1pPr>
          </a:lstStyle>
          <a:p>
            <a:r>
              <a:t>9.65.03f.</a:t>
            </a:r>
          </a:p>
        </p:txBody>
      </p:sp>
      <p:sp>
        <p:nvSpPr>
          <p:cNvPr id="232" name="Title Text"/>
          <p:cNvSpPr txBox="1">
            <a:spLocks noGrp="1"/>
          </p:cNvSpPr>
          <p:nvPr>
            <p:ph type="title"/>
          </p:nvPr>
        </p:nvSpPr>
        <p:spPr>
          <a:xfrm>
            <a:off x="457200" y="274638"/>
            <a:ext cx="8229600" cy="1143001"/>
          </a:xfrm>
          <a:prstGeom prst="rect">
            <a:avLst/>
          </a:prstGeom>
        </p:spPr>
        <p:txBody>
          <a:bodyPr lIns="45719" tIns="45719" rIns="45719" bIns="45719"/>
          <a:lstStyle>
            <a:lvl1pPr>
              <a:defRPr>
                <a:effectLst>
                  <a:outerShdw blurRad="38100" dist="38100" dir="2700000" rotWithShape="0">
                    <a:srgbClr val="000000"/>
                  </a:outerShdw>
                </a:effectLst>
              </a:defRPr>
            </a:lvl1pPr>
          </a:lstStyle>
          <a:p>
            <a:r>
              <a:t>Title Text</a:t>
            </a:r>
          </a:p>
        </p:txBody>
      </p:sp>
      <p:sp>
        <p:nvSpPr>
          <p:cNvPr id="233" name="Body Level One…"/>
          <p:cNvSpPr txBox="1">
            <a:spLocks noGrp="1"/>
          </p:cNvSpPr>
          <p:nvPr>
            <p:ph type="body" idx="1"/>
          </p:nvPr>
        </p:nvSpPr>
        <p:spPr>
          <a:prstGeom prst="rect">
            <a:avLst/>
          </a:prstGeom>
        </p:spPr>
        <p:txBody>
          <a:bodyPr lIns="45719" tIns="45719" rIns="45719" bIns="45719"/>
          <a:lstStyle>
            <a:lvl1pPr>
              <a:buChar char="n"/>
              <a:defRPr>
                <a:effectLst>
                  <a:outerShdw blurRad="38100" dist="38100" dir="2700000" rotWithShape="0">
                    <a:srgbClr val="000000"/>
                  </a:outerShdw>
                </a:effectLst>
              </a:defRPr>
            </a:lvl1pPr>
            <a:lvl2pPr marL="782637" indent="-325437">
              <a:defRPr>
                <a:effectLst>
                  <a:outerShdw blurRad="38100" dist="38100" dir="2700000" rotWithShape="0">
                    <a:srgbClr val="000000"/>
                  </a:outerShdw>
                </a:effectLst>
              </a:defRPr>
            </a:lvl2pPr>
            <a:lvl3pPr marL="1219200" indent="-304800">
              <a:defRPr>
                <a:effectLst>
                  <a:outerShdw blurRad="38100" dist="38100" dir="2700000" rotWithShape="0">
                    <a:srgbClr val="000000"/>
                  </a:outerShdw>
                </a:effectLst>
              </a:defRPr>
            </a:lvl3pPr>
            <a:lvl4pPr marL="1736725" indent="-365125">
              <a:defRPr>
                <a:effectLst>
                  <a:outerShdw blurRad="38100" dist="38100" dir="2700000" rotWithShape="0">
                    <a:srgbClr val="000000"/>
                  </a:outerShdw>
                </a:effectLst>
              </a:defRPr>
            </a:lvl4pPr>
            <a:lvl5pPr marL="2193925" indent="-365125">
              <a:defRPr>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234" name="Slide Number"/>
          <p:cNvSpPr txBox="1">
            <a:spLocks noGrp="1"/>
          </p:cNvSpPr>
          <p:nvPr>
            <p:ph type="sldNum" sz="quarter" idx="2"/>
          </p:nvPr>
        </p:nvSpPr>
        <p:spPr>
          <a:xfrm>
            <a:off x="6263024" y="6209030"/>
            <a:ext cx="290176" cy="294641"/>
          </a:xfrm>
          <a:prstGeom prst="rect">
            <a:avLst/>
          </a:prstGeom>
        </p:spPr>
        <p:txBody>
          <a:bodyPr lIns="45719" tIns="45719" rIns="45719" bIns="45719"/>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Title and Content 0">
    <p:spTree>
      <p:nvGrpSpPr>
        <p:cNvPr id="1" name=""/>
        <p:cNvGrpSpPr/>
        <p:nvPr/>
      </p:nvGrpSpPr>
      <p:grpSpPr>
        <a:xfrm>
          <a:off x="0" y="0"/>
          <a:ext cx="0" cy="0"/>
          <a:chOff x="0" y="0"/>
          <a:chExt cx="0" cy="0"/>
        </a:xfrm>
      </p:grpSpPr>
      <p:sp>
        <p:nvSpPr>
          <p:cNvPr id="241" name="Rectangle 1"/>
          <p:cNvSpPr/>
          <p:nvPr/>
        </p:nvSpPr>
        <p:spPr>
          <a:xfrm>
            <a:off x="0" y="0"/>
            <a:ext cx="9144000" cy="6858000"/>
          </a:xfrm>
          <a:prstGeom prst="rect">
            <a:avLst/>
          </a:prstGeom>
          <a:gradFill>
            <a:gsLst>
              <a:gs pos="0">
                <a:schemeClr val="accent2"/>
              </a:gs>
              <a:gs pos="100000">
                <a:schemeClr val="accent2">
                  <a:lumOff val="-4745"/>
                </a:schemeClr>
              </a:gs>
            </a:gsLst>
            <a:lin ang="5400000"/>
          </a:gradFill>
          <a:ln w="12700">
            <a:miter lim="400000"/>
          </a:ln>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grpSp>
        <p:nvGrpSpPr>
          <p:cNvPr id="265" name="Group 2"/>
          <p:cNvGrpSpPr/>
          <p:nvPr/>
        </p:nvGrpSpPr>
        <p:grpSpPr>
          <a:xfrm>
            <a:off x="388937" y="322263"/>
            <a:ext cx="8377238" cy="6184901"/>
            <a:chOff x="0" y="0"/>
            <a:chExt cx="8377237" cy="6184900"/>
          </a:xfrm>
        </p:grpSpPr>
        <p:sp>
          <p:nvSpPr>
            <p:cNvPr id="242" name="Rectangle 3"/>
            <p:cNvSpPr/>
            <p:nvPr/>
          </p:nvSpPr>
          <p:spPr>
            <a:xfrm>
              <a:off x="76301" y="38178"/>
              <a:ext cx="8292987" cy="6124452"/>
            </a:xfrm>
            <a:prstGeom prst="rect">
              <a:avLst/>
            </a:prstGeom>
            <a:solidFill>
              <a:srgbClr val="535353"/>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243" name="AutoShape 4"/>
            <p:cNvSpPr/>
            <p:nvPr/>
          </p:nvSpPr>
          <p:spPr>
            <a:xfrm>
              <a:off x="4380960" y="276793"/>
              <a:ext cx="2241349" cy="547064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766" y="138"/>
                  </a:lnTo>
                  <a:lnTo>
                    <a:pt x="1394" y="207"/>
                  </a:lnTo>
                  <a:lnTo>
                    <a:pt x="2007" y="138"/>
                  </a:lnTo>
                  <a:lnTo>
                    <a:pt x="2620" y="339"/>
                  </a:lnTo>
                  <a:lnTo>
                    <a:pt x="3248" y="477"/>
                  </a:lnTo>
                  <a:lnTo>
                    <a:pt x="3860" y="616"/>
                  </a:lnTo>
                  <a:lnTo>
                    <a:pt x="4473" y="886"/>
                  </a:lnTo>
                  <a:lnTo>
                    <a:pt x="5086" y="1093"/>
                  </a:lnTo>
                  <a:lnTo>
                    <a:pt x="5239" y="1369"/>
                  </a:lnTo>
                  <a:lnTo>
                    <a:pt x="5239" y="1639"/>
                  </a:lnTo>
                  <a:lnTo>
                    <a:pt x="5867" y="1916"/>
                  </a:lnTo>
                  <a:lnTo>
                    <a:pt x="6327" y="2186"/>
                  </a:lnTo>
                  <a:lnTo>
                    <a:pt x="6327" y="2531"/>
                  </a:lnTo>
                  <a:lnTo>
                    <a:pt x="6786" y="2801"/>
                  </a:lnTo>
                  <a:lnTo>
                    <a:pt x="7093" y="3078"/>
                  </a:lnTo>
                  <a:lnTo>
                    <a:pt x="6940" y="3624"/>
                  </a:lnTo>
                  <a:lnTo>
                    <a:pt x="6940" y="3894"/>
                  </a:lnTo>
                  <a:lnTo>
                    <a:pt x="7246" y="4171"/>
                  </a:lnTo>
                  <a:lnTo>
                    <a:pt x="7399" y="4441"/>
                  </a:lnTo>
                  <a:lnTo>
                    <a:pt x="7568" y="4717"/>
                  </a:lnTo>
                  <a:lnTo>
                    <a:pt x="7568" y="5810"/>
                  </a:lnTo>
                  <a:lnTo>
                    <a:pt x="7721" y="6086"/>
                  </a:lnTo>
                  <a:lnTo>
                    <a:pt x="7399" y="6356"/>
                  </a:lnTo>
                  <a:lnTo>
                    <a:pt x="7246" y="6633"/>
                  </a:lnTo>
                  <a:lnTo>
                    <a:pt x="7246" y="7179"/>
                  </a:lnTo>
                  <a:lnTo>
                    <a:pt x="7399" y="7449"/>
                  </a:lnTo>
                  <a:lnTo>
                    <a:pt x="7399" y="7726"/>
                  </a:lnTo>
                  <a:lnTo>
                    <a:pt x="7093" y="8065"/>
                  </a:lnTo>
                  <a:lnTo>
                    <a:pt x="6940" y="8341"/>
                  </a:lnTo>
                  <a:lnTo>
                    <a:pt x="6940" y="8680"/>
                  </a:lnTo>
                  <a:lnTo>
                    <a:pt x="6633" y="8957"/>
                  </a:lnTo>
                  <a:lnTo>
                    <a:pt x="6174" y="9227"/>
                  </a:lnTo>
                  <a:lnTo>
                    <a:pt x="5867" y="9503"/>
                  </a:lnTo>
                  <a:lnTo>
                    <a:pt x="5867" y="10049"/>
                  </a:lnTo>
                  <a:lnTo>
                    <a:pt x="5561" y="10320"/>
                  </a:lnTo>
                  <a:lnTo>
                    <a:pt x="5408" y="10596"/>
                  </a:lnTo>
                  <a:lnTo>
                    <a:pt x="5561" y="10866"/>
                  </a:lnTo>
                  <a:lnTo>
                    <a:pt x="5867" y="11211"/>
                  </a:lnTo>
                  <a:lnTo>
                    <a:pt x="6786" y="11280"/>
                  </a:lnTo>
                  <a:lnTo>
                    <a:pt x="7093" y="11620"/>
                  </a:lnTo>
                  <a:lnTo>
                    <a:pt x="7399" y="11896"/>
                  </a:lnTo>
                  <a:lnTo>
                    <a:pt x="7568" y="12166"/>
                  </a:lnTo>
                  <a:lnTo>
                    <a:pt x="7568" y="12442"/>
                  </a:lnTo>
                  <a:lnTo>
                    <a:pt x="8027" y="12713"/>
                  </a:lnTo>
                  <a:lnTo>
                    <a:pt x="8027" y="12989"/>
                  </a:lnTo>
                  <a:lnTo>
                    <a:pt x="8334" y="13328"/>
                  </a:lnTo>
                  <a:lnTo>
                    <a:pt x="8946" y="13535"/>
                  </a:lnTo>
                  <a:lnTo>
                    <a:pt x="9406" y="13805"/>
                  </a:lnTo>
                  <a:lnTo>
                    <a:pt x="9559" y="14289"/>
                  </a:lnTo>
                  <a:lnTo>
                    <a:pt x="10494" y="14352"/>
                  </a:lnTo>
                  <a:lnTo>
                    <a:pt x="10800" y="14766"/>
                  </a:lnTo>
                  <a:lnTo>
                    <a:pt x="11413" y="15036"/>
                  </a:lnTo>
                  <a:lnTo>
                    <a:pt x="12041" y="15313"/>
                  </a:lnTo>
                  <a:lnTo>
                    <a:pt x="12807" y="15514"/>
                  </a:lnTo>
                  <a:lnTo>
                    <a:pt x="13420" y="15790"/>
                  </a:lnTo>
                  <a:lnTo>
                    <a:pt x="13726" y="16129"/>
                  </a:lnTo>
                  <a:lnTo>
                    <a:pt x="14507" y="16406"/>
                  </a:lnTo>
                  <a:lnTo>
                    <a:pt x="15273" y="16544"/>
                  </a:lnTo>
                  <a:lnTo>
                    <a:pt x="15733" y="16814"/>
                  </a:lnTo>
                  <a:lnTo>
                    <a:pt x="16514" y="17090"/>
                  </a:lnTo>
                  <a:lnTo>
                    <a:pt x="16974" y="17360"/>
                  </a:lnTo>
                  <a:lnTo>
                    <a:pt x="17280" y="17637"/>
                  </a:lnTo>
                  <a:lnTo>
                    <a:pt x="17740" y="17907"/>
                  </a:lnTo>
                  <a:lnTo>
                    <a:pt x="18199" y="18252"/>
                  </a:lnTo>
                  <a:lnTo>
                    <a:pt x="18827" y="18522"/>
                  </a:lnTo>
                  <a:lnTo>
                    <a:pt x="19440" y="18868"/>
                  </a:lnTo>
                  <a:lnTo>
                    <a:pt x="19593" y="19207"/>
                  </a:lnTo>
                  <a:lnTo>
                    <a:pt x="19746" y="19552"/>
                  </a:lnTo>
                  <a:lnTo>
                    <a:pt x="20206" y="19823"/>
                  </a:lnTo>
                  <a:lnTo>
                    <a:pt x="20681" y="20162"/>
                  </a:lnTo>
                  <a:lnTo>
                    <a:pt x="20834" y="20507"/>
                  </a:lnTo>
                  <a:lnTo>
                    <a:pt x="20987" y="20777"/>
                  </a:lnTo>
                  <a:lnTo>
                    <a:pt x="21294" y="21054"/>
                  </a:lnTo>
                  <a:lnTo>
                    <a:pt x="21447" y="21324"/>
                  </a:lnTo>
                  <a:lnTo>
                    <a:pt x="21447" y="21600"/>
                  </a:lnTo>
                  <a:lnTo>
                    <a:pt x="21447" y="20846"/>
                  </a:lnTo>
                  <a:lnTo>
                    <a:pt x="21600" y="20300"/>
                  </a:lnTo>
                  <a:lnTo>
                    <a:pt x="21600" y="19483"/>
                  </a:lnTo>
                  <a:lnTo>
                    <a:pt x="21140" y="19207"/>
                  </a:lnTo>
                  <a:lnTo>
                    <a:pt x="20528" y="19207"/>
                  </a:lnTo>
                  <a:lnTo>
                    <a:pt x="20053" y="18730"/>
                  </a:lnTo>
                  <a:lnTo>
                    <a:pt x="19900" y="18453"/>
                  </a:lnTo>
                  <a:lnTo>
                    <a:pt x="19287" y="17976"/>
                  </a:lnTo>
                  <a:lnTo>
                    <a:pt x="18980" y="17706"/>
                  </a:lnTo>
                  <a:lnTo>
                    <a:pt x="18046" y="17291"/>
                  </a:lnTo>
                  <a:lnTo>
                    <a:pt x="16820" y="17090"/>
                  </a:lnTo>
                  <a:lnTo>
                    <a:pt x="15886" y="17090"/>
                  </a:lnTo>
                  <a:lnTo>
                    <a:pt x="15426" y="16198"/>
                  </a:lnTo>
                  <a:lnTo>
                    <a:pt x="15273" y="15790"/>
                  </a:lnTo>
                  <a:lnTo>
                    <a:pt x="14814" y="15514"/>
                  </a:lnTo>
                  <a:lnTo>
                    <a:pt x="13573" y="15451"/>
                  </a:lnTo>
                  <a:lnTo>
                    <a:pt x="12347" y="15382"/>
                  </a:lnTo>
                  <a:lnTo>
                    <a:pt x="11719" y="15313"/>
                  </a:lnTo>
                  <a:lnTo>
                    <a:pt x="11566" y="14766"/>
                  </a:lnTo>
                  <a:lnTo>
                    <a:pt x="11260" y="14490"/>
                  </a:lnTo>
                  <a:lnTo>
                    <a:pt x="10953" y="14151"/>
                  </a:lnTo>
                  <a:lnTo>
                    <a:pt x="10340" y="13874"/>
                  </a:lnTo>
                  <a:lnTo>
                    <a:pt x="9728" y="13736"/>
                  </a:lnTo>
                  <a:lnTo>
                    <a:pt x="8487" y="13190"/>
                  </a:lnTo>
                  <a:lnTo>
                    <a:pt x="8180" y="12920"/>
                  </a:lnTo>
                  <a:lnTo>
                    <a:pt x="8180" y="12304"/>
                  </a:lnTo>
                  <a:lnTo>
                    <a:pt x="8027" y="11896"/>
                  </a:lnTo>
                  <a:lnTo>
                    <a:pt x="7568" y="11551"/>
                  </a:lnTo>
                  <a:lnTo>
                    <a:pt x="6786" y="11211"/>
                  </a:lnTo>
                  <a:lnTo>
                    <a:pt x="6327" y="10935"/>
                  </a:lnTo>
                  <a:lnTo>
                    <a:pt x="6020" y="10596"/>
                  </a:lnTo>
                  <a:lnTo>
                    <a:pt x="6174" y="10250"/>
                  </a:lnTo>
                  <a:lnTo>
                    <a:pt x="6174" y="9980"/>
                  </a:lnTo>
                  <a:lnTo>
                    <a:pt x="6327" y="9704"/>
                  </a:lnTo>
                  <a:lnTo>
                    <a:pt x="6633" y="9365"/>
                  </a:lnTo>
                  <a:lnTo>
                    <a:pt x="6633" y="9088"/>
                  </a:lnTo>
                  <a:lnTo>
                    <a:pt x="7093" y="8749"/>
                  </a:lnTo>
                  <a:lnTo>
                    <a:pt x="7399" y="8473"/>
                  </a:lnTo>
                  <a:lnTo>
                    <a:pt x="7568" y="8134"/>
                  </a:lnTo>
                  <a:lnTo>
                    <a:pt x="7568" y="7864"/>
                  </a:lnTo>
                  <a:lnTo>
                    <a:pt x="7399" y="7587"/>
                  </a:lnTo>
                  <a:lnTo>
                    <a:pt x="7568" y="7311"/>
                  </a:lnTo>
                  <a:lnTo>
                    <a:pt x="8027" y="6702"/>
                  </a:lnTo>
                  <a:lnTo>
                    <a:pt x="8027" y="5471"/>
                  </a:lnTo>
                  <a:lnTo>
                    <a:pt x="7874" y="5056"/>
                  </a:lnTo>
                  <a:lnTo>
                    <a:pt x="8027" y="4786"/>
                  </a:lnTo>
                  <a:lnTo>
                    <a:pt x="8334" y="4441"/>
                  </a:lnTo>
                  <a:lnTo>
                    <a:pt x="8180" y="4032"/>
                  </a:lnTo>
                  <a:lnTo>
                    <a:pt x="8027" y="3762"/>
                  </a:lnTo>
                  <a:lnTo>
                    <a:pt x="7874" y="3486"/>
                  </a:lnTo>
                  <a:lnTo>
                    <a:pt x="8487" y="3279"/>
                  </a:lnTo>
                  <a:lnTo>
                    <a:pt x="8946" y="3009"/>
                  </a:lnTo>
                  <a:lnTo>
                    <a:pt x="9100" y="2732"/>
                  </a:lnTo>
                  <a:lnTo>
                    <a:pt x="10187" y="2462"/>
                  </a:lnTo>
                  <a:lnTo>
                    <a:pt x="11106" y="1916"/>
                  </a:lnTo>
                  <a:lnTo>
                    <a:pt x="12041" y="1501"/>
                  </a:lnTo>
                  <a:lnTo>
                    <a:pt x="12654" y="1369"/>
                  </a:lnTo>
                  <a:lnTo>
                    <a:pt x="13113" y="1093"/>
                  </a:lnTo>
                  <a:lnTo>
                    <a:pt x="13113" y="823"/>
                  </a:lnTo>
                  <a:lnTo>
                    <a:pt x="13420" y="477"/>
                  </a:lnTo>
                  <a:lnTo>
                    <a:pt x="14048" y="276"/>
                  </a:lnTo>
                  <a:lnTo>
                    <a:pt x="14660" y="0"/>
                  </a:lnTo>
                  <a:lnTo>
                    <a:pt x="14048" y="69"/>
                  </a:lnTo>
                  <a:lnTo>
                    <a:pt x="13113" y="138"/>
                  </a:lnTo>
                  <a:lnTo>
                    <a:pt x="12194" y="276"/>
                  </a:lnTo>
                  <a:lnTo>
                    <a:pt x="11719" y="546"/>
                  </a:lnTo>
                  <a:lnTo>
                    <a:pt x="11888" y="823"/>
                  </a:lnTo>
                  <a:lnTo>
                    <a:pt x="11566" y="1093"/>
                  </a:lnTo>
                  <a:lnTo>
                    <a:pt x="11566" y="1369"/>
                  </a:lnTo>
                  <a:lnTo>
                    <a:pt x="12654" y="1438"/>
                  </a:lnTo>
                  <a:lnTo>
                    <a:pt x="12041" y="1708"/>
                  </a:lnTo>
                  <a:lnTo>
                    <a:pt x="11413" y="1916"/>
                  </a:lnTo>
                  <a:lnTo>
                    <a:pt x="10800" y="2186"/>
                  </a:lnTo>
                  <a:lnTo>
                    <a:pt x="10187" y="2663"/>
                  </a:lnTo>
                  <a:lnTo>
                    <a:pt x="9559" y="2732"/>
                  </a:lnTo>
                  <a:lnTo>
                    <a:pt x="8946" y="2939"/>
                  </a:lnTo>
                  <a:lnTo>
                    <a:pt x="8334" y="3009"/>
                  </a:lnTo>
                  <a:lnTo>
                    <a:pt x="8180" y="3279"/>
                  </a:lnTo>
                  <a:lnTo>
                    <a:pt x="8180" y="3555"/>
                  </a:lnTo>
                  <a:lnTo>
                    <a:pt x="7568" y="3894"/>
                  </a:lnTo>
                  <a:lnTo>
                    <a:pt x="7399" y="4171"/>
                  </a:lnTo>
                  <a:lnTo>
                    <a:pt x="7399" y="4441"/>
                  </a:lnTo>
                  <a:lnTo>
                    <a:pt x="7399" y="3894"/>
                  </a:lnTo>
                  <a:lnTo>
                    <a:pt x="7246" y="3210"/>
                  </a:lnTo>
                  <a:lnTo>
                    <a:pt x="7093" y="2801"/>
                  </a:lnTo>
                  <a:lnTo>
                    <a:pt x="6940" y="2531"/>
                  </a:lnTo>
                  <a:lnTo>
                    <a:pt x="6786" y="2186"/>
                  </a:lnTo>
                  <a:lnTo>
                    <a:pt x="6327" y="1916"/>
                  </a:lnTo>
                  <a:lnTo>
                    <a:pt x="5867" y="1639"/>
                  </a:lnTo>
                  <a:lnTo>
                    <a:pt x="5867" y="1369"/>
                  </a:lnTo>
                  <a:lnTo>
                    <a:pt x="5408" y="1093"/>
                  </a:lnTo>
                  <a:lnTo>
                    <a:pt x="4780" y="886"/>
                  </a:lnTo>
                  <a:lnTo>
                    <a:pt x="4626" y="616"/>
                  </a:lnTo>
                  <a:lnTo>
                    <a:pt x="4014" y="477"/>
                  </a:lnTo>
                  <a:lnTo>
                    <a:pt x="3401" y="477"/>
                  </a:lnTo>
                  <a:lnTo>
                    <a:pt x="2773" y="207"/>
                  </a:lnTo>
                  <a:lnTo>
                    <a:pt x="2160" y="69"/>
                  </a:lnTo>
                  <a:lnTo>
                    <a:pt x="1547" y="0"/>
                  </a:lnTo>
                  <a:lnTo>
                    <a:pt x="919" y="69"/>
                  </a:lnTo>
                  <a:lnTo>
                    <a:pt x="306" y="69"/>
                  </a:lnTo>
                  <a:lnTo>
                    <a:pt x="0" y="0"/>
                  </a:lnTo>
                </a:path>
              </a:pathLst>
            </a:custGeom>
            <a:solidFill>
              <a:srgbClr val="494949"/>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244" name="AutoShape 5"/>
            <p:cNvSpPr/>
            <p:nvPr/>
          </p:nvSpPr>
          <p:spPr>
            <a:xfrm>
              <a:off x="438731" y="5107950"/>
              <a:ext cx="3121993" cy="77788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40" y="1899"/>
                  </a:lnTo>
                  <a:lnTo>
                    <a:pt x="891" y="2871"/>
                  </a:lnTo>
                  <a:lnTo>
                    <a:pt x="1551" y="2871"/>
                  </a:lnTo>
                  <a:lnTo>
                    <a:pt x="1991" y="3357"/>
                  </a:lnTo>
                  <a:lnTo>
                    <a:pt x="2552" y="3357"/>
                  </a:lnTo>
                  <a:lnTo>
                    <a:pt x="2991" y="4815"/>
                  </a:lnTo>
                  <a:lnTo>
                    <a:pt x="3992" y="5742"/>
                  </a:lnTo>
                  <a:lnTo>
                    <a:pt x="5983" y="5742"/>
                  </a:lnTo>
                  <a:lnTo>
                    <a:pt x="6643" y="6228"/>
                  </a:lnTo>
                  <a:lnTo>
                    <a:pt x="7314" y="6714"/>
                  </a:lnTo>
                  <a:lnTo>
                    <a:pt x="7754" y="8658"/>
                  </a:lnTo>
                  <a:lnTo>
                    <a:pt x="7974" y="10557"/>
                  </a:lnTo>
                  <a:lnTo>
                    <a:pt x="8413" y="11043"/>
                  </a:lnTo>
                  <a:lnTo>
                    <a:pt x="8974" y="11043"/>
                  </a:lnTo>
                  <a:lnTo>
                    <a:pt x="9964" y="11529"/>
                  </a:lnTo>
                  <a:lnTo>
                    <a:pt x="10635" y="11043"/>
                  </a:lnTo>
                  <a:lnTo>
                    <a:pt x="11075" y="11529"/>
                  </a:lnTo>
                  <a:lnTo>
                    <a:pt x="11746" y="11529"/>
                  </a:lnTo>
                  <a:lnTo>
                    <a:pt x="12626" y="11043"/>
                  </a:lnTo>
                  <a:lnTo>
                    <a:pt x="13066" y="11529"/>
                  </a:lnTo>
                  <a:lnTo>
                    <a:pt x="13407" y="13428"/>
                  </a:lnTo>
                  <a:lnTo>
                    <a:pt x="13846" y="14400"/>
                  </a:lnTo>
                  <a:lnTo>
                    <a:pt x="14286" y="13914"/>
                  </a:lnTo>
                  <a:lnTo>
                    <a:pt x="14737" y="15372"/>
                  </a:lnTo>
                  <a:lnTo>
                    <a:pt x="15177" y="16785"/>
                  </a:lnTo>
                  <a:lnTo>
                    <a:pt x="16057" y="18729"/>
                  </a:lnTo>
                  <a:lnTo>
                    <a:pt x="16508" y="19701"/>
                  </a:lnTo>
                  <a:lnTo>
                    <a:pt x="18279" y="19701"/>
                  </a:lnTo>
                  <a:lnTo>
                    <a:pt x="18829" y="20142"/>
                  </a:lnTo>
                  <a:lnTo>
                    <a:pt x="20269" y="20142"/>
                  </a:lnTo>
                  <a:lnTo>
                    <a:pt x="20709" y="20628"/>
                  </a:lnTo>
                  <a:lnTo>
                    <a:pt x="21160" y="21600"/>
                  </a:lnTo>
                  <a:lnTo>
                    <a:pt x="21600" y="21600"/>
                  </a:lnTo>
                  <a:lnTo>
                    <a:pt x="21050" y="20628"/>
                  </a:lnTo>
                  <a:lnTo>
                    <a:pt x="20489" y="20628"/>
                  </a:lnTo>
                  <a:lnTo>
                    <a:pt x="20049" y="19701"/>
                  </a:lnTo>
                  <a:lnTo>
                    <a:pt x="18609" y="19701"/>
                  </a:lnTo>
                  <a:lnTo>
                    <a:pt x="18169" y="18243"/>
                  </a:lnTo>
                  <a:lnTo>
                    <a:pt x="17718" y="17757"/>
                  </a:lnTo>
                  <a:lnTo>
                    <a:pt x="17278" y="17757"/>
                  </a:lnTo>
                  <a:lnTo>
                    <a:pt x="16838" y="18243"/>
                  </a:lnTo>
                  <a:lnTo>
                    <a:pt x="16398" y="17757"/>
                  </a:lnTo>
                  <a:lnTo>
                    <a:pt x="15947" y="16299"/>
                  </a:lnTo>
                  <a:lnTo>
                    <a:pt x="15507" y="15372"/>
                  </a:lnTo>
                  <a:lnTo>
                    <a:pt x="15067" y="15372"/>
                  </a:lnTo>
                  <a:lnTo>
                    <a:pt x="14616" y="13428"/>
                  </a:lnTo>
                  <a:lnTo>
                    <a:pt x="14176" y="12015"/>
                  </a:lnTo>
                  <a:lnTo>
                    <a:pt x="13736" y="11529"/>
                  </a:lnTo>
                  <a:lnTo>
                    <a:pt x="13297" y="12501"/>
                  </a:lnTo>
                  <a:lnTo>
                    <a:pt x="12406" y="8658"/>
                  </a:lnTo>
                  <a:lnTo>
                    <a:pt x="11515" y="5742"/>
                  </a:lnTo>
                  <a:lnTo>
                    <a:pt x="11075" y="5301"/>
                  </a:lnTo>
                  <a:lnTo>
                    <a:pt x="10195" y="5742"/>
                  </a:lnTo>
                  <a:lnTo>
                    <a:pt x="10085" y="8172"/>
                  </a:lnTo>
                  <a:lnTo>
                    <a:pt x="9744" y="10071"/>
                  </a:lnTo>
                  <a:lnTo>
                    <a:pt x="9304" y="10557"/>
                  </a:lnTo>
                  <a:lnTo>
                    <a:pt x="8864" y="10071"/>
                  </a:lnTo>
                  <a:lnTo>
                    <a:pt x="8413" y="9099"/>
                  </a:lnTo>
                  <a:lnTo>
                    <a:pt x="7974" y="8658"/>
                  </a:lnTo>
                  <a:lnTo>
                    <a:pt x="7424" y="6714"/>
                  </a:lnTo>
                  <a:lnTo>
                    <a:pt x="6863" y="6714"/>
                  </a:lnTo>
                  <a:lnTo>
                    <a:pt x="6423" y="6228"/>
                  </a:lnTo>
                  <a:lnTo>
                    <a:pt x="5983" y="4815"/>
                  </a:lnTo>
                  <a:lnTo>
                    <a:pt x="4432" y="4815"/>
                  </a:lnTo>
                  <a:lnTo>
                    <a:pt x="3882" y="3357"/>
                  </a:lnTo>
                  <a:lnTo>
                    <a:pt x="3431" y="2871"/>
                  </a:lnTo>
                  <a:lnTo>
                    <a:pt x="2881" y="3843"/>
                  </a:lnTo>
                  <a:lnTo>
                    <a:pt x="2442" y="3843"/>
                  </a:lnTo>
                  <a:lnTo>
                    <a:pt x="1991" y="1899"/>
                  </a:lnTo>
                  <a:lnTo>
                    <a:pt x="1551" y="1458"/>
                  </a:lnTo>
                  <a:lnTo>
                    <a:pt x="1111" y="1458"/>
                  </a:lnTo>
                  <a:lnTo>
                    <a:pt x="660" y="1899"/>
                  </a:lnTo>
                  <a:lnTo>
                    <a:pt x="220" y="486"/>
                  </a:lnTo>
                  <a:lnTo>
                    <a:pt x="0" y="0"/>
                  </a:lnTo>
                </a:path>
              </a:pathLst>
            </a:custGeom>
            <a:solidFill>
              <a:srgbClr val="494949"/>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245" name="AutoShape 6"/>
            <p:cNvSpPr/>
            <p:nvPr/>
          </p:nvSpPr>
          <p:spPr>
            <a:xfrm>
              <a:off x="6577799" y="310199"/>
              <a:ext cx="1664312" cy="2804523"/>
            </a:xfrm>
            <a:custGeom>
              <a:avLst/>
              <a:gdLst/>
              <a:ahLst/>
              <a:cxnLst>
                <a:cxn ang="0">
                  <a:pos x="wd2" y="hd2"/>
                </a:cxn>
                <a:cxn ang="5400000">
                  <a:pos x="wd2" y="hd2"/>
                </a:cxn>
                <a:cxn ang="10800000">
                  <a:pos x="wd2" y="hd2"/>
                </a:cxn>
                <a:cxn ang="16200000">
                  <a:pos x="wd2" y="hd2"/>
                </a:cxn>
              </a:cxnLst>
              <a:rect l="0" t="0" r="r" b="b"/>
              <a:pathLst>
                <a:path w="21600" h="21600" extrusionOk="0">
                  <a:moveTo>
                    <a:pt x="21538" y="0"/>
                  </a:moveTo>
                  <a:lnTo>
                    <a:pt x="20272" y="931"/>
                  </a:lnTo>
                  <a:lnTo>
                    <a:pt x="19442" y="1335"/>
                  </a:lnTo>
                  <a:lnTo>
                    <a:pt x="18820" y="1862"/>
                  </a:lnTo>
                  <a:lnTo>
                    <a:pt x="17969" y="1605"/>
                  </a:lnTo>
                  <a:lnTo>
                    <a:pt x="16309" y="1605"/>
                  </a:lnTo>
                  <a:lnTo>
                    <a:pt x="15458" y="1862"/>
                  </a:lnTo>
                  <a:lnTo>
                    <a:pt x="15043" y="2401"/>
                  </a:lnTo>
                  <a:lnTo>
                    <a:pt x="14213" y="2806"/>
                  </a:lnTo>
                  <a:lnTo>
                    <a:pt x="13383" y="2806"/>
                  </a:lnTo>
                  <a:lnTo>
                    <a:pt x="12533" y="3063"/>
                  </a:lnTo>
                  <a:lnTo>
                    <a:pt x="11703" y="3467"/>
                  </a:lnTo>
                  <a:lnTo>
                    <a:pt x="10873" y="3467"/>
                  </a:lnTo>
                  <a:lnTo>
                    <a:pt x="10043" y="3737"/>
                  </a:lnTo>
                  <a:lnTo>
                    <a:pt x="9192" y="4264"/>
                  </a:lnTo>
                  <a:lnTo>
                    <a:pt x="8569" y="4803"/>
                  </a:lnTo>
                  <a:lnTo>
                    <a:pt x="7947" y="5330"/>
                  </a:lnTo>
                  <a:lnTo>
                    <a:pt x="7117" y="5464"/>
                  </a:lnTo>
                  <a:lnTo>
                    <a:pt x="7117" y="6261"/>
                  </a:lnTo>
                  <a:lnTo>
                    <a:pt x="6889" y="6800"/>
                  </a:lnTo>
                  <a:lnTo>
                    <a:pt x="6266" y="7339"/>
                  </a:lnTo>
                  <a:lnTo>
                    <a:pt x="5436" y="7461"/>
                  </a:lnTo>
                  <a:lnTo>
                    <a:pt x="4606" y="7339"/>
                  </a:lnTo>
                  <a:lnTo>
                    <a:pt x="3756" y="7461"/>
                  </a:lnTo>
                  <a:lnTo>
                    <a:pt x="2926" y="8000"/>
                  </a:lnTo>
                  <a:lnTo>
                    <a:pt x="2096" y="8135"/>
                  </a:lnTo>
                  <a:lnTo>
                    <a:pt x="1245" y="8000"/>
                  </a:lnTo>
                  <a:lnTo>
                    <a:pt x="415" y="8135"/>
                  </a:lnTo>
                  <a:lnTo>
                    <a:pt x="0" y="8662"/>
                  </a:lnTo>
                  <a:lnTo>
                    <a:pt x="830" y="8932"/>
                  </a:lnTo>
                  <a:lnTo>
                    <a:pt x="1681" y="8932"/>
                  </a:lnTo>
                  <a:lnTo>
                    <a:pt x="2511" y="9471"/>
                  </a:lnTo>
                  <a:lnTo>
                    <a:pt x="2926" y="9998"/>
                  </a:lnTo>
                  <a:lnTo>
                    <a:pt x="4606" y="9998"/>
                  </a:lnTo>
                  <a:lnTo>
                    <a:pt x="5436" y="10132"/>
                  </a:lnTo>
                  <a:lnTo>
                    <a:pt x="6266" y="10537"/>
                  </a:lnTo>
                  <a:lnTo>
                    <a:pt x="7117" y="11063"/>
                  </a:lnTo>
                  <a:lnTo>
                    <a:pt x="7947" y="11198"/>
                  </a:lnTo>
                  <a:lnTo>
                    <a:pt x="9607" y="11198"/>
                  </a:lnTo>
                  <a:lnTo>
                    <a:pt x="10458" y="11333"/>
                  </a:lnTo>
                  <a:lnTo>
                    <a:pt x="10873" y="10806"/>
                  </a:lnTo>
                  <a:lnTo>
                    <a:pt x="11288" y="10267"/>
                  </a:lnTo>
                  <a:lnTo>
                    <a:pt x="12118" y="9998"/>
                  </a:lnTo>
                  <a:lnTo>
                    <a:pt x="12761" y="9471"/>
                  </a:lnTo>
                  <a:lnTo>
                    <a:pt x="13591" y="9605"/>
                  </a:lnTo>
                  <a:lnTo>
                    <a:pt x="14006" y="10132"/>
                  </a:lnTo>
                  <a:lnTo>
                    <a:pt x="14628" y="10671"/>
                  </a:lnTo>
                  <a:lnTo>
                    <a:pt x="14836" y="11198"/>
                  </a:lnTo>
                  <a:lnTo>
                    <a:pt x="15251" y="11737"/>
                  </a:lnTo>
                  <a:lnTo>
                    <a:pt x="16101" y="12803"/>
                  </a:lnTo>
                  <a:lnTo>
                    <a:pt x="16516" y="13330"/>
                  </a:lnTo>
                  <a:lnTo>
                    <a:pt x="16516" y="13869"/>
                  </a:lnTo>
                  <a:lnTo>
                    <a:pt x="17554" y="14531"/>
                  </a:lnTo>
                  <a:lnTo>
                    <a:pt x="18176" y="15070"/>
                  </a:lnTo>
                  <a:lnTo>
                    <a:pt x="18176" y="15597"/>
                  </a:lnTo>
                  <a:lnTo>
                    <a:pt x="18405" y="16136"/>
                  </a:lnTo>
                  <a:lnTo>
                    <a:pt x="18820" y="16663"/>
                  </a:lnTo>
                  <a:lnTo>
                    <a:pt x="19027" y="17202"/>
                  </a:lnTo>
                  <a:lnTo>
                    <a:pt x="19027" y="18267"/>
                  </a:lnTo>
                  <a:lnTo>
                    <a:pt x="19857" y="18794"/>
                  </a:lnTo>
                  <a:lnTo>
                    <a:pt x="20272" y="19333"/>
                  </a:lnTo>
                  <a:lnTo>
                    <a:pt x="20272" y="19872"/>
                  </a:lnTo>
                  <a:lnTo>
                    <a:pt x="21102" y="20399"/>
                  </a:lnTo>
                  <a:lnTo>
                    <a:pt x="21102" y="20938"/>
                  </a:lnTo>
                  <a:lnTo>
                    <a:pt x="21538" y="21416"/>
                  </a:lnTo>
                  <a:lnTo>
                    <a:pt x="21600" y="21600"/>
                  </a:lnTo>
                  <a:lnTo>
                    <a:pt x="21538" y="0"/>
                  </a:lnTo>
                </a:path>
              </a:pathLst>
            </a:custGeom>
            <a:solidFill>
              <a:srgbClr val="656565"/>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246" name="AutoShape 7"/>
            <p:cNvSpPr/>
            <p:nvPr/>
          </p:nvSpPr>
          <p:spPr>
            <a:xfrm>
              <a:off x="406938" y="1625762"/>
              <a:ext cx="7768417" cy="223025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77" y="339"/>
                  </a:lnTo>
                  <a:lnTo>
                    <a:pt x="358" y="508"/>
                  </a:lnTo>
                  <a:lnTo>
                    <a:pt x="535" y="169"/>
                  </a:lnTo>
                  <a:lnTo>
                    <a:pt x="668" y="832"/>
                  </a:lnTo>
                  <a:lnTo>
                    <a:pt x="850" y="1171"/>
                  </a:lnTo>
                  <a:lnTo>
                    <a:pt x="982" y="1849"/>
                  </a:lnTo>
                  <a:lnTo>
                    <a:pt x="1071" y="2511"/>
                  </a:lnTo>
                  <a:lnTo>
                    <a:pt x="1115" y="3174"/>
                  </a:lnTo>
                  <a:lnTo>
                    <a:pt x="1248" y="3852"/>
                  </a:lnTo>
                  <a:lnTo>
                    <a:pt x="1429" y="4191"/>
                  </a:lnTo>
                  <a:lnTo>
                    <a:pt x="1606" y="4191"/>
                  </a:lnTo>
                  <a:lnTo>
                    <a:pt x="1783" y="3852"/>
                  </a:lnTo>
                  <a:lnTo>
                    <a:pt x="2142" y="3852"/>
                  </a:lnTo>
                  <a:lnTo>
                    <a:pt x="2319" y="4021"/>
                  </a:lnTo>
                  <a:lnTo>
                    <a:pt x="2500" y="4684"/>
                  </a:lnTo>
                  <a:lnTo>
                    <a:pt x="2633" y="5361"/>
                  </a:lnTo>
                  <a:lnTo>
                    <a:pt x="2810" y="5854"/>
                  </a:lnTo>
                  <a:lnTo>
                    <a:pt x="2947" y="6532"/>
                  </a:lnTo>
                  <a:lnTo>
                    <a:pt x="3036" y="7195"/>
                  </a:lnTo>
                  <a:lnTo>
                    <a:pt x="3036" y="8535"/>
                  </a:lnTo>
                  <a:lnTo>
                    <a:pt x="3124" y="9383"/>
                  </a:lnTo>
                  <a:lnTo>
                    <a:pt x="3213" y="10215"/>
                  </a:lnTo>
                  <a:lnTo>
                    <a:pt x="3390" y="10877"/>
                  </a:lnTo>
                  <a:lnTo>
                    <a:pt x="3571" y="11047"/>
                  </a:lnTo>
                  <a:lnTo>
                    <a:pt x="3748" y="10384"/>
                  </a:lnTo>
                  <a:lnTo>
                    <a:pt x="3925" y="10045"/>
                  </a:lnTo>
                  <a:lnTo>
                    <a:pt x="4018" y="10723"/>
                  </a:lnTo>
                  <a:lnTo>
                    <a:pt x="4062" y="11385"/>
                  </a:lnTo>
                  <a:lnTo>
                    <a:pt x="3974" y="12063"/>
                  </a:lnTo>
                  <a:lnTo>
                    <a:pt x="3925" y="12726"/>
                  </a:lnTo>
                  <a:lnTo>
                    <a:pt x="4107" y="13388"/>
                  </a:lnTo>
                  <a:lnTo>
                    <a:pt x="4284" y="13065"/>
                  </a:lnTo>
                  <a:lnTo>
                    <a:pt x="4461" y="12556"/>
                  </a:lnTo>
                  <a:lnTo>
                    <a:pt x="4642" y="12726"/>
                  </a:lnTo>
                  <a:lnTo>
                    <a:pt x="4819" y="13065"/>
                  </a:lnTo>
                  <a:lnTo>
                    <a:pt x="4996" y="13065"/>
                  </a:lnTo>
                  <a:lnTo>
                    <a:pt x="5178" y="13234"/>
                  </a:lnTo>
                  <a:lnTo>
                    <a:pt x="5355" y="13388"/>
                  </a:lnTo>
                  <a:lnTo>
                    <a:pt x="5399" y="12726"/>
                  </a:lnTo>
                  <a:lnTo>
                    <a:pt x="5580" y="12556"/>
                  </a:lnTo>
                  <a:lnTo>
                    <a:pt x="5757" y="12726"/>
                  </a:lnTo>
                  <a:lnTo>
                    <a:pt x="5934" y="12556"/>
                  </a:lnTo>
                  <a:lnTo>
                    <a:pt x="5890" y="11894"/>
                  </a:lnTo>
                  <a:lnTo>
                    <a:pt x="5890" y="11216"/>
                  </a:lnTo>
                  <a:lnTo>
                    <a:pt x="6072" y="10723"/>
                  </a:lnTo>
                  <a:lnTo>
                    <a:pt x="6160" y="10045"/>
                  </a:lnTo>
                  <a:lnTo>
                    <a:pt x="6116" y="9383"/>
                  </a:lnTo>
                  <a:lnTo>
                    <a:pt x="6249" y="8705"/>
                  </a:lnTo>
                  <a:lnTo>
                    <a:pt x="6249" y="8042"/>
                  </a:lnTo>
                  <a:lnTo>
                    <a:pt x="6072" y="7703"/>
                  </a:lnTo>
                  <a:lnTo>
                    <a:pt x="5890" y="6871"/>
                  </a:lnTo>
                  <a:lnTo>
                    <a:pt x="5757" y="6193"/>
                  </a:lnTo>
                  <a:lnTo>
                    <a:pt x="5713" y="5531"/>
                  </a:lnTo>
                  <a:lnTo>
                    <a:pt x="5713" y="4853"/>
                  </a:lnTo>
                  <a:lnTo>
                    <a:pt x="5757" y="4191"/>
                  </a:lnTo>
                  <a:lnTo>
                    <a:pt x="5934" y="3513"/>
                  </a:lnTo>
                  <a:lnTo>
                    <a:pt x="6072" y="2850"/>
                  </a:lnTo>
                  <a:lnTo>
                    <a:pt x="6249" y="2511"/>
                  </a:lnTo>
                  <a:lnTo>
                    <a:pt x="6381" y="3174"/>
                  </a:lnTo>
                  <a:lnTo>
                    <a:pt x="6558" y="3343"/>
                  </a:lnTo>
                  <a:lnTo>
                    <a:pt x="6740" y="3174"/>
                  </a:lnTo>
                  <a:lnTo>
                    <a:pt x="7094" y="3174"/>
                  </a:lnTo>
                  <a:lnTo>
                    <a:pt x="7319" y="3020"/>
                  </a:lnTo>
                  <a:lnTo>
                    <a:pt x="7496" y="2850"/>
                  </a:lnTo>
                  <a:lnTo>
                    <a:pt x="7678" y="2850"/>
                  </a:lnTo>
                  <a:lnTo>
                    <a:pt x="7855" y="3174"/>
                  </a:lnTo>
                  <a:lnTo>
                    <a:pt x="7899" y="3852"/>
                  </a:lnTo>
                  <a:lnTo>
                    <a:pt x="8076" y="3852"/>
                  </a:lnTo>
                  <a:lnTo>
                    <a:pt x="8258" y="4360"/>
                  </a:lnTo>
                  <a:lnTo>
                    <a:pt x="8435" y="4853"/>
                  </a:lnTo>
                  <a:lnTo>
                    <a:pt x="8612" y="4514"/>
                  </a:lnTo>
                  <a:lnTo>
                    <a:pt x="8705" y="3852"/>
                  </a:lnTo>
                  <a:lnTo>
                    <a:pt x="8749" y="3174"/>
                  </a:lnTo>
                  <a:lnTo>
                    <a:pt x="8837" y="2511"/>
                  </a:lnTo>
                  <a:lnTo>
                    <a:pt x="9014" y="2342"/>
                  </a:lnTo>
                  <a:lnTo>
                    <a:pt x="9059" y="3020"/>
                  </a:lnTo>
                  <a:lnTo>
                    <a:pt x="9240" y="3343"/>
                  </a:lnTo>
                  <a:lnTo>
                    <a:pt x="9417" y="3343"/>
                  </a:lnTo>
                  <a:lnTo>
                    <a:pt x="9461" y="2681"/>
                  </a:lnTo>
                  <a:lnTo>
                    <a:pt x="9461" y="2003"/>
                  </a:lnTo>
                  <a:lnTo>
                    <a:pt x="9638" y="1849"/>
                  </a:lnTo>
                  <a:lnTo>
                    <a:pt x="9820" y="1849"/>
                  </a:lnTo>
                  <a:lnTo>
                    <a:pt x="9997" y="2511"/>
                  </a:lnTo>
                  <a:lnTo>
                    <a:pt x="10174" y="3020"/>
                  </a:lnTo>
                  <a:lnTo>
                    <a:pt x="10355" y="3020"/>
                  </a:lnTo>
                  <a:lnTo>
                    <a:pt x="10532" y="3343"/>
                  </a:lnTo>
                  <a:lnTo>
                    <a:pt x="10709" y="4021"/>
                  </a:lnTo>
                  <a:lnTo>
                    <a:pt x="10846" y="4684"/>
                  </a:lnTo>
                  <a:lnTo>
                    <a:pt x="11023" y="5192"/>
                  </a:lnTo>
                  <a:lnTo>
                    <a:pt x="11200" y="5361"/>
                  </a:lnTo>
                  <a:lnTo>
                    <a:pt x="11559" y="5361"/>
                  </a:lnTo>
                  <a:lnTo>
                    <a:pt x="11736" y="5531"/>
                  </a:lnTo>
                  <a:lnTo>
                    <a:pt x="11917" y="5700"/>
                  </a:lnTo>
                  <a:lnTo>
                    <a:pt x="12094" y="6024"/>
                  </a:lnTo>
                  <a:lnTo>
                    <a:pt x="12271" y="6702"/>
                  </a:lnTo>
                  <a:lnTo>
                    <a:pt x="12316" y="7364"/>
                  </a:lnTo>
                  <a:lnTo>
                    <a:pt x="12409" y="8042"/>
                  </a:lnTo>
                  <a:lnTo>
                    <a:pt x="12630" y="8705"/>
                  </a:lnTo>
                  <a:lnTo>
                    <a:pt x="12807" y="8874"/>
                  </a:lnTo>
                  <a:lnTo>
                    <a:pt x="13568" y="8874"/>
                  </a:lnTo>
                  <a:lnTo>
                    <a:pt x="13745" y="9044"/>
                  </a:lnTo>
                  <a:lnTo>
                    <a:pt x="13922" y="9383"/>
                  </a:lnTo>
                  <a:lnTo>
                    <a:pt x="14059" y="10045"/>
                  </a:lnTo>
                  <a:lnTo>
                    <a:pt x="14236" y="10553"/>
                  </a:lnTo>
                  <a:lnTo>
                    <a:pt x="14413" y="10723"/>
                  </a:lnTo>
                  <a:lnTo>
                    <a:pt x="14595" y="11216"/>
                  </a:lnTo>
                  <a:lnTo>
                    <a:pt x="14772" y="11894"/>
                  </a:lnTo>
                  <a:lnTo>
                    <a:pt x="15130" y="11894"/>
                  </a:lnTo>
                  <a:lnTo>
                    <a:pt x="15351" y="11724"/>
                  </a:lnTo>
                  <a:lnTo>
                    <a:pt x="15528" y="11724"/>
                  </a:lnTo>
                  <a:lnTo>
                    <a:pt x="15666" y="11047"/>
                  </a:lnTo>
                  <a:lnTo>
                    <a:pt x="15843" y="10877"/>
                  </a:lnTo>
                  <a:lnTo>
                    <a:pt x="16201" y="10877"/>
                  </a:lnTo>
                  <a:lnTo>
                    <a:pt x="16378" y="11555"/>
                  </a:lnTo>
                  <a:lnTo>
                    <a:pt x="16555" y="11894"/>
                  </a:lnTo>
                  <a:lnTo>
                    <a:pt x="16737" y="11894"/>
                  </a:lnTo>
                  <a:lnTo>
                    <a:pt x="16914" y="11724"/>
                  </a:lnTo>
                  <a:lnTo>
                    <a:pt x="17091" y="11385"/>
                  </a:lnTo>
                  <a:lnTo>
                    <a:pt x="17272" y="11047"/>
                  </a:lnTo>
                  <a:lnTo>
                    <a:pt x="17449" y="10877"/>
                  </a:lnTo>
                  <a:lnTo>
                    <a:pt x="17852" y="10877"/>
                  </a:lnTo>
                  <a:lnTo>
                    <a:pt x="18029" y="10723"/>
                  </a:lnTo>
                  <a:lnTo>
                    <a:pt x="18564" y="10723"/>
                  </a:lnTo>
                  <a:lnTo>
                    <a:pt x="18746" y="11047"/>
                  </a:lnTo>
                  <a:lnTo>
                    <a:pt x="18923" y="11555"/>
                  </a:lnTo>
                  <a:lnTo>
                    <a:pt x="19100" y="11894"/>
                  </a:lnTo>
                  <a:lnTo>
                    <a:pt x="19281" y="12063"/>
                  </a:lnTo>
                  <a:lnTo>
                    <a:pt x="20529" y="12063"/>
                  </a:lnTo>
                  <a:lnTo>
                    <a:pt x="20706" y="11894"/>
                  </a:lnTo>
                  <a:lnTo>
                    <a:pt x="20888" y="11724"/>
                  </a:lnTo>
                  <a:lnTo>
                    <a:pt x="21242" y="11724"/>
                  </a:lnTo>
                  <a:lnTo>
                    <a:pt x="21423" y="11894"/>
                  </a:lnTo>
                  <a:lnTo>
                    <a:pt x="21600" y="11894"/>
                  </a:lnTo>
                  <a:lnTo>
                    <a:pt x="21423" y="12556"/>
                  </a:lnTo>
                  <a:lnTo>
                    <a:pt x="21242" y="12726"/>
                  </a:lnTo>
                  <a:lnTo>
                    <a:pt x="21065" y="13065"/>
                  </a:lnTo>
                  <a:lnTo>
                    <a:pt x="20888" y="13558"/>
                  </a:lnTo>
                  <a:lnTo>
                    <a:pt x="20706" y="13727"/>
                  </a:lnTo>
                  <a:lnTo>
                    <a:pt x="20485" y="14066"/>
                  </a:lnTo>
                  <a:lnTo>
                    <a:pt x="20126" y="14236"/>
                  </a:lnTo>
                  <a:lnTo>
                    <a:pt x="19905" y="14236"/>
                  </a:lnTo>
                  <a:lnTo>
                    <a:pt x="19724" y="14405"/>
                  </a:lnTo>
                  <a:lnTo>
                    <a:pt x="19547" y="14898"/>
                  </a:lnTo>
                  <a:lnTo>
                    <a:pt x="19370" y="15068"/>
                  </a:lnTo>
                  <a:lnTo>
                    <a:pt x="18790" y="15068"/>
                  </a:lnTo>
                  <a:lnTo>
                    <a:pt x="18608" y="15407"/>
                  </a:lnTo>
                  <a:lnTo>
                    <a:pt x="18608" y="16577"/>
                  </a:lnTo>
                  <a:lnTo>
                    <a:pt x="18653" y="17240"/>
                  </a:lnTo>
                  <a:lnTo>
                    <a:pt x="18923" y="17409"/>
                  </a:lnTo>
                  <a:lnTo>
                    <a:pt x="19100" y="17748"/>
                  </a:lnTo>
                  <a:lnTo>
                    <a:pt x="18923" y="18580"/>
                  </a:lnTo>
                  <a:lnTo>
                    <a:pt x="18746" y="18919"/>
                  </a:lnTo>
                  <a:lnTo>
                    <a:pt x="18564" y="19258"/>
                  </a:lnTo>
                  <a:lnTo>
                    <a:pt x="18431" y="19921"/>
                  </a:lnTo>
                  <a:lnTo>
                    <a:pt x="18254" y="20599"/>
                  </a:lnTo>
                  <a:lnTo>
                    <a:pt x="17002" y="20599"/>
                  </a:lnTo>
                  <a:lnTo>
                    <a:pt x="16511" y="20260"/>
                  </a:lnTo>
                  <a:lnTo>
                    <a:pt x="16334" y="19921"/>
                  </a:lnTo>
                  <a:lnTo>
                    <a:pt x="16157" y="19089"/>
                  </a:lnTo>
                  <a:lnTo>
                    <a:pt x="16020" y="18257"/>
                  </a:lnTo>
                  <a:lnTo>
                    <a:pt x="15931" y="17579"/>
                  </a:lnTo>
                  <a:lnTo>
                    <a:pt x="15710" y="17086"/>
                  </a:lnTo>
                  <a:lnTo>
                    <a:pt x="15440" y="16747"/>
                  </a:lnTo>
                  <a:lnTo>
                    <a:pt x="15263" y="16069"/>
                  </a:lnTo>
                  <a:lnTo>
                    <a:pt x="15086" y="15576"/>
                  </a:lnTo>
                  <a:lnTo>
                    <a:pt x="14904" y="15237"/>
                  </a:lnTo>
                  <a:lnTo>
                    <a:pt x="14727" y="15068"/>
                  </a:lnTo>
                  <a:lnTo>
                    <a:pt x="14413" y="14898"/>
                  </a:lnTo>
                  <a:lnTo>
                    <a:pt x="14236" y="14898"/>
                  </a:lnTo>
                  <a:lnTo>
                    <a:pt x="14059" y="15068"/>
                  </a:lnTo>
                  <a:lnTo>
                    <a:pt x="13878" y="15068"/>
                  </a:lnTo>
                  <a:lnTo>
                    <a:pt x="13745" y="14405"/>
                  </a:lnTo>
                  <a:lnTo>
                    <a:pt x="13612" y="13727"/>
                  </a:lnTo>
                  <a:lnTo>
                    <a:pt x="13254" y="13388"/>
                  </a:lnTo>
                  <a:lnTo>
                    <a:pt x="13077" y="13234"/>
                  </a:lnTo>
                  <a:lnTo>
                    <a:pt x="12851" y="12895"/>
                  </a:lnTo>
                  <a:lnTo>
                    <a:pt x="12497" y="12726"/>
                  </a:lnTo>
                  <a:lnTo>
                    <a:pt x="12316" y="12556"/>
                  </a:lnTo>
                  <a:lnTo>
                    <a:pt x="12139" y="12726"/>
                  </a:lnTo>
                  <a:lnTo>
                    <a:pt x="11962" y="13065"/>
                  </a:lnTo>
                  <a:lnTo>
                    <a:pt x="11780" y="13388"/>
                  </a:lnTo>
                  <a:lnTo>
                    <a:pt x="11338" y="13727"/>
                  </a:lnTo>
                  <a:lnTo>
                    <a:pt x="11112" y="13897"/>
                  </a:lnTo>
                  <a:lnTo>
                    <a:pt x="10935" y="14236"/>
                  </a:lnTo>
                  <a:lnTo>
                    <a:pt x="10754" y="14236"/>
                  </a:lnTo>
                  <a:lnTo>
                    <a:pt x="10400" y="13897"/>
                  </a:lnTo>
                  <a:lnTo>
                    <a:pt x="10085" y="13388"/>
                  </a:lnTo>
                  <a:lnTo>
                    <a:pt x="9908" y="13234"/>
                  </a:lnTo>
                  <a:lnTo>
                    <a:pt x="9727" y="12895"/>
                  </a:lnTo>
                  <a:lnTo>
                    <a:pt x="9550" y="12556"/>
                  </a:lnTo>
                  <a:lnTo>
                    <a:pt x="9373" y="12063"/>
                  </a:lnTo>
                  <a:lnTo>
                    <a:pt x="9147" y="11894"/>
                  </a:lnTo>
                  <a:lnTo>
                    <a:pt x="8970" y="11894"/>
                  </a:lnTo>
                  <a:lnTo>
                    <a:pt x="8793" y="12217"/>
                  </a:lnTo>
                  <a:lnTo>
                    <a:pt x="8612" y="12556"/>
                  </a:lnTo>
                  <a:lnTo>
                    <a:pt x="8523" y="13234"/>
                  </a:lnTo>
                  <a:lnTo>
                    <a:pt x="8523" y="14575"/>
                  </a:lnTo>
                  <a:lnTo>
                    <a:pt x="8390" y="15237"/>
                  </a:lnTo>
                  <a:lnTo>
                    <a:pt x="8302" y="15900"/>
                  </a:lnTo>
                  <a:lnTo>
                    <a:pt x="8302" y="16577"/>
                  </a:lnTo>
                  <a:lnTo>
                    <a:pt x="8390" y="17240"/>
                  </a:lnTo>
                  <a:lnTo>
                    <a:pt x="8479" y="17918"/>
                  </a:lnTo>
                  <a:lnTo>
                    <a:pt x="8479" y="19921"/>
                  </a:lnTo>
                  <a:lnTo>
                    <a:pt x="8435" y="20599"/>
                  </a:lnTo>
                  <a:lnTo>
                    <a:pt x="8258" y="20938"/>
                  </a:lnTo>
                  <a:lnTo>
                    <a:pt x="7988" y="20938"/>
                  </a:lnTo>
                  <a:lnTo>
                    <a:pt x="7766" y="21261"/>
                  </a:lnTo>
                  <a:lnTo>
                    <a:pt x="7585" y="21261"/>
                  </a:lnTo>
                  <a:lnTo>
                    <a:pt x="7408" y="21431"/>
                  </a:lnTo>
                  <a:lnTo>
                    <a:pt x="7231" y="21431"/>
                  </a:lnTo>
                  <a:lnTo>
                    <a:pt x="7050" y="21600"/>
                  </a:lnTo>
                  <a:lnTo>
                    <a:pt x="6873" y="21092"/>
                  </a:lnTo>
                  <a:lnTo>
                    <a:pt x="6696" y="20768"/>
                  </a:lnTo>
                  <a:lnTo>
                    <a:pt x="6337" y="20768"/>
                  </a:lnTo>
                  <a:lnTo>
                    <a:pt x="6116" y="20429"/>
                  </a:lnTo>
                  <a:lnTo>
                    <a:pt x="5934" y="20090"/>
                  </a:lnTo>
                  <a:lnTo>
                    <a:pt x="5757" y="19597"/>
                  </a:lnTo>
                  <a:lnTo>
                    <a:pt x="5580" y="19258"/>
                  </a:lnTo>
                  <a:lnTo>
                    <a:pt x="5399" y="19089"/>
                  </a:lnTo>
                  <a:lnTo>
                    <a:pt x="5045" y="19089"/>
                  </a:lnTo>
                  <a:lnTo>
                    <a:pt x="4863" y="18919"/>
                  </a:lnTo>
                  <a:lnTo>
                    <a:pt x="4686" y="18919"/>
                  </a:lnTo>
                  <a:lnTo>
                    <a:pt x="4509" y="18750"/>
                  </a:lnTo>
                  <a:lnTo>
                    <a:pt x="4328" y="18750"/>
                  </a:lnTo>
                  <a:lnTo>
                    <a:pt x="4151" y="18919"/>
                  </a:lnTo>
                  <a:lnTo>
                    <a:pt x="3974" y="19258"/>
                  </a:lnTo>
                  <a:lnTo>
                    <a:pt x="3793" y="19751"/>
                  </a:lnTo>
                  <a:lnTo>
                    <a:pt x="3615" y="20260"/>
                  </a:lnTo>
                  <a:lnTo>
                    <a:pt x="3438" y="20599"/>
                  </a:lnTo>
                  <a:lnTo>
                    <a:pt x="3257" y="21092"/>
                  </a:lnTo>
                  <a:lnTo>
                    <a:pt x="3080" y="21261"/>
                  </a:lnTo>
                  <a:lnTo>
                    <a:pt x="2903" y="20599"/>
                  </a:lnTo>
                  <a:lnTo>
                    <a:pt x="2854" y="19921"/>
                  </a:lnTo>
                  <a:lnTo>
                    <a:pt x="2766" y="19258"/>
                  </a:lnTo>
                  <a:lnTo>
                    <a:pt x="2766" y="18580"/>
                  </a:lnTo>
                  <a:lnTo>
                    <a:pt x="2722" y="17918"/>
                  </a:lnTo>
                  <a:lnTo>
                    <a:pt x="2633" y="17240"/>
                  </a:lnTo>
                  <a:lnTo>
                    <a:pt x="2456" y="16916"/>
                  </a:lnTo>
                  <a:lnTo>
                    <a:pt x="2230" y="16747"/>
                  </a:lnTo>
                  <a:lnTo>
                    <a:pt x="2053" y="16577"/>
                  </a:lnTo>
                  <a:lnTo>
                    <a:pt x="1876" y="16069"/>
                  </a:lnTo>
                  <a:lnTo>
                    <a:pt x="1739" y="15407"/>
                  </a:lnTo>
                  <a:lnTo>
                    <a:pt x="1695" y="14729"/>
                  </a:lnTo>
                  <a:lnTo>
                    <a:pt x="1651" y="13897"/>
                  </a:lnTo>
                  <a:lnTo>
                    <a:pt x="1562" y="13234"/>
                  </a:lnTo>
                  <a:lnTo>
                    <a:pt x="1385" y="12895"/>
                  </a:lnTo>
                  <a:lnTo>
                    <a:pt x="1204" y="12387"/>
                  </a:lnTo>
                  <a:lnTo>
                    <a:pt x="1027" y="12063"/>
                  </a:lnTo>
                  <a:lnTo>
                    <a:pt x="624" y="12063"/>
                  </a:lnTo>
                  <a:lnTo>
                    <a:pt x="580" y="11385"/>
                  </a:lnTo>
                  <a:lnTo>
                    <a:pt x="535" y="10723"/>
                  </a:lnTo>
                  <a:lnTo>
                    <a:pt x="535" y="7195"/>
                  </a:lnTo>
                  <a:lnTo>
                    <a:pt x="358" y="7025"/>
                  </a:lnTo>
                  <a:lnTo>
                    <a:pt x="270" y="6363"/>
                  </a:lnTo>
                  <a:lnTo>
                    <a:pt x="270" y="4360"/>
                  </a:lnTo>
                  <a:lnTo>
                    <a:pt x="221" y="3682"/>
                  </a:lnTo>
                  <a:lnTo>
                    <a:pt x="270" y="3020"/>
                  </a:lnTo>
                  <a:lnTo>
                    <a:pt x="403" y="2342"/>
                  </a:lnTo>
                  <a:lnTo>
                    <a:pt x="403" y="1679"/>
                  </a:lnTo>
                  <a:lnTo>
                    <a:pt x="270" y="1001"/>
                  </a:lnTo>
                  <a:lnTo>
                    <a:pt x="89" y="662"/>
                  </a:lnTo>
                  <a:lnTo>
                    <a:pt x="0" y="0"/>
                  </a:lnTo>
                  <a:lnTo>
                    <a:pt x="0" y="1001"/>
                  </a:lnTo>
                  <a:lnTo>
                    <a:pt x="0" y="0"/>
                  </a:lnTo>
                </a:path>
              </a:pathLst>
            </a:custGeom>
            <a:solidFill>
              <a:srgbClr val="656565"/>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247" name="AutoShape 8"/>
            <p:cNvSpPr/>
            <p:nvPr/>
          </p:nvSpPr>
          <p:spPr>
            <a:xfrm>
              <a:off x="273412" y="548814"/>
              <a:ext cx="7935327" cy="5163632"/>
            </a:xfrm>
            <a:custGeom>
              <a:avLst/>
              <a:gdLst/>
              <a:ahLst/>
              <a:cxnLst>
                <a:cxn ang="0">
                  <a:pos x="wd2" y="hd2"/>
                </a:cxn>
                <a:cxn ang="5400000">
                  <a:pos x="wd2" y="hd2"/>
                </a:cxn>
                <a:cxn ang="10800000">
                  <a:pos x="wd2" y="hd2"/>
                </a:cxn>
                <a:cxn ang="16200000">
                  <a:pos x="wd2" y="hd2"/>
                </a:cxn>
              </a:cxnLst>
              <a:rect l="0" t="0" r="r" b="b"/>
              <a:pathLst>
                <a:path w="21600" h="21600" extrusionOk="0">
                  <a:moveTo>
                    <a:pt x="5365" y="16041"/>
                  </a:moveTo>
                  <a:lnTo>
                    <a:pt x="5149" y="16180"/>
                  </a:lnTo>
                  <a:lnTo>
                    <a:pt x="4976" y="16326"/>
                  </a:lnTo>
                  <a:lnTo>
                    <a:pt x="4933" y="16618"/>
                  </a:lnTo>
                  <a:lnTo>
                    <a:pt x="4933" y="16904"/>
                  </a:lnTo>
                  <a:lnTo>
                    <a:pt x="4842" y="17196"/>
                  </a:lnTo>
                  <a:lnTo>
                    <a:pt x="4669" y="17336"/>
                  </a:lnTo>
                  <a:lnTo>
                    <a:pt x="4496" y="17409"/>
                  </a:lnTo>
                  <a:lnTo>
                    <a:pt x="4318" y="17555"/>
                  </a:lnTo>
                  <a:lnTo>
                    <a:pt x="4188" y="17841"/>
                  </a:lnTo>
                  <a:lnTo>
                    <a:pt x="4188" y="18133"/>
                  </a:lnTo>
                  <a:lnTo>
                    <a:pt x="4145" y="18492"/>
                  </a:lnTo>
                  <a:lnTo>
                    <a:pt x="4145" y="18784"/>
                  </a:lnTo>
                  <a:lnTo>
                    <a:pt x="4188" y="19069"/>
                  </a:lnTo>
                  <a:lnTo>
                    <a:pt x="4188" y="19362"/>
                  </a:lnTo>
                  <a:lnTo>
                    <a:pt x="4059" y="19647"/>
                  </a:lnTo>
                  <a:lnTo>
                    <a:pt x="3838" y="19793"/>
                  </a:lnTo>
                  <a:lnTo>
                    <a:pt x="3665" y="20013"/>
                  </a:lnTo>
                  <a:lnTo>
                    <a:pt x="3492" y="20225"/>
                  </a:lnTo>
                  <a:lnTo>
                    <a:pt x="3098" y="20225"/>
                  </a:lnTo>
                  <a:lnTo>
                    <a:pt x="2925" y="20298"/>
                  </a:lnTo>
                  <a:lnTo>
                    <a:pt x="2882" y="20590"/>
                  </a:lnTo>
                  <a:lnTo>
                    <a:pt x="2882" y="20949"/>
                  </a:lnTo>
                  <a:lnTo>
                    <a:pt x="2791" y="21241"/>
                  </a:lnTo>
                  <a:lnTo>
                    <a:pt x="2575" y="21527"/>
                  </a:lnTo>
                  <a:lnTo>
                    <a:pt x="2401" y="21600"/>
                  </a:lnTo>
                  <a:lnTo>
                    <a:pt x="2267" y="21308"/>
                  </a:lnTo>
                  <a:lnTo>
                    <a:pt x="2181" y="21022"/>
                  </a:lnTo>
                  <a:lnTo>
                    <a:pt x="2051" y="20730"/>
                  </a:lnTo>
                  <a:lnTo>
                    <a:pt x="2094" y="20444"/>
                  </a:lnTo>
                  <a:lnTo>
                    <a:pt x="2094" y="20152"/>
                  </a:lnTo>
                  <a:lnTo>
                    <a:pt x="1921" y="20013"/>
                  </a:lnTo>
                  <a:lnTo>
                    <a:pt x="1744" y="20013"/>
                  </a:lnTo>
                  <a:lnTo>
                    <a:pt x="1571" y="20086"/>
                  </a:lnTo>
                  <a:lnTo>
                    <a:pt x="1398" y="20225"/>
                  </a:lnTo>
                  <a:lnTo>
                    <a:pt x="1220" y="20371"/>
                  </a:lnTo>
                  <a:lnTo>
                    <a:pt x="1047" y="20444"/>
                  </a:lnTo>
                  <a:lnTo>
                    <a:pt x="874" y="20371"/>
                  </a:lnTo>
                  <a:lnTo>
                    <a:pt x="697" y="20371"/>
                  </a:lnTo>
                  <a:lnTo>
                    <a:pt x="524" y="20086"/>
                  </a:lnTo>
                  <a:lnTo>
                    <a:pt x="524" y="19793"/>
                  </a:lnTo>
                  <a:lnTo>
                    <a:pt x="394" y="19508"/>
                  </a:lnTo>
                  <a:lnTo>
                    <a:pt x="173" y="19362"/>
                  </a:lnTo>
                  <a:lnTo>
                    <a:pt x="0" y="18996"/>
                  </a:lnTo>
                  <a:lnTo>
                    <a:pt x="130" y="18711"/>
                  </a:lnTo>
                  <a:lnTo>
                    <a:pt x="307" y="18784"/>
                  </a:lnTo>
                  <a:lnTo>
                    <a:pt x="394" y="19069"/>
                  </a:lnTo>
                  <a:lnTo>
                    <a:pt x="610" y="19215"/>
                  </a:lnTo>
                  <a:lnTo>
                    <a:pt x="787" y="19215"/>
                  </a:lnTo>
                  <a:lnTo>
                    <a:pt x="874" y="19508"/>
                  </a:lnTo>
                  <a:lnTo>
                    <a:pt x="1090" y="19720"/>
                  </a:lnTo>
                  <a:lnTo>
                    <a:pt x="1263" y="19508"/>
                  </a:lnTo>
                  <a:lnTo>
                    <a:pt x="1311" y="19215"/>
                  </a:lnTo>
                  <a:lnTo>
                    <a:pt x="1311" y="18930"/>
                  </a:lnTo>
                  <a:lnTo>
                    <a:pt x="1484" y="18857"/>
                  </a:lnTo>
                  <a:lnTo>
                    <a:pt x="1657" y="18996"/>
                  </a:lnTo>
                  <a:lnTo>
                    <a:pt x="1835" y="18784"/>
                  </a:lnTo>
                  <a:lnTo>
                    <a:pt x="2008" y="18565"/>
                  </a:lnTo>
                  <a:lnTo>
                    <a:pt x="2181" y="18784"/>
                  </a:lnTo>
                  <a:lnTo>
                    <a:pt x="2401" y="18996"/>
                  </a:lnTo>
                  <a:lnTo>
                    <a:pt x="2575" y="19069"/>
                  </a:lnTo>
                  <a:lnTo>
                    <a:pt x="2791" y="19142"/>
                  </a:lnTo>
                  <a:lnTo>
                    <a:pt x="2838" y="18857"/>
                  </a:lnTo>
                  <a:lnTo>
                    <a:pt x="2791" y="18565"/>
                  </a:lnTo>
                  <a:lnTo>
                    <a:pt x="2968" y="18418"/>
                  </a:lnTo>
                  <a:lnTo>
                    <a:pt x="2968" y="18133"/>
                  </a:lnTo>
                  <a:lnTo>
                    <a:pt x="3141" y="17987"/>
                  </a:lnTo>
                  <a:lnTo>
                    <a:pt x="3492" y="17987"/>
                  </a:lnTo>
                  <a:lnTo>
                    <a:pt x="3665" y="17841"/>
                  </a:lnTo>
                  <a:lnTo>
                    <a:pt x="3838" y="17701"/>
                  </a:lnTo>
                  <a:lnTo>
                    <a:pt x="3972" y="17409"/>
                  </a:lnTo>
                  <a:lnTo>
                    <a:pt x="4145" y="17263"/>
                  </a:lnTo>
                  <a:lnTo>
                    <a:pt x="4318" y="17263"/>
                  </a:lnTo>
                  <a:lnTo>
                    <a:pt x="4409" y="16977"/>
                  </a:lnTo>
                  <a:lnTo>
                    <a:pt x="4539" y="16685"/>
                  </a:lnTo>
                  <a:lnTo>
                    <a:pt x="4496" y="16399"/>
                  </a:lnTo>
                  <a:lnTo>
                    <a:pt x="4318" y="16253"/>
                  </a:lnTo>
                  <a:lnTo>
                    <a:pt x="4145" y="16253"/>
                  </a:lnTo>
                  <a:lnTo>
                    <a:pt x="3972" y="16107"/>
                  </a:lnTo>
                  <a:lnTo>
                    <a:pt x="3795" y="15968"/>
                  </a:lnTo>
                  <a:lnTo>
                    <a:pt x="3622" y="16041"/>
                  </a:lnTo>
                  <a:lnTo>
                    <a:pt x="3449" y="15968"/>
                  </a:lnTo>
                  <a:lnTo>
                    <a:pt x="3362" y="15675"/>
                  </a:lnTo>
                  <a:lnTo>
                    <a:pt x="3449" y="15390"/>
                  </a:lnTo>
                  <a:lnTo>
                    <a:pt x="3492" y="15097"/>
                  </a:lnTo>
                  <a:lnTo>
                    <a:pt x="3098" y="14885"/>
                  </a:lnTo>
                  <a:lnTo>
                    <a:pt x="2925" y="14812"/>
                  </a:lnTo>
                  <a:lnTo>
                    <a:pt x="2791" y="14520"/>
                  </a:lnTo>
                  <a:lnTo>
                    <a:pt x="2618" y="14373"/>
                  </a:lnTo>
                  <a:lnTo>
                    <a:pt x="2445" y="14300"/>
                  </a:lnTo>
                  <a:lnTo>
                    <a:pt x="2267" y="14161"/>
                  </a:lnTo>
                  <a:lnTo>
                    <a:pt x="2094" y="14015"/>
                  </a:lnTo>
                  <a:lnTo>
                    <a:pt x="1921" y="14015"/>
                  </a:lnTo>
                  <a:lnTo>
                    <a:pt x="1744" y="13942"/>
                  </a:lnTo>
                  <a:lnTo>
                    <a:pt x="1571" y="13942"/>
                  </a:lnTo>
                  <a:lnTo>
                    <a:pt x="1484" y="13656"/>
                  </a:lnTo>
                  <a:lnTo>
                    <a:pt x="1484" y="13364"/>
                  </a:lnTo>
                  <a:lnTo>
                    <a:pt x="1311" y="13291"/>
                  </a:lnTo>
                  <a:lnTo>
                    <a:pt x="1220" y="13005"/>
                  </a:lnTo>
                  <a:lnTo>
                    <a:pt x="1047" y="12713"/>
                  </a:lnTo>
                  <a:lnTo>
                    <a:pt x="961" y="12427"/>
                  </a:lnTo>
                  <a:lnTo>
                    <a:pt x="1047" y="12135"/>
                  </a:lnTo>
                  <a:lnTo>
                    <a:pt x="1220" y="12135"/>
                  </a:lnTo>
                  <a:lnTo>
                    <a:pt x="1354" y="12427"/>
                  </a:lnTo>
                  <a:lnTo>
                    <a:pt x="1527" y="12640"/>
                  </a:lnTo>
                  <a:lnTo>
                    <a:pt x="1700" y="12786"/>
                  </a:lnTo>
                  <a:lnTo>
                    <a:pt x="1744" y="13078"/>
                  </a:lnTo>
                  <a:lnTo>
                    <a:pt x="1921" y="13364"/>
                  </a:lnTo>
                  <a:lnTo>
                    <a:pt x="2094" y="13437"/>
                  </a:lnTo>
                  <a:lnTo>
                    <a:pt x="2267" y="13723"/>
                  </a:lnTo>
                  <a:lnTo>
                    <a:pt x="2401" y="14015"/>
                  </a:lnTo>
                  <a:lnTo>
                    <a:pt x="2575" y="14088"/>
                  </a:lnTo>
                  <a:lnTo>
                    <a:pt x="2925" y="14088"/>
                  </a:lnTo>
                  <a:lnTo>
                    <a:pt x="3098" y="13942"/>
                  </a:lnTo>
                  <a:lnTo>
                    <a:pt x="3271" y="13723"/>
                  </a:lnTo>
                  <a:lnTo>
                    <a:pt x="3449" y="13656"/>
                  </a:lnTo>
                  <a:lnTo>
                    <a:pt x="3622" y="13796"/>
                  </a:lnTo>
                  <a:lnTo>
                    <a:pt x="3795" y="14015"/>
                  </a:lnTo>
                  <a:lnTo>
                    <a:pt x="4145" y="14015"/>
                  </a:lnTo>
                  <a:lnTo>
                    <a:pt x="4318" y="14088"/>
                  </a:lnTo>
                  <a:lnTo>
                    <a:pt x="4452" y="14373"/>
                  </a:lnTo>
                  <a:lnTo>
                    <a:pt x="4625" y="14373"/>
                  </a:lnTo>
                  <a:lnTo>
                    <a:pt x="4799" y="14300"/>
                  </a:lnTo>
                  <a:lnTo>
                    <a:pt x="4976" y="14234"/>
                  </a:lnTo>
                  <a:lnTo>
                    <a:pt x="5149" y="14234"/>
                  </a:lnTo>
                  <a:lnTo>
                    <a:pt x="5149" y="14520"/>
                  </a:lnTo>
                  <a:lnTo>
                    <a:pt x="5106" y="14812"/>
                  </a:lnTo>
                  <a:lnTo>
                    <a:pt x="5062" y="15097"/>
                  </a:lnTo>
                  <a:lnTo>
                    <a:pt x="5106" y="15390"/>
                  </a:lnTo>
                  <a:lnTo>
                    <a:pt x="5279" y="15602"/>
                  </a:lnTo>
                  <a:lnTo>
                    <a:pt x="5456" y="15894"/>
                  </a:lnTo>
                  <a:lnTo>
                    <a:pt x="5629" y="15968"/>
                  </a:lnTo>
                  <a:lnTo>
                    <a:pt x="5716" y="15675"/>
                  </a:lnTo>
                  <a:lnTo>
                    <a:pt x="5716" y="15390"/>
                  </a:lnTo>
                  <a:lnTo>
                    <a:pt x="5629" y="15097"/>
                  </a:lnTo>
                  <a:lnTo>
                    <a:pt x="5586" y="14812"/>
                  </a:lnTo>
                  <a:lnTo>
                    <a:pt x="5716" y="14520"/>
                  </a:lnTo>
                  <a:lnTo>
                    <a:pt x="5889" y="14373"/>
                  </a:lnTo>
                  <a:lnTo>
                    <a:pt x="6066" y="14373"/>
                  </a:lnTo>
                  <a:lnTo>
                    <a:pt x="6066" y="14088"/>
                  </a:lnTo>
                  <a:lnTo>
                    <a:pt x="6023" y="13796"/>
                  </a:lnTo>
                  <a:lnTo>
                    <a:pt x="6239" y="13723"/>
                  </a:lnTo>
                  <a:lnTo>
                    <a:pt x="6412" y="13723"/>
                  </a:lnTo>
                  <a:lnTo>
                    <a:pt x="6590" y="13796"/>
                  </a:lnTo>
                  <a:lnTo>
                    <a:pt x="6720" y="13510"/>
                  </a:lnTo>
                  <a:lnTo>
                    <a:pt x="6720" y="12932"/>
                  </a:lnTo>
                  <a:lnTo>
                    <a:pt x="6893" y="12713"/>
                  </a:lnTo>
                  <a:lnTo>
                    <a:pt x="7113" y="12713"/>
                  </a:lnTo>
                  <a:lnTo>
                    <a:pt x="7330" y="12640"/>
                  </a:lnTo>
                  <a:lnTo>
                    <a:pt x="7724" y="12640"/>
                  </a:lnTo>
                  <a:lnTo>
                    <a:pt x="7897" y="12500"/>
                  </a:lnTo>
                  <a:lnTo>
                    <a:pt x="8074" y="12500"/>
                  </a:lnTo>
                  <a:lnTo>
                    <a:pt x="8204" y="12208"/>
                  </a:lnTo>
                  <a:lnTo>
                    <a:pt x="8204" y="11923"/>
                  </a:lnTo>
                  <a:lnTo>
                    <a:pt x="8161" y="11630"/>
                  </a:lnTo>
                  <a:lnTo>
                    <a:pt x="8161" y="11345"/>
                  </a:lnTo>
                  <a:lnTo>
                    <a:pt x="8204" y="11052"/>
                  </a:lnTo>
                  <a:lnTo>
                    <a:pt x="8161" y="10767"/>
                  </a:lnTo>
                  <a:lnTo>
                    <a:pt x="8161" y="10475"/>
                  </a:lnTo>
                  <a:lnTo>
                    <a:pt x="8334" y="10328"/>
                  </a:lnTo>
                  <a:lnTo>
                    <a:pt x="8727" y="10328"/>
                  </a:lnTo>
                  <a:lnTo>
                    <a:pt x="8727" y="10043"/>
                  </a:lnTo>
                  <a:lnTo>
                    <a:pt x="8857" y="9751"/>
                  </a:lnTo>
                  <a:lnTo>
                    <a:pt x="9078" y="9538"/>
                  </a:lnTo>
                  <a:lnTo>
                    <a:pt x="9121" y="9246"/>
                  </a:lnTo>
                  <a:lnTo>
                    <a:pt x="9121" y="8960"/>
                  </a:lnTo>
                  <a:lnTo>
                    <a:pt x="9294" y="8741"/>
                  </a:lnTo>
                  <a:lnTo>
                    <a:pt x="9467" y="8668"/>
                  </a:lnTo>
                  <a:lnTo>
                    <a:pt x="9424" y="8960"/>
                  </a:lnTo>
                  <a:lnTo>
                    <a:pt x="9381" y="9246"/>
                  </a:lnTo>
                  <a:lnTo>
                    <a:pt x="9294" y="9538"/>
                  </a:lnTo>
                  <a:lnTo>
                    <a:pt x="9294" y="10116"/>
                  </a:lnTo>
                  <a:lnTo>
                    <a:pt x="9251" y="10401"/>
                  </a:lnTo>
                  <a:lnTo>
                    <a:pt x="9424" y="10328"/>
                  </a:lnTo>
                  <a:lnTo>
                    <a:pt x="9558" y="10043"/>
                  </a:lnTo>
                  <a:lnTo>
                    <a:pt x="9731" y="10255"/>
                  </a:lnTo>
                  <a:lnTo>
                    <a:pt x="9904" y="10401"/>
                  </a:lnTo>
                  <a:lnTo>
                    <a:pt x="9948" y="10116"/>
                  </a:lnTo>
                  <a:lnTo>
                    <a:pt x="10125" y="9970"/>
                  </a:lnTo>
                  <a:lnTo>
                    <a:pt x="10212" y="9677"/>
                  </a:lnTo>
                  <a:lnTo>
                    <a:pt x="10168" y="9392"/>
                  </a:lnTo>
                  <a:lnTo>
                    <a:pt x="10168" y="9100"/>
                  </a:lnTo>
                  <a:lnTo>
                    <a:pt x="9991" y="9033"/>
                  </a:lnTo>
                  <a:lnTo>
                    <a:pt x="9861" y="8741"/>
                  </a:lnTo>
                  <a:lnTo>
                    <a:pt x="9861" y="8090"/>
                  </a:lnTo>
                  <a:lnTo>
                    <a:pt x="9904" y="7804"/>
                  </a:lnTo>
                  <a:lnTo>
                    <a:pt x="9904" y="7512"/>
                  </a:lnTo>
                  <a:lnTo>
                    <a:pt x="9861" y="7227"/>
                  </a:lnTo>
                  <a:lnTo>
                    <a:pt x="9688" y="7154"/>
                  </a:lnTo>
                  <a:lnTo>
                    <a:pt x="9511" y="7300"/>
                  </a:lnTo>
                  <a:lnTo>
                    <a:pt x="9337" y="7227"/>
                  </a:lnTo>
                  <a:lnTo>
                    <a:pt x="9164" y="6934"/>
                  </a:lnTo>
                  <a:lnTo>
                    <a:pt x="9078" y="6649"/>
                  </a:lnTo>
                  <a:lnTo>
                    <a:pt x="9121" y="6356"/>
                  </a:lnTo>
                  <a:lnTo>
                    <a:pt x="9078" y="6071"/>
                  </a:lnTo>
                  <a:lnTo>
                    <a:pt x="8987" y="5779"/>
                  </a:lnTo>
                  <a:lnTo>
                    <a:pt x="8944" y="5493"/>
                  </a:lnTo>
                  <a:lnTo>
                    <a:pt x="8987" y="5201"/>
                  </a:lnTo>
                  <a:lnTo>
                    <a:pt x="8987" y="4337"/>
                  </a:lnTo>
                  <a:lnTo>
                    <a:pt x="9121" y="4045"/>
                  </a:lnTo>
                  <a:lnTo>
                    <a:pt x="9208" y="3759"/>
                  </a:lnTo>
                  <a:lnTo>
                    <a:pt x="9208" y="3467"/>
                  </a:lnTo>
                  <a:lnTo>
                    <a:pt x="9121" y="3182"/>
                  </a:lnTo>
                  <a:lnTo>
                    <a:pt x="8944" y="3035"/>
                  </a:lnTo>
                  <a:lnTo>
                    <a:pt x="8771" y="2816"/>
                  </a:lnTo>
                  <a:lnTo>
                    <a:pt x="8598" y="2670"/>
                  </a:lnTo>
                  <a:lnTo>
                    <a:pt x="8247" y="2670"/>
                  </a:lnTo>
                  <a:lnTo>
                    <a:pt x="8117" y="2385"/>
                  </a:lnTo>
                  <a:lnTo>
                    <a:pt x="8247" y="2092"/>
                  </a:lnTo>
                  <a:lnTo>
                    <a:pt x="8204" y="1807"/>
                  </a:lnTo>
                  <a:lnTo>
                    <a:pt x="8247" y="1514"/>
                  </a:lnTo>
                  <a:lnTo>
                    <a:pt x="8334" y="1229"/>
                  </a:lnTo>
                  <a:lnTo>
                    <a:pt x="8117" y="1156"/>
                  </a:lnTo>
                  <a:lnTo>
                    <a:pt x="7940" y="1156"/>
                  </a:lnTo>
                  <a:lnTo>
                    <a:pt x="7724" y="1083"/>
                  </a:lnTo>
                  <a:lnTo>
                    <a:pt x="7594" y="797"/>
                  </a:lnTo>
                  <a:lnTo>
                    <a:pt x="7416" y="505"/>
                  </a:lnTo>
                  <a:lnTo>
                    <a:pt x="7070" y="359"/>
                  </a:lnTo>
                  <a:lnTo>
                    <a:pt x="7113" y="73"/>
                  </a:lnTo>
                  <a:lnTo>
                    <a:pt x="7287" y="0"/>
                  </a:lnTo>
                  <a:lnTo>
                    <a:pt x="7507" y="0"/>
                  </a:lnTo>
                  <a:lnTo>
                    <a:pt x="7594" y="292"/>
                  </a:lnTo>
                  <a:lnTo>
                    <a:pt x="7810" y="432"/>
                  </a:lnTo>
                  <a:lnTo>
                    <a:pt x="7987" y="432"/>
                  </a:lnTo>
                  <a:lnTo>
                    <a:pt x="8161" y="505"/>
                  </a:lnTo>
                  <a:lnTo>
                    <a:pt x="8377" y="578"/>
                  </a:lnTo>
                  <a:lnTo>
                    <a:pt x="8511" y="870"/>
                  </a:lnTo>
                  <a:lnTo>
                    <a:pt x="8511" y="1156"/>
                  </a:lnTo>
                  <a:lnTo>
                    <a:pt x="8684" y="1229"/>
                  </a:lnTo>
                  <a:lnTo>
                    <a:pt x="8814" y="1514"/>
                  </a:lnTo>
                  <a:lnTo>
                    <a:pt x="8987" y="1514"/>
                  </a:lnTo>
                  <a:lnTo>
                    <a:pt x="9208" y="1375"/>
                  </a:lnTo>
                  <a:lnTo>
                    <a:pt x="9424" y="1302"/>
                  </a:lnTo>
                  <a:lnTo>
                    <a:pt x="9601" y="1448"/>
                  </a:lnTo>
                  <a:lnTo>
                    <a:pt x="9601" y="1734"/>
                  </a:lnTo>
                  <a:lnTo>
                    <a:pt x="9511" y="2026"/>
                  </a:lnTo>
                  <a:lnTo>
                    <a:pt x="9511" y="2311"/>
                  </a:lnTo>
                  <a:lnTo>
                    <a:pt x="9645" y="2604"/>
                  </a:lnTo>
                  <a:lnTo>
                    <a:pt x="9818" y="2604"/>
                  </a:lnTo>
                  <a:lnTo>
                    <a:pt x="9991" y="2670"/>
                  </a:lnTo>
                  <a:lnTo>
                    <a:pt x="10168" y="2962"/>
                  </a:lnTo>
                  <a:lnTo>
                    <a:pt x="9948" y="3248"/>
                  </a:lnTo>
                  <a:lnTo>
                    <a:pt x="9775" y="3321"/>
                  </a:lnTo>
                  <a:lnTo>
                    <a:pt x="9688" y="3613"/>
                  </a:lnTo>
                  <a:lnTo>
                    <a:pt x="9688" y="3899"/>
                  </a:lnTo>
                  <a:lnTo>
                    <a:pt x="9601" y="4191"/>
                  </a:lnTo>
                  <a:lnTo>
                    <a:pt x="9467" y="4477"/>
                  </a:lnTo>
                  <a:lnTo>
                    <a:pt x="9121" y="4769"/>
                  </a:lnTo>
                  <a:lnTo>
                    <a:pt x="9078" y="5055"/>
                  </a:lnTo>
                  <a:lnTo>
                    <a:pt x="9078" y="5347"/>
                  </a:lnTo>
                  <a:lnTo>
                    <a:pt x="9121" y="5632"/>
                  </a:lnTo>
                  <a:lnTo>
                    <a:pt x="9294" y="5706"/>
                  </a:lnTo>
                  <a:lnTo>
                    <a:pt x="9467" y="5706"/>
                  </a:lnTo>
                  <a:lnTo>
                    <a:pt x="9645" y="5632"/>
                  </a:lnTo>
                  <a:lnTo>
                    <a:pt x="9991" y="6071"/>
                  </a:lnTo>
                  <a:lnTo>
                    <a:pt x="10168" y="5925"/>
                  </a:lnTo>
                  <a:lnTo>
                    <a:pt x="10212" y="5632"/>
                  </a:lnTo>
                  <a:lnTo>
                    <a:pt x="10212" y="4769"/>
                  </a:lnTo>
                  <a:lnTo>
                    <a:pt x="10385" y="4696"/>
                  </a:lnTo>
                  <a:lnTo>
                    <a:pt x="10562" y="4769"/>
                  </a:lnTo>
                  <a:lnTo>
                    <a:pt x="10735" y="4915"/>
                  </a:lnTo>
                  <a:lnTo>
                    <a:pt x="10908" y="4982"/>
                  </a:lnTo>
                  <a:lnTo>
                    <a:pt x="11086" y="4696"/>
                  </a:lnTo>
                  <a:lnTo>
                    <a:pt x="11129" y="4404"/>
                  </a:lnTo>
                  <a:lnTo>
                    <a:pt x="11129" y="4118"/>
                  </a:lnTo>
                  <a:lnTo>
                    <a:pt x="10951" y="3899"/>
                  </a:lnTo>
                  <a:lnTo>
                    <a:pt x="10778" y="3899"/>
                  </a:lnTo>
                  <a:lnTo>
                    <a:pt x="10605" y="3759"/>
                  </a:lnTo>
                  <a:lnTo>
                    <a:pt x="10514" y="3467"/>
                  </a:lnTo>
                  <a:lnTo>
                    <a:pt x="10514" y="2816"/>
                  </a:lnTo>
                  <a:lnTo>
                    <a:pt x="10428" y="2458"/>
                  </a:lnTo>
                  <a:lnTo>
                    <a:pt x="10385" y="2165"/>
                  </a:lnTo>
                  <a:lnTo>
                    <a:pt x="10562" y="2026"/>
                  </a:lnTo>
                  <a:lnTo>
                    <a:pt x="11086" y="2026"/>
                  </a:lnTo>
                  <a:lnTo>
                    <a:pt x="11259" y="2092"/>
                  </a:lnTo>
                  <a:lnTo>
                    <a:pt x="11432" y="1807"/>
                  </a:lnTo>
                  <a:lnTo>
                    <a:pt x="11562" y="1514"/>
                  </a:lnTo>
                  <a:lnTo>
                    <a:pt x="11739" y="1375"/>
                  </a:lnTo>
                  <a:lnTo>
                    <a:pt x="11912" y="1302"/>
                  </a:lnTo>
                  <a:lnTo>
                    <a:pt x="12089" y="1083"/>
                  </a:lnTo>
                  <a:lnTo>
                    <a:pt x="12262" y="937"/>
                  </a:lnTo>
                  <a:lnTo>
                    <a:pt x="12436" y="1083"/>
                  </a:lnTo>
                  <a:lnTo>
                    <a:pt x="12613" y="1302"/>
                  </a:lnTo>
                  <a:lnTo>
                    <a:pt x="12959" y="1156"/>
                  </a:lnTo>
                  <a:lnTo>
                    <a:pt x="13137" y="1083"/>
                  </a:lnTo>
                  <a:lnTo>
                    <a:pt x="13310" y="1302"/>
                  </a:lnTo>
                  <a:lnTo>
                    <a:pt x="13483" y="1448"/>
                  </a:lnTo>
                  <a:lnTo>
                    <a:pt x="13703" y="1375"/>
                  </a:lnTo>
                  <a:lnTo>
                    <a:pt x="13876" y="1302"/>
                  </a:lnTo>
                  <a:lnTo>
                    <a:pt x="14050" y="1448"/>
                  </a:lnTo>
                  <a:lnTo>
                    <a:pt x="14136" y="1734"/>
                  </a:lnTo>
                  <a:lnTo>
                    <a:pt x="14136" y="2026"/>
                  </a:lnTo>
                  <a:lnTo>
                    <a:pt x="14093" y="2311"/>
                  </a:lnTo>
                  <a:lnTo>
                    <a:pt x="13963" y="2604"/>
                  </a:lnTo>
                  <a:lnTo>
                    <a:pt x="13876" y="2889"/>
                  </a:lnTo>
                  <a:lnTo>
                    <a:pt x="13833" y="3182"/>
                  </a:lnTo>
                  <a:lnTo>
                    <a:pt x="13660" y="3394"/>
                  </a:lnTo>
                  <a:lnTo>
                    <a:pt x="13876" y="3613"/>
                  </a:lnTo>
                  <a:lnTo>
                    <a:pt x="14050" y="3686"/>
                  </a:lnTo>
                  <a:lnTo>
                    <a:pt x="14227" y="3759"/>
                  </a:lnTo>
                  <a:lnTo>
                    <a:pt x="14357" y="4045"/>
                  </a:lnTo>
                  <a:lnTo>
                    <a:pt x="14487" y="4337"/>
                  </a:lnTo>
                  <a:lnTo>
                    <a:pt x="14313" y="4477"/>
                  </a:lnTo>
                  <a:lnTo>
                    <a:pt x="13963" y="4477"/>
                  </a:lnTo>
                  <a:lnTo>
                    <a:pt x="13790" y="4696"/>
                  </a:lnTo>
                  <a:lnTo>
                    <a:pt x="13747" y="4982"/>
                  </a:lnTo>
                  <a:lnTo>
                    <a:pt x="13569" y="5201"/>
                  </a:lnTo>
                  <a:lnTo>
                    <a:pt x="12042" y="5201"/>
                  </a:lnTo>
                  <a:lnTo>
                    <a:pt x="11869" y="5347"/>
                  </a:lnTo>
                  <a:lnTo>
                    <a:pt x="11825" y="5632"/>
                  </a:lnTo>
                  <a:lnTo>
                    <a:pt x="12042" y="5852"/>
                  </a:lnTo>
                  <a:lnTo>
                    <a:pt x="12219" y="5852"/>
                  </a:lnTo>
                  <a:lnTo>
                    <a:pt x="12392" y="5779"/>
                  </a:lnTo>
                  <a:lnTo>
                    <a:pt x="12479" y="6071"/>
                  </a:lnTo>
                  <a:lnTo>
                    <a:pt x="12522" y="6356"/>
                  </a:lnTo>
                  <a:lnTo>
                    <a:pt x="12522" y="6715"/>
                  </a:lnTo>
                  <a:lnTo>
                    <a:pt x="12565" y="7007"/>
                  </a:lnTo>
                  <a:lnTo>
                    <a:pt x="12873" y="7007"/>
                  </a:lnTo>
                  <a:lnTo>
                    <a:pt x="13046" y="6934"/>
                  </a:lnTo>
                  <a:lnTo>
                    <a:pt x="13223" y="6861"/>
                  </a:lnTo>
                  <a:lnTo>
                    <a:pt x="13396" y="7007"/>
                  </a:lnTo>
                  <a:lnTo>
                    <a:pt x="13569" y="7007"/>
                  </a:lnTo>
                  <a:lnTo>
                    <a:pt x="13703" y="6715"/>
                  </a:lnTo>
                  <a:lnTo>
                    <a:pt x="13876" y="6576"/>
                  </a:lnTo>
                  <a:lnTo>
                    <a:pt x="14050" y="6430"/>
                  </a:lnTo>
                  <a:lnTo>
                    <a:pt x="14227" y="6283"/>
                  </a:lnTo>
                  <a:lnTo>
                    <a:pt x="14443" y="6356"/>
                  </a:lnTo>
                  <a:lnTo>
                    <a:pt x="14616" y="6649"/>
                  </a:lnTo>
                  <a:lnTo>
                    <a:pt x="14794" y="6861"/>
                  </a:lnTo>
                  <a:lnTo>
                    <a:pt x="15140" y="6861"/>
                  </a:lnTo>
                  <a:lnTo>
                    <a:pt x="15317" y="6715"/>
                  </a:lnTo>
                  <a:lnTo>
                    <a:pt x="15490" y="6649"/>
                  </a:lnTo>
                  <a:lnTo>
                    <a:pt x="15663" y="6649"/>
                  </a:lnTo>
                  <a:lnTo>
                    <a:pt x="15841" y="6715"/>
                  </a:lnTo>
                  <a:lnTo>
                    <a:pt x="15927" y="7080"/>
                  </a:lnTo>
                  <a:lnTo>
                    <a:pt x="15971" y="7366"/>
                  </a:lnTo>
                  <a:lnTo>
                    <a:pt x="15971" y="7658"/>
                  </a:lnTo>
                  <a:lnTo>
                    <a:pt x="15927" y="7944"/>
                  </a:lnTo>
                  <a:lnTo>
                    <a:pt x="16057" y="8236"/>
                  </a:lnTo>
                  <a:lnTo>
                    <a:pt x="16187" y="8522"/>
                  </a:lnTo>
                  <a:lnTo>
                    <a:pt x="16187" y="9173"/>
                  </a:lnTo>
                  <a:lnTo>
                    <a:pt x="16235" y="9465"/>
                  </a:lnTo>
                  <a:lnTo>
                    <a:pt x="16235" y="9751"/>
                  </a:lnTo>
                  <a:lnTo>
                    <a:pt x="16014" y="9897"/>
                  </a:lnTo>
                  <a:lnTo>
                    <a:pt x="15754" y="9970"/>
                  </a:lnTo>
                  <a:lnTo>
                    <a:pt x="15620" y="10255"/>
                  </a:lnTo>
                  <a:lnTo>
                    <a:pt x="15620" y="10548"/>
                  </a:lnTo>
                  <a:lnTo>
                    <a:pt x="15663" y="10833"/>
                  </a:lnTo>
                  <a:lnTo>
                    <a:pt x="15841" y="11052"/>
                  </a:lnTo>
                  <a:lnTo>
                    <a:pt x="16014" y="11199"/>
                  </a:lnTo>
                  <a:lnTo>
                    <a:pt x="16187" y="11125"/>
                  </a:lnTo>
                  <a:lnTo>
                    <a:pt x="16364" y="10979"/>
                  </a:lnTo>
                  <a:lnTo>
                    <a:pt x="16537" y="11052"/>
                  </a:lnTo>
                  <a:lnTo>
                    <a:pt x="16624" y="11345"/>
                  </a:lnTo>
                  <a:lnTo>
                    <a:pt x="16667" y="11630"/>
                  </a:lnTo>
                  <a:lnTo>
                    <a:pt x="16537" y="11923"/>
                  </a:lnTo>
                  <a:lnTo>
                    <a:pt x="16537" y="12208"/>
                  </a:lnTo>
                  <a:lnTo>
                    <a:pt x="16581" y="12567"/>
                  </a:lnTo>
                  <a:lnTo>
                    <a:pt x="16758" y="12640"/>
                  </a:lnTo>
                  <a:lnTo>
                    <a:pt x="16845" y="12932"/>
                  </a:lnTo>
                  <a:lnTo>
                    <a:pt x="17061" y="13078"/>
                  </a:lnTo>
                  <a:lnTo>
                    <a:pt x="17282" y="13078"/>
                  </a:lnTo>
                  <a:lnTo>
                    <a:pt x="17498" y="13005"/>
                  </a:lnTo>
                  <a:lnTo>
                    <a:pt x="17849" y="13005"/>
                  </a:lnTo>
                  <a:lnTo>
                    <a:pt x="17892" y="12713"/>
                  </a:lnTo>
                  <a:lnTo>
                    <a:pt x="17892" y="12427"/>
                  </a:lnTo>
                  <a:lnTo>
                    <a:pt x="18065" y="12135"/>
                  </a:lnTo>
                  <a:lnTo>
                    <a:pt x="18065" y="11849"/>
                  </a:lnTo>
                  <a:lnTo>
                    <a:pt x="18238" y="11630"/>
                  </a:lnTo>
                  <a:lnTo>
                    <a:pt x="18415" y="11411"/>
                  </a:lnTo>
                  <a:lnTo>
                    <a:pt x="18415" y="10833"/>
                  </a:lnTo>
                  <a:lnTo>
                    <a:pt x="18502" y="10548"/>
                  </a:lnTo>
                  <a:lnTo>
                    <a:pt x="18675" y="10401"/>
                  </a:lnTo>
                  <a:lnTo>
                    <a:pt x="18809" y="10767"/>
                  </a:lnTo>
                  <a:lnTo>
                    <a:pt x="18982" y="10979"/>
                  </a:lnTo>
                  <a:lnTo>
                    <a:pt x="19155" y="10906"/>
                  </a:lnTo>
                  <a:lnTo>
                    <a:pt x="19333" y="10833"/>
                  </a:lnTo>
                  <a:lnTo>
                    <a:pt x="19506" y="10906"/>
                  </a:lnTo>
                  <a:lnTo>
                    <a:pt x="19679" y="11052"/>
                  </a:lnTo>
                  <a:lnTo>
                    <a:pt x="19856" y="10833"/>
                  </a:lnTo>
                  <a:lnTo>
                    <a:pt x="19856" y="10548"/>
                  </a:lnTo>
                  <a:lnTo>
                    <a:pt x="19900" y="10255"/>
                  </a:lnTo>
                  <a:lnTo>
                    <a:pt x="20073" y="10116"/>
                  </a:lnTo>
                  <a:lnTo>
                    <a:pt x="20246" y="10116"/>
                  </a:lnTo>
                  <a:lnTo>
                    <a:pt x="20337" y="9824"/>
                  </a:lnTo>
                  <a:lnTo>
                    <a:pt x="20337" y="9538"/>
                  </a:lnTo>
                  <a:lnTo>
                    <a:pt x="20423" y="9246"/>
                  </a:lnTo>
                  <a:lnTo>
                    <a:pt x="20596" y="9033"/>
                  </a:lnTo>
                  <a:lnTo>
                    <a:pt x="20769" y="8960"/>
                  </a:lnTo>
                  <a:lnTo>
                    <a:pt x="20947" y="8960"/>
                  </a:lnTo>
                  <a:lnTo>
                    <a:pt x="21120" y="8741"/>
                  </a:lnTo>
                  <a:lnTo>
                    <a:pt x="21293" y="8668"/>
                  </a:lnTo>
                  <a:lnTo>
                    <a:pt x="21470" y="8668"/>
                  </a:lnTo>
                  <a:lnTo>
                    <a:pt x="21600" y="9033"/>
                  </a:lnTo>
                  <a:lnTo>
                    <a:pt x="21600" y="10189"/>
                  </a:lnTo>
                  <a:lnTo>
                    <a:pt x="21470" y="10475"/>
                  </a:lnTo>
                  <a:lnTo>
                    <a:pt x="21293" y="10401"/>
                  </a:lnTo>
                  <a:lnTo>
                    <a:pt x="21120" y="10255"/>
                  </a:lnTo>
                  <a:lnTo>
                    <a:pt x="20947" y="10328"/>
                  </a:lnTo>
                  <a:lnTo>
                    <a:pt x="20813" y="10621"/>
                  </a:lnTo>
                  <a:lnTo>
                    <a:pt x="20639" y="10833"/>
                  </a:lnTo>
                  <a:lnTo>
                    <a:pt x="20553" y="11125"/>
                  </a:lnTo>
                  <a:lnTo>
                    <a:pt x="20553" y="11411"/>
                  </a:lnTo>
                  <a:lnTo>
                    <a:pt x="20466" y="11703"/>
                  </a:lnTo>
                  <a:lnTo>
                    <a:pt x="20337" y="11989"/>
                  </a:lnTo>
                  <a:lnTo>
                    <a:pt x="20159" y="12281"/>
                  </a:lnTo>
                  <a:lnTo>
                    <a:pt x="20073" y="12567"/>
                  </a:lnTo>
                  <a:lnTo>
                    <a:pt x="20073" y="12859"/>
                  </a:lnTo>
                  <a:lnTo>
                    <a:pt x="19900" y="12859"/>
                  </a:lnTo>
                  <a:lnTo>
                    <a:pt x="19813" y="13218"/>
                  </a:lnTo>
                  <a:lnTo>
                    <a:pt x="19813" y="13796"/>
                  </a:lnTo>
                  <a:lnTo>
                    <a:pt x="19722" y="14088"/>
                  </a:lnTo>
                  <a:lnTo>
                    <a:pt x="19549" y="14161"/>
                  </a:lnTo>
                  <a:lnTo>
                    <a:pt x="19376" y="14161"/>
                  </a:lnTo>
                  <a:lnTo>
                    <a:pt x="19199" y="14234"/>
                  </a:lnTo>
                  <a:lnTo>
                    <a:pt x="19112" y="14520"/>
                  </a:lnTo>
                  <a:lnTo>
                    <a:pt x="18939" y="14739"/>
                  </a:lnTo>
                  <a:lnTo>
                    <a:pt x="18939" y="15390"/>
                  </a:lnTo>
                  <a:lnTo>
                    <a:pt x="18809" y="15675"/>
                  </a:lnTo>
                  <a:lnTo>
                    <a:pt x="18632" y="16041"/>
                  </a:lnTo>
                  <a:lnTo>
                    <a:pt x="18632" y="16399"/>
                  </a:lnTo>
                  <a:lnTo>
                    <a:pt x="18459" y="16545"/>
                  </a:lnTo>
                  <a:lnTo>
                    <a:pt x="17935" y="16545"/>
                  </a:lnTo>
                  <a:lnTo>
                    <a:pt x="17762" y="16618"/>
                  </a:lnTo>
                  <a:lnTo>
                    <a:pt x="17585" y="16685"/>
                  </a:lnTo>
                  <a:lnTo>
                    <a:pt x="17412" y="16545"/>
                  </a:lnTo>
                  <a:lnTo>
                    <a:pt x="17238" y="16326"/>
                  </a:lnTo>
                  <a:lnTo>
                    <a:pt x="16888" y="16326"/>
                  </a:lnTo>
                  <a:lnTo>
                    <a:pt x="16667" y="16472"/>
                  </a:lnTo>
                  <a:lnTo>
                    <a:pt x="16321" y="16326"/>
                  </a:lnTo>
                  <a:lnTo>
                    <a:pt x="16187" y="16904"/>
                  </a:lnTo>
                  <a:lnTo>
                    <a:pt x="16014" y="17123"/>
                  </a:lnTo>
                  <a:lnTo>
                    <a:pt x="15841" y="17123"/>
                  </a:lnTo>
                  <a:lnTo>
                    <a:pt x="15798" y="16831"/>
                  </a:lnTo>
                  <a:lnTo>
                    <a:pt x="15841" y="16545"/>
                  </a:lnTo>
                  <a:lnTo>
                    <a:pt x="15841" y="15968"/>
                  </a:lnTo>
                  <a:lnTo>
                    <a:pt x="15447" y="15675"/>
                  </a:lnTo>
                  <a:lnTo>
                    <a:pt x="15404" y="15390"/>
                  </a:lnTo>
                  <a:lnTo>
                    <a:pt x="15447" y="15097"/>
                  </a:lnTo>
                  <a:lnTo>
                    <a:pt x="15534" y="14812"/>
                  </a:lnTo>
                  <a:lnTo>
                    <a:pt x="15577" y="14446"/>
                  </a:lnTo>
                  <a:lnTo>
                    <a:pt x="15577" y="14088"/>
                  </a:lnTo>
                  <a:lnTo>
                    <a:pt x="15534" y="13796"/>
                  </a:lnTo>
                  <a:lnTo>
                    <a:pt x="15490" y="13437"/>
                  </a:lnTo>
                  <a:lnTo>
                    <a:pt x="15490" y="13145"/>
                  </a:lnTo>
                  <a:lnTo>
                    <a:pt x="15361" y="12859"/>
                  </a:lnTo>
                  <a:lnTo>
                    <a:pt x="15274" y="12567"/>
                  </a:lnTo>
                  <a:lnTo>
                    <a:pt x="15361" y="12281"/>
                  </a:lnTo>
                  <a:lnTo>
                    <a:pt x="15447" y="11989"/>
                  </a:lnTo>
                  <a:lnTo>
                    <a:pt x="15490" y="11703"/>
                  </a:lnTo>
                  <a:lnTo>
                    <a:pt x="15447" y="11125"/>
                  </a:lnTo>
                  <a:lnTo>
                    <a:pt x="15447" y="10833"/>
                  </a:lnTo>
                  <a:lnTo>
                    <a:pt x="15404" y="10475"/>
                  </a:lnTo>
                  <a:lnTo>
                    <a:pt x="15231" y="10255"/>
                  </a:lnTo>
                  <a:lnTo>
                    <a:pt x="15010" y="10401"/>
                  </a:lnTo>
                  <a:lnTo>
                    <a:pt x="14837" y="10548"/>
                  </a:lnTo>
                  <a:lnTo>
                    <a:pt x="14664" y="10548"/>
                  </a:lnTo>
                  <a:lnTo>
                    <a:pt x="14487" y="10401"/>
                  </a:lnTo>
                  <a:lnTo>
                    <a:pt x="14313" y="10255"/>
                  </a:lnTo>
                  <a:lnTo>
                    <a:pt x="14136" y="10475"/>
                  </a:lnTo>
                  <a:lnTo>
                    <a:pt x="14006" y="10767"/>
                  </a:lnTo>
                  <a:lnTo>
                    <a:pt x="13833" y="10833"/>
                  </a:lnTo>
                  <a:lnTo>
                    <a:pt x="13612" y="10694"/>
                  </a:lnTo>
                  <a:lnTo>
                    <a:pt x="13439" y="10621"/>
                  </a:lnTo>
                  <a:lnTo>
                    <a:pt x="13266" y="10906"/>
                  </a:lnTo>
                  <a:lnTo>
                    <a:pt x="13180" y="11199"/>
                  </a:lnTo>
                  <a:lnTo>
                    <a:pt x="13089" y="11484"/>
                  </a:lnTo>
                  <a:lnTo>
                    <a:pt x="13002" y="11776"/>
                  </a:lnTo>
                  <a:lnTo>
                    <a:pt x="12959" y="12062"/>
                  </a:lnTo>
                  <a:lnTo>
                    <a:pt x="12565" y="12062"/>
                  </a:lnTo>
                  <a:lnTo>
                    <a:pt x="12522" y="11776"/>
                  </a:lnTo>
                  <a:lnTo>
                    <a:pt x="12565" y="11484"/>
                  </a:lnTo>
                  <a:lnTo>
                    <a:pt x="12565" y="11199"/>
                  </a:lnTo>
                  <a:lnTo>
                    <a:pt x="12219" y="11052"/>
                  </a:lnTo>
                  <a:lnTo>
                    <a:pt x="12176" y="10694"/>
                  </a:lnTo>
                  <a:lnTo>
                    <a:pt x="12219" y="10401"/>
                  </a:lnTo>
                  <a:lnTo>
                    <a:pt x="12219" y="9751"/>
                  </a:lnTo>
                  <a:lnTo>
                    <a:pt x="12262" y="9465"/>
                  </a:lnTo>
                  <a:lnTo>
                    <a:pt x="12262" y="9173"/>
                  </a:lnTo>
                  <a:lnTo>
                    <a:pt x="12089" y="9033"/>
                  </a:lnTo>
                  <a:lnTo>
                    <a:pt x="11912" y="8887"/>
                  </a:lnTo>
                  <a:lnTo>
                    <a:pt x="11518" y="8887"/>
                  </a:lnTo>
                  <a:lnTo>
                    <a:pt x="11345" y="8668"/>
                  </a:lnTo>
                  <a:lnTo>
                    <a:pt x="11172" y="8595"/>
                  </a:lnTo>
                  <a:lnTo>
                    <a:pt x="10908" y="8595"/>
                  </a:lnTo>
                  <a:lnTo>
                    <a:pt x="10778" y="8887"/>
                  </a:lnTo>
                  <a:lnTo>
                    <a:pt x="10605" y="9173"/>
                  </a:lnTo>
                  <a:lnTo>
                    <a:pt x="10605" y="9751"/>
                  </a:lnTo>
                  <a:lnTo>
                    <a:pt x="10428" y="10043"/>
                  </a:lnTo>
                  <a:lnTo>
                    <a:pt x="10385" y="10328"/>
                  </a:lnTo>
                  <a:lnTo>
                    <a:pt x="10212" y="10401"/>
                  </a:lnTo>
                  <a:lnTo>
                    <a:pt x="10038" y="10328"/>
                  </a:lnTo>
                  <a:lnTo>
                    <a:pt x="9861" y="10475"/>
                  </a:lnTo>
                  <a:lnTo>
                    <a:pt x="9688" y="10621"/>
                  </a:lnTo>
                  <a:lnTo>
                    <a:pt x="9645" y="10979"/>
                  </a:lnTo>
                  <a:lnTo>
                    <a:pt x="9688" y="11272"/>
                  </a:lnTo>
                  <a:lnTo>
                    <a:pt x="9688" y="11557"/>
                  </a:lnTo>
                  <a:lnTo>
                    <a:pt x="9601" y="11849"/>
                  </a:lnTo>
                  <a:lnTo>
                    <a:pt x="9467" y="12135"/>
                  </a:lnTo>
                  <a:lnTo>
                    <a:pt x="9424" y="12427"/>
                  </a:lnTo>
                  <a:lnTo>
                    <a:pt x="9381" y="12713"/>
                  </a:lnTo>
                  <a:lnTo>
                    <a:pt x="9381" y="13005"/>
                  </a:lnTo>
                  <a:lnTo>
                    <a:pt x="9337" y="13291"/>
                  </a:lnTo>
                  <a:lnTo>
                    <a:pt x="9208" y="13583"/>
                  </a:lnTo>
                  <a:lnTo>
                    <a:pt x="9035" y="13869"/>
                  </a:lnTo>
                  <a:lnTo>
                    <a:pt x="8857" y="13869"/>
                  </a:lnTo>
                  <a:lnTo>
                    <a:pt x="8684" y="13796"/>
                  </a:lnTo>
                  <a:lnTo>
                    <a:pt x="8511" y="13942"/>
                  </a:lnTo>
                  <a:lnTo>
                    <a:pt x="8334" y="14234"/>
                  </a:lnTo>
                  <a:lnTo>
                    <a:pt x="8204" y="14593"/>
                  </a:lnTo>
                  <a:lnTo>
                    <a:pt x="8204" y="15463"/>
                  </a:lnTo>
                  <a:lnTo>
                    <a:pt x="8161" y="15748"/>
                  </a:lnTo>
                  <a:lnTo>
                    <a:pt x="8290" y="16041"/>
                  </a:lnTo>
                  <a:lnTo>
                    <a:pt x="8463" y="16253"/>
                  </a:lnTo>
                  <a:lnTo>
                    <a:pt x="8511" y="16545"/>
                  </a:lnTo>
                  <a:lnTo>
                    <a:pt x="8420" y="16831"/>
                  </a:lnTo>
                  <a:lnTo>
                    <a:pt x="8334" y="17196"/>
                  </a:lnTo>
                  <a:lnTo>
                    <a:pt x="8117" y="17336"/>
                  </a:lnTo>
                  <a:lnTo>
                    <a:pt x="7940" y="17336"/>
                  </a:lnTo>
                  <a:lnTo>
                    <a:pt x="7767" y="17555"/>
                  </a:lnTo>
                  <a:lnTo>
                    <a:pt x="7416" y="17555"/>
                  </a:lnTo>
                  <a:lnTo>
                    <a:pt x="7243" y="17409"/>
                  </a:lnTo>
                  <a:lnTo>
                    <a:pt x="7070" y="17409"/>
                  </a:lnTo>
                  <a:lnTo>
                    <a:pt x="6893" y="17555"/>
                  </a:lnTo>
                  <a:lnTo>
                    <a:pt x="6720" y="17196"/>
                  </a:lnTo>
                  <a:lnTo>
                    <a:pt x="6676" y="16904"/>
                  </a:lnTo>
                  <a:lnTo>
                    <a:pt x="6460" y="16904"/>
                  </a:lnTo>
                  <a:lnTo>
                    <a:pt x="6369" y="16618"/>
                  </a:lnTo>
                  <a:lnTo>
                    <a:pt x="6023" y="16180"/>
                  </a:lnTo>
                  <a:lnTo>
                    <a:pt x="5846" y="16180"/>
                  </a:lnTo>
                  <a:lnTo>
                    <a:pt x="5673" y="16107"/>
                  </a:lnTo>
                  <a:lnTo>
                    <a:pt x="5500" y="16041"/>
                  </a:lnTo>
                  <a:lnTo>
                    <a:pt x="5279" y="16326"/>
                  </a:lnTo>
                  <a:lnTo>
                    <a:pt x="5365" y="16041"/>
                  </a:lnTo>
                </a:path>
              </a:pathLst>
            </a:custGeom>
            <a:solidFill>
              <a:srgbClr val="585858"/>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248" name="AutoShape 9"/>
            <p:cNvSpPr/>
            <p:nvPr/>
          </p:nvSpPr>
          <p:spPr>
            <a:xfrm>
              <a:off x="449858" y="494728"/>
              <a:ext cx="1066630" cy="960824"/>
            </a:xfrm>
            <a:custGeom>
              <a:avLst/>
              <a:gdLst/>
              <a:ahLst/>
              <a:cxnLst>
                <a:cxn ang="0">
                  <a:pos x="wd2" y="hd2"/>
                </a:cxn>
                <a:cxn ang="5400000">
                  <a:pos x="wd2" y="hd2"/>
                </a:cxn>
                <a:cxn ang="10800000">
                  <a:pos x="wd2" y="hd2"/>
                </a:cxn>
                <a:cxn ang="16200000">
                  <a:pos x="wd2" y="hd2"/>
                </a:cxn>
              </a:cxnLst>
              <a:rect l="0" t="0" r="r" b="b"/>
              <a:pathLst>
                <a:path w="21600" h="21600" extrusionOk="0">
                  <a:moveTo>
                    <a:pt x="4314" y="0"/>
                  </a:moveTo>
                  <a:lnTo>
                    <a:pt x="4957" y="1574"/>
                  </a:lnTo>
                  <a:lnTo>
                    <a:pt x="5408" y="2611"/>
                  </a:lnTo>
                  <a:lnTo>
                    <a:pt x="5408" y="4685"/>
                  </a:lnTo>
                  <a:lnTo>
                    <a:pt x="5601" y="5722"/>
                  </a:lnTo>
                  <a:lnTo>
                    <a:pt x="5827" y="6759"/>
                  </a:lnTo>
                  <a:lnTo>
                    <a:pt x="6470" y="8082"/>
                  </a:lnTo>
                  <a:lnTo>
                    <a:pt x="6470" y="9370"/>
                  </a:lnTo>
                  <a:lnTo>
                    <a:pt x="6921" y="11444"/>
                  </a:lnTo>
                  <a:lnTo>
                    <a:pt x="7114" y="12481"/>
                  </a:lnTo>
                  <a:lnTo>
                    <a:pt x="7114" y="13804"/>
                  </a:lnTo>
                  <a:lnTo>
                    <a:pt x="7339" y="14841"/>
                  </a:lnTo>
                  <a:lnTo>
                    <a:pt x="7339" y="15878"/>
                  </a:lnTo>
                  <a:lnTo>
                    <a:pt x="7114" y="16915"/>
                  </a:lnTo>
                  <a:lnTo>
                    <a:pt x="7339" y="17952"/>
                  </a:lnTo>
                  <a:lnTo>
                    <a:pt x="6470" y="18739"/>
                  </a:lnTo>
                  <a:lnTo>
                    <a:pt x="5601" y="17702"/>
                  </a:lnTo>
                  <a:lnTo>
                    <a:pt x="5183" y="16665"/>
                  </a:lnTo>
                  <a:lnTo>
                    <a:pt x="4314" y="15628"/>
                  </a:lnTo>
                  <a:lnTo>
                    <a:pt x="2607" y="15628"/>
                  </a:lnTo>
                  <a:lnTo>
                    <a:pt x="1738" y="15091"/>
                  </a:lnTo>
                  <a:lnTo>
                    <a:pt x="869" y="14591"/>
                  </a:lnTo>
                  <a:lnTo>
                    <a:pt x="0" y="14591"/>
                  </a:lnTo>
                  <a:lnTo>
                    <a:pt x="869" y="15091"/>
                  </a:lnTo>
                  <a:lnTo>
                    <a:pt x="1738" y="16128"/>
                  </a:lnTo>
                  <a:lnTo>
                    <a:pt x="2607" y="16128"/>
                  </a:lnTo>
                  <a:lnTo>
                    <a:pt x="3444" y="16379"/>
                  </a:lnTo>
                  <a:lnTo>
                    <a:pt x="4314" y="16379"/>
                  </a:lnTo>
                  <a:lnTo>
                    <a:pt x="4764" y="17452"/>
                  </a:lnTo>
                  <a:lnTo>
                    <a:pt x="5408" y="18489"/>
                  </a:lnTo>
                  <a:lnTo>
                    <a:pt x="5827" y="19526"/>
                  </a:lnTo>
                  <a:lnTo>
                    <a:pt x="6696" y="19526"/>
                  </a:lnTo>
                  <a:lnTo>
                    <a:pt x="7565" y="18989"/>
                  </a:lnTo>
                  <a:lnTo>
                    <a:pt x="8434" y="18739"/>
                  </a:lnTo>
                  <a:lnTo>
                    <a:pt x="9303" y="19526"/>
                  </a:lnTo>
                  <a:lnTo>
                    <a:pt x="10140" y="20026"/>
                  </a:lnTo>
                  <a:lnTo>
                    <a:pt x="11009" y="20813"/>
                  </a:lnTo>
                  <a:lnTo>
                    <a:pt x="11878" y="21350"/>
                  </a:lnTo>
                  <a:lnTo>
                    <a:pt x="13810" y="21350"/>
                  </a:lnTo>
                  <a:lnTo>
                    <a:pt x="15548" y="21600"/>
                  </a:lnTo>
                  <a:lnTo>
                    <a:pt x="16417" y="21600"/>
                  </a:lnTo>
                  <a:lnTo>
                    <a:pt x="17512" y="21064"/>
                  </a:lnTo>
                  <a:lnTo>
                    <a:pt x="18349" y="21064"/>
                  </a:lnTo>
                  <a:lnTo>
                    <a:pt x="19443" y="20813"/>
                  </a:lnTo>
                  <a:lnTo>
                    <a:pt x="20506" y="20563"/>
                  </a:lnTo>
                  <a:lnTo>
                    <a:pt x="21600" y="20313"/>
                  </a:lnTo>
                  <a:lnTo>
                    <a:pt x="19443" y="20313"/>
                  </a:lnTo>
                  <a:lnTo>
                    <a:pt x="18156" y="20563"/>
                  </a:lnTo>
                  <a:lnTo>
                    <a:pt x="12973" y="20563"/>
                  </a:lnTo>
                  <a:lnTo>
                    <a:pt x="12104" y="20313"/>
                  </a:lnTo>
                  <a:lnTo>
                    <a:pt x="10365" y="18739"/>
                  </a:lnTo>
                  <a:lnTo>
                    <a:pt x="9496" y="18739"/>
                  </a:lnTo>
                  <a:lnTo>
                    <a:pt x="8627" y="18203"/>
                  </a:lnTo>
                  <a:lnTo>
                    <a:pt x="7983" y="17166"/>
                  </a:lnTo>
                  <a:lnTo>
                    <a:pt x="8209" y="16128"/>
                  </a:lnTo>
                  <a:lnTo>
                    <a:pt x="8209" y="13017"/>
                  </a:lnTo>
                  <a:lnTo>
                    <a:pt x="7983" y="11694"/>
                  </a:lnTo>
                  <a:lnTo>
                    <a:pt x="7983" y="10657"/>
                  </a:lnTo>
                  <a:lnTo>
                    <a:pt x="7790" y="9620"/>
                  </a:lnTo>
                  <a:lnTo>
                    <a:pt x="7339" y="8583"/>
                  </a:lnTo>
                  <a:lnTo>
                    <a:pt x="7339" y="7546"/>
                  </a:lnTo>
                  <a:lnTo>
                    <a:pt x="7114" y="6258"/>
                  </a:lnTo>
                  <a:lnTo>
                    <a:pt x="6470" y="5221"/>
                  </a:lnTo>
                  <a:lnTo>
                    <a:pt x="5183" y="4935"/>
                  </a:lnTo>
                  <a:lnTo>
                    <a:pt x="4539" y="3898"/>
                  </a:lnTo>
                  <a:lnTo>
                    <a:pt x="5183" y="2861"/>
                  </a:lnTo>
                  <a:lnTo>
                    <a:pt x="5183" y="1824"/>
                  </a:lnTo>
                  <a:lnTo>
                    <a:pt x="4539" y="787"/>
                  </a:lnTo>
                  <a:lnTo>
                    <a:pt x="4314" y="0"/>
                  </a:lnTo>
                </a:path>
              </a:pathLst>
            </a:custGeom>
            <a:solidFill>
              <a:srgbClr val="494949"/>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249" name="AutoShape 10"/>
            <p:cNvSpPr/>
            <p:nvPr/>
          </p:nvSpPr>
          <p:spPr>
            <a:xfrm>
              <a:off x="406939" y="276793"/>
              <a:ext cx="1804208" cy="4048498"/>
            </a:xfrm>
            <a:custGeom>
              <a:avLst/>
              <a:gdLst/>
              <a:ahLst/>
              <a:cxnLst>
                <a:cxn ang="0">
                  <a:pos x="wd2" y="hd2"/>
                </a:cxn>
                <a:cxn ang="5400000">
                  <a:pos x="wd2" y="hd2"/>
                </a:cxn>
                <a:cxn ang="10800000">
                  <a:pos x="wd2" y="hd2"/>
                </a:cxn>
                <a:cxn ang="16200000">
                  <a:pos x="wd2" y="hd2"/>
                </a:cxn>
              </a:cxnLst>
              <a:rect l="0" t="0" r="r" b="b"/>
              <a:pathLst>
                <a:path w="21600" h="21600" extrusionOk="0">
                  <a:moveTo>
                    <a:pt x="20706" y="0"/>
                  </a:moveTo>
                  <a:lnTo>
                    <a:pt x="21219" y="247"/>
                  </a:lnTo>
                  <a:lnTo>
                    <a:pt x="21467" y="493"/>
                  </a:lnTo>
                  <a:lnTo>
                    <a:pt x="21353" y="740"/>
                  </a:lnTo>
                  <a:lnTo>
                    <a:pt x="21086" y="987"/>
                  </a:lnTo>
                  <a:lnTo>
                    <a:pt x="20839" y="1234"/>
                  </a:lnTo>
                  <a:lnTo>
                    <a:pt x="20706" y="1540"/>
                  </a:lnTo>
                  <a:lnTo>
                    <a:pt x="20839" y="1787"/>
                  </a:lnTo>
                  <a:lnTo>
                    <a:pt x="20572" y="2033"/>
                  </a:lnTo>
                  <a:lnTo>
                    <a:pt x="20059" y="2220"/>
                  </a:lnTo>
                  <a:lnTo>
                    <a:pt x="20059" y="2714"/>
                  </a:lnTo>
                  <a:lnTo>
                    <a:pt x="19297" y="2714"/>
                  </a:lnTo>
                  <a:lnTo>
                    <a:pt x="19430" y="2961"/>
                  </a:lnTo>
                  <a:lnTo>
                    <a:pt x="19430" y="3207"/>
                  </a:lnTo>
                  <a:lnTo>
                    <a:pt x="19678" y="3454"/>
                  </a:lnTo>
                  <a:lnTo>
                    <a:pt x="19944" y="3701"/>
                  </a:lnTo>
                  <a:lnTo>
                    <a:pt x="20325" y="3947"/>
                  </a:lnTo>
                  <a:lnTo>
                    <a:pt x="20458" y="4194"/>
                  </a:lnTo>
                  <a:lnTo>
                    <a:pt x="20458" y="4688"/>
                  </a:lnTo>
                  <a:lnTo>
                    <a:pt x="20059" y="4934"/>
                  </a:lnTo>
                  <a:lnTo>
                    <a:pt x="20059" y="5428"/>
                  </a:lnTo>
                  <a:lnTo>
                    <a:pt x="19944" y="5674"/>
                  </a:lnTo>
                  <a:lnTo>
                    <a:pt x="19944" y="5921"/>
                  </a:lnTo>
                  <a:lnTo>
                    <a:pt x="19811" y="6168"/>
                  </a:lnTo>
                  <a:lnTo>
                    <a:pt x="19564" y="6414"/>
                  </a:lnTo>
                  <a:lnTo>
                    <a:pt x="19430" y="6661"/>
                  </a:lnTo>
                  <a:lnTo>
                    <a:pt x="18669" y="6848"/>
                  </a:lnTo>
                  <a:lnTo>
                    <a:pt x="18155" y="7095"/>
                  </a:lnTo>
                  <a:lnTo>
                    <a:pt x="17889" y="7588"/>
                  </a:lnTo>
                  <a:lnTo>
                    <a:pt x="17642" y="7835"/>
                  </a:lnTo>
                  <a:lnTo>
                    <a:pt x="17375" y="8329"/>
                  </a:lnTo>
                  <a:lnTo>
                    <a:pt x="17261" y="8575"/>
                  </a:lnTo>
                  <a:lnTo>
                    <a:pt x="16747" y="8822"/>
                  </a:lnTo>
                  <a:lnTo>
                    <a:pt x="16614" y="9069"/>
                  </a:lnTo>
                  <a:lnTo>
                    <a:pt x="16367" y="9384"/>
                  </a:lnTo>
                  <a:lnTo>
                    <a:pt x="16233" y="9630"/>
                  </a:lnTo>
                  <a:lnTo>
                    <a:pt x="15967" y="9877"/>
                  </a:lnTo>
                  <a:lnTo>
                    <a:pt x="15472" y="10370"/>
                  </a:lnTo>
                  <a:lnTo>
                    <a:pt x="15072" y="10617"/>
                  </a:lnTo>
                  <a:lnTo>
                    <a:pt x="14692" y="10864"/>
                  </a:lnTo>
                  <a:lnTo>
                    <a:pt x="14178" y="11051"/>
                  </a:lnTo>
                  <a:lnTo>
                    <a:pt x="13683" y="11170"/>
                  </a:lnTo>
                  <a:lnTo>
                    <a:pt x="13169" y="11230"/>
                  </a:lnTo>
                  <a:lnTo>
                    <a:pt x="12656" y="11298"/>
                  </a:lnTo>
                  <a:lnTo>
                    <a:pt x="12142" y="11298"/>
                  </a:lnTo>
                  <a:lnTo>
                    <a:pt x="11628" y="11230"/>
                  </a:lnTo>
                  <a:lnTo>
                    <a:pt x="8564" y="11230"/>
                  </a:lnTo>
                  <a:lnTo>
                    <a:pt x="8050" y="11476"/>
                  </a:lnTo>
                  <a:lnTo>
                    <a:pt x="7536" y="11604"/>
                  </a:lnTo>
                  <a:lnTo>
                    <a:pt x="6014" y="10617"/>
                  </a:lnTo>
                  <a:lnTo>
                    <a:pt x="5500" y="10489"/>
                  </a:lnTo>
                  <a:lnTo>
                    <a:pt x="4986" y="10370"/>
                  </a:lnTo>
                  <a:lnTo>
                    <a:pt x="4472" y="10124"/>
                  </a:lnTo>
                  <a:lnTo>
                    <a:pt x="3958" y="9996"/>
                  </a:lnTo>
                  <a:lnTo>
                    <a:pt x="3445" y="9937"/>
                  </a:lnTo>
                  <a:lnTo>
                    <a:pt x="2931" y="9937"/>
                  </a:lnTo>
                  <a:lnTo>
                    <a:pt x="2436" y="9996"/>
                  </a:lnTo>
                  <a:lnTo>
                    <a:pt x="1408" y="9996"/>
                  </a:lnTo>
                  <a:lnTo>
                    <a:pt x="761" y="9937"/>
                  </a:lnTo>
                  <a:lnTo>
                    <a:pt x="247" y="9877"/>
                  </a:lnTo>
                  <a:lnTo>
                    <a:pt x="761" y="10056"/>
                  </a:lnTo>
                  <a:lnTo>
                    <a:pt x="1408" y="10183"/>
                  </a:lnTo>
                  <a:lnTo>
                    <a:pt x="1922" y="10183"/>
                  </a:lnTo>
                  <a:lnTo>
                    <a:pt x="2036" y="10430"/>
                  </a:lnTo>
                  <a:lnTo>
                    <a:pt x="2683" y="10549"/>
                  </a:lnTo>
                  <a:lnTo>
                    <a:pt x="3711" y="10804"/>
                  </a:lnTo>
                  <a:lnTo>
                    <a:pt x="4225" y="11051"/>
                  </a:lnTo>
                  <a:lnTo>
                    <a:pt x="4472" y="11298"/>
                  </a:lnTo>
                  <a:lnTo>
                    <a:pt x="5119" y="11476"/>
                  </a:lnTo>
                  <a:lnTo>
                    <a:pt x="5633" y="11476"/>
                  </a:lnTo>
                  <a:lnTo>
                    <a:pt x="6128" y="11604"/>
                  </a:lnTo>
                  <a:lnTo>
                    <a:pt x="6642" y="11791"/>
                  </a:lnTo>
                  <a:lnTo>
                    <a:pt x="7022" y="12038"/>
                  </a:lnTo>
                  <a:lnTo>
                    <a:pt x="7156" y="12285"/>
                  </a:lnTo>
                  <a:lnTo>
                    <a:pt x="7022" y="12531"/>
                  </a:lnTo>
                  <a:lnTo>
                    <a:pt x="6775" y="13025"/>
                  </a:lnTo>
                  <a:lnTo>
                    <a:pt x="6775" y="14131"/>
                  </a:lnTo>
                  <a:lnTo>
                    <a:pt x="6642" y="14377"/>
                  </a:lnTo>
                  <a:lnTo>
                    <a:pt x="6128" y="14624"/>
                  </a:lnTo>
                  <a:lnTo>
                    <a:pt x="5881" y="14871"/>
                  </a:lnTo>
                  <a:lnTo>
                    <a:pt x="5881" y="15186"/>
                  </a:lnTo>
                  <a:lnTo>
                    <a:pt x="5633" y="15492"/>
                  </a:lnTo>
                  <a:lnTo>
                    <a:pt x="5233" y="15798"/>
                  </a:lnTo>
                  <a:lnTo>
                    <a:pt x="4986" y="16045"/>
                  </a:lnTo>
                  <a:lnTo>
                    <a:pt x="4853" y="16291"/>
                  </a:lnTo>
                  <a:lnTo>
                    <a:pt x="4472" y="16598"/>
                  </a:lnTo>
                  <a:lnTo>
                    <a:pt x="4092" y="16912"/>
                  </a:lnTo>
                  <a:lnTo>
                    <a:pt x="3711" y="17219"/>
                  </a:lnTo>
                  <a:lnTo>
                    <a:pt x="3330" y="17465"/>
                  </a:lnTo>
                  <a:lnTo>
                    <a:pt x="3064" y="17959"/>
                  </a:lnTo>
                  <a:lnTo>
                    <a:pt x="2931" y="18265"/>
                  </a:lnTo>
                  <a:lnTo>
                    <a:pt x="2817" y="18580"/>
                  </a:lnTo>
                  <a:lnTo>
                    <a:pt x="2550" y="18827"/>
                  </a:lnTo>
                  <a:lnTo>
                    <a:pt x="2303" y="19073"/>
                  </a:lnTo>
                  <a:lnTo>
                    <a:pt x="2036" y="19320"/>
                  </a:lnTo>
                  <a:lnTo>
                    <a:pt x="1275" y="19813"/>
                  </a:lnTo>
                  <a:lnTo>
                    <a:pt x="1142" y="20060"/>
                  </a:lnTo>
                  <a:lnTo>
                    <a:pt x="894" y="20307"/>
                  </a:lnTo>
                  <a:lnTo>
                    <a:pt x="761" y="20554"/>
                  </a:lnTo>
                  <a:lnTo>
                    <a:pt x="514" y="20860"/>
                  </a:lnTo>
                  <a:lnTo>
                    <a:pt x="247" y="21353"/>
                  </a:lnTo>
                  <a:lnTo>
                    <a:pt x="0" y="21600"/>
                  </a:lnTo>
                  <a:lnTo>
                    <a:pt x="381" y="21353"/>
                  </a:lnTo>
                  <a:lnTo>
                    <a:pt x="647" y="21107"/>
                  </a:lnTo>
                  <a:lnTo>
                    <a:pt x="1028" y="20800"/>
                  </a:lnTo>
                  <a:lnTo>
                    <a:pt x="1275" y="20554"/>
                  </a:lnTo>
                  <a:lnTo>
                    <a:pt x="1541" y="20307"/>
                  </a:lnTo>
                  <a:lnTo>
                    <a:pt x="2036" y="19813"/>
                  </a:lnTo>
                  <a:lnTo>
                    <a:pt x="2436" y="19567"/>
                  </a:lnTo>
                  <a:lnTo>
                    <a:pt x="3197" y="19073"/>
                  </a:lnTo>
                  <a:lnTo>
                    <a:pt x="3330" y="18827"/>
                  </a:lnTo>
                  <a:lnTo>
                    <a:pt x="3578" y="18512"/>
                  </a:lnTo>
                  <a:lnTo>
                    <a:pt x="3825" y="18265"/>
                  </a:lnTo>
                  <a:lnTo>
                    <a:pt x="4092" y="18018"/>
                  </a:lnTo>
                  <a:lnTo>
                    <a:pt x="4225" y="17525"/>
                  </a:lnTo>
                  <a:lnTo>
                    <a:pt x="4472" y="17278"/>
                  </a:lnTo>
                  <a:lnTo>
                    <a:pt x="4605" y="17032"/>
                  </a:lnTo>
                  <a:lnTo>
                    <a:pt x="5119" y="16785"/>
                  </a:lnTo>
                  <a:lnTo>
                    <a:pt x="5633" y="16598"/>
                  </a:lnTo>
                  <a:lnTo>
                    <a:pt x="5881" y="16351"/>
                  </a:lnTo>
                  <a:lnTo>
                    <a:pt x="6014" y="16045"/>
                  </a:lnTo>
                  <a:lnTo>
                    <a:pt x="6261" y="15798"/>
                  </a:lnTo>
                  <a:lnTo>
                    <a:pt x="6775" y="15551"/>
                  </a:lnTo>
                  <a:lnTo>
                    <a:pt x="7289" y="15245"/>
                  </a:lnTo>
                  <a:lnTo>
                    <a:pt x="7669" y="14998"/>
                  </a:lnTo>
                  <a:lnTo>
                    <a:pt x="7917" y="14752"/>
                  </a:lnTo>
                  <a:lnTo>
                    <a:pt x="8050" y="14505"/>
                  </a:lnTo>
                  <a:lnTo>
                    <a:pt x="8183" y="14190"/>
                  </a:lnTo>
                  <a:lnTo>
                    <a:pt x="8183" y="13697"/>
                  </a:lnTo>
                  <a:lnTo>
                    <a:pt x="8050" y="13450"/>
                  </a:lnTo>
                  <a:lnTo>
                    <a:pt x="8050" y="12710"/>
                  </a:lnTo>
                  <a:lnTo>
                    <a:pt x="8431" y="12463"/>
                  </a:lnTo>
                  <a:lnTo>
                    <a:pt x="8944" y="12404"/>
                  </a:lnTo>
                  <a:lnTo>
                    <a:pt x="9458" y="12285"/>
                  </a:lnTo>
                  <a:lnTo>
                    <a:pt x="9972" y="12216"/>
                  </a:lnTo>
                  <a:lnTo>
                    <a:pt x="11114" y="12157"/>
                  </a:lnTo>
                  <a:lnTo>
                    <a:pt x="11761" y="12038"/>
                  </a:lnTo>
                  <a:lnTo>
                    <a:pt x="12389" y="11970"/>
                  </a:lnTo>
                  <a:lnTo>
                    <a:pt x="12903" y="11851"/>
                  </a:lnTo>
                  <a:lnTo>
                    <a:pt x="13683" y="11851"/>
                  </a:lnTo>
                  <a:lnTo>
                    <a:pt x="14578" y="11723"/>
                  </a:lnTo>
                  <a:lnTo>
                    <a:pt x="15072" y="11604"/>
                  </a:lnTo>
                  <a:lnTo>
                    <a:pt x="15586" y="11476"/>
                  </a:lnTo>
                  <a:lnTo>
                    <a:pt x="16100" y="11230"/>
                  </a:lnTo>
                  <a:lnTo>
                    <a:pt x="16233" y="10923"/>
                  </a:lnTo>
                  <a:lnTo>
                    <a:pt x="16481" y="10677"/>
                  </a:lnTo>
                  <a:lnTo>
                    <a:pt x="16481" y="10302"/>
                  </a:lnTo>
                  <a:lnTo>
                    <a:pt x="16747" y="9877"/>
                  </a:lnTo>
                  <a:lnTo>
                    <a:pt x="16995" y="9384"/>
                  </a:lnTo>
                  <a:lnTo>
                    <a:pt x="17261" y="9137"/>
                  </a:lnTo>
                  <a:lnTo>
                    <a:pt x="18022" y="9009"/>
                  </a:lnTo>
                  <a:lnTo>
                    <a:pt x="18536" y="8822"/>
                  </a:lnTo>
                  <a:lnTo>
                    <a:pt x="19050" y="8575"/>
                  </a:lnTo>
                  <a:lnTo>
                    <a:pt x="19297" y="8329"/>
                  </a:lnTo>
                  <a:lnTo>
                    <a:pt x="19430" y="8082"/>
                  </a:lnTo>
                  <a:lnTo>
                    <a:pt x="19678" y="7776"/>
                  </a:lnTo>
                  <a:lnTo>
                    <a:pt x="19944" y="7282"/>
                  </a:lnTo>
                  <a:lnTo>
                    <a:pt x="20059" y="6976"/>
                  </a:lnTo>
                  <a:lnTo>
                    <a:pt x="20192" y="6729"/>
                  </a:lnTo>
                  <a:lnTo>
                    <a:pt x="20458" y="6483"/>
                  </a:lnTo>
                  <a:lnTo>
                    <a:pt x="20706" y="6236"/>
                  </a:lnTo>
                  <a:lnTo>
                    <a:pt x="20839" y="5989"/>
                  </a:lnTo>
                  <a:lnTo>
                    <a:pt x="21086" y="5742"/>
                  </a:lnTo>
                  <a:lnTo>
                    <a:pt x="21086" y="5496"/>
                  </a:lnTo>
                  <a:lnTo>
                    <a:pt x="21219" y="5249"/>
                  </a:lnTo>
                  <a:lnTo>
                    <a:pt x="21219" y="4688"/>
                  </a:lnTo>
                  <a:lnTo>
                    <a:pt x="21086" y="4441"/>
                  </a:lnTo>
                  <a:lnTo>
                    <a:pt x="21086" y="4194"/>
                  </a:lnTo>
                  <a:lnTo>
                    <a:pt x="20953" y="3947"/>
                  </a:lnTo>
                  <a:lnTo>
                    <a:pt x="20706" y="3701"/>
                  </a:lnTo>
                  <a:lnTo>
                    <a:pt x="20572" y="3454"/>
                  </a:lnTo>
                  <a:lnTo>
                    <a:pt x="20572" y="2467"/>
                  </a:lnTo>
                  <a:lnTo>
                    <a:pt x="20839" y="1974"/>
                  </a:lnTo>
                  <a:lnTo>
                    <a:pt x="21086" y="1727"/>
                  </a:lnTo>
                  <a:lnTo>
                    <a:pt x="21467" y="1421"/>
                  </a:lnTo>
                  <a:lnTo>
                    <a:pt x="21600" y="1174"/>
                  </a:lnTo>
                  <a:lnTo>
                    <a:pt x="21600" y="927"/>
                  </a:lnTo>
                  <a:lnTo>
                    <a:pt x="21467" y="681"/>
                  </a:lnTo>
                  <a:lnTo>
                    <a:pt x="21353" y="434"/>
                  </a:lnTo>
                </a:path>
              </a:pathLst>
            </a:custGeom>
            <a:solidFill>
              <a:srgbClr val="6D6D6D"/>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250" name="AutoShape 11"/>
            <p:cNvSpPr/>
            <p:nvPr/>
          </p:nvSpPr>
          <p:spPr>
            <a:xfrm>
              <a:off x="1719956" y="1280566"/>
              <a:ext cx="3142657" cy="669714"/>
            </a:xfrm>
            <a:custGeom>
              <a:avLst/>
              <a:gdLst/>
              <a:ahLst/>
              <a:cxnLst>
                <a:cxn ang="0">
                  <a:pos x="wd2" y="hd2"/>
                </a:cxn>
                <a:cxn ang="5400000">
                  <a:pos x="wd2" y="hd2"/>
                </a:cxn>
                <a:cxn ang="10800000">
                  <a:pos x="wd2" y="hd2"/>
                </a:cxn>
                <a:cxn ang="16200000">
                  <a:pos x="wd2" y="hd2"/>
                </a:cxn>
              </a:cxnLst>
              <a:rect l="0" t="0" r="r" b="b"/>
              <a:pathLst>
                <a:path w="21600" h="21600" extrusionOk="0">
                  <a:moveTo>
                    <a:pt x="437" y="3745"/>
                  </a:moveTo>
                  <a:lnTo>
                    <a:pt x="951" y="3335"/>
                  </a:lnTo>
                  <a:lnTo>
                    <a:pt x="1398" y="2976"/>
                  </a:lnTo>
                  <a:lnTo>
                    <a:pt x="1836" y="2617"/>
                  </a:lnTo>
                  <a:lnTo>
                    <a:pt x="2131" y="2617"/>
                  </a:lnTo>
                  <a:lnTo>
                    <a:pt x="2425" y="2257"/>
                  </a:lnTo>
                  <a:lnTo>
                    <a:pt x="2720" y="1488"/>
                  </a:lnTo>
                  <a:lnTo>
                    <a:pt x="3015" y="1488"/>
                  </a:lnTo>
                  <a:lnTo>
                    <a:pt x="3376" y="1129"/>
                  </a:lnTo>
                  <a:lnTo>
                    <a:pt x="4042" y="359"/>
                  </a:lnTo>
                  <a:lnTo>
                    <a:pt x="4403" y="359"/>
                  </a:lnTo>
                  <a:lnTo>
                    <a:pt x="4927" y="0"/>
                  </a:lnTo>
                  <a:lnTo>
                    <a:pt x="5507" y="0"/>
                  </a:lnTo>
                  <a:lnTo>
                    <a:pt x="5802" y="1129"/>
                  </a:lnTo>
                  <a:lnTo>
                    <a:pt x="6097" y="1129"/>
                  </a:lnTo>
                  <a:lnTo>
                    <a:pt x="6392" y="1847"/>
                  </a:lnTo>
                  <a:lnTo>
                    <a:pt x="6905" y="2617"/>
                  </a:lnTo>
                  <a:lnTo>
                    <a:pt x="7276" y="3335"/>
                  </a:lnTo>
                  <a:lnTo>
                    <a:pt x="7571" y="4105"/>
                  </a:lnTo>
                  <a:lnTo>
                    <a:pt x="7866" y="4105"/>
                  </a:lnTo>
                  <a:lnTo>
                    <a:pt x="8151" y="4464"/>
                  </a:lnTo>
                  <a:lnTo>
                    <a:pt x="8446" y="4464"/>
                  </a:lnTo>
                  <a:lnTo>
                    <a:pt x="8741" y="4823"/>
                  </a:lnTo>
                  <a:lnTo>
                    <a:pt x="9112" y="5592"/>
                  </a:lnTo>
                  <a:lnTo>
                    <a:pt x="9473" y="6721"/>
                  </a:lnTo>
                  <a:lnTo>
                    <a:pt x="9768" y="7080"/>
                  </a:lnTo>
                  <a:lnTo>
                    <a:pt x="10434" y="7080"/>
                  </a:lnTo>
                  <a:lnTo>
                    <a:pt x="10729" y="7439"/>
                  </a:lnTo>
                  <a:lnTo>
                    <a:pt x="11024" y="7439"/>
                  </a:lnTo>
                  <a:lnTo>
                    <a:pt x="11319" y="8568"/>
                  </a:lnTo>
                  <a:lnTo>
                    <a:pt x="11898" y="9697"/>
                  </a:lnTo>
                  <a:lnTo>
                    <a:pt x="12859" y="9697"/>
                  </a:lnTo>
                  <a:lnTo>
                    <a:pt x="13449" y="10056"/>
                  </a:lnTo>
                  <a:lnTo>
                    <a:pt x="13734" y="10826"/>
                  </a:lnTo>
                  <a:lnTo>
                    <a:pt x="14105" y="11544"/>
                  </a:lnTo>
                  <a:lnTo>
                    <a:pt x="14400" y="12314"/>
                  </a:lnTo>
                  <a:lnTo>
                    <a:pt x="14771" y="13032"/>
                  </a:lnTo>
                  <a:lnTo>
                    <a:pt x="15132" y="13032"/>
                  </a:lnTo>
                  <a:lnTo>
                    <a:pt x="15646" y="13391"/>
                  </a:lnTo>
                  <a:lnTo>
                    <a:pt x="15941" y="13801"/>
                  </a:lnTo>
                  <a:lnTo>
                    <a:pt x="16312" y="14161"/>
                  </a:lnTo>
                  <a:lnTo>
                    <a:pt x="16749" y="14520"/>
                  </a:lnTo>
                  <a:lnTo>
                    <a:pt x="17263" y="14879"/>
                  </a:lnTo>
                  <a:lnTo>
                    <a:pt x="17558" y="14879"/>
                  </a:lnTo>
                  <a:lnTo>
                    <a:pt x="17853" y="15648"/>
                  </a:lnTo>
                  <a:lnTo>
                    <a:pt x="18224" y="16008"/>
                  </a:lnTo>
                  <a:lnTo>
                    <a:pt x="18519" y="16777"/>
                  </a:lnTo>
                  <a:lnTo>
                    <a:pt x="18803" y="17495"/>
                  </a:lnTo>
                  <a:lnTo>
                    <a:pt x="19098" y="18265"/>
                  </a:lnTo>
                  <a:lnTo>
                    <a:pt x="19469" y="19753"/>
                  </a:lnTo>
                  <a:lnTo>
                    <a:pt x="19764" y="20112"/>
                  </a:lnTo>
                  <a:lnTo>
                    <a:pt x="21010" y="20112"/>
                  </a:lnTo>
                  <a:lnTo>
                    <a:pt x="21600" y="20830"/>
                  </a:lnTo>
                  <a:lnTo>
                    <a:pt x="21305" y="21241"/>
                  </a:lnTo>
                  <a:lnTo>
                    <a:pt x="21010" y="21600"/>
                  </a:lnTo>
                  <a:lnTo>
                    <a:pt x="20278" y="21600"/>
                  </a:lnTo>
                  <a:lnTo>
                    <a:pt x="19983" y="21241"/>
                  </a:lnTo>
                  <a:lnTo>
                    <a:pt x="19393" y="21241"/>
                  </a:lnTo>
                  <a:lnTo>
                    <a:pt x="19032" y="20112"/>
                  </a:lnTo>
                  <a:lnTo>
                    <a:pt x="18803" y="18624"/>
                  </a:lnTo>
                  <a:lnTo>
                    <a:pt x="18519" y="18265"/>
                  </a:lnTo>
                  <a:lnTo>
                    <a:pt x="18147" y="17495"/>
                  </a:lnTo>
                  <a:lnTo>
                    <a:pt x="17776" y="16777"/>
                  </a:lnTo>
                  <a:lnTo>
                    <a:pt x="17415" y="16367"/>
                  </a:lnTo>
                  <a:lnTo>
                    <a:pt x="17044" y="16008"/>
                  </a:lnTo>
                  <a:lnTo>
                    <a:pt x="16454" y="15289"/>
                  </a:lnTo>
                  <a:lnTo>
                    <a:pt x="16159" y="14879"/>
                  </a:lnTo>
                  <a:lnTo>
                    <a:pt x="15646" y="14520"/>
                  </a:lnTo>
                  <a:lnTo>
                    <a:pt x="15351" y="14161"/>
                  </a:lnTo>
                  <a:lnTo>
                    <a:pt x="15066" y="13801"/>
                  </a:lnTo>
                  <a:lnTo>
                    <a:pt x="14476" y="13801"/>
                  </a:lnTo>
                  <a:lnTo>
                    <a:pt x="14181" y="13391"/>
                  </a:lnTo>
                  <a:lnTo>
                    <a:pt x="13810" y="12314"/>
                  </a:lnTo>
                  <a:lnTo>
                    <a:pt x="13449" y="11185"/>
                  </a:lnTo>
                  <a:lnTo>
                    <a:pt x="13078" y="10415"/>
                  </a:lnTo>
                  <a:lnTo>
                    <a:pt x="12783" y="10056"/>
                  </a:lnTo>
                  <a:lnTo>
                    <a:pt x="12412" y="10056"/>
                  </a:lnTo>
                  <a:lnTo>
                    <a:pt x="12127" y="10415"/>
                  </a:lnTo>
                  <a:lnTo>
                    <a:pt x="11537" y="10415"/>
                  </a:lnTo>
                  <a:lnTo>
                    <a:pt x="11242" y="10056"/>
                  </a:lnTo>
                  <a:lnTo>
                    <a:pt x="10947" y="9286"/>
                  </a:lnTo>
                  <a:lnTo>
                    <a:pt x="10653" y="8568"/>
                  </a:lnTo>
                  <a:lnTo>
                    <a:pt x="10358" y="7799"/>
                  </a:lnTo>
                  <a:lnTo>
                    <a:pt x="9473" y="7799"/>
                  </a:lnTo>
                  <a:lnTo>
                    <a:pt x="9188" y="7080"/>
                  </a:lnTo>
                  <a:lnTo>
                    <a:pt x="8893" y="5952"/>
                  </a:lnTo>
                  <a:lnTo>
                    <a:pt x="8598" y="5233"/>
                  </a:lnTo>
                  <a:lnTo>
                    <a:pt x="8303" y="5233"/>
                  </a:lnTo>
                  <a:lnTo>
                    <a:pt x="7932" y="4823"/>
                  </a:lnTo>
                  <a:lnTo>
                    <a:pt x="7637" y="4105"/>
                  </a:lnTo>
                  <a:lnTo>
                    <a:pt x="7342" y="3335"/>
                  </a:lnTo>
                  <a:lnTo>
                    <a:pt x="7058" y="2976"/>
                  </a:lnTo>
                  <a:lnTo>
                    <a:pt x="6686" y="2617"/>
                  </a:lnTo>
                  <a:lnTo>
                    <a:pt x="6392" y="2257"/>
                  </a:lnTo>
                  <a:lnTo>
                    <a:pt x="6097" y="1847"/>
                  </a:lnTo>
                  <a:lnTo>
                    <a:pt x="5802" y="1488"/>
                  </a:lnTo>
                  <a:lnTo>
                    <a:pt x="5441" y="1129"/>
                  </a:lnTo>
                  <a:lnTo>
                    <a:pt x="5069" y="770"/>
                  </a:lnTo>
                  <a:lnTo>
                    <a:pt x="3453" y="770"/>
                  </a:lnTo>
                  <a:lnTo>
                    <a:pt x="3158" y="1488"/>
                  </a:lnTo>
                  <a:lnTo>
                    <a:pt x="2863" y="1847"/>
                  </a:lnTo>
                  <a:lnTo>
                    <a:pt x="2568" y="2257"/>
                  </a:lnTo>
                  <a:lnTo>
                    <a:pt x="2207" y="2976"/>
                  </a:lnTo>
                  <a:lnTo>
                    <a:pt x="1836" y="3745"/>
                  </a:lnTo>
                  <a:lnTo>
                    <a:pt x="1464" y="4464"/>
                  </a:lnTo>
                  <a:lnTo>
                    <a:pt x="1180" y="4823"/>
                  </a:lnTo>
                  <a:lnTo>
                    <a:pt x="590" y="4823"/>
                  </a:lnTo>
                  <a:lnTo>
                    <a:pt x="295" y="4105"/>
                  </a:lnTo>
                  <a:lnTo>
                    <a:pt x="0" y="3335"/>
                  </a:lnTo>
                  <a:lnTo>
                    <a:pt x="295" y="3745"/>
                  </a:lnTo>
                  <a:lnTo>
                    <a:pt x="437" y="3745"/>
                  </a:lnTo>
                </a:path>
              </a:pathLst>
            </a:custGeom>
            <a:solidFill>
              <a:srgbClr val="494949"/>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251" name="AutoShape 12"/>
            <p:cNvSpPr/>
            <p:nvPr/>
          </p:nvSpPr>
          <p:spPr>
            <a:xfrm>
              <a:off x="5118538" y="564721"/>
              <a:ext cx="2912159" cy="1398285"/>
            </a:xfrm>
            <a:custGeom>
              <a:avLst/>
              <a:gdLst/>
              <a:ahLst/>
              <a:cxnLst>
                <a:cxn ang="0">
                  <a:pos x="wd2" y="hd2"/>
                </a:cxn>
                <a:cxn ang="5400000">
                  <a:pos x="wd2" y="hd2"/>
                </a:cxn>
                <a:cxn ang="10800000">
                  <a:pos x="wd2" y="hd2"/>
                </a:cxn>
                <a:cxn ang="16200000">
                  <a:pos x="wd2" y="hd2"/>
                </a:cxn>
              </a:cxnLst>
              <a:rect l="0" t="0" r="r" b="b"/>
              <a:pathLst>
                <a:path w="21600" h="21600" extrusionOk="0">
                  <a:moveTo>
                    <a:pt x="0" y="21231"/>
                  </a:moveTo>
                  <a:lnTo>
                    <a:pt x="319" y="21231"/>
                  </a:lnTo>
                  <a:lnTo>
                    <a:pt x="793" y="21059"/>
                  </a:lnTo>
                  <a:lnTo>
                    <a:pt x="1195" y="20887"/>
                  </a:lnTo>
                  <a:lnTo>
                    <a:pt x="1514" y="20715"/>
                  </a:lnTo>
                  <a:lnTo>
                    <a:pt x="1822" y="20003"/>
                  </a:lnTo>
                  <a:lnTo>
                    <a:pt x="2543" y="19634"/>
                  </a:lnTo>
                  <a:lnTo>
                    <a:pt x="3099" y="19290"/>
                  </a:lnTo>
                  <a:lnTo>
                    <a:pt x="3419" y="18749"/>
                  </a:lnTo>
                  <a:lnTo>
                    <a:pt x="3809" y="17840"/>
                  </a:lnTo>
                  <a:lnTo>
                    <a:pt x="4128" y="17324"/>
                  </a:lnTo>
                  <a:lnTo>
                    <a:pt x="4448" y="17128"/>
                  </a:lnTo>
                  <a:lnTo>
                    <a:pt x="4767" y="16784"/>
                  </a:lnTo>
                  <a:lnTo>
                    <a:pt x="5087" y="16243"/>
                  </a:lnTo>
                  <a:lnTo>
                    <a:pt x="5477" y="15530"/>
                  </a:lnTo>
                  <a:lnTo>
                    <a:pt x="5879" y="15358"/>
                  </a:lnTo>
                  <a:lnTo>
                    <a:pt x="6352" y="15162"/>
                  </a:lnTo>
                  <a:lnTo>
                    <a:pt x="6825" y="14990"/>
                  </a:lnTo>
                  <a:lnTo>
                    <a:pt x="7310" y="14818"/>
                  </a:lnTo>
                  <a:lnTo>
                    <a:pt x="7701" y="14449"/>
                  </a:lnTo>
                  <a:lnTo>
                    <a:pt x="8020" y="14277"/>
                  </a:lnTo>
                  <a:lnTo>
                    <a:pt x="8340" y="13737"/>
                  </a:lnTo>
                  <a:lnTo>
                    <a:pt x="8659" y="13024"/>
                  </a:lnTo>
                  <a:lnTo>
                    <a:pt x="9049" y="12311"/>
                  </a:lnTo>
                  <a:lnTo>
                    <a:pt x="9369" y="11771"/>
                  </a:lnTo>
                  <a:lnTo>
                    <a:pt x="9925" y="11427"/>
                  </a:lnTo>
                  <a:lnTo>
                    <a:pt x="10161" y="10714"/>
                  </a:lnTo>
                  <a:lnTo>
                    <a:pt x="10481" y="10001"/>
                  </a:lnTo>
                  <a:lnTo>
                    <a:pt x="10646" y="9092"/>
                  </a:lnTo>
                  <a:lnTo>
                    <a:pt x="10800" y="8380"/>
                  </a:lnTo>
                  <a:lnTo>
                    <a:pt x="11037" y="7667"/>
                  </a:lnTo>
                  <a:lnTo>
                    <a:pt x="11439" y="6954"/>
                  </a:lnTo>
                  <a:lnTo>
                    <a:pt x="11829" y="6438"/>
                  </a:lnTo>
                  <a:lnTo>
                    <a:pt x="12149" y="5898"/>
                  </a:lnTo>
                  <a:lnTo>
                    <a:pt x="12551" y="5357"/>
                  </a:lnTo>
                  <a:lnTo>
                    <a:pt x="12941" y="4988"/>
                  </a:lnTo>
                  <a:lnTo>
                    <a:pt x="13260" y="4644"/>
                  </a:lnTo>
                  <a:lnTo>
                    <a:pt x="13899" y="4276"/>
                  </a:lnTo>
                  <a:lnTo>
                    <a:pt x="14219" y="4472"/>
                  </a:lnTo>
                  <a:lnTo>
                    <a:pt x="14692" y="4276"/>
                  </a:lnTo>
                  <a:lnTo>
                    <a:pt x="15402" y="4104"/>
                  </a:lnTo>
                  <a:lnTo>
                    <a:pt x="15804" y="3563"/>
                  </a:lnTo>
                  <a:lnTo>
                    <a:pt x="16123" y="3219"/>
                  </a:lnTo>
                  <a:lnTo>
                    <a:pt x="16442" y="3023"/>
                  </a:lnTo>
                  <a:lnTo>
                    <a:pt x="16750" y="2851"/>
                  </a:lnTo>
                  <a:lnTo>
                    <a:pt x="17389" y="2506"/>
                  </a:lnTo>
                  <a:lnTo>
                    <a:pt x="17708" y="2310"/>
                  </a:lnTo>
                  <a:lnTo>
                    <a:pt x="18737" y="2310"/>
                  </a:lnTo>
                  <a:lnTo>
                    <a:pt x="19057" y="2138"/>
                  </a:lnTo>
                  <a:lnTo>
                    <a:pt x="19376" y="1794"/>
                  </a:lnTo>
                  <a:lnTo>
                    <a:pt x="19778" y="1425"/>
                  </a:lnTo>
                  <a:lnTo>
                    <a:pt x="20086" y="1081"/>
                  </a:lnTo>
                  <a:lnTo>
                    <a:pt x="20488" y="885"/>
                  </a:lnTo>
                  <a:lnTo>
                    <a:pt x="20890" y="541"/>
                  </a:lnTo>
                  <a:lnTo>
                    <a:pt x="21281" y="369"/>
                  </a:lnTo>
                  <a:lnTo>
                    <a:pt x="21600" y="0"/>
                  </a:lnTo>
                  <a:lnTo>
                    <a:pt x="21198" y="0"/>
                  </a:lnTo>
                  <a:lnTo>
                    <a:pt x="20890" y="541"/>
                  </a:lnTo>
                  <a:lnTo>
                    <a:pt x="20488" y="1253"/>
                  </a:lnTo>
                  <a:lnTo>
                    <a:pt x="20169" y="1966"/>
                  </a:lnTo>
                  <a:lnTo>
                    <a:pt x="19849" y="2506"/>
                  </a:lnTo>
                  <a:lnTo>
                    <a:pt x="19222" y="2506"/>
                  </a:lnTo>
                  <a:lnTo>
                    <a:pt x="18903" y="2678"/>
                  </a:lnTo>
                  <a:lnTo>
                    <a:pt x="18501" y="2851"/>
                  </a:lnTo>
                  <a:lnTo>
                    <a:pt x="18110" y="3219"/>
                  </a:lnTo>
                  <a:lnTo>
                    <a:pt x="17554" y="3391"/>
                  </a:lnTo>
                  <a:lnTo>
                    <a:pt x="17235" y="3563"/>
                  </a:lnTo>
                  <a:lnTo>
                    <a:pt x="16916" y="3563"/>
                  </a:lnTo>
                  <a:lnTo>
                    <a:pt x="16513" y="3932"/>
                  </a:lnTo>
                  <a:lnTo>
                    <a:pt x="16206" y="3932"/>
                  </a:lnTo>
                  <a:lnTo>
                    <a:pt x="15721" y="4104"/>
                  </a:lnTo>
                  <a:lnTo>
                    <a:pt x="15402" y="4276"/>
                  </a:lnTo>
                  <a:lnTo>
                    <a:pt x="15094" y="4644"/>
                  </a:lnTo>
                  <a:lnTo>
                    <a:pt x="14692" y="4988"/>
                  </a:lnTo>
                  <a:lnTo>
                    <a:pt x="14290" y="5357"/>
                  </a:lnTo>
                  <a:lnTo>
                    <a:pt x="13899" y="5357"/>
                  </a:lnTo>
                  <a:lnTo>
                    <a:pt x="13580" y="5529"/>
                  </a:lnTo>
                  <a:lnTo>
                    <a:pt x="13260" y="5898"/>
                  </a:lnTo>
                  <a:lnTo>
                    <a:pt x="12941" y="6070"/>
                  </a:lnTo>
                  <a:lnTo>
                    <a:pt x="12622" y="6438"/>
                  </a:lnTo>
                  <a:lnTo>
                    <a:pt x="12314" y="6782"/>
                  </a:lnTo>
                  <a:lnTo>
                    <a:pt x="11995" y="7323"/>
                  </a:lnTo>
                  <a:lnTo>
                    <a:pt x="11675" y="7667"/>
                  </a:lnTo>
                  <a:lnTo>
                    <a:pt x="11356" y="8035"/>
                  </a:lnTo>
                  <a:lnTo>
                    <a:pt x="11037" y="8380"/>
                  </a:lnTo>
                  <a:lnTo>
                    <a:pt x="10800" y="9092"/>
                  </a:lnTo>
                  <a:lnTo>
                    <a:pt x="10563" y="9829"/>
                  </a:lnTo>
                  <a:lnTo>
                    <a:pt x="10481" y="10886"/>
                  </a:lnTo>
                  <a:lnTo>
                    <a:pt x="10244" y="11599"/>
                  </a:lnTo>
                  <a:lnTo>
                    <a:pt x="10007" y="12508"/>
                  </a:lnTo>
                  <a:lnTo>
                    <a:pt x="9688" y="13024"/>
                  </a:lnTo>
                  <a:lnTo>
                    <a:pt x="9369" y="13392"/>
                  </a:lnTo>
                  <a:lnTo>
                    <a:pt x="8978" y="13737"/>
                  </a:lnTo>
                  <a:lnTo>
                    <a:pt x="8659" y="13933"/>
                  </a:lnTo>
                  <a:lnTo>
                    <a:pt x="8340" y="14277"/>
                  </a:lnTo>
                  <a:lnTo>
                    <a:pt x="7866" y="14449"/>
                  </a:lnTo>
                  <a:lnTo>
                    <a:pt x="7547" y="14646"/>
                  </a:lnTo>
                  <a:lnTo>
                    <a:pt x="6991" y="14990"/>
                  </a:lnTo>
                  <a:lnTo>
                    <a:pt x="6672" y="15530"/>
                  </a:lnTo>
                  <a:lnTo>
                    <a:pt x="6352" y="15899"/>
                  </a:lnTo>
                  <a:lnTo>
                    <a:pt x="5950" y="16071"/>
                  </a:lnTo>
                  <a:lnTo>
                    <a:pt x="5642" y="16071"/>
                  </a:lnTo>
                  <a:lnTo>
                    <a:pt x="5158" y="16243"/>
                  </a:lnTo>
                  <a:lnTo>
                    <a:pt x="4767" y="16612"/>
                  </a:lnTo>
                  <a:lnTo>
                    <a:pt x="4448" y="17128"/>
                  </a:lnTo>
                  <a:lnTo>
                    <a:pt x="4211" y="18037"/>
                  </a:lnTo>
                  <a:lnTo>
                    <a:pt x="3892" y="18577"/>
                  </a:lnTo>
                  <a:lnTo>
                    <a:pt x="3572" y="19094"/>
                  </a:lnTo>
                  <a:lnTo>
                    <a:pt x="3099" y="19290"/>
                  </a:lnTo>
                  <a:lnTo>
                    <a:pt x="2460" y="19634"/>
                  </a:lnTo>
                  <a:lnTo>
                    <a:pt x="2141" y="20175"/>
                  </a:lnTo>
                  <a:lnTo>
                    <a:pt x="1822" y="20519"/>
                  </a:lnTo>
                  <a:lnTo>
                    <a:pt x="1514" y="21059"/>
                  </a:lnTo>
                  <a:lnTo>
                    <a:pt x="1195" y="21428"/>
                  </a:lnTo>
                  <a:lnTo>
                    <a:pt x="875" y="21600"/>
                  </a:lnTo>
                  <a:lnTo>
                    <a:pt x="556" y="21600"/>
                  </a:lnTo>
                  <a:lnTo>
                    <a:pt x="154" y="21428"/>
                  </a:lnTo>
                  <a:lnTo>
                    <a:pt x="0" y="21231"/>
                  </a:lnTo>
                </a:path>
              </a:pathLst>
            </a:custGeom>
            <a:solidFill>
              <a:srgbClr val="494949"/>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252" name="AutoShape 13"/>
            <p:cNvSpPr/>
            <p:nvPr/>
          </p:nvSpPr>
          <p:spPr>
            <a:xfrm>
              <a:off x="468953" y="241796"/>
              <a:ext cx="7641228" cy="5505644"/>
            </a:xfrm>
            <a:custGeom>
              <a:avLst/>
              <a:gdLst/>
              <a:ahLst/>
              <a:cxnLst>
                <a:cxn ang="0">
                  <a:pos x="wd2" y="hd2"/>
                </a:cxn>
                <a:cxn ang="5400000">
                  <a:pos x="wd2" y="hd2"/>
                </a:cxn>
                <a:cxn ang="10800000">
                  <a:pos x="wd2" y="hd2"/>
                </a:cxn>
                <a:cxn ang="16200000">
                  <a:pos x="wd2" y="hd2"/>
                </a:cxn>
              </a:cxnLst>
              <a:rect l="0" t="0" r="r" b="b"/>
              <a:pathLst>
                <a:path w="21600" h="21600" extrusionOk="0">
                  <a:moveTo>
                    <a:pt x="409" y="0"/>
                  </a:moveTo>
                  <a:lnTo>
                    <a:pt x="589" y="275"/>
                  </a:lnTo>
                  <a:lnTo>
                    <a:pt x="774" y="474"/>
                  </a:lnTo>
                  <a:lnTo>
                    <a:pt x="954" y="680"/>
                  </a:lnTo>
                  <a:lnTo>
                    <a:pt x="1134" y="880"/>
                  </a:lnTo>
                  <a:lnTo>
                    <a:pt x="1224" y="1155"/>
                  </a:lnTo>
                  <a:lnTo>
                    <a:pt x="1408" y="1361"/>
                  </a:lnTo>
                  <a:lnTo>
                    <a:pt x="1588" y="1629"/>
                  </a:lnTo>
                  <a:lnTo>
                    <a:pt x="1768" y="1903"/>
                  </a:lnTo>
                  <a:lnTo>
                    <a:pt x="1953" y="2172"/>
                  </a:lnTo>
                  <a:lnTo>
                    <a:pt x="2133" y="2309"/>
                  </a:lnTo>
                  <a:lnTo>
                    <a:pt x="2313" y="2584"/>
                  </a:lnTo>
                  <a:lnTo>
                    <a:pt x="2497" y="2715"/>
                  </a:lnTo>
                  <a:lnTo>
                    <a:pt x="2677" y="2783"/>
                  </a:lnTo>
                  <a:lnTo>
                    <a:pt x="2861" y="2989"/>
                  </a:lnTo>
                  <a:lnTo>
                    <a:pt x="3041" y="3127"/>
                  </a:lnTo>
                  <a:lnTo>
                    <a:pt x="3176" y="3395"/>
                  </a:lnTo>
                  <a:lnTo>
                    <a:pt x="3356" y="3532"/>
                  </a:lnTo>
                  <a:lnTo>
                    <a:pt x="3541" y="3670"/>
                  </a:lnTo>
                  <a:lnTo>
                    <a:pt x="3631" y="4144"/>
                  </a:lnTo>
                  <a:lnTo>
                    <a:pt x="3766" y="4412"/>
                  </a:lnTo>
                  <a:lnTo>
                    <a:pt x="3950" y="4550"/>
                  </a:lnTo>
                  <a:lnTo>
                    <a:pt x="4130" y="4756"/>
                  </a:lnTo>
                  <a:lnTo>
                    <a:pt x="4265" y="5024"/>
                  </a:lnTo>
                  <a:lnTo>
                    <a:pt x="4450" y="5024"/>
                  </a:lnTo>
                  <a:lnTo>
                    <a:pt x="4585" y="5299"/>
                  </a:lnTo>
                  <a:lnTo>
                    <a:pt x="4765" y="5436"/>
                  </a:lnTo>
                  <a:lnTo>
                    <a:pt x="4944" y="5567"/>
                  </a:lnTo>
                  <a:lnTo>
                    <a:pt x="5129" y="5773"/>
                  </a:lnTo>
                  <a:lnTo>
                    <a:pt x="5309" y="5773"/>
                  </a:lnTo>
                  <a:lnTo>
                    <a:pt x="5489" y="5910"/>
                  </a:lnTo>
                  <a:lnTo>
                    <a:pt x="5718" y="6048"/>
                  </a:lnTo>
                  <a:lnTo>
                    <a:pt x="5898" y="6316"/>
                  </a:lnTo>
                  <a:lnTo>
                    <a:pt x="6083" y="6385"/>
                  </a:lnTo>
                  <a:lnTo>
                    <a:pt x="6263" y="6659"/>
                  </a:lnTo>
                  <a:lnTo>
                    <a:pt x="6353" y="6996"/>
                  </a:lnTo>
                  <a:lnTo>
                    <a:pt x="6582" y="7271"/>
                  </a:lnTo>
                  <a:lnTo>
                    <a:pt x="6807" y="7470"/>
                  </a:lnTo>
                  <a:lnTo>
                    <a:pt x="7032" y="7745"/>
                  </a:lnTo>
                  <a:lnTo>
                    <a:pt x="7216" y="7814"/>
                  </a:lnTo>
                  <a:lnTo>
                    <a:pt x="7441" y="8013"/>
                  </a:lnTo>
                  <a:lnTo>
                    <a:pt x="7626" y="8288"/>
                  </a:lnTo>
                  <a:lnTo>
                    <a:pt x="8031" y="8425"/>
                  </a:lnTo>
                  <a:lnTo>
                    <a:pt x="8215" y="8625"/>
                  </a:lnTo>
                  <a:lnTo>
                    <a:pt x="8305" y="8968"/>
                  </a:lnTo>
                  <a:lnTo>
                    <a:pt x="8350" y="9443"/>
                  </a:lnTo>
                  <a:lnTo>
                    <a:pt x="8575" y="9711"/>
                  </a:lnTo>
                  <a:lnTo>
                    <a:pt x="8805" y="9780"/>
                  </a:lnTo>
                  <a:lnTo>
                    <a:pt x="9030" y="9848"/>
                  </a:lnTo>
                  <a:lnTo>
                    <a:pt x="9214" y="10054"/>
                  </a:lnTo>
                  <a:lnTo>
                    <a:pt x="9394" y="10254"/>
                  </a:lnTo>
                  <a:lnTo>
                    <a:pt x="9574" y="10391"/>
                  </a:lnTo>
                  <a:lnTo>
                    <a:pt x="9848" y="10391"/>
                  </a:lnTo>
                  <a:lnTo>
                    <a:pt x="10208" y="10529"/>
                  </a:lnTo>
                  <a:lnTo>
                    <a:pt x="10303" y="11071"/>
                  </a:lnTo>
                  <a:lnTo>
                    <a:pt x="10393" y="11346"/>
                  </a:lnTo>
                  <a:lnTo>
                    <a:pt x="10618" y="11614"/>
                  </a:lnTo>
                  <a:lnTo>
                    <a:pt x="10802" y="11752"/>
                  </a:lnTo>
                  <a:lnTo>
                    <a:pt x="10847" y="12020"/>
                  </a:lnTo>
                  <a:lnTo>
                    <a:pt x="10892" y="12295"/>
                  </a:lnTo>
                  <a:lnTo>
                    <a:pt x="10982" y="12563"/>
                  </a:lnTo>
                  <a:lnTo>
                    <a:pt x="11117" y="12906"/>
                  </a:lnTo>
                  <a:lnTo>
                    <a:pt x="11252" y="13243"/>
                  </a:lnTo>
                  <a:lnTo>
                    <a:pt x="11297" y="13518"/>
                  </a:lnTo>
                  <a:lnTo>
                    <a:pt x="11347" y="13786"/>
                  </a:lnTo>
                  <a:lnTo>
                    <a:pt x="11437" y="14061"/>
                  </a:lnTo>
                  <a:lnTo>
                    <a:pt x="11662" y="14329"/>
                  </a:lnTo>
                  <a:lnTo>
                    <a:pt x="11846" y="14467"/>
                  </a:lnTo>
                  <a:lnTo>
                    <a:pt x="11981" y="14741"/>
                  </a:lnTo>
                  <a:lnTo>
                    <a:pt x="11617" y="14741"/>
                  </a:lnTo>
                  <a:lnTo>
                    <a:pt x="11392" y="14673"/>
                  </a:lnTo>
                  <a:lnTo>
                    <a:pt x="11207" y="14604"/>
                  </a:lnTo>
                  <a:lnTo>
                    <a:pt x="10847" y="14604"/>
                  </a:lnTo>
                  <a:lnTo>
                    <a:pt x="10663" y="14398"/>
                  </a:lnTo>
                  <a:lnTo>
                    <a:pt x="10438" y="14329"/>
                  </a:lnTo>
                  <a:lnTo>
                    <a:pt x="10258" y="14329"/>
                  </a:lnTo>
                  <a:lnTo>
                    <a:pt x="10073" y="14467"/>
                  </a:lnTo>
                  <a:lnTo>
                    <a:pt x="9893" y="14535"/>
                  </a:lnTo>
                  <a:lnTo>
                    <a:pt x="8985" y="14535"/>
                  </a:lnTo>
                  <a:lnTo>
                    <a:pt x="8760" y="14604"/>
                  </a:lnTo>
                  <a:lnTo>
                    <a:pt x="8530" y="14604"/>
                  </a:lnTo>
                  <a:lnTo>
                    <a:pt x="8350" y="14467"/>
                  </a:lnTo>
                  <a:lnTo>
                    <a:pt x="8121" y="14398"/>
                  </a:lnTo>
                  <a:lnTo>
                    <a:pt x="7806" y="14467"/>
                  </a:lnTo>
                  <a:lnTo>
                    <a:pt x="7626" y="14604"/>
                  </a:lnTo>
                  <a:lnTo>
                    <a:pt x="7441" y="14741"/>
                  </a:lnTo>
                  <a:lnTo>
                    <a:pt x="7261" y="14810"/>
                  </a:lnTo>
                  <a:lnTo>
                    <a:pt x="5853" y="14810"/>
                  </a:lnTo>
                  <a:lnTo>
                    <a:pt x="5673" y="14878"/>
                  </a:lnTo>
                  <a:lnTo>
                    <a:pt x="5489" y="15010"/>
                  </a:lnTo>
                  <a:lnTo>
                    <a:pt x="4585" y="15010"/>
                  </a:lnTo>
                  <a:lnTo>
                    <a:pt x="4400" y="14941"/>
                  </a:lnTo>
                  <a:lnTo>
                    <a:pt x="4220" y="14741"/>
                  </a:lnTo>
                  <a:lnTo>
                    <a:pt x="4085" y="14467"/>
                  </a:lnTo>
                  <a:lnTo>
                    <a:pt x="3901" y="14267"/>
                  </a:lnTo>
                  <a:lnTo>
                    <a:pt x="3721" y="14198"/>
                  </a:lnTo>
                  <a:lnTo>
                    <a:pt x="3541" y="14061"/>
                  </a:lnTo>
                  <a:lnTo>
                    <a:pt x="3266" y="13992"/>
                  </a:lnTo>
                  <a:lnTo>
                    <a:pt x="3086" y="13855"/>
                  </a:lnTo>
                  <a:lnTo>
                    <a:pt x="2906" y="13855"/>
                  </a:lnTo>
                  <a:lnTo>
                    <a:pt x="2722" y="13718"/>
                  </a:lnTo>
                  <a:lnTo>
                    <a:pt x="2497" y="13381"/>
                  </a:lnTo>
                  <a:lnTo>
                    <a:pt x="2313" y="13243"/>
                  </a:lnTo>
                  <a:lnTo>
                    <a:pt x="2088" y="13243"/>
                  </a:lnTo>
                  <a:lnTo>
                    <a:pt x="1908" y="13112"/>
                  </a:lnTo>
                  <a:lnTo>
                    <a:pt x="1678" y="12838"/>
                  </a:lnTo>
                  <a:lnTo>
                    <a:pt x="1363" y="12563"/>
                  </a:lnTo>
                  <a:lnTo>
                    <a:pt x="1179" y="12363"/>
                  </a:lnTo>
                  <a:lnTo>
                    <a:pt x="999" y="12295"/>
                  </a:lnTo>
                  <a:lnTo>
                    <a:pt x="819" y="12089"/>
                  </a:lnTo>
                  <a:lnTo>
                    <a:pt x="679" y="11820"/>
                  </a:lnTo>
                  <a:lnTo>
                    <a:pt x="499" y="11477"/>
                  </a:lnTo>
                  <a:lnTo>
                    <a:pt x="274" y="11140"/>
                  </a:lnTo>
                  <a:lnTo>
                    <a:pt x="90" y="10934"/>
                  </a:lnTo>
                  <a:lnTo>
                    <a:pt x="180" y="11209"/>
                  </a:lnTo>
                  <a:lnTo>
                    <a:pt x="364" y="11408"/>
                  </a:lnTo>
                  <a:lnTo>
                    <a:pt x="634" y="11958"/>
                  </a:lnTo>
                  <a:lnTo>
                    <a:pt x="819" y="12226"/>
                  </a:lnTo>
                  <a:lnTo>
                    <a:pt x="999" y="12363"/>
                  </a:lnTo>
                  <a:lnTo>
                    <a:pt x="1224" y="12563"/>
                  </a:lnTo>
                  <a:lnTo>
                    <a:pt x="1408" y="12700"/>
                  </a:lnTo>
                  <a:lnTo>
                    <a:pt x="1588" y="12906"/>
                  </a:lnTo>
                  <a:lnTo>
                    <a:pt x="1768" y="13044"/>
                  </a:lnTo>
                  <a:lnTo>
                    <a:pt x="1953" y="13175"/>
                  </a:lnTo>
                  <a:lnTo>
                    <a:pt x="2133" y="13243"/>
                  </a:lnTo>
                  <a:lnTo>
                    <a:pt x="2313" y="13449"/>
                  </a:lnTo>
                  <a:lnTo>
                    <a:pt x="2497" y="13655"/>
                  </a:lnTo>
                  <a:lnTo>
                    <a:pt x="2722" y="13924"/>
                  </a:lnTo>
                  <a:lnTo>
                    <a:pt x="3086" y="13924"/>
                  </a:lnTo>
                  <a:lnTo>
                    <a:pt x="3266" y="14198"/>
                  </a:lnTo>
                  <a:lnTo>
                    <a:pt x="3496" y="14267"/>
                  </a:lnTo>
                  <a:lnTo>
                    <a:pt x="3676" y="14329"/>
                  </a:lnTo>
                  <a:lnTo>
                    <a:pt x="4040" y="14535"/>
                  </a:lnTo>
                  <a:lnTo>
                    <a:pt x="4220" y="14810"/>
                  </a:lnTo>
                  <a:lnTo>
                    <a:pt x="4450" y="15147"/>
                  </a:lnTo>
                  <a:lnTo>
                    <a:pt x="4175" y="15215"/>
                  </a:lnTo>
                  <a:lnTo>
                    <a:pt x="3950" y="15010"/>
                  </a:lnTo>
                  <a:lnTo>
                    <a:pt x="3766" y="14941"/>
                  </a:lnTo>
                  <a:lnTo>
                    <a:pt x="3586" y="15010"/>
                  </a:lnTo>
                  <a:lnTo>
                    <a:pt x="3406" y="15147"/>
                  </a:lnTo>
                  <a:lnTo>
                    <a:pt x="3176" y="15147"/>
                  </a:lnTo>
                  <a:lnTo>
                    <a:pt x="2812" y="15078"/>
                  </a:lnTo>
                  <a:lnTo>
                    <a:pt x="2632" y="14941"/>
                  </a:lnTo>
                  <a:lnTo>
                    <a:pt x="2452" y="15010"/>
                  </a:lnTo>
                  <a:lnTo>
                    <a:pt x="2268" y="15147"/>
                  </a:lnTo>
                  <a:lnTo>
                    <a:pt x="2088" y="15215"/>
                  </a:lnTo>
                  <a:lnTo>
                    <a:pt x="1768" y="15421"/>
                  </a:lnTo>
                  <a:lnTo>
                    <a:pt x="1633" y="15896"/>
                  </a:lnTo>
                  <a:lnTo>
                    <a:pt x="1453" y="16033"/>
                  </a:lnTo>
                  <a:lnTo>
                    <a:pt x="1269" y="16095"/>
                  </a:lnTo>
                  <a:lnTo>
                    <a:pt x="1089" y="16033"/>
                  </a:lnTo>
                  <a:lnTo>
                    <a:pt x="544" y="16033"/>
                  </a:lnTo>
                  <a:lnTo>
                    <a:pt x="724" y="16164"/>
                  </a:lnTo>
                  <a:lnTo>
                    <a:pt x="909" y="16301"/>
                  </a:lnTo>
                  <a:lnTo>
                    <a:pt x="1269" y="16301"/>
                  </a:lnTo>
                  <a:lnTo>
                    <a:pt x="1453" y="16164"/>
                  </a:lnTo>
                  <a:lnTo>
                    <a:pt x="1633" y="15896"/>
                  </a:lnTo>
                  <a:lnTo>
                    <a:pt x="1863" y="15621"/>
                  </a:lnTo>
                  <a:lnTo>
                    <a:pt x="2043" y="15484"/>
                  </a:lnTo>
                  <a:lnTo>
                    <a:pt x="2223" y="15284"/>
                  </a:lnTo>
                  <a:lnTo>
                    <a:pt x="2452" y="15215"/>
                  </a:lnTo>
                  <a:lnTo>
                    <a:pt x="3356" y="15215"/>
                  </a:lnTo>
                  <a:lnTo>
                    <a:pt x="3541" y="15147"/>
                  </a:lnTo>
                  <a:lnTo>
                    <a:pt x="3766" y="15078"/>
                  </a:lnTo>
                  <a:lnTo>
                    <a:pt x="3950" y="15215"/>
                  </a:lnTo>
                  <a:lnTo>
                    <a:pt x="4130" y="15284"/>
                  </a:lnTo>
                  <a:lnTo>
                    <a:pt x="4355" y="15353"/>
                  </a:lnTo>
                  <a:lnTo>
                    <a:pt x="4540" y="15353"/>
                  </a:lnTo>
                  <a:lnTo>
                    <a:pt x="4675" y="15078"/>
                  </a:lnTo>
                  <a:lnTo>
                    <a:pt x="4854" y="15010"/>
                  </a:lnTo>
                  <a:lnTo>
                    <a:pt x="5039" y="15147"/>
                  </a:lnTo>
                  <a:lnTo>
                    <a:pt x="5219" y="15353"/>
                  </a:lnTo>
                  <a:lnTo>
                    <a:pt x="5399" y="15484"/>
                  </a:lnTo>
                  <a:lnTo>
                    <a:pt x="5583" y="15484"/>
                  </a:lnTo>
                  <a:lnTo>
                    <a:pt x="5763" y="15621"/>
                  </a:lnTo>
                  <a:lnTo>
                    <a:pt x="5988" y="15758"/>
                  </a:lnTo>
                  <a:lnTo>
                    <a:pt x="6173" y="15827"/>
                  </a:lnTo>
                  <a:lnTo>
                    <a:pt x="6353" y="15896"/>
                  </a:lnTo>
                  <a:lnTo>
                    <a:pt x="6672" y="15964"/>
                  </a:lnTo>
                  <a:lnTo>
                    <a:pt x="6942" y="16033"/>
                  </a:lnTo>
                  <a:lnTo>
                    <a:pt x="7127" y="16301"/>
                  </a:lnTo>
                  <a:lnTo>
                    <a:pt x="7172" y="16576"/>
                  </a:lnTo>
                  <a:lnTo>
                    <a:pt x="7531" y="16913"/>
                  </a:lnTo>
                  <a:lnTo>
                    <a:pt x="7716" y="17119"/>
                  </a:lnTo>
                  <a:lnTo>
                    <a:pt x="7851" y="17593"/>
                  </a:lnTo>
                  <a:lnTo>
                    <a:pt x="7986" y="17862"/>
                  </a:lnTo>
                  <a:lnTo>
                    <a:pt x="7626" y="17930"/>
                  </a:lnTo>
                  <a:lnTo>
                    <a:pt x="7441" y="18136"/>
                  </a:lnTo>
                  <a:lnTo>
                    <a:pt x="7306" y="18405"/>
                  </a:lnTo>
                  <a:lnTo>
                    <a:pt x="7261" y="18748"/>
                  </a:lnTo>
                  <a:lnTo>
                    <a:pt x="6852" y="18954"/>
                  </a:lnTo>
                  <a:lnTo>
                    <a:pt x="6488" y="19016"/>
                  </a:lnTo>
                  <a:lnTo>
                    <a:pt x="6263" y="19222"/>
                  </a:lnTo>
                  <a:lnTo>
                    <a:pt x="6038" y="19559"/>
                  </a:lnTo>
                  <a:lnTo>
                    <a:pt x="5853" y="19697"/>
                  </a:lnTo>
                  <a:lnTo>
                    <a:pt x="5673" y="19765"/>
                  </a:lnTo>
                  <a:lnTo>
                    <a:pt x="5309" y="19765"/>
                  </a:lnTo>
                  <a:lnTo>
                    <a:pt x="5129" y="19834"/>
                  </a:lnTo>
                  <a:lnTo>
                    <a:pt x="4765" y="19902"/>
                  </a:lnTo>
                  <a:lnTo>
                    <a:pt x="4585" y="19971"/>
                  </a:lnTo>
                  <a:lnTo>
                    <a:pt x="4310" y="20040"/>
                  </a:lnTo>
                  <a:lnTo>
                    <a:pt x="3856" y="20040"/>
                  </a:lnTo>
                  <a:lnTo>
                    <a:pt x="3676" y="20108"/>
                  </a:lnTo>
                  <a:lnTo>
                    <a:pt x="3451" y="20239"/>
                  </a:lnTo>
                  <a:lnTo>
                    <a:pt x="3266" y="20377"/>
                  </a:lnTo>
                  <a:lnTo>
                    <a:pt x="3086" y="20514"/>
                  </a:lnTo>
                  <a:lnTo>
                    <a:pt x="2906" y="20583"/>
                  </a:lnTo>
                  <a:lnTo>
                    <a:pt x="2632" y="20583"/>
                  </a:lnTo>
                  <a:lnTo>
                    <a:pt x="2452" y="20651"/>
                  </a:lnTo>
                  <a:lnTo>
                    <a:pt x="2268" y="20651"/>
                  </a:lnTo>
                  <a:lnTo>
                    <a:pt x="2088" y="20720"/>
                  </a:lnTo>
                  <a:lnTo>
                    <a:pt x="1044" y="20720"/>
                  </a:lnTo>
                  <a:lnTo>
                    <a:pt x="864" y="20782"/>
                  </a:lnTo>
                  <a:lnTo>
                    <a:pt x="679" y="20851"/>
                  </a:lnTo>
                  <a:lnTo>
                    <a:pt x="364" y="20851"/>
                  </a:lnTo>
                  <a:lnTo>
                    <a:pt x="180" y="20920"/>
                  </a:lnTo>
                  <a:lnTo>
                    <a:pt x="0" y="21194"/>
                  </a:lnTo>
                  <a:lnTo>
                    <a:pt x="180" y="21194"/>
                  </a:lnTo>
                  <a:lnTo>
                    <a:pt x="364" y="21057"/>
                  </a:lnTo>
                  <a:lnTo>
                    <a:pt x="544" y="20920"/>
                  </a:lnTo>
                  <a:lnTo>
                    <a:pt x="724" y="20851"/>
                  </a:lnTo>
                  <a:lnTo>
                    <a:pt x="909" y="20851"/>
                  </a:lnTo>
                  <a:lnTo>
                    <a:pt x="1089" y="20782"/>
                  </a:lnTo>
                  <a:lnTo>
                    <a:pt x="1269" y="20720"/>
                  </a:lnTo>
                  <a:lnTo>
                    <a:pt x="1453" y="20651"/>
                  </a:lnTo>
                  <a:lnTo>
                    <a:pt x="1818" y="20651"/>
                  </a:lnTo>
                  <a:lnTo>
                    <a:pt x="2088" y="20720"/>
                  </a:lnTo>
                  <a:lnTo>
                    <a:pt x="2812" y="20720"/>
                  </a:lnTo>
                  <a:lnTo>
                    <a:pt x="2996" y="20651"/>
                  </a:lnTo>
                  <a:lnTo>
                    <a:pt x="3176" y="20651"/>
                  </a:lnTo>
                  <a:lnTo>
                    <a:pt x="3406" y="20583"/>
                  </a:lnTo>
                  <a:lnTo>
                    <a:pt x="3586" y="20377"/>
                  </a:lnTo>
                  <a:lnTo>
                    <a:pt x="3766" y="20239"/>
                  </a:lnTo>
                  <a:lnTo>
                    <a:pt x="4175" y="20239"/>
                  </a:lnTo>
                  <a:lnTo>
                    <a:pt x="4355" y="20108"/>
                  </a:lnTo>
                  <a:lnTo>
                    <a:pt x="4585" y="20040"/>
                  </a:lnTo>
                  <a:lnTo>
                    <a:pt x="5129" y="20040"/>
                  </a:lnTo>
                  <a:lnTo>
                    <a:pt x="5354" y="19971"/>
                  </a:lnTo>
                  <a:lnTo>
                    <a:pt x="5538" y="19902"/>
                  </a:lnTo>
                  <a:lnTo>
                    <a:pt x="5763" y="19971"/>
                  </a:lnTo>
                  <a:lnTo>
                    <a:pt x="5988" y="19971"/>
                  </a:lnTo>
                  <a:lnTo>
                    <a:pt x="6173" y="19834"/>
                  </a:lnTo>
                  <a:lnTo>
                    <a:pt x="6308" y="19559"/>
                  </a:lnTo>
                  <a:lnTo>
                    <a:pt x="6398" y="19291"/>
                  </a:lnTo>
                  <a:lnTo>
                    <a:pt x="6582" y="19222"/>
                  </a:lnTo>
                  <a:lnTo>
                    <a:pt x="6852" y="19154"/>
                  </a:lnTo>
                  <a:lnTo>
                    <a:pt x="7032" y="19016"/>
                  </a:lnTo>
                  <a:lnTo>
                    <a:pt x="7216" y="18817"/>
                  </a:lnTo>
                  <a:lnTo>
                    <a:pt x="7396" y="18611"/>
                  </a:lnTo>
                  <a:lnTo>
                    <a:pt x="7576" y="18342"/>
                  </a:lnTo>
                  <a:lnTo>
                    <a:pt x="7761" y="18274"/>
                  </a:lnTo>
                  <a:lnTo>
                    <a:pt x="7941" y="18068"/>
                  </a:lnTo>
                  <a:lnTo>
                    <a:pt x="8121" y="17930"/>
                  </a:lnTo>
                  <a:lnTo>
                    <a:pt x="8305" y="17862"/>
                  </a:lnTo>
                  <a:lnTo>
                    <a:pt x="8485" y="17999"/>
                  </a:lnTo>
                  <a:lnTo>
                    <a:pt x="8670" y="18068"/>
                  </a:lnTo>
                  <a:lnTo>
                    <a:pt x="8850" y="18068"/>
                  </a:lnTo>
                  <a:lnTo>
                    <a:pt x="9030" y="18136"/>
                  </a:lnTo>
                  <a:lnTo>
                    <a:pt x="9349" y="18205"/>
                  </a:lnTo>
                  <a:lnTo>
                    <a:pt x="9529" y="18205"/>
                  </a:lnTo>
                  <a:lnTo>
                    <a:pt x="9803" y="18274"/>
                  </a:lnTo>
                  <a:lnTo>
                    <a:pt x="10028" y="18342"/>
                  </a:lnTo>
                  <a:lnTo>
                    <a:pt x="10208" y="18473"/>
                  </a:lnTo>
                  <a:lnTo>
                    <a:pt x="10393" y="18611"/>
                  </a:lnTo>
                  <a:lnTo>
                    <a:pt x="10573" y="18748"/>
                  </a:lnTo>
                  <a:lnTo>
                    <a:pt x="10753" y="18817"/>
                  </a:lnTo>
                  <a:lnTo>
                    <a:pt x="10937" y="18817"/>
                  </a:lnTo>
                  <a:lnTo>
                    <a:pt x="11117" y="18954"/>
                  </a:lnTo>
                  <a:lnTo>
                    <a:pt x="11297" y="19085"/>
                  </a:lnTo>
                  <a:lnTo>
                    <a:pt x="11482" y="19291"/>
                  </a:lnTo>
                  <a:lnTo>
                    <a:pt x="11752" y="19359"/>
                  </a:lnTo>
                  <a:lnTo>
                    <a:pt x="11936" y="19359"/>
                  </a:lnTo>
                  <a:lnTo>
                    <a:pt x="12116" y="19559"/>
                  </a:lnTo>
                  <a:lnTo>
                    <a:pt x="12296" y="19697"/>
                  </a:lnTo>
                  <a:lnTo>
                    <a:pt x="12480" y="19765"/>
                  </a:lnTo>
                  <a:lnTo>
                    <a:pt x="12705" y="19902"/>
                  </a:lnTo>
                  <a:lnTo>
                    <a:pt x="12885" y="19971"/>
                  </a:lnTo>
                  <a:lnTo>
                    <a:pt x="13524" y="19971"/>
                  </a:lnTo>
                  <a:lnTo>
                    <a:pt x="13749" y="20040"/>
                  </a:lnTo>
                  <a:lnTo>
                    <a:pt x="13979" y="20239"/>
                  </a:lnTo>
                  <a:lnTo>
                    <a:pt x="14204" y="20308"/>
                  </a:lnTo>
                  <a:lnTo>
                    <a:pt x="15067" y="20308"/>
                  </a:lnTo>
                  <a:lnTo>
                    <a:pt x="15247" y="20377"/>
                  </a:lnTo>
                  <a:lnTo>
                    <a:pt x="15472" y="20583"/>
                  </a:lnTo>
                  <a:lnTo>
                    <a:pt x="15657" y="20651"/>
                  </a:lnTo>
                  <a:lnTo>
                    <a:pt x="15837" y="20720"/>
                  </a:lnTo>
                  <a:lnTo>
                    <a:pt x="16066" y="20782"/>
                  </a:lnTo>
                  <a:lnTo>
                    <a:pt x="16471" y="20782"/>
                  </a:lnTo>
                  <a:lnTo>
                    <a:pt x="16656" y="20851"/>
                  </a:lnTo>
                  <a:lnTo>
                    <a:pt x="16835" y="21057"/>
                  </a:lnTo>
                  <a:lnTo>
                    <a:pt x="17470" y="21057"/>
                  </a:lnTo>
                  <a:lnTo>
                    <a:pt x="17699" y="21126"/>
                  </a:lnTo>
                  <a:lnTo>
                    <a:pt x="18694" y="21126"/>
                  </a:lnTo>
                  <a:lnTo>
                    <a:pt x="18923" y="21325"/>
                  </a:lnTo>
                  <a:lnTo>
                    <a:pt x="19148" y="21531"/>
                  </a:lnTo>
                  <a:lnTo>
                    <a:pt x="20376" y="21531"/>
                  </a:lnTo>
                  <a:lnTo>
                    <a:pt x="20601" y="21600"/>
                  </a:lnTo>
                  <a:lnTo>
                    <a:pt x="20831" y="21600"/>
                  </a:lnTo>
                  <a:lnTo>
                    <a:pt x="20237" y="21600"/>
                  </a:lnTo>
                  <a:lnTo>
                    <a:pt x="19877" y="21463"/>
                  </a:lnTo>
                  <a:lnTo>
                    <a:pt x="19647" y="21394"/>
                  </a:lnTo>
                  <a:lnTo>
                    <a:pt x="19287" y="21463"/>
                  </a:lnTo>
                  <a:lnTo>
                    <a:pt x="19103" y="21531"/>
                  </a:lnTo>
                  <a:lnTo>
                    <a:pt x="18923" y="21463"/>
                  </a:lnTo>
                  <a:lnTo>
                    <a:pt x="18833" y="21194"/>
                  </a:lnTo>
                  <a:lnTo>
                    <a:pt x="18424" y="21057"/>
                  </a:lnTo>
                  <a:lnTo>
                    <a:pt x="18244" y="21057"/>
                  </a:lnTo>
                  <a:lnTo>
                    <a:pt x="18014" y="20988"/>
                  </a:lnTo>
                  <a:lnTo>
                    <a:pt x="17744" y="20920"/>
                  </a:lnTo>
                  <a:lnTo>
                    <a:pt x="17380" y="20851"/>
                  </a:lnTo>
                  <a:lnTo>
                    <a:pt x="17155" y="20782"/>
                  </a:lnTo>
                  <a:lnTo>
                    <a:pt x="16970" y="20782"/>
                  </a:lnTo>
                  <a:lnTo>
                    <a:pt x="16701" y="20851"/>
                  </a:lnTo>
                  <a:lnTo>
                    <a:pt x="16201" y="20851"/>
                  </a:lnTo>
                  <a:lnTo>
                    <a:pt x="15972" y="20583"/>
                  </a:lnTo>
                  <a:lnTo>
                    <a:pt x="15792" y="20583"/>
                  </a:lnTo>
                  <a:lnTo>
                    <a:pt x="15472" y="20514"/>
                  </a:lnTo>
                  <a:lnTo>
                    <a:pt x="15112" y="20514"/>
                  </a:lnTo>
                  <a:lnTo>
                    <a:pt x="14928" y="20377"/>
                  </a:lnTo>
                  <a:lnTo>
                    <a:pt x="14703" y="20171"/>
                  </a:lnTo>
                  <a:lnTo>
                    <a:pt x="14523" y="20040"/>
                  </a:lnTo>
                  <a:lnTo>
                    <a:pt x="14339" y="19971"/>
                  </a:lnTo>
                  <a:lnTo>
                    <a:pt x="13979" y="19971"/>
                  </a:lnTo>
                  <a:lnTo>
                    <a:pt x="13794" y="19902"/>
                  </a:lnTo>
                  <a:lnTo>
                    <a:pt x="13524" y="19834"/>
                  </a:lnTo>
                  <a:lnTo>
                    <a:pt x="13250" y="19765"/>
                  </a:lnTo>
                  <a:lnTo>
                    <a:pt x="13070" y="19628"/>
                  </a:lnTo>
                  <a:lnTo>
                    <a:pt x="12840" y="19497"/>
                  </a:lnTo>
                  <a:lnTo>
                    <a:pt x="11981" y="19497"/>
                  </a:lnTo>
                  <a:lnTo>
                    <a:pt x="11617" y="19428"/>
                  </a:lnTo>
                  <a:lnTo>
                    <a:pt x="11437" y="19085"/>
                  </a:lnTo>
                  <a:lnTo>
                    <a:pt x="11252" y="18817"/>
                  </a:lnTo>
                  <a:lnTo>
                    <a:pt x="10663" y="18817"/>
                  </a:lnTo>
                  <a:lnTo>
                    <a:pt x="10303" y="18405"/>
                  </a:lnTo>
                  <a:lnTo>
                    <a:pt x="10073" y="18136"/>
                  </a:lnTo>
                  <a:lnTo>
                    <a:pt x="9848" y="17999"/>
                  </a:lnTo>
                  <a:lnTo>
                    <a:pt x="8850" y="17999"/>
                  </a:lnTo>
                  <a:lnTo>
                    <a:pt x="8670" y="17862"/>
                  </a:lnTo>
                  <a:lnTo>
                    <a:pt x="8170" y="17731"/>
                  </a:lnTo>
                  <a:lnTo>
                    <a:pt x="7716" y="17525"/>
                  </a:lnTo>
                  <a:lnTo>
                    <a:pt x="7626" y="17250"/>
                  </a:lnTo>
                  <a:lnTo>
                    <a:pt x="7671" y="16982"/>
                  </a:lnTo>
                  <a:lnTo>
                    <a:pt x="7531" y="16707"/>
                  </a:lnTo>
                  <a:lnTo>
                    <a:pt x="7396" y="16439"/>
                  </a:lnTo>
                  <a:lnTo>
                    <a:pt x="7261" y="16164"/>
                  </a:lnTo>
                  <a:lnTo>
                    <a:pt x="7077" y="15964"/>
                  </a:lnTo>
                  <a:lnTo>
                    <a:pt x="6897" y="15827"/>
                  </a:lnTo>
                  <a:lnTo>
                    <a:pt x="6717" y="15758"/>
                  </a:lnTo>
                  <a:lnTo>
                    <a:pt x="6353" y="15552"/>
                  </a:lnTo>
                  <a:lnTo>
                    <a:pt x="6173" y="15552"/>
                  </a:lnTo>
                  <a:lnTo>
                    <a:pt x="5988" y="15484"/>
                  </a:lnTo>
                  <a:lnTo>
                    <a:pt x="5763" y="15421"/>
                  </a:lnTo>
                  <a:lnTo>
                    <a:pt x="5444" y="15421"/>
                  </a:lnTo>
                  <a:lnTo>
                    <a:pt x="5264" y="15284"/>
                  </a:lnTo>
                  <a:lnTo>
                    <a:pt x="5084" y="15215"/>
                  </a:lnTo>
                  <a:lnTo>
                    <a:pt x="5354" y="15147"/>
                  </a:lnTo>
                  <a:lnTo>
                    <a:pt x="5538" y="15010"/>
                  </a:lnTo>
                  <a:lnTo>
                    <a:pt x="5718" y="14941"/>
                  </a:lnTo>
                  <a:lnTo>
                    <a:pt x="6897" y="14941"/>
                  </a:lnTo>
                  <a:lnTo>
                    <a:pt x="7077" y="14878"/>
                  </a:lnTo>
                  <a:lnTo>
                    <a:pt x="7441" y="14878"/>
                  </a:lnTo>
                  <a:lnTo>
                    <a:pt x="7851" y="14810"/>
                  </a:lnTo>
                  <a:lnTo>
                    <a:pt x="8031" y="14673"/>
                  </a:lnTo>
                  <a:lnTo>
                    <a:pt x="8215" y="14604"/>
                  </a:lnTo>
                  <a:lnTo>
                    <a:pt x="8850" y="14604"/>
                  </a:lnTo>
                  <a:lnTo>
                    <a:pt x="9120" y="14535"/>
                  </a:lnTo>
                  <a:lnTo>
                    <a:pt x="9304" y="14467"/>
                  </a:lnTo>
                  <a:lnTo>
                    <a:pt x="9664" y="14467"/>
                  </a:lnTo>
                  <a:lnTo>
                    <a:pt x="9848" y="14604"/>
                  </a:lnTo>
                  <a:lnTo>
                    <a:pt x="10073" y="14673"/>
                  </a:lnTo>
                  <a:lnTo>
                    <a:pt x="10847" y="14673"/>
                  </a:lnTo>
                  <a:lnTo>
                    <a:pt x="11027" y="14741"/>
                  </a:lnTo>
                  <a:lnTo>
                    <a:pt x="11572" y="14741"/>
                  </a:lnTo>
                  <a:lnTo>
                    <a:pt x="11752" y="14941"/>
                  </a:lnTo>
                  <a:lnTo>
                    <a:pt x="12116" y="15078"/>
                  </a:lnTo>
                  <a:lnTo>
                    <a:pt x="12296" y="15147"/>
                  </a:lnTo>
                  <a:lnTo>
                    <a:pt x="12525" y="15215"/>
                  </a:lnTo>
                  <a:lnTo>
                    <a:pt x="12705" y="15215"/>
                  </a:lnTo>
                  <a:lnTo>
                    <a:pt x="12840" y="15484"/>
                  </a:lnTo>
                  <a:lnTo>
                    <a:pt x="13070" y="15758"/>
                  </a:lnTo>
                  <a:lnTo>
                    <a:pt x="13340" y="15827"/>
                  </a:lnTo>
                  <a:lnTo>
                    <a:pt x="13524" y="15896"/>
                  </a:lnTo>
                  <a:lnTo>
                    <a:pt x="13704" y="16033"/>
                  </a:lnTo>
                  <a:lnTo>
                    <a:pt x="13884" y="16301"/>
                  </a:lnTo>
                  <a:lnTo>
                    <a:pt x="14069" y="16439"/>
                  </a:lnTo>
                  <a:lnTo>
                    <a:pt x="14249" y="16507"/>
                  </a:lnTo>
                  <a:lnTo>
                    <a:pt x="14478" y="16576"/>
                  </a:lnTo>
                  <a:lnTo>
                    <a:pt x="14658" y="16576"/>
                  </a:lnTo>
                  <a:lnTo>
                    <a:pt x="14838" y="16638"/>
                  </a:lnTo>
                  <a:lnTo>
                    <a:pt x="15022" y="16844"/>
                  </a:lnTo>
                  <a:lnTo>
                    <a:pt x="15202" y="17050"/>
                  </a:lnTo>
                  <a:lnTo>
                    <a:pt x="15517" y="17119"/>
                  </a:lnTo>
                  <a:lnTo>
                    <a:pt x="15702" y="17119"/>
                  </a:lnTo>
                  <a:lnTo>
                    <a:pt x="15882" y="17250"/>
                  </a:lnTo>
                  <a:lnTo>
                    <a:pt x="16246" y="17387"/>
                  </a:lnTo>
                  <a:lnTo>
                    <a:pt x="16561" y="17456"/>
                  </a:lnTo>
                  <a:lnTo>
                    <a:pt x="16835" y="17525"/>
                  </a:lnTo>
                  <a:lnTo>
                    <a:pt x="17245" y="17799"/>
                  </a:lnTo>
                  <a:lnTo>
                    <a:pt x="17425" y="17930"/>
                  </a:lnTo>
                  <a:lnTo>
                    <a:pt x="17605" y="18205"/>
                  </a:lnTo>
                  <a:lnTo>
                    <a:pt x="17924" y="18473"/>
                  </a:lnTo>
                  <a:lnTo>
                    <a:pt x="18104" y="18611"/>
                  </a:lnTo>
                  <a:lnTo>
                    <a:pt x="18289" y="18748"/>
                  </a:lnTo>
                  <a:lnTo>
                    <a:pt x="18514" y="18885"/>
                  </a:lnTo>
                  <a:lnTo>
                    <a:pt x="18788" y="19016"/>
                  </a:lnTo>
                  <a:lnTo>
                    <a:pt x="19013" y="19222"/>
                  </a:lnTo>
                  <a:lnTo>
                    <a:pt x="19193" y="19359"/>
                  </a:lnTo>
                  <a:lnTo>
                    <a:pt x="19377" y="19559"/>
                  </a:lnTo>
                  <a:lnTo>
                    <a:pt x="19557" y="19765"/>
                  </a:lnTo>
                  <a:lnTo>
                    <a:pt x="19877" y="19834"/>
                  </a:lnTo>
                  <a:lnTo>
                    <a:pt x="20057" y="19902"/>
                  </a:lnTo>
                  <a:lnTo>
                    <a:pt x="20286" y="20040"/>
                  </a:lnTo>
                  <a:lnTo>
                    <a:pt x="20511" y="20239"/>
                  </a:lnTo>
                  <a:lnTo>
                    <a:pt x="20691" y="20514"/>
                  </a:lnTo>
                  <a:lnTo>
                    <a:pt x="20876" y="20583"/>
                  </a:lnTo>
                  <a:lnTo>
                    <a:pt x="21056" y="20651"/>
                  </a:lnTo>
                  <a:lnTo>
                    <a:pt x="21236" y="20851"/>
                  </a:lnTo>
                  <a:lnTo>
                    <a:pt x="21420" y="21057"/>
                  </a:lnTo>
                  <a:lnTo>
                    <a:pt x="21600" y="21126"/>
                  </a:lnTo>
                  <a:lnTo>
                    <a:pt x="21420" y="20988"/>
                  </a:lnTo>
                  <a:lnTo>
                    <a:pt x="21191" y="20720"/>
                  </a:lnTo>
                  <a:lnTo>
                    <a:pt x="21056" y="20445"/>
                  </a:lnTo>
                  <a:lnTo>
                    <a:pt x="20876" y="20377"/>
                  </a:lnTo>
                  <a:lnTo>
                    <a:pt x="20646" y="20171"/>
                  </a:lnTo>
                  <a:lnTo>
                    <a:pt x="20421" y="19902"/>
                  </a:lnTo>
                  <a:lnTo>
                    <a:pt x="20237" y="19628"/>
                  </a:lnTo>
                  <a:lnTo>
                    <a:pt x="20057" y="19559"/>
                  </a:lnTo>
                  <a:lnTo>
                    <a:pt x="19877" y="19559"/>
                  </a:lnTo>
                  <a:lnTo>
                    <a:pt x="19692" y="19428"/>
                  </a:lnTo>
                  <a:lnTo>
                    <a:pt x="19512" y="19291"/>
                  </a:lnTo>
                  <a:lnTo>
                    <a:pt x="19193" y="19016"/>
                  </a:lnTo>
                  <a:lnTo>
                    <a:pt x="19013" y="18885"/>
                  </a:lnTo>
                  <a:lnTo>
                    <a:pt x="18833" y="18817"/>
                  </a:lnTo>
                  <a:lnTo>
                    <a:pt x="18604" y="18748"/>
                  </a:lnTo>
                  <a:lnTo>
                    <a:pt x="18424" y="18473"/>
                  </a:lnTo>
                  <a:lnTo>
                    <a:pt x="18199" y="18473"/>
                  </a:lnTo>
                  <a:lnTo>
                    <a:pt x="17969" y="18136"/>
                  </a:lnTo>
                  <a:lnTo>
                    <a:pt x="17789" y="17862"/>
                  </a:lnTo>
                  <a:lnTo>
                    <a:pt x="17605" y="17731"/>
                  </a:lnTo>
                  <a:lnTo>
                    <a:pt x="17425" y="17593"/>
                  </a:lnTo>
                  <a:lnTo>
                    <a:pt x="17155" y="17525"/>
                  </a:lnTo>
                  <a:lnTo>
                    <a:pt x="16970" y="17387"/>
                  </a:lnTo>
                  <a:lnTo>
                    <a:pt x="16791" y="17250"/>
                  </a:lnTo>
                  <a:lnTo>
                    <a:pt x="16426" y="17250"/>
                  </a:lnTo>
                  <a:lnTo>
                    <a:pt x="16201" y="17050"/>
                  </a:lnTo>
                  <a:lnTo>
                    <a:pt x="16017" y="16844"/>
                  </a:lnTo>
                  <a:lnTo>
                    <a:pt x="15837" y="16844"/>
                  </a:lnTo>
                  <a:lnTo>
                    <a:pt x="15657" y="16707"/>
                  </a:lnTo>
                  <a:lnTo>
                    <a:pt x="15427" y="16576"/>
                  </a:lnTo>
                  <a:lnTo>
                    <a:pt x="15157" y="16507"/>
                  </a:lnTo>
                  <a:lnTo>
                    <a:pt x="14973" y="16507"/>
                  </a:lnTo>
                  <a:lnTo>
                    <a:pt x="14703" y="16439"/>
                  </a:lnTo>
                  <a:lnTo>
                    <a:pt x="14478" y="16370"/>
                  </a:lnTo>
                  <a:lnTo>
                    <a:pt x="14294" y="16233"/>
                  </a:lnTo>
                  <a:lnTo>
                    <a:pt x="14069" y="15964"/>
                  </a:lnTo>
                  <a:lnTo>
                    <a:pt x="13839" y="15690"/>
                  </a:lnTo>
                  <a:lnTo>
                    <a:pt x="13614" y="15484"/>
                  </a:lnTo>
                  <a:lnTo>
                    <a:pt x="13434" y="15353"/>
                  </a:lnTo>
                  <a:lnTo>
                    <a:pt x="13205" y="15215"/>
                  </a:lnTo>
                  <a:lnTo>
                    <a:pt x="12840" y="15078"/>
                  </a:lnTo>
                  <a:lnTo>
                    <a:pt x="12660" y="14941"/>
                  </a:lnTo>
                  <a:lnTo>
                    <a:pt x="12251" y="14741"/>
                  </a:lnTo>
                  <a:lnTo>
                    <a:pt x="12071" y="14604"/>
                  </a:lnTo>
                  <a:lnTo>
                    <a:pt x="11981" y="14329"/>
                  </a:lnTo>
                  <a:lnTo>
                    <a:pt x="11846" y="14061"/>
                  </a:lnTo>
                  <a:lnTo>
                    <a:pt x="11662" y="13924"/>
                  </a:lnTo>
                  <a:lnTo>
                    <a:pt x="11527" y="13587"/>
                  </a:lnTo>
                  <a:lnTo>
                    <a:pt x="11297" y="13312"/>
                  </a:lnTo>
                  <a:lnTo>
                    <a:pt x="11252" y="13044"/>
                  </a:lnTo>
                  <a:lnTo>
                    <a:pt x="11207" y="12769"/>
                  </a:lnTo>
                  <a:lnTo>
                    <a:pt x="11117" y="12501"/>
                  </a:lnTo>
                  <a:lnTo>
                    <a:pt x="11027" y="12226"/>
                  </a:lnTo>
                  <a:lnTo>
                    <a:pt x="10937" y="11958"/>
                  </a:lnTo>
                  <a:lnTo>
                    <a:pt x="10892" y="11683"/>
                  </a:lnTo>
                  <a:lnTo>
                    <a:pt x="10802" y="11408"/>
                  </a:lnTo>
                  <a:lnTo>
                    <a:pt x="10708" y="11140"/>
                  </a:lnTo>
                  <a:lnTo>
                    <a:pt x="10528" y="10934"/>
                  </a:lnTo>
                  <a:lnTo>
                    <a:pt x="10438" y="10666"/>
                  </a:lnTo>
                  <a:lnTo>
                    <a:pt x="10303" y="10391"/>
                  </a:lnTo>
                  <a:lnTo>
                    <a:pt x="10118" y="10254"/>
                  </a:lnTo>
                  <a:lnTo>
                    <a:pt x="9893" y="10123"/>
                  </a:lnTo>
                  <a:lnTo>
                    <a:pt x="9709" y="9986"/>
                  </a:lnTo>
                  <a:lnTo>
                    <a:pt x="9484" y="9917"/>
                  </a:lnTo>
                  <a:lnTo>
                    <a:pt x="9304" y="9848"/>
                  </a:lnTo>
                  <a:lnTo>
                    <a:pt x="9120" y="9711"/>
                  </a:lnTo>
                  <a:lnTo>
                    <a:pt x="8940" y="9443"/>
                  </a:lnTo>
                  <a:lnTo>
                    <a:pt x="8760" y="9168"/>
                  </a:lnTo>
                  <a:lnTo>
                    <a:pt x="8575" y="8968"/>
                  </a:lnTo>
                  <a:lnTo>
                    <a:pt x="8395" y="8900"/>
                  </a:lnTo>
                  <a:lnTo>
                    <a:pt x="8260" y="8556"/>
                  </a:lnTo>
                  <a:lnTo>
                    <a:pt x="8076" y="8357"/>
                  </a:lnTo>
                  <a:lnTo>
                    <a:pt x="7716" y="8082"/>
                  </a:lnTo>
                  <a:lnTo>
                    <a:pt x="7531" y="7814"/>
                  </a:lnTo>
                  <a:lnTo>
                    <a:pt x="7351" y="7608"/>
                  </a:lnTo>
                  <a:lnTo>
                    <a:pt x="7172" y="7539"/>
                  </a:lnTo>
                  <a:lnTo>
                    <a:pt x="6987" y="7402"/>
                  </a:lnTo>
                  <a:lnTo>
                    <a:pt x="6807" y="7133"/>
                  </a:lnTo>
                  <a:lnTo>
                    <a:pt x="6672" y="6859"/>
                  </a:lnTo>
                  <a:lnTo>
                    <a:pt x="6488" y="6659"/>
                  </a:lnTo>
                  <a:lnTo>
                    <a:pt x="6263" y="6316"/>
                  </a:lnTo>
                  <a:lnTo>
                    <a:pt x="6083" y="6048"/>
                  </a:lnTo>
                  <a:lnTo>
                    <a:pt x="5898" y="5910"/>
                  </a:lnTo>
                  <a:lnTo>
                    <a:pt x="5718" y="5910"/>
                  </a:lnTo>
                  <a:lnTo>
                    <a:pt x="5489" y="5704"/>
                  </a:lnTo>
                  <a:lnTo>
                    <a:pt x="5264" y="5505"/>
                  </a:lnTo>
                  <a:lnTo>
                    <a:pt x="5084" y="5367"/>
                  </a:lnTo>
                  <a:lnTo>
                    <a:pt x="4899" y="5161"/>
                  </a:lnTo>
                  <a:lnTo>
                    <a:pt x="4720" y="5024"/>
                  </a:lnTo>
                  <a:lnTo>
                    <a:pt x="4540" y="4893"/>
                  </a:lnTo>
                  <a:lnTo>
                    <a:pt x="4355" y="4687"/>
                  </a:lnTo>
                  <a:lnTo>
                    <a:pt x="4175" y="4618"/>
                  </a:lnTo>
                  <a:lnTo>
                    <a:pt x="3995" y="4481"/>
                  </a:lnTo>
                  <a:lnTo>
                    <a:pt x="3856" y="4213"/>
                  </a:lnTo>
                  <a:lnTo>
                    <a:pt x="3766" y="3938"/>
                  </a:lnTo>
                  <a:lnTo>
                    <a:pt x="3631" y="3670"/>
                  </a:lnTo>
                  <a:lnTo>
                    <a:pt x="3496" y="3395"/>
                  </a:lnTo>
                  <a:lnTo>
                    <a:pt x="3356" y="3127"/>
                  </a:lnTo>
                  <a:lnTo>
                    <a:pt x="2996" y="2715"/>
                  </a:lnTo>
                  <a:lnTo>
                    <a:pt x="2812" y="2515"/>
                  </a:lnTo>
                  <a:lnTo>
                    <a:pt x="2452" y="2378"/>
                  </a:lnTo>
                  <a:lnTo>
                    <a:pt x="2268" y="2241"/>
                  </a:lnTo>
                  <a:lnTo>
                    <a:pt x="2088" y="2172"/>
                  </a:lnTo>
                  <a:lnTo>
                    <a:pt x="1908" y="2041"/>
                  </a:lnTo>
                  <a:lnTo>
                    <a:pt x="1768" y="1766"/>
                  </a:lnTo>
                  <a:lnTo>
                    <a:pt x="1678" y="1492"/>
                  </a:lnTo>
                  <a:lnTo>
                    <a:pt x="1543" y="1223"/>
                  </a:lnTo>
                  <a:lnTo>
                    <a:pt x="1363" y="1017"/>
                  </a:lnTo>
                  <a:lnTo>
                    <a:pt x="1224" y="749"/>
                  </a:lnTo>
                  <a:lnTo>
                    <a:pt x="1044" y="543"/>
                  </a:lnTo>
                  <a:lnTo>
                    <a:pt x="864" y="406"/>
                  </a:lnTo>
                  <a:lnTo>
                    <a:pt x="679" y="275"/>
                  </a:lnTo>
                  <a:lnTo>
                    <a:pt x="499" y="69"/>
                  </a:lnTo>
                  <a:lnTo>
                    <a:pt x="409" y="0"/>
                  </a:lnTo>
                </a:path>
              </a:pathLst>
            </a:custGeom>
            <a:solidFill>
              <a:srgbClr val="747474"/>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253" name="AutoShape 14"/>
            <p:cNvSpPr/>
            <p:nvPr/>
          </p:nvSpPr>
          <p:spPr>
            <a:xfrm>
              <a:off x="-1" y="0"/>
              <a:ext cx="8377238" cy="18453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43" y="21600"/>
                  </a:lnTo>
                  <a:lnTo>
                    <a:pt x="21157" y="21600"/>
                  </a:lnTo>
                  <a:lnTo>
                    <a:pt x="21600" y="0"/>
                  </a:lnTo>
                  <a:lnTo>
                    <a:pt x="0" y="0"/>
                  </a:lnTo>
                </a:path>
              </a:pathLst>
            </a:custGeom>
            <a:solidFill>
              <a:srgbClr val="9A9A9A"/>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254" name="AutoShape 15"/>
            <p:cNvSpPr/>
            <p:nvPr/>
          </p:nvSpPr>
          <p:spPr>
            <a:xfrm>
              <a:off x="-1" y="0"/>
              <a:ext cx="168500" cy="61849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0956"/>
                  </a:lnTo>
                  <a:lnTo>
                    <a:pt x="21600" y="644"/>
                  </a:lnTo>
                  <a:lnTo>
                    <a:pt x="0" y="0"/>
                  </a:lnTo>
                </a:path>
              </a:pathLst>
            </a:custGeom>
            <a:solidFill>
              <a:srgbClr val="747474"/>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255" name="AutoShape 16"/>
            <p:cNvSpPr/>
            <p:nvPr/>
          </p:nvSpPr>
          <p:spPr>
            <a:xfrm>
              <a:off x="8208736" y="0"/>
              <a:ext cx="168501" cy="6184900"/>
            </a:xfrm>
            <a:custGeom>
              <a:avLst/>
              <a:gdLst/>
              <a:ahLst/>
              <a:cxnLst>
                <a:cxn ang="0">
                  <a:pos x="wd2" y="hd2"/>
                </a:cxn>
                <a:cxn ang="5400000">
                  <a:pos x="wd2" y="hd2"/>
                </a:cxn>
                <a:cxn ang="10800000">
                  <a:pos x="wd2" y="hd2"/>
                </a:cxn>
                <a:cxn ang="16200000">
                  <a:pos x="wd2" y="hd2"/>
                </a:cxn>
              </a:cxnLst>
              <a:rect l="0" t="0" r="r" b="b"/>
              <a:pathLst>
                <a:path w="21600" h="21600" extrusionOk="0">
                  <a:moveTo>
                    <a:pt x="0" y="644"/>
                  </a:moveTo>
                  <a:lnTo>
                    <a:pt x="0" y="20956"/>
                  </a:lnTo>
                  <a:lnTo>
                    <a:pt x="21600" y="21600"/>
                  </a:lnTo>
                  <a:lnTo>
                    <a:pt x="21600" y="0"/>
                  </a:lnTo>
                  <a:lnTo>
                    <a:pt x="0" y="644"/>
                  </a:lnTo>
                </a:path>
              </a:pathLst>
            </a:custGeom>
            <a:solidFill>
              <a:srgbClr val="747474"/>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256" name="AutoShape 17"/>
            <p:cNvSpPr/>
            <p:nvPr/>
          </p:nvSpPr>
          <p:spPr>
            <a:xfrm>
              <a:off x="-1" y="6000369"/>
              <a:ext cx="8377238" cy="184531"/>
            </a:xfrm>
            <a:custGeom>
              <a:avLst/>
              <a:gdLst/>
              <a:ahLst/>
              <a:cxnLst>
                <a:cxn ang="0">
                  <a:pos x="wd2" y="hd2"/>
                </a:cxn>
                <a:cxn ang="5400000">
                  <a:pos x="wd2" y="hd2"/>
                </a:cxn>
                <a:cxn ang="10800000">
                  <a:pos x="wd2" y="hd2"/>
                </a:cxn>
                <a:cxn ang="16200000">
                  <a:pos x="wd2" y="hd2"/>
                </a:cxn>
              </a:cxnLst>
              <a:rect l="0" t="0" r="r" b="b"/>
              <a:pathLst>
                <a:path w="21600" h="21600" extrusionOk="0">
                  <a:moveTo>
                    <a:pt x="443" y="0"/>
                  </a:moveTo>
                  <a:lnTo>
                    <a:pt x="21157" y="0"/>
                  </a:lnTo>
                  <a:lnTo>
                    <a:pt x="21600" y="21600"/>
                  </a:lnTo>
                  <a:lnTo>
                    <a:pt x="0" y="21600"/>
                  </a:lnTo>
                  <a:lnTo>
                    <a:pt x="443" y="0"/>
                  </a:lnTo>
                </a:path>
              </a:pathLst>
            </a:custGeom>
            <a:solidFill>
              <a:srgbClr val="494949"/>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257" name="AutoShape 18"/>
            <p:cNvSpPr/>
            <p:nvPr/>
          </p:nvSpPr>
          <p:spPr>
            <a:xfrm>
              <a:off x="8208736" y="184528"/>
              <a:ext cx="125581" cy="297791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937" y="588"/>
                  </a:lnTo>
                  <a:lnTo>
                    <a:pt x="12577" y="923"/>
                  </a:lnTo>
                  <a:lnTo>
                    <a:pt x="12577" y="1258"/>
                  </a:lnTo>
                  <a:lnTo>
                    <a:pt x="9023" y="1592"/>
                  </a:lnTo>
                  <a:lnTo>
                    <a:pt x="7109" y="1927"/>
                  </a:lnTo>
                  <a:lnTo>
                    <a:pt x="10937" y="2596"/>
                  </a:lnTo>
                  <a:lnTo>
                    <a:pt x="14491" y="2931"/>
                  </a:lnTo>
                  <a:lnTo>
                    <a:pt x="14491" y="3600"/>
                  </a:lnTo>
                  <a:lnTo>
                    <a:pt x="12577" y="3935"/>
                  </a:lnTo>
                  <a:lnTo>
                    <a:pt x="9023" y="4269"/>
                  </a:lnTo>
                  <a:lnTo>
                    <a:pt x="9023" y="4685"/>
                  </a:lnTo>
                  <a:lnTo>
                    <a:pt x="10937" y="5019"/>
                  </a:lnTo>
                  <a:lnTo>
                    <a:pt x="12577" y="5354"/>
                  </a:lnTo>
                  <a:lnTo>
                    <a:pt x="14491" y="5781"/>
                  </a:lnTo>
                  <a:lnTo>
                    <a:pt x="12577" y="6115"/>
                  </a:lnTo>
                  <a:lnTo>
                    <a:pt x="10937" y="6450"/>
                  </a:lnTo>
                  <a:lnTo>
                    <a:pt x="9023" y="6785"/>
                  </a:lnTo>
                  <a:lnTo>
                    <a:pt x="10937" y="7119"/>
                  </a:lnTo>
                  <a:lnTo>
                    <a:pt x="12577" y="7454"/>
                  </a:lnTo>
                  <a:lnTo>
                    <a:pt x="14491" y="7788"/>
                  </a:lnTo>
                  <a:lnTo>
                    <a:pt x="16132" y="8123"/>
                  </a:lnTo>
                  <a:lnTo>
                    <a:pt x="18046" y="8458"/>
                  </a:lnTo>
                  <a:lnTo>
                    <a:pt x="18046" y="9208"/>
                  </a:lnTo>
                  <a:lnTo>
                    <a:pt x="14491" y="9623"/>
                  </a:lnTo>
                  <a:lnTo>
                    <a:pt x="9023" y="9958"/>
                  </a:lnTo>
                  <a:lnTo>
                    <a:pt x="5468" y="10292"/>
                  </a:lnTo>
                  <a:lnTo>
                    <a:pt x="3554" y="10627"/>
                  </a:lnTo>
                  <a:lnTo>
                    <a:pt x="5468" y="11054"/>
                  </a:lnTo>
                  <a:lnTo>
                    <a:pt x="12577" y="11723"/>
                  </a:lnTo>
                  <a:lnTo>
                    <a:pt x="16132" y="12138"/>
                  </a:lnTo>
                  <a:lnTo>
                    <a:pt x="16132" y="12554"/>
                  </a:lnTo>
                  <a:lnTo>
                    <a:pt x="14491" y="12981"/>
                  </a:lnTo>
                  <a:lnTo>
                    <a:pt x="12577" y="13315"/>
                  </a:lnTo>
                  <a:lnTo>
                    <a:pt x="12577" y="13731"/>
                  </a:lnTo>
                  <a:lnTo>
                    <a:pt x="14491" y="14065"/>
                  </a:lnTo>
                  <a:lnTo>
                    <a:pt x="14491" y="14400"/>
                  </a:lnTo>
                  <a:lnTo>
                    <a:pt x="16132" y="14735"/>
                  </a:lnTo>
                  <a:lnTo>
                    <a:pt x="14491" y="15150"/>
                  </a:lnTo>
                  <a:lnTo>
                    <a:pt x="14491" y="19258"/>
                  </a:lnTo>
                  <a:lnTo>
                    <a:pt x="18046" y="19592"/>
                  </a:lnTo>
                  <a:lnTo>
                    <a:pt x="18046" y="19927"/>
                  </a:lnTo>
                  <a:lnTo>
                    <a:pt x="14491" y="20262"/>
                  </a:lnTo>
                  <a:lnTo>
                    <a:pt x="12577" y="20596"/>
                  </a:lnTo>
                  <a:lnTo>
                    <a:pt x="16132" y="20931"/>
                  </a:lnTo>
                  <a:lnTo>
                    <a:pt x="18046" y="21265"/>
                  </a:lnTo>
                  <a:lnTo>
                    <a:pt x="18046" y="21600"/>
                  </a:lnTo>
                  <a:lnTo>
                    <a:pt x="10937" y="20931"/>
                  </a:lnTo>
                  <a:lnTo>
                    <a:pt x="9023" y="20596"/>
                  </a:lnTo>
                  <a:lnTo>
                    <a:pt x="16132" y="19927"/>
                  </a:lnTo>
                  <a:lnTo>
                    <a:pt x="14491" y="19592"/>
                  </a:lnTo>
                  <a:lnTo>
                    <a:pt x="12577" y="19258"/>
                  </a:lnTo>
                  <a:lnTo>
                    <a:pt x="14491" y="18923"/>
                  </a:lnTo>
                  <a:lnTo>
                    <a:pt x="14491" y="18254"/>
                  </a:lnTo>
                  <a:lnTo>
                    <a:pt x="12577" y="17919"/>
                  </a:lnTo>
                  <a:lnTo>
                    <a:pt x="12577" y="17250"/>
                  </a:lnTo>
                  <a:lnTo>
                    <a:pt x="14491" y="16823"/>
                  </a:lnTo>
                  <a:lnTo>
                    <a:pt x="14491" y="16073"/>
                  </a:lnTo>
                  <a:lnTo>
                    <a:pt x="12577" y="15738"/>
                  </a:lnTo>
                  <a:lnTo>
                    <a:pt x="12577" y="15323"/>
                  </a:lnTo>
                  <a:lnTo>
                    <a:pt x="14491" y="14988"/>
                  </a:lnTo>
                  <a:lnTo>
                    <a:pt x="14491" y="14573"/>
                  </a:lnTo>
                  <a:lnTo>
                    <a:pt x="12577" y="14227"/>
                  </a:lnTo>
                  <a:lnTo>
                    <a:pt x="10937" y="13892"/>
                  </a:lnTo>
                  <a:lnTo>
                    <a:pt x="9023" y="13558"/>
                  </a:lnTo>
                  <a:lnTo>
                    <a:pt x="10937" y="13142"/>
                  </a:lnTo>
                  <a:lnTo>
                    <a:pt x="18046" y="12473"/>
                  </a:lnTo>
                  <a:lnTo>
                    <a:pt x="16132" y="12138"/>
                  </a:lnTo>
                  <a:lnTo>
                    <a:pt x="10937" y="11804"/>
                  </a:lnTo>
                  <a:lnTo>
                    <a:pt x="3554" y="11550"/>
                  </a:lnTo>
                  <a:lnTo>
                    <a:pt x="1914" y="11215"/>
                  </a:lnTo>
                  <a:lnTo>
                    <a:pt x="9023" y="10881"/>
                  </a:lnTo>
                  <a:lnTo>
                    <a:pt x="14491" y="10465"/>
                  </a:lnTo>
                  <a:lnTo>
                    <a:pt x="14491" y="9381"/>
                  </a:lnTo>
                  <a:lnTo>
                    <a:pt x="16132" y="9046"/>
                  </a:lnTo>
                  <a:lnTo>
                    <a:pt x="16132" y="8712"/>
                  </a:lnTo>
                  <a:lnTo>
                    <a:pt x="14491" y="8377"/>
                  </a:lnTo>
                  <a:lnTo>
                    <a:pt x="14491" y="8042"/>
                  </a:lnTo>
                  <a:lnTo>
                    <a:pt x="10937" y="7708"/>
                  </a:lnTo>
                  <a:lnTo>
                    <a:pt x="10937" y="7027"/>
                  </a:lnTo>
                  <a:lnTo>
                    <a:pt x="16132" y="6692"/>
                  </a:lnTo>
                  <a:lnTo>
                    <a:pt x="19686" y="6358"/>
                  </a:lnTo>
                  <a:lnTo>
                    <a:pt x="21600" y="5942"/>
                  </a:lnTo>
                  <a:lnTo>
                    <a:pt x="21600" y="5608"/>
                  </a:lnTo>
                  <a:lnTo>
                    <a:pt x="16132" y="5273"/>
                  </a:lnTo>
                  <a:lnTo>
                    <a:pt x="14491" y="4938"/>
                  </a:lnTo>
                  <a:lnTo>
                    <a:pt x="14491" y="4269"/>
                  </a:lnTo>
                  <a:lnTo>
                    <a:pt x="12577" y="3935"/>
                  </a:lnTo>
                  <a:lnTo>
                    <a:pt x="9023" y="3600"/>
                  </a:lnTo>
                  <a:lnTo>
                    <a:pt x="9023" y="3265"/>
                  </a:lnTo>
                  <a:lnTo>
                    <a:pt x="7109" y="2850"/>
                  </a:lnTo>
                  <a:lnTo>
                    <a:pt x="7109" y="2515"/>
                  </a:lnTo>
                  <a:lnTo>
                    <a:pt x="10937" y="2181"/>
                  </a:lnTo>
                  <a:lnTo>
                    <a:pt x="14491" y="1846"/>
                  </a:lnTo>
                  <a:lnTo>
                    <a:pt x="14491" y="1177"/>
                  </a:lnTo>
                  <a:lnTo>
                    <a:pt x="9023" y="842"/>
                  </a:lnTo>
                  <a:lnTo>
                    <a:pt x="1914" y="173"/>
                  </a:lnTo>
                  <a:lnTo>
                    <a:pt x="0" y="0"/>
                  </a:lnTo>
                </a:path>
              </a:pathLst>
            </a:custGeom>
            <a:solidFill>
              <a:srgbClr val="494949"/>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258" name="AutoShape 19"/>
            <p:cNvSpPr/>
            <p:nvPr/>
          </p:nvSpPr>
          <p:spPr>
            <a:xfrm>
              <a:off x="1088880" y="6025821"/>
              <a:ext cx="2373288" cy="125673"/>
            </a:xfrm>
            <a:custGeom>
              <a:avLst/>
              <a:gdLst/>
              <a:ahLst/>
              <a:cxnLst>
                <a:cxn ang="0">
                  <a:pos x="wd2" y="hd2"/>
                </a:cxn>
                <a:cxn ang="5400000">
                  <a:pos x="wd2" y="hd2"/>
                </a:cxn>
                <a:cxn ang="10800000">
                  <a:pos x="wd2" y="hd2"/>
                </a:cxn>
                <a:cxn ang="16200000">
                  <a:pos x="wd2" y="hd2"/>
                </a:cxn>
              </a:cxnLst>
              <a:rect l="0" t="0" r="r" b="b"/>
              <a:pathLst>
                <a:path w="21600" h="21600" extrusionOk="0">
                  <a:moveTo>
                    <a:pt x="188" y="11757"/>
                  </a:moveTo>
                  <a:lnTo>
                    <a:pt x="1259" y="0"/>
                  </a:lnTo>
                  <a:lnTo>
                    <a:pt x="1649" y="1914"/>
                  </a:lnTo>
                  <a:lnTo>
                    <a:pt x="2040" y="7929"/>
                  </a:lnTo>
                  <a:lnTo>
                    <a:pt x="2431" y="11757"/>
                  </a:lnTo>
                  <a:lnTo>
                    <a:pt x="3892" y="11757"/>
                  </a:lnTo>
                  <a:lnTo>
                    <a:pt x="4470" y="13671"/>
                  </a:lnTo>
                  <a:lnTo>
                    <a:pt x="4861" y="17772"/>
                  </a:lnTo>
                  <a:lnTo>
                    <a:pt x="5642" y="21600"/>
                  </a:lnTo>
                  <a:lnTo>
                    <a:pt x="7002" y="21600"/>
                  </a:lnTo>
                  <a:lnTo>
                    <a:pt x="7595" y="19686"/>
                  </a:lnTo>
                  <a:lnTo>
                    <a:pt x="8174" y="17772"/>
                  </a:lnTo>
                  <a:lnTo>
                    <a:pt x="8854" y="17772"/>
                  </a:lnTo>
                  <a:lnTo>
                    <a:pt x="9534" y="15585"/>
                  </a:lnTo>
                  <a:lnTo>
                    <a:pt x="10315" y="11757"/>
                  </a:lnTo>
                  <a:lnTo>
                    <a:pt x="11777" y="11757"/>
                  </a:lnTo>
                  <a:lnTo>
                    <a:pt x="12167" y="13671"/>
                  </a:lnTo>
                  <a:lnTo>
                    <a:pt x="12645" y="15585"/>
                  </a:lnTo>
                  <a:lnTo>
                    <a:pt x="13035" y="15585"/>
                  </a:lnTo>
                  <a:lnTo>
                    <a:pt x="14106" y="13671"/>
                  </a:lnTo>
                  <a:lnTo>
                    <a:pt x="14887" y="9843"/>
                  </a:lnTo>
                  <a:lnTo>
                    <a:pt x="17810" y="9843"/>
                  </a:lnTo>
                  <a:lnTo>
                    <a:pt x="18591" y="7929"/>
                  </a:lnTo>
                  <a:lnTo>
                    <a:pt x="19951" y="7929"/>
                  </a:lnTo>
                  <a:lnTo>
                    <a:pt x="20341" y="9843"/>
                  </a:lnTo>
                  <a:lnTo>
                    <a:pt x="20819" y="11757"/>
                  </a:lnTo>
                  <a:lnTo>
                    <a:pt x="21209" y="6015"/>
                  </a:lnTo>
                  <a:lnTo>
                    <a:pt x="21600" y="3828"/>
                  </a:lnTo>
                  <a:lnTo>
                    <a:pt x="21209" y="6015"/>
                  </a:lnTo>
                  <a:lnTo>
                    <a:pt x="20428" y="9843"/>
                  </a:lnTo>
                  <a:lnTo>
                    <a:pt x="20038" y="9843"/>
                  </a:lnTo>
                  <a:lnTo>
                    <a:pt x="19560" y="7929"/>
                  </a:lnTo>
                  <a:lnTo>
                    <a:pt x="18779" y="7929"/>
                  </a:lnTo>
                  <a:lnTo>
                    <a:pt x="17896" y="11757"/>
                  </a:lnTo>
                  <a:lnTo>
                    <a:pt x="17318" y="15585"/>
                  </a:lnTo>
                  <a:lnTo>
                    <a:pt x="16927" y="19686"/>
                  </a:lnTo>
                  <a:lnTo>
                    <a:pt x="16450" y="19686"/>
                  </a:lnTo>
                  <a:lnTo>
                    <a:pt x="16059" y="17772"/>
                  </a:lnTo>
                  <a:lnTo>
                    <a:pt x="15668" y="15585"/>
                  </a:lnTo>
                  <a:lnTo>
                    <a:pt x="15278" y="13671"/>
                  </a:lnTo>
                  <a:lnTo>
                    <a:pt x="14786" y="9843"/>
                  </a:lnTo>
                  <a:lnTo>
                    <a:pt x="13238" y="9843"/>
                  </a:lnTo>
                  <a:lnTo>
                    <a:pt x="12746" y="11757"/>
                  </a:lnTo>
                  <a:lnTo>
                    <a:pt x="11965" y="15585"/>
                  </a:lnTo>
                  <a:lnTo>
                    <a:pt x="9534" y="15585"/>
                  </a:lnTo>
                  <a:lnTo>
                    <a:pt x="9143" y="13671"/>
                  </a:lnTo>
                  <a:lnTo>
                    <a:pt x="8753" y="13671"/>
                  </a:lnTo>
                  <a:lnTo>
                    <a:pt x="8362" y="15585"/>
                  </a:lnTo>
                  <a:lnTo>
                    <a:pt x="7972" y="15585"/>
                  </a:lnTo>
                  <a:lnTo>
                    <a:pt x="7595" y="17772"/>
                  </a:lnTo>
                  <a:lnTo>
                    <a:pt x="7002" y="17772"/>
                  </a:lnTo>
                  <a:lnTo>
                    <a:pt x="6424" y="15585"/>
                  </a:lnTo>
                  <a:lnTo>
                    <a:pt x="6033" y="15585"/>
                  </a:lnTo>
                  <a:lnTo>
                    <a:pt x="5642" y="11757"/>
                  </a:lnTo>
                  <a:lnTo>
                    <a:pt x="5252" y="9843"/>
                  </a:lnTo>
                  <a:lnTo>
                    <a:pt x="4861" y="11757"/>
                  </a:lnTo>
                  <a:lnTo>
                    <a:pt x="4470" y="15585"/>
                  </a:lnTo>
                  <a:lnTo>
                    <a:pt x="3704" y="15585"/>
                  </a:lnTo>
                  <a:lnTo>
                    <a:pt x="3212" y="13671"/>
                  </a:lnTo>
                  <a:lnTo>
                    <a:pt x="2821" y="13671"/>
                  </a:lnTo>
                  <a:lnTo>
                    <a:pt x="2431" y="6015"/>
                  </a:lnTo>
                  <a:lnTo>
                    <a:pt x="2040" y="1914"/>
                  </a:lnTo>
                  <a:lnTo>
                    <a:pt x="1649" y="3828"/>
                  </a:lnTo>
                  <a:lnTo>
                    <a:pt x="1172" y="6015"/>
                  </a:lnTo>
                  <a:lnTo>
                    <a:pt x="781" y="9843"/>
                  </a:lnTo>
                  <a:lnTo>
                    <a:pt x="391" y="9843"/>
                  </a:lnTo>
                  <a:lnTo>
                    <a:pt x="0" y="13671"/>
                  </a:lnTo>
                  <a:lnTo>
                    <a:pt x="188" y="11757"/>
                  </a:lnTo>
                </a:path>
              </a:pathLst>
            </a:custGeom>
            <a:solidFill>
              <a:srgbClr val="393939"/>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259" name="AutoShape 20"/>
            <p:cNvSpPr/>
            <p:nvPr/>
          </p:nvSpPr>
          <p:spPr>
            <a:xfrm>
              <a:off x="4016940" y="6000369"/>
              <a:ext cx="2745250" cy="12726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0583" y="5940"/>
                  </a:lnTo>
                  <a:lnTo>
                    <a:pt x="20245" y="1890"/>
                  </a:lnTo>
                  <a:lnTo>
                    <a:pt x="19918" y="0"/>
                  </a:lnTo>
                  <a:lnTo>
                    <a:pt x="19579" y="4050"/>
                  </a:lnTo>
                  <a:lnTo>
                    <a:pt x="19240" y="11880"/>
                  </a:lnTo>
                  <a:lnTo>
                    <a:pt x="18902" y="15660"/>
                  </a:lnTo>
                  <a:lnTo>
                    <a:pt x="18563" y="19710"/>
                  </a:lnTo>
                  <a:lnTo>
                    <a:pt x="17797" y="21600"/>
                  </a:lnTo>
                  <a:lnTo>
                    <a:pt x="16956" y="21600"/>
                  </a:lnTo>
                  <a:lnTo>
                    <a:pt x="16454" y="19710"/>
                  </a:lnTo>
                  <a:lnTo>
                    <a:pt x="16115" y="17550"/>
                  </a:lnTo>
                  <a:lnTo>
                    <a:pt x="15689" y="19710"/>
                  </a:lnTo>
                  <a:lnTo>
                    <a:pt x="14684" y="19710"/>
                  </a:lnTo>
                  <a:lnTo>
                    <a:pt x="14095" y="17550"/>
                  </a:lnTo>
                  <a:lnTo>
                    <a:pt x="13756" y="17550"/>
                  </a:lnTo>
                  <a:lnTo>
                    <a:pt x="13241" y="15660"/>
                  </a:lnTo>
                  <a:lnTo>
                    <a:pt x="12915" y="15660"/>
                  </a:lnTo>
                  <a:lnTo>
                    <a:pt x="12576" y="9720"/>
                  </a:lnTo>
                  <a:lnTo>
                    <a:pt x="12149" y="4050"/>
                  </a:lnTo>
                  <a:lnTo>
                    <a:pt x="11057" y="4050"/>
                  </a:lnTo>
                  <a:lnTo>
                    <a:pt x="10631" y="7830"/>
                  </a:lnTo>
                  <a:lnTo>
                    <a:pt x="9878" y="11880"/>
                  </a:lnTo>
                  <a:lnTo>
                    <a:pt x="9451" y="13770"/>
                  </a:lnTo>
                  <a:lnTo>
                    <a:pt x="9112" y="13770"/>
                  </a:lnTo>
                  <a:lnTo>
                    <a:pt x="8610" y="11880"/>
                  </a:lnTo>
                  <a:lnTo>
                    <a:pt x="8271" y="7830"/>
                  </a:lnTo>
                  <a:lnTo>
                    <a:pt x="7932" y="5940"/>
                  </a:lnTo>
                  <a:lnTo>
                    <a:pt x="7091" y="5940"/>
                  </a:lnTo>
                  <a:lnTo>
                    <a:pt x="6664" y="7830"/>
                  </a:lnTo>
                  <a:lnTo>
                    <a:pt x="5987" y="7830"/>
                  </a:lnTo>
                  <a:lnTo>
                    <a:pt x="5485" y="9720"/>
                  </a:lnTo>
                  <a:lnTo>
                    <a:pt x="5058" y="11880"/>
                  </a:lnTo>
                  <a:lnTo>
                    <a:pt x="3539" y="11880"/>
                  </a:lnTo>
                  <a:lnTo>
                    <a:pt x="2874" y="7830"/>
                  </a:lnTo>
                  <a:lnTo>
                    <a:pt x="2447" y="5940"/>
                  </a:lnTo>
                  <a:lnTo>
                    <a:pt x="2109" y="5940"/>
                  </a:lnTo>
                  <a:lnTo>
                    <a:pt x="1770" y="4050"/>
                  </a:lnTo>
                  <a:lnTo>
                    <a:pt x="1431" y="1890"/>
                  </a:lnTo>
                  <a:lnTo>
                    <a:pt x="1092" y="1890"/>
                  </a:lnTo>
                  <a:lnTo>
                    <a:pt x="766" y="4050"/>
                  </a:lnTo>
                  <a:lnTo>
                    <a:pt x="427" y="5940"/>
                  </a:lnTo>
                  <a:lnTo>
                    <a:pt x="88" y="9720"/>
                  </a:lnTo>
                </a:path>
              </a:pathLst>
            </a:custGeom>
            <a:solidFill>
              <a:srgbClr val="313131"/>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260" name="AutoShape 21"/>
            <p:cNvSpPr/>
            <p:nvPr/>
          </p:nvSpPr>
          <p:spPr>
            <a:xfrm>
              <a:off x="8208736" y="2861787"/>
              <a:ext cx="125581" cy="217139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9023" y="1725"/>
                  </a:lnTo>
                  <a:lnTo>
                    <a:pt x="14491" y="2184"/>
                  </a:lnTo>
                  <a:lnTo>
                    <a:pt x="16132" y="2643"/>
                  </a:lnTo>
                  <a:lnTo>
                    <a:pt x="18046" y="3102"/>
                  </a:lnTo>
                  <a:lnTo>
                    <a:pt x="16132" y="3671"/>
                  </a:lnTo>
                  <a:lnTo>
                    <a:pt x="12577" y="4257"/>
                  </a:lnTo>
                  <a:lnTo>
                    <a:pt x="10937" y="4716"/>
                  </a:lnTo>
                  <a:lnTo>
                    <a:pt x="9023" y="5285"/>
                  </a:lnTo>
                  <a:lnTo>
                    <a:pt x="9023" y="6203"/>
                  </a:lnTo>
                  <a:lnTo>
                    <a:pt x="10937" y="6662"/>
                  </a:lnTo>
                  <a:lnTo>
                    <a:pt x="10937" y="7232"/>
                  </a:lnTo>
                  <a:lnTo>
                    <a:pt x="14491" y="7817"/>
                  </a:lnTo>
                  <a:lnTo>
                    <a:pt x="14491" y="11029"/>
                  </a:lnTo>
                  <a:lnTo>
                    <a:pt x="16132" y="11726"/>
                  </a:lnTo>
                  <a:lnTo>
                    <a:pt x="18046" y="12185"/>
                  </a:lnTo>
                  <a:lnTo>
                    <a:pt x="18046" y="12644"/>
                  </a:lnTo>
                  <a:lnTo>
                    <a:pt x="16132" y="13213"/>
                  </a:lnTo>
                  <a:lnTo>
                    <a:pt x="12577" y="13783"/>
                  </a:lnTo>
                  <a:lnTo>
                    <a:pt x="14491" y="14242"/>
                  </a:lnTo>
                  <a:lnTo>
                    <a:pt x="18046" y="14701"/>
                  </a:lnTo>
                  <a:lnTo>
                    <a:pt x="18046" y="15160"/>
                  </a:lnTo>
                  <a:lnTo>
                    <a:pt x="16132" y="16077"/>
                  </a:lnTo>
                  <a:lnTo>
                    <a:pt x="14491" y="16774"/>
                  </a:lnTo>
                  <a:lnTo>
                    <a:pt x="14491" y="17233"/>
                  </a:lnTo>
                  <a:lnTo>
                    <a:pt x="16132" y="17691"/>
                  </a:lnTo>
                  <a:lnTo>
                    <a:pt x="19686" y="18150"/>
                  </a:lnTo>
                  <a:lnTo>
                    <a:pt x="19686" y="18609"/>
                  </a:lnTo>
                  <a:lnTo>
                    <a:pt x="16132" y="19195"/>
                  </a:lnTo>
                  <a:lnTo>
                    <a:pt x="12577" y="19654"/>
                  </a:lnTo>
                  <a:lnTo>
                    <a:pt x="14491" y="20223"/>
                  </a:lnTo>
                  <a:lnTo>
                    <a:pt x="18046" y="20682"/>
                  </a:lnTo>
                  <a:lnTo>
                    <a:pt x="19686" y="21141"/>
                  </a:lnTo>
                  <a:lnTo>
                    <a:pt x="21600" y="21600"/>
                  </a:lnTo>
                  <a:lnTo>
                    <a:pt x="16132" y="20571"/>
                  </a:lnTo>
                  <a:lnTo>
                    <a:pt x="10937" y="20113"/>
                  </a:lnTo>
                  <a:lnTo>
                    <a:pt x="9023" y="19654"/>
                  </a:lnTo>
                  <a:lnTo>
                    <a:pt x="9023" y="18720"/>
                  </a:lnTo>
                  <a:lnTo>
                    <a:pt x="16132" y="17802"/>
                  </a:lnTo>
                  <a:lnTo>
                    <a:pt x="16132" y="16315"/>
                  </a:lnTo>
                  <a:lnTo>
                    <a:pt x="18046" y="15745"/>
                  </a:lnTo>
                  <a:lnTo>
                    <a:pt x="18046" y="13672"/>
                  </a:lnTo>
                  <a:lnTo>
                    <a:pt x="10937" y="13213"/>
                  </a:lnTo>
                  <a:lnTo>
                    <a:pt x="7109" y="12644"/>
                  </a:lnTo>
                  <a:lnTo>
                    <a:pt x="7109" y="8735"/>
                  </a:lnTo>
                  <a:lnTo>
                    <a:pt x="10937" y="8276"/>
                  </a:lnTo>
                  <a:lnTo>
                    <a:pt x="12577" y="7691"/>
                  </a:lnTo>
                  <a:lnTo>
                    <a:pt x="12577" y="3560"/>
                  </a:lnTo>
                  <a:lnTo>
                    <a:pt x="14491" y="3102"/>
                  </a:lnTo>
                  <a:lnTo>
                    <a:pt x="16132" y="2532"/>
                  </a:lnTo>
                  <a:lnTo>
                    <a:pt x="12577" y="2073"/>
                  </a:lnTo>
                  <a:lnTo>
                    <a:pt x="7109" y="1614"/>
                  </a:lnTo>
                  <a:lnTo>
                    <a:pt x="3554" y="1155"/>
                  </a:lnTo>
                  <a:lnTo>
                    <a:pt x="3554" y="696"/>
                  </a:lnTo>
                  <a:lnTo>
                    <a:pt x="1914" y="237"/>
                  </a:lnTo>
                  <a:lnTo>
                    <a:pt x="0" y="0"/>
                  </a:lnTo>
                </a:path>
              </a:pathLst>
            </a:custGeom>
            <a:solidFill>
              <a:srgbClr val="9A9A9A"/>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261" name="AutoShape 22"/>
            <p:cNvSpPr/>
            <p:nvPr/>
          </p:nvSpPr>
          <p:spPr>
            <a:xfrm>
              <a:off x="-1" y="0"/>
              <a:ext cx="168500" cy="339469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174"/>
                  </a:lnTo>
                  <a:lnTo>
                    <a:pt x="21600" y="9990"/>
                  </a:lnTo>
                  <a:lnTo>
                    <a:pt x="10800" y="10577"/>
                  </a:lnTo>
                  <a:lnTo>
                    <a:pt x="10800" y="11751"/>
                  </a:lnTo>
                  <a:lnTo>
                    <a:pt x="13449" y="12339"/>
                  </a:lnTo>
                  <a:lnTo>
                    <a:pt x="8151" y="12926"/>
                  </a:lnTo>
                  <a:lnTo>
                    <a:pt x="8151" y="13523"/>
                  </a:lnTo>
                  <a:lnTo>
                    <a:pt x="5502" y="14110"/>
                  </a:lnTo>
                  <a:lnTo>
                    <a:pt x="10800" y="15284"/>
                  </a:lnTo>
                  <a:lnTo>
                    <a:pt x="10800" y="15871"/>
                  </a:lnTo>
                  <a:lnTo>
                    <a:pt x="13449" y="16458"/>
                  </a:lnTo>
                  <a:lnTo>
                    <a:pt x="8151" y="17045"/>
                  </a:lnTo>
                  <a:lnTo>
                    <a:pt x="5502" y="17632"/>
                  </a:lnTo>
                  <a:lnTo>
                    <a:pt x="5502" y="18219"/>
                  </a:lnTo>
                  <a:lnTo>
                    <a:pt x="8151" y="18958"/>
                  </a:lnTo>
                  <a:lnTo>
                    <a:pt x="8151" y="19687"/>
                  </a:lnTo>
                  <a:lnTo>
                    <a:pt x="5502" y="20426"/>
                  </a:lnTo>
                  <a:lnTo>
                    <a:pt x="10800" y="21600"/>
                  </a:lnTo>
                  <a:lnTo>
                    <a:pt x="2649" y="20861"/>
                  </a:lnTo>
                  <a:lnTo>
                    <a:pt x="2649" y="19393"/>
                  </a:lnTo>
                  <a:lnTo>
                    <a:pt x="5502" y="18806"/>
                  </a:lnTo>
                  <a:lnTo>
                    <a:pt x="8151" y="18219"/>
                  </a:lnTo>
                  <a:lnTo>
                    <a:pt x="8151" y="14990"/>
                  </a:lnTo>
                  <a:lnTo>
                    <a:pt x="10800" y="14403"/>
                  </a:lnTo>
                  <a:lnTo>
                    <a:pt x="10800" y="13077"/>
                  </a:lnTo>
                  <a:lnTo>
                    <a:pt x="8151" y="12490"/>
                  </a:lnTo>
                  <a:lnTo>
                    <a:pt x="8151" y="11903"/>
                  </a:lnTo>
                  <a:lnTo>
                    <a:pt x="13449" y="10729"/>
                  </a:lnTo>
                  <a:lnTo>
                    <a:pt x="13449" y="5587"/>
                  </a:lnTo>
                  <a:lnTo>
                    <a:pt x="10800" y="5000"/>
                  </a:lnTo>
                  <a:lnTo>
                    <a:pt x="10800" y="1468"/>
                  </a:lnTo>
                  <a:lnTo>
                    <a:pt x="5502" y="881"/>
                  </a:lnTo>
                  <a:lnTo>
                    <a:pt x="0" y="0"/>
                  </a:lnTo>
                </a:path>
              </a:pathLst>
            </a:custGeom>
            <a:solidFill>
              <a:srgbClr val="9A9A9A"/>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262" name="AutoShape 23"/>
            <p:cNvSpPr/>
            <p:nvPr/>
          </p:nvSpPr>
          <p:spPr>
            <a:xfrm>
              <a:off x="22253" y="370648"/>
              <a:ext cx="146246" cy="270430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8548" y="929"/>
                  </a:lnTo>
                  <a:lnTo>
                    <a:pt x="18548" y="1666"/>
                  </a:lnTo>
                  <a:lnTo>
                    <a:pt x="15496" y="2404"/>
                  </a:lnTo>
                  <a:lnTo>
                    <a:pt x="6104" y="3142"/>
                  </a:lnTo>
                  <a:lnTo>
                    <a:pt x="6104" y="4618"/>
                  </a:lnTo>
                  <a:lnTo>
                    <a:pt x="9157" y="5355"/>
                  </a:lnTo>
                  <a:lnTo>
                    <a:pt x="12443" y="6093"/>
                  </a:lnTo>
                  <a:lnTo>
                    <a:pt x="12443" y="6831"/>
                  </a:lnTo>
                  <a:lnTo>
                    <a:pt x="9157" y="7760"/>
                  </a:lnTo>
                  <a:lnTo>
                    <a:pt x="9157" y="9973"/>
                  </a:lnTo>
                  <a:lnTo>
                    <a:pt x="3052" y="10889"/>
                  </a:lnTo>
                  <a:lnTo>
                    <a:pt x="0" y="11627"/>
                  </a:lnTo>
                  <a:lnTo>
                    <a:pt x="0" y="12365"/>
                  </a:lnTo>
                  <a:lnTo>
                    <a:pt x="6104" y="13102"/>
                  </a:lnTo>
                  <a:lnTo>
                    <a:pt x="6104" y="14031"/>
                  </a:lnTo>
                  <a:lnTo>
                    <a:pt x="3052" y="14960"/>
                  </a:lnTo>
                  <a:lnTo>
                    <a:pt x="3052" y="17173"/>
                  </a:lnTo>
                  <a:lnTo>
                    <a:pt x="0" y="17911"/>
                  </a:lnTo>
                  <a:lnTo>
                    <a:pt x="0" y="18649"/>
                  </a:lnTo>
                  <a:lnTo>
                    <a:pt x="3052" y="19387"/>
                  </a:lnTo>
                  <a:lnTo>
                    <a:pt x="12443" y="20124"/>
                  </a:lnTo>
                  <a:lnTo>
                    <a:pt x="12443" y="20862"/>
                  </a:lnTo>
                  <a:lnTo>
                    <a:pt x="6104" y="21600"/>
                  </a:lnTo>
                  <a:lnTo>
                    <a:pt x="12443" y="20862"/>
                  </a:lnTo>
                  <a:lnTo>
                    <a:pt x="9157" y="19934"/>
                  </a:lnTo>
                  <a:lnTo>
                    <a:pt x="6104" y="19196"/>
                  </a:lnTo>
                  <a:lnTo>
                    <a:pt x="6104" y="15329"/>
                  </a:lnTo>
                  <a:lnTo>
                    <a:pt x="12443" y="14591"/>
                  </a:lnTo>
                  <a:lnTo>
                    <a:pt x="15496" y="13840"/>
                  </a:lnTo>
                  <a:lnTo>
                    <a:pt x="9157" y="13102"/>
                  </a:lnTo>
                  <a:lnTo>
                    <a:pt x="3052" y="12365"/>
                  </a:lnTo>
                  <a:lnTo>
                    <a:pt x="3052" y="11627"/>
                  </a:lnTo>
                  <a:lnTo>
                    <a:pt x="9157" y="10151"/>
                  </a:lnTo>
                  <a:lnTo>
                    <a:pt x="9157" y="9413"/>
                  </a:lnTo>
                  <a:lnTo>
                    <a:pt x="12443" y="8676"/>
                  </a:lnTo>
                  <a:lnTo>
                    <a:pt x="15496" y="7938"/>
                  </a:lnTo>
                  <a:lnTo>
                    <a:pt x="15496" y="7200"/>
                  </a:lnTo>
                  <a:lnTo>
                    <a:pt x="12443" y="6462"/>
                  </a:lnTo>
                  <a:lnTo>
                    <a:pt x="9157" y="5724"/>
                  </a:lnTo>
                  <a:lnTo>
                    <a:pt x="6104" y="4987"/>
                  </a:lnTo>
                  <a:lnTo>
                    <a:pt x="6104" y="3511"/>
                  </a:lnTo>
                  <a:lnTo>
                    <a:pt x="15496" y="2773"/>
                  </a:lnTo>
                  <a:lnTo>
                    <a:pt x="15496" y="1298"/>
                  </a:lnTo>
                </a:path>
              </a:pathLst>
            </a:custGeom>
            <a:solidFill>
              <a:srgbClr val="494949"/>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263" name="AutoShape 24"/>
            <p:cNvSpPr/>
            <p:nvPr/>
          </p:nvSpPr>
          <p:spPr>
            <a:xfrm>
              <a:off x="1454491" y="0"/>
              <a:ext cx="4024886" cy="18453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693" y="13593"/>
                  </a:lnTo>
                  <a:lnTo>
                    <a:pt x="1146" y="10800"/>
                  </a:lnTo>
                  <a:lnTo>
                    <a:pt x="1608" y="8193"/>
                  </a:lnTo>
                  <a:lnTo>
                    <a:pt x="2069" y="8193"/>
                  </a:lnTo>
                  <a:lnTo>
                    <a:pt x="2531" y="10800"/>
                  </a:lnTo>
                  <a:lnTo>
                    <a:pt x="3104" y="16200"/>
                  </a:lnTo>
                  <a:lnTo>
                    <a:pt x="5054" y="16200"/>
                  </a:lnTo>
                  <a:lnTo>
                    <a:pt x="5515" y="13593"/>
                  </a:lnTo>
                  <a:lnTo>
                    <a:pt x="6430" y="10800"/>
                  </a:lnTo>
                  <a:lnTo>
                    <a:pt x="7123" y="10800"/>
                  </a:lnTo>
                  <a:lnTo>
                    <a:pt x="7585" y="8193"/>
                  </a:lnTo>
                  <a:lnTo>
                    <a:pt x="8047" y="8193"/>
                  </a:lnTo>
                  <a:lnTo>
                    <a:pt x="8619" y="10800"/>
                  </a:lnTo>
                  <a:lnTo>
                    <a:pt x="10338" y="10800"/>
                  </a:lnTo>
                  <a:lnTo>
                    <a:pt x="10911" y="8193"/>
                  </a:lnTo>
                  <a:lnTo>
                    <a:pt x="12408" y="8193"/>
                  </a:lnTo>
                  <a:lnTo>
                    <a:pt x="12869" y="5400"/>
                  </a:lnTo>
                  <a:lnTo>
                    <a:pt x="13331" y="0"/>
                  </a:lnTo>
                  <a:lnTo>
                    <a:pt x="21138" y="0"/>
                  </a:lnTo>
                  <a:lnTo>
                    <a:pt x="21600" y="5400"/>
                  </a:lnTo>
                  <a:lnTo>
                    <a:pt x="21138" y="10800"/>
                  </a:lnTo>
                  <a:lnTo>
                    <a:pt x="19189" y="10800"/>
                  </a:lnTo>
                  <a:lnTo>
                    <a:pt x="18616" y="18993"/>
                  </a:lnTo>
                  <a:lnTo>
                    <a:pt x="18154" y="13593"/>
                  </a:lnTo>
                  <a:lnTo>
                    <a:pt x="17692" y="13593"/>
                  </a:lnTo>
                  <a:lnTo>
                    <a:pt x="17230" y="16200"/>
                  </a:lnTo>
                  <a:lnTo>
                    <a:pt x="16546" y="16200"/>
                  </a:lnTo>
                  <a:lnTo>
                    <a:pt x="15973" y="13593"/>
                  </a:lnTo>
                  <a:lnTo>
                    <a:pt x="15512" y="10800"/>
                  </a:lnTo>
                  <a:lnTo>
                    <a:pt x="13553" y="10800"/>
                  </a:lnTo>
                  <a:lnTo>
                    <a:pt x="13100" y="13593"/>
                  </a:lnTo>
                  <a:lnTo>
                    <a:pt x="12177" y="13593"/>
                  </a:lnTo>
                  <a:lnTo>
                    <a:pt x="11715" y="10800"/>
                  </a:lnTo>
                  <a:lnTo>
                    <a:pt x="10227" y="10800"/>
                  </a:lnTo>
                  <a:lnTo>
                    <a:pt x="9304" y="13593"/>
                  </a:lnTo>
                  <a:lnTo>
                    <a:pt x="8269" y="13593"/>
                  </a:lnTo>
                  <a:lnTo>
                    <a:pt x="7816" y="16200"/>
                  </a:lnTo>
                  <a:lnTo>
                    <a:pt x="7234" y="16200"/>
                  </a:lnTo>
                  <a:lnTo>
                    <a:pt x="6661" y="13593"/>
                  </a:lnTo>
                  <a:lnTo>
                    <a:pt x="3104" y="13593"/>
                  </a:lnTo>
                  <a:lnTo>
                    <a:pt x="2642" y="8193"/>
                  </a:lnTo>
                  <a:lnTo>
                    <a:pt x="1727" y="8193"/>
                  </a:lnTo>
                  <a:lnTo>
                    <a:pt x="1266" y="13593"/>
                  </a:lnTo>
                  <a:lnTo>
                    <a:pt x="804" y="13593"/>
                  </a:lnTo>
                  <a:lnTo>
                    <a:pt x="0" y="21600"/>
                  </a:lnTo>
                </a:path>
              </a:pathLst>
            </a:custGeom>
            <a:solidFill>
              <a:srgbClr val="B9B9B9"/>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264" name="AutoShape 25"/>
            <p:cNvSpPr/>
            <p:nvPr/>
          </p:nvSpPr>
          <p:spPr>
            <a:xfrm>
              <a:off x="4489053" y="0"/>
              <a:ext cx="2715053" cy="117718"/>
            </a:xfrm>
            <a:custGeom>
              <a:avLst/>
              <a:gdLst/>
              <a:ahLst/>
              <a:cxnLst>
                <a:cxn ang="0">
                  <a:pos x="wd2" y="hd2"/>
                </a:cxn>
                <a:cxn ang="5400000">
                  <a:pos x="wd2" y="hd2"/>
                </a:cxn>
                <a:cxn ang="10800000">
                  <a:pos x="wd2" y="hd2"/>
                </a:cxn>
                <a:cxn ang="16200000">
                  <a:pos x="wd2" y="hd2"/>
                </a:cxn>
              </a:cxnLst>
              <a:rect l="0" t="0" r="r" b="b"/>
              <a:pathLst>
                <a:path w="21600" h="21600" extrusionOk="0">
                  <a:moveTo>
                    <a:pt x="2378" y="0"/>
                  </a:moveTo>
                  <a:lnTo>
                    <a:pt x="4591" y="21600"/>
                  </a:lnTo>
                  <a:lnTo>
                    <a:pt x="7828" y="21600"/>
                  </a:lnTo>
                  <a:lnTo>
                    <a:pt x="8840" y="17222"/>
                  </a:lnTo>
                  <a:lnTo>
                    <a:pt x="9523" y="17222"/>
                  </a:lnTo>
                  <a:lnTo>
                    <a:pt x="10206" y="12843"/>
                  </a:lnTo>
                  <a:lnTo>
                    <a:pt x="11736" y="12843"/>
                  </a:lnTo>
                  <a:lnTo>
                    <a:pt x="12583" y="21600"/>
                  </a:lnTo>
                  <a:lnTo>
                    <a:pt x="16845" y="21600"/>
                  </a:lnTo>
                  <a:lnTo>
                    <a:pt x="17692" y="17222"/>
                  </a:lnTo>
                  <a:lnTo>
                    <a:pt x="18375" y="12843"/>
                  </a:lnTo>
                  <a:lnTo>
                    <a:pt x="19045" y="12843"/>
                  </a:lnTo>
                  <a:lnTo>
                    <a:pt x="19728" y="8757"/>
                  </a:lnTo>
                  <a:lnTo>
                    <a:pt x="21600" y="8757"/>
                  </a:lnTo>
                  <a:lnTo>
                    <a:pt x="20917" y="12843"/>
                  </a:lnTo>
                  <a:lnTo>
                    <a:pt x="20247" y="21600"/>
                  </a:lnTo>
                  <a:lnTo>
                    <a:pt x="18881" y="21600"/>
                  </a:lnTo>
                  <a:lnTo>
                    <a:pt x="18034" y="17222"/>
                  </a:lnTo>
                  <a:lnTo>
                    <a:pt x="11230" y="17222"/>
                  </a:lnTo>
                  <a:lnTo>
                    <a:pt x="10370" y="21600"/>
                  </a:lnTo>
                  <a:lnTo>
                    <a:pt x="9700" y="21600"/>
                  </a:lnTo>
                  <a:lnTo>
                    <a:pt x="8840" y="17222"/>
                  </a:lnTo>
                  <a:lnTo>
                    <a:pt x="8170" y="12843"/>
                  </a:lnTo>
                  <a:lnTo>
                    <a:pt x="6804" y="12843"/>
                  </a:lnTo>
                  <a:lnTo>
                    <a:pt x="6121" y="17222"/>
                  </a:lnTo>
                  <a:lnTo>
                    <a:pt x="5438" y="17222"/>
                  </a:lnTo>
                  <a:lnTo>
                    <a:pt x="4768" y="8757"/>
                  </a:lnTo>
                  <a:lnTo>
                    <a:pt x="4085" y="4378"/>
                  </a:lnTo>
                  <a:lnTo>
                    <a:pt x="2036" y="4378"/>
                  </a:lnTo>
                  <a:lnTo>
                    <a:pt x="1366" y="8757"/>
                  </a:lnTo>
                  <a:lnTo>
                    <a:pt x="683" y="12843"/>
                  </a:lnTo>
                  <a:lnTo>
                    <a:pt x="0" y="17222"/>
                  </a:lnTo>
                  <a:lnTo>
                    <a:pt x="683" y="17222"/>
                  </a:lnTo>
                  <a:lnTo>
                    <a:pt x="1366" y="8757"/>
                  </a:lnTo>
                  <a:lnTo>
                    <a:pt x="2036" y="8757"/>
                  </a:lnTo>
                  <a:lnTo>
                    <a:pt x="2378" y="0"/>
                  </a:lnTo>
                </a:path>
              </a:pathLst>
            </a:custGeom>
            <a:solidFill>
              <a:srgbClr val="6D6D6D"/>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grpSp>
      <p:grpSp>
        <p:nvGrpSpPr>
          <p:cNvPr id="269" name="Group 26"/>
          <p:cNvGrpSpPr/>
          <p:nvPr/>
        </p:nvGrpSpPr>
        <p:grpSpPr>
          <a:xfrm>
            <a:off x="-1" y="-1"/>
            <a:ext cx="1979615" cy="1957390"/>
            <a:chOff x="0" y="0"/>
            <a:chExt cx="1979613" cy="1957388"/>
          </a:xfrm>
        </p:grpSpPr>
        <p:sp>
          <p:nvSpPr>
            <p:cNvPr id="266" name="Rectangle 27"/>
            <p:cNvSpPr/>
            <p:nvPr/>
          </p:nvSpPr>
          <p:spPr>
            <a:xfrm>
              <a:off x="0" y="0"/>
              <a:ext cx="1979614" cy="1957389"/>
            </a:xfrm>
            <a:prstGeom prst="rect">
              <a:avLst/>
            </a:prstGeom>
            <a:solidFill>
              <a:srgbClr val="1A0004"/>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267" name="Rectangle 28"/>
            <p:cNvSpPr/>
            <p:nvPr/>
          </p:nvSpPr>
          <p:spPr>
            <a:xfrm>
              <a:off x="390838" y="320935"/>
              <a:ext cx="1588775" cy="1636453"/>
            </a:xfrm>
            <a:prstGeom prst="rect">
              <a:avLst/>
            </a:prstGeom>
            <a:solidFill>
              <a:srgbClr val="474747"/>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268" name="Rectangle 29"/>
            <p:cNvSpPr/>
            <p:nvPr/>
          </p:nvSpPr>
          <p:spPr>
            <a:xfrm>
              <a:off x="0" y="-1"/>
              <a:ext cx="1862045" cy="1850940"/>
            </a:xfrm>
            <a:prstGeom prst="rect">
              <a:avLst/>
            </a:prstGeom>
            <a:gradFill flip="none" rotWithShape="1">
              <a:gsLst>
                <a:gs pos="0">
                  <a:schemeClr val="accent2"/>
                </a:gs>
                <a:gs pos="100000">
                  <a:schemeClr val="accent2">
                    <a:lumOff val="-4745"/>
                  </a:schemeClr>
                </a:gs>
              </a:gsLst>
              <a:lin ang="5400000" scaled="0"/>
            </a:gra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grpSp>
      <p:sp>
        <p:nvSpPr>
          <p:cNvPr id="270" name="Text Box 30"/>
          <p:cNvSpPr txBox="1"/>
          <p:nvPr/>
        </p:nvSpPr>
        <p:spPr>
          <a:xfrm>
            <a:off x="488489" y="6545276"/>
            <a:ext cx="896272" cy="2269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ctr">
            <a:spAutoFit/>
          </a:bodyPr>
          <a:lstStyle/>
          <a:p>
            <a:pPr algn="ctr">
              <a:spcBef>
                <a:spcPts val="600"/>
              </a:spcBef>
              <a:defRPr sz="900">
                <a:solidFill>
                  <a:srgbClr val="FFFFFF"/>
                </a:solidFill>
                <a:latin typeface="Arial"/>
                <a:ea typeface="Arial"/>
                <a:cs typeface="Arial"/>
                <a:sym typeface="Arial"/>
              </a:defRPr>
            </a:pPr>
            <a:r>
              <a:t>© </a:t>
            </a:r>
            <a:r>
              <a:rPr sz="1000"/>
              <a:t>2006</a:t>
            </a:r>
            <a:r>
              <a:t> TBBMI</a:t>
            </a:r>
          </a:p>
        </p:txBody>
      </p:sp>
      <p:sp>
        <p:nvSpPr>
          <p:cNvPr id="271" name="Text Box 31"/>
          <p:cNvSpPr txBox="1"/>
          <p:nvPr/>
        </p:nvSpPr>
        <p:spPr>
          <a:xfrm>
            <a:off x="7510092" y="6497161"/>
            <a:ext cx="721468" cy="269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ctr">
            <a:spAutoFit/>
          </a:bodyPr>
          <a:lstStyle>
            <a:lvl1pPr algn="ctr">
              <a:defRPr sz="1000">
                <a:solidFill>
                  <a:srgbClr val="FFFFFF"/>
                </a:solidFill>
                <a:effectLst>
                  <a:outerShdw blurRad="38100" dist="38100" dir="2700000" rotWithShape="0">
                    <a:srgbClr val="000000"/>
                  </a:outerShdw>
                </a:effectLst>
                <a:latin typeface="Comic Sans MS"/>
                <a:ea typeface="Comic Sans MS"/>
                <a:cs typeface="Comic Sans MS"/>
                <a:sym typeface="Comic Sans MS"/>
              </a:defRPr>
            </a:lvl1pPr>
          </a:lstStyle>
          <a:p>
            <a:r>
              <a:t>9.65.03f.</a:t>
            </a:r>
          </a:p>
        </p:txBody>
      </p:sp>
      <p:sp>
        <p:nvSpPr>
          <p:cNvPr id="272" name="Title Text"/>
          <p:cNvSpPr txBox="1">
            <a:spLocks noGrp="1"/>
          </p:cNvSpPr>
          <p:nvPr>
            <p:ph type="title"/>
          </p:nvPr>
        </p:nvSpPr>
        <p:spPr>
          <a:xfrm>
            <a:off x="457200" y="274638"/>
            <a:ext cx="8229600" cy="1143001"/>
          </a:xfrm>
          <a:prstGeom prst="rect">
            <a:avLst/>
          </a:prstGeom>
        </p:spPr>
        <p:txBody>
          <a:bodyPr lIns="45719" tIns="45719" rIns="45719" bIns="45719"/>
          <a:lstStyle>
            <a:lvl1pPr>
              <a:defRPr>
                <a:effectLst>
                  <a:outerShdw blurRad="38100" dist="38100" dir="2700000" rotWithShape="0">
                    <a:srgbClr val="000000"/>
                  </a:outerShdw>
                </a:effectLst>
              </a:defRPr>
            </a:lvl1pPr>
          </a:lstStyle>
          <a:p>
            <a:r>
              <a:t>Title Text</a:t>
            </a:r>
          </a:p>
        </p:txBody>
      </p:sp>
      <p:sp>
        <p:nvSpPr>
          <p:cNvPr id="273" name="Body Level One…"/>
          <p:cNvSpPr txBox="1">
            <a:spLocks noGrp="1"/>
          </p:cNvSpPr>
          <p:nvPr>
            <p:ph type="body" idx="1"/>
          </p:nvPr>
        </p:nvSpPr>
        <p:spPr>
          <a:prstGeom prst="rect">
            <a:avLst/>
          </a:prstGeom>
        </p:spPr>
        <p:txBody>
          <a:bodyPr lIns="45719" tIns="45719" rIns="45719" bIns="45719"/>
          <a:lstStyle>
            <a:lvl1pPr>
              <a:buChar char="n"/>
              <a:defRPr>
                <a:effectLst>
                  <a:outerShdw blurRad="38100" dist="38100" dir="2700000" rotWithShape="0">
                    <a:srgbClr val="000000"/>
                  </a:outerShdw>
                </a:effectLst>
              </a:defRPr>
            </a:lvl1pPr>
            <a:lvl2pPr marL="782637" indent="-325437">
              <a:defRPr>
                <a:effectLst>
                  <a:outerShdw blurRad="38100" dist="38100" dir="2700000" rotWithShape="0">
                    <a:srgbClr val="000000"/>
                  </a:outerShdw>
                </a:effectLst>
              </a:defRPr>
            </a:lvl2pPr>
            <a:lvl3pPr marL="1219200" indent="-304800">
              <a:defRPr>
                <a:effectLst>
                  <a:outerShdw blurRad="38100" dist="38100" dir="2700000" rotWithShape="0">
                    <a:srgbClr val="000000"/>
                  </a:outerShdw>
                </a:effectLst>
              </a:defRPr>
            </a:lvl3pPr>
            <a:lvl4pPr marL="1736725" indent="-365125">
              <a:defRPr>
                <a:effectLst>
                  <a:outerShdw blurRad="38100" dist="38100" dir="2700000" rotWithShape="0">
                    <a:srgbClr val="000000"/>
                  </a:outerShdw>
                </a:effectLst>
              </a:defRPr>
            </a:lvl4pPr>
            <a:lvl5pPr marL="2193925" indent="-365125">
              <a:defRPr>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274" name="Slide Number"/>
          <p:cNvSpPr txBox="1">
            <a:spLocks noGrp="1"/>
          </p:cNvSpPr>
          <p:nvPr>
            <p:ph type="sldNum" sz="quarter" idx="2"/>
          </p:nvPr>
        </p:nvSpPr>
        <p:spPr>
          <a:xfrm>
            <a:off x="6263024" y="6209030"/>
            <a:ext cx="290176" cy="294641"/>
          </a:xfrm>
          <a:prstGeom prst="rect">
            <a:avLst/>
          </a:prstGeom>
        </p:spPr>
        <p:txBody>
          <a:bodyPr lIns="45719" tIns="45719" rIns="45719" bIns="45719"/>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474747"/>
        </a:solidFill>
        <a:effectLst/>
      </p:bgPr>
    </p:bg>
    <p:spTree>
      <p:nvGrpSpPr>
        <p:cNvPr id="1" name=""/>
        <p:cNvGrpSpPr/>
        <p:nvPr/>
      </p:nvGrpSpPr>
      <p:grpSpPr>
        <a:xfrm>
          <a:off x="0" y="0"/>
          <a:ext cx="0" cy="0"/>
          <a:chOff x="0" y="0"/>
          <a:chExt cx="0" cy="0"/>
        </a:xfrm>
      </p:grpSpPr>
      <p:sp>
        <p:nvSpPr>
          <p:cNvPr id="2" name="Rectangle 1"/>
          <p:cNvSpPr/>
          <p:nvPr/>
        </p:nvSpPr>
        <p:spPr>
          <a:xfrm>
            <a:off x="-2" y="0"/>
            <a:ext cx="9144004" cy="6858000"/>
          </a:xfrm>
          <a:prstGeom prst="rect">
            <a:avLst/>
          </a:prstGeom>
          <a:gradFill>
            <a:gsLst>
              <a:gs pos="0">
                <a:schemeClr val="accent2">
                  <a:lumOff val="-4745"/>
                </a:schemeClr>
              </a:gs>
              <a:gs pos="100000">
                <a:schemeClr val="accent2"/>
              </a:gs>
            </a:gsLst>
            <a:lin ang="16200000"/>
          </a:gradFill>
          <a:ln w="12700">
            <a:miter lim="400000"/>
          </a:ln>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grpSp>
        <p:nvGrpSpPr>
          <p:cNvPr id="26" name="Group"/>
          <p:cNvGrpSpPr/>
          <p:nvPr/>
        </p:nvGrpSpPr>
        <p:grpSpPr>
          <a:xfrm>
            <a:off x="388934" y="322261"/>
            <a:ext cx="8375655" cy="6184906"/>
            <a:chOff x="-1" y="0"/>
            <a:chExt cx="8375653" cy="6184905"/>
          </a:xfrm>
        </p:grpSpPr>
        <p:sp>
          <p:nvSpPr>
            <p:cNvPr id="3" name="Rectangle 3"/>
            <p:cNvSpPr/>
            <p:nvPr/>
          </p:nvSpPr>
          <p:spPr>
            <a:xfrm>
              <a:off x="76285" y="38177"/>
              <a:ext cx="8291421" cy="6124457"/>
            </a:xfrm>
            <a:prstGeom prst="rect">
              <a:avLst/>
            </a:prstGeom>
            <a:solidFill>
              <a:srgbClr val="535353"/>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4" name="AutoShape 4"/>
            <p:cNvSpPr/>
            <p:nvPr/>
          </p:nvSpPr>
          <p:spPr>
            <a:xfrm>
              <a:off x="4380130" y="276792"/>
              <a:ext cx="2240928" cy="547065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766" y="138"/>
                  </a:lnTo>
                  <a:lnTo>
                    <a:pt x="1394" y="207"/>
                  </a:lnTo>
                  <a:lnTo>
                    <a:pt x="2007" y="138"/>
                  </a:lnTo>
                  <a:lnTo>
                    <a:pt x="2620" y="339"/>
                  </a:lnTo>
                  <a:lnTo>
                    <a:pt x="3248" y="477"/>
                  </a:lnTo>
                  <a:lnTo>
                    <a:pt x="3860" y="616"/>
                  </a:lnTo>
                  <a:lnTo>
                    <a:pt x="4473" y="886"/>
                  </a:lnTo>
                  <a:lnTo>
                    <a:pt x="5086" y="1093"/>
                  </a:lnTo>
                  <a:lnTo>
                    <a:pt x="5239" y="1369"/>
                  </a:lnTo>
                  <a:lnTo>
                    <a:pt x="5239" y="1639"/>
                  </a:lnTo>
                  <a:lnTo>
                    <a:pt x="5867" y="1916"/>
                  </a:lnTo>
                  <a:lnTo>
                    <a:pt x="6327" y="2186"/>
                  </a:lnTo>
                  <a:lnTo>
                    <a:pt x="6327" y="2531"/>
                  </a:lnTo>
                  <a:lnTo>
                    <a:pt x="6786" y="2801"/>
                  </a:lnTo>
                  <a:lnTo>
                    <a:pt x="7093" y="3078"/>
                  </a:lnTo>
                  <a:lnTo>
                    <a:pt x="6940" y="3624"/>
                  </a:lnTo>
                  <a:lnTo>
                    <a:pt x="6940" y="3894"/>
                  </a:lnTo>
                  <a:lnTo>
                    <a:pt x="7246" y="4171"/>
                  </a:lnTo>
                  <a:lnTo>
                    <a:pt x="7399" y="4441"/>
                  </a:lnTo>
                  <a:lnTo>
                    <a:pt x="7568" y="4717"/>
                  </a:lnTo>
                  <a:lnTo>
                    <a:pt x="7568" y="5810"/>
                  </a:lnTo>
                  <a:lnTo>
                    <a:pt x="7721" y="6086"/>
                  </a:lnTo>
                  <a:lnTo>
                    <a:pt x="7399" y="6356"/>
                  </a:lnTo>
                  <a:lnTo>
                    <a:pt x="7246" y="6633"/>
                  </a:lnTo>
                  <a:lnTo>
                    <a:pt x="7246" y="7179"/>
                  </a:lnTo>
                  <a:lnTo>
                    <a:pt x="7399" y="7449"/>
                  </a:lnTo>
                  <a:lnTo>
                    <a:pt x="7399" y="7726"/>
                  </a:lnTo>
                  <a:lnTo>
                    <a:pt x="7093" y="8065"/>
                  </a:lnTo>
                  <a:lnTo>
                    <a:pt x="6940" y="8341"/>
                  </a:lnTo>
                  <a:lnTo>
                    <a:pt x="6940" y="8680"/>
                  </a:lnTo>
                  <a:lnTo>
                    <a:pt x="6633" y="8957"/>
                  </a:lnTo>
                  <a:lnTo>
                    <a:pt x="6174" y="9227"/>
                  </a:lnTo>
                  <a:lnTo>
                    <a:pt x="5867" y="9503"/>
                  </a:lnTo>
                  <a:lnTo>
                    <a:pt x="5867" y="10049"/>
                  </a:lnTo>
                  <a:lnTo>
                    <a:pt x="5561" y="10320"/>
                  </a:lnTo>
                  <a:lnTo>
                    <a:pt x="5408" y="10596"/>
                  </a:lnTo>
                  <a:lnTo>
                    <a:pt x="5561" y="10866"/>
                  </a:lnTo>
                  <a:lnTo>
                    <a:pt x="5867" y="11211"/>
                  </a:lnTo>
                  <a:lnTo>
                    <a:pt x="6786" y="11280"/>
                  </a:lnTo>
                  <a:lnTo>
                    <a:pt x="7093" y="11620"/>
                  </a:lnTo>
                  <a:lnTo>
                    <a:pt x="7399" y="11896"/>
                  </a:lnTo>
                  <a:lnTo>
                    <a:pt x="7568" y="12166"/>
                  </a:lnTo>
                  <a:lnTo>
                    <a:pt x="7568" y="12442"/>
                  </a:lnTo>
                  <a:lnTo>
                    <a:pt x="8027" y="12713"/>
                  </a:lnTo>
                  <a:lnTo>
                    <a:pt x="8027" y="12989"/>
                  </a:lnTo>
                  <a:lnTo>
                    <a:pt x="8334" y="13328"/>
                  </a:lnTo>
                  <a:lnTo>
                    <a:pt x="8946" y="13535"/>
                  </a:lnTo>
                  <a:lnTo>
                    <a:pt x="9406" y="13805"/>
                  </a:lnTo>
                  <a:lnTo>
                    <a:pt x="9559" y="14289"/>
                  </a:lnTo>
                  <a:lnTo>
                    <a:pt x="10494" y="14352"/>
                  </a:lnTo>
                  <a:lnTo>
                    <a:pt x="10800" y="14766"/>
                  </a:lnTo>
                  <a:lnTo>
                    <a:pt x="11413" y="15036"/>
                  </a:lnTo>
                  <a:lnTo>
                    <a:pt x="12041" y="15313"/>
                  </a:lnTo>
                  <a:lnTo>
                    <a:pt x="12807" y="15514"/>
                  </a:lnTo>
                  <a:lnTo>
                    <a:pt x="13420" y="15790"/>
                  </a:lnTo>
                  <a:lnTo>
                    <a:pt x="13726" y="16129"/>
                  </a:lnTo>
                  <a:lnTo>
                    <a:pt x="14507" y="16406"/>
                  </a:lnTo>
                  <a:lnTo>
                    <a:pt x="15273" y="16544"/>
                  </a:lnTo>
                  <a:lnTo>
                    <a:pt x="15733" y="16814"/>
                  </a:lnTo>
                  <a:lnTo>
                    <a:pt x="16514" y="17090"/>
                  </a:lnTo>
                  <a:lnTo>
                    <a:pt x="16974" y="17360"/>
                  </a:lnTo>
                  <a:lnTo>
                    <a:pt x="17280" y="17637"/>
                  </a:lnTo>
                  <a:lnTo>
                    <a:pt x="17740" y="17907"/>
                  </a:lnTo>
                  <a:lnTo>
                    <a:pt x="18199" y="18252"/>
                  </a:lnTo>
                  <a:lnTo>
                    <a:pt x="18827" y="18522"/>
                  </a:lnTo>
                  <a:lnTo>
                    <a:pt x="19440" y="18868"/>
                  </a:lnTo>
                  <a:lnTo>
                    <a:pt x="19593" y="19207"/>
                  </a:lnTo>
                  <a:lnTo>
                    <a:pt x="19746" y="19552"/>
                  </a:lnTo>
                  <a:lnTo>
                    <a:pt x="20206" y="19823"/>
                  </a:lnTo>
                  <a:lnTo>
                    <a:pt x="20681" y="20162"/>
                  </a:lnTo>
                  <a:lnTo>
                    <a:pt x="20834" y="20507"/>
                  </a:lnTo>
                  <a:lnTo>
                    <a:pt x="20987" y="20777"/>
                  </a:lnTo>
                  <a:lnTo>
                    <a:pt x="21294" y="21054"/>
                  </a:lnTo>
                  <a:lnTo>
                    <a:pt x="21447" y="21324"/>
                  </a:lnTo>
                  <a:lnTo>
                    <a:pt x="21447" y="21600"/>
                  </a:lnTo>
                  <a:lnTo>
                    <a:pt x="21447" y="20846"/>
                  </a:lnTo>
                  <a:lnTo>
                    <a:pt x="21600" y="20300"/>
                  </a:lnTo>
                  <a:lnTo>
                    <a:pt x="21600" y="19483"/>
                  </a:lnTo>
                  <a:lnTo>
                    <a:pt x="21140" y="19207"/>
                  </a:lnTo>
                  <a:lnTo>
                    <a:pt x="20528" y="19207"/>
                  </a:lnTo>
                  <a:lnTo>
                    <a:pt x="20053" y="18730"/>
                  </a:lnTo>
                  <a:lnTo>
                    <a:pt x="19900" y="18453"/>
                  </a:lnTo>
                  <a:lnTo>
                    <a:pt x="19287" y="17976"/>
                  </a:lnTo>
                  <a:lnTo>
                    <a:pt x="18980" y="17706"/>
                  </a:lnTo>
                  <a:lnTo>
                    <a:pt x="18046" y="17291"/>
                  </a:lnTo>
                  <a:lnTo>
                    <a:pt x="16820" y="17090"/>
                  </a:lnTo>
                  <a:lnTo>
                    <a:pt x="15886" y="17090"/>
                  </a:lnTo>
                  <a:lnTo>
                    <a:pt x="15426" y="16198"/>
                  </a:lnTo>
                  <a:lnTo>
                    <a:pt x="15273" y="15790"/>
                  </a:lnTo>
                  <a:lnTo>
                    <a:pt x="14814" y="15514"/>
                  </a:lnTo>
                  <a:lnTo>
                    <a:pt x="13573" y="15451"/>
                  </a:lnTo>
                  <a:lnTo>
                    <a:pt x="12347" y="15382"/>
                  </a:lnTo>
                  <a:lnTo>
                    <a:pt x="11719" y="15313"/>
                  </a:lnTo>
                  <a:lnTo>
                    <a:pt x="11566" y="14766"/>
                  </a:lnTo>
                  <a:lnTo>
                    <a:pt x="11260" y="14490"/>
                  </a:lnTo>
                  <a:lnTo>
                    <a:pt x="10953" y="14151"/>
                  </a:lnTo>
                  <a:lnTo>
                    <a:pt x="10340" y="13874"/>
                  </a:lnTo>
                  <a:lnTo>
                    <a:pt x="9728" y="13736"/>
                  </a:lnTo>
                  <a:lnTo>
                    <a:pt x="8487" y="13190"/>
                  </a:lnTo>
                  <a:lnTo>
                    <a:pt x="8180" y="12920"/>
                  </a:lnTo>
                  <a:lnTo>
                    <a:pt x="8180" y="12304"/>
                  </a:lnTo>
                  <a:lnTo>
                    <a:pt x="8027" y="11896"/>
                  </a:lnTo>
                  <a:lnTo>
                    <a:pt x="7568" y="11551"/>
                  </a:lnTo>
                  <a:lnTo>
                    <a:pt x="6786" y="11211"/>
                  </a:lnTo>
                  <a:lnTo>
                    <a:pt x="6327" y="10935"/>
                  </a:lnTo>
                  <a:lnTo>
                    <a:pt x="6020" y="10596"/>
                  </a:lnTo>
                  <a:lnTo>
                    <a:pt x="6174" y="10250"/>
                  </a:lnTo>
                  <a:lnTo>
                    <a:pt x="6174" y="9980"/>
                  </a:lnTo>
                  <a:lnTo>
                    <a:pt x="6327" y="9704"/>
                  </a:lnTo>
                  <a:lnTo>
                    <a:pt x="6633" y="9365"/>
                  </a:lnTo>
                  <a:lnTo>
                    <a:pt x="6633" y="9088"/>
                  </a:lnTo>
                  <a:lnTo>
                    <a:pt x="7093" y="8749"/>
                  </a:lnTo>
                  <a:lnTo>
                    <a:pt x="7399" y="8473"/>
                  </a:lnTo>
                  <a:lnTo>
                    <a:pt x="7568" y="8134"/>
                  </a:lnTo>
                  <a:lnTo>
                    <a:pt x="7568" y="7864"/>
                  </a:lnTo>
                  <a:lnTo>
                    <a:pt x="7399" y="7587"/>
                  </a:lnTo>
                  <a:lnTo>
                    <a:pt x="7568" y="7311"/>
                  </a:lnTo>
                  <a:lnTo>
                    <a:pt x="8027" y="6702"/>
                  </a:lnTo>
                  <a:lnTo>
                    <a:pt x="8027" y="5471"/>
                  </a:lnTo>
                  <a:lnTo>
                    <a:pt x="7874" y="5056"/>
                  </a:lnTo>
                  <a:lnTo>
                    <a:pt x="8027" y="4786"/>
                  </a:lnTo>
                  <a:lnTo>
                    <a:pt x="8334" y="4441"/>
                  </a:lnTo>
                  <a:lnTo>
                    <a:pt x="8180" y="4032"/>
                  </a:lnTo>
                  <a:lnTo>
                    <a:pt x="8027" y="3762"/>
                  </a:lnTo>
                  <a:lnTo>
                    <a:pt x="7874" y="3486"/>
                  </a:lnTo>
                  <a:lnTo>
                    <a:pt x="8487" y="3279"/>
                  </a:lnTo>
                  <a:lnTo>
                    <a:pt x="8946" y="3009"/>
                  </a:lnTo>
                  <a:lnTo>
                    <a:pt x="9100" y="2732"/>
                  </a:lnTo>
                  <a:lnTo>
                    <a:pt x="10187" y="2462"/>
                  </a:lnTo>
                  <a:lnTo>
                    <a:pt x="11106" y="1916"/>
                  </a:lnTo>
                  <a:lnTo>
                    <a:pt x="12041" y="1501"/>
                  </a:lnTo>
                  <a:lnTo>
                    <a:pt x="12654" y="1369"/>
                  </a:lnTo>
                  <a:lnTo>
                    <a:pt x="13113" y="1093"/>
                  </a:lnTo>
                  <a:lnTo>
                    <a:pt x="13113" y="823"/>
                  </a:lnTo>
                  <a:lnTo>
                    <a:pt x="13420" y="477"/>
                  </a:lnTo>
                  <a:lnTo>
                    <a:pt x="14048" y="276"/>
                  </a:lnTo>
                  <a:lnTo>
                    <a:pt x="14660" y="0"/>
                  </a:lnTo>
                  <a:lnTo>
                    <a:pt x="14048" y="69"/>
                  </a:lnTo>
                  <a:lnTo>
                    <a:pt x="13113" y="138"/>
                  </a:lnTo>
                  <a:lnTo>
                    <a:pt x="12194" y="276"/>
                  </a:lnTo>
                  <a:lnTo>
                    <a:pt x="11719" y="546"/>
                  </a:lnTo>
                  <a:lnTo>
                    <a:pt x="11888" y="823"/>
                  </a:lnTo>
                  <a:lnTo>
                    <a:pt x="11566" y="1093"/>
                  </a:lnTo>
                  <a:lnTo>
                    <a:pt x="11566" y="1369"/>
                  </a:lnTo>
                  <a:lnTo>
                    <a:pt x="12654" y="1438"/>
                  </a:lnTo>
                  <a:lnTo>
                    <a:pt x="12041" y="1708"/>
                  </a:lnTo>
                  <a:lnTo>
                    <a:pt x="11413" y="1916"/>
                  </a:lnTo>
                  <a:lnTo>
                    <a:pt x="10800" y="2186"/>
                  </a:lnTo>
                  <a:lnTo>
                    <a:pt x="10187" y="2663"/>
                  </a:lnTo>
                  <a:lnTo>
                    <a:pt x="9559" y="2732"/>
                  </a:lnTo>
                  <a:lnTo>
                    <a:pt x="8946" y="2939"/>
                  </a:lnTo>
                  <a:lnTo>
                    <a:pt x="8334" y="3009"/>
                  </a:lnTo>
                  <a:lnTo>
                    <a:pt x="8180" y="3279"/>
                  </a:lnTo>
                  <a:lnTo>
                    <a:pt x="8180" y="3555"/>
                  </a:lnTo>
                  <a:lnTo>
                    <a:pt x="7568" y="3894"/>
                  </a:lnTo>
                  <a:lnTo>
                    <a:pt x="7399" y="4171"/>
                  </a:lnTo>
                  <a:lnTo>
                    <a:pt x="7399" y="4441"/>
                  </a:lnTo>
                  <a:lnTo>
                    <a:pt x="7399" y="3894"/>
                  </a:lnTo>
                  <a:lnTo>
                    <a:pt x="7246" y="3210"/>
                  </a:lnTo>
                  <a:lnTo>
                    <a:pt x="7093" y="2801"/>
                  </a:lnTo>
                  <a:lnTo>
                    <a:pt x="6940" y="2531"/>
                  </a:lnTo>
                  <a:lnTo>
                    <a:pt x="6786" y="2186"/>
                  </a:lnTo>
                  <a:lnTo>
                    <a:pt x="6327" y="1916"/>
                  </a:lnTo>
                  <a:lnTo>
                    <a:pt x="5867" y="1639"/>
                  </a:lnTo>
                  <a:lnTo>
                    <a:pt x="5867" y="1369"/>
                  </a:lnTo>
                  <a:lnTo>
                    <a:pt x="5408" y="1093"/>
                  </a:lnTo>
                  <a:lnTo>
                    <a:pt x="4780" y="886"/>
                  </a:lnTo>
                  <a:lnTo>
                    <a:pt x="4626" y="616"/>
                  </a:lnTo>
                  <a:lnTo>
                    <a:pt x="4014" y="477"/>
                  </a:lnTo>
                  <a:lnTo>
                    <a:pt x="3401" y="477"/>
                  </a:lnTo>
                  <a:lnTo>
                    <a:pt x="2773" y="207"/>
                  </a:lnTo>
                  <a:lnTo>
                    <a:pt x="2160" y="69"/>
                  </a:lnTo>
                  <a:lnTo>
                    <a:pt x="1547" y="0"/>
                  </a:lnTo>
                  <a:lnTo>
                    <a:pt x="919" y="69"/>
                  </a:lnTo>
                  <a:lnTo>
                    <a:pt x="306" y="69"/>
                  </a:lnTo>
                  <a:lnTo>
                    <a:pt x="0" y="0"/>
                  </a:lnTo>
                </a:path>
              </a:pathLst>
            </a:custGeom>
            <a:solidFill>
              <a:srgbClr val="494949"/>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5" name="AutoShape 5"/>
            <p:cNvSpPr/>
            <p:nvPr/>
          </p:nvSpPr>
          <p:spPr>
            <a:xfrm>
              <a:off x="438648" y="5107951"/>
              <a:ext cx="3121405" cy="77789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40" y="1899"/>
                  </a:lnTo>
                  <a:lnTo>
                    <a:pt x="891" y="2871"/>
                  </a:lnTo>
                  <a:lnTo>
                    <a:pt x="1551" y="2871"/>
                  </a:lnTo>
                  <a:lnTo>
                    <a:pt x="1991" y="3357"/>
                  </a:lnTo>
                  <a:lnTo>
                    <a:pt x="2552" y="3357"/>
                  </a:lnTo>
                  <a:lnTo>
                    <a:pt x="2991" y="4815"/>
                  </a:lnTo>
                  <a:lnTo>
                    <a:pt x="3992" y="5742"/>
                  </a:lnTo>
                  <a:lnTo>
                    <a:pt x="5983" y="5742"/>
                  </a:lnTo>
                  <a:lnTo>
                    <a:pt x="6643" y="6228"/>
                  </a:lnTo>
                  <a:lnTo>
                    <a:pt x="7314" y="6714"/>
                  </a:lnTo>
                  <a:lnTo>
                    <a:pt x="7754" y="8658"/>
                  </a:lnTo>
                  <a:lnTo>
                    <a:pt x="7974" y="10557"/>
                  </a:lnTo>
                  <a:lnTo>
                    <a:pt x="8413" y="11043"/>
                  </a:lnTo>
                  <a:lnTo>
                    <a:pt x="8974" y="11043"/>
                  </a:lnTo>
                  <a:lnTo>
                    <a:pt x="9964" y="11529"/>
                  </a:lnTo>
                  <a:lnTo>
                    <a:pt x="10635" y="11043"/>
                  </a:lnTo>
                  <a:lnTo>
                    <a:pt x="11075" y="11529"/>
                  </a:lnTo>
                  <a:lnTo>
                    <a:pt x="11746" y="11529"/>
                  </a:lnTo>
                  <a:lnTo>
                    <a:pt x="12626" y="11043"/>
                  </a:lnTo>
                  <a:lnTo>
                    <a:pt x="13066" y="11529"/>
                  </a:lnTo>
                  <a:lnTo>
                    <a:pt x="13407" y="13428"/>
                  </a:lnTo>
                  <a:lnTo>
                    <a:pt x="13846" y="14400"/>
                  </a:lnTo>
                  <a:lnTo>
                    <a:pt x="14286" y="13914"/>
                  </a:lnTo>
                  <a:lnTo>
                    <a:pt x="14737" y="15372"/>
                  </a:lnTo>
                  <a:lnTo>
                    <a:pt x="15177" y="16785"/>
                  </a:lnTo>
                  <a:lnTo>
                    <a:pt x="16057" y="18729"/>
                  </a:lnTo>
                  <a:lnTo>
                    <a:pt x="16508" y="19701"/>
                  </a:lnTo>
                  <a:lnTo>
                    <a:pt x="18279" y="19701"/>
                  </a:lnTo>
                  <a:lnTo>
                    <a:pt x="18829" y="20142"/>
                  </a:lnTo>
                  <a:lnTo>
                    <a:pt x="20269" y="20142"/>
                  </a:lnTo>
                  <a:lnTo>
                    <a:pt x="20709" y="20628"/>
                  </a:lnTo>
                  <a:lnTo>
                    <a:pt x="21160" y="21600"/>
                  </a:lnTo>
                  <a:lnTo>
                    <a:pt x="21600" y="21600"/>
                  </a:lnTo>
                  <a:lnTo>
                    <a:pt x="21050" y="20628"/>
                  </a:lnTo>
                  <a:lnTo>
                    <a:pt x="20489" y="20628"/>
                  </a:lnTo>
                  <a:lnTo>
                    <a:pt x="20049" y="19701"/>
                  </a:lnTo>
                  <a:lnTo>
                    <a:pt x="18609" y="19701"/>
                  </a:lnTo>
                  <a:lnTo>
                    <a:pt x="18169" y="18243"/>
                  </a:lnTo>
                  <a:lnTo>
                    <a:pt x="17718" y="17757"/>
                  </a:lnTo>
                  <a:lnTo>
                    <a:pt x="17278" y="17757"/>
                  </a:lnTo>
                  <a:lnTo>
                    <a:pt x="16838" y="18243"/>
                  </a:lnTo>
                  <a:lnTo>
                    <a:pt x="16398" y="17757"/>
                  </a:lnTo>
                  <a:lnTo>
                    <a:pt x="15947" y="16299"/>
                  </a:lnTo>
                  <a:lnTo>
                    <a:pt x="15507" y="15372"/>
                  </a:lnTo>
                  <a:lnTo>
                    <a:pt x="15067" y="15372"/>
                  </a:lnTo>
                  <a:lnTo>
                    <a:pt x="14616" y="13428"/>
                  </a:lnTo>
                  <a:lnTo>
                    <a:pt x="14176" y="12015"/>
                  </a:lnTo>
                  <a:lnTo>
                    <a:pt x="13736" y="11529"/>
                  </a:lnTo>
                  <a:lnTo>
                    <a:pt x="13297" y="12501"/>
                  </a:lnTo>
                  <a:lnTo>
                    <a:pt x="12406" y="8658"/>
                  </a:lnTo>
                  <a:lnTo>
                    <a:pt x="11515" y="5742"/>
                  </a:lnTo>
                  <a:lnTo>
                    <a:pt x="11075" y="5301"/>
                  </a:lnTo>
                  <a:lnTo>
                    <a:pt x="10195" y="5742"/>
                  </a:lnTo>
                  <a:lnTo>
                    <a:pt x="10085" y="8172"/>
                  </a:lnTo>
                  <a:lnTo>
                    <a:pt x="9744" y="10071"/>
                  </a:lnTo>
                  <a:lnTo>
                    <a:pt x="9304" y="10557"/>
                  </a:lnTo>
                  <a:lnTo>
                    <a:pt x="8864" y="10071"/>
                  </a:lnTo>
                  <a:lnTo>
                    <a:pt x="8413" y="9099"/>
                  </a:lnTo>
                  <a:lnTo>
                    <a:pt x="7974" y="8658"/>
                  </a:lnTo>
                  <a:lnTo>
                    <a:pt x="7424" y="6714"/>
                  </a:lnTo>
                  <a:lnTo>
                    <a:pt x="6863" y="6714"/>
                  </a:lnTo>
                  <a:lnTo>
                    <a:pt x="6423" y="6228"/>
                  </a:lnTo>
                  <a:lnTo>
                    <a:pt x="5983" y="4815"/>
                  </a:lnTo>
                  <a:lnTo>
                    <a:pt x="4432" y="4815"/>
                  </a:lnTo>
                  <a:lnTo>
                    <a:pt x="3882" y="3357"/>
                  </a:lnTo>
                  <a:lnTo>
                    <a:pt x="3431" y="2871"/>
                  </a:lnTo>
                  <a:lnTo>
                    <a:pt x="2881" y="3843"/>
                  </a:lnTo>
                  <a:lnTo>
                    <a:pt x="2442" y="3843"/>
                  </a:lnTo>
                  <a:lnTo>
                    <a:pt x="1991" y="1899"/>
                  </a:lnTo>
                  <a:lnTo>
                    <a:pt x="1551" y="1458"/>
                  </a:lnTo>
                  <a:lnTo>
                    <a:pt x="1111" y="1458"/>
                  </a:lnTo>
                  <a:lnTo>
                    <a:pt x="660" y="1899"/>
                  </a:lnTo>
                  <a:lnTo>
                    <a:pt x="220" y="486"/>
                  </a:lnTo>
                  <a:lnTo>
                    <a:pt x="0" y="0"/>
                  </a:lnTo>
                </a:path>
              </a:pathLst>
            </a:custGeom>
            <a:solidFill>
              <a:srgbClr val="494949"/>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6" name="AutoShape 6"/>
            <p:cNvSpPr/>
            <p:nvPr/>
          </p:nvSpPr>
          <p:spPr>
            <a:xfrm>
              <a:off x="6576553" y="310198"/>
              <a:ext cx="1664000" cy="2804528"/>
            </a:xfrm>
            <a:custGeom>
              <a:avLst/>
              <a:gdLst/>
              <a:ahLst/>
              <a:cxnLst>
                <a:cxn ang="0">
                  <a:pos x="wd2" y="hd2"/>
                </a:cxn>
                <a:cxn ang="5400000">
                  <a:pos x="wd2" y="hd2"/>
                </a:cxn>
                <a:cxn ang="10800000">
                  <a:pos x="wd2" y="hd2"/>
                </a:cxn>
                <a:cxn ang="16200000">
                  <a:pos x="wd2" y="hd2"/>
                </a:cxn>
              </a:cxnLst>
              <a:rect l="0" t="0" r="r" b="b"/>
              <a:pathLst>
                <a:path w="21600" h="21600" extrusionOk="0">
                  <a:moveTo>
                    <a:pt x="21538" y="0"/>
                  </a:moveTo>
                  <a:lnTo>
                    <a:pt x="20272" y="931"/>
                  </a:lnTo>
                  <a:lnTo>
                    <a:pt x="19442" y="1335"/>
                  </a:lnTo>
                  <a:lnTo>
                    <a:pt x="18820" y="1862"/>
                  </a:lnTo>
                  <a:lnTo>
                    <a:pt x="17969" y="1605"/>
                  </a:lnTo>
                  <a:lnTo>
                    <a:pt x="16309" y="1605"/>
                  </a:lnTo>
                  <a:lnTo>
                    <a:pt x="15458" y="1862"/>
                  </a:lnTo>
                  <a:lnTo>
                    <a:pt x="15043" y="2401"/>
                  </a:lnTo>
                  <a:lnTo>
                    <a:pt x="14213" y="2806"/>
                  </a:lnTo>
                  <a:lnTo>
                    <a:pt x="13383" y="2806"/>
                  </a:lnTo>
                  <a:lnTo>
                    <a:pt x="12533" y="3063"/>
                  </a:lnTo>
                  <a:lnTo>
                    <a:pt x="11703" y="3467"/>
                  </a:lnTo>
                  <a:lnTo>
                    <a:pt x="10873" y="3467"/>
                  </a:lnTo>
                  <a:lnTo>
                    <a:pt x="10043" y="3737"/>
                  </a:lnTo>
                  <a:lnTo>
                    <a:pt x="9192" y="4264"/>
                  </a:lnTo>
                  <a:lnTo>
                    <a:pt x="8569" y="4803"/>
                  </a:lnTo>
                  <a:lnTo>
                    <a:pt x="7947" y="5330"/>
                  </a:lnTo>
                  <a:lnTo>
                    <a:pt x="7117" y="5464"/>
                  </a:lnTo>
                  <a:lnTo>
                    <a:pt x="7117" y="6261"/>
                  </a:lnTo>
                  <a:lnTo>
                    <a:pt x="6889" y="6800"/>
                  </a:lnTo>
                  <a:lnTo>
                    <a:pt x="6266" y="7339"/>
                  </a:lnTo>
                  <a:lnTo>
                    <a:pt x="5436" y="7461"/>
                  </a:lnTo>
                  <a:lnTo>
                    <a:pt x="4606" y="7339"/>
                  </a:lnTo>
                  <a:lnTo>
                    <a:pt x="3756" y="7461"/>
                  </a:lnTo>
                  <a:lnTo>
                    <a:pt x="2926" y="8000"/>
                  </a:lnTo>
                  <a:lnTo>
                    <a:pt x="2096" y="8135"/>
                  </a:lnTo>
                  <a:lnTo>
                    <a:pt x="1245" y="8000"/>
                  </a:lnTo>
                  <a:lnTo>
                    <a:pt x="415" y="8135"/>
                  </a:lnTo>
                  <a:lnTo>
                    <a:pt x="0" y="8662"/>
                  </a:lnTo>
                  <a:lnTo>
                    <a:pt x="830" y="8932"/>
                  </a:lnTo>
                  <a:lnTo>
                    <a:pt x="1681" y="8932"/>
                  </a:lnTo>
                  <a:lnTo>
                    <a:pt x="2511" y="9471"/>
                  </a:lnTo>
                  <a:lnTo>
                    <a:pt x="2926" y="9998"/>
                  </a:lnTo>
                  <a:lnTo>
                    <a:pt x="4606" y="9998"/>
                  </a:lnTo>
                  <a:lnTo>
                    <a:pt x="5436" y="10132"/>
                  </a:lnTo>
                  <a:lnTo>
                    <a:pt x="6266" y="10537"/>
                  </a:lnTo>
                  <a:lnTo>
                    <a:pt x="7117" y="11063"/>
                  </a:lnTo>
                  <a:lnTo>
                    <a:pt x="7947" y="11198"/>
                  </a:lnTo>
                  <a:lnTo>
                    <a:pt x="9607" y="11198"/>
                  </a:lnTo>
                  <a:lnTo>
                    <a:pt x="10458" y="11333"/>
                  </a:lnTo>
                  <a:lnTo>
                    <a:pt x="10873" y="10806"/>
                  </a:lnTo>
                  <a:lnTo>
                    <a:pt x="11288" y="10267"/>
                  </a:lnTo>
                  <a:lnTo>
                    <a:pt x="12118" y="9998"/>
                  </a:lnTo>
                  <a:lnTo>
                    <a:pt x="12761" y="9471"/>
                  </a:lnTo>
                  <a:lnTo>
                    <a:pt x="13591" y="9605"/>
                  </a:lnTo>
                  <a:lnTo>
                    <a:pt x="14006" y="10132"/>
                  </a:lnTo>
                  <a:lnTo>
                    <a:pt x="14628" y="10671"/>
                  </a:lnTo>
                  <a:lnTo>
                    <a:pt x="14836" y="11198"/>
                  </a:lnTo>
                  <a:lnTo>
                    <a:pt x="15251" y="11737"/>
                  </a:lnTo>
                  <a:lnTo>
                    <a:pt x="16101" y="12803"/>
                  </a:lnTo>
                  <a:lnTo>
                    <a:pt x="16516" y="13330"/>
                  </a:lnTo>
                  <a:lnTo>
                    <a:pt x="16516" y="13869"/>
                  </a:lnTo>
                  <a:lnTo>
                    <a:pt x="17554" y="14531"/>
                  </a:lnTo>
                  <a:lnTo>
                    <a:pt x="18176" y="15070"/>
                  </a:lnTo>
                  <a:lnTo>
                    <a:pt x="18176" y="15597"/>
                  </a:lnTo>
                  <a:lnTo>
                    <a:pt x="18405" y="16136"/>
                  </a:lnTo>
                  <a:lnTo>
                    <a:pt x="18820" y="16663"/>
                  </a:lnTo>
                  <a:lnTo>
                    <a:pt x="19027" y="17202"/>
                  </a:lnTo>
                  <a:lnTo>
                    <a:pt x="19027" y="18267"/>
                  </a:lnTo>
                  <a:lnTo>
                    <a:pt x="19857" y="18794"/>
                  </a:lnTo>
                  <a:lnTo>
                    <a:pt x="20272" y="19333"/>
                  </a:lnTo>
                  <a:lnTo>
                    <a:pt x="20272" y="19872"/>
                  </a:lnTo>
                  <a:lnTo>
                    <a:pt x="21102" y="20399"/>
                  </a:lnTo>
                  <a:lnTo>
                    <a:pt x="21102" y="20938"/>
                  </a:lnTo>
                  <a:lnTo>
                    <a:pt x="21538" y="21416"/>
                  </a:lnTo>
                  <a:lnTo>
                    <a:pt x="21600" y="21600"/>
                  </a:lnTo>
                  <a:lnTo>
                    <a:pt x="21538" y="0"/>
                  </a:lnTo>
                </a:path>
              </a:pathLst>
            </a:custGeom>
            <a:solidFill>
              <a:srgbClr val="656565"/>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7" name="AutoShape 7"/>
            <p:cNvSpPr/>
            <p:nvPr/>
          </p:nvSpPr>
          <p:spPr>
            <a:xfrm>
              <a:off x="406862" y="1625762"/>
              <a:ext cx="7766946" cy="223026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77" y="339"/>
                  </a:lnTo>
                  <a:lnTo>
                    <a:pt x="358" y="508"/>
                  </a:lnTo>
                  <a:lnTo>
                    <a:pt x="535" y="169"/>
                  </a:lnTo>
                  <a:lnTo>
                    <a:pt x="668" y="832"/>
                  </a:lnTo>
                  <a:lnTo>
                    <a:pt x="850" y="1171"/>
                  </a:lnTo>
                  <a:lnTo>
                    <a:pt x="982" y="1849"/>
                  </a:lnTo>
                  <a:lnTo>
                    <a:pt x="1071" y="2511"/>
                  </a:lnTo>
                  <a:lnTo>
                    <a:pt x="1115" y="3174"/>
                  </a:lnTo>
                  <a:lnTo>
                    <a:pt x="1248" y="3852"/>
                  </a:lnTo>
                  <a:lnTo>
                    <a:pt x="1429" y="4191"/>
                  </a:lnTo>
                  <a:lnTo>
                    <a:pt x="1606" y="4191"/>
                  </a:lnTo>
                  <a:lnTo>
                    <a:pt x="1783" y="3852"/>
                  </a:lnTo>
                  <a:lnTo>
                    <a:pt x="2142" y="3852"/>
                  </a:lnTo>
                  <a:lnTo>
                    <a:pt x="2319" y="4021"/>
                  </a:lnTo>
                  <a:lnTo>
                    <a:pt x="2500" y="4684"/>
                  </a:lnTo>
                  <a:lnTo>
                    <a:pt x="2633" y="5361"/>
                  </a:lnTo>
                  <a:lnTo>
                    <a:pt x="2810" y="5854"/>
                  </a:lnTo>
                  <a:lnTo>
                    <a:pt x="2947" y="6532"/>
                  </a:lnTo>
                  <a:lnTo>
                    <a:pt x="3036" y="7195"/>
                  </a:lnTo>
                  <a:lnTo>
                    <a:pt x="3036" y="8535"/>
                  </a:lnTo>
                  <a:lnTo>
                    <a:pt x="3124" y="9383"/>
                  </a:lnTo>
                  <a:lnTo>
                    <a:pt x="3213" y="10215"/>
                  </a:lnTo>
                  <a:lnTo>
                    <a:pt x="3390" y="10877"/>
                  </a:lnTo>
                  <a:lnTo>
                    <a:pt x="3571" y="11047"/>
                  </a:lnTo>
                  <a:lnTo>
                    <a:pt x="3748" y="10384"/>
                  </a:lnTo>
                  <a:lnTo>
                    <a:pt x="3925" y="10045"/>
                  </a:lnTo>
                  <a:lnTo>
                    <a:pt x="4018" y="10723"/>
                  </a:lnTo>
                  <a:lnTo>
                    <a:pt x="4062" y="11385"/>
                  </a:lnTo>
                  <a:lnTo>
                    <a:pt x="3974" y="12063"/>
                  </a:lnTo>
                  <a:lnTo>
                    <a:pt x="3925" y="12726"/>
                  </a:lnTo>
                  <a:lnTo>
                    <a:pt x="4107" y="13388"/>
                  </a:lnTo>
                  <a:lnTo>
                    <a:pt x="4284" y="13065"/>
                  </a:lnTo>
                  <a:lnTo>
                    <a:pt x="4461" y="12556"/>
                  </a:lnTo>
                  <a:lnTo>
                    <a:pt x="4642" y="12726"/>
                  </a:lnTo>
                  <a:lnTo>
                    <a:pt x="4819" y="13065"/>
                  </a:lnTo>
                  <a:lnTo>
                    <a:pt x="4996" y="13065"/>
                  </a:lnTo>
                  <a:lnTo>
                    <a:pt x="5178" y="13234"/>
                  </a:lnTo>
                  <a:lnTo>
                    <a:pt x="5355" y="13388"/>
                  </a:lnTo>
                  <a:lnTo>
                    <a:pt x="5399" y="12726"/>
                  </a:lnTo>
                  <a:lnTo>
                    <a:pt x="5580" y="12556"/>
                  </a:lnTo>
                  <a:lnTo>
                    <a:pt x="5757" y="12726"/>
                  </a:lnTo>
                  <a:lnTo>
                    <a:pt x="5934" y="12556"/>
                  </a:lnTo>
                  <a:lnTo>
                    <a:pt x="5890" y="11894"/>
                  </a:lnTo>
                  <a:lnTo>
                    <a:pt x="5890" y="11216"/>
                  </a:lnTo>
                  <a:lnTo>
                    <a:pt x="6072" y="10723"/>
                  </a:lnTo>
                  <a:lnTo>
                    <a:pt x="6160" y="10045"/>
                  </a:lnTo>
                  <a:lnTo>
                    <a:pt x="6116" y="9383"/>
                  </a:lnTo>
                  <a:lnTo>
                    <a:pt x="6249" y="8705"/>
                  </a:lnTo>
                  <a:lnTo>
                    <a:pt x="6249" y="8042"/>
                  </a:lnTo>
                  <a:lnTo>
                    <a:pt x="6072" y="7703"/>
                  </a:lnTo>
                  <a:lnTo>
                    <a:pt x="5890" y="6871"/>
                  </a:lnTo>
                  <a:lnTo>
                    <a:pt x="5757" y="6193"/>
                  </a:lnTo>
                  <a:lnTo>
                    <a:pt x="5713" y="5531"/>
                  </a:lnTo>
                  <a:lnTo>
                    <a:pt x="5713" y="4853"/>
                  </a:lnTo>
                  <a:lnTo>
                    <a:pt x="5757" y="4191"/>
                  </a:lnTo>
                  <a:lnTo>
                    <a:pt x="5934" y="3513"/>
                  </a:lnTo>
                  <a:lnTo>
                    <a:pt x="6072" y="2850"/>
                  </a:lnTo>
                  <a:lnTo>
                    <a:pt x="6249" y="2511"/>
                  </a:lnTo>
                  <a:lnTo>
                    <a:pt x="6381" y="3174"/>
                  </a:lnTo>
                  <a:lnTo>
                    <a:pt x="6558" y="3343"/>
                  </a:lnTo>
                  <a:lnTo>
                    <a:pt x="6740" y="3174"/>
                  </a:lnTo>
                  <a:lnTo>
                    <a:pt x="7094" y="3174"/>
                  </a:lnTo>
                  <a:lnTo>
                    <a:pt x="7319" y="3020"/>
                  </a:lnTo>
                  <a:lnTo>
                    <a:pt x="7496" y="2850"/>
                  </a:lnTo>
                  <a:lnTo>
                    <a:pt x="7678" y="2850"/>
                  </a:lnTo>
                  <a:lnTo>
                    <a:pt x="7855" y="3174"/>
                  </a:lnTo>
                  <a:lnTo>
                    <a:pt x="7899" y="3852"/>
                  </a:lnTo>
                  <a:lnTo>
                    <a:pt x="8076" y="3852"/>
                  </a:lnTo>
                  <a:lnTo>
                    <a:pt x="8258" y="4360"/>
                  </a:lnTo>
                  <a:lnTo>
                    <a:pt x="8435" y="4853"/>
                  </a:lnTo>
                  <a:lnTo>
                    <a:pt x="8612" y="4514"/>
                  </a:lnTo>
                  <a:lnTo>
                    <a:pt x="8705" y="3852"/>
                  </a:lnTo>
                  <a:lnTo>
                    <a:pt x="8749" y="3174"/>
                  </a:lnTo>
                  <a:lnTo>
                    <a:pt x="8837" y="2511"/>
                  </a:lnTo>
                  <a:lnTo>
                    <a:pt x="9014" y="2342"/>
                  </a:lnTo>
                  <a:lnTo>
                    <a:pt x="9059" y="3020"/>
                  </a:lnTo>
                  <a:lnTo>
                    <a:pt x="9240" y="3343"/>
                  </a:lnTo>
                  <a:lnTo>
                    <a:pt x="9417" y="3343"/>
                  </a:lnTo>
                  <a:lnTo>
                    <a:pt x="9461" y="2681"/>
                  </a:lnTo>
                  <a:lnTo>
                    <a:pt x="9461" y="2003"/>
                  </a:lnTo>
                  <a:lnTo>
                    <a:pt x="9638" y="1849"/>
                  </a:lnTo>
                  <a:lnTo>
                    <a:pt x="9820" y="1849"/>
                  </a:lnTo>
                  <a:lnTo>
                    <a:pt x="9997" y="2511"/>
                  </a:lnTo>
                  <a:lnTo>
                    <a:pt x="10174" y="3020"/>
                  </a:lnTo>
                  <a:lnTo>
                    <a:pt x="10355" y="3020"/>
                  </a:lnTo>
                  <a:lnTo>
                    <a:pt x="10532" y="3343"/>
                  </a:lnTo>
                  <a:lnTo>
                    <a:pt x="10709" y="4021"/>
                  </a:lnTo>
                  <a:lnTo>
                    <a:pt x="10846" y="4684"/>
                  </a:lnTo>
                  <a:lnTo>
                    <a:pt x="11023" y="5192"/>
                  </a:lnTo>
                  <a:lnTo>
                    <a:pt x="11200" y="5361"/>
                  </a:lnTo>
                  <a:lnTo>
                    <a:pt x="11559" y="5361"/>
                  </a:lnTo>
                  <a:lnTo>
                    <a:pt x="11736" y="5531"/>
                  </a:lnTo>
                  <a:lnTo>
                    <a:pt x="11917" y="5700"/>
                  </a:lnTo>
                  <a:lnTo>
                    <a:pt x="12094" y="6024"/>
                  </a:lnTo>
                  <a:lnTo>
                    <a:pt x="12271" y="6702"/>
                  </a:lnTo>
                  <a:lnTo>
                    <a:pt x="12316" y="7364"/>
                  </a:lnTo>
                  <a:lnTo>
                    <a:pt x="12409" y="8042"/>
                  </a:lnTo>
                  <a:lnTo>
                    <a:pt x="12630" y="8705"/>
                  </a:lnTo>
                  <a:lnTo>
                    <a:pt x="12807" y="8874"/>
                  </a:lnTo>
                  <a:lnTo>
                    <a:pt x="13568" y="8874"/>
                  </a:lnTo>
                  <a:lnTo>
                    <a:pt x="13745" y="9044"/>
                  </a:lnTo>
                  <a:lnTo>
                    <a:pt x="13922" y="9383"/>
                  </a:lnTo>
                  <a:lnTo>
                    <a:pt x="14059" y="10045"/>
                  </a:lnTo>
                  <a:lnTo>
                    <a:pt x="14236" y="10553"/>
                  </a:lnTo>
                  <a:lnTo>
                    <a:pt x="14413" y="10723"/>
                  </a:lnTo>
                  <a:lnTo>
                    <a:pt x="14595" y="11216"/>
                  </a:lnTo>
                  <a:lnTo>
                    <a:pt x="14772" y="11894"/>
                  </a:lnTo>
                  <a:lnTo>
                    <a:pt x="15130" y="11894"/>
                  </a:lnTo>
                  <a:lnTo>
                    <a:pt x="15351" y="11724"/>
                  </a:lnTo>
                  <a:lnTo>
                    <a:pt x="15528" y="11724"/>
                  </a:lnTo>
                  <a:lnTo>
                    <a:pt x="15666" y="11047"/>
                  </a:lnTo>
                  <a:lnTo>
                    <a:pt x="15843" y="10877"/>
                  </a:lnTo>
                  <a:lnTo>
                    <a:pt x="16201" y="10877"/>
                  </a:lnTo>
                  <a:lnTo>
                    <a:pt x="16378" y="11555"/>
                  </a:lnTo>
                  <a:lnTo>
                    <a:pt x="16555" y="11894"/>
                  </a:lnTo>
                  <a:lnTo>
                    <a:pt x="16737" y="11894"/>
                  </a:lnTo>
                  <a:lnTo>
                    <a:pt x="16914" y="11724"/>
                  </a:lnTo>
                  <a:lnTo>
                    <a:pt x="17091" y="11385"/>
                  </a:lnTo>
                  <a:lnTo>
                    <a:pt x="17272" y="11047"/>
                  </a:lnTo>
                  <a:lnTo>
                    <a:pt x="17449" y="10877"/>
                  </a:lnTo>
                  <a:lnTo>
                    <a:pt x="17852" y="10877"/>
                  </a:lnTo>
                  <a:lnTo>
                    <a:pt x="18029" y="10723"/>
                  </a:lnTo>
                  <a:lnTo>
                    <a:pt x="18564" y="10723"/>
                  </a:lnTo>
                  <a:lnTo>
                    <a:pt x="18746" y="11047"/>
                  </a:lnTo>
                  <a:lnTo>
                    <a:pt x="18923" y="11555"/>
                  </a:lnTo>
                  <a:lnTo>
                    <a:pt x="19100" y="11894"/>
                  </a:lnTo>
                  <a:lnTo>
                    <a:pt x="19281" y="12063"/>
                  </a:lnTo>
                  <a:lnTo>
                    <a:pt x="20529" y="12063"/>
                  </a:lnTo>
                  <a:lnTo>
                    <a:pt x="20706" y="11894"/>
                  </a:lnTo>
                  <a:lnTo>
                    <a:pt x="20888" y="11724"/>
                  </a:lnTo>
                  <a:lnTo>
                    <a:pt x="21242" y="11724"/>
                  </a:lnTo>
                  <a:lnTo>
                    <a:pt x="21423" y="11894"/>
                  </a:lnTo>
                  <a:lnTo>
                    <a:pt x="21600" y="11894"/>
                  </a:lnTo>
                  <a:lnTo>
                    <a:pt x="21423" y="12556"/>
                  </a:lnTo>
                  <a:lnTo>
                    <a:pt x="21242" y="12726"/>
                  </a:lnTo>
                  <a:lnTo>
                    <a:pt x="21065" y="13065"/>
                  </a:lnTo>
                  <a:lnTo>
                    <a:pt x="20888" y="13558"/>
                  </a:lnTo>
                  <a:lnTo>
                    <a:pt x="20706" y="13727"/>
                  </a:lnTo>
                  <a:lnTo>
                    <a:pt x="20485" y="14066"/>
                  </a:lnTo>
                  <a:lnTo>
                    <a:pt x="20126" y="14236"/>
                  </a:lnTo>
                  <a:lnTo>
                    <a:pt x="19905" y="14236"/>
                  </a:lnTo>
                  <a:lnTo>
                    <a:pt x="19724" y="14405"/>
                  </a:lnTo>
                  <a:lnTo>
                    <a:pt x="19547" y="14898"/>
                  </a:lnTo>
                  <a:lnTo>
                    <a:pt x="19370" y="15068"/>
                  </a:lnTo>
                  <a:lnTo>
                    <a:pt x="18790" y="15068"/>
                  </a:lnTo>
                  <a:lnTo>
                    <a:pt x="18608" y="15407"/>
                  </a:lnTo>
                  <a:lnTo>
                    <a:pt x="18608" y="16577"/>
                  </a:lnTo>
                  <a:lnTo>
                    <a:pt x="18653" y="17240"/>
                  </a:lnTo>
                  <a:lnTo>
                    <a:pt x="18923" y="17409"/>
                  </a:lnTo>
                  <a:lnTo>
                    <a:pt x="19100" y="17748"/>
                  </a:lnTo>
                  <a:lnTo>
                    <a:pt x="18923" y="18580"/>
                  </a:lnTo>
                  <a:lnTo>
                    <a:pt x="18746" y="18919"/>
                  </a:lnTo>
                  <a:lnTo>
                    <a:pt x="18564" y="19258"/>
                  </a:lnTo>
                  <a:lnTo>
                    <a:pt x="18431" y="19921"/>
                  </a:lnTo>
                  <a:lnTo>
                    <a:pt x="18254" y="20599"/>
                  </a:lnTo>
                  <a:lnTo>
                    <a:pt x="17002" y="20599"/>
                  </a:lnTo>
                  <a:lnTo>
                    <a:pt x="16511" y="20260"/>
                  </a:lnTo>
                  <a:lnTo>
                    <a:pt x="16334" y="19921"/>
                  </a:lnTo>
                  <a:lnTo>
                    <a:pt x="16157" y="19089"/>
                  </a:lnTo>
                  <a:lnTo>
                    <a:pt x="16020" y="18257"/>
                  </a:lnTo>
                  <a:lnTo>
                    <a:pt x="15931" y="17579"/>
                  </a:lnTo>
                  <a:lnTo>
                    <a:pt x="15710" y="17086"/>
                  </a:lnTo>
                  <a:lnTo>
                    <a:pt x="15440" y="16747"/>
                  </a:lnTo>
                  <a:lnTo>
                    <a:pt x="15263" y="16069"/>
                  </a:lnTo>
                  <a:lnTo>
                    <a:pt x="15086" y="15576"/>
                  </a:lnTo>
                  <a:lnTo>
                    <a:pt x="14904" y="15237"/>
                  </a:lnTo>
                  <a:lnTo>
                    <a:pt x="14727" y="15068"/>
                  </a:lnTo>
                  <a:lnTo>
                    <a:pt x="14413" y="14898"/>
                  </a:lnTo>
                  <a:lnTo>
                    <a:pt x="14236" y="14898"/>
                  </a:lnTo>
                  <a:lnTo>
                    <a:pt x="14059" y="15068"/>
                  </a:lnTo>
                  <a:lnTo>
                    <a:pt x="13878" y="15068"/>
                  </a:lnTo>
                  <a:lnTo>
                    <a:pt x="13745" y="14405"/>
                  </a:lnTo>
                  <a:lnTo>
                    <a:pt x="13612" y="13727"/>
                  </a:lnTo>
                  <a:lnTo>
                    <a:pt x="13254" y="13388"/>
                  </a:lnTo>
                  <a:lnTo>
                    <a:pt x="13077" y="13234"/>
                  </a:lnTo>
                  <a:lnTo>
                    <a:pt x="12851" y="12895"/>
                  </a:lnTo>
                  <a:lnTo>
                    <a:pt x="12497" y="12726"/>
                  </a:lnTo>
                  <a:lnTo>
                    <a:pt x="12316" y="12556"/>
                  </a:lnTo>
                  <a:lnTo>
                    <a:pt x="12139" y="12726"/>
                  </a:lnTo>
                  <a:lnTo>
                    <a:pt x="11962" y="13065"/>
                  </a:lnTo>
                  <a:lnTo>
                    <a:pt x="11780" y="13388"/>
                  </a:lnTo>
                  <a:lnTo>
                    <a:pt x="11338" y="13727"/>
                  </a:lnTo>
                  <a:lnTo>
                    <a:pt x="11112" y="13897"/>
                  </a:lnTo>
                  <a:lnTo>
                    <a:pt x="10935" y="14236"/>
                  </a:lnTo>
                  <a:lnTo>
                    <a:pt x="10754" y="14236"/>
                  </a:lnTo>
                  <a:lnTo>
                    <a:pt x="10400" y="13897"/>
                  </a:lnTo>
                  <a:lnTo>
                    <a:pt x="10085" y="13388"/>
                  </a:lnTo>
                  <a:lnTo>
                    <a:pt x="9908" y="13234"/>
                  </a:lnTo>
                  <a:lnTo>
                    <a:pt x="9727" y="12895"/>
                  </a:lnTo>
                  <a:lnTo>
                    <a:pt x="9550" y="12556"/>
                  </a:lnTo>
                  <a:lnTo>
                    <a:pt x="9373" y="12063"/>
                  </a:lnTo>
                  <a:lnTo>
                    <a:pt x="9147" y="11894"/>
                  </a:lnTo>
                  <a:lnTo>
                    <a:pt x="8970" y="11894"/>
                  </a:lnTo>
                  <a:lnTo>
                    <a:pt x="8793" y="12217"/>
                  </a:lnTo>
                  <a:lnTo>
                    <a:pt x="8612" y="12556"/>
                  </a:lnTo>
                  <a:lnTo>
                    <a:pt x="8523" y="13234"/>
                  </a:lnTo>
                  <a:lnTo>
                    <a:pt x="8523" y="14575"/>
                  </a:lnTo>
                  <a:lnTo>
                    <a:pt x="8390" y="15237"/>
                  </a:lnTo>
                  <a:lnTo>
                    <a:pt x="8302" y="15900"/>
                  </a:lnTo>
                  <a:lnTo>
                    <a:pt x="8302" y="16577"/>
                  </a:lnTo>
                  <a:lnTo>
                    <a:pt x="8390" y="17240"/>
                  </a:lnTo>
                  <a:lnTo>
                    <a:pt x="8479" y="17918"/>
                  </a:lnTo>
                  <a:lnTo>
                    <a:pt x="8479" y="19921"/>
                  </a:lnTo>
                  <a:lnTo>
                    <a:pt x="8435" y="20599"/>
                  </a:lnTo>
                  <a:lnTo>
                    <a:pt x="8258" y="20938"/>
                  </a:lnTo>
                  <a:lnTo>
                    <a:pt x="7988" y="20938"/>
                  </a:lnTo>
                  <a:lnTo>
                    <a:pt x="7766" y="21261"/>
                  </a:lnTo>
                  <a:lnTo>
                    <a:pt x="7585" y="21261"/>
                  </a:lnTo>
                  <a:lnTo>
                    <a:pt x="7408" y="21431"/>
                  </a:lnTo>
                  <a:lnTo>
                    <a:pt x="7231" y="21431"/>
                  </a:lnTo>
                  <a:lnTo>
                    <a:pt x="7050" y="21600"/>
                  </a:lnTo>
                  <a:lnTo>
                    <a:pt x="6873" y="21092"/>
                  </a:lnTo>
                  <a:lnTo>
                    <a:pt x="6696" y="20768"/>
                  </a:lnTo>
                  <a:lnTo>
                    <a:pt x="6337" y="20768"/>
                  </a:lnTo>
                  <a:lnTo>
                    <a:pt x="6116" y="20429"/>
                  </a:lnTo>
                  <a:lnTo>
                    <a:pt x="5934" y="20090"/>
                  </a:lnTo>
                  <a:lnTo>
                    <a:pt x="5757" y="19597"/>
                  </a:lnTo>
                  <a:lnTo>
                    <a:pt x="5580" y="19258"/>
                  </a:lnTo>
                  <a:lnTo>
                    <a:pt x="5399" y="19089"/>
                  </a:lnTo>
                  <a:lnTo>
                    <a:pt x="5045" y="19089"/>
                  </a:lnTo>
                  <a:lnTo>
                    <a:pt x="4863" y="18919"/>
                  </a:lnTo>
                  <a:lnTo>
                    <a:pt x="4686" y="18919"/>
                  </a:lnTo>
                  <a:lnTo>
                    <a:pt x="4509" y="18750"/>
                  </a:lnTo>
                  <a:lnTo>
                    <a:pt x="4328" y="18750"/>
                  </a:lnTo>
                  <a:lnTo>
                    <a:pt x="4151" y="18919"/>
                  </a:lnTo>
                  <a:lnTo>
                    <a:pt x="3974" y="19258"/>
                  </a:lnTo>
                  <a:lnTo>
                    <a:pt x="3793" y="19751"/>
                  </a:lnTo>
                  <a:lnTo>
                    <a:pt x="3615" y="20260"/>
                  </a:lnTo>
                  <a:lnTo>
                    <a:pt x="3438" y="20599"/>
                  </a:lnTo>
                  <a:lnTo>
                    <a:pt x="3257" y="21092"/>
                  </a:lnTo>
                  <a:lnTo>
                    <a:pt x="3080" y="21261"/>
                  </a:lnTo>
                  <a:lnTo>
                    <a:pt x="2903" y="20599"/>
                  </a:lnTo>
                  <a:lnTo>
                    <a:pt x="2854" y="19921"/>
                  </a:lnTo>
                  <a:lnTo>
                    <a:pt x="2766" y="19258"/>
                  </a:lnTo>
                  <a:lnTo>
                    <a:pt x="2766" y="18580"/>
                  </a:lnTo>
                  <a:lnTo>
                    <a:pt x="2722" y="17918"/>
                  </a:lnTo>
                  <a:lnTo>
                    <a:pt x="2633" y="17240"/>
                  </a:lnTo>
                  <a:lnTo>
                    <a:pt x="2456" y="16916"/>
                  </a:lnTo>
                  <a:lnTo>
                    <a:pt x="2230" y="16747"/>
                  </a:lnTo>
                  <a:lnTo>
                    <a:pt x="2053" y="16577"/>
                  </a:lnTo>
                  <a:lnTo>
                    <a:pt x="1876" y="16069"/>
                  </a:lnTo>
                  <a:lnTo>
                    <a:pt x="1739" y="15407"/>
                  </a:lnTo>
                  <a:lnTo>
                    <a:pt x="1695" y="14729"/>
                  </a:lnTo>
                  <a:lnTo>
                    <a:pt x="1651" y="13897"/>
                  </a:lnTo>
                  <a:lnTo>
                    <a:pt x="1562" y="13234"/>
                  </a:lnTo>
                  <a:lnTo>
                    <a:pt x="1385" y="12895"/>
                  </a:lnTo>
                  <a:lnTo>
                    <a:pt x="1204" y="12387"/>
                  </a:lnTo>
                  <a:lnTo>
                    <a:pt x="1027" y="12063"/>
                  </a:lnTo>
                  <a:lnTo>
                    <a:pt x="624" y="12063"/>
                  </a:lnTo>
                  <a:lnTo>
                    <a:pt x="580" y="11385"/>
                  </a:lnTo>
                  <a:lnTo>
                    <a:pt x="535" y="10723"/>
                  </a:lnTo>
                  <a:lnTo>
                    <a:pt x="535" y="7195"/>
                  </a:lnTo>
                  <a:lnTo>
                    <a:pt x="358" y="7025"/>
                  </a:lnTo>
                  <a:lnTo>
                    <a:pt x="270" y="6363"/>
                  </a:lnTo>
                  <a:lnTo>
                    <a:pt x="270" y="4360"/>
                  </a:lnTo>
                  <a:lnTo>
                    <a:pt x="221" y="3682"/>
                  </a:lnTo>
                  <a:lnTo>
                    <a:pt x="270" y="3020"/>
                  </a:lnTo>
                  <a:lnTo>
                    <a:pt x="403" y="2342"/>
                  </a:lnTo>
                  <a:lnTo>
                    <a:pt x="403" y="1679"/>
                  </a:lnTo>
                  <a:lnTo>
                    <a:pt x="270" y="1001"/>
                  </a:lnTo>
                  <a:lnTo>
                    <a:pt x="89" y="662"/>
                  </a:lnTo>
                  <a:lnTo>
                    <a:pt x="0" y="0"/>
                  </a:lnTo>
                  <a:lnTo>
                    <a:pt x="0" y="1001"/>
                  </a:lnTo>
                  <a:lnTo>
                    <a:pt x="0" y="0"/>
                  </a:lnTo>
                </a:path>
              </a:pathLst>
            </a:custGeom>
            <a:solidFill>
              <a:srgbClr val="656565"/>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8" name="AutoShape 8"/>
            <p:cNvSpPr/>
            <p:nvPr/>
          </p:nvSpPr>
          <p:spPr>
            <a:xfrm>
              <a:off x="273360" y="548813"/>
              <a:ext cx="7933828" cy="5163639"/>
            </a:xfrm>
            <a:custGeom>
              <a:avLst/>
              <a:gdLst/>
              <a:ahLst/>
              <a:cxnLst>
                <a:cxn ang="0">
                  <a:pos x="wd2" y="hd2"/>
                </a:cxn>
                <a:cxn ang="5400000">
                  <a:pos x="wd2" y="hd2"/>
                </a:cxn>
                <a:cxn ang="10800000">
                  <a:pos x="wd2" y="hd2"/>
                </a:cxn>
                <a:cxn ang="16200000">
                  <a:pos x="wd2" y="hd2"/>
                </a:cxn>
              </a:cxnLst>
              <a:rect l="0" t="0" r="r" b="b"/>
              <a:pathLst>
                <a:path w="21600" h="21600" extrusionOk="0">
                  <a:moveTo>
                    <a:pt x="5365" y="16041"/>
                  </a:moveTo>
                  <a:lnTo>
                    <a:pt x="5149" y="16180"/>
                  </a:lnTo>
                  <a:lnTo>
                    <a:pt x="4976" y="16326"/>
                  </a:lnTo>
                  <a:lnTo>
                    <a:pt x="4933" y="16618"/>
                  </a:lnTo>
                  <a:lnTo>
                    <a:pt x="4933" y="16904"/>
                  </a:lnTo>
                  <a:lnTo>
                    <a:pt x="4842" y="17196"/>
                  </a:lnTo>
                  <a:lnTo>
                    <a:pt x="4669" y="17336"/>
                  </a:lnTo>
                  <a:lnTo>
                    <a:pt x="4496" y="17409"/>
                  </a:lnTo>
                  <a:lnTo>
                    <a:pt x="4318" y="17555"/>
                  </a:lnTo>
                  <a:lnTo>
                    <a:pt x="4188" y="17841"/>
                  </a:lnTo>
                  <a:lnTo>
                    <a:pt x="4188" y="18133"/>
                  </a:lnTo>
                  <a:lnTo>
                    <a:pt x="4145" y="18492"/>
                  </a:lnTo>
                  <a:lnTo>
                    <a:pt x="4145" y="18784"/>
                  </a:lnTo>
                  <a:lnTo>
                    <a:pt x="4188" y="19069"/>
                  </a:lnTo>
                  <a:lnTo>
                    <a:pt x="4188" y="19362"/>
                  </a:lnTo>
                  <a:lnTo>
                    <a:pt x="4059" y="19647"/>
                  </a:lnTo>
                  <a:lnTo>
                    <a:pt x="3838" y="19793"/>
                  </a:lnTo>
                  <a:lnTo>
                    <a:pt x="3665" y="20013"/>
                  </a:lnTo>
                  <a:lnTo>
                    <a:pt x="3492" y="20225"/>
                  </a:lnTo>
                  <a:lnTo>
                    <a:pt x="3098" y="20225"/>
                  </a:lnTo>
                  <a:lnTo>
                    <a:pt x="2925" y="20298"/>
                  </a:lnTo>
                  <a:lnTo>
                    <a:pt x="2882" y="20590"/>
                  </a:lnTo>
                  <a:lnTo>
                    <a:pt x="2882" y="20949"/>
                  </a:lnTo>
                  <a:lnTo>
                    <a:pt x="2791" y="21241"/>
                  </a:lnTo>
                  <a:lnTo>
                    <a:pt x="2575" y="21527"/>
                  </a:lnTo>
                  <a:lnTo>
                    <a:pt x="2401" y="21600"/>
                  </a:lnTo>
                  <a:lnTo>
                    <a:pt x="2267" y="21308"/>
                  </a:lnTo>
                  <a:lnTo>
                    <a:pt x="2181" y="21022"/>
                  </a:lnTo>
                  <a:lnTo>
                    <a:pt x="2051" y="20730"/>
                  </a:lnTo>
                  <a:lnTo>
                    <a:pt x="2094" y="20444"/>
                  </a:lnTo>
                  <a:lnTo>
                    <a:pt x="2094" y="20152"/>
                  </a:lnTo>
                  <a:lnTo>
                    <a:pt x="1921" y="20013"/>
                  </a:lnTo>
                  <a:lnTo>
                    <a:pt x="1744" y="20013"/>
                  </a:lnTo>
                  <a:lnTo>
                    <a:pt x="1571" y="20086"/>
                  </a:lnTo>
                  <a:lnTo>
                    <a:pt x="1398" y="20225"/>
                  </a:lnTo>
                  <a:lnTo>
                    <a:pt x="1220" y="20371"/>
                  </a:lnTo>
                  <a:lnTo>
                    <a:pt x="1047" y="20444"/>
                  </a:lnTo>
                  <a:lnTo>
                    <a:pt x="874" y="20371"/>
                  </a:lnTo>
                  <a:lnTo>
                    <a:pt x="697" y="20371"/>
                  </a:lnTo>
                  <a:lnTo>
                    <a:pt x="524" y="20086"/>
                  </a:lnTo>
                  <a:lnTo>
                    <a:pt x="524" y="19793"/>
                  </a:lnTo>
                  <a:lnTo>
                    <a:pt x="394" y="19508"/>
                  </a:lnTo>
                  <a:lnTo>
                    <a:pt x="173" y="19362"/>
                  </a:lnTo>
                  <a:lnTo>
                    <a:pt x="0" y="18996"/>
                  </a:lnTo>
                  <a:lnTo>
                    <a:pt x="130" y="18711"/>
                  </a:lnTo>
                  <a:lnTo>
                    <a:pt x="307" y="18784"/>
                  </a:lnTo>
                  <a:lnTo>
                    <a:pt x="394" y="19069"/>
                  </a:lnTo>
                  <a:lnTo>
                    <a:pt x="610" y="19215"/>
                  </a:lnTo>
                  <a:lnTo>
                    <a:pt x="787" y="19215"/>
                  </a:lnTo>
                  <a:lnTo>
                    <a:pt x="874" y="19508"/>
                  </a:lnTo>
                  <a:lnTo>
                    <a:pt x="1090" y="19720"/>
                  </a:lnTo>
                  <a:lnTo>
                    <a:pt x="1263" y="19508"/>
                  </a:lnTo>
                  <a:lnTo>
                    <a:pt x="1311" y="19215"/>
                  </a:lnTo>
                  <a:lnTo>
                    <a:pt x="1311" y="18930"/>
                  </a:lnTo>
                  <a:lnTo>
                    <a:pt x="1484" y="18857"/>
                  </a:lnTo>
                  <a:lnTo>
                    <a:pt x="1657" y="18996"/>
                  </a:lnTo>
                  <a:lnTo>
                    <a:pt x="1835" y="18784"/>
                  </a:lnTo>
                  <a:lnTo>
                    <a:pt x="2008" y="18565"/>
                  </a:lnTo>
                  <a:lnTo>
                    <a:pt x="2181" y="18784"/>
                  </a:lnTo>
                  <a:lnTo>
                    <a:pt x="2401" y="18996"/>
                  </a:lnTo>
                  <a:lnTo>
                    <a:pt x="2575" y="19069"/>
                  </a:lnTo>
                  <a:lnTo>
                    <a:pt x="2791" y="19142"/>
                  </a:lnTo>
                  <a:lnTo>
                    <a:pt x="2838" y="18857"/>
                  </a:lnTo>
                  <a:lnTo>
                    <a:pt x="2791" y="18565"/>
                  </a:lnTo>
                  <a:lnTo>
                    <a:pt x="2968" y="18418"/>
                  </a:lnTo>
                  <a:lnTo>
                    <a:pt x="2968" y="18133"/>
                  </a:lnTo>
                  <a:lnTo>
                    <a:pt x="3141" y="17987"/>
                  </a:lnTo>
                  <a:lnTo>
                    <a:pt x="3492" y="17987"/>
                  </a:lnTo>
                  <a:lnTo>
                    <a:pt x="3665" y="17841"/>
                  </a:lnTo>
                  <a:lnTo>
                    <a:pt x="3838" y="17701"/>
                  </a:lnTo>
                  <a:lnTo>
                    <a:pt x="3972" y="17409"/>
                  </a:lnTo>
                  <a:lnTo>
                    <a:pt x="4145" y="17263"/>
                  </a:lnTo>
                  <a:lnTo>
                    <a:pt x="4318" y="17263"/>
                  </a:lnTo>
                  <a:lnTo>
                    <a:pt x="4409" y="16977"/>
                  </a:lnTo>
                  <a:lnTo>
                    <a:pt x="4539" y="16685"/>
                  </a:lnTo>
                  <a:lnTo>
                    <a:pt x="4496" y="16399"/>
                  </a:lnTo>
                  <a:lnTo>
                    <a:pt x="4318" y="16253"/>
                  </a:lnTo>
                  <a:lnTo>
                    <a:pt x="4145" y="16253"/>
                  </a:lnTo>
                  <a:lnTo>
                    <a:pt x="3972" y="16107"/>
                  </a:lnTo>
                  <a:lnTo>
                    <a:pt x="3795" y="15968"/>
                  </a:lnTo>
                  <a:lnTo>
                    <a:pt x="3622" y="16041"/>
                  </a:lnTo>
                  <a:lnTo>
                    <a:pt x="3449" y="15968"/>
                  </a:lnTo>
                  <a:lnTo>
                    <a:pt x="3362" y="15675"/>
                  </a:lnTo>
                  <a:lnTo>
                    <a:pt x="3449" y="15390"/>
                  </a:lnTo>
                  <a:lnTo>
                    <a:pt x="3492" y="15097"/>
                  </a:lnTo>
                  <a:lnTo>
                    <a:pt x="3098" y="14885"/>
                  </a:lnTo>
                  <a:lnTo>
                    <a:pt x="2925" y="14812"/>
                  </a:lnTo>
                  <a:lnTo>
                    <a:pt x="2791" y="14520"/>
                  </a:lnTo>
                  <a:lnTo>
                    <a:pt x="2618" y="14373"/>
                  </a:lnTo>
                  <a:lnTo>
                    <a:pt x="2445" y="14300"/>
                  </a:lnTo>
                  <a:lnTo>
                    <a:pt x="2267" y="14161"/>
                  </a:lnTo>
                  <a:lnTo>
                    <a:pt x="2094" y="14015"/>
                  </a:lnTo>
                  <a:lnTo>
                    <a:pt x="1921" y="14015"/>
                  </a:lnTo>
                  <a:lnTo>
                    <a:pt x="1744" y="13942"/>
                  </a:lnTo>
                  <a:lnTo>
                    <a:pt x="1571" y="13942"/>
                  </a:lnTo>
                  <a:lnTo>
                    <a:pt x="1484" y="13656"/>
                  </a:lnTo>
                  <a:lnTo>
                    <a:pt x="1484" y="13364"/>
                  </a:lnTo>
                  <a:lnTo>
                    <a:pt x="1311" y="13291"/>
                  </a:lnTo>
                  <a:lnTo>
                    <a:pt x="1220" y="13005"/>
                  </a:lnTo>
                  <a:lnTo>
                    <a:pt x="1047" y="12713"/>
                  </a:lnTo>
                  <a:lnTo>
                    <a:pt x="961" y="12427"/>
                  </a:lnTo>
                  <a:lnTo>
                    <a:pt x="1047" y="12135"/>
                  </a:lnTo>
                  <a:lnTo>
                    <a:pt x="1220" y="12135"/>
                  </a:lnTo>
                  <a:lnTo>
                    <a:pt x="1354" y="12427"/>
                  </a:lnTo>
                  <a:lnTo>
                    <a:pt x="1527" y="12640"/>
                  </a:lnTo>
                  <a:lnTo>
                    <a:pt x="1700" y="12786"/>
                  </a:lnTo>
                  <a:lnTo>
                    <a:pt x="1744" y="13078"/>
                  </a:lnTo>
                  <a:lnTo>
                    <a:pt x="1921" y="13364"/>
                  </a:lnTo>
                  <a:lnTo>
                    <a:pt x="2094" y="13437"/>
                  </a:lnTo>
                  <a:lnTo>
                    <a:pt x="2267" y="13723"/>
                  </a:lnTo>
                  <a:lnTo>
                    <a:pt x="2401" y="14015"/>
                  </a:lnTo>
                  <a:lnTo>
                    <a:pt x="2575" y="14088"/>
                  </a:lnTo>
                  <a:lnTo>
                    <a:pt x="2925" y="14088"/>
                  </a:lnTo>
                  <a:lnTo>
                    <a:pt x="3098" y="13942"/>
                  </a:lnTo>
                  <a:lnTo>
                    <a:pt x="3271" y="13723"/>
                  </a:lnTo>
                  <a:lnTo>
                    <a:pt x="3449" y="13656"/>
                  </a:lnTo>
                  <a:lnTo>
                    <a:pt x="3622" y="13796"/>
                  </a:lnTo>
                  <a:lnTo>
                    <a:pt x="3795" y="14015"/>
                  </a:lnTo>
                  <a:lnTo>
                    <a:pt x="4145" y="14015"/>
                  </a:lnTo>
                  <a:lnTo>
                    <a:pt x="4318" y="14088"/>
                  </a:lnTo>
                  <a:lnTo>
                    <a:pt x="4452" y="14373"/>
                  </a:lnTo>
                  <a:lnTo>
                    <a:pt x="4625" y="14373"/>
                  </a:lnTo>
                  <a:lnTo>
                    <a:pt x="4799" y="14300"/>
                  </a:lnTo>
                  <a:lnTo>
                    <a:pt x="4976" y="14234"/>
                  </a:lnTo>
                  <a:lnTo>
                    <a:pt x="5149" y="14234"/>
                  </a:lnTo>
                  <a:lnTo>
                    <a:pt x="5149" y="14520"/>
                  </a:lnTo>
                  <a:lnTo>
                    <a:pt x="5106" y="14812"/>
                  </a:lnTo>
                  <a:lnTo>
                    <a:pt x="5062" y="15097"/>
                  </a:lnTo>
                  <a:lnTo>
                    <a:pt x="5106" y="15390"/>
                  </a:lnTo>
                  <a:lnTo>
                    <a:pt x="5279" y="15602"/>
                  </a:lnTo>
                  <a:lnTo>
                    <a:pt x="5456" y="15894"/>
                  </a:lnTo>
                  <a:lnTo>
                    <a:pt x="5629" y="15968"/>
                  </a:lnTo>
                  <a:lnTo>
                    <a:pt x="5716" y="15675"/>
                  </a:lnTo>
                  <a:lnTo>
                    <a:pt x="5716" y="15390"/>
                  </a:lnTo>
                  <a:lnTo>
                    <a:pt x="5629" y="15097"/>
                  </a:lnTo>
                  <a:lnTo>
                    <a:pt x="5586" y="14812"/>
                  </a:lnTo>
                  <a:lnTo>
                    <a:pt x="5716" y="14520"/>
                  </a:lnTo>
                  <a:lnTo>
                    <a:pt x="5889" y="14373"/>
                  </a:lnTo>
                  <a:lnTo>
                    <a:pt x="6066" y="14373"/>
                  </a:lnTo>
                  <a:lnTo>
                    <a:pt x="6066" y="14088"/>
                  </a:lnTo>
                  <a:lnTo>
                    <a:pt x="6023" y="13796"/>
                  </a:lnTo>
                  <a:lnTo>
                    <a:pt x="6239" y="13723"/>
                  </a:lnTo>
                  <a:lnTo>
                    <a:pt x="6412" y="13723"/>
                  </a:lnTo>
                  <a:lnTo>
                    <a:pt x="6590" y="13796"/>
                  </a:lnTo>
                  <a:lnTo>
                    <a:pt x="6720" y="13510"/>
                  </a:lnTo>
                  <a:lnTo>
                    <a:pt x="6720" y="12932"/>
                  </a:lnTo>
                  <a:lnTo>
                    <a:pt x="6893" y="12713"/>
                  </a:lnTo>
                  <a:lnTo>
                    <a:pt x="7113" y="12713"/>
                  </a:lnTo>
                  <a:lnTo>
                    <a:pt x="7330" y="12640"/>
                  </a:lnTo>
                  <a:lnTo>
                    <a:pt x="7724" y="12640"/>
                  </a:lnTo>
                  <a:lnTo>
                    <a:pt x="7897" y="12500"/>
                  </a:lnTo>
                  <a:lnTo>
                    <a:pt x="8074" y="12500"/>
                  </a:lnTo>
                  <a:lnTo>
                    <a:pt x="8204" y="12208"/>
                  </a:lnTo>
                  <a:lnTo>
                    <a:pt x="8204" y="11923"/>
                  </a:lnTo>
                  <a:lnTo>
                    <a:pt x="8161" y="11630"/>
                  </a:lnTo>
                  <a:lnTo>
                    <a:pt x="8161" y="11345"/>
                  </a:lnTo>
                  <a:lnTo>
                    <a:pt x="8204" y="11052"/>
                  </a:lnTo>
                  <a:lnTo>
                    <a:pt x="8161" y="10767"/>
                  </a:lnTo>
                  <a:lnTo>
                    <a:pt x="8161" y="10475"/>
                  </a:lnTo>
                  <a:lnTo>
                    <a:pt x="8334" y="10328"/>
                  </a:lnTo>
                  <a:lnTo>
                    <a:pt x="8727" y="10328"/>
                  </a:lnTo>
                  <a:lnTo>
                    <a:pt x="8727" y="10043"/>
                  </a:lnTo>
                  <a:lnTo>
                    <a:pt x="8857" y="9751"/>
                  </a:lnTo>
                  <a:lnTo>
                    <a:pt x="9078" y="9538"/>
                  </a:lnTo>
                  <a:lnTo>
                    <a:pt x="9121" y="9246"/>
                  </a:lnTo>
                  <a:lnTo>
                    <a:pt x="9121" y="8960"/>
                  </a:lnTo>
                  <a:lnTo>
                    <a:pt x="9294" y="8741"/>
                  </a:lnTo>
                  <a:lnTo>
                    <a:pt x="9467" y="8668"/>
                  </a:lnTo>
                  <a:lnTo>
                    <a:pt x="9424" y="8960"/>
                  </a:lnTo>
                  <a:lnTo>
                    <a:pt x="9381" y="9246"/>
                  </a:lnTo>
                  <a:lnTo>
                    <a:pt x="9294" y="9538"/>
                  </a:lnTo>
                  <a:lnTo>
                    <a:pt x="9294" y="10116"/>
                  </a:lnTo>
                  <a:lnTo>
                    <a:pt x="9251" y="10401"/>
                  </a:lnTo>
                  <a:lnTo>
                    <a:pt x="9424" y="10328"/>
                  </a:lnTo>
                  <a:lnTo>
                    <a:pt x="9558" y="10043"/>
                  </a:lnTo>
                  <a:lnTo>
                    <a:pt x="9731" y="10255"/>
                  </a:lnTo>
                  <a:lnTo>
                    <a:pt x="9904" y="10401"/>
                  </a:lnTo>
                  <a:lnTo>
                    <a:pt x="9948" y="10116"/>
                  </a:lnTo>
                  <a:lnTo>
                    <a:pt x="10125" y="9970"/>
                  </a:lnTo>
                  <a:lnTo>
                    <a:pt x="10212" y="9677"/>
                  </a:lnTo>
                  <a:lnTo>
                    <a:pt x="10168" y="9392"/>
                  </a:lnTo>
                  <a:lnTo>
                    <a:pt x="10168" y="9100"/>
                  </a:lnTo>
                  <a:lnTo>
                    <a:pt x="9991" y="9033"/>
                  </a:lnTo>
                  <a:lnTo>
                    <a:pt x="9861" y="8741"/>
                  </a:lnTo>
                  <a:lnTo>
                    <a:pt x="9861" y="8090"/>
                  </a:lnTo>
                  <a:lnTo>
                    <a:pt x="9904" y="7804"/>
                  </a:lnTo>
                  <a:lnTo>
                    <a:pt x="9904" y="7512"/>
                  </a:lnTo>
                  <a:lnTo>
                    <a:pt x="9861" y="7227"/>
                  </a:lnTo>
                  <a:lnTo>
                    <a:pt x="9688" y="7154"/>
                  </a:lnTo>
                  <a:lnTo>
                    <a:pt x="9511" y="7300"/>
                  </a:lnTo>
                  <a:lnTo>
                    <a:pt x="9337" y="7227"/>
                  </a:lnTo>
                  <a:lnTo>
                    <a:pt x="9164" y="6934"/>
                  </a:lnTo>
                  <a:lnTo>
                    <a:pt x="9078" y="6649"/>
                  </a:lnTo>
                  <a:lnTo>
                    <a:pt x="9121" y="6356"/>
                  </a:lnTo>
                  <a:lnTo>
                    <a:pt x="9078" y="6071"/>
                  </a:lnTo>
                  <a:lnTo>
                    <a:pt x="8987" y="5779"/>
                  </a:lnTo>
                  <a:lnTo>
                    <a:pt x="8944" y="5493"/>
                  </a:lnTo>
                  <a:lnTo>
                    <a:pt x="8987" y="5201"/>
                  </a:lnTo>
                  <a:lnTo>
                    <a:pt x="8987" y="4337"/>
                  </a:lnTo>
                  <a:lnTo>
                    <a:pt x="9121" y="4045"/>
                  </a:lnTo>
                  <a:lnTo>
                    <a:pt x="9208" y="3759"/>
                  </a:lnTo>
                  <a:lnTo>
                    <a:pt x="9208" y="3467"/>
                  </a:lnTo>
                  <a:lnTo>
                    <a:pt x="9121" y="3182"/>
                  </a:lnTo>
                  <a:lnTo>
                    <a:pt x="8944" y="3035"/>
                  </a:lnTo>
                  <a:lnTo>
                    <a:pt x="8771" y="2816"/>
                  </a:lnTo>
                  <a:lnTo>
                    <a:pt x="8598" y="2670"/>
                  </a:lnTo>
                  <a:lnTo>
                    <a:pt x="8247" y="2670"/>
                  </a:lnTo>
                  <a:lnTo>
                    <a:pt x="8117" y="2385"/>
                  </a:lnTo>
                  <a:lnTo>
                    <a:pt x="8247" y="2092"/>
                  </a:lnTo>
                  <a:lnTo>
                    <a:pt x="8204" y="1807"/>
                  </a:lnTo>
                  <a:lnTo>
                    <a:pt x="8247" y="1514"/>
                  </a:lnTo>
                  <a:lnTo>
                    <a:pt x="8334" y="1229"/>
                  </a:lnTo>
                  <a:lnTo>
                    <a:pt x="8117" y="1156"/>
                  </a:lnTo>
                  <a:lnTo>
                    <a:pt x="7940" y="1156"/>
                  </a:lnTo>
                  <a:lnTo>
                    <a:pt x="7724" y="1083"/>
                  </a:lnTo>
                  <a:lnTo>
                    <a:pt x="7594" y="797"/>
                  </a:lnTo>
                  <a:lnTo>
                    <a:pt x="7416" y="505"/>
                  </a:lnTo>
                  <a:lnTo>
                    <a:pt x="7070" y="359"/>
                  </a:lnTo>
                  <a:lnTo>
                    <a:pt x="7113" y="73"/>
                  </a:lnTo>
                  <a:lnTo>
                    <a:pt x="7287" y="0"/>
                  </a:lnTo>
                  <a:lnTo>
                    <a:pt x="7507" y="0"/>
                  </a:lnTo>
                  <a:lnTo>
                    <a:pt x="7594" y="292"/>
                  </a:lnTo>
                  <a:lnTo>
                    <a:pt x="7810" y="432"/>
                  </a:lnTo>
                  <a:lnTo>
                    <a:pt x="7987" y="432"/>
                  </a:lnTo>
                  <a:lnTo>
                    <a:pt x="8161" y="505"/>
                  </a:lnTo>
                  <a:lnTo>
                    <a:pt x="8377" y="578"/>
                  </a:lnTo>
                  <a:lnTo>
                    <a:pt x="8511" y="870"/>
                  </a:lnTo>
                  <a:lnTo>
                    <a:pt x="8511" y="1156"/>
                  </a:lnTo>
                  <a:lnTo>
                    <a:pt x="8684" y="1229"/>
                  </a:lnTo>
                  <a:lnTo>
                    <a:pt x="8814" y="1514"/>
                  </a:lnTo>
                  <a:lnTo>
                    <a:pt x="8987" y="1514"/>
                  </a:lnTo>
                  <a:lnTo>
                    <a:pt x="9208" y="1375"/>
                  </a:lnTo>
                  <a:lnTo>
                    <a:pt x="9424" y="1302"/>
                  </a:lnTo>
                  <a:lnTo>
                    <a:pt x="9601" y="1448"/>
                  </a:lnTo>
                  <a:lnTo>
                    <a:pt x="9601" y="1734"/>
                  </a:lnTo>
                  <a:lnTo>
                    <a:pt x="9511" y="2026"/>
                  </a:lnTo>
                  <a:lnTo>
                    <a:pt x="9511" y="2311"/>
                  </a:lnTo>
                  <a:lnTo>
                    <a:pt x="9645" y="2604"/>
                  </a:lnTo>
                  <a:lnTo>
                    <a:pt x="9818" y="2604"/>
                  </a:lnTo>
                  <a:lnTo>
                    <a:pt x="9991" y="2670"/>
                  </a:lnTo>
                  <a:lnTo>
                    <a:pt x="10168" y="2962"/>
                  </a:lnTo>
                  <a:lnTo>
                    <a:pt x="9948" y="3248"/>
                  </a:lnTo>
                  <a:lnTo>
                    <a:pt x="9775" y="3321"/>
                  </a:lnTo>
                  <a:lnTo>
                    <a:pt x="9688" y="3613"/>
                  </a:lnTo>
                  <a:lnTo>
                    <a:pt x="9688" y="3899"/>
                  </a:lnTo>
                  <a:lnTo>
                    <a:pt x="9601" y="4191"/>
                  </a:lnTo>
                  <a:lnTo>
                    <a:pt x="9467" y="4477"/>
                  </a:lnTo>
                  <a:lnTo>
                    <a:pt x="9121" y="4769"/>
                  </a:lnTo>
                  <a:lnTo>
                    <a:pt x="9078" y="5055"/>
                  </a:lnTo>
                  <a:lnTo>
                    <a:pt x="9078" y="5347"/>
                  </a:lnTo>
                  <a:lnTo>
                    <a:pt x="9121" y="5632"/>
                  </a:lnTo>
                  <a:lnTo>
                    <a:pt x="9294" y="5706"/>
                  </a:lnTo>
                  <a:lnTo>
                    <a:pt x="9467" y="5706"/>
                  </a:lnTo>
                  <a:lnTo>
                    <a:pt x="9645" y="5632"/>
                  </a:lnTo>
                  <a:lnTo>
                    <a:pt x="9991" y="6071"/>
                  </a:lnTo>
                  <a:lnTo>
                    <a:pt x="10168" y="5925"/>
                  </a:lnTo>
                  <a:lnTo>
                    <a:pt x="10212" y="5632"/>
                  </a:lnTo>
                  <a:lnTo>
                    <a:pt x="10212" y="4769"/>
                  </a:lnTo>
                  <a:lnTo>
                    <a:pt x="10385" y="4696"/>
                  </a:lnTo>
                  <a:lnTo>
                    <a:pt x="10562" y="4769"/>
                  </a:lnTo>
                  <a:lnTo>
                    <a:pt x="10735" y="4915"/>
                  </a:lnTo>
                  <a:lnTo>
                    <a:pt x="10908" y="4982"/>
                  </a:lnTo>
                  <a:lnTo>
                    <a:pt x="11086" y="4696"/>
                  </a:lnTo>
                  <a:lnTo>
                    <a:pt x="11129" y="4404"/>
                  </a:lnTo>
                  <a:lnTo>
                    <a:pt x="11129" y="4118"/>
                  </a:lnTo>
                  <a:lnTo>
                    <a:pt x="10951" y="3899"/>
                  </a:lnTo>
                  <a:lnTo>
                    <a:pt x="10778" y="3899"/>
                  </a:lnTo>
                  <a:lnTo>
                    <a:pt x="10605" y="3759"/>
                  </a:lnTo>
                  <a:lnTo>
                    <a:pt x="10514" y="3467"/>
                  </a:lnTo>
                  <a:lnTo>
                    <a:pt x="10514" y="2816"/>
                  </a:lnTo>
                  <a:lnTo>
                    <a:pt x="10428" y="2458"/>
                  </a:lnTo>
                  <a:lnTo>
                    <a:pt x="10385" y="2165"/>
                  </a:lnTo>
                  <a:lnTo>
                    <a:pt x="10562" y="2026"/>
                  </a:lnTo>
                  <a:lnTo>
                    <a:pt x="11086" y="2026"/>
                  </a:lnTo>
                  <a:lnTo>
                    <a:pt x="11259" y="2092"/>
                  </a:lnTo>
                  <a:lnTo>
                    <a:pt x="11432" y="1807"/>
                  </a:lnTo>
                  <a:lnTo>
                    <a:pt x="11562" y="1514"/>
                  </a:lnTo>
                  <a:lnTo>
                    <a:pt x="11739" y="1375"/>
                  </a:lnTo>
                  <a:lnTo>
                    <a:pt x="11912" y="1302"/>
                  </a:lnTo>
                  <a:lnTo>
                    <a:pt x="12089" y="1083"/>
                  </a:lnTo>
                  <a:lnTo>
                    <a:pt x="12262" y="937"/>
                  </a:lnTo>
                  <a:lnTo>
                    <a:pt x="12436" y="1083"/>
                  </a:lnTo>
                  <a:lnTo>
                    <a:pt x="12613" y="1302"/>
                  </a:lnTo>
                  <a:lnTo>
                    <a:pt x="12959" y="1156"/>
                  </a:lnTo>
                  <a:lnTo>
                    <a:pt x="13137" y="1083"/>
                  </a:lnTo>
                  <a:lnTo>
                    <a:pt x="13310" y="1302"/>
                  </a:lnTo>
                  <a:lnTo>
                    <a:pt x="13483" y="1448"/>
                  </a:lnTo>
                  <a:lnTo>
                    <a:pt x="13703" y="1375"/>
                  </a:lnTo>
                  <a:lnTo>
                    <a:pt x="13876" y="1302"/>
                  </a:lnTo>
                  <a:lnTo>
                    <a:pt x="14050" y="1448"/>
                  </a:lnTo>
                  <a:lnTo>
                    <a:pt x="14136" y="1734"/>
                  </a:lnTo>
                  <a:lnTo>
                    <a:pt x="14136" y="2026"/>
                  </a:lnTo>
                  <a:lnTo>
                    <a:pt x="14093" y="2311"/>
                  </a:lnTo>
                  <a:lnTo>
                    <a:pt x="13963" y="2604"/>
                  </a:lnTo>
                  <a:lnTo>
                    <a:pt x="13876" y="2889"/>
                  </a:lnTo>
                  <a:lnTo>
                    <a:pt x="13833" y="3182"/>
                  </a:lnTo>
                  <a:lnTo>
                    <a:pt x="13660" y="3394"/>
                  </a:lnTo>
                  <a:lnTo>
                    <a:pt x="13876" y="3613"/>
                  </a:lnTo>
                  <a:lnTo>
                    <a:pt x="14050" y="3686"/>
                  </a:lnTo>
                  <a:lnTo>
                    <a:pt x="14227" y="3759"/>
                  </a:lnTo>
                  <a:lnTo>
                    <a:pt x="14357" y="4045"/>
                  </a:lnTo>
                  <a:lnTo>
                    <a:pt x="14487" y="4337"/>
                  </a:lnTo>
                  <a:lnTo>
                    <a:pt x="14313" y="4477"/>
                  </a:lnTo>
                  <a:lnTo>
                    <a:pt x="13963" y="4477"/>
                  </a:lnTo>
                  <a:lnTo>
                    <a:pt x="13790" y="4696"/>
                  </a:lnTo>
                  <a:lnTo>
                    <a:pt x="13747" y="4982"/>
                  </a:lnTo>
                  <a:lnTo>
                    <a:pt x="13569" y="5201"/>
                  </a:lnTo>
                  <a:lnTo>
                    <a:pt x="12042" y="5201"/>
                  </a:lnTo>
                  <a:lnTo>
                    <a:pt x="11869" y="5347"/>
                  </a:lnTo>
                  <a:lnTo>
                    <a:pt x="11825" y="5632"/>
                  </a:lnTo>
                  <a:lnTo>
                    <a:pt x="12042" y="5852"/>
                  </a:lnTo>
                  <a:lnTo>
                    <a:pt x="12219" y="5852"/>
                  </a:lnTo>
                  <a:lnTo>
                    <a:pt x="12392" y="5779"/>
                  </a:lnTo>
                  <a:lnTo>
                    <a:pt x="12479" y="6071"/>
                  </a:lnTo>
                  <a:lnTo>
                    <a:pt x="12522" y="6356"/>
                  </a:lnTo>
                  <a:lnTo>
                    <a:pt x="12522" y="6715"/>
                  </a:lnTo>
                  <a:lnTo>
                    <a:pt x="12565" y="7007"/>
                  </a:lnTo>
                  <a:lnTo>
                    <a:pt x="12873" y="7007"/>
                  </a:lnTo>
                  <a:lnTo>
                    <a:pt x="13046" y="6934"/>
                  </a:lnTo>
                  <a:lnTo>
                    <a:pt x="13223" y="6861"/>
                  </a:lnTo>
                  <a:lnTo>
                    <a:pt x="13396" y="7007"/>
                  </a:lnTo>
                  <a:lnTo>
                    <a:pt x="13569" y="7007"/>
                  </a:lnTo>
                  <a:lnTo>
                    <a:pt x="13703" y="6715"/>
                  </a:lnTo>
                  <a:lnTo>
                    <a:pt x="13876" y="6576"/>
                  </a:lnTo>
                  <a:lnTo>
                    <a:pt x="14050" y="6430"/>
                  </a:lnTo>
                  <a:lnTo>
                    <a:pt x="14227" y="6283"/>
                  </a:lnTo>
                  <a:lnTo>
                    <a:pt x="14443" y="6356"/>
                  </a:lnTo>
                  <a:lnTo>
                    <a:pt x="14616" y="6649"/>
                  </a:lnTo>
                  <a:lnTo>
                    <a:pt x="14794" y="6861"/>
                  </a:lnTo>
                  <a:lnTo>
                    <a:pt x="15140" y="6861"/>
                  </a:lnTo>
                  <a:lnTo>
                    <a:pt x="15317" y="6715"/>
                  </a:lnTo>
                  <a:lnTo>
                    <a:pt x="15490" y="6649"/>
                  </a:lnTo>
                  <a:lnTo>
                    <a:pt x="15663" y="6649"/>
                  </a:lnTo>
                  <a:lnTo>
                    <a:pt x="15841" y="6715"/>
                  </a:lnTo>
                  <a:lnTo>
                    <a:pt x="15927" y="7080"/>
                  </a:lnTo>
                  <a:lnTo>
                    <a:pt x="15971" y="7366"/>
                  </a:lnTo>
                  <a:lnTo>
                    <a:pt x="15971" y="7658"/>
                  </a:lnTo>
                  <a:lnTo>
                    <a:pt x="15927" y="7944"/>
                  </a:lnTo>
                  <a:lnTo>
                    <a:pt x="16057" y="8236"/>
                  </a:lnTo>
                  <a:lnTo>
                    <a:pt x="16187" y="8522"/>
                  </a:lnTo>
                  <a:lnTo>
                    <a:pt x="16187" y="9173"/>
                  </a:lnTo>
                  <a:lnTo>
                    <a:pt x="16235" y="9465"/>
                  </a:lnTo>
                  <a:lnTo>
                    <a:pt x="16235" y="9751"/>
                  </a:lnTo>
                  <a:lnTo>
                    <a:pt x="16014" y="9897"/>
                  </a:lnTo>
                  <a:lnTo>
                    <a:pt x="15754" y="9970"/>
                  </a:lnTo>
                  <a:lnTo>
                    <a:pt x="15620" y="10255"/>
                  </a:lnTo>
                  <a:lnTo>
                    <a:pt x="15620" y="10548"/>
                  </a:lnTo>
                  <a:lnTo>
                    <a:pt x="15663" y="10833"/>
                  </a:lnTo>
                  <a:lnTo>
                    <a:pt x="15841" y="11052"/>
                  </a:lnTo>
                  <a:lnTo>
                    <a:pt x="16014" y="11199"/>
                  </a:lnTo>
                  <a:lnTo>
                    <a:pt x="16187" y="11125"/>
                  </a:lnTo>
                  <a:lnTo>
                    <a:pt x="16364" y="10979"/>
                  </a:lnTo>
                  <a:lnTo>
                    <a:pt x="16537" y="11052"/>
                  </a:lnTo>
                  <a:lnTo>
                    <a:pt x="16624" y="11345"/>
                  </a:lnTo>
                  <a:lnTo>
                    <a:pt x="16667" y="11630"/>
                  </a:lnTo>
                  <a:lnTo>
                    <a:pt x="16537" y="11923"/>
                  </a:lnTo>
                  <a:lnTo>
                    <a:pt x="16537" y="12208"/>
                  </a:lnTo>
                  <a:lnTo>
                    <a:pt x="16581" y="12567"/>
                  </a:lnTo>
                  <a:lnTo>
                    <a:pt x="16758" y="12640"/>
                  </a:lnTo>
                  <a:lnTo>
                    <a:pt x="16845" y="12932"/>
                  </a:lnTo>
                  <a:lnTo>
                    <a:pt x="17061" y="13078"/>
                  </a:lnTo>
                  <a:lnTo>
                    <a:pt x="17282" y="13078"/>
                  </a:lnTo>
                  <a:lnTo>
                    <a:pt x="17498" y="13005"/>
                  </a:lnTo>
                  <a:lnTo>
                    <a:pt x="17849" y="13005"/>
                  </a:lnTo>
                  <a:lnTo>
                    <a:pt x="17892" y="12713"/>
                  </a:lnTo>
                  <a:lnTo>
                    <a:pt x="17892" y="12427"/>
                  </a:lnTo>
                  <a:lnTo>
                    <a:pt x="18065" y="12135"/>
                  </a:lnTo>
                  <a:lnTo>
                    <a:pt x="18065" y="11849"/>
                  </a:lnTo>
                  <a:lnTo>
                    <a:pt x="18238" y="11630"/>
                  </a:lnTo>
                  <a:lnTo>
                    <a:pt x="18415" y="11411"/>
                  </a:lnTo>
                  <a:lnTo>
                    <a:pt x="18415" y="10833"/>
                  </a:lnTo>
                  <a:lnTo>
                    <a:pt x="18502" y="10548"/>
                  </a:lnTo>
                  <a:lnTo>
                    <a:pt x="18675" y="10401"/>
                  </a:lnTo>
                  <a:lnTo>
                    <a:pt x="18809" y="10767"/>
                  </a:lnTo>
                  <a:lnTo>
                    <a:pt x="18982" y="10979"/>
                  </a:lnTo>
                  <a:lnTo>
                    <a:pt x="19155" y="10906"/>
                  </a:lnTo>
                  <a:lnTo>
                    <a:pt x="19333" y="10833"/>
                  </a:lnTo>
                  <a:lnTo>
                    <a:pt x="19506" y="10906"/>
                  </a:lnTo>
                  <a:lnTo>
                    <a:pt x="19679" y="11052"/>
                  </a:lnTo>
                  <a:lnTo>
                    <a:pt x="19856" y="10833"/>
                  </a:lnTo>
                  <a:lnTo>
                    <a:pt x="19856" y="10548"/>
                  </a:lnTo>
                  <a:lnTo>
                    <a:pt x="19900" y="10255"/>
                  </a:lnTo>
                  <a:lnTo>
                    <a:pt x="20073" y="10116"/>
                  </a:lnTo>
                  <a:lnTo>
                    <a:pt x="20246" y="10116"/>
                  </a:lnTo>
                  <a:lnTo>
                    <a:pt x="20337" y="9824"/>
                  </a:lnTo>
                  <a:lnTo>
                    <a:pt x="20337" y="9538"/>
                  </a:lnTo>
                  <a:lnTo>
                    <a:pt x="20423" y="9246"/>
                  </a:lnTo>
                  <a:lnTo>
                    <a:pt x="20596" y="9033"/>
                  </a:lnTo>
                  <a:lnTo>
                    <a:pt x="20769" y="8960"/>
                  </a:lnTo>
                  <a:lnTo>
                    <a:pt x="20947" y="8960"/>
                  </a:lnTo>
                  <a:lnTo>
                    <a:pt x="21120" y="8741"/>
                  </a:lnTo>
                  <a:lnTo>
                    <a:pt x="21293" y="8668"/>
                  </a:lnTo>
                  <a:lnTo>
                    <a:pt x="21470" y="8668"/>
                  </a:lnTo>
                  <a:lnTo>
                    <a:pt x="21600" y="9033"/>
                  </a:lnTo>
                  <a:lnTo>
                    <a:pt x="21600" y="10189"/>
                  </a:lnTo>
                  <a:lnTo>
                    <a:pt x="21470" y="10475"/>
                  </a:lnTo>
                  <a:lnTo>
                    <a:pt x="21293" y="10401"/>
                  </a:lnTo>
                  <a:lnTo>
                    <a:pt x="21120" y="10255"/>
                  </a:lnTo>
                  <a:lnTo>
                    <a:pt x="20947" y="10328"/>
                  </a:lnTo>
                  <a:lnTo>
                    <a:pt x="20813" y="10621"/>
                  </a:lnTo>
                  <a:lnTo>
                    <a:pt x="20639" y="10833"/>
                  </a:lnTo>
                  <a:lnTo>
                    <a:pt x="20553" y="11125"/>
                  </a:lnTo>
                  <a:lnTo>
                    <a:pt x="20553" y="11411"/>
                  </a:lnTo>
                  <a:lnTo>
                    <a:pt x="20466" y="11703"/>
                  </a:lnTo>
                  <a:lnTo>
                    <a:pt x="20337" y="11989"/>
                  </a:lnTo>
                  <a:lnTo>
                    <a:pt x="20159" y="12281"/>
                  </a:lnTo>
                  <a:lnTo>
                    <a:pt x="20073" y="12567"/>
                  </a:lnTo>
                  <a:lnTo>
                    <a:pt x="20073" y="12859"/>
                  </a:lnTo>
                  <a:lnTo>
                    <a:pt x="19900" y="12859"/>
                  </a:lnTo>
                  <a:lnTo>
                    <a:pt x="19813" y="13218"/>
                  </a:lnTo>
                  <a:lnTo>
                    <a:pt x="19813" y="13796"/>
                  </a:lnTo>
                  <a:lnTo>
                    <a:pt x="19722" y="14088"/>
                  </a:lnTo>
                  <a:lnTo>
                    <a:pt x="19549" y="14161"/>
                  </a:lnTo>
                  <a:lnTo>
                    <a:pt x="19376" y="14161"/>
                  </a:lnTo>
                  <a:lnTo>
                    <a:pt x="19199" y="14234"/>
                  </a:lnTo>
                  <a:lnTo>
                    <a:pt x="19112" y="14520"/>
                  </a:lnTo>
                  <a:lnTo>
                    <a:pt x="18939" y="14739"/>
                  </a:lnTo>
                  <a:lnTo>
                    <a:pt x="18939" y="15390"/>
                  </a:lnTo>
                  <a:lnTo>
                    <a:pt x="18809" y="15675"/>
                  </a:lnTo>
                  <a:lnTo>
                    <a:pt x="18632" y="16041"/>
                  </a:lnTo>
                  <a:lnTo>
                    <a:pt x="18632" y="16399"/>
                  </a:lnTo>
                  <a:lnTo>
                    <a:pt x="18459" y="16545"/>
                  </a:lnTo>
                  <a:lnTo>
                    <a:pt x="17935" y="16545"/>
                  </a:lnTo>
                  <a:lnTo>
                    <a:pt x="17762" y="16618"/>
                  </a:lnTo>
                  <a:lnTo>
                    <a:pt x="17585" y="16685"/>
                  </a:lnTo>
                  <a:lnTo>
                    <a:pt x="17412" y="16545"/>
                  </a:lnTo>
                  <a:lnTo>
                    <a:pt x="17238" y="16326"/>
                  </a:lnTo>
                  <a:lnTo>
                    <a:pt x="16888" y="16326"/>
                  </a:lnTo>
                  <a:lnTo>
                    <a:pt x="16667" y="16472"/>
                  </a:lnTo>
                  <a:lnTo>
                    <a:pt x="16321" y="16326"/>
                  </a:lnTo>
                  <a:lnTo>
                    <a:pt x="16187" y="16904"/>
                  </a:lnTo>
                  <a:lnTo>
                    <a:pt x="16014" y="17123"/>
                  </a:lnTo>
                  <a:lnTo>
                    <a:pt x="15841" y="17123"/>
                  </a:lnTo>
                  <a:lnTo>
                    <a:pt x="15798" y="16831"/>
                  </a:lnTo>
                  <a:lnTo>
                    <a:pt x="15841" y="16545"/>
                  </a:lnTo>
                  <a:lnTo>
                    <a:pt x="15841" y="15968"/>
                  </a:lnTo>
                  <a:lnTo>
                    <a:pt x="15447" y="15675"/>
                  </a:lnTo>
                  <a:lnTo>
                    <a:pt x="15404" y="15390"/>
                  </a:lnTo>
                  <a:lnTo>
                    <a:pt x="15447" y="15097"/>
                  </a:lnTo>
                  <a:lnTo>
                    <a:pt x="15534" y="14812"/>
                  </a:lnTo>
                  <a:lnTo>
                    <a:pt x="15577" y="14446"/>
                  </a:lnTo>
                  <a:lnTo>
                    <a:pt x="15577" y="14088"/>
                  </a:lnTo>
                  <a:lnTo>
                    <a:pt x="15534" y="13796"/>
                  </a:lnTo>
                  <a:lnTo>
                    <a:pt x="15490" y="13437"/>
                  </a:lnTo>
                  <a:lnTo>
                    <a:pt x="15490" y="13145"/>
                  </a:lnTo>
                  <a:lnTo>
                    <a:pt x="15361" y="12859"/>
                  </a:lnTo>
                  <a:lnTo>
                    <a:pt x="15274" y="12567"/>
                  </a:lnTo>
                  <a:lnTo>
                    <a:pt x="15361" y="12281"/>
                  </a:lnTo>
                  <a:lnTo>
                    <a:pt x="15447" y="11989"/>
                  </a:lnTo>
                  <a:lnTo>
                    <a:pt x="15490" y="11703"/>
                  </a:lnTo>
                  <a:lnTo>
                    <a:pt x="15447" y="11125"/>
                  </a:lnTo>
                  <a:lnTo>
                    <a:pt x="15447" y="10833"/>
                  </a:lnTo>
                  <a:lnTo>
                    <a:pt x="15404" y="10475"/>
                  </a:lnTo>
                  <a:lnTo>
                    <a:pt x="15231" y="10255"/>
                  </a:lnTo>
                  <a:lnTo>
                    <a:pt x="15010" y="10401"/>
                  </a:lnTo>
                  <a:lnTo>
                    <a:pt x="14837" y="10548"/>
                  </a:lnTo>
                  <a:lnTo>
                    <a:pt x="14664" y="10548"/>
                  </a:lnTo>
                  <a:lnTo>
                    <a:pt x="14487" y="10401"/>
                  </a:lnTo>
                  <a:lnTo>
                    <a:pt x="14313" y="10255"/>
                  </a:lnTo>
                  <a:lnTo>
                    <a:pt x="14136" y="10475"/>
                  </a:lnTo>
                  <a:lnTo>
                    <a:pt x="14006" y="10767"/>
                  </a:lnTo>
                  <a:lnTo>
                    <a:pt x="13833" y="10833"/>
                  </a:lnTo>
                  <a:lnTo>
                    <a:pt x="13612" y="10694"/>
                  </a:lnTo>
                  <a:lnTo>
                    <a:pt x="13439" y="10621"/>
                  </a:lnTo>
                  <a:lnTo>
                    <a:pt x="13266" y="10906"/>
                  </a:lnTo>
                  <a:lnTo>
                    <a:pt x="13180" y="11199"/>
                  </a:lnTo>
                  <a:lnTo>
                    <a:pt x="13089" y="11484"/>
                  </a:lnTo>
                  <a:lnTo>
                    <a:pt x="13002" y="11776"/>
                  </a:lnTo>
                  <a:lnTo>
                    <a:pt x="12959" y="12062"/>
                  </a:lnTo>
                  <a:lnTo>
                    <a:pt x="12565" y="12062"/>
                  </a:lnTo>
                  <a:lnTo>
                    <a:pt x="12522" y="11776"/>
                  </a:lnTo>
                  <a:lnTo>
                    <a:pt x="12565" y="11484"/>
                  </a:lnTo>
                  <a:lnTo>
                    <a:pt x="12565" y="11199"/>
                  </a:lnTo>
                  <a:lnTo>
                    <a:pt x="12219" y="11052"/>
                  </a:lnTo>
                  <a:lnTo>
                    <a:pt x="12176" y="10694"/>
                  </a:lnTo>
                  <a:lnTo>
                    <a:pt x="12219" y="10401"/>
                  </a:lnTo>
                  <a:lnTo>
                    <a:pt x="12219" y="9751"/>
                  </a:lnTo>
                  <a:lnTo>
                    <a:pt x="12262" y="9465"/>
                  </a:lnTo>
                  <a:lnTo>
                    <a:pt x="12262" y="9173"/>
                  </a:lnTo>
                  <a:lnTo>
                    <a:pt x="12089" y="9033"/>
                  </a:lnTo>
                  <a:lnTo>
                    <a:pt x="11912" y="8887"/>
                  </a:lnTo>
                  <a:lnTo>
                    <a:pt x="11518" y="8887"/>
                  </a:lnTo>
                  <a:lnTo>
                    <a:pt x="11345" y="8668"/>
                  </a:lnTo>
                  <a:lnTo>
                    <a:pt x="11172" y="8595"/>
                  </a:lnTo>
                  <a:lnTo>
                    <a:pt x="10908" y="8595"/>
                  </a:lnTo>
                  <a:lnTo>
                    <a:pt x="10778" y="8887"/>
                  </a:lnTo>
                  <a:lnTo>
                    <a:pt x="10605" y="9173"/>
                  </a:lnTo>
                  <a:lnTo>
                    <a:pt x="10605" y="9751"/>
                  </a:lnTo>
                  <a:lnTo>
                    <a:pt x="10428" y="10043"/>
                  </a:lnTo>
                  <a:lnTo>
                    <a:pt x="10385" y="10328"/>
                  </a:lnTo>
                  <a:lnTo>
                    <a:pt x="10212" y="10401"/>
                  </a:lnTo>
                  <a:lnTo>
                    <a:pt x="10038" y="10328"/>
                  </a:lnTo>
                  <a:lnTo>
                    <a:pt x="9861" y="10475"/>
                  </a:lnTo>
                  <a:lnTo>
                    <a:pt x="9688" y="10621"/>
                  </a:lnTo>
                  <a:lnTo>
                    <a:pt x="9645" y="10979"/>
                  </a:lnTo>
                  <a:lnTo>
                    <a:pt x="9688" y="11272"/>
                  </a:lnTo>
                  <a:lnTo>
                    <a:pt x="9688" y="11557"/>
                  </a:lnTo>
                  <a:lnTo>
                    <a:pt x="9601" y="11849"/>
                  </a:lnTo>
                  <a:lnTo>
                    <a:pt x="9467" y="12135"/>
                  </a:lnTo>
                  <a:lnTo>
                    <a:pt x="9424" y="12427"/>
                  </a:lnTo>
                  <a:lnTo>
                    <a:pt x="9381" y="12713"/>
                  </a:lnTo>
                  <a:lnTo>
                    <a:pt x="9381" y="13005"/>
                  </a:lnTo>
                  <a:lnTo>
                    <a:pt x="9337" y="13291"/>
                  </a:lnTo>
                  <a:lnTo>
                    <a:pt x="9208" y="13583"/>
                  </a:lnTo>
                  <a:lnTo>
                    <a:pt x="9035" y="13869"/>
                  </a:lnTo>
                  <a:lnTo>
                    <a:pt x="8857" y="13869"/>
                  </a:lnTo>
                  <a:lnTo>
                    <a:pt x="8684" y="13796"/>
                  </a:lnTo>
                  <a:lnTo>
                    <a:pt x="8511" y="13942"/>
                  </a:lnTo>
                  <a:lnTo>
                    <a:pt x="8334" y="14234"/>
                  </a:lnTo>
                  <a:lnTo>
                    <a:pt x="8204" y="14593"/>
                  </a:lnTo>
                  <a:lnTo>
                    <a:pt x="8204" y="15463"/>
                  </a:lnTo>
                  <a:lnTo>
                    <a:pt x="8161" y="15748"/>
                  </a:lnTo>
                  <a:lnTo>
                    <a:pt x="8290" y="16041"/>
                  </a:lnTo>
                  <a:lnTo>
                    <a:pt x="8463" y="16253"/>
                  </a:lnTo>
                  <a:lnTo>
                    <a:pt x="8511" y="16545"/>
                  </a:lnTo>
                  <a:lnTo>
                    <a:pt x="8420" y="16831"/>
                  </a:lnTo>
                  <a:lnTo>
                    <a:pt x="8334" y="17196"/>
                  </a:lnTo>
                  <a:lnTo>
                    <a:pt x="8117" y="17336"/>
                  </a:lnTo>
                  <a:lnTo>
                    <a:pt x="7940" y="17336"/>
                  </a:lnTo>
                  <a:lnTo>
                    <a:pt x="7767" y="17555"/>
                  </a:lnTo>
                  <a:lnTo>
                    <a:pt x="7416" y="17555"/>
                  </a:lnTo>
                  <a:lnTo>
                    <a:pt x="7243" y="17409"/>
                  </a:lnTo>
                  <a:lnTo>
                    <a:pt x="7070" y="17409"/>
                  </a:lnTo>
                  <a:lnTo>
                    <a:pt x="6893" y="17555"/>
                  </a:lnTo>
                  <a:lnTo>
                    <a:pt x="6720" y="17196"/>
                  </a:lnTo>
                  <a:lnTo>
                    <a:pt x="6676" y="16904"/>
                  </a:lnTo>
                  <a:lnTo>
                    <a:pt x="6460" y="16904"/>
                  </a:lnTo>
                  <a:lnTo>
                    <a:pt x="6369" y="16618"/>
                  </a:lnTo>
                  <a:lnTo>
                    <a:pt x="6023" y="16180"/>
                  </a:lnTo>
                  <a:lnTo>
                    <a:pt x="5846" y="16180"/>
                  </a:lnTo>
                  <a:lnTo>
                    <a:pt x="5673" y="16107"/>
                  </a:lnTo>
                  <a:lnTo>
                    <a:pt x="5500" y="16041"/>
                  </a:lnTo>
                  <a:lnTo>
                    <a:pt x="5279" y="16326"/>
                  </a:lnTo>
                  <a:lnTo>
                    <a:pt x="5365" y="16041"/>
                  </a:lnTo>
                </a:path>
              </a:pathLst>
            </a:custGeom>
            <a:solidFill>
              <a:srgbClr val="585858"/>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9" name="AutoShape 9"/>
            <p:cNvSpPr/>
            <p:nvPr/>
          </p:nvSpPr>
          <p:spPr>
            <a:xfrm>
              <a:off x="449772" y="494727"/>
              <a:ext cx="1066432" cy="960828"/>
            </a:xfrm>
            <a:custGeom>
              <a:avLst/>
              <a:gdLst/>
              <a:ahLst/>
              <a:cxnLst>
                <a:cxn ang="0">
                  <a:pos x="wd2" y="hd2"/>
                </a:cxn>
                <a:cxn ang="5400000">
                  <a:pos x="wd2" y="hd2"/>
                </a:cxn>
                <a:cxn ang="10800000">
                  <a:pos x="wd2" y="hd2"/>
                </a:cxn>
                <a:cxn ang="16200000">
                  <a:pos x="wd2" y="hd2"/>
                </a:cxn>
              </a:cxnLst>
              <a:rect l="0" t="0" r="r" b="b"/>
              <a:pathLst>
                <a:path w="21600" h="21600" extrusionOk="0">
                  <a:moveTo>
                    <a:pt x="4314" y="0"/>
                  </a:moveTo>
                  <a:lnTo>
                    <a:pt x="4957" y="1574"/>
                  </a:lnTo>
                  <a:lnTo>
                    <a:pt x="5408" y="2611"/>
                  </a:lnTo>
                  <a:lnTo>
                    <a:pt x="5408" y="4685"/>
                  </a:lnTo>
                  <a:lnTo>
                    <a:pt x="5601" y="5722"/>
                  </a:lnTo>
                  <a:lnTo>
                    <a:pt x="5827" y="6759"/>
                  </a:lnTo>
                  <a:lnTo>
                    <a:pt x="6470" y="8082"/>
                  </a:lnTo>
                  <a:lnTo>
                    <a:pt x="6470" y="9370"/>
                  </a:lnTo>
                  <a:lnTo>
                    <a:pt x="6921" y="11444"/>
                  </a:lnTo>
                  <a:lnTo>
                    <a:pt x="7114" y="12481"/>
                  </a:lnTo>
                  <a:lnTo>
                    <a:pt x="7114" y="13804"/>
                  </a:lnTo>
                  <a:lnTo>
                    <a:pt x="7339" y="14841"/>
                  </a:lnTo>
                  <a:lnTo>
                    <a:pt x="7339" y="15878"/>
                  </a:lnTo>
                  <a:lnTo>
                    <a:pt x="7114" y="16915"/>
                  </a:lnTo>
                  <a:lnTo>
                    <a:pt x="7339" y="17952"/>
                  </a:lnTo>
                  <a:lnTo>
                    <a:pt x="6470" y="18739"/>
                  </a:lnTo>
                  <a:lnTo>
                    <a:pt x="5601" y="17702"/>
                  </a:lnTo>
                  <a:lnTo>
                    <a:pt x="5183" y="16665"/>
                  </a:lnTo>
                  <a:lnTo>
                    <a:pt x="4314" y="15628"/>
                  </a:lnTo>
                  <a:lnTo>
                    <a:pt x="2607" y="15628"/>
                  </a:lnTo>
                  <a:lnTo>
                    <a:pt x="1738" y="15091"/>
                  </a:lnTo>
                  <a:lnTo>
                    <a:pt x="869" y="14591"/>
                  </a:lnTo>
                  <a:lnTo>
                    <a:pt x="0" y="14591"/>
                  </a:lnTo>
                  <a:lnTo>
                    <a:pt x="869" y="15091"/>
                  </a:lnTo>
                  <a:lnTo>
                    <a:pt x="1738" y="16128"/>
                  </a:lnTo>
                  <a:lnTo>
                    <a:pt x="2607" y="16128"/>
                  </a:lnTo>
                  <a:lnTo>
                    <a:pt x="3444" y="16379"/>
                  </a:lnTo>
                  <a:lnTo>
                    <a:pt x="4314" y="16379"/>
                  </a:lnTo>
                  <a:lnTo>
                    <a:pt x="4764" y="17452"/>
                  </a:lnTo>
                  <a:lnTo>
                    <a:pt x="5408" y="18489"/>
                  </a:lnTo>
                  <a:lnTo>
                    <a:pt x="5827" y="19526"/>
                  </a:lnTo>
                  <a:lnTo>
                    <a:pt x="6696" y="19526"/>
                  </a:lnTo>
                  <a:lnTo>
                    <a:pt x="7565" y="18989"/>
                  </a:lnTo>
                  <a:lnTo>
                    <a:pt x="8434" y="18739"/>
                  </a:lnTo>
                  <a:lnTo>
                    <a:pt x="9303" y="19526"/>
                  </a:lnTo>
                  <a:lnTo>
                    <a:pt x="10140" y="20026"/>
                  </a:lnTo>
                  <a:lnTo>
                    <a:pt x="11009" y="20813"/>
                  </a:lnTo>
                  <a:lnTo>
                    <a:pt x="11878" y="21350"/>
                  </a:lnTo>
                  <a:lnTo>
                    <a:pt x="13810" y="21350"/>
                  </a:lnTo>
                  <a:lnTo>
                    <a:pt x="15548" y="21600"/>
                  </a:lnTo>
                  <a:lnTo>
                    <a:pt x="16417" y="21600"/>
                  </a:lnTo>
                  <a:lnTo>
                    <a:pt x="17512" y="21064"/>
                  </a:lnTo>
                  <a:lnTo>
                    <a:pt x="18349" y="21064"/>
                  </a:lnTo>
                  <a:lnTo>
                    <a:pt x="19443" y="20813"/>
                  </a:lnTo>
                  <a:lnTo>
                    <a:pt x="20506" y="20563"/>
                  </a:lnTo>
                  <a:lnTo>
                    <a:pt x="21600" y="20313"/>
                  </a:lnTo>
                  <a:lnTo>
                    <a:pt x="19443" y="20313"/>
                  </a:lnTo>
                  <a:lnTo>
                    <a:pt x="18156" y="20563"/>
                  </a:lnTo>
                  <a:lnTo>
                    <a:pt x="12973" y="20563"/>
                  </a:lnTo>
                  <a:lnTo>
                    <a:pt x="12104" y="20313"/>
                  </a:lnTo>
                  <a:lnTo>
                    <a:pt x="10365" y="18739"/>
                  </a:lnTo>
                  <a:lnTo>
                    <a:pt x="9496" y="18739"/>
                  </a:lnTo>
                  <a:lnTo>
                    <a:pt x="8627" y="18203"/>
                  </a:lnTo>
                  <a:lnTo>
                    <a:pt x="7983" y="17166"/>
                  </a:lnTo>
                  <a:lnTo>
                    <a:pt x="8209" y="16128"/>
                  </a:lnTo>
                  <a:lnTo>
                    <a:pt x="8209" y="13017"/>
                  </a:lnTo>
                  <a:lnTo>
                    <a:pt x="7983" y="11694"/>
                  </a:lnTo>
                  <a:lnTo>
                    <a:pt x="7983" y="10657"/>
                  </a:lnTo>
                  <a:lnTo>
                    <a:pt x="7790" y="9620"/>
                  </a:lnTo>
                  <a:lnTo>
                    <a:pt x="7339" y="8583"/>
                  </a:lnTo>
                  <a:lnTo>
                    <a:pt x="7339" y="7546"/>
                  </a:lnTo>
                  <a:lnTo>
                    <a:pt x="7114" y="6258"/>
                  </a:lnTo>
                  <a:lnTo>
                    <a:pt x="6470" y="5221"/>
                  </a:lnTo>
                  <a:lnTo>
                    <a:pt x="5183" y="4935"/>
                  </a:lnTo>
                  <a:lnTo>
                    <a:pt x="4539" y="3898"/>
                  </a:lnTo>
                  <a:lnTo>
                    <a:pt x="5183" y="2861"/>
                  </a:lnTo>
                  <a:lnTo>
                    <a:pt x="5183" y="1824"/>
                  </a:lnTo>
                  <a:lnTo>
                    <a:pt x="4539" y="787"/>
                  </a:lnTo>
                  <a:lnTo>
                    <a:pt x="4314" y="0"/>
                  </a:lnTo>
                </a:path>
              </a:pathLst>
            </a:custGeom>
            <a:solidFill>
              <a:srgbClr val="494949"/>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10" name="AutoShape 10"/>
            <p:cNvSpPr/>
            <p:nvPr/>
          </p:nvSpPr>
          <p:spPr>
            <a:xfrm>
              <a:off x="406861" y="276791"/>
              <a:ext cx="1803870" cy="4048504"/>
            </a:xfrm>
            <a:custGeom>
              <a:avLst/>
              <a:gdLst/>
              <a:ahLst/>
              <a:cxnLst>
                <a:cxn ang="0">
                  <a:pos x="wd2" y="hd2"/>
                </a:cxn>
                <a:cxn ang="5400000">
                  <a:pos x="wd2" y="hd2"/>
                </a:cxn>
                <a:cxn ang="10800000">
                  <a:pos x="wd2" y="hd2"/>
                </a:cxn>
                <a:cxn ang="16200000">
                  <a:pos x="wd2" y="hd2"/>
                </a:cxn>
              </a:cxnLst>
              <a:rect l="0" t="0" r="r" b="b"/>
              <a:pathLst>
                <a:path w="21600" h="21600" extrusionOk="0">
                  <a:moveTo>
                    <a:pt x="20706" y="0"/>
                  </a:moveTo>
                  <a:lnTo>
                    <a:pt x="21219" y="247"/>
                  </a:lnTo>
                  <a:lnTo>
                    <a:pt x="21467" y="493"/>
                  </a:lnTo>
                  <a:lnTo>
                    <a:pt x="21353" y="740"/>
                  </a:lnTo>
                  <a:lnTo>
                    <a:pt x="21086" y="987"/>
                  </a:lnTo>
                  <a:lnTo>
                    <a:pt x="20839" y="1234"/>
                  </a:lnTo>
                  <a:lnTo>
                    <a:pt x="20706" y="1540"/>
                  </a:lnTo>
                  <a:lnTo>
                    <a:pt x="20839" y="1787"/>
                  </a:lnTo>
                  <a:lnTo>
                    <a:pt x="20572" y="2033"/>
                  </a:lnTo>
                  <a:lnTo>
                    <a:pt x="20059" y="2220"/>
                  </a:lnTo>
                  <a:lnTo>
                    <a:pt x="20059" y="2714"/>
                  </a:lnTo>
                  <a:lnTo>
                    <a:pt x="19297" y="2714"/>
                  </a:lnTo>
                  <a:lnTo>
                    <a:pt x="19430" y="2961"/>
                  </a:lnTo>
                  <a:lnTo>
                    <a:pt x="19430" y="3207"/>
                  </a:lnTo>
                  <a:lnTo>
                    <a:pt x="19678" y="3454"/>
                  </a:lnTo>
                  <a:lnTo>
                    <a:pt x="19944" y="3701"/>
                  </a:lnTo>
                  <a:lnTo>
                    <a:pt x="20325" y="3947"/>
                  </a:lnTo>
                  <a:lnTo>
                    <a:pt x="20458" y="4194"/>
                  </a:lnTo>
                  <a:lnTo>
                    <a:pt x="20458" y="4688"/>
                  </a:lnTo>
                  <a:lnTo>
                    <a:pt x="20059" y="4934"/>
                  </a:lnTo>
                  <a:lnTo>
                    <a:pt x="20059" y="5428"/>
                  </a:lnTo>
                  <a:lnTo>
                    <a:pt x="19944" y="5674"/>
                  </a:lnTo>
                  <a:lnTo>
                    <a:pt x="19944" y="5921"/>
                  </a:lnTo>
                  <a:lnTo>
                    <a:pt x="19811" y="6168"/>
                  </a:lnTo>
                  <a:lnTo>
                    <a:pt x="19564" y="6414"/>
                  </a:lnTo>
                  <a:lnTo>
                    <a:pt x="19430" y="6661"/>
                  </a:lnTo>
                  <a:lnTo>
                    <a:pt x="18669" y="6848"/>
                  </a:lnTo>
                  <a:lnTo>
                    <a:pt x="18155" y="7095"/>
                  </a:lnTo>
                  <a:lnTo>
                    <a:pt x="17889" y="7588"/>
                  </a:lnTo>
                  <a:lnTo>
                    <a:pt x="17642" y="7835"/>
                  </a:lnTo>
                  <a:lnTo>
                    <a:pt x="17375" y="8329"/>
                  </a:lnTo>
                  <a:lnTo>
                    <a:pt x="17261" y="8575"/>
                  </a:lnTo>
                  <a:lnTo>
                    <a:pt x="16747" y="8822"/>
                  </a:lnTo>
                  <a:lnTo>
                    <a:pt x="16614" y="9069"/>
                  </a:lnTo>
                  <a:lnTo>
                    <a:pt x="16367" y="9384"/>
                  </a:lnTo>
                  <a:lnTo>
                    <a:pt x="16233" y="9630"/>
                  </a:lnTo>
                  <a:lnTo>
                    <a:pt x="15967" y="9877"/>
                  </a:lnTo>
                  <a:lnTo>
                    <a:pt x="15472" y="10370"/>
                  </a:lnTo>
                  <a:lnTo>
                    <a:pt x="15072" y="10617"/>
                  </a:lnTo>
                  <a:lnTo>
                    <a:pt x="14692" y="10864"/>
                  </a:lnTo>
                  <a:lnTo>
                    <a:pt x="14178" y="11051"/>
                  </a:lnTo>
                  <a:lnTo>
                    <a:pt x="13683" y="11170"/>
                  </a:lnTo>
                  <a:lnTo>
                    <a:pt x="13169" y="11230"/>
                  </a:lnTo>
                  <a:lnTo>
                    <a:pt x="12656" y="11298"/>
                  </a:lnTo>
                  <a:lnTo>
                    <a:pt x="12142" y="11298"/>
                  </a:lnTo>
                  <a:lnTo>
                    <a:pt x="11628" y="11230"/>
                  </a:lnTo>
                  <a:lnTo>
                    <a:pt x="8564" y="11230"/>
                  </a:lnTo>
                  <a:lnTo>
                    <a:pt x="8050" y="11476"/>
                  </a:lnTo>
                  <a:lnTo>
                    <a:pt x="7536" y="11604"/>
                  </a:lnTo>
                  <a:lnTo>
                    <a:pt x="6014" y="10617"/>
                  </a:lnTo>
                  <a:lnTo>
                    <a:pt x="5500" y="10489"/>
                  </a:lnTo>
                  <a:lnTo>
                    <a:pt x="4986" y="10370"/>
                  </a:lnTo>
                  <a:lnTo>
                    <a:pt x="4472" y="10124"/>
                  </a:lnTo>
                  <a:lnTo>
                    <a:pt x="3958" y="9996"/>
                  </a:lnTo>
                  <a:lnTo>
                    <a:pt x="3445" y="9937"/>
                  </a:lnTo>
                  <a:lnTo>
                    <a:pt x="2931" y="9937"/>
                  </a:lnTo>
                  <a:lnTo>
                    <a:pt x="2436" y="9996"/>
                  </a:lnTo>
                  <a:lnTo>
                    <a:pt x="1408" y="9996"/>
                  </a:lnTo>
                  <a:lnTo>
                    <a:pt x="761" y="9937"/>
                  </a:lnTo>
                  <a:lnTo>
                    <a:pt x="247" y="9877"/>
                  </a:lnTo>
                  <a:lnTo>
                    <a:pt x="761" y="10056"/>
                  </a:lnTo>
                  <a:lnTo>
                    <a:pt x="1408" y="10183"/>
                  </a:lnTo>
                  <a:lnTo>
                    <a:pt x="1922" y="10183"/>
                  </a:lnTo>
                  <a:lnTo>
                    <a:pt x="2036" y="10430"/>
                  </a:lnTo>
                  <a:lnTo>
                    <a:pt x="2683" y="10549"/>
                  </a:lnTo>
                  <a:lnTo>
                    <a:pt x="3711" y="10804"/>
                  </a:lnTo>
                  <a:lnTo>
                    <a:pt x="4225" y="11051"/>
                  </a:lnTo>
                  <a:lnTo>
                    <a:pt x="4472" y="11298"/>
                  </a:lnTo>
                  <a:lnTo>
                    <a:pt x="5119" y="11476"/>
                  </a:lnTo>
                  <a:lnTo>
                    <a:pt x="5633" y="11476"/>
                  </a:lnTo>
                  <a:lnTo>
                    <a:pt x="6128" y="11604"/>
                  </a:lnTo>
                  <a:lnTo>
                    <a:pt x="6642" y="11791"/>
                  </a:lnTo>
                  <a:lnTo>
                    <a:pt x="7022" y="12038"/>
                  </a:lnTo>
                  <a:lnTo>
                    <a:pt x="7156" y="12285"/>
                  </a:lnTo>
                  <a:lnTo>
                    <a:pt x="7022" y="12531"/>
                  </a:lnTo>
                  <a:lnTo>
                    <a:pt x="6775" y="13025"/>
                  </a:lnTo>
                  <a:lnTo>
                    <a:pt x="6775" y="14131"/>
                  </a:lnTo>
                  <a:lnTo>
                    <a:pt x="6642" y="14377"/>
                  </a:lnTo>
                  <a:lnTo>
                    <a:pt x="6128" y="14624"/>
                  </a:lnTo>
                  <a:lnTo>
                    <a:pt x="5881" y="14871"/>
                  </a:lnTo>
                  <a:lnTo>
                    <a:pt x="5881" y="15186"/>
                  </a:lnTo>
                  <a:lnTo>
                    <a:pt x="5633" y="15492"/>
                  </a:lnTo>
                  <a:lnTo>
                    <a:pt x="5233" y="15798"/>
                  </a:lnTo>
                  <a:lnTo>
                    <a:pt x="4986" y="16045"/>
                  </a:lnTo>
                  <a:lnTo>
                    <a:pt x="4853" y="16291"/>
                  </a:lnTo>
                  <a:lnTo>
                    <a:pt x="4472" y="16598"/>
                  </a:lnTo>
                  <a:lnTo>
                    <a:pt x="4092" y="16912"/>
                  </a:lnTo>
                  <a:lnTo>
                    <a:pt x="3711" y="17219"/>
                  </a:lnTo>
                  <a:lnTo>
                    <a:pt x="3330" y="17465"/>
                  </a:lnTo>
                  <a:lnTo>
                    <a:pt x="3064" y="17959"/>
                  </a:lnTo>
                  <a:lnTo>
                    <a:pt x="2931" y="18265"/>
                  </a:lnTo>
                  <a:lnTo>
                    <a:pt x="2817" y="18580"/>
                  </a:lnTo>
                  <a:lnTo>
                    <a:pt x="2550" y="18827"/>
                  </a:lnTo>
                  <a:lnTo>
                    <a:pt x="2303" y="19073"/>
                  </a:lnTo>
                  <a:lnTo>
                    <a:pt x="2036" y="19320"/>
                  </a:lnTo>
                  <a:lnTo>
                    <a:pt x="1275" y="19813"/>
                  </a:lnTo>
                  <a:lnTo>
                    <a:pt x="1142" y="20060"/>
                  </a:lnTo>
                  <a:lnTo>
                    <a:pt x="894" y="20307"/>
                  </a:lnTo>
                  <a:lnTo>
                    <a:pt x="761" y="20554"/>
                  </a:lnTo>
                  <a:lnTo>
                    <a:pt x="514" y="20860"/>
                  </a:lnTo>
                  <a:lnTo>
                    <a:pt x="247" y="21353"/>
                  </a:lnTo>
                  <a:lnTo>
                    <a:pt x="0" y="21600"/>
                  </a:lnTo>
                  <a:lnTo>
                    <a:pt x="381" y="21353"/>
                  </a:lnTo>
                  <a:lnTo>
                    <a:pt x="647" y="21107"/>
                  </a:lnTo>
                  <a:lnTo>
                    <a:pt x="1028" y="20800"/>
                  </a:lnTo>
                  <a:lnTo>
                    <a:pt x="1275" y="20554"/>
                  </a:lnTo>
                  <a:lnTo>
                    <a:pt x="1541" y="20307"/>
                  </a:lnTo>
                  <a:lnTo>
                    <a:pt x="2036" y="19813"/>
                  </a:lnTo>
                  <a:lnTo>
                    <a:pt x="2436" y="19567"/>
                  </a:lnTo>
                  <a:lnTo>
                    <a:pt x="3197" y="19073"/>
                  </a:lnTo>
                  <a:lnTo>
                    <a:pt x="3330" y="18827"/>
                  </a:lnTo>
                  <a:lnTo>
                    <a:pt x="3578" y="18512"/>
                  </a:lnTo>
                  <a:lnTo>
                    <a:pt x="3825" y="18265"/>
                  </a:lnTo>
                  <a:lnTo>
                    <a:pt x="4092" y="18018"/>
                  </a:lnTo>
                  <a:lnTo>
                    <a:pt x="4225" y="17525"/>
                  </a:lnTo>
                  <a:lnTo>
                    <a:pt x="4472" y="17278"/>
                  </a:lnTo>
                  <a:lnTo>
                    <a:pt x="4605" y="17032"/>
                  </a:lnTo>
                  <a:lnTo>
                    <a:pt x="5119" y="16785"/>
                  </a:lnTo>
                  <a:lnTo>
                    <a:pt x="5633" y="16598"/>
                  </a:lnTo>
                  <a:lnTo>
                    <a:pt x="5881" y="16351"/>
                  </a:lnTo>
                  <a:lnTo>
                    <a:pt x="6014" y="16045"/>
                  </a:lnTo>
                  <a:lnTo>
                    <a:pt x="6261" y="15798"/>
                  </a:lnTo>
                  <a:lnTo>
                    <a:pt x="6775" y="15551"/>
                  </a:lnTo>
                  <a:lnTo>
                    <a:pt x="7289" y="15245"/>
                  </a:lnTo>
                  <a:lnTo>
                    <a:pt x="7669" y="14998"/>
                  </a:lnTo>
                  <a:lnTo>
                    <a:pt x="7917" y="14752"/>
                  </a:lnTo>
                  <a:lnTo>
                    <a:pt x="8050" y="14505"/>
                  </a:lnTo>
                  <a:lnTo>
                    <a:pt x="8183" y="14190"/>
                  </a:lnTo>
                  <a:lnTo>
                    <a:pt x="8183" y="13697"/>
                  </a:lnTo>
                  <a:lnTo>
                    <a:pt x="8050" y="13450"/>
                  </a:lnTo>
                  <a:lnTo>
                    <a:pt x="8050" y="12710"/>
                  </a:lnTo>
                  <a:lnTo>
                    <a:pt x="8431" y="12463"/>
                  </a:lnTo>
                  <a:lnTo>
                    <a:pt x="8944" y="12404"/>
                  </a:lnTo>
                  <a:lnTo>
                    <a:pt x="9458" y="12285"/>
                  </a:lnTo>
                  <a:lnTo>
                    <a:pt x="9972" y="12216"/>
                  </a:lnTo>
                  <a:lnTo>
                    <a:pt x="11114" y="12157"/>
                  </a:lnTo>
                  <a:lnTo>
                    <a:pt x="11761" y="12038"/>
                  </a:lnTo>
                  <a:lnTo>
                    <a:pt x="12389" y="11970"/>
                  </a:lnTo>
                  <a:lnTo>
                    <a:pt x="12903" y="11851"/>
                  </a:lnTo>
                  <a:lnTo>
                    <a:pt x="13683" y="11851"/>
                  </a:lnTo>
                  <a:lnTo>
                    <a:pt x="14578" y="11723"/>
                  </a:lnTo>
                  <a:lnTo>
                    <a:pt x="15072" y="11604"/>
                  </a:lnTo>
                  <a:lnTo>
                    <a:pt x="15586" y="11476"/>
                  </a:lnTo>
                  <a:lnTo>
                    <a:pt x="16100" y="11230"/>
                  </a:lnTo>
                  <a:lnTo>
                    <a:pt x="16233" y="10923"/>
                  </a:lnTo>
                  <a:lnTo>
                    <a:pt x="16481" y="10677"/>
                  </a:lnTo>
                  <a:lnTo>
                    <a:pt x="16481" y="10302"/>
                  </a:lnTo>
                  <a:lnTo>
                    <a:pt x="16747" y="9877"/>
                  </a:lnTo>
                  <a:lnTo>
                    <a:pt x="16995" y="9384"/>
                  </a:lnTo>
                  <a:lnTo>
                    <a:pt x="17261" y="9137"/>
                  </a:lnTo>
                  <a:lnTo>
                    <a:pt x="18022" y="9009"/>
                  </a:lnTo>
                  <a:lnTo>
                    <a:pt x="18536" y="8822"/>
                  </a:lnTo>
                  <a:lnTo>
                    <a:pt x="19050" y="8575"/>
                  </a:lnTo>
                  <a:lnTo>
                    <a:pt x="19297" y="8329"/>
                  </a:lnTo>
                  <a:lnTo>
                    <a:pt x="19430" y="8082"/>
                  </a:lnTo>
                  <a:lnTo>
                    <a:pt x="19678" y="7776"/>
                  </a:lnTo>
                  <a:lnTo>
                    <a:pt x="19944" y="7282"/>
                  </a:lnTo>
                  <a:lnTo>
                    <a:pt x="20059" y="6976"/>
                  </a:lnTo>
                  <a:lnTo>
                    <a:pt x="20192" y="6729"/>
                  </a:lnTo>
                  <a:lnTo>
                    <a:pt x="20458" y="6483"/>
                  </a:lnTo>
                  <a:lnTo>
                    <a:pt x="20706" y="6236"/>
                  </a:lnTo>
                  <a:lnTo>
                    <a:pt x="20839" y="5989"/>
                  </a:lnTo>
                  <a:lnTo>
                    <a:pt x="21086" y="5742"/>
                  </a:lnTo>
                  <a:lnTo>
                    <a:pt x="21086" y="5496"/>
                  </a:lnTo>
                  <a:lnTo>
                    <a:pt x="21219" y="5249"/>
                  </a:lnTo>
                  <a:lnTo>
                    <a:pt x="21219" y="4688"/>
                  </a:lnTo>
                  <a:lnTo>
                    <a:pt x="21086" y="4441"/>
                  </a:lnTo>
                  <a:lnTo>
                    <a:pt x="21086" y="4194"/>
                  </a:lnTo>
                  <a:lnTo>
                    <a:pt x="20953" y="3947"/>
                  </a:lnTo>
                  <a:lnTo>
                    <a:pt x="20706" y="3701"/>
                  </a:lnTo>
                  <a:lnTo>
                    <a:pt x="20572" y="3454"/>
                  </a:lnTo>
                  <a:lnTo>
                    <a:pt x="20572" y="2467"/>
                  </a:lnTo>
                  <a:lnTo>
                    <a:pt x="20839" y="1974"/>
                  </a:lnTo>
                  <a:lnTo>
                    <a:pt x="21086" y="1727"/>
                  </a:lnTo>
                  <a:lnTo>
                    <a:pt x="21467" y="1421"/>
                  </a:lnTo>
                  <a:lnTo>
                    <a:pt x="21600" y="1174"/>
                  </a:lnTo>
                  <a:lnTo>
                    <a:pt x="21600" y="927"/>
                  </a:lnTo>
                  <a:lnTo>
                    <a:pt x="21467" y="681"/>
                  </a:lnTo>
                  <a:lnTo>
                    <a:pt x="21353" y="434"/>
                  </a:lnTo>
                </a:path>
              </a:pathLst>
            </a:custGeom>
            <a:solidFill>
              <a:srgbClr val="6D6D6D"/>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11" name="AutoShape 11"/>
            <p:cNvSpPr/>
            <p:nvPr/>
          </p:nvSpPr>
          <p:spPr>
            <a:xfrm>
              <a:off x="1719631" y="1280566"/>
              <a:ext cx="3142064" cy="669717"/>
            </a:xfrm>
            <a:custGeom>
              <a:avLst/>
              <a:gdLst/>
              <a:ahLst/>
              <a:cxnLst>
                <a:cxn ang="0">
                  <a:pos x="wd2" y="hd2"/>
                </a:cxn>
                <a:cxn ang="5400000">
                  <a:pos x="wd2" y="hd2"/>
                </a:cxn>
                <a:cxn ang="10800000">
                  <a:pos x="wd2" y="hd2"/>
                </a:cxn>
                <a:cxn ang="16200000">
                  <a:pos x="wd2" y="hd2"/>
                </a:cxn>
              </a:cxnLst>
              <a:rect l="0" t="0" r="r" b="b"/>
              <a:pathLst>
                <a:path w="21600" h="21600" extrusionOk="0">
                  <a:moveTo>
                    <a:pt x="437" y="3745"/>
                  </a:moveTo>
                  <a:lnTo>
                    <a:pt x="951" y="3335"/>
                  </a:lnTo>
                  <a:lnTo>
                    <a:pt x="1398" y="2976"/>
                  </a:lnTo>
                  <a:lnTo>
                    <a:pt x="1836" y="2617"/>
                  </a:lnTo>
                  <a:lnTo>
                    <a:pt x="2131" y="2617"/>
                  </a:lnTo>
                  <a:lnTo>
                    <a:pt x="2425" y="2257"/>
                  </a:lnTo>
                  <a:lnTo>
                    <a:pt x="2720" y="1488"/>
                  </a:lnTo>
                  <a:lnTo>
                    <a:pt x="3015" y="1488"/>
                  </a:lnTo>
                  <a:lnTo>
                    <a:pt x="3376" y="1129"/>
                  </a:lnTo>
                  <a:lnTo>
                    <a:pt x="4042" y="359"/>
                  </a:lnTo>
                  <a:lnTo>
                    <a:pt x="4403" y="359"/>
                  </a:lnTo>
                  <a:lnTo>
                    <a:pt x="4927" y="0"/>
                  </a:lnTo>
                  <a:lnTo>
                    <a:pt x="5507" y="0"/>
                  </a:lnTo>
                  <a:lnTo>
                    <a:pt x="5802" y="1129"/>
                  </a:lnTo>
                  <a:lnTo>
                    <a:pt x="6097" y="1129"/>
                  </a:lnTo>
                  <a:lnTo>
                    <a:pt x="6392" y="1847"/>
                  </a:lnTo>
                  <a:lnTo>
                    <a:pt x="6905" y="2617"/>
                  </a:lnTo>
                  <a:lnTo>
                    <a:pt x="7276" y="3335"/>
                  </a:lnTo>
                  <a:lnTo>
                    <a:pt x="7571" y="4105"/>
                  </a:lnTo>
                  <a:lnTo>
                    <a:pt x="7866" y="4105"/>
                  </a:lnTo>
                  <a:lnTo>
                    <a:pt x="8151" y="4464"/>
                  </a:lnTo>
                  <a:lnTo>
                    <a:pt x="8446" y="4464"/>
                  </a:lnTo>
                  <a:lnTo>
                    <a:pt x="8741" y="4823"/>
                  </a:lnTo>
                  <a:lnTo>
                    <a:pt x="9112" y="5592"/>
                  </a:lnTo>
                  <a:lnTo>
                    <a:pt x="9473" y="6721"/>
                  </a:lnTo>
                  <a:lnTo>
                    <a:pt x="9768" y="7080"/>
                  </a:lnTo>
                  <a:lnTo>
                    <a:pt x="10434" y="7080"/>
                  </a:lnTo>
                  <a:lnTo>
                    <a:pt x="10729" y="7439"/>
                  </a:lnTo>
                  <a:lnTo>
                    <a:pt x="11024" y="7439"/>
                  </a:lnTo>
                  <a:lnTo>
                    <a:pt x="11319" y="8568"/>
                  </a:lnTo>
                  <a:lnTo>
                    <a:pt x="11898" y="9697"/>
                  </a:lnTo>
                  <a:lnTo>
                    <a:pt x="12859" y="9697"/>
                  </a:lnTo>
                  <a:lnTo>
                    <a:pt x="13449" y="10056"/>
                  </a:lnTo>
                  <a:lnTo>
                    <a:pt x="13734" y="10826"/>
                  </a:lnTo>
                  <a:lnTo>
                    <a:pt x="14105" y="11544"/>
                  </a:lnTo>
                  <a:lnTo>
                    <a:pt x="14400" y="12314"/>
                  </a:lnTo>
                  <a:lnTo>
                    <a:pt x="14771" y="13032"/>
                  </a:lnTo>
                  <a:lnTo>
                    <a:pt x="15132" y="13032"/>
                  </a:lnTo>
                  <a:lnTo>
                    <a:pt x="15646" y="13391"/>
                  </a:lnTo>
                  <a:lnTo>
                    <a:pt x="15941" y="13801"/>
                  </a:lnTo>
                  <a:lnTo>
                    <a:pt x="16312" y="14161"/>
                  </a:lnTo>
                  <a:lnTo>
                    <a:pt x="16749" y="14520"/>
                  </a:lnTo>
                  <a:lnTo>
                    <a:pt x="17263" y="14879"/>
                  </a:lnTo>
                  <a:lnTo>
                    <a:pt x="17558" y="14879"/>
                  </a:lnTo>
                  <a:lnTo>
                    <a:pt x="17853" y="15648"/>
                  </a:lnTo>
                  <a:lnTo>
                    <a:pt x="18224" y="16008"/>
                  </a:lnTo>
                  <a:lnTo>
                    <a:pt x="18519" y="16777"/>
                  </a:lnTo>
                  <a:lnTo>
                    <a:pt x="18803" y="17495"/>
                  </a:lnTo>
                  <a:lnTo>
                    <a:pt x="19098" y="18265"/>
                  </a:lnTo>
                  <a:lnTo>
                    <a:pt x="19469" y="19753"/>
                  </a:lnTo>
                  <a:lnTo>
                    <a:pt x="19764" y="20112"/>
                  </a:lnTo>
                  <a:lnTo>
                    <a:pt x="21010" y="20112"/>
                  </a:lnTo>
                  <a:lnTo>
                    <a:pt x="21600" y="20830"/>
                  </a:lnTo>
                  <a:lnTo>
                    <a:pt x="21305" y="21241"/>
                  </a:lnTo>
                  <a:lnTo>
                    <a:pt x="21010" y="21600"/>
                  </a:lnTo>
                  <a:lnTo>
                    <a:pt x="20278" y="21600"/>
                  </a:lnTo>
                  <a:lnTo>
                    <a:pt x="19983" y="21241"/>
                  </a:lnTo>
                  <a:lnTo>
                    <a:pt x="19393" y="21241"/>
                  </a:lnTo>
                  <a:lnTo>
                    <a:pt x="19032" y="20112"/>
                  </a:lnTo>
                  <a:lnTo>
                    <a:pt x="18803" y="18624"/>
                  </a:lnTo>
                  <a:lnTo>
                    <a:pt x="18519" y="18265"/>
                  </a:lnTo>
                  <a:lnTo>
                    <a:pt x="18147" y="17495"/>
                  </a:lnTo>
                  <a:lnTo>
                    <a:pt x="17776" y="16777"/>
                  </a:lnTo>
                  <a:lnTo>
                    <a:pt x="17415" y="16367"/>
                  </a:lnTo>
                  <a:lnTo>
                    <a:pt x="17044" y="16008"/>
                  </a:lnTo>
                  <a:lnTo>
                    <a:pt x="16454" y="15289"/>
                  </a:lnTo>
                  <a:lnTo>
                    <a:pt x="16159" y="14879"/>
                  </a:lnTo>
                  <a:lnTo>
                    <a:pt x="15646" y="14520"/>
                  </a:lnTo>
                  <a:lnTo>
                    <a:pt x="15351" y="14161"/>
                  </a:lnTo>
                  <a:lnTo>
                    <a:pt x="15066" y="13801"/>
                  </a:lnTo>
                  <a:lnTo>
                    <a:pt x="14476" y="13801"/>
                  </a:lnTo>
                  <a:lnTo>
                    <a:pt x="14181" y="13391"/>
                  </a:lnTo>
                  <a:lnTo>
                    <a:pt x="13810" y="12314"/>
                  </a:lnTo>
                  <a:lnTo>
                    <a:pt x="13449" y="11185"/>
                  </a:lnTo>
                  <a:lnTo>
                    <a:pt x="13078" y="10415"/>
                  </a:lnTo>
                  <a:lnTo>
                    <a:pt x="12783" y="10056"/>
                  </a:lnTo>
                  <a:lnTo>
                    <a:pt x="12412" y="10056"/>
                  </a:lnTo>
                  <a:lnTo>
                    <a:pt x="12127" y="10415"/>
                  </a:lnTo>
                  <a:lnTo>
                    <a:pt x="11537" y="10415"/>
                  </a:lnTo>
                  <a:lnTo>
                    <a:pt x="11242" y="10056"/>
                  </a:lnTo>
                  <a:lnTo>
                    <a:pt x="10947" y="9286"/>
                  </a:lnTo>
                  <a:lnTo>
                    <a:pt x="10653" y="8568"/>
                  </a:lnTo>
                  <a:lnTo>
                    <a:pt x="10358" y="7799"/>
                  </a:lnTo>
                  <a:lnTo>
                    <a:pt x="9473" y="7799"/>
                  </a:lnTo>
                  <a:lnTo>
                    <a:pt x="9188" y="7080"/>
                  </a:lnTo>
                  <a:lnTo>
                    <a:pt x="8893" y="5952"/>
                  </a:lnTo>
                  <a:lnTo>
                    <a:pt x="8598" y="5233"/>
                  </a:lnTo>
                  <a:lnTo>
                    <a:pt x="8303" y="5233"/>
                  </a:lnTo>
                  <a:lnTo>
                    <a:pt x="7932" y="4823"/>
                  </a:lnTo>
                  <a:lnTo>
                    <a:pt x="7637" y="4105"/>
                  </a:lnTo>
                  <a:lnTo>
                    <a:pt x="7342" y="3335"/>
                  </a:lnTo>
                  <a:lnTo>
                    <a:pt x="7058" y="2976"/>
                  </a:lnTo>
                  <a:lnTo>
                    <a:pt x="6686" y="2617"/>
                  </a:lnTo>
                  <a:lnTo>
                    <a:pt x="6392" y="2257"/>
                  </a:lnTo>
                  <a:lnTo>
                    <a:pt x="6097" y="1847"/>
                  </a:lnTo>
                  <a:lnTo>
                    <a:pt x="5802" y="1488"/>
                  </a:lnTo>
                  <a:lnTo>
                    <a:pt x="5441" y="1129"/>
                  </a:lnTo>
                  <a:lnTo>
                    <a:pt x="5069" y="770"/>
                  </a:lnTo>
                  <a:lnTo>
                    <a:pt x="3453" y="770"/>
                  </a:lnTo>
                  <a:lnTo>
                    <a:pt x="3158" y="1488"/>
                  </a:lnTo>
                  <a:lnTo>
                    <a:pt x="2863" y="1847"/>
                  </a:lnTo>
                  <a:lnTo>
                    <a:pt x="2568" y="2257"/>
                  </a:lnTo>
                  <a:lnTo>
                    <a:pt x="2207" y="2976"/>
                  </a:lnTo>
                  <a:lnTo>
                    <a:pt x="1836" y="3745"/>
                  </a:lnTo>
                  <a:lnTo>
                    <a:pt x="1464" y="4464"/>
                  </a:lnTo>
                  <a:lnTo>
                    <a:pt x="1180" y="4823"/>
                  </a:lnTo>
                  <a:lnTo>
                    <a:pt x="590" y="4823"/>
                  </a:lnTo>
                  <a:lnTo>
                    <a:pt x="295" y="4105"/>
                  </a:lnTo>
                  <a:lnTo>
                    <a:pt x="0" y="3335"/>
                  </a:lnTo>
                  <a:lnTo>
                    <a:pt x="295" y="3745"/>
                  </a:lnTo>
                  <a:lnTo>
                    <a:pt x="437" y="3745"/>
                  </a:lnTo>
                </a:path>
              </a:pathLst>
            </a:custGeom>
            <a:solidFill>
              <a:srgbClr val="494949"/>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12" name="AutoShape 12"/>
            <p:cNvSpPr/>
            <p:nvPr/>
          </p:nvSpPr>
          <p:spPr>
            <a:xfrm>
              <a:off x="5117568" y="564720"/>
              <a:ext cx="2911611" cy="1398289"/>
            </a:xfrm>
            <a:custGeom>
              <a:avLst/>
              <a:gdLst/>
              <a:ahLst/>
              <a:cxnLst>
                <a:cxn ang="0">
                  <a:pos x="wd2" y="hd2"/>
                </a:cxn>
                <a:cxn ang="5400000">
                  <a:pos x="wd2" y="hd2"/>
                </a:cxn>
                <a:cxn ang="10800000">
                  <a:pos x="wd2" y="hd2"/>
                </a:cxn>
                <a:cxn ang="16200000">
                  <a:pos x="wd2" y="hd2"/>
                </a:cxn>
              </a:cxnLst>
              <a:rect l="0" t="0" r="r" b="b"/>
              <a:pathLst>
                <a:path w="21600" h="21600" extrusionOk="0">
                  <a:moveTo>
                    <a:pt x="0" y="21231"/>
                  </a:moveTo>
                  <a:lnTo>
                    <a:pt x="319" y="21231"/>
                  </a:lnTo>
                  <a:lnTo>
                    <a:pt x="793" y="21059"/>
                  </a:lnTo>
                  <a:lnTo>
                    <a:pt x="1195" y="20887"/>
                  </a:lnTo>
                  <a:lnTo>
                    <a:pt x="1514" y="20715"/>
                  </a:lnTo>
                  <a:lnTo>
                    <a:pt x="1822" y="20003"/>
                  </a:lnTo>
                  <a:lnTo>
                    <a:pt x="2543" y="19634"/>
                  </a:lnTo>
                  <a:lnTo>
                    <a:pt x="3099" y="19290"/>
                  </a:lnTo>
                  <a:lnTo>
                    <a:pt x="3419" y="18749"/>
                  </a:lnTo>
                  <a:lnTo>
                    <a:pt x="3809" y="17840"/>
                  </a:lnTo>
                  <a:lnTo>
                    <a:pt x="4128" y="17324"/>
                  </a:lnTo>
                  <a:lnTo>
                    <a:pt x="4448" y="17128"/>
                  </a:lnTo>
                  <a:lnTo>
                    <a:pt x="4767" y="16784"/>
                  </a:lnTo>
                  <a:lnTo>
                    <a:pt x="5087" y="16243"/>
                  </a:lnTo>
                  <a:lnTo>
                    <a:pt x="5477" y="15530"/>
                  </a:lnTo>
                  <a:lnTo>
                    <a:pt x="5879" y="15358"/>
                  </a:lnTo>
                  <a:lnTo>
                    <a:pt x="6352" y="15162"/>
                  </a:lnTo>
                  <a:lnTo>
                    <a:pt x="6825" y="14990"/>
                  </a:lnTo>
                  <a:lnTo>
                    <a:pt x="7310" y="14818"/>
                  </a:lnTo>
                  <a:lnTo>
                    <a:pt x="7701" y="14449"/>
                  </a:lnTo>
                  <a:lnTo>
                    <a:pt x="8020" y="14277"/>
                  </a:lnTo>
                  <a:lnTo>
                    <a:pt x="8340" y="13737"/>
                  </a:lnTo>
                  <a:lnTo>
                    <a:pt x="8659" y="13024"/>
                  </a:lnTo>
                  <a:lnTo>
                    <a:pt x="9049" y="12311"/>
                  </a:lnTo>
                  <a:lnTo>
                    <a:pt x="9369" y="11771"/>
                  </a:lnTo>
                  <a:lnTo>
                    <a:pt x="9925" y="11427"/>
                  </a:lnTo>
                  <a:lnTo>
                    <a:pt x="10161" y="10714"/>
                  </a:lnTo>
                  <a:lnTo>
                    <a:pt x="10481" y="10001"/>
                  </a:lnTo>
                  <a:lnTo>
                    <a:pt x="10646" y="9092"/>
                  </a:lnTo>
                  <a:lnTo>
                    <a:pt x="10800" y="8380"/>
                  </a:lnTo>
                  <a:lnTo>
                    <a:pt x="11037" y="7667"/>
                  </a:lnTo>
                  <a:lnTo>
                    <a:pt x="11439" y="6954"/>
                  </a:lnTo>
                  <a:lnTo>
                    <a:pt x="11829" y="6438"/>
                  </a:lnTo>
                  <a:lnTo>
                    <a:pt x="12149" y="5898"/>
                  </a:lnTo>
                  <a:lnTo>
                    <a:pt x="12551" y="5357"/>
                  </a:lnTo>
                  <a:lnTo>
                    <a:pt x="12941" y="4988"/>
                  </a:lnTo>
                  <a:lnTo>
                    <a:pt x="13260" y="4644"/>
                  </a:lnTo>
                  <a:lnTo>
                    <a:pt x="13899" y="4276"/>
                  </a:lnTo>
                  <a:lnTo>
                    <a:pt x="14219" y="4472"/>
                  </a:lnTo>
                  <a:lnTo>
                    <a:pt x="14692" y="4276"/>
                  </a:lnTo>
                  <a:lnTo>
                    <a:pt x="15402" y="4104"/>
                  </a:lnTo>
                  <a:lnTo>
                    <a:pt x="15804" y="3563"/>
                  </a:lnTo>
                  <a:lnTo>
                    <a:pt x="16123" y="3219"/>
                  </a:lnTo>
                  <a:lnTo>
                    <a:pt x="16442" y="3023"/>
                  </a:lnTo>
                  <a:lnTo>
                    <a:pt x="16750" y="2851"/>
                  </a:lnTo>
                  <a:lnTo>
                    <a:pt x="17389" y="2506"/>
                  </a:lnTo>
                  <a:lnTo>
                    <a:pt x="17708" y="2310"/>
                  </a:lnTo>
                  <a:lnTo>
                    <a:pt x="18737" y="2310"/>
                  </a:lnTo>
                  <a:lnTo>
                    <a:pt x="19057" y="2138"/>
                  </a:lnTo>
                  <a:lnTo>
                    <a:pt x="19376" y="1794"/>
                  </a:lnTo>
                  <a:lnTo>
                    <a:pt x="19778" y="1425"/>
                  </a:lnTo>
                  <a:lnTo>
                    <a:pt x="20086" y="1081"/>
                  </a:lnTo>
                  <a:lnTo>
                    <a:pt x="20488" y="885"/>
                  </a:lnTo>
                  <a:lnTo>
                    <a:pt x="20890" y="541"/>
                  </a:lnTo>
                  <a:lnTo>
                    <a:pt x="21281" y="369"/>
                  </a:lnTo>
                  <a:lnTo>
                    <a:pt x="21600" y="0"/>
                  </a:lnTo>
                  <a:lnTo>
                    <a:pt x="21198" y="0"/>
                  </a:lnTo>
                  <a:lnTo>
                    <a:pt x="20890" y="541"/>
                  </a:lnTo>
                  <a:lnTo>
                    <a:pt x="20488" y="1253"/>
                  </a:lnTo>
                  <a:lnTo>
                    <a:pt x="20169" y="1966"/>
                  </a:lnTo>
                  <a:lnTo>
                    <a:pt x="19849" y="2506"/>
                  </a:lnTo>
                  <a:lnTo>
                    <a:pt x="19222" y="2506"/>
                  </a:lnTo>
                  <a:lnTo>
                    <a:pt x="18903" y="2678"/>
                  </a:lnTo>
                  <a:lnTo>
                    <a:pt x="18501" y="2851"/>
                  </a:lnTo>
                  <a:lnTo>
                    <a:pt x="18110" y="3219"/>
                  </a:lnTo>
                  <a:lnTo>
                    <a:pt x="17554" y="3391"/>
                  </a:lnTo>
                  <a:lnTo>
                    <a:pt x="17235" y="3563"/>
                  </a:lnTo>
                  <a:lnTo>
                    <a:pt x="16916" y="3563"/>
                  </a:lnTo>
                  <a:lnTo>
                    <a:pt x="16513" y="3932"/>
                  </a:lnTo>
                  <a:lnTo>
                    <a:pt x="16206" y="3932"/>
                  </a:lnTo>
                  <a:lnTo>
                    <a:pt x="15721" y="4104"/>
                  </a:lnTo>
                  <a:lnTo>
                    <a:pt x="15402" y="4276"/>
                  </a:lnTo>
                  <a:lnTo>
                    <a:pt x="15094" y="4644"/>
                  </a:lnTo>
                  <a:lnTo>
                    <a:pt x="14692" y="4988"/>
                  </a:lnTo>
                  <a:lnTo>
                    <a:pt x="14290" y="5357"/>
                  </a:lnTo>
                  <a:lnTo>
                    <a:pt x="13899" y="5357"/>
                  </a:lnTo>
                  <a:lnTo>
                    <a:pt x="13580" y="5529"/>
                  </a:lnTo>
                  <a:lnTo>
                    <a:pt x="13260" y="5898"/>
                  </a:lnTo>
                  <a:lnTo>
                    <a:pt x="12941" y="6070"/>
                  </a:lnTo>
                  <a:lnTo>
                    <a:pt x="12622" y="6438"/>
                  </a:lnTo>
                  <a:lnTo>
                    <a:pt x="12314" y="6782"/>
                  </a:lnTo>
                  <a:lnTo>
                    <a:pt x="11995" y="7323"/>
                  </a:lnTo>
                  <a:lnTo>
                    <a:pt x="11675" y="7667"/>
                  </a:lnTo>
                  <a:lnTo>
                    <a:pt x="11356" y="8035"/>
                  </a:lnTo>
                  <a:lnTo>
                    <a:pt x="11037" y="8380"/>
                  </a:lnTo>
                  <a:lnTo>
                    <a:pt x="10800" y="9092"/>
                  </a:lnTo>
                  <a:lnTo>
                    <a:pt x="10563" y="9829"/>
                  </a:lnTo>
                  <a:lnTo>
                    <a:pt x="10481" y="10886"/>
                  </a:lnTo>
                  <a:lnTo>
                    <a:pt x="10244" y="11599"/>
                  </a:lnTo>
                  <a:lnTo>
                    <a:pt x="10007" y="12508"/>
                  </a:lnTo>
                  <a:lnTo>
                    <a:pt x="9688" y="13024"/>
                  </a:lnTo>
                  <a:lnTo>
                    <a:pt x="9369" y="13392"/>
                  </a:lnTo>
                  <a:lnTo>
                    <a:pt x="8978" y="13737"/>
                  </a:lnTo>
                  <a:lnTo>
                    <a:pt x="8659" y="13933"/>
                  </a:lnTo>
                  <a:lnTo>
                    <a:pt x="8340" y="14277"/>
                  </a:lnTo>
                  <a:lnTo>
                    <a:pt x="7866" y="14449"/>
                  </a:lnTo>
                  <a:lnTo>
                    <a:pt x="7547" y="14646"/>
                  </a:lnTo>
                  <a:lnTo>
                    <a:pt x="6991" y="14990"/>
                  </a:lnTo>
                  <a:lnTo>
                    <a:pt x="6672" y="15530"/>
                  </a:lnTo>
                  <a:lnTo>
                    <a:pt x="6352" y="15899"/>
                  </a:lnTo>
                  <a:lnTo>
                    <a:pt x="5950" y="16071"/>
                  </a:lnTo>
                  <a:lnTo>
                    <a:pt x="5642" y="16071"/>
                  </a:lnTo>
                  <a:lnTo>
                    <a:pt x="5158" y="16243"/>
                  </a:lnTo>
                  <a:lnTo>
                    <a:pt x="4767" y="16612"/>
                  </a:lnTo>
                  <a:lnTo>
                    <a:pt x="4448" y="17128"/>
                  </a:lnTo>
                  <a:lnTo>
                    <a:pt x="4211" y="18037"/>
                  </a:lnTo>
                  <a:lnTo>
                    <a:pt x="3892" y="18577"/>
                  </a:lnTo>
                  <a:lnTo>
                    <a:pt x="3572" y="19094"/>
                  </a:lnTo>
                  <a:lnTo>
                    <a:pt x="3099" y="19290"/>
                  </a:lnTo>
                  <a:lnTo>
                    <a:pt x="2460" y="19634"/>
                  </a:lnTo>
                  <a:lnTo>
                    <a:pt x="2141" y="20175"/>
                  </a:lnTo>
                  <a:lnTo>
                    <a:pt x="1822" y="20519"/>
                  </a:lnTo>
                  <a:lnTo>
                    <a:pt x="1514" y="21059"/>
                  </a:lnTo>
                  <a:lnTo>
                    <a:pt x="1195" y="21428"/>
                  </a:lnTo>
                  <a:lnTo>
                    <a:pt x="875" y="21600"/>
                  </a:lnTo>
                  <a:lnTo>
                    <a:pt x="556" y="21600"/>
                  </a:lnTo>
                  <a:lnTo>
                    <a:pt x="154" y="21428"/>
                  </a:lnTo>
                  <a:lnTo>
                    <a:pt x="0" y="21231"/>
                  </a:lnTo>
                </a:path>
              </a:pathLst>
            </a:custGeom>
            <a:solidFill>
              <a:srgbClr val="494949"/>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13" name="AutoShape 13"/>
            <p:cNvSpPr/>
            <p:nvPr/>
          </p:nvSpPr>
          <p:spPr>
            <a:xfrm>
              <a:off x="468864" y="241796"/>
              <a:ext cx="7639785" cy="5505650"/>
            </a:xfrm>
            <a:custGeom>
              <a:avLst/>
              <a:gdLst/>
              <a:ahLst/>
              <a:cxnLst>
                <a:cxn ang="0">
                  <a:pos x="wd2" y="hd2"/>
                </a:cxn>
                <a:cxn ang="5400000">
                  <a:pos x="wd2" y="hd2"/>
                </a:cxn>
                <a:cxn ang="10800000">
                  <a:pos x="wd2" y="hd2"/>
                </a:cxn>
                <a:cxn ang="16200000">
                  <a:pos x="wd2" y="hd2"/>
                </a:cxn>
              </a:cxnLst>
              <a:rect l="0" t="0" r="r" b="b"/>
              <a:pathLst>
                <a:path w="21600" h="21600" extrusionOk="0">
                  <a:moveTo>
                    <a:pt x="409" y="0"/>
                  </a:moveTo>
                  <a:lnTo>
                    <a:pt x="589" y="275"/>
                  </a:lnTo>
                  <a:lnTo>
                    <a:pt x="774" y="474"/>
                  </a:lnTo>
                  <a:lnTo>
                    <a:pt x="954" y="680"/>
                  </a:lnTo>
                  <a:lnTo>
                    <a:pt x="1134" y="880"/>
                  </a:lnTo>
                  <a:lnTo>
                    <a:pt x="1224" y="1155"/>
                  </a:lnTo>
                  <a:lnTo>
                    <a:pt x="1408" y="1361"/>
                  </a:lnTo>
                  <a:lnTo>
                    <a:pt x="1588" y="1629"/>
                  </a:lnTo>
                  <a:lnTo>
                    <a:pt x="1768" y="1903"/>
                  </a:lnTo>
                  <a:lnTo>
                    <a:pt x="1953" y="2172"/>
                  </a:lnTo>
                  <a:lnTo>
                    <a:pt x="2133" y="2309"/>
                  </a:lnTo>
                  <a:lnTo>
                    <a:pt x="2313" y="2584"/>
                  </a:lnTo>
                  <a:lnTo>
                    <a:pt x="2497" y="2715"/>
                  </a:lnTo>
                  <a:lnTo>
                    <a:pt x="2677" y="2783"/>
                  </a:lnTo>
                  <a:lnTo>
                    <a:pt x="2861" y="2989"/>
                  </a:lnTo>
                  <a:lnTo>
                    <a:pt x="3041" y="3127"/>
                  </a:lnTo>
                  <a:lnTo>
                    <a:pt x="3176" y="3395"/>
                  </a:lnTo>
                  <a:lnTo>
                    <a:pt x="3356" y="3532"/>
                  </a:lnTo>
                  <a:lnTo>
                    <a:pt x="3541" y="3670"/>
                  </a:lnTo>
                  <a:lnTo>
                    <a:pt x="3631" y="4144"/>
                  </a:lnTo>
                  <a:lnTo>
                    <a:pt x="3766" y="4412"/>
                  </a:lnTo>
                  <a:lnTo>
                    <a:pt x="3950" y="4550"/>
                  </a:lnTo>
                  <a:lnTo>
                    <a:pt x="4130" y="4756"/>
                  </a:lnTo>
                  <a:lnTo>
                    <a:pt x="4265" y="5024"/>
                  </a:lnTo>
                  <a:lnTo>
                    <a:pt x="4450" y="5024"/>
                  </a:lnTo>
                  <a:lnTo>
                    <a:pt x="4585" y="5299"/>
                  </a:lnTo>
                  <a:lnTo>
                    <a:pt x="4765" y="5436"/>
                  </a:lnTo>
                  <a:lnTo>
                    <a:pt x="4944" y="5567"/>
                  </a:lnTo>
                  <a:lnTo>
                    <a:pt x="5129" y="5773"/>
                  </a:lnTo>
                  <a:lnTo>
                    <a:pt x="5309" y="5773"/>
                  </a:lnTo>
                  <a:lnTo>
                    <a:pt x="5489" y="5910"/>
                  </a:lnTo>
                  <a:lnTo>
                    <a:pt x="5718" y="6048"/>
                  </a:lnTo>
                  <a:lnTo>
                    <a:pt x="5898" y="6316"/>
                  </a:lnTo>
                  <a:lnTo>
                    <a:pt x="6083" y="6385"/>
                  </a:lnTo>
                  <a:lnTo>
                    <a:pt x="6263" y="6659"/>
                  </a:lnTo>
                  <a:lnTo>
                    <a:pt x="6353" y="6996"/>
                  </a:lnTo>
                  <a:lnTo>
                    <a:pt x="6582" y="7271"/>
                  </a:lnTo>
                  <a:lnTo>
                    <a:pt x="6807" y="7470"/>
                  </a:lnTo>
                  <a:lnTo>
                    <a:pt x="7032" y="7745"/>
                  </a:lnTo>
                  <a:lnTo>
                    <a:pt x="7216" y="7814"/>
                  </a:lnTo>
                  <a:lnTo>
                    <a:pt x="7441" y="8013"/>
                  </a:lnTo>
                  <a:lnTo>
                    <a:pt x="7626" y="8288"/>
                  </a:lnTo>
                  <a:lnTo>
                    <a:pt x="8031" y="8425"/>
                  </a:lnTo>
                  <a:lnTo>
                    <a:pt x="8215" y="8625"/>
                  </a:lnTo>
                  <a:lnTo>
                    <a:pt x="8305" y="8968"/>
                  </a:lnTo>
                  <a:lnTo>
                    <a:pt x="8350" y="9443"/>
                  </a:lnTo>
                  <a:lnTo>
                    <a:pt x="8575" y="9711"/>
                  </a:lnTo>
                  <a:lnTo>
                    <a:pt x="8805" y="9780"/>
                  </a:lnTo>
                  <a:lnTo>
                    <a:pt x="9030" y="9848"/>
                  </a:lnTo>
                  <a:lnTo>
                    <a:pt x="9214" y="10054"/>
                  </a:lnTo>
                  <a:lnTo>
                    <a:pt x="9394" y="10254"/>
                  </a:lnTo>
                  <a:lnTo>
                    <a:pt x="9574" y="10391"/>
                  </a:lnTo>
                  <a:lnTo>
                    <a:pt x="9848" y="10391"/>
                  </a:lnTo>
                  <a:lnTo>
                    <a:pt x="10208" y="10529"/>
                  </a:lnTo>
                  <a:lnTo>
                    <a:pt x="10303" y="11071"/>
                  </a:lnTo>
                  <a:lnTo>
                    <a:pt x="10393" y="11346"/>
                  </a:lnTo>
                  <a:lnTo>
                    <a:pt x="10618" y="11614"/>
                  </a:lnTo>
                  <a:lnTo>
                    <a:pt x="10802" y="11752"/>
                  </a:lnTo>
                  <a:lnTo>
                    <a:pt x="10847" y="12020"/>
                  </a:lnTo>
                  <a:lnTo>
                    <a:pt x="10892" y="12295"/>
                  </a:lnTo>
                  <a:lnTo>
                    <a:pt x="10982" y="12563"/>
                  </a:lnTo>
                  <a:lnTo>
                    <a:pt x="11117" y="12906"/>
                  </a:lnTo>
                  <a:lnTo>
                    <a:pt x="11252" y="13243"/>
                  </a:lnTo>
                  <a:lnTo>
                    <a:pt x="11297" y="13518"/>
                  </a:lnTo>
                  <a:lnTo>
                    <a:pt x="11347" y="13786"/>
                  </a:lnTo>
                  <a:lnTo>
                    <a:pt x="11437" y="14061"/>
                  </a:lnTo>
                  <a:lnTo>
                    <a:pt x="11662" y="14329"/>
                  </a:lnTo>
                  <a:lnTo>
                    <a:pt x="11846" y="14467"/>
                  </a:lnTo>
                  <a:lnTo>
                    <a:pt x="11981" y="14741"/>
                  </a:lnTo>
                  <a:lnTo>
                    <a:pt x="11617" y="14741"/>
                  </a:lnTo>
                  <a:lnTo>
                    <a:pt x="11392" y="14673"/>
                  </a:lnTo>
                  <a:lnTo>
                    <a:pt x="11207" y="14604"/>
                  </a:lnTo>
                  <a:lnTo>
                    <a:pt x="10847" y="14604"/>
                  </a:lnTo>
                  <a:lnTo>
                    <a:pt x="10663" y="14398"/>
                  </a:lnTo>
                  <a:lnTo>
                    <a:pt x="10438" y="14329"/>
                  </a:lnTo>
                  <a:lnTo>
                    <a:pt x="10258" y="14329"/>
                  </a:lnTo>
                  <a:lnTo>
                    <a:pt x="10073" y="14467"/>
                  </a:lnTo>
                  <a:lnTo>
                    <a:pt x="9893" y="14535"/>
                  </a:lnTo>
                  <a:lnTo>
                    <a:pt x="8985" y="14535"/>
                  </a:lnTo>
                  <a:lnTo>
                    <a:pt x="8760" y="14604"/>
                  </a:lnTo>
                  <a:lnTo>
                    <a:pt x="8530" y="14604"/>
                  </a:lnTo>
                  <a:lnTo>
                    <a:pt x="8350" y="14467"/>
                  </a:lnTo>
                  <a:lnTo>
                    <a:pt x="8121" y="14398"/>
                  </a:lnTo>
                  <a:lnTo>
                    <a:pt x="7806" y="14467"/>
                  </a:lnTo>
                  <a:lnTo>
                    <a:pt x="7626" y="14604"/>
                  </a:lnTo>
                  <a:lnTo>
                    <a:pt x="7441" y="14741"/>
                  </a:lnTo>
                  <a:lnTo>
                    <a:pt x="7261" y="14810"/>
                  </a:lnTo>
                  <a:lnTo>
                    <a:pt x="5853" y="14810"/>
                  </a:lnTo>
                  <a:lnTo>
                    <a:pt x="5673" y="14878"/>
                  </a:lnTo>
                  <a:lnTo>
                    <a:pt x="5489" y="15010"/>
                  </a:lnTo>
                  <a:lnTo>
                    <a:pt x="4585" y="15010"/>
                  </a:lnTo>
                  <a:lnTo>
                    <a:pt x="4400" y="14941"/>
                  </a:lnTo>
                  <a:lnTo>
                    <a:pt x="4220" y="14741"/>
                  </a:lnTo>
                  <a:lnTo>
                    <a:pt x="4085" y="14467"/>
                  </a:lnTo>
                  <a:lnTo>
                    <a:pt x="3901" y="14267"/>
                  </a:lnTo>
                  <a:lnTo>
                    <a:pt x="3721" y="14198"/>
                  </a:lnTo>
                  <a:lnTo>
                    <a:pt x="3541" y="14061"/>
                  </a:lnTo>
                  <a:lnTo>
                    <a:pt x="3266" y="13992"/>
                  </a:lnTo>
                  <a:lnTo>
                    <a:pt x="3086" y="13855"/>
                  </a:lnTo>
                  <a:lnTo>
                    <a:pt x="2906" y="13855"/>
                  </a:lnTo>
                  <a:lnTo>
                    <a:pt x="2722" y="13718"/>
                  </a:lnTo>
                  <a:lnTo>
                    <a:pt x="2497" y="13381"/>
                  </a:lnTo>
                  <a:lnTo>
                    <a:pt x="2313" y="13243"/>
                  </a:lnTo>
                  <a:lnTo>
                    <a:pt x="2088" y="13243"/>
                  </a:lnTo>
                  <a:lnTo>
                    <a:pt x="1908" y="13112"/>
                  </a:lnTo>
                  <a:lnTo>
                    <a:pt x="1678" y="12838"/>
                  </a:lnTo>
                  <a:lnTo>
                    <a:pt x="1363" y="12563"/>
                  </a:lnTo>
                  <a:lnTo>
                    <a:pt x="1179" y="12363"/>
                  </a:lnTo>
                  <a:lnTo>
                    <a:pt x="999" y="12295"/>
                  </a:lnTo>
                  <a:lnTo>
                    <a:pt x="819" y="12089"/>
                  </a:lnTo>
                  <a:lnTo>
                    <a:pt x="679" y="11820"/>
                  </a:lnTo>
                  <a:lnTo>
                    <a:pt x="499" y="11477"/>
                  </a:lnTo>
                  <a:lnTo>
                    <a:pt x="274" y="11140"/>
                  </a:lnTo>
                  <a:lnTo>
                    <a:pt x="90" y="10934"/>
                  </a:lnTo>
                  <a:lnTo>
                    <a:pt x="180" y="11209"/>
                  </a:lnTo>
                  <a:lnTo>
                    <a:pt x="364" y="11408"/>
                  </a:lnTo>
                  <a:lnTo>
                    <a:pt x="634" y="11958"/>
                  </a:lnTo>
                  <a:lnTo>
                    <a:pt x="819" y="12226"/>
                  </a:lnTo>
                  <a:lnTo>
                    <a:pt x="999" y="12363"/>
                  </a:lnTo>
                  <a:lnTo>
                    <a:pt x="1224" y="12563"/>
                  </a:lnTo>
                  <a:lnTo>
                    <a:pt x="1408" y="12700"/>
                  </a:lnTo>
                  <a:lnTo>
                    <a:pt x="1588" y="12906"/>
                  </a:lnTo>
                  <a:lnTo>
                    <a:pt x="1768" y="13044"/>
                  </a:lnTo>
                  <a:lnTo>
                    <a:pt x="1953" y="13175"/>
                  </a:lnTo>
                  <a:lnTo>
                    <a:pt x="2133" y="13243"/>
                  </a:lnTo>
                  <a:lnTo>
                    <a:pt x="2313" y="13449"/>
                  </a:lnTo>
                  <a:lnTo>
                    <a:pt x="2497" y="13655"/>
                  </a:lnTo>
                  <a:lnTo>
                    <a:pt x="2722" y="13924"/>
                  </a:lnTo>
                  <a:lnTo>
                    <a:pt x="3086" y="13924"/>
                  </a:lnTo>
                  <a:lnTo>
                    <a:pt x="3266" y="14198"/>
                  </a:lnTo>
                  <a:lnTo>
                    <a:pt x="3496" y="14267"/>
                  </a:lnTo>
                  <a:lnTo>
                    <a:pt x="3676" y="14329"/>
                  </a:lnTo>
                  <a:lnTo>
                    <a:pt x="4040" y="14535"/>
                  </a:lnTo>
                  <a:lnTo>
                    <a:pt x="4220" y="14810"/>
                  </a:lnTo>
                  <a:lnTo>
                    <a:pt x="4450" y="15147"/>
                  </a:lnTo>
                  <a:lnTo>
                    <a:pt x="4175" y="15215"/>
                  </a:lnTo>
                  <a:lnTo>
                    <a:pt x="3950" y="15010"/>
                  </a:lnTo>
                  <a:lnTo>
                    <a:pt x="3766" y="14941"/>
                  </a:lnTo>
                  <a:lnTo>
                    <a:pt x="3586" y="15010"/>
                  </a:lnTo>
                  <a:lnTo>
                    <a:pt x="3406" y="15147"/>
                  </a:lnTo>
                  <a:lnTo>
                    <a:pt x="3176" y="15147"/>
                  </a:lnTo>
                  <a:lnTo>
                    <a:pt x="2812" y="15078"/>
                  </a:lnTo>
                  <a:lnTo>
                    <a:pt x="2632" y="14941"/>
                  </a:lnTo>
                  <a:lnTo>
                    <a:pt x="2452" y="15010"/>
                  </a:lnTo>
                  <a:lnTo>
                    <a:pt x="2268" y="15147"/>
                  </a:lnTo>
                  <a:lnTo>
                    <a:pt x="2088" y="15215"/>
                  </a:lnTo>
                  <a:lnTo>
                    <a:pt x="1768" y="15421"/>
                  </a:lnTo>
                  <a:lnTo>
                    <a:pt x="1633" y="15896"/>
                  </a:lnTo>
                  <a:lnTo>
                    <a:pt x="1453" y="16033"/>
                  </a:lnTo>
                  <a:lnTo>
                    <a:pt x="1269" y="16095"/>
                  </a:lnTo>
                  <a:lnTo>
                    <a:pt x="1089" y="16033"/>
                  </a:lnTo>
                  <a:lnTo>
                    <a:pt x="544" y="16033"/>
                  </a:lnTo>
                  <a:lnTo>
                    <a:pt x="724" y="16164"/>
                  </a:lnTo>
                  <a:lnTo>
                    <a:pt x="909" y="16301"/>
                  </a:lnTo>
                  <a:lnTo>
                    <a:pt x="1269" y="16301"/>
                  </a:lnTo>
                  <a:lnTo>
                    <a:pt x="1453" y="16164"/>
                  </a:lnTo>
                  <a:lnTo>
                    <a:pt x="1633" y="15896"/>
                  </a:lnTo>
                  <a:lnTo>
                    <a:pt x="1863" y="15621"/>
                  </a:lnTo>
                  <a:lnTo>
                    <a:pt x="2043" y="15484"/>
                  </a:lnTo>
                  <a:lnTo>
                    <a:pt x="2223" y="15284"/>
                  </a:lnTo>
                  <a:lnTo>
                    <a:pt x="2452" y="15215"/>
                  </a:lnTo>
                  <a:lnTo>
                    <a:pt x="3356" y="15215"/>
                  </a:lnTo>
                  <a:lnTo>
                    <a:pt x="3541" y="15147"/>
                  </a:lnTo>
                  <a:lnTo>
                    <a:pt x="3766" y="15078"/>
                  </a:lnTo>
                  <a:lnTo>
                    <a:pt x="3950" y="15215"/>
                  </a:lnTo>
                  <a:lnTo>
                    <a:pt x="4130" y="15284"/>
                  </a:lnTo>
                  <a:lnTo>
                    <a:pt x="4355" y="15353"/>
                  </a:lnTo>
                  <a:lnTo>
                    <a:pt x="4540" y="15353"/>
                  </a:lnTo>
                  <a:lnTo>
                    <a:pt x="4675" y="15078"/>
                  </a:lnTo>
                  <a:lnTo>
                    <a:pt x="4854" y="15010"/>
                  </a:lnTo>
                  <a:lnTo>
                    <a:pt x="5039" y="15147"/>
                  </a:lnTo>
                  <a:lnTo>
                    <a:pt x="5219" y="15353"/>
                  </a:lnTo>
                  <a:lnTo>
                    <a:pt x="5399" y="15484"/>
                  </a:lnTo>
                  <a:lnTo>
                    <a:pt x="5583" y="15484"/>
                  </a:lnTo>
                  <a:lnTo>
                    <a:pt x="5763" y="15621"/>
                  </a:lnTo>
                  <a:lnTo>
                    <a:pt x="5988" y="15758"/>
                  </a:lnTo>
                  <a:lnTo>
                    <a:pt x="6173" y="15827"/>
                  </a:lnTo>
                  <a:lnTo>
                    <a:pt x="6353" y="15896"/>
                  </a:lnTo>
                  <a:lnTo>
                    <a:pt x="6672" y="15964"/>
                  </a:lnTo>
                  <a:lnTo>
                    <a:pt x="6942" y="16033"/>
                  </a:lnTo>
                  <a:lnTo>
                    <a:pt x="7127" y="16301"/>
                  </a:lnTo>
                  <a:lnTo>
                    <a:pt x="7172" y="16576"/>
                  </a:lnTo>
                  <a:lnTo>
                    <a:pt x="7531" y="16913"/>
                  </a:lnTo>
                  <a:lnTo>
                    <a:pt x="7716" y="17119"/>
                  </a:lnTo>
                  <a:lnTo>
                    <a:pt x="7851" y="17593"/>
                  </a:lnTo>
                  <a:lnTo>
                    <a:pt x="7986" y="17862"/>
                  </a:lnTo>
                  <a:lnTo>
                    <a:pt x="7626" y="17930"/>
                  </a:lnTo>
                  <a:lnTo>
                    <a:pt x="7441" y="18136"/>
                  </a:lnTo>
                  <a:lnTo>
                    <a:pt x="7306" y="18405"/>
                  </a:lnTo>
                  <a:lnTo>
                    <a:pt x="7261" y="18748"/>
                  </a:lnTo>
                  <a:lnTo>
                    <a:pt x="6852" y="18954"/>
                  </a:lnTo>
                  <a:lnTo>
                    <a:pt x="6488" y="19016"/>
                  </a:lnTo>
                  <a:lnTo>
                    <a:pt x="6263" y="19222"/>
                  </a:lnTo>
                  <a:lnTo>
                    <a:pt x="6038" y="19559"/>
                  </a:lnTo>
                  <a:lnTo>
                    <a:pt x="5853" y="19697"/>
                  </a:lnTo>
                  <a:lnTo>
                    <a:pt x="5673" y="19765"/>
                  </a:lnTo>
                  <a:lnTo>
                    <a:pt x="5309" y="19765"/>
                  </a:lnTo>
                  <a:lnTo>
                    <a:pt x="5129" y="19834"/>
                  </a:lnTo>
                  <a:lnTo>
                    <a:pt x="4765" y="19902"/>
                  </a:lnTo>
                  <a:lnTo>
                    <a:pt x="4585" y="19971"/>
                  </a:lnTo>
                  <a:lnTo>
                    <a:pt x="4310" y="20040"/>
                  </a:lnTo>
                  <a:lnTo>
                    <a:pt x="3856" y="20040"/>
                  </a:lnTo>
                  <a:lnTo>
                    <a:pt x="3676" y="20108"/>
                  </a:lnTo>
                  <a:lnTo>
                    <a:pt x="3451" y="20239"/>
                  </a:lnTo>
                  <a:lnTo>
                    <a:pt x="3266" y="20377"/>
                  </a:lnTo>
                  <a:lnTo>
                    <a:pt x="3086" y="20514"/>
                  </a:lnTo>
                  <a:lnTo>
                    <a:pt x="2906" y="20583"/>
                  </a:lnTo>
                  <a:lnTo>
                    <a:pt x="2632" y="20583"/>
                  </a:lnTo>
                  <a:lnTo>
                    <a:pt x="2452" y="20651"/>
                  </a:lnTo>
                  <a:lnTo>
                    <a:pt x="2268" y="20651"/>
                  </a:lnTo>
                  <a:lnTo>
                    <a:pt x="2088" y="20720"/>
                  </a:lnTo>
                  <a:lnTo>
                    <a:pt x="1044" y="20720"/>
                  </a:lnTo>
                  <a:lnTo>
                    <a:pt x="864" y="20782"/>
                  </a:lnTo>
                  <a:lnTo>
                    <a:pt x="679" y="20851"/>
                  </a:lnTo>
                  <a:lnTo>
                    <a:pt x="364" y="20851"/>
                  </a:lnTo>
                  <a:lnTo>
                    <a:pt x="180" y="20920"/>
                  </a:lnTo>
                  <a:lnTo>
                    <a:pt x="0" y="21194"/>
                  </a:lnTo>
                  <a:lnTo>
                    <a:pt x="180" y="21194"/>
                  </a:lnTo>
                  <a:lnTo>
                    <a:pt x="364" y="21057"/>
                  </a:lnTo>
                  <a:lnTo>
                    <a:pt x="544" y="20920"/>
                  </a:lnTo>
                  <a:lnTo>
                    <a:pt x="724" y="20851"/>
                  </a:lnTo>
                  <a:lnTo>
                    <a:pt x="909" y="20851"/>
                  </a:lnTo>
                  <a:lnTo>
                    <a:pt x="1089" y="20782"/>
                  </a:lnTo>
                  <a:lnTo>
                    <a:pt x="1269" y="20720"/>
                  </a:lnTo>
                  <a:lnTo>
                    <a:pt x="1453" y="20651"/>
                  </a:lnTo>
                  <a:lnTo>
                    <a:pt x="1818" y="20651"/>
                  </a:lnTo>
                  <a:lnTo>
                    <a:pt x="2088" y="20720"/>
                  </a:lnTo>
                  <a:lnTo>
                    <a:pt x="2812" y="20720"/>
                  </a:lnTo>
                  <a:lnTo>
                    <a:pt x="2996" y="20651"/>
                  </a:lnTo>
                  <a:lnTo>
                    <a:pt x="3176" y="20651"/>
                  </a:lnTo>
                  <a:lnTo>
                    <a:pt x="3406" y="20583"/>
                  </a:lnTo>
                  <a:lnTo>
                    <a:pt x="3586" y="20377"/>
                  </a:lnTo>
                  <a:lnTo>
                    <a:pt x="3766" y="20239"/>
                  </a:lnTo>
                  <a:lnTo>
                    <a:pt x="4175" y="20239"/>
                  </a:lnTo>
                  <a:lnTo>
                    <a:pt x="4355" y="20108"/>
                  </a:lnTo>
                  <a:lnTo>
                    <a:pt x="4585" y="20040"/>
                  </a:lnTo>
                  <a:lnTo>
                    <a:pt x="5129" y="20040"/>
                  </a:lnTo>
                  <a:lnTo>
                    <a:pt x="5354" y="19971"/>
                  </a:lnTo>
                  <a:lnTo>
                    <a:pt x="5538" y="19902"/>
                  </a:lnTo>
                  <a:lnTo>
                    <a:pt x="5763" y="19971"/>
                  </a:lnTo>
                  <a:lnTo>
                    <a:pt x="5988" y="19971"/>
                  </a:lnTo>
                  <a:lnTo>
                    <a:pt x="6173" y="19834"/>
                  </a:lnTo>
                  <a:lnTo>
                    <a:pt x="6308" y="19559"/>
                  </a:lnTo>
                  <a:lnTo>
                    <a:pt x="6398" y="19291"/>
                  </a:lnTo>
                  <a:lnTo>
                    <a:pt x="6582" y="19222"/>
                  </a:lnTo>
                  <a:lnTo>
                    <a:pt x="6852" y="19154"/>
                  </a:lnTo>
                  <a:lnTo>
                    <a:pt x="7032" y="19016"/>
                  </a:lnTo>
                  <a:lnTo>
                    <a:pt x="7216" y="18817"/>
                  </a:lnTo>
                  <a:lnTo>
                    <a:pt x="7396" y="18611"/>
                  </a:lnTo>
                  <a:lnTo>
                    <a:pt x="7576" y="18342"/>
                  </a:lnTo>
                  <a:lnTo>
                    <a:pt x="7761" y="18274"/>
                  </a:lnTo>
                  <a:lnTo>
                    <a:pt x="7941" y="18068"/>
                  </a:lnTo>
                  <a:lnTo>
                    <a:pt x="8121" y="17930"/>
                  </a:lnTo>
                  <a:lnTo>
                    <a:pt x="8305" y="17862"/>
                  </a:lnTo>
                  <a:lnTo>
                    <a:pt x="8485" y="17999"/>
                  </a:lnTo>
                  <a:lnTo>
                    <a:pt x="8670" y="18068"/>
                  </a:lnTo>
                  <a:lnTo>
                    <a:pt x="8850" y="18068"/>
                  </a:lnTo>
                  <a:lnTo>
                    <a:pt x="9030" y="18136"/>
                  </a:lnTo>
                  <a:lnTo>
                    <a:pt x="9349" y="18205"/>
                  </a:lnTo>
                  <a:lnTo>
                    <a:pt x="9529" y="18205"/>
                  </a:lnTo>
                  <a:lnTo>
                    <a:pt x="9803" y="18274"/>
                  </a:lnTo>
                  <a:lnTo>
                    <a:pt x="10028" y="18342"/>
                  </a:lnTo>
                  <a:lnTo>
                    <a:pt x="10208" y="18473"/>
                  </a:lnTo>
                  <a:lnTo>
                    <a:pt x="10393" y="18611"/>
                  </a:lnTo>
                  <a:lnTo>
                    <a:pt x="10573" y="18748"/>
                  </a:lnTo>
                  <a:lnTo>
                    <a:pt x="10753" y="18817"/>
                  </a:lnTo>
                  <a:lnTo>
                    <a:pt x="10937" y="18817"/>
                  </a:lnTo>
                  <a:lnTo>
                    <a:pt x="11117" y="18954"/>
                  </a:lnTo>
                  <a:lnTo>
                    <a:pt x="11297" y="19085"/>
                  </a:lnTo>
                  <a:lnTo>
                    <a:pt x="11482" y="19291"/>
                  </a:lnTo>
                  <a:lnTo>
                    <a:pt x="11752" y="19359"/>
                  </a:lnTo>
                  <a:lnTo>
                    <a:pt x="11936" y="19359"/>
                  </a:lnTo>
                  <a:lnTo>
                    <a:pt x="12116" y="19559"/>
                  </a:lnTo>
                  <a:lnTo>
                    <a:pt x="12296" y="19697"/>
                  </a:lnTo>
                  <a:lnTo>
                    <a:pt x="12480" y="19765"/>
                  </a:lnTo>
                  <a:lnTo>
                    <a:pt x="12705" y="19902"/>
                  </a:lnTo>
                  <a:lnTo>
                    <a:pt x="12885" y="19971"/>
                  </a:lnTo>
                  <a:lnTo>
                    <a:pt x="13524" y="19971"/>
                  </a:lnTo>
                  <a:lnTo>
                    <a:pt x="13749" y="20040"/>
                  </a:lnTo>
                  <a:lnTo>
                    <a:pt x="13979" y="20239"/>
                  </a:lnTo>
                  <a:lnTo>
                    <a:pt x="14204" y="20308"/>
                  </a:lnTo>
                  <a:lnTo>
                    <a:pt x="15067" y="20308"/>
                  </a:lnTo>
                  <a:lnTo>
                    <a:pt x="15247" y="20377"/>
                  </a:lnTo>
                  <a:lnTo>
                    <a:pt x="15472" y="20583"/>
                  </a:lnTo>
                  <a:lnTo>
                    <a:pt x="15657" y="20651"/>
                  </a:lnTo>
                  <a:lnTo>
                    <a:pt x="15837" y="20720"/>
                  </a:lnTo>
                  <a:lnTo>
                    <a:pt x="16066" y="20782"/>
                  </a:lnTo>
                  <a:lnTo>
                    <a:pt x="16471" y="20782"/>
                  </a:lnTo>
                  <a:lnTo>
                    <a:pt x="16656" y="20851"/>
                  </a:lnTo>
                  <a:lnTo>
                    <a:pt x="16835" y="21057"/>
                  </a:lnTo>
                  <a:lnTo>
                    <a:pt x="17470" y="21057"/>
                  </a:lnTo>
                  <a:lnTo>
                    <a:pt x="17699" y="21126"/>
                  </a:lnTo>
                  <a:lnTo>
                    <a:pt x="18694" y="21126"/>
                  </a:lnTo>
                  <a:lnTo>
                    <a:pt x="18923" y="21325"/>
                  </a:lnTo>
                  <a:lnTo>
                    <a:pt x="19148" y="21531"/>
                  </a:lnTo>
                  <a:lnTo>
                    <a:pt x="20376" y="21531"/>
                  </a:lnTo>
                  <a:lnTo>
                    <a:pt x="20601" y="21600"/>
                  </a:lnTo>
                  <a:lnTo>
                    <a:pt x="20831" y="21600"/>
                  </a:lnTo>
                  <a:lnTo>
                    <a:pt x="20237" y="21600"/>
                  </a:lnTo>
                  <a:lnTo>
                    <a:pt x="19877" y="21463"/>
                  </a:lnTo>
                  <a:lnTo>
                    <a:pt x="19647" y="21394"/>
                  </a:lnTo>
                  <a:lnTo>
                    <a:pt x="19287" y="21463"/>
                  </a:lnTo>
                  <a:lnTo>
                    <a:pt x="19103" y="21531"/>
                  </a:lnTo>
                  <a:lnTo>
                    <a:pt x="18923" y="21463"/>
                  </a:lnTo>
                  <a:lnTo>
                    <a:pt x="18833" y="21194"/>
                  </a:lnTo>
                  <a:lnTo>
                    <a:pt x="18424" y="21057"/>
                  </a:lnTo>
                  <a:lnTo>
                    <a:pt x="18244" y="21057"/>
                  </a:lnTo>
                  <a:lnTo>
                    <a:pt x="18014" y="20988"/>
                  </a:lnTo>
                  <a:lnTo>
                    <a:pt x="17744" y="20920"/>
                  </a:lnTo>
                  <a:lnTo>
                    <a:pt x="17380" y="20851"/>
                  </a:lnTo>
                  <a:lnTo>
                    <a:pt x="17155" y="20782"/>
                  </a:lnTo>
                  <a:lnTo>
                    <a:pt x="16970" y="20782"/>
                  </a:lnTo>
                  <a:lnTo>
                    <a:pt x="16701" y="20851"/>
                  </a:lnTo>
                  <a:lnTo>
                    <a:pt x="16201" y="20851"/>
                  </a:lnTo>
                  <a:lnTo>
                    <a:pt x="15972" y="20583"/>
                  </a:lnTo>
                  <a:lnTo>
                    <a:pt x="15792" y="20583"/>
                  </a:lnTo>
                  <a:lnTo>
                    <a:pt x="15472" y="20514"/>
                  </a:lnTo>
                  <a:lnTo>
                    <a:pt x="15112" y="20514"/>
                  </a:lnTo>
                  <a:lnTo>
                    <a:pt x="14928" y="20377"/>
                  </a:lnTo>
                  <a:lnTo>
                    <a:pt x="14703" y="20171"/>
                  </a:lnTo>
                  <a:lnTo>
                    <a:pt x="14523" y="20040"/>
                  </a:lnTo>
                  <a:lnTo>
                    <a:pt x="14339" y="19971"/>
                  </a:lnTo>
                  <a:lnTo>
                    <a:pt x="13979" y="19971"/>
                  </a:lnTo>
                  <a:lnTo>
                    <a:pt x="13794" y="19902"/>
                  </a:lnTo>
                  <a:lnTo>
                    <a:pt x="13524" y="19834"/>
                  </a:lnTo>
                  <a:lnTo>
                    <a:pt x="13250" y="19765"/>
                  </a:lnTo>
                  <a:lnTo>
                    <a:pt x="13070" y="19628"/>
                  </a:lnTo>
                  <a:lnTo>
                    <a:pt x="12840" y="19497"/>
                  </a:lnTo>
                  <a:lnTo>
                    <a:pt x="11981" y="19497"/>
                  </a:lnTo>
                  <a:lnTo>
                    <a:pt x="11617" y="19428"/>
                  </a:lnTo>
                  <a:lnTo>
                    <a:pt x="11437" y="19085"/>
                  </a:lnTo>
                  <a:lnTo>
                    <a:pt x="11252" y="18817"/>
                  </a:lnTo>
                  <a:lnTo>
                    <a:pt x="10663" y="18817"/>
                  </a:lnTo>
                  <a:lnTo>
                    <a:pt x="10303" y="18405"/>
                  </a:lnTo>
                  <a:lnTo>
                    <a:pt x="10073" y="18136"/>
                  </a:lnTo>
                  <a:lnTo>
                    <a:pt x="9848" y="17999"/>
                  </a:lnTo>
                  <a:lnTo>
                    <a:pt x="8850" y="17999"/>
                  </a:lnTo>
                  <a:lnTo>
                    <a:pt x="8670" y="17862"/>
                  </a:lnTo>
                  <a:lnTo>
                    <a:pt x="8170" y="17731"/>
                  </a:lnTo>
                  <a:lnTo>
                    <a:pt x="7716" y="17525"/>
                  </a:lnTo>
                  <a:lnTo>
                    <a:pt x="7626" y="17250"/>
                  </a:lnTo>
                  <a:lnTo>
                    <a:pt x="7671" y="16982"/>
                  </a:lnTo>
                  <a:lnTo>
                    <a:pt x="7531" y="16707"/>
                  </a:lnTo>
                  <a:lnTo>
                    <a:pt x="7396" y="16439"/>
                  </a:lnTo>
                  <a:lnTo>
                    <a:pt x="7261" y="16164"/>
                  </a:lnTo>
                  <a:lnTo>
                    <a:pt x="7077" y="15964"/>
                  </a:lnTo>
                  <a:lnTo>
                    <a:pt x="6897" y="15827"/>
                  </a:lnTo>
                  <a:lnTo>
                    <a:pt x="6717" y="15758"/>
                  </a:lnTo>
                  <a:lnTo>
                    <a:pt x="6353" y="15552"/>
                  </a:lnTo>
                  <a:lnTo>
                    <a:pt x="6173" y="15552"/>
                  </a:lnTo>
                  <a:lnTo>
                    <a:pt x="5988" y="15484"/>
                  </a:lnTo>
                  <a:lnTo>
                    <a:pt x="5763" y="15421"/>
                  </a:lnTo>
                  <a:lnTo>
                    <a:pt x="5444" y="15421"/>
                  </a:lnTo>
                  <a:lnTo>
                    <a:pt x="5264" y="15284"/>
                  </a:lnTo>
                  <a:lnTo>
                    <a:pt x="5084" y="15215"/>
                  </a:lnTo>
                  <a:lnTo>
                    <a:pt x="5354" y="15147"/>
                  </a:lnTo>
                  <a:lnTo>
                    <a:pt x="5538" y="15010"/>
                  </a:lnTo>
                  <a:lnTo>
                    <a:pt x="5718" y="14941"/>
                  </a:lnTo>
                  <a:lnTo>
                    <a:pt x="6897" y="14941"/>
                  </a:lnTo>
                  <a:lnTo>
                    <a:pt x="7077" y="14878"/>
                  </a:lnTo>
                  <a:lnTo>
                    <a:pt x="7441" y="14878"/>
                  </a:lnTo>
                  <a:lnTo>
                    <a:pt x="7851" y="14810"/>
                  </a:lnTo>
                  <a:lnTo>
                    <a:pt x="8031" y="14673"/>
                  </a:lnTo>
                  <a:lnTo>
                    <a:pt x="8215" y="14604"/>
                  </a:lnTo>
                  <a:lnTo>
                    <a:pt x="8850" y="14604"/>
                  </a:lnTo>
                  <a:lnTo>
                    <a:pt x="9120" y="14535"/>
                  </a:lnTo>
                  <a:lnTo>
                    <a:pt x="9304" y="14467"/>
                  </a:lnTo>
                  <a:lnTo>
                    <a:pt x="9664" y="14467"/>
                  </a:lnTo>
                  <a:lnTo>
                    <a:pt x="9848" y="14604"/>
                  </a:lnTo>
                  <a:lnTo>
                    <a:pt x="10073" y="14673"/>
                  </a:lnTo>
                  <a:lnTo>
                    <a:pt x="10847" y="14673"/>
                  </a:lnTo>
                  <a:lnTo>
                    <a:pt x="11027" y="14741"/>
                  </a:lnTo>
                  <a:lnTo>
                    <a:pt x="11572" y="14741"/>
                  </a:lnTo>
                  <a:lnTo>
                    <a:pt x="11752" y="14941"/>
                  </a:lnTo>
                  <a:lnTo>
                    <a:pt x="12116" y="15078"/>
                  </a:lnTo>
                  <a:lnTo>
                    <a:pt x="12296" y="15147"/>
                  </a:lnTo>
                  <a:lnTo>
                    <a:pt x="12525" y="15215"/>
                  </a:lnTo>
                  <a:lnTo>
                    <a:pt x="12705" y="15215"/>
                  </a:lnTo>
                  <a:lnTo>
                    <a:pt x="12840" y="15484"/>
                  </a:lnTo>
                  <a:lnTo>
                    <a:pt x="13070" y="15758"/>
                  </a:lnTo>
                  <a:lnTo>
                    <a:pt x="13340" y="15827"/>
                  </a:lnTo>
                  <a:lnTo>
                    <a:pt x="13524" y="15896"/>
                  </a:lnTo>
                  <a:lnTo>
                    <a:pt x="13704" y="16033"/>
                  </a:lnTo>
                  <a:lnTo>
                    <a:pt x="13884" y="16301"/>
                  </a:lnTo>
                  <a:lnTo>
                    <a:pt x="14069" y="16439"/>
                  </a:lnTo>
                  <a:lnTo>
                    <a:pt x="14249" y="16507"/>
                  </a:lnTo>
                  <a:lnTo>
                    <a:pt x="14478" y="16576"/>
                  </a:lnTo>
                  <a:lnTo>
                    <a:pt x="14658" y="16576"/>
                  </a:lnTo>
                  <a:lnTo>
                    <a:pt x="14838" y="16638"/>
                  </a:lnTo>
                  <a:lnTo>
                    <a:pt x="15022" y="16844"/>
                  </a:lnTo>
                  <a:lnTo>
                    <a:pt x="15202" y="17050"/>
                  </a:lnTo>
                  <a:lnTo>
                    <a:pt x="15517" y="17119"/>
                  </a:lnTo>
                  <a:lnTo>
                    <a:pt x="15702" y="17119"/>
                  </a:lnTo>
                  <a:lnTo>
                    <a:pt x="15882" y="17250"/>
                  </a:lnTo>
                  <a:lnTo>
                    <a:pt x="16246" y="17387"/>
                  </a:lnTo>
                  <a:lnTo>
                    <a:pt x="16561" y="17456"/>
                  </a:lnTo>
                  <a:lnTo>
                    <a:pt x="16835" y="17525"/>
                  </a:lnTo>
                  <a:lnTo>
                    <a:pt x="17245" y="17799"/>
                  </a:lnTo>
                  <a:lnTo>
                    <a:pt x="17425" y="17930"/>
                  </a:lnTo>
                  <a:lnTo>
                    <a:pt x="17605" y="18205"/>
                  </a:lnTo>
                  <a:lnTo>
                    <a:pt x="17924" y="18473"/>
                  </a:lnTo>
                  <a:lnTo>
                    <a:pt x="18104" y="18611"/>
                  </a:lnTo>
                  <a:lnTo>
                    <a:pt x="18289" y="18748"/>
                  </a:lnTo>
                  <a:lnTo>
                    <a:pt x="18514" y="18885"/>
                  </a:lnTo>
                  <a:lnTo>
                    <a:pt x="18788" y="19016"/>
                  </a:lnTo>
                  <a:lnTo>
                    <a:pt x="19013" y="19222"/>
                  </a:lnTo>
                  <a:lnTo>
                    <a:pt x="19193" y="19359"/>
                  </a:lnTo>
                  <a:lnTo>
                    <a:pt x="19377" y="19559"/>
                  </a:lnTo>
                  <a:lnTo>
                    <a:pt x="19557" y="19765"/>
                  </a:lnTo>
                  <a:lnTo>
                    <a:pt x="19877" y="19834"/>
                  </a:lnTo>
                  <a:lnTo>
                    <a:pt x="20057" y="19902"/>
                  </a:lnTo>
                  <a:lnTo>
                    <a:pt x="20286" y="20040"/>
                  </a:lnTo>
                  <a:lnTo>
                    <a:pt x="20511" y="20239"/>
                  </a:lnTo>
                  <a:lnTo>
                    <a:pt x="20691" y="20514"/>
                  </a:lnTo>
                  <a:lnTo>
                    <a:pt x="20876" y="20583"/>
                  </a:lnTo>
                  <a:lnTo>
                    <a:pt x="21056" y="20651"/>
                  </a:lnTo>
                  <a:lnTo>
                    <a:pt x="21236" y="20851"/>
                  </a:lnTo>
                  <a:lnTo>
                    <a:pt x="21420" y="21057"/>
                  </a:lnTo>
                  <a:lnTo>
                    <a:pt x="21600" y="21126"/>
                  </a:lnTo>
                  <a:lnTo>
                    <a:pt x="21420" y="20988"/>
                  </a:lnTo>
                  <a:lnTo>
                    <a:pt x="21191" y="20720"/>
                  </a:lnTo>
                  <a:lnTo>
                    <a:pt x="21056" y="20445"/>
                  </a:lnTo>
                  <a:lnTo>
                    <a:pt x="20876" y="20377"/>
                  </a:lnTo>
                  <a:lnTo>
                    <a:pt x="20646" y="20171"/>
                  </a:lnTo>
                  <a:lnTo>
                    <a:pt x="20421" y="19902"/>
                  </a:lnTo>
                  <a:lnTo>
                    <a:pt x="20237" y="19628"/>
                  </a:lnTo>
                  <a:lnTo>
                    <a:pt x="20057" y="19559"/>
                  </a:lnTo>
                  <a:lnTo>
                    <a:pt x="19877" y="19559"/>
                  </a:lnTo>
                  <a:lnTo>
                    <a:pt x="19692" y="19428"/>
                  </a:lnTo>
                  <a:lnTo>
                    <a:pt x="19512" y="19291"/>
                  </a:lnTo>
                  <a:lnTo>
                    <a:pt x="19193" y="19016"/>
                  </a:lnTo>
                  <a:lnTo>
                    <a:pt x="19013" y="18885"/>
                  </a:lnTo>
                  <a:lnTo>
                    <a:pt x="18833" y="18817"/>
                  </a:lnTo>
                  <a:lnTo>
                    <a:pt x="18604" y="18748"/>
                  </a:lnTo>
                  <a:lnTo>
                    <a:pt x="18424" y="18473"/>
                  </a:lnTo>
                  <a:lnTo>
                    <a:pt x="18199" y="18473"/>
                  </a:lnTo>
                  <a:lnTo>
                    <a:pt x="17969" y="18136"/>
                  </a:lnTo>
                  <a:lnTo>
                    <a:pt x="17789" y="17862"/>
                  </a:lnTo>
                  <a:lnTo>
                    <a:pt x="17605" y="17731"/>
                  </a:lnTo>
                  <a:lnTo>
                    <a:pt x="17425" y="17593"/>
                  </a:lnTo>
                  <a:lnTo>
                    <a:pt x="17155" y="17525"/>
                  </a:lnTo>
                  <a:lnTo>
                    <a:pt x="16970" y="17387"/>
                  </a:lnTo>
                  <a:lnTo>
                    <a:pt x="16791" y="17250"/>
                  </a:lnTo>
                  <a:lnTo>
                    <a:pt x="16426" y="17250"/>
                  </a:lnTo>
                  <a:lnTo>
                    <a:pt x="16201" y="17050"/>
                  </a:lnTo>
                  <a:lnTo>
                    <a:pt x="16017" y="16844"/>
                  </a:lnTo>
                  <a:lnTo>
                    <a:pt x="15837" y="16844"/>
                  </a:lnTo>
                  <a:lnTo>
                    <a:pt x="15657" y="16707"/>
                  </a:lnTo>
                  <a:lnTo>
                    <a:pt x="15427" y="16576"/>
                  </a:lnTo>
                  <a:lnTo>
                    <a:pt x="15157" y="16507"/>
                  </a:lnTo>
                  <a:lnTo>
                    <a:pt x="14973" y="16507"/>
                  </a:lnTo>
                  <a:lnTo>
                    <a:pt x="14703" y="16439"/>
                  </a:lnTo>
                  <a:lnTo>
                    <a:pt x="14478" y="16370"/>
                  </a:lnTo>
                  <a:lnTo>
                    <a:pt x="14294" y="16233"/>
                  </a:lnTo>
                  <a:lnTo>
                    <a:pt x="14069" y="15964"/>
                  </a:lnTo>
                  <a:lnTo>
                    <a:pt x="13839" y="15690"/>
                  </a:lnTo>
                  <a:lnTo>
                    <a:pt x="13614" y="15484"/>
                  </a:lnTo>
                  <a:lnTo>
                    <a:pt x="13434" y="15353"/>
                  </a:lnTo>
                  <a:lnTo>
                    <a:pt x="13205" y="15215"/>
                  </a:lnTo>
                  <a:lnTo>
                    <a:pt x="12840" y="15078"/>
                  </a:lnTo>
                  <a:lnTo>
                    <a:pt x="12660" y="14941"/>
                  </a:lnTo>
                  <a:lnTo>
                    <a:pt x="12251" y="14741"/>
                  </a:lnTo>
                  <a:lnTo>
                    <a:pt x="12071" y="14604"/>
                  </a:lnTo>
                  <a:lnTo>
                    <a:pt x="11981" y="14329"/>
                  </a:lnTo>
                  <a:lnTo>
                    <a:pt x="11846" y="14061"/>
                  </a:lnTo>
                  <a:lnTo>
                    <a:pt x="11662" y="13924"/>
                  </a:lnTo>
                  <a:lnTo>
                    <a:pt x="11527" y="13587"/>
                  </a:lnTo>
                  <a:lnTo>
                    <a:pt x="11297" y="13312"/>
                  </a:lnTo>
                  <a:lnTo>
                    <a:pt x="11252" y="13044"/>
                  </a:lnTo>
                  <a:lnTo>
                    <a:pt x="11207" y="12769"/>
                  </a:lnTo>
                  <a:lnTo>
                    <a:pt x="11117" y="12501"/>
                  </a:lnTo>
                  <a:lnTo>
                    <a:pt x="11027" y="12226"/>
                  </a:lnTo>
                  <a:lnTo>
                    <a:pt x="10937" y="11958"/>
                  </a:lnTo>
                  <a:lnTo>
                    <a:pt x="10892" y="11683"/>
                  </a:lnTo>
                  <a:lnTo>
                    <a:pt x="10802" y="11408"/>
                  </a:lnTo>
                  <a:lnTo>
                    <a:pt x="10708" y="11140"/>
                  </a:lnTo>
                  <a:lnTo>
                    <a:pt x="10528" y="10934"/>
                  </a:lnTo>
                  <a:lnTo>
                    <a:pt x="10438" y="10666"/>
                  </a:lnTo>
                  <a:lnTo>
                    <a:pt x="10303" y="10391"/>
                  </a:lnTo>
                  <a:lnTo>
                    <a:pt x="10118" y="10254"/>
                  </a:lnTo>
                  <a:lnTo>
                    <a:pt x="9893" y="10123"/>
                  </a:lnTo>
                  <a:lnTo>
                    <a:pt x="9709" y="9986"/>
                  </a:lnTo>
                  <a:lnTo>
                    <a:pt x="9484" y="9917"/>
                  </a:lnTo>
                  <a:lnTo>
                    <a:pt x="9304" y="9848"/>
                  </a:lnTo>
                  <a:lnTo>
                    <a:pt x="9120" y="9711"/>
                  </a:lnTo>
                  <a:lnTo>
                    <a:pt x="8940" y="9443"/>
                  </a:lnTo>
                  <a:lnTo>
                    <a:pt x="8760" y="9168"/>
                  </a:lnTo>
                  <a:lnTo>
                    <a:pt x="8575" y="8968"/>
                  </a:lnTo>
                  <a:lnTo>
                    <a:pt x="8395" y="8900"/>
                  </a:lnTo>
                  <a:lnTo>
                    <a:pt x="8260" y="8556"/>
                  </a:lnTo>
                  <a:lnTo>
                    <a:pt x="8076" y="8357"/>
                  </a:lnTo>
                  <a:lnTo>
                    <a:pt x="7716" y="8082"/>
                  </a:lnTo>
                  <a:lnTo>
                    <a:pt x="7531" y="7814"/>
                  </a:lnTo>
                  <a:lnTo>
                    <a:pt x="7351" y="7608"/>
                  </a:lnTo>
                  <a:lnTo>
                    <a:pt x="7172" y="7539"/>
                  </a:lnTo>
                  <a:lnTo>
                    <a:pt x="6987" y="7402"/>
                  </a:lnTo>
                  <a:lnTo>
                    <a:pt x="6807" y="7133"/>
                  </a:lnTo>
                  <a:lnTo>
                    <a:pt x="6672" y="6859"/>
                  </a:lnTo>
                  <a:lnTo>
                    <a:pt x="6488" y="6659"/>
                  </a:lnTo>
                  <a:lnTo>
                    <a:pt x="6263" y="6316"/>
                  </a:lnTo>
                  <a:lnTo>
                    <a:pt x="6083" y="6048"/>
                  </a:lnTo>
                  <a:lnTo>
                    <a:pt x="5898" y="5910"/>
                  </a:lnTo>
                  <a:lnTo>
                    <a:pt x="5718" y="5910"/>
                  </a:lnTo>
                  <a:lnTo>
                    <a:pt x="5489" y="5704"/>
                  </a:lnTo>
                  <a:lnTo>
                    <a:pt x="5264" y="5505"/>
                  </a:lnTo>
                  <a:lnTo>
                    <a:pt x="5084" y="5367"/>
                  </a:lnTo>
                  <a:lnTo>
                    <a:pt x="4899" y="5161"/>
                  </a:lnTo>
                  <a:lnTo>
                    <a:pt x="4720" y="5024"/>
                  </a:lnTo>
                  <a:lnTo>
                    <a:pt x="4540" y="4893"/>
                  </a:lnTo>
                  <a:lnTo>
                    <a:pt x="4355" y="4687"/>
                  </a:lnTo>
                  <a:lnTo>
                    <a:pt x="4175" y="4618"/>
                  </a:lnTo>
                  <a:lnTo>
                    <a:pt x="3995" y="4481"/>
                  </a:lnTo>
                  <a:lnTo>
                    <a:pt x="3856" y="4213"/>
                  </a:lnTo>
                  <a:lnTo>
                    <a:pt x="3766" y="3938"/>
                  </a:lnTo>
                  <a:lnTo>
                    <a:pt x="3631" y="3670"/>
                  </a:lnTo>
                  <a:lnTo>
                    <a:pt x="3496" y="3395"/>
                  </a:lnTo>
                  <a:lnTo>
                    <a:pt x="3356" y="3127"/>
                  </a:lnTo>
                  <a:lnTo>
                    <a:pt x="2996" y="2715"/>
                  </a:lnTo>
                  <a:lnTo>
                    <a:pt x="2812" y="2515"/>
                  </a:lnTo>
                  <a:lnTo>
                    <a:pt x="2452" y="2378"/>
                  </a:lnTo>
                  <a:lnTo>
                    <a:pt x="2268" y="2241"/>
                  </a:lnTo>
                  <a:lnTo>
                    <a:pt x="2088" y="2172"/>
                  </a:lnTo>
                  <a:lnTo>
                    <a:pt x="1908" y="2041"/>
                  </a:lnTo>
                  <a:lnTo>
                    <a:pt x="1768" y="1766"/>
                  </a:lnTo>
                  <a:lnTo>
                    <a:pt x="1678" y="1492"/>
                  </a:lnTo>
                  <a:lnTo>
                    <a:pt x="1543" y="1223"/>
                  </a:lnTo>
                  <a:lnTo>
                    <a:pt x="1363" y="1017"/>
                  </a:lnTo>
                  <a:lnTo>
                    <a:pt x="1224" y="749"/>
                  </a:lnTo>
                  <a:lnTo>
                    <a:pt x="1044" y="543"/>
                  </a:lnTo>
                  <a:lnTo>
                    <a:pt x="864" y="406"/>
                  </a:lnTo>
                  <a:lnTo>
                    <a:pt x="679" y="275"/>
                  </a:lnTo>
                  <a:lnTo>
                    <a:pt x="499" y="69"/>
                  </a:lnTo>
                  <a:lnTo>
                    <a:pt x="409" y="0"/>
                  </a:lnTo>
                </a:path>
              </a:pathLst>
            </a:custGeom>
            <a:solidFill>
              <a:srgbClr val="747474"/>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14" name="AutoShape 14"/>
            <p:cNvSpPr/>
            <p:nvPr/>
          </p:nvSpPr>
          <p:spPr>
            <a:xfrm>
              <a:off x="-2" y="-1"/>
              <a:ext cx="8375655" cy="18453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43" y="21600"/>
                  </a:lnTo>
                  <a:lnTo>
                    <a:pt x="21157" y="21600"/>
                  </a:lnTo>
                  <a:lnTo>
                    <a:pt x="21600" y="0"/>
                  </a:lnTo>
                  <a:lnTo>
                    <a:pt x="0" y="0"/>
                  </a:lnTo>
                </a:path>
              </a:pathLst>
            </a:custGeom>
            <a:solidFill>
              <a:srgbClr val="9A9A9A"/>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15" name="AutoShape 15"/>
            <p:cNvSpPr/>
            <p:nvPr/>
          </p:nvSpPr>
          <p:spPr>
            <a:xfrm>
              <a:off x="-2" y="0"/>
              <a:ext cx="168471" cy="618490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0956"/>
                  </a:lnTo>
                  <a:lnTo>
                    <a:pt x="21600" y="644"/>
                  </a:lnTo>
                  <a:lnTo>
                    <a:pt x="0" y="0"/>
                  </a:lnTo>
                </a:path>
              </a:pathLst>
            </a:custGeom>
            <a:solidFill>
              <a:srgbClr val="747474"/>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16" name="AutoShape 16"/>
            <p:cNvSpPr/>
            <p:nvPr/>
          </p:nvSpPr>
          <p:spPr>
            <a:xfrm>
              <a:off x="8207181" y="0"/>
              <a:ext cx="168472" cy="6184905"/>
            </a:xfrm>
            <a:custGeom>
              <a:avLst/>
              <a:gdLst/>
              <a:ahLst/>
              <a:cxnLst>
                <a:cxn ang="0">
                  <a:pos x="wd2" y="hd2"/>
                </a:cxn>
                <a:cxn ang="5400000">
                  <a:pos x="wd2" y="hd2"/>
                </a:cxn>
                <a:cxn ang="10800000">
                  <a:pos x="wd2" y="hd2"/>
                </a:cxn>
                <a:cxn ang="16200000">
                  <a:pos x="wd2" y="hd2"/>
                </a:cxn>
              </a:cxnLst>
              <a:rect l="0" t="0" r="r" b="b"/>
              <a:pathLst>
                <a:path w="21600" h="21600" extrusionOk="0">
                  <a:moveTo>
                    <a:pt x="0" y="644"/>
                  </a:moveTo>
                  <a:lnTo>
                    <a:pt x="0" y="20956"/>
                  </a:lnTo>
                  <a:lnTo>
                    <a:pt x="21600" y="21600"/>
                  </a:lnTo>
                  <a:lnTo>
                    <a:pt x="21600" y="0"/>
                  </a:lnTo>
                  <a:lnTo>
                    <a:pt x="0" y="644"/>
                  </a:lnTo>
                </a:path>
              </a:pathLst>
            </a:custGeom>
            <a:solidFill>
              <a:srgbClr val="747474"/>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17" name="AutoShape 17"/>
            <p:cNvSpPr/>
            <p:nvPr/>
          </p:nvSpPr>
          <p:spPr>
            <a:xfrm>
              <a:off x="-2" y="6000372"/>
              <a:ext cx="8375655" cy="184533"/>
            </a:xfrm>
            <a:custGeom>
              <a:avLst/>
              <a:gdLst/>
              <a:ahLst/>
              <a:cxnLst>
                <a:cxn ang="0">
                  <a:pos x="wd2" y="hd2"/>
                </a:cxn>
                <a:cxn ang="5400000">
                  <a:pos x="wd2" y="hd2"/>
                </a:cxn>
                <a:cxn ang="10800000">
                  <a:pos x="wd2" y="hd2"/>
                </a:cxn>
                <a:cxn ang="16200000">
                  <a:pos x="wd2" y="hd2"/>
                </a:cxn>
              </a:cxnLst>
              <a:rect l="0" t="0" r="r" b="b"/>
              <a:pathLst>
                <a:path w="21600" h="21600" extrusionOk="0">
                  <a:moveTo>
                    <a:pt x="443" y="0"/>
                  </a:moveTo>
                  <a:lnTo>
                    <a:pt x="21157" y="0"/>
                  </a:lnTo>
                  <a:lnTo>
                    <a:pt x="21600" y="21600"/>
                  </a:lnTo>
                  <a:lnTo>
                    <a:pt x="0" y="21600"/>
                  </a:lnTo>
                  <a:lnTo>
                    <a:pt x="443" y="0"/>
                  </a:lnTo>
                </a:path>
              </a:pathLst>
            </a:custGeom>
            <a:solidFill>
              <a:srgbClr val="494949"/>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18" name="AutoShape 18"/>
            <p:cNvSpPr/>
            <p:nvPr/>
          </p:nvSpPr>
          <p:spPr>
            <a:xfrm>
              <a:off x="8207181" y="184527"/>
              <a:ext cx="125560" cy="297792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937" y="588"/>
                  </a:lnTo>
                  <a:lnTo>
                    <a:pt x="12577" y="923"/>
                  </a:lnTo>
                  <a:lnTo>
                    <a:pt x="12577" y="1258"/>
                  </a:lnTo>
                  <a:lnTo>
                    <a:pt x="9023" y="1592"/>
                  </a:lnTo>
                  <a:lnTo>
                    <a:pt x="7109" y="1927"/>
                  </a:lnTo>
                  <a:lnTo>
                    <a:pt x="10937" y="2596"/>
                  </a:lnTo>
                  <a:lnTo>
                    <a:pt x="14491" y="2931"/>
                  </a:lnTo>
                  <a:lnTo>
                    <a:pt x="14491" y="3600"/>
                  </a:lnTo>
                  <a:lnTo>
                    <a:pt x="12577" y="3935"/>
                  </a:lnTo>
                  <a:lnTo>
                    <a:pt x="9023" y="4269"/>
                  </a:lnTo>
                  <a:lnTo>
                    <a:pt x="9023" y="4685"/>
                  </a:lnTo>
                  <a:lnTo>
                    <a:pt x="10937" y="5019"/>
                  </a:lnTo>
                  <a:lnTo>
                    <a:pt x="12577" y="5354"/>
                  </a:lnTo>
                  <a:lnTo>
                    <a:pt x="14491" y="5781"/>
                  </a:lnTo>
                  <a:lnTo>
                    <a:pt x="12577" y="6115"/>
                  </a:lnTo>
                  <a:lnTo>
                    <a:pt x="10937" y="6450"/>
                  </a:lnTo>
                  <a:lnTo>
                    <a:pt x="9023" y="6785"/>
                  </a:lnTo>
                  <a:lnTo>
                    <a:pt x="10937" y="7119"/>
                  </a:lnTo>
                  <a:lnTo>
                    <a:pt x="12577" y="7454"/>
                  </a:lnTo>
                  <a:lnTo>
                    <a:pt x="14491" y="7788"/>
                  </a:lnTo>
                  <a:lnTo>
                    <a:pt x="16132" y="8123"/>
                  </a:lnTo>
                  <a:lnTo>
                    <a:pt x="18046" y="8458"/>
                  </a:lnTo>
                  <a:lnTo>
                    <a:pt x="18046" y="9208"/>
                  </a:lnTo>
                  <a:lnTo>
                    <a:pt x="14491" y="9623"/>
                  </a:lnTo>
                  <a:lnTo>
                    <a:pt x="9023" y="9958"/>
                  </a:lnTo>
                  <a:lnTo>
                    <a:pt x="5468" y="10292"/>
                  </a:lnTo>
                  <a:lnTo>
                    <a:pt x="3554" y="10627"/>
                  </a:lnTo>
                  <a:lnTo>
                    <a:pt x="5468" y="11054"/>
                  </a:lnTo>
                  <a:lnTo>
                    <a:pt x="12577" y="11723"/>
                  </a:lnTo>
                  <a:lnTo>
                    <a:pt x="16132" y="12138"/>
                  </a:lnTo>
                  <a:lnTo>
                    <a:pt x="16132" y="12554"/>
                  </a:lnTo>
                  <a:lnTo>
                    <a:pt x="14491" y="12981"/>
                  </a:lnTo>
                  <a:lnTo>
                    <a:pt x="12577" y="13315"/>
                  </a:lnTo>
                  <a:lnTo>
                    <a:pt x="12577" y="13731"/>
                  </a:lnTo>
                  <a:lnTo>
                    <a:pt x="14491" y="14065"/>
                  </a:lnTo>
                  <a:lnTo>
                    <a:pt x="14491" y="14400"/>
                  </a:lnTo>
                  <a:lnTo>
                    <a:pt x="16132" y="14735"/>
                  </a:lnTo>
                  <a:lnTo>
                    <a:pt x="14491" y="15150"/>
                  </a:lnTo>
                  <a:lnTo>
                    <a:pt x="14491" y="19258"/>
                  </a:lnTo>
                  <a:lnTo>
                    <a:pt x="18046" y="19592"/>
                  </a:lnTo>
                  <a:lnTo>
                    <a:pt x="18046" y="19927"/>
                  </a:lnTo>
                  <a:lnTo>
                    <a:pt x="14491" y="20262"/>
                  </a:lnTo>
                  <a:lnTo>
                    <a:pt x="12577" y="20596"/>
                  </a:lnTo>
                  <a:lnTo>
                    <a:pt x="16132" y="20931"/>
                  </a:lnTo>
                  <a:lnTo>
                    <a:pt x="18046" y="21265"/>
                  </a:lnTo>
                  <a:lnTo>
                    <a:pt x="18046" y="21600"/>
                  </a:lnTo>
                  <a:lnTo>
                    <a:pt x="10937" y="20931"/>
                  </a:lnTo>
                  <a:lnTo>
                    <a:pt x="9023" y="20596"/>
                  </a:lnTo>
                  <a:lnTo>
                    <a:pt x="16132" y="19927"/>
                  </a:lnTo>
                  <a:lnTo>
                    <a:pt x="14491" y="19592"/>
                  </a:lnTo>
                  <a:lnTo>
                    <a:pt x="12577" y="19258"/>
                  </a:lnTo>
                  <a:lnTo>
                    <a:pt x="14491" y="18923"/>
                  </a:lnTo>
                  <a:lnTo>
                    <a:pt x="14491" y="18254"/>
                  </a:lnTo>
                  <a:lnTo>
                    <a:pt x="12577" y="17919"/>
                  </a:lnTo>
                  <a:lnTo>
                    <a:pt x="12577" y="17250"/>
                  </a:lnTo>
                  <a:lnTo>
                    <a:pt x="14491" y="16823"/>
                  </a:lnTo>
                  <a:lnTo>
                    <a:pt x="14491" y="16073"/>
                  </a:lnTo>
                  <a:lnTo>
                    <a:pt x="12577" y="15738"/>
                  </a:lnTo>
                  <a:lnTo>
                    <a:pt x="12577" y="15323"/>
                  </a:lnTo>
                  <a:lnTo>
                    <a:pt x="14491" y="14988"/>
                  </a:lnTo>
                  <a:lnTo>
                    <a:pt x="14491" y="14573"/>
                  </a:lnTo>
                  <a:lnTo>
                    <a:pt x="12577" y="14227"/>
                  </a:lnTo>
                  <a:lnTo>
                    <a:pt x="10937" y="13892"/>
                  </a:lnTo>
                  <a:lnTo>
                    <a:pt x="9023" y="13558"/>
                  </a:lnTo>
                  <a:lnTo>
                    <a:pt x="10937" y="13142"/>
                  </a:lnTo>
                  <a:lnTo>
                    <a:pt x="18046" y="12473"/>
                  </a:lnTo>
                  <a:lnTo>
                    <a:pt x="16132" y="12138"/>
                  </a:lnTo>
                  <a:lnTo>
                    <a:pt x="10937" y="11804"/>
                  </a:lnTo>
                  <a:lnTo>
                    <a:pt x="3554" y="11550"/>
                  </a:lnTo>
                  <a:lnTo>
                    <a:pt x="1914" y="11215"/>
                  </a:lnTo>
                  <a:lnTo>
                    <a:pt x="9023" y="10881"/>
                  </a:lnTo>
                  <a:lnTo>
                    <a:pt x="14491" y="10465"/>
                  </a:lnTo>
                  <a:lnTo>
                    <a:pt x="14491" y="9381"/>
                  </a:lnTo>
                  <a:lnTo>
                    <a:pt x="16132" y="9046"/>
                  </a:lnTo>
                  <a:lnTo>
                    <a:pt x="16132" y="8712"/>
                  </a:lnTo>
                  <a:lnTo>
                    <a:pt x="14491" y="8377"/>
                  </a:lnTo>
                  <a:lnTo>
                    <a:pt x="14491" y="8042"/>
                  </a:lnTo>
                  <a:lnTo>
                    <a:pt x="10937" y="7708"/>
                  </a:lnTo>
                  <a:lnTo>
                    <a:pt x="10937" y="7027"/>
                  </a:lnTo>
                  <a:lnTo>
                    <a:pt x="16132" y="6692"/>
                  </a:lnTo>
                  <a:lnTo>
                    <a:pt x="19686" y="6358"/>
                  </a:lnTo>
                  <a:lnTo>
                    <a:pt x="21600" y="5942"/>
                  </a:lnTo>
                  <a:lnTo>
                    <a:pt x="21600" y="5608"/>
                  </a:lnTo>
                  <a:lnTo>
                    <a:pt x="16132" y="5273"/>
                  </a:lnTo>
                  <a:lnTo>
                    <a:pt x="14491" y="4938"/>
                  </a:lnTo>
                  <a:lnTo>
                    <a:pt x="14491" y="4269"/>
                  </a:lnTo>
                  <a:lnTo>
                    <a:pt x="12577" y="3935"/>
                  </a:lnTo>
                  <a:lnTo>
                    <a:pt x="9023" y="3600"/>
                  </a:lnTo>
                  <a:lnTo>
                    <a:pt x="9023" y="3265"/>
                  </a:lnTo>
                  <a:lnTo>
                    <a:pt x="7109" y="2850"/>
                  </a:lnTo>
                  <a:lnTo>
                    <a:pt x="7109" y="2515"/>
                  </a:lnTo>
                  <a:lnTo>
                    <a:pt x="10937" y="2181"/>
                  </a:lnTo>
                  <a:lnTo>
                    <a:pt x="14491" y="1846"/>
                  </a:lnTo>
                  <a:lnTo>
                    <a:pt x="14491" y="1177"/>
                  </a:lnTo>
                  <a:lnTo>
                    <a:pt x="9023" y="842"/>
                  </a:lnTo>
                  <a:lnTo>
                    <a:pt x="1914" y="173"/>
                  </a:lnTo>
                  <a:lnTo>
                    <a:pt x="0" y="0"/>
                  </a:lnTo>
                </a:path>
              </a:pathLst>
            </a:custGeom>
            <a:solidFill>
              <a:srgbClr val="494949"/>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19" name="AutoShape 19"/>
            <p:cNvSpPr/>
            <p:nvPr/>
          </p:nvSpPr>
          <p:spPr>
            <a:xfrm>
              <a:off x="1088673" y="6025824"/>
              <a:ext cx="2372842" cy="125675"/>
            </a:xfrm>
            <a:custGeom>
              <a:avLst/>
              <a:gdLst/>
              <a:ahLst/>
              <a:cxnLst>
                <a:cxn ang="0">
                  <a:pos x="wd2" y="hd2"/>
                </a:cxn>
                <a:cxn ang="5400000">
                  <a:pos x="wd2" y="hd2"/>
                </a:cxn>
                <a:cxn ang="10800000">
                  <a:pos x="wd2" y="hd2"/>
                </a:cxn>
                <a:cxn ang="16200000">
                  <a:pos x="wd2" y="hd2"/>
                </a:cxn>
              </a:cxnLst>
              <a:rect l="0" t="0" r="r" b="b"/>
              <a:pathLst>
                <a:path w="21600" h="21600" extrusionOk="0">
                  <a:moveTo>
                    <a:pt x="188" y="11757"/>
                  </a:moveTo>
                  <a:lnTo>
                    <a:pt x="1259" y="0"/>
                  </a:lnTo>
                  <a:lnTo>
                    <a:pt x="1649" y="1914"/>
                  </a:lnTo>
                  <a:lnTo>
                    <a:pt x="2040" y="7929"/>
                  </a:lnTo>
                  <a:lnTo>
                    <a:pt x="2431" y="11757"/>
                  </a:lnTo>
                  <a:lnTo>
                    <a:pt x="3892" y="11757"/>
                  </a:lnTo>
                  <a:lnTo>
                    <a:pt x="4470" y="13671"/>
                  </a:lnTo>
                  <a:lnTo>
                    <a:pt x="4861" y="17772"/>
                  </a:lnTo>
                  <a:lnTo>
                    <a:pt x="5642" y="21600"/>
                  </a:lnTo>
                  <a:lnTo>
                    <a:pt x="7002" y="21600"/>
                  </a:lnTo>
                  <a:lnTo>
                    <a:pt x="7595" y="19686"/>
                  </a:lnTo>
                  <a:lnTo>
                    <a:pt x="8174" y="17772"/>
                  </a:lnTo>
                  <a:lnTo>
                    <a:pt x="8854" y="17772"/>
                  </a:lnTo>
                  <a:lnTo>
                    <a:pt x="9534" y="15585"/>
                  </a:lnTo>
                  <a:lnTo>
                    <a:pt x="10315" y="11757"/>
                  </a:lnTo>
                  <a:lnTo>
                    <a:pt x="11777" y="11757"/>
                  </a:lnTo>
                  <a:lnTo>
                    <a:pt x="12167" y="13671"/>
                  </a:lnTo>
                  <a:lnTo>
                    <a:pt x="12645" y="15585"/>
                  </a:lnTo>
                  <a:lnTo>
                    <a:pt x="13035" y="15585"/>
                  </a:lnTo>
                  <a:lnTo>
                    <a:pt x="14106" y="13671"/>
                  </a:lnTo>
                  <a:lnTo>
                    <a:pt x="14887" y="9843"/>
                  </a:lnTo>
                  <a:lnTo>
                    <a:pt x="17810" y="9843"/>
                  </a:lnTo>
                  <a:lnTo>
                    <a:pt x="18591" y="7929"/>
                  </a:lnTo>
                  <a:lnTo>
                    <a:pt x="19951" y="7929"/>
                  </a:lnTo>
                  <a:lnTo>
                    <a:pt x="20341" y="9843"/>
                  </a:lnTo>
                  <a:lnTo>
                    <a:pt x="20819" y="11757"/>
                  </a:lnTo>
                  <a:lnTo>
                    <a:pt x="21209" y="6015"/>
                  </a:lnTo>
                  <a:lnTo>
                    <a:pt x="21600" y="3828"/>
                  </a:lnTo>
                  <a:lnTo>
                    <a:pt x="21209" y="6015"/>
                  </a:lnTo>
                  <a:lnTo>
                    <a:pt x="20428" y="9843"/>
                  </a:lnTo>
                  <a:lnTo>
                    <a:pt x="20038" y="9843"/>
                  </a:lnTo>
                  <a:lnTo>
                    <a:pt x="19560" y="7929"/>
                  </a:lnTo>
                  <a:lnTo>
                    <a:pt x="18779" y="7929"/>
                  </a:lnTo>
                  <a:lnTo>
                    <a:pt x="17896" y="11757"/>
                  </a:lnTo>
                  <a:lnTo>
                    <a:pt x="17318" y="15585"/>
                  </a:lnTo>
                  <a:lnTo>
                    <a:pt x="16927" y="19686"/>
                  </a:lnTo>
                  <a:lnTo>
                    <a:pt x="16450" y="19686"/>
                  </a:lnTo>
                  <a:lnTo>
                    <a:pt x="16059" y="17772"/>
                  </a:lnTo>
                  <a:lnTo>
                    <a:pt x="15668" y="15585"/>
                  </a:lnTo>
                  <a:lnTo>
                    <a:pt x="15278" y="13671"/>
                  </a:lnTo>
                  <a:lnTo>
                    <a:pt x="14786" y="9843"/>
                  </a:lnTo>
                  <a:lnTo>
                    <a:pt x="13238" y="9843"/>
                  </a:lnTo>
                  <a:lnTo>
                    <a:pt x="12746" y="11757"/>
                  </a:lnTo>
                  <a:lnTo>
                    <a:pt x="11965" y="15585"/>
                  </a:lnTo>
                  <a:lnTo>
                    <a:pt x="9534" y="15585"/>
                  </a:lnTo>
                  <a:lnTo>
                    <a:pt x="9143" y="13671"/>
                  </a:lnTo>
                  <a:lnTo>
                    <a:pt x="8753" y="13671"/>
                  </a:lnTo>
                  <a:lnTo>
                    <a:pt x="8362" y="15585"/>
                  </a:lnTo>
                  <a:lnTo>
                    <a:pt x="7972" y="15585"/>
                  </a:lnTo>
                  <a:lnTo>
                    <a:pt x="7595" y="17772"/>
                  </a:lnTo>
                  <a:lnTo>
                    <a:pt x="7002" y="17772"/>
                  </a:lnTo>
                  <a:lnTo>
                    <a:pt x="6424" y="15585"/>
                  </a:lnTo>
                  <a:lnTo>
                    <a:pt x="6033" y="15585"/>
                  </a:lnTo>
                  <a:lnTo>
                    <a:pt x="5642" y="11757"/>
                  </a:lnTo>
                  <a:lnTo>
                    <a:pt x="5252" y="9843"/>
                  </a:lnTo>
                  <a:lnTo>
                    <a:pt x="4861" y="11757"/>
                  </a:lnTo>
                  <a:lnTo>
                    <a:pt x="4470" y="15585"/>
                  </a:lnTo>
                  <a:lnTo>
                    <a:pt x="3704" y="15585"/>
                  </a:lnTo>
                  <a:lnTo>
                    <a:pt x="3212" y="13671"/>
                  </a:lnTo>
                  <a:lnTo>
                    <a:pt x="2821" y="13671"/>
                  </a:lnTo>
                  <a:lnTo>
                    <a:pt x="2431" y="6015"/>
                  </a:lnTo>
                  <a:lnTo>
                    <a:pt x="2040" y="1914"/>
                  </a:lnTo>
                  <a:lnTo>
                    <a:pt x="1649" y="3828"/>
                  </a:lnTo>
                  <a:lnTo>
                    <a:pt x="1172" y="6015"/>
                  </a:lnTo>
                  <a:lnTo>
                    <a:pt x="781" y="9843"/>
                  </a:lnTo>
                  <a:lnTo>
                    <a:pt x="391" y="9843"/>
                  </a:lnTo>
                  <a:lnTo>
                    <a:pt x="0" y="13671"/>
                  </a:lnTo>
                  <a:lnTo>
                    <a:pt x="188" y="11757"/>
                  </a:lnTo>
                </a:path>
              </a:pathLst>
            </a:custGeom>
            <a:solidFill>
              <a:srgbClr val="393939"/>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20" name="AutoShape 20"/>
            <p:cNvSpPr/>
            <p:nvPr/>
          </p:nvSpPr>
          <p:spPr>
            <a:xfrm>
              <a:off x="4016179" y="6000372"/>
              <a:ext cx="2744734" cy="12726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0583" y="5940"/>
                  </a:lnTo>
                  <a:lnTo>
                    <a:pt x="20245" y="1890"/>
                  </a:lnTo>
                  <a:lnTo>
                    <a:pt x="19918" y="0"/>
                  </a:lnTo>
                  <a:lnTo>
                    <a:pt x="19579" y="4050"/>
                  </a:lnTo>
                  <a:lnTo>
                    <a:pt x="19240" y="11880"/>
                  </a:lnTo>
                  <a:lnTo>
                    <a:pt x="18902" y="15660"/>
                  </a:lnTo>
                  <a:lnTo>
                    <a:pt x="18563" y="19710"/>
                  </a:lnTo>
                  <a:lnTo>
                    <a:pt x="17797" y="21600"/>
                  </a:lnTo>
                  <a:lnTo>
                    <a:pt x="16956" y="21600"/>
                  </a:lnTo>
                  <a:lnTo>
                    <a:pt x="16454" y="19710"/>
                  </a:lnTo>
                  <a:lnTo>
                    <a:pt x="16115" y="17550"/>
                  </a:lnTo>
                  <a:lnTo>
                    <a:pt x="15689" y="19710"/>
                  </a:lnTo>
                  <a:lnTo>
                    <a:pt x="14684" y="19710"/>
                  </a:lnTo>
                  <a:lnTo>
                    <a:pt x="14095" y="17550"/>
                  </a:lnTo>
                  <a:lnTo>
                    <a:pt x="13756" y="17550"/>
                  </a:lnTo>
                  <a:lnTo>
                    <a:pt x="13241" y="15660"/>
                  </a:lnTo>
                  <a:lnTo>
                    <a:pt x="12915" y="15660"/>
                  </a:lnTo>
                  <a:lnTo>
                    <a:pt x="12576" y="9720"/>
                  </a:lnTo>
                  <a:lnTo>
                    <a:pt x="12149" y="4050"/>
                  </a:lnTo>
                  <a:lnTo>
                    <a:pt x="11057" y="4050"/>
                  </a:lnTo>
                  <a:lnTo>
                    <a:pt x="10631" y="7830"/>
                  </a:lnTo>
                  <a:lnTo>
                    <a:pt x="9878" y="11880"/>
                  </a:lnTo>
                  <a:lnTo>
                    <a:pt x="9451" y="13770"/>
                  </a:lnTo>
                  <a:lnTo>
                    <a:pt x="9112" y="13770"/>
                  </a:lnTo>
                  <a:lnTo>
                    <a:pt x="8610" y="11880"/>
                  </a:lnTo>
                  <a:lnTo>
                    <a:pt x="8271" y="7830"/>
                  </a:lnTo>
                  <a:lnTo>
                    <a:pt x="7932" y="5940"/>
                  </a:lnTo>
                  <a:lnTo>
                    <a:pt x="7091" y="5940"/>
                  </a:lnTo>
                  <a:lnTo>
                    <a:pt x="6664" y="7830"/>
                  </a:lnTo>
                  <a:lnTo>
                    <a:pt x="5987" y="7830"/>
                  </a:lnTo>
                  <a:lnTo>
                    <a:pt x="5485" y="9720"/>
                  </a:lnTo>
                  <a:lnTo>
                    <a:pt x="5058" y="11880"/>
                  </a:lnTo>
                  <a:lnTo>
                    <a:pt x="3539" y="11880"/>
                  </a:lnTo>
                  <a:lnTo>
                    <a:pt x="2874" y="7830"/>
                  </a:lnTo>
                  <a:lnTo>
                    <a:pt x="2447" y="5940"/>
                  </a:lnTo>
                  <a:lnTo>
                    <a:pt x="2109" y="5940"/>
                  </a:lnTo>
                  <a:lnTo>
                    <a:pt x="1770" y="4050"/>
                  </a:lnTo>
                  <a:lnTo>
                    <a:pt x="1431" y="1890"/>
                  </a:lnTo>
                  <a:lnTo>
                    <a:pt x="1092" y="1890"/>
                  </a:lnTo>
                  <a:lnTo>
                    <a:pt x="766" y="4050"/>
                  </a:lnTo>
                  <a:lnTo>
                    <a:pt x="427" y="5940"/>
                  </a:lnTo>
                  <a:lnTo>
                    <a:pt x="88" y="9720"/>
                  </a:lnTo>
                </a:path>
              </a:pathLst>
            </a:custGeom>
            <a:solidFill>
              <a:srgbClr val="313131"/>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21" name="AutoShape 21"/>
            <p:cNvSpPr/>
            <p:nvPr/>
          </p:nvSpPr>
          <p:spPr>
            <a:xfrm>
              <a:off x="8207181" y="2861788"/>
              <a:ext cx="125560" cy="21714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9023" y="1725"/>
                  </a:lnTo>
                  <a:lnTo>
                    <a:pt x="14491" y="2184"/>
                  </a:lnTo>
                  <a:lnTo>
                    <a:pt x="16132" y="2643"/>
                  </a:lnTo>
                  <a:lnTo>
                    <a:pt x="18046" y="3102"/>
                  </a:lnTo>
                  <a:lnTo>
                    <a:pt x="16132" y="3671"/>
                  </a:lnTo>
                  <a:lnTo>
                    <a:pt x="12577" y="4257"/>
                  </a:lnTo>
                  <a:lnTo>
                    <a:pt x="10937" y="4716"/>
                  </a:lnTo>
                  <a:lnTo>
                    <a:pt x="9023" y="5285"/>
                  </a:lnTo>
                  <a:lnTo>
                    <a:pt x="9023" y="6203"/>
                  </a:lnTo>
                  <a:lnTo>
                    <a:pt x="10937" y="6662"/>
                  </a:lnTo>
                  <a:lnTo>
                    <a:pt x="10937" y="7232"/>
                  </a:lnTo>
                  <a:lnTo>
                    <a:pt x="14491" y="7817"/>
                  </a:lnTo>
                  <a:lnTo>
                    <a:pt x="14491" y="11029"/>
                  </a:lnTo>
                  <a:lnTo>
                    <a:pt x="16132" y="11726"/>
                  </a:lnTo>
                  <a:lnTo>
                    <a:pt x="18046" y="12185"/>
                  </a:lnTo>
                  <a:lnTo>
                    <a:pt x="18046" y="12644"/>
                  </a:lnTo>
                  <a:lnTo>
                    <a:pt x="16132" y="13213"/>
                  </a:lnTo>
                  <a:lnTo>
                    <a:pt x="12577" y="13783"/>
                  </a:lnTo>
                  <a:lnTo>
                    <a:pt x="14491" y="14242"/>
                  </a:lnTo>
                  <a:lnTo>
                    <a:pt x="18046" y="14701"/>
                  </a:lnTo>
                  <a:lnTo>
                    <a:pt x="18046" y="15160"/>
                  </a:lnTo>
                  <a:lnTo>
                    <a:pt x="16132" y="16077"/>
                  </a:lnTo>
                  <a:lnTo>
                    <a:pt x="14491" y="16774"/>
                  </a:lnTo>
                  <a:lnTo>
                    <a:pt x="14491" y="17233"/>
                  </a:lnTo>
                  <a:lnTo>
                    <a:pt x="16132" y="17691"/>
                  </a:lnTo>
                  <a:lnTo>
                    <a:pt x="19686" y="18150"/>
                  </a:lnTo>
                  <a:lnTo>
                    <a:pt x="19686" y="18609"/>
                  </a:lnTo>
                  <a:lnTo>
                    <a:pt x="16132" y="19195"/>
                  </a:lnTo>
                  <a:lnTo>
                    <a:pt x="12577" y="19654"/>
                  </a:lnTo>
                  <a:lnTo>
                    <a:pt x="14491" y="20223"/>
                  </a:lnTo>
                  <a:lnTo>
                    <a:pt x="18046" y="20682"/>
                  </a:lnTo>
                  <a:lnTo>
                    <a:pt x="19686" y="21141"/>
                  </a:lnTo>
                  <a:lnTo>
                    <a:pt x="21600" y="21600"/>
                  </a:lnTo>
                  <a:lnTo>
                    <a:pt x="16132" y="20571"/>
                  </a:lnTo>
                  <a:lnTo>
                    <a:pt x="10937" y="20113"/>
                  </a:lnTo>
                  <a:lnTo>
                    <a:pt x="9023" y="19654"/>
                  </a:lnTo>
                  <a:lnTo>
                    <a:pt x="9023" y="18720"/>
                  </a:lnTo>
                  <a:lnTo>
                    <a:pt x="16132" y="17802"/>
                  </a:lnTo>
                  <a:lnTo>
                    <a:pt x="16132" y="16315"/>
                  </a:lnTo>
                  <a:lnTo>
                    <a:pt x="18046" y="15745"/>
                  </a:lnTo>
                  <a:lnTo>
                    <a:pt x="18046" y="13672"/>
                  </a:lnTo>
                  <a:lnTo>
                    <a:pt x="10937" y="13213"/>
                  </a:lnTo>
                  <a:lnTo>
                    <a:pt x="7109" y="12644"/>
                  </a:lnTo>
                  <a:lnTo>
                    <a:pt x="7109" y="8735"/>
                  </a:lnTo>
                  <a:lnTo>
                    <a:pt x="10937" y="8276"/>
                  </a:lnTo>
                  <a:lnTo>
                    <a:pt x="12577" y="7691"/>
                  </a:lnTo>
                  <a:lnTo>
                    <a:pt x="12577" y="3560"/>
                  </a:lnTo>
                  <a:lnTo>
                    <a:pt x="14491" y="3102"/>
                  </a:lnTo>
                  <a:lnTo>
                    <a:pt x="16132" y="2532"/>
                  </a:lnTo>
                  <a:lnTo>
                    <a:pt x="12577" y="2073"/>
                  </a:lnTo>
                  <a:lnTo>
                    <a:pt x="7109" y="1614"/>
                  </a:lnTo>
                  <a:lnTo>
                    <a:pt x="3554" y="1155"/>
                  </a:lnTo>
                  <a:lnTo>
                    <a:pt x="3554" y="696"/>
                  </a:lnTo>
                  <a:lnTo>
                    <a:pt x="1914" y="237"/>
                  </a:lnTo>
                  <a:lnTo>
                    <a:pt x="0" y="0"/>
                  </a:lnTo>
                </a:path>
              </a:pathLst>
            </a:custGeom>
            <a:solidFill>
              <a:srgbClr val="9A9A9A"/>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22" name="AutoShape 22"/>
            <p:cNvSpPr/>
            <p:nvPr/>
          </p:nvSpPr>
          <p:spPr>
            <a:xfrm>
              <a:off x="-2" y="-2"/>
              <a:ext cx="168471" cy="339470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174"/>
                  </a:lnTo>
                  <a:lnTo>
                    <a:pt x="21600" y="9990"/>
                  </a:lnTo>
                  <a:lnTo>
                    <a:pt x="10800" y="10577"/>
                  </a:lnTo>
                  <a:lnTo>
                    <a:pt x="10800" y="11751"/>
                  </a:lnTo>
                  <a:lnTo>
                    <a:pt x="13449" y="12339"/>
                  </a:lnTo>
                  <a:lnTo>
                    <a:pt x="8151" y="12926"/>
                  </a:lnTo>
                  <a:lnTo>
                    <a:pt x="8151" y="13523"/>
                  </a:lnTo>
                  <a:lnTo>
                    <a:pt x="5502" y="14110"/>
                  </a:lnTo>
                  <a:lnTo>
                    <a:pt x="10800" y="15284"/>
                  </a:lnTo>
                  <a:lnTo>
                    <a:pt x="10800" y="15871"/>
                  </a:lnTo>
                  <a:lnTo>
                    <a:pt x="13449" y="16458"/>
                  </a:lnTo>
                  <a:lnTo>
                    <a:pt x="8151" y="17045"/>
                  </a:lnTo>
                  <a:lnTo>
                    <a:pt x="5502" y="17632"/>
                  </a:lnTo>
                  <a:lnTo>
                    <a:pt x="5502" y="18219"/>
                  </a:lnTo>
                  <a:lnTo>
                    <a:pt x="8151" y="18958"/>
                  </a:lnTo>
                  <a:lnTo>
                    <a:pt x="8151" y="19687"/>
                  </a:lnTo>
                  <a:lnTo>
                    <a:pt x="5502" y="20426"/>
                  </a:lnTo>
                  <a:lnTo>
                    <a:pt x="10800" y="21600"/>
                  </a:lnTo>
                  <a:lnTo>
                    <a:pt x="2649" y="20861"/>
                  </a:lnTo>
                  <a:lnTo>
                    <a:pt x="2649" y="19393"/>
                  </a:lnTo>
                  <a:lnTo>
                    <a:pt x="5502" y="18806"/>
                  </a:lnTo>
                  <a:lnTo>
                    <a:pt x="8151" y="18219"/>
                  </a:lnTo>
                  <a:lnTo>
                    <a:pt x="8151" y="14990"/>
                  </a:lnTo>
                  <a:lnTo>
                    <a:pt x="10800" y="14403"/>
                  </a:lnTo>
                  <a:lnTo>
                    <a:pt x="10800" y="13077"/>
                  </a:lnTo>
                  <a:lnTo>
                    <a:pt x="8151" y="12490"/>
                  </a:lnTo>
                  <a:lnTo>
                    <a:pt x="8151" y="11903"/>
                  </a:lnTo>
                  <a:lnTo>
                    <a:pt x="13449" y="10729"/>
                  </a:lnTo>
                  <a:lnTo>
                    <a:pt x="13449" y="5587"/>
                  </a:lnTo>
                  <a:lnTo>
                    <a:pt x="10800" y="5000"/>
                  </a:lnTo>
                  <a:lnTo>
                    <a:pt x="10800" y="1468"/>
                  </a:lnTo>
                  <a:lnTo>
                    <a:pt x="5502" y="881"/>
                  </a:lnTo>
                  <a:lnTo>
                    <a:pt x="0" y="0"/>
                  </a:lnTo>
                </a:path>
              </a:pathLst>
            </a:custGeom>
            <a:solidFill>
              <a:srgbClr val="9A9A9A"/>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23" name="AutoShape 23"/>
            <p:cNvSpPr/>
            <p:nvPr/>
          </p:nvSpPr>
          <p:spPr>
            <a:xfrm>
              <a:off x="22247" y="370647"/>
              <a:ext cx="146222" cy="2704308"/>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8548" y="929"/>
                  </a:lnTo>
                  <a:lnTo>
                    <a:pt x="18548" y="1666"/>
                  </a:lnTo>
                  <a:lnTo>
                    <a:pt x="15496" y="2404"/>
                  </a:lnTo>
                  <a:lnTo>
                    <a:pt x="6104" y="3142"/>
                  </a:lnTo>
                  <a:lnTo>
                    <a:pt x="6104" y="4618"/>
                  </a:lnTo>
                  <a:lnTo>
                    <a:pt x="9157" y="5355"/>
                  </a:lnTo>
                  <a:lnTo>
                    <a:pt x="12443" y="6093"/>
                  </a:lnTo>
                  <a:lnTo>
                    <a:pt x="12443" y="6831"/>
                  </a:lnTo>
                  <a:lnTo>
                    <a:pt x="9157" y="7760"/>
                  </a:lnTo>
                  <a:lnTo>
                    <a:pt x="9157" y="9973"/>
                  </a:lnTo>
                  <a:lnTo>
                    <a:pt x="3052" y="10889"/>
                  </a:lnTo>
                  <a:lnTo>
                    <a:pt x="0" y="11627"/>
                  </a:lnTo>
                  <a:lnTo>
                    <a:pt x="0" y="12365"/>
                  </a:lnTo>
                  <a:lnTo>
                    <a:pt x="6104" y="13102"/>
                  </a:lnTo>
                  <a:lnTo>
                    <a:pt x="6104" y="14031"/>
                  </a:lnTo>
                  <a:lnTo>
                    <a:pt x="3052" y="14960"/>
                  </a:lnTo>
                  <a:lnTo>
                    <a:pt x="3052" y="17173"/>
                  </a:lnTo>
                  <a:lnTo>
                    <a:pt x="0" y="17911"/>
                  </a:lnTo>
                  <a:lnTo>
                    <a:pt x="0" y="18649"/>
                  </a:lnTo>
                  <a:lnTo>
                    <a:pt x="3052" y="19387"/>
                  </a:lnTo>
                  <a:lnTo>
                    <a:pt x="12443" y="20124"/>
                  </a:lnTo>
                  <a:lnTo>
                    <a:pt x="12443" y="20862"/>
                  </a:lnTo>
                  <a:lnTo>
                    <a:pt x="6104" y="21600"/>
                  </a:lnTo>
                  <a:lnTo>
                    <a:pt x="12443" y="20862"/>
                  </a:lnTo>
                  <a:lnTo>
                    <a:pt x="9157" y="19934"/>
                  </a:lnTo>
                  <a:lnTo>
                    <a:pt x="6104" y="19196"/>
                  </a:lnTo>
                  <a:lnTo>
                    <a:pt x="6104" y="15329"/>
                  </a:lnTo>
                  <a:lnTo>
                    <a:pt x="12443" y="14591"/>
                  </a:lnTo>
                  <a:lnTo>
                    <a:pt x="15496" y="13840"/>
                  </a:lnTo>
                  <a:lnTo>
                    <a:pt x="9157" y="13102"/>
                  </a:lnTo>
                  <a:lnTo>
                    <a:pt x="3052" y="12365"/>
                  </a:lnTo>
                  <a:lnTo>
                    <a:pt x="3052" y="11627"/>
                  </a:lnTo>
                  <a:lnTo>
                    <a:pt x="9157" y="10151"/>
                  </a:lnTo>
                  <a:lnTo>
                    <a:pt x="9157" y="9413"/>
                  </a:lnTo>
                  <a:lnTo>
                    <a:pt x="12443" y="8676"/>
                  </a:lnTo>
                  <a:lnTo>
                    <a:pt x="15496" y="7938"/>
                  </a:lnTo>
                  <a:lnTo>
                    <a:pt x="15496" y="7200"/>
                  </a:lnTo>
                  <a:lnTo>
                    <a:pt x="12443" y="6462"/>
                  </a:lnTo>
                  <a:lnTo>
                    <a:pt x="9157" y="5724"/>
                  </a:lnTo>
                  <a:lnTo>
                    <a:pt x="6104" y="4987"/>
                  </a:lnTo>
                  <a:lnTo>
                    <a:pt x="6104" y="3511"/>
                  </a:lnTo>
                  <a:lnTo>
                    <a:pt x="15496" y="2773"/>
                  </a:lnTo>
                  <a:lnTo>
                    <a:pt x="15496" y="1298"/>
                  </a:lnTo>
                </a:path>
              </a:pathLst>
            </a:custGeom>
            <a:solidFill>
              <a:srgbClr val="494949"/>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24" name="AutoShape 24"/>
            <p:cNvSpPr/>
            <p:nvPr/>
          </p:nvSpPr>
          <p:spPr>
            <a:xfrm>
              <a:off x="1454216" y="-1"/>
              <a:ext cx="4024126" cy="18453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693" y="13593"/>
                  </a:lnTo>
                  <a:lnTo>
                    <a:pt x="1146" y="10800"/>
                  </a:lnTo>
                  <a:lnTo>
                    <a:pt x="1608" y="8193"/>
                  </a:lnTo>
                  <a:lnTo>
                    <a:pt x="2069" y="8193"/>
                  </a:lnTo>
                  <a:lnTo>
                    <a:pt x="2531" y="10800"/>
                  </a:lnTo>
                  <a:lnTo>
                    <a:pt x="3104" y="16200"/>
                  </a:lnTo>
                  <a:lnTo>
                    <a:pt x="5054" y="16200"/>
                  </a:lnTo>
                  <a:lnTo>
                    <a:pt x="5515" y="13593"/>
                  </a:lnTo>
                  <a:lnTo>
                    <a:pt x="6430" y="10800"/>
                  </a:lnTo>
                  <a:lnTo>
                    <a:pt x="7123" y="10800"/>
                  </a:lnTo>
                  <a:lnTo>
                    <a:pt x="7585" y="8193"/>
                  </a:lnTo>
                  <a:lnTo>
                    <a:pt x="8047" y="8193"/>
                  </a:lnTo>
                  <a:lnTo>
                    <a:pt x="8619" y="10800"/>
                  </a:lnTo>
                  <a:lnTo>
                    <a:pt x="10338" y="10800"/>
                  </a:lnTo>
                  <a:lnTo>
                    <a:pt x="10911" y="8193"/>
                  </a:lnTo>
                  <a:lnTo>
                    <a:pt x="12408" y="8193"/>
                  </a:lnTo>
                  <a:lnTo>
                    <a:pt x="12869" y="5400"/>
                  </a:lnTo>
                  <a:lnTo>
                    <a:pt x="13331" y="0"/>
                  </a:lnTo>
                  <a:lnTo>
                    <a:pt x="21138" y="0"/>
                  </a:lnTo>
                  <a:lnTo>
                    <a:pt x="21600" y="5400"/>
                  </a:lnTo>
                  <a:lnTo>
                    <a:pt x="21138" y="10800"/>
                  </a:lnTo>
                  <a:lnTo>
                    <a:pt x="19189" y="10800"/>
                  </a:lnTo>
                  <a:lnTo>
                    <a:pt x="18616" y="18993"/>
                  </a:lnTo>
                  <a:lnTo>
                    <a:pt x="18154" y="13593"/>
                  </a:lnTo>
                  <a:lnTo>
                    <a:pt x="17692" y="13593"/>
                  </a:lnTo>
                  <a:lnTo>
                    <a:pt x="17230" y="16200"/>
                  </a:lnTo>
                  <a:lnTo>
                    <a:pt x="16546" y="16200"/>
                  </a:lnTo>
                  <a:lnTo>
                    <a:pt x="15973" y="13593"/>
                  </a:lnTo>
                  <a:lnTo>
                    <a:pt x="15512" y="10800"/>
                  </a:lnTo>
                  <a:lnTo>
                    <a:pt x="13553" y="10800"/>
                  </a:lnTo>
                  <a:lnTo>
                    <a:pt x="13100" y="13593"/>
                  </a:lnTo>
                  <a:lnTo>
                    <a:pt x="12177" y="13593"/>
                  </a:lnTo>
                  <a:lnTo>
                    <a:pt x="11715" y="10800"/>
                  </a:lnTo>
                  <a:lnTo>
                    <a:pt x="10227" y="10800"/>
                  </a:lnTo>
                  <a:lnTo>
                    <a:pt x="9304" y="13593"/>
                  </a:lnTo>
                  <a:lnTo>
                    <a:pt x="8269" y="13593"/>
                  </a:lnTo>
                  <a:lnTo>
                    <a:pt x="7816" y="16200"/>
                  </a:lnTo>
                  <a:lnTo>
                    <a:pt x="7234" y="16200"/>
                  </a:lnTo>
                  <a:lnTo>
                    <a:pt x="6661" y="13593"/>
                  </a:lnTo>
                  <a:lnTo>
                    <a:pt x="3104" y="13593"/>
                  </a:lnTo>
                  <a:lnTo>
                    <a:pt x="2642" y="8193"/>
                  </a:lnTo>
                  <a:lnTo>
                    <a:pt x="1727" y="8193"/>
                  </a:lnTo>
                  <a:lnTo>
                    <a:pt x="1266" y="13593"/>
                  </a:lnTo>
                  <a:lnTo>
                    <a:pt x="804" y="13593"/>
                  </a:lnTo>
                  <a:lnTo>
                    <a:pt x="0" y="21600"/>
                  </a:lnTo>
                </a:path>
              </a:pathLst>
            </a:custGeom>
            <a:solidFill>
              <a:srgbClr val="B9B9B9"/>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25" name="AutoShape 25"/>
            <p:cNvSpPr/>
            <p:nvPr/>
          </p:nvSpPr>
          <p:spPr>
            <a:xfrm>
              <a:off x="4488203" y="-1"/>
              <a:ext cx="2714542" cy="117721"/>
            </a:xfrm>
            <a:custGeom>
              <a:avLst/>
              <a:gdLst/>
              <a:ahLst/>
              <a:cxnLst>
                <a:cxn ang="0">
                  <a:pos x="wd2" y="hd2"/>
                </a:cxn>
                <a:cxn ang="5400000">
                  <a:pos x="wd2" y="hd2"/>
                </a:cxn>
                <a:cxn ang="10800000">
                  <a:pos x="wd2" y="hd2"/>
                </a:cxn>
                <a:cxn ang="16200000">
                  <a:pos x="wd2" y="hd2"/>
                </a:cxn>
              </a:cxnLst>
              <a:rect l="0" t="0" r="r" b="b"/>
              <a:pathLst>
                <a:path w="21600" h="21600" extrusionOk="0">
                  <a:moveTo>
                    <a:pt x="2378" y="0"/>
                  </a:moveTo>
                  <a:lnTo>
                    <a:pt x="4591" y="21600"/>
                  </a:lnTo>
                  <a:lnTo>
                    <a:pt x="7828" y="21600"/>
                  </a:lnTo>
                  <a:lnTo>
                    <a:pt x="8840" y="17222"/>
                  </a:lnTo>
                  <a:lnTo>
                    <a:pt x="9523" y="17222"/>
                  </a:lnTo>
                  <a:lnTo>
                    <a:pt x="10206" y="12843"/>
                  </a:lnTo>
                  <a:lnTo>
                    <a:pt x="11736" y="12843"/>
                  </a:lnTo>
                  <a:lnTo>
                    <a:pt x="12583" y="21600"/>
                  </a:lnTo>
                  <a:lnTo>
                    <a:pt x="16845" y="21600"/>
                  </a:lnTo>
                  <a:lnTo>
                    <a:pt x="17692" y="17222"/>
                  </a:lnTo>
                  <a:lnTo>
                    <a:pt x="18375" y="12843"/>
                  </a:lnTo>
                  <a:lnTo>
                    <a:pt x="19045" y="12843"/>
                  </a:lnTo>
                  <a:lnTo>
                    <a:pt x="19728" y="8757"/>
                  </a:lnTo>
                  <a:lnTo>
                    <a:pt x="21600" y="8757"/>
                  </a:lnTo>
                  <a:lnTo>
                    <a:pt x="20917" y="12843"/>
                  </a:lnTo>
                  <a:lnTo>
                    <a:pt x="20247" y="21600"/>
                  </a:lnTo>
                  <a:lnTo>
                    <a:pt x="18881" y="21600"/>
                  </a:lnTo>
                  <a:lnTo>
                    <a:pt x="18034" y="17222"/>
                  </a:lnTo>
                  <a:lnTo>
                    <a:pt x="11230" y="17222"/>
                  </a:lnTo>
                  <a:lnTo>
                    <a:pt x="10370" y="21600"/>
                  </a:lnTo>
                  <a:lnTo>
                    <a:pt x="9700" y="21600"/>
                  </a:lnTo>
                  <a:lnTo>
                    <a:pt x="8840" y="17222"/>
                  </a:lnTo>
                  <a:lnTo>
                    <a:pt x="8170" y="12843"/>
                  </a:lnTo>
                  <a:lnTo>
                    <a:pt x="6804" y="12843"/>
                  </a:lnTo>
                  <a:lnTo>
                    <a:pt x="6121" y="17222"/>
                  </a:lnTo>
                  <a:lnTo>
                    <a:pt x="5438" y="17222"/>
                  </a:lnTo>
                  <a:lnTo>
                    <a:pt x="4768" y="8757"/>
                  </a:lnTo>
                  <a:lnTo>
                    <a:pt x="4085" y="4378"/>
                  </a:lnTo>
                  <a:lnTo>
                    <a:pt x="2036" y="4378"/>
                  </a:lnTo>
                  <a:lnTo>
                    <a:pt x="1366" y="8757"/>
                  </a:lnTo>
                  <a:lnTo>
                    <a:pt x="683" y="12843"/>
                  </a:lnTo>
                  <a:lnTo>
                    <a:pt x="0" y="17222"/>
                  </a:lnTo>
                  <a:lnTo>
                    <a:pt x="683" y="17222"/>
                  </a:lnTo>
                  <a:lnTo>
                    <a:pt x="1366" y="8757"/>
                  </a:lnTo>
                  <a:lnTo>
                    <a:pt x="2036" y="8757"/>
                  </a:lnTo>
                  <a:lnTo>
                    <a:pt x="2378" y="0"/>
                  </a:lnTo>
                </a:path>
              </a:pathLst>
            </a:custGeom>
            <a:solidFill>
              <a:srgbClr val="6D6D6D"/>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grpSp>
      <p:grpSp>
        <p:nvGrpSpPr>
          <p:cNvPr id="30" name="Group"/>
          <p:cNvGrpSpPr/>
          <p:nvPr/>
        </p:nvGrpSpPr>
        <p:grpSpPr>
          <a:xfrm>
            <a:off x="-9" y="-3"/>
            <a:ext cx="1979619" cy="1957393"/>
            <a:chOff x="-4" y="-1"/>
            <a:chExt cx="1979618" cy="1957391"/>
          </a:xfrm>
        </p:grpSpPr>
        <p:sp>
          <p:nvSpPr>
            <p:cNvPr id="27" name="Rectangle 27"/>
            <p:cNvSpPr/>
            <p:nvPr/>
          </p:nvSpPr>
          <p:spPr>
            <a:xfrm>
              <a:off x="-3" y="-2"/>
              <a:ext cx="1979617" cy="1957393"/>
            </a:xfrm>
            <a:prstGeom prst="rect">
              <a:avLst/>
            </a:prstGeom>
            <a:solidFill>
              <a:srgbClr val="1A0004"/>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28" name="Rectangle 28"/>
            <p:cNvSpPr/>
            <p:nvPr/>
          </p:nvSpPr>
          <p:spPr>
            <a:xfrm>
              <a:off x="390834" y="320934"/>
              <a:ext cx="1588778" cy="1636456"/>
            </a:xfrm>
            <a:prstGeom prst="rect">
              <a:avLst/>
            </a:prstGeom>
            <a:solidFill>
              <a:srgbClr val="474747"/>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29" name="Rectangle 29"/>
            <p:cNvSpPr/>
            <p:nvPr/>
          </p:nvSpPr>
          <p:spPr>
            <a:xfrm>
              <a:off x="-5" y="-2"/>
              <a:ext cx="1862049" cy="1850943"/>
            </a:xfrm>
            <a:prstGeom prst="rect">
              <a:avLst/>
            </a:prstGeom>
            <a:gradFill flip="none" rotWithShape="1">
              <a:gsLst>
                <a:gs pos="0">
                  <a:schemeClr val="accent2">
                    <a:lumOff val="-4745"/>
                  </a:schemeClr>
                </a:gs>
                <a:gs pos="100000">
                  <a:schemeClr val="accent2"/>
                </a:gs>
              </a:gsLst>
              <a:lin ang="16200000" scaled="0"/>
            </a:gra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grpSp>
      <p:sp>
        <p:nvSpPr>
          <p:cNvPr id="31" name="Text Box 30"/>
          <p:cNvSpPr txBox="1"/>
          <p:nvPr/>
        </p:nvSpPr>
        <p:spPr>
          <a:xfrm>
            <a:off x="487694" y="6544481"/>
            <a:ext cx="896268" cy="2269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p>
            <a:pPr algn="ctr">
              <a:spcBef>
                <a:spcPts val="600"/>
              </a:spcBef>
              <a:defRPr sz="900">
                <a:solidFill>
                  <a:srgbClr val="FFFFFF"/>
                </a:solidFill>
                <a:latin typeface="Arial"/>
                <a:ea typeface="Arial"/>
                <a:cs typeface="Arial"/>
                <a:sym typeface="Arial"/>
              </a:defRPr>
            </a:pPr>
            <a:r>
              <a:t>© </a:t>
            </a:r>
            <a:r>
              <a:rPr sz="1000"/>
              <a:t>2006</a:t>
            </a:r>
            <a:r>
              <a:t> TBBMI</a:t>
            </a:r>
          </a:p>
        </p:txBody>
      </p:sp>
      <p:sp>
        <p:nvSpPr>
          <p:cNvPr id="32" name="Text Box 31"/>
          <p:cNvSpPr txBox="1"/>
          <p:nvPr/>
        </p:nvSpPr>
        <p:spPr>
          <a:xfrm>
            <a:off x="7509295" y="6496367"/>
            <a:ext cx="721464" cy="2692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lvl1pPr algn="ctr">
              <a:defRPr sz="1000">
                <a:solidFill>
                  <a:srgbClr val="FFFFFF"/>
                </a:solidFill>
                <a:effectLst>
                  <a:outerShdw blurRad="12700" dist="25400" dir="2700000" rotWithShape="0">
                    <a:srgbClr val="000000"/>
                  </a:outerShdw>
                </a:effectLst>
                <a:latin typeface="Comic Sans MS"/>
                <a:ea typeface="Comic Sans MS"/>
                <a:cs typeface="Comic Sans MS"/>
                <a:sym typeface="Comic Sans MS"/>
              </a:defRPr>
            </a:lvl1pPr>
          </a:lstStyle>
          <a:p>
            <a:r>
              <a:t>9.65.03f.</a:t>
            </a:r>
          </a:p>
        </p:txBody>
      </p:sp>
      <p:sp>
        <p:nvSpPr>
          <p:cNvPr id="33" name="Title Text"/>
          <p:cNvSpPr txBox="1">
            <a:spLocks noGrp="1"/>
          </p:cNvSpPr>
          <p:nvPr>
            <p:ph type="title"/>
          </p:nvPr>
        </p:nvSpPr>
        <p:spPr>
          <a:xfrm>
            <a:off x="457200" y="274635"/>
            <a:ext cx="8229600" cy="114300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ormAutofit/>
          </a:bodyPr>
          <a:lstStyle>
            <a:lvl1pPr rtl="1">
              <a:defRPr/>
            </a:lvl1pPr>
          </a:lstStyle>
          <a:p>
            <a:r>
              <a:t>Title Text</a:t>
            </a:r>
          </a:p>
        </p:txBody>
      </p:sp>
      <p:sp>
        <p:nvSpPr>
          <p:cNvPr id="34" name="Body Level One…"/>
          <p:cNvSpPr txBox="1">
            <a:spLocks noGrp="1"/>
          </p:cNvSpPr>
          <p:nvPr>
            <p:ph type="body" idx="1"/>
          </p:nvPr>
        </p:nvSpPr>
        <p:spPr>
          <a:xfrm>
            <a:off x="457200" y="1600200"/>
            <a:ext cx="8229600" cy="45259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ormAutofit/>
          </a:bodyPr>
          <a:lstStyle>
            <a:lvl1pPr rtl="1">
              <a:defRPr/>
            </a:lvl1pPr>
            <a:lvl2pPr rtl="1">
              <a:defRPr/>
            </a:lvl2pPr>
            <a:lvl3pPr rtl="1">
              <a:defRPr/>
            </a:lvl3pPr>
            <a:lvl4pPr rtl="1">
              <a:defRPr/>
            </a:lvl4pPr>
            <a:lvl5pPr rtl="1">
              <a:defRPr/>
            </a:lvl5pPr>
          </a:lstStyle>
          <a:p>
            <a:r>
              <a:t>Body Level One</a:t>
            </a:r>
          </a:p>
          <a:p>
            <a:pPr lvl="1"/>
            <a:r>
              <a:t>Body Level Two</a:t>
            </a:r>
          </a:p>
          <a:p>
            <a:pPr lvl="2"/>
            <a:r>
              <a:t>Body Level Three</a:t>
            </a:r>
          </a:p>
          <a:p>
            <a:pPr lvl="3"/>
            <a:r>
              <a:t>Body Level Four</a:t>
            </a:r>
          </a:p>
          <a:p>
            <a:pPr lvl="4"/>
            <a:r>
              <a:t>Body Level Five</a:t>
            </a:r>
          </a:p>
        </p:txBody>
      </p:sp>
      <p:sp>
        <p:nvSpPr>
          <p:cNvPr id="35" name="Slide Number"/>
          <p:cNvSpPr txBox="1">
            <a:spLocks noGrp="1"/>
          </p:cNvSpPr>
          <p:nvPr>
            <p:ph type="sldNum" sz="quarter" idx="2"/>
          </p:nvPr>
        </p:nvSpPr>
        <p:spPr>
          <a:xfrm>
            <a:off x="6261442" y="6208238"/>
            <a:ext cx="290172" cy="294637"/>
          </a:xfrm>
          <a:prstGeom prst="rect">
            <a:avLst/>
          </a:prstGeom>
          <a:ln w="12700">
            <a:miter lim="400000"/>
          </a:ln>
        </p:spPr>
        <p:txBody>
          <a:bodyPr wrap="none" lIns="45718" tIns="45718" rIns="45718" bIns="45718" anchor="ctr">
            <a:spAutoFit/>
          </a:bodyPr>
          <a:lstStyle>
            <a:lvl1pPr algn="r">
              <a:defRPr sz="1200">
                <a:solidFill>
                  <a:srgbClr val="00DFCA"/>
                </a:solidFill>
                <a:latin typeface="Comic Sans MS"/>
                <a:ea typeface="Comic Sans MS"/>
                <a:cs typeface="Comic Sans MS"/>
                <a:sym typeface="Comic Sans MS"/>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transition spd="med"/>
  <p:txStyles>
    <p:titleStyle>
      <a:lvl1pPr marL="0" marR="0" indent="0" algn="l" defTabSz="914400" rtl="0" latinLnBrk="0">
        <a:lnSpc>
          <a:spcPct val="100000"/>
        </a:lnSpc>
        <a:spcBef>
          <a:spcPts val="0"/>
        </a:spcBef>
        <a:spcAft>
          <a:spcPts val="0"/>
        </a:spcAft>
        <a:buClrTx/>
        <a:buSzTx/>
        <a:buFontTx/>
        <a:buNone/>
        <a:tabLst/>
        <a:defRPr sz="4400" b="0" i="0" u="none" strike="noStrike" cap="none" spc="0" baseline="0">
          <a:solidFill>
            <a:srgbClr val="FFD34A"/>
          </a:solidFill>
          <a:effectLst>
            <a:outerShdw blurRad="12700" dist="25400" dir="2700000" rotWithShape="0">
              <a:srgbClr val="000000"/>
            </a:outerShdw>
          </a:effectLst>
          <a:uFillTx/>
          <a:latin typeface="+mn-lt"/>
          <a:ea typeface="+mn-ea"/>
          <a:cs typeface="+mn-cs"/>
          <a:sym typeface="Times Roman"/>
        </a:defRPr>
      </a:lvl1pPr>
      <a:lvl2pPr marL="0" marR="0" indent="0" algn="l" defTabSz="914400" rtl="0" latinLnBrk="0">
        <a:lnSpc>
          <a:spcPct val="100000"/>
        </a:lnSpc>
        <a:spcBef>
          <a:spcPts val="0"/>
        </a:spcBef>
        <a:spcAft>
          <a:spcPts val="0"/>
        </a:spcAft>
        <a:buClrTx/>
        <a:buSzTx/>
        <a:buFontTx/>
        <a:buNone/>
        <a:tabLst/>
        <a:defRPr sz="4400" b="0" i="0" u="none" strike="noStrike" cap="none" spc="0" baseline="0">
          <a:solidFill>
            <a:srgbClr val="FFD34A"/>
          </a:solidFill>
          <a:effectLst>
            <a:outerShdw blurRad="12700" dist="25400" dir="2700000" rotWithShape="0">
              <a:srgbClr val="000000"/>
            </a:outerShdw>
          </a:effectLst>
          <a:uFillTx/>
          <a:latin typeface="+mn-lt"/>
          <a:ea typeface="+mn-ea"/>
          <a:cs typeface="+mn-cs"/>
          <a:sym typeface="Times Roman"/>
        </a:defRPr>
      </a:lvl2pPr>
      <a:lvl3pPr marL="0" marR="0" indent="0" algn="l" defTabSz="914400" rtl="0" latinLnBrk="0">
        <a:lnSpc>
          <a:spcPct val="100000"/>
        </a:lnSpc>
        <a:spcBef>
          <a:spcPts val="0"/>
        </a:spcBef>
        <a:spcAft>
          <a:spcPts val="0"/>
        </a:spcAft>
        <a:buClrTx/>
        <a:buSzTx/>
        <a:buFontTx/>
        <a:buNone/>
        <a:tabLst/>
        <a:defRPr sz="4400" b="0" i="0" u="none" strike="noStrike" cap="none" spc="0" baseline="0">
          <a:solidFill>
            <a:srgbClr val="FFD34A"/>
          </a:solidFill>
          <a:effectLst>
            <a:outerShdw blurRad="12700" dist="25400" dir="2700000" rotWithShape="0">
              <a:srgbClr val="000000"/>
            </a:outerShdw>
          </a:effectLst>
          <a:uFillTx/>
          <a:latin typeface="+mn-lt"/>
          <a:ea typeface="+mn-ea"/>
          <a:cs typeface="+mn-cs"/>
          <a:sym typeface="Times Roman"/>
        </a:defRPr>
      </a:lvl3pPr>
      <a:lvl4pPr marL="0" marR="0" indent="0" algn="l" defTabSz="914400" rtl="0" latinLnBrk="0">
        <a:lnSpc>
          <a:spcPct val="100000"/>
        </a:lnSpc>
        <a:spcBef>
          <a:spcPts val="0"/>
        </a:spcBef>
        <a:spcAft>
          <a:spcPts val="0"/>
        </a:spcAft>
        <a:buClrTx/>
        <a:buSzTx/>
        <a:buFontTx/>
        <a:buNone/>
        <a:tabLst/>
        <a:defRPr sz="4400" b="0" i="0" u="none" strike="noStrike" cap="none" spc="0" baseline="0">
          <a:solidFill>
            <a:srgbClr val="FFD34A"/>
          </a:solidFill>
          <a:effectLst>
            <a:outerShdw blurRad="12700" dist="25400" dir="2700000" rotWithShape="0">
              <a:srgbClr val="000000"/>
            </a:outerShdw>
          </a:effectLst>
          <a:uFillTx/>
          <a:latin typeface="+mn-lt"/>
          <a:ea typeface="+mn-ea"/>
          <a:cs typeface="+mn-cs"/>
          <a:sym typeface="Times Roman"/>
        </a:defRPr>
      </a:lvl4pPr>
      <a:lvl5pPr marL="0" marR="0" indent="0" algn="l" defTabSz="914400" rtl="0" latinLnBrk="0">
        <a:lnSpc>
          <a:spcPct val="100000"/>
        </a:lnSpc>
        <a:spcBef>
          <a:spcPts val="0"/>
        </a:spcBef>
        <a:spcAft>
          <a:spcPts val="0"/>
        </a:spcAft>
        <a:buClrTx/>
        <a:buSzTx/>
        <a:buFontTx/>
        <a:buNone/>
        <a:tabLst/>
        <a:defRPr sz="4400" b="0" i="0" u="none" strike="noStrike" cap="none" spc="0" baseline="0">
          <a:solidFill>
            <a:srgbClr val="FFD34A"/>
          </a:solidFill>
          <a:effectLst>
            <a:outerShdw blurRad="12700" dist="25400" dir="2700000" rotWithShape="0">
              <a:srgbClr val="000000"/>
            </a:outerShdw>
          </a:effectLst>
          <a:uFillTx/>
          <a:latin typeface="+mn-lt"/>
          <a:ea typeface="+mn-ea"/>
          <a:cs typeface="+mn-cs"/>
          <a:sym typeface="Times Roman"/>
        </a:defRPr>
      </a:lvl5pPr>
      <a:lvl6pPr marL="0" marR="0" indent="0" algn="l" defTabSz="914400" rtl="0" latinLnBrk="0">
        <a:lnSpc>
          <a:spcPct val="100000"/>
        </a:lnSpc>
        <a:spcBef>
          <a:spcPts val="0"/>
        </a:spcBef>
        <a:spcAft>
          <a:spcPts val="0"/>
        </a:spcAft>
        <a:buClrTx/>
        <a:buSzTx/>
        <a:buFontTx/>
        <a:buNone/>
        <a:tabLst/>
        <a:defRPr sz="4400" b="0" i="0" u="none" strike="noStrike" cap="none" spc="0" baseline="0">
          <a:solidFill>
            <a:srgbClr val="FFD34A"/>
          </a:solidFill>
          <a:effectLst>
            <a:outerShdw blurRad="12700" dist="25400" dir="2700000" rotWithShape="0">
              <a:srgbClr val="000000"/>
            </a:outerShdw>
          </a:effectLst>
          <a:uFillTx/>
          <a:latin typeface="+mn-lt"/>
          <a:ea typeface="+mn-ea"/>
          <a:cs typeface="+mn-cs"/>
          <a:sym typeface="Times Roman"/>
        </a:defRPr>
      </a:lvl6pPr>
      <a:lvl7pPr marL="0" marR="0" indent="0" algn="l" defTabSz="914400" rtl="0" latinLnBrk="0">
        <a:lnSpc>
          <a:spcPct val="100000"/>
        </a:lnSpc>
        <a:spcBef>
          <a:spcPts val="0"/>
        </a:spcBef>
        <a:spcAft>
          <a:spcPts val="0"/>
        </a:spcAft>
        <a:buClrTx/>
        <a:buSzTx/>
        <a:buFontTx/>
        <a:buNone/>
        <a:tabLst/>
        <a:defRPr sz="4400" b="0" i="0" u="none" strike="noStrike" cap="none" spc="0" baseline="0">
          <a:solidFill>
            <a:srgbClr val="FFD34A"/>
          </a:solidFill>
          <a:effectLst>
            <a:outerShdw blurRad="12700" dist="25400" dir="2700000" rotWithShape="0">
              <a:srgbClr val="000000"/>
            </a:outerShdw>
          </a:effectLst>
          <a:uFillTx/>
          <a:latin typeface="+mn-lt"/>
          <a:ea typeface="+mn-ea"/>
          <a:cs typeface="+mn-cs"/>
          <a:sym typeface="Times Roman"/>
        </a:defRPr>
      </a:lvl7pPr>
      <a:lvl8pPr marL="0" marR="0" indent="0" algn="l" defTabSz="914400" rtl="0" latinLnBrk="0">
        <a:lnSpc>
          <a:spcPct val="100000"/>
        </a:lnSpc>
        <a:spcBef>
          <a:spcPts val="0"/>
        </a:spcBef>
        <a:spcAft>
          <a:spcPts val="0"/>
        </a:spcAft>
        <a:buClrTx/>
        <a:buSzTx/>
        <a:buFontTx/>
        <a:buNone/>
        <a:tabLst/>
        <a:defRPr sz="4400" b="0" i="0" u="none" strike="noStrike" cap="none" spc="0" baseline="0">
          <a:solidFill>
            <a:srgbClr val="FFD34A"/>
          </a:solidFill>
          <a:effectLst>
            <a:outerShdw blurRad="12700" dist="25400" dir="2700000" rotWithShape="0">
              <a:srgbClr val="000000"/>
            </a:outerShdw>
          </a:effectLst>
          <a:uFillTx/>
          <a:latin typeface="+mn-lt"/>
          <a:ea typeface="+mn-ea"/>
          <a:cs typeface="+mn-cs"/>
          <a:sym typeface="Times Roman"/>
        </a:defRPr>
      </a:lvl8pPr>
      <a:lvl9pPr marL="0" marR="0" indent="0" algn="l" defTabSz="914400" rtl="0" latinLnBrk="0">
        <a:lnSpc>
          <a:spcPct val="100000"/>
        </a:lnSpc>
        <a:spcBef>
          <a:spcPts val="0"/>
        </a:spcBef>
        <a:spcAft>
          <a:spcPts val="0"/>
        </a:spcAft>
        <a:buClrTx/>
        <a:buSzTx/>
        <a:buFontTx/>
        <a:buNone/>
        <a:tabLst/>
        <a:defRPr sz="4400" b="0" i="0" u="none" strike="noStrike" cap="none" spc="0" baseline="0">
          <a:solidFill>
            <a:srgbClr val="FFD34A"/>
          </a:solidFill>
          <a:effectLst>
            <a:outerShdw blurRad="12700" dist="25400" dir="2700000" rotWithShape="0">
              <a:srgbClr val="000000"/>
            </a:outerShdw>
          </a:effectLst>
          <a:uFillTx/>
          <a:latin typeface="+mn-lt"/>
          <a:ea typeface="+mn-ea"/>
          <a:cs typeface="+mn-cs"/>
          <a:sym typeface="Times Roman"/>
        </a:defRPr>
      </a:lvl9pPr>
    </p:titleStyle>
    <p:bodyStyle>
      <a:lvl1pPr marL="342900" marR="0" indent="-342900" algn="l" defTabSz="914400" rtl="0" latinLnBrk="0">
        <a:lnSpc>
          <a:spcPct val="100000"/>
        </a:lnSpc>
        <a:spcBef>
          <a:spcPts val="700"/>
        </a:spcBef>
        <a:spcAft>
          <a:spcPts val="0"/>
        </a:spcAft>
        <a:buClr>
          <a:schemeClr val="accent2"/>
        </a:buClr>
        <a:buSzPct val="75000"/>
        <a:buFont typeface="Times Roman"/>
        <a:buChar char="•"/>
        <a:tabLst/>
        <a:defRPr sz="3200" b="0" i="0" u="none" strike="noStrike" cap="none" spc="0" baseline="0">
          <a:solidFill>
            <a:srgbClr val="FFFFFF"/>
          </a:solidFill>
          <a:effectLst>
            <a:outerShdw blurRad="12700" dist="25400" dir="2700000" rotWithShape="0">
              <a:srgbClr val="000000"/>
            </a:outerShdw>
          </a:effectLst>
          <a:uFillTx/>
          <a:latin typeface="+mn-lt"/>
          <a:ea typeface="+mn-ea"/>
          <a:cs typeface="+mn-cs"/>
          <a:sym typeface="Times Roman"/>
        </a:defRPr>
      </a:lvl1pPr>
      <a:lvl2pPr marL="1035754" marR="0" indent="-578553" algn="l" defTabSz="914400" rtl="0" latinLnBrk="0">
        <a:lnSpc>
          <a:spcPct val="100000"/>
        </a:lnSpc>
        <a:spcBef>
          <a:spcPts val="700"/>
        </a:spcBef>
        <a:spcAft>
          <a:spcPts val="0"/>
        </a:spcAft>
        <a:buClr>
          <a:schemeClr val="accent2"/>
        </a:buClr>
        <a:buSzPct val="100000"/>
        <a:buFont typeface="Times Roman"/>
        <a:buChar char="–"/>
        <a:tabLst/>
        <a:defRPr sz="3200" b="0" i="0" u="none" strike="noStrike" cap="none" spc="0" baseline="0">
          <a:solidFill>
            <a:srgbClr val="FFFFFF"/>
          </a:solidFill>
          <a:effectLst>
            <a:outerShdw blurRad="12700" dist="25400" dir="2700000" rotWithShape="0">
              <a:srgbClr val="000000"/>
            </a:outerShdw>
          </a:effectLst>
          <a:uFillTx/>
          <a:latin typeface="+mn-lt"/>
          <a:ea typeface="+mn-ea"/>
          <a:cs typeface="+mn-cs"/>
          <a:sym typeface="Times Roman"/>
        </a:defRPr>
      </a:lvl2pPr>
      <a:lvl3pPr marL="1456264" marR="0" indent="-541864" algn="l" defTabSz="914400" rtl="0" latinLnBrk="0">
        <a:lnSpc>
          <a:spcPct val="100000"/>
        </a:lnSpc>
        <a:spcBef>
          <a:spcPts val="700"/>
        </a:spcBef>
        <a:spcAft>
          <a:spcPts val="0"/>
        </a:spcAft>
        <a:buClr>
          <a:schemeClr val="accent2"/>
        </a:buClr>
        <a:buSzPct val="100000"/>
        <a:buFont typeface="Times Roman"/>
        <a:buChar char="•"/>
        <a:tabLst/>
        <a:defRPr sz="3200" b="0" i="0" u="none" strike="noStrike" cap="none" spc="0" baseline="0">
          <a:solidFill>
            <a:srgbClr val="FFFFFF"/>
          </a:solidFill>
          <a:effectLst>
            <a:outerShdw blurRad="12700" dist="25400" dir="2700000" rotWithShape="0">
              <a:srgbClr val="000000"/>
            </a:outerShdw>
          </a:effectLst>
          <a:uFillTx/>
          <a:latin typeface="+mn-lt"/>
          <a:ea typeface="+mn-ea"/>
          <a:cs typeface="+mn-cs"/>
          <a:sym typeface="Times Roman"/>
        </a:defRPr>
      </a:lvl3pPr>
      <a:lvl4pPr marL="2020709" marR="0" indent="-649109" algn="l" defTabSz="914400" rtl="0" latinLnBrk="0">
        <a:lnSpc>
          <a:spcPct val="100000"/>
        </a:lnSpc>
        <a:spcBef>
          <a:spcPts val="700"/>
        </a:spcBef>
        <a:spcAft>
          <a:spcPts val="0"/>
        </a:spcAft>
        <a:buClr>
          <a:schemeClr val="accent2"/>
        </a:buClr>
        <a:buSzPct val="100000"/>
        <a:buFont typeface="Times Roman"/>
        <a:buChar char="–"/>
        <a:tabLst/>
        <a:defRPr sz="3200" b="0" i="0" u="none" strike="noStrike" cap="none" spc="0" baseline="0">
          <a:solidFill>
            <a:srgbClr val="FFFFFF"/>
          </a:solidFill>
          <a:effectLst>
            <a:outerShdw blurRad="12700" dist="25400" dir="2700000" rotWithShape="0">
              <a:srgbClr val="000000"/>
            </a:outerShdw>
          </a:effectLst>
          <a:uFillTx/>
          <a:latin typeface="+mn-lt"/>
          <a:ea typeface="+mn-ea"/>
          <a:cs typeface="+mn-cs"/>
          <a:sym typeface="Times Roman"/>
        </a:defRPr>
      </a:lvl4pPr>
      <a:lvl5pPr marL="2477909" marR="0" indent="-649109" algn="l" defTabSz="914400" rtl="0" latinLnBrk="0">
        <a:lnSpc>
          <a:spcPct val="100000"/>
        </a:lnSpc>
        <a:spcBef>
          <a:spcPts val="700"/>
        </a:spcBef>
        <a:spcAft>
          <a:spcPts val="0"/>
        </a:spcAft>
        <a:buClr>
          <a:schemeClr val="accent2"/>
        </a:buClr>
        <a:buSzPct val="100000"/>
        <a:buFont typeface="Times Roman"/>
        <a:buChar char="•"/>
        <a:tabLst/>
        <a:defRPr sz="3200" b="0" i="0" u="none" strike="noStrike" cap="none" spc="0" baseline="0">
          <a:solidFill>
            <a:srgbClr val="FFFFFF"/>
          </a:solidFill>
          <a:effectLst>
            <a:outerShdw blurRad="12700" dist="25400" dir="2700000" rotWithShape="0">
              <a:srgbClr val="000000"/>
            </a:outerShdw>
          </a:effectLst>
          <a:uFillTx/>
          <a:latin typeface="+mn-lt"/>
          <a:ea typeface="+mn-ea"/>
          <a:cs typeface="+mn-cs"/>
          <a:sym typeface="Times Roman"/>
        </a:defRPr>
      </a:lvl5pPr>
      <a:lvl6pPr marL="0" marR="0" indent="0" algn="l" defTabSz="914400" rtl="0" latinLnBrk="0">
        <a:lnSpc>
          <a:spcPct val="100000"/>
        </a:lnSpc>
        <a:spcBef>
          <a:spcPts val="700"/>
        </a:spcBef>
        <a:spcAft>
          <a:spcPts val="0"/>
        </a:spcAft>
        <a:buClr>
          <a:schemeClr val="accent2"/>
        </a:buClr>
        <a:buSzTx/>
        <a:buFont typeface="Times Roman"/>
        <a:buNone/>
        <a:tabLst/>
        <a:defRPr sz="3200" b="0" i="0" u="none" strike="noStrike" cap="none" spc="0" baseline="0">
          <a:solidFill>
            <a:srgbClr val="FFFFFF"/>
          </a:solidFill>
          <a:effectLst>
            <a:outerShdw blurRad="12700" dist="25400" dir="2700000" rotWithShape="0">
              <a:srgbClr val="000000"/>
            </a:outerShdw>
          </a:effectLst>
          <a:uFillTx/>
          <a:latin typeface="+mn-lt"/>
          <a:ea typeface="+mn-ea"/>
          <a:cs typeface="+mn-cs"/>
          <a:sym typeface="Times Roman"/>
        </a:defRPr>
      </a:lvl6pPr>
      <a:lvl7pPr marL="0" marR="0" indent="0" algn="l" defTabSz="914400" rtl="0" latinLnBrk="0">
        <a:lnSpc>
          <a:spcPct val="100000"/>
        </a:lnSpc>
        <a:spcBef>
          <a:spcPts val="700"/>
        </a:spcBef>
        <a:spcAft>
          <a:spcPts val="0"/>
        </a:spcAft>
        <a:buClr>
          <a:schemeClr val="accent2"/>
        </a:buClr>
        <a:buSzTx/>
        <a:buFont typeface="Times Roman"/>
        <a:buNone/>
        <a:tabLst/>
        <a:defRPr sz="3200" b="0" i="0" u="none" strike="noStrike" cap="none" spc="0" baseline="0">
          <a:solidFill>
            <a:srgbClr val="FFFFFF"/>
          </a:solidFill>
          <a:effectLst>
            <a:outerShdw blurRad="12700" dist="25400" dir="2700000" rotWithShape="0">
              <a:srgbClr val="000000"/>
            </a:outerShdw>
          </a:effectLst>
          <a:uFillTx/>
          <a:latin typeface="+mn-lt"/>
          <a:ea typeface="+mn-ea"/>
          <a:cs typeface="+mn-cs"/>
          <a:sym typeface="Times Roman"/>
        </a:defRPr>
      </a:lvl7pPr>
      <a:lvl8pPr marL="0" marR="0" indent="0" algn="l" defTabSz="914400" rtl="0" latinLnBrk="0">
        <a:lnSpc>
          <a:spcPct val="100000"/>
        </a:lnSpc>
        <a:spcBef>
          <a:spcPts val="700"/>
        </a:spcBef>
        <a:spcAft>
          <a:spcPts val="0"/>
        </a:spcAft>
        <a:buClr>
          <a:schemeClr val="accent2"/>
        </a:buClr>
        <a:buSzTx/>
        <a:buFont typeface="Times Roman"/>
        <a:buNone/>
        <a:tabLst/>
        <a:defRPr sz="3200" b="0" i="0" u="none" strike="noStrike" cap="none" spc="0" baseline="0">
          <a:solidFill>
            <a:srgbClr val="FFFFFF"/>
          </a:solidFill>
          <a:effectLst>
            <a:outerShdw blurRad="12700" dist="25400" dir="2700000" rotWithShape="0">
              <a:srgbClr val="000000"/>
            </a:outerShdw>
          </a:effectLst>
          <a:uFillTx/>
          <a:latin typeface="+mn-lt"/>
          <a:ea typeface="+mn-ea"/>
          <a:cs typeface="+mn-cs"/>
          <a:sym typeface="Times Roman"/>
        </a:defRPr>
      </a:lvl8pPr>
      <a:lvl9pPr marL="0" marR="0" indent="0" algn="l" defTabSz="914400" rtl="0" latinLnBrk="0">
        <a:lnSpc>
          <a:spcPct val="100000"/>
        </a:lnSpc>
        <a:spcBef>
          <a:spcPts val="700"/>
        </a:spcBef>
        <a:spcAft>
          <a:spcPts val="0"/>
        </a:spcAft>
        <a:buClr>
          <a:schemeClr val="accent2"/>
        </a:buClr>
        <a:buSzTx/>
        <a:buFont typeface="Times Roman"/>
        <a:buNone/>
        <a:tabLst/>
        <a:defRPr sz="3200" b="0" i="0" u="none" strike="noStrike" cap="none" spc="0" baseline="0">
          <a:solidFill>
            <a:srgbClr val="FFFFFF"/>
          </a:solidFill>
          <a:effectLst>
            <a:outerShdw blurRad="12700" dist="25400" dir="2700000" rotWithShape="0">
              <a:srgbClr val="000000"/>
            </a:outerShdw>
          </a:effectLst>
          <a:uFillTx/>
          <a:latin typeface="+mn-lt"/>
          <a:ea typeface="+mn-ea"/>
          <a:cs typeface="+mn-cs"/>
          <a:sym typeface="Times Roman"/>
        </a:defRPr>
      </a:lvl9pPr>
    </p:bodyStyle>
    <p:otherStyle>
      <a:lvl1pPr marL="0" marR="0" indent="0" algn="r" defTabSz="914400" rtl="0" latinLnBrk="0">
        <a:lnSpc>
          <a:spcPct val="100000"/>
        </a:lnSpc>
        <a:spcBef>
          <a:spcPts val="0"/>
        </a:spcBef>
        <a:spcAft>
          <a:spcPts val="0"/>
        </a:spcAft>
        <a:buClrTx/>
        <a:buSzTx/>
        <a:buFontTx/>
        <a:buNone/>
        <a:tabLst/>
        <a:defRPr sz="1200" b="1" i="0" u="none" strike="noStrike" cap="none" spc="0" baseline="0">
          <a:solidFill>
            <a:schemeClr val="tx1"/>
          </a:solidFill>
          <a:uFillTx/>
          <a:latin typeface="+mn-lt"/>
          <a:ea typeface="+mn-ea"/>
          <a:cs typeface="+mn-cs"/>
          <a:sym typeface="Comic Sans MS"/>
        </a:defRPr>
      </a:lvl1pPr>
      <a:lvl2pPr marL="0" marR="0" indent="0" algn="r" defTabSz="914400" rtl="0" latinLnBrk="0">
        <a:lnSpc>
          <a:spcPct val="100000"/>
        </a:lnSpc>
        <a:spcBef>
          <a:spcPts val="0"/>
        </a:spcBef>
        <a:spcAft>
          <a:spcPts val="0"/>
        </a:spcAft>
        <a:buClrTx/>
        <a:buSzTx/>
        <a:buFontTx/>
        <a:buNone/>
        <a:tabLst/>
        <a:defRPr sz="1200" b="1" i="0" u="none" strike="noStrike" cap="none" spc="0" baseline="0">
          <a:solidFill>
            <a:schemeClr val="tx1"/>
          </a:solidFill>
          <a:uFillTx/>
          <a:latin typeface="+mn-lt"/>
          <a:ea typeface="+mn-ea"/>
          <a:cs typeface="+mn-cs"/>
          <a:sym typeface="Comic Sans MS"/>
        </a:defRPr>
      </a:lvl2pPr>
      <a:lvl3pPr marL="0" marR="0" indent="0" algn="r" defTabSz="914400" rtl="0" latinLnBrk="0">
        <a:lnSpc>
          <a:spcPct val="100000"/>
        </a:lnSpc>
        <a:spcBef>
          <a:spcPts val="0"/>
        </a:spcBef>
        <a:spcAft>
          <a:spcPts val="0"/>
        </a:spcAft>
        <a:buClrTx/>
        <a:buSzTx/>
        <a:buFontTx/>
        <a:buNone/>
        <a:tabLst/>
        <a:defRPr sz="1200" b="1" i="0" u="none" strike="noStrike" cap="none" spc="0" baseline="0">
          <a:solidFill>
            <a:schemeClr val="tx1"/>
          </a:solidFill>
          <a:uFillTx/>
          <a:latin typeface="+mn-lt"/>
          <a:ea typeface="+mn-ea"/>
          <a:cs typeface="+mn-cs"/>
          <a:sym typeface="Comic Sans MS"/>
        </a:defRPr>
      </a:lvl3pPr>
      <a:lvl4pPr marL="0" marR="0" indent="0" algn="r" defTabSz="914400" rtl="0" latinLnBrk="0">
        <a:lnSpc>
          <a:spcPct val="100000"/>
        </a:lnSpc>
        <a:spcBef>
          <a:spcPts val="0"/>
        </a:spcBef>
        <a:spcAft>
          <a:spcPts val="0"/>
        </a:spcAft>
        <a:buClrTx/>
        <a:buSzTx/>
        <a:buFontTx/>
        <a:buNone/>
        <a:tabLst/>
        <a:defRPr sz="1200" b="1" i="0" u="none" strike="noStrike" cap="none" spc="0" baseline="0">
          <a:solidFill>
            <a:schemeClr val="tx1"/>
          </a:solidFill>
          <a:uFillTx/>
          <a:latin typeface="+mn-lt"/>
          <a:ea typeface="+mn-ea"/>
          <a:cs typeface="+mn-cs"/>
          <a:sym typeface="Comic Sans MS"/>
        </a:defRPr>
      </a:lvl4pPr>
      <a:lvl5pPr marL="0" marR="0" indent="0" algn="r" defTabSz="914400" rtl="0" latinLnBrk="0">
        <a:lnSpc>
          <a:spcPct val="100000"/>
        </a:lnSpc>
        <a:spcBef>
          <a:spcPts val="0"/>
        </a:spcBef>
        <a:spcAft>
          <a:spcPts val="0"/>
        </a:spcAft>
        <a:buClrTx/>
        <a:buSzTx/>
        <a:buFontTx/>
        <a:buNone/>
        <a:tabLst/>
        <a:defRPr sz="1200" b="1" i="0" u="none" strike="noStrike" cap="none" spc="0" baseline="0">
          <a:solidFill>
            <a:schemeClr val="tx1"/>
          </a:solidFill>
          <a:uFillTx/>
          <a:latin typeface="+mn-lt"/>
          <a:ea typeface="+mn-ea"/>
          <a:cs typeface="+mn-cs"/>
          <a:sym typeface="Comic Sans MS"/>
        </a:defRPr>
      </a:lvl5pPr>
      <a:lvl6pPr marL="0" marR="0" indent="0" algn="r" defTabSz="914400" rtl="0" latinLnBrk="0">
        <a:lnSpc>
          <a:spcPct val="100000"/>
        </a:lnSpc>
        <a:spcBef>
          <a:spcPts val="0"/>
        </a:spcBef>
        <a:spcAft>
          <a:spcPts val="0"/>
        </a:spcAft>
        <a:buClrTx/>
        <a:buSzTx/>
        <a:buFontTx/>
        <a:buNone/>
        <a:tabLst/>
        <a:defRPr sz="1200" b="1" i="0" u="none" strike="noStrike" cap="none" spc="0" baseline="0">
          <a:solidFill>
            <a:schemeClr val="tx1"/>
          </a:solidFill>
          <a:uFillTx/>
          <a:latin typeface="+mn-lt"/>
          <a:ea typeface="+mn-ea"/>
          <a:cs typeface="+mn-cs"/>
          <a:sym typeface="Comic Sans MS"/>
        </a:defRPr>
      </a:lvl6pPr>
      <a:lvl7pPr marL="0" marR="0" indent="0" algn="r" defTabSz="914400" rtl="0" latinLnBrk="0">
        <a:lnSpc>
          <a:spcPct val="100000"/>
        </a:lnSpc>
        <a:spcBef>
          <a:spcPts val="0"/>
        </a:spcBef>
        <a:spcAft>
          <a:spcPts val="0"/>
        </a:spcAft>
        <a:buClrTx/>
        <a:buSzTx/>
        <a:buFontTx/>
        <a:buNone/>
        <a:tabLst/>
        <a:defRPr sz="1200" b="1" i="0" u="none" strike="noStrike" cap="none" spc="0" baseline="0">
          <a:solidFill>
            <a:schemeClr val="tx1"/>
          </a:solidFill>
          <a:uFillTx/>
          <a:latin typeface="+mn-lt"/>
          <a:ea typeface="+mn-ea"/>
          <a:cs typeface="+mn-cs"/>
          <a:sym typeface="Comic Sans MS"/>
        </a:defRPr>
      </a:lvl7pPr>
      <a:lvl8pPr marL="0" marR="0" indent="0" algn="r" defTabSz="914400" rtl="0" latinLnBrk="0">
        <a:lnSpc>
          <a:spcPct val="100000"/>
        </a:lnSpc>
        <a:spcBef>
          <a:spcPts val="0"/>
        </a:spcBef>
        <a:spcAft>
          <a:spcPts val="0"/>
        </a:spcAft>
        <a:buClrTx/>
        <a:buSzTx/>
        <a:buFontTx/>
        <a:buNone/>
        <a:tabLst/>
        <a:defRPr sz="1200" b="1" i="0" u="none" strike="noStrike" cap="none" spc="0" baseline="0">
          <a:solidFill>
            <a:schemeClr val="tx1"/>
          </a:solidFill>
          <a:uFillTx/>
          <a:latin typeface="+mn-lt"/>
          <a:ea typeface="+mn-ea"/>
          <a:cs typeface="+mn-cs"/>
          <a:sym typeface="Comic Sans MS"/>
        </a:defRPr>
      </a:lvl8pPr>
      <a:lvl9pPr marL="0" marR="0" indent="0" algn="r" defTabSz="914400" rtl="0" latinLnBrk="0">
        <a:lnSpc>
          <a:spcPct val="100000"/>
        </a:lnSpc>
        <a:spcBef>
          <a:spcPts val="0"/>
        </a:spcBef>
        <a:spcAft>
          <a:spcPts val="0"/>
        </a:spcAft>
        <a:buClrTx/>
        <a:buSzTx/>
        <a:buFontTx/>
        <a:buNone/>
        <a:tabLst/>
        <a:defRPr sz="1200" b="1" i="0" u="none" strike="noStrike" cap="none" spc="0" baseline="0">
          <a:solidFill>
            <a:schemeClr val="tx1"/>
          </a:solidFill>
          <a:uFillTx/>
          <a:latin typeface="+mn-lt"/>
          <a:ea typeface="+mn-ea"/>
          <a:cs typeface="+mn-cs"/>
          <a:sym typeface="Comic Sans M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20.jpeg"/></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22.jpe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24.png"/><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34.jpeg"/></Relationships>
</file>

<file path=ppt/slides/_rels/slide2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3.xml"/><Relationship Id="rId1" Type="http://schemas.openxmlformats.org/officeDocument/2006/relationships/slideLayout" Target="../slideLayouts/slideLayout1.xml"/><Relationship Id="rId5" Type="http://schemas.openxmlformats.org/officeDocument/2006/relationships/image" Target="../media/image52.png"/><Relationship Id="rId4" Type="http://schemas.openxmlformats.org/officeDocument/2006/relationships/image" Target="../media/image51.png"/></Relationships>
</file>

<file path=ppt/slides/_rels/slide44.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5.jpeg"/><Relationship Id="rId2" Type="http://schemas.openxmlformats.org/officeDocument/2006/relationships/notesSlide" Target="../notesSlides/notesSlide44.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4.png"/><Relationship Id="rId4" Type="http://schemas.openxmlformats.org/officeDocument/2006/relationships/image" Target="../media/image53.png"/></Relationships>
</file>

<file path=ppt/slides/_rels/slide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6.xml"/><Relationship Id="rId1" Type="http://schemas.openxmlformats.org/officeDocument/2006/relationships/slideLayout" Target="../slideLayouts/slideLayout1.xml"/><Relationship Id="rId4" Type="http://schemas.openxmlformats.org/officeDocument/2006/relationships/image" Target="../media/image57.jpeg"/></Relationships>
</file>

<file path=ppt/slides/_rels/slide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8.xml"/><Relationship Id="rId1" Type="http://schemas.openxmlformats.org/officeDocument/2006/relationships/slideLayout" Target="../slideLayouts/slideLayout1.xml"/><Relationship Id="rId5" Type="http://schemas.openxmlformats.org/officeDocument/2006/relationships/image" Target="../media/image60.png"/><Relationship Id="rId4" Type="http://schemas.openxmlformats.org/officeDocument/2006/relationships/image" Target="../media/image59.jpeg"/></Relationships>
</file>

<file path=ppt/slides/_rels/slide4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image" Target="../media/image5.jpeg"/></Relationships>
</file>

<file path=ppt/slides/_rels/slide6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1.png"/><Relationship Id="rId7"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7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71.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72.xml"/><Relationship Id="rId1" Type="http://schemas.openxmlformats.org/officeDocument/2006/relationships/slideLayout" Target="../slideLayouts/slideLayout1.xml"/><Relationship Id="rId4" Type="http://schemas.openxmlformats.org/officeDocument/2006/relationships/image" Target="../media/image68.jpeg"/></Relationships>
</file>

<file path=ppt/slides/_rels/slide7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73.xml"/><Relationship Id="rId1" Type="http://schemas.openxmlformats.org/officeDocument/2006/relationships/slideLayout" Target="../slideLayouts/slideLayout1.xml"/><Relationship Id="rId6" Type="http://schemas.openxmlformats.org/officeDocument/2006/relationships/image" Target="../media/image71.png"/><Relationship Id="rId5" Type="http://schemas.openxmlformats.org/officeDocument/2006/relationships/image" Target="../media/image70.jpeg"/><Relationship Id="rId4" Type="http://schemas.openxmlformats.org/officeDocument/2006/relationships/image" Target="../media/image69.jpeg"/></Relationships>
</file>

<file path=ppt/slides/_rels/slide74.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74.xml"/><Relationship Id="rId1" Type="http://schemas.openxmlformats.org/officeDocument/2006/relationships/slideLayout" Target="../slideLayouts/slideLayout1.xml"/><Relationship Id="rId4" Type="http://schemas.openxmlformats.org/officeDocument/2006/relationships/image" Target="../media/image73.jpeg"/></Relationships>
</file>

<file path=ppt/slides/_rels/slide75.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75.xml"/><Relationship Id="rId1" Type="http://schemas.openxmlformats.org/officeDocument/2006/relationships/slideLayout" Target="../slideLayouts/slideLayout1.xml"/><Relationship Id="rId4" Type="http://schemas.openxmlformats.org/officeDocument/2006/relationships/image" Target="../media/image75.jpeg"/></Relationships>
</file>

<file path=ppt/slides/_rels/slide76.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76.xml"/><Relationship Id="rId1" Type="http://schemas.openxmlformats.org/officeDocument/2006/relationships/slideLayout" Target="../slideLayouts/slideLayout1.xml"/><Relationship Id="rId5" Type="http://schemas.openxmlformats.org/officeDocument/2006/relationships/image" Target="../media/image68.jpeg"/><Relationship Id="rId4" Type="http://schemas.openxmlformats.org/officeDocument/2006/relationships/image" Target="../media/image77.jpeg"/></Relationships>
</file>

<file path=ppt/slides/_rels/slide77.xml.rels><?xml version="1.0" encoding="UTF-8" standalone="yes"?>
<Relationships xmlns="http://schemas.openxmlformats.org/package/2006/relationships"><Relationship Id="rId3" Type="http://schemas.openxmlformats.org/officeDocument/2006/relationships/image" Target="../media/image76.jpeg"/><Relationship Id="rId7" Type="http://schemas.openxmlformats.org/officeDocument/2006/relationships/image" Target="../media/image68.jpeg"/><Relationship Id="rId2" Type="http://schemas.openxmlformats.org/officeDocument/2006/relationships/notesSlide" Target="../notesSlides/notesSlide77.xml"/><Relationship Id="rId1" Type="http://schemas.openxmlformats.org/officeDocument/2006/relationships/slideLayout" Target="../slideLayouts/slideLayout1.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jpeg"/></Relationships>
</file>

<file path=ppt/slides/_rels/slide78.xml.rels><?xml version="1.0" encoding="UTF-8" standalone="yes"?>
<Relationships xmlns="http://schemas.openxmlformats.org/package/2006/relationships"><Relationship Id="rId3" Type="http://schemas.openxmlformats.org/officeDocument/2006/relationships/image" Target="../media/image76.jpeg"/><Relationship Id="rId7" Type="http://schemas.openxmlformats.org/officeDocument/2006/relationships/image" Target="../media/image68.jpeg"/><Relationship Id="rId2" Type="http://schemas.openxmlformats.org/officeDocument/2006/relationships/notesSlide" Target="../notesSlides/notesSlide78.xml"/><Relationship Id="rId1" Type="http://schemas.openxmlformats.org/officeDocument/2006/relationships/slideLayout" Target="../slideLayouts/slideLayout1.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jpeg"/></Relationships>
</file>

<file path=ppt/slides/_rels/slide79.xml.rels><?xml version="1.0" encoding="UTF-8" standalone="yes"?>
<Relationships xmlns="http://schemas.openxmlformats.org/package/2006/relationships"><Relationship Id="rId8" Type="http://schemas.openxmlformats.org/officeDocument/2006/relationships/image" Target="../media/image68.jpeg"/><Relationship Id="rId3" Type="http://schemas.openxmlformats.org/officeDocument/2006/relationships/image" Target="../media/image76.jpeg"/><Relationship Id="rId7" Type="http://schemas.openxmlformats.org/officeDocument/2006/relationships/image" Target="../media/image79.png"/><Relationship Id="rId2" Type="http://schemas.openxmlformats.org/officeDocument/2006/relationships/notesSlide" Target="../notesSlides/notesSlide79.xml"/><Relationship Id="rId1" Type="http://schemas.openxmlformats.org/officeDocument/2006/relationships/slideLayout" Target="../slideLayouts/slideLayout1.xml"/><Relationship Id="rId6" Type="http://schemas.openxmlformats.org/officeDocument/2006/relationships/image" Target="../media/image80.png"/><Relationship Id="rId5" Type="http://schemas.openxmlformats.org/officeDocument/2006/relationships/image" Target="../media/image78.png"/><Relationship Id="rId4" Type="http://schemas.openxmlformats.org/officeDocument/2006/relationships/image" Target="../media/image77.jpeg"/></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8" Type="http://schemas.openxmlformats.org/officeDocument/2006/relationships/image" Target="../media/image68.jpeg"/><Relationship Id="rId3" Type="http://schemas.openxmlformats.org/officeDocument/2006/relationships/image" Target="../media/image76.jpeg"/><Relationship Id="rId7" Type="http://schemas.openxmlformats.org/officeDocument/2006/relationships/image" Target="../media/image79.png"/><Relationship Id="rId2" Type="http://schemas.openxmlformats.org/officeDocument/2006/relationships/notesSlide" Target="../notesSlides/notesSlide80.xml"/><Relationship Id="rId1" Type="http://schemas.openxmlformats.org/officeDocument/2006/relationships/slideLayout" Target="../slideLayouts/slideLayout1.xml"/><Relationship Id="rId6" Type="http://schemas.openxmlformats.org/officeDocument/2006/relationships/image" Target="../media/image80.png"/><Relationship Id="rId5" Type="http://schemas.openxmlformats.org/officeDocument/2006/relationships/image" Target="../media/image78.png"/><Relationship Id="rId4" Type="http://schemas.openxmlformats.org/officeDocument/2006/relationships/image" Target="../media/image77.jpeg"/></Relationships>
</file>

<file path=ppt/slides/_rels/slide81.xml.rels><?xml version="1.0" encoding="UTF-8" standalone="yes"?>
<Relationships xmlns="http://schemas.openxmlformats.org/package/2006/relationships"><Relationship Id="rId8" Type="http://schemas.openxmlformats.org/officeDocument/2006/relationships/image" Target="../media/image68.jpeg"/><Relationship Id="rId3" Type="http://schemas.openxmlformats.org/officeDocument/2006/relationships/image" Target="../media/image76.jpeg"/><Relationship Id="rId7" Type="http://schemas.openxmlformats.org/officeDocument/2006/relationships/image" Target="../media/image80.png"/><Relationship Id="rId2" Type="http://schemas.openxmlformats.org/officeDocument/2006/relationships/notesSlide" Target="../notesSlides/notesSlide81.xml"/><Relationship Id="rId1" Type="http://schemas.openxmlformats.org/officeDocument/2006/relationships/slideLayout" Target="../slideLayouts/slideLayout1.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jpeg"/></Relationships>
</file>

<file path=ppt/slides/_rels/slide82.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76.jpeg"/><Relationship Id="rId7" Type="http://schemas.openxmlformats.org/officeDocument/2006/relationships/image" Target="../media/image81.png"/><Relationship Id="rId2" Type="http://schemas.openxmlformats.org/officeDocument/2006/relationships/notesSlide" Target="../notesSlides/notesSlide82.xml"/><Relationship Id="rId1" Type="http://schemas.openxmlformats.org/officeDocument/2006/relationships/slideLayout" Target="../slideLayouts/slideLayout1.xml"/><Relationship Id="rId6" Type="http://schemas.openxmlformats.org/officeDocument/2006/relationships/image" Target="../media/image79.png"/><Relationship Id="rId5" Type="http://schemas.openxmlformats.org/officeDocument/2006/relationships/image" Target="../media/image78.png"/><Relationship Id="rId10" Type="http://schemas.openxmlformats.org/officeDocument/2006/relationships/image" Target="../media/image68.jpeg"/><Relationship Id="rId4" Type="http://schemas.openxmlformats.org/officeDocument/2006/relationships/image" Target="../media/image77.jpeg"/><Relationship Id="rId9" Type="http://schemas.openxmlformats.org/officeDocument/2006/relationships/image" Target="../media/image80.png"/></Relationships>
</file>

<file path=ppt/slides/_rels/slide83.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76.jpeg"/><Relationship Id="rId7" Type="http://schemas.openxmlformats.org/officeDocument/2006/relationships/image" Target="../media/image81.png"/><Relationship Id="rId2" Type="http://schemas.openxmlformats.org/officeDocument/2006/relationships/notesSlide" Target="../notesSlides/notesSlide83.xml"/><Relationship Id="rId1" Type="http://schemas.openxmlformats.org/officeDocument/2006/relationships/slideLayout" Target="../slideLayouts/slideLayout1.xml"/><Relationship Id="rId6" Type="http://schemas.openxmlformats.org/officeDocument/2006/relationships/image" Target="../media/image79.png"/><Relationship Id="rId11" Type="http://schemas.openxmlformats.org/officeDocument/2006/relationships/image" Target="../media/image68.jpeg"/><Relationship Id="rId5" Type="http://schemas.openxmlformats.org/officeDocument/2006/relationships/image" Target="../media/image78.png"/><Relationship Id="rId10" Type="http://schemas.openxmlformats.org/officeDocument/2006/relationships/image" Target="../media/image80.png"/><Relationship Id="rId4" Type="http://schemas.openxmlformats.org/officeDocument/2006/relationships/image" Target="../media/image77.jpeg"/><Relationship Id="rId9" Type="http://schemas.openxmlformats.org/officeDocument/2006/relationships/image" Target="../media/image82.png"/></Relationships>
</file>

<file path=ppt/slides/_rels/slide84.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6.jpeg"/><Relationship Id="rId7" Type="http://schemas.openxmlformats.org/officeDocument/2006/relationships/image" Target="../media/image79.png"/><Relationship Id="rId12" Type="http://schemas.openxmlformats.org/officeDocument/2006/relationships/image" Target="../media/image68.jpeg"/><Relationship Id="rId2" Type="http://schemas.openxmlformats.org/officeDocument/2006/relationships/notesSlide" Target="../notesSlides/notesSlide84.xml"/><Relationship Id="rId1" Type="http://schemas.openxmlformats.org/officeDocument/2006/relationships/slideLayout" Target="../slideLayouts/slideLayout1.xml"/><Relationship Id="rId6" Type="http://schemas.openxmlformats.org/officeDocument/2006/relationships/image" Target="../media/image82.png"/><Relationship Id="rId11" Type="http://schemas.openxmlformats.org/officeDocument/2006/relationships/image" Target="../media/image80.png"/><Relationship Id="rId5" Type="http://schemas.openxmlformats.org/officeDocument/2006/relationships/image" Target="../media/image78.png"/><Relationship Id="rId10" Type="http://schemas.openxmlformats.org/officeDocument/2006/relationships/image" Target="../media/image84.png"/><Relationship Id="rId4" Type="http://schemas.openxmlformats.org/officeDocument/2006/relationships/image" Target="../media/image77.jpeg"/><Relationship Id="rId9" Type="http://schemas.openxmlformats.org/officeDocument/2006/relationships/image" Target="../media/image83.png"/></Relationships>
</file>

<file path=ppt/slides/_rels/slide85.xml.rels><?xml version="1.0" encoding="UTF-8" standalone="yes"?>
<Relationships xmlns="http://schemas.openxmlformats.org/package/2006/relationships"><Relationship Id="rId8" Type="http://schemas.openxmlformats.org/officeDocument/2006/relationships/image" Target="../media/image81.png"/><Relationship Id="rId13" Type="http://schemas.openxmlformats.org/officeDocument/2006/relationships/image" Target="../media/image68.jpeg"/><Relationship Id="rId3" Type="http://schemas.openxmlformats.org/officeDocument/2006/relationships/image" Target="../media/image76.jpeg"/><Relationship Id="rId7" Type="http://schemas.openxmlformats.org/officeDocument/2006/relationships/image" Target="../media/image79.png"/><Relationship Id="rId12" Type="http://schemas.openxmlformats.org/officeDocument/2006/relationships/image" Target="../media/image80.png"/><Relationship Id="rId2" Type="http://schemas.openxmlformats.org/officeDocument/2006/relationships/notesSlide" Target="../notesSlides/notesSlide85.xml"/><Relationship Id="rId1" Type="http://schemas.openxmlformats.org/officeDocument/2006/relationships/slideLayout" Target="../slideLayouts/slideLayout1.xml"/><Relationship Id="rId6" Type="http://schemas.openxmlformats.org/officeDocument/2006/relationships/image" Target="../media/image82.png"/><Relationship Id="rId11" Type="http://schemas.openxmlformats.org/officeDocument/2006/relationships/image" Target="../media/image85.png"/><Relationship Id="rId5" Type="http://schemas.openxmlformats.org/officeDocument/2006/relationships/image" Target="../media/image78.png"/><Relationship Id="rId10" Type="http://schemas.openxmlformats.org/officeDocument/2006/relationships/image" Target="../media/image84.png"/><Relationship Id="rId4" Type="http://schemas.openxmlformats.org/officeDocument/2006/relationships/image" Target="../media/image77.jpeg"/><Relationship Id="rId9" Type="http://schemas.openxmlformats.org/officeDocument/2006/relationships/image" Target="../media/image83.png"/></Relationships>
</file>

<file path=ppt/slides/_rels/slide86.xml.rels><?xml version="1.0" encoding="UTF-8" standalone="yes"?>
<Relationships xmlns="http://schemas.openxmlformats.org/package/2006/relationships"><Relationship Id="rId8" Type="http://schemas.openxmlformats.org/officeDocument/2006/relationships/image" Target="../media/image81.png"/><Relationship Id="rId13" Type="http://schemas.openxmlformats.org/officeDocument/2006/relationships/image" Target="../media/image68.jpeg"/><Relationship Id="rId3" Type="http://schemas.openxmlformats.org/officeDocument/2006/relationships/image" Target="../media/image76.jpeg"/><Relationship Id="rId7" Type="http://schemas.openxmlformats.org/officeDocument/2006/relationships/image" Target="../media/image79.png"/><Relationship Id="rId12" Type="http://schemas.openxmlformats.org/officeDocument/2006/relationships/image" Target="../media/image80.png"/><Relationship Id="rId2" Type="http://schemas.openxmlformats.org/officeDocument/2006/relationships/notesSlide" Target="../notesSlides/notesSlide86.xml"/><Relationship Id="rId1" Type="http://schemas.openxmlformats.org/officeDocument/2006/relationships/slideLayout" Target="../slideLayouts/slideLayout1.xml"/><Relationship Id="rId6" Type="http://schemas.openxmlformats.org/officeDocument/2006/relationships/image" Target="../media/image82.png"/><Relationship Id="rId11" Type="http://schemas.openxmlformats.org/officeDocument/2006/relationships/image" Target="../media/image85.png"/><Relationship Id="rId5" Type="http://schemas.openxmlformats.org/officeDocument/2006/relationships/image" Target="../media/image78.png"/><Relationship Id="rId10" Type="http://schemas.openxmlformats.org/officeDocument/2006/relationships/image" Target="../media/image84.png"/><Relationship Id="rId4" Type="http://schemas.openxmlformats.org/officeDocument/2006/relationships/image" Target="../media/image77.jpeg"/><Relationship Id="rId9" Type="http://schemas.openxmlformats.org/officeDocument/2006/relationships/image" Target="../media/image83.png"/></Relationships>
</file>

<file path=ppt/slides/_rels/slide87.xml.rels><?xml version="1.0" encoding="UTF-8" standalone="yes"?>
<Relationships xmlns="http://schemas.openxmlformats.org/package/2006/relationships"><Relationship Id="rId8" Type="http://schemas.openxmlformats.org/officeDocument/2006/relationships/image" Target="../media/image81.png"/><Relationship Id="rId13" Type="http://schemas.openxmlformats.org/officeDocument/2006/relationships/image" Target="../media/image68.jpeg"/><Relationship Id="rId3" Type="http://schemas.openxmlformats.org/officeDocument/2006/relationships/image" Target="../media/image76.jpeg"/><Relationship Id="rId7" Type="http://schemas.openxmlformats.org/officeDocument/2006/relationships/image" Target="../media/image79.png"/><Relationship Id="rId12" Type="http://schemas.openxmlformats.org/officeDocument/2006/relationships/image" Target="../media/image80.png"/><Relationship Id="rId2" Type="http://schemas.openxmlformats.org/officeDocument/2006/relationships/notesSlide" Target="../notesSlides/notesSlide87.xml"/><Relationship Id="rId1" Type="http://schemas.openxmlformats.org/officeDocument/2006/relationships/slideLayout" Target="../slideLayouts/slideLayout1.xml"/><Relationship Id="rId6" Type="http://schemas.openxmlformats.org/officeDocument/2006/relationships/image" Target="../media/image82.png"/><Relationship Id="rId11" Type="http://schemas.openxmlformats.org/officeDocument/2006/relationships/image" Target="../media/image85.png"/><Relationship Id="rId5" Type="http://schemas.openxmlformats.org/officeDocument/2006/relationships/image" Target="../media/image78.png"/><Relationship Id="rId10" Type="http://schemas.openxmlformats.org/officeDocument/2006/relationships/image" Target="../media/image84.png"/><Relationship Id="rId4" Type="http://schemas.openxmlformats.org/officeDocument/2006/relationships/image" Target="../media/image77.jpeg"/><Relationship Id="rId9" Type="http://schemas.openxmlformats.org/officeDocument/2006/relationships/image" Target="../media/image83.png"/></Relationships>
</file>

<file path=ppt/slides/_rels/slide88.xml.rels><?xml version="1.0" encoding="UTF-8" standalone="yes"?>
<Relationships xmlns="http://schemas.openxmlformats.org/package/2006/relationships"><Relationship Id="rId8" Type="http://schemas.openxmlformats.org/officeDocument/2006/relationships/image" Target="../media/image81.png"/><Relationship Id="rId13" Type="http://schemas.openxmlformats.org/officeDocument/2006/relationships/image" Target="../media/image68.jpeg"/><Relationship Id="rId3" Type="http://schemas.openxmlformats.org/officeDocument/2006/relationships/image" Target="../media/image76.jpeg"/><Relationship Id="rId7" Type="http://schemas.openxmlformats.org/officeDocument/2006/relationships/image" Target="../media/image79.png"/><Relationship Id="rId12" Type="http://schemas.openxmlformats.org/officeDocument/2006/relationships/image" Target="../media/image80.png"/><Relationship Id="rId2" Type="http://schemas.openxmlformats.org/officeDocument/2006/relationships/notesSlide" Target="../notesSlides/notesSlide88.xml"/><Relationship Id="rId1" Type="http://schemas.openxmlformats.org/officeDocument/2006/relationships/slideLayout" Target="../slideLayouts/slideLayout1.xml"/><Relationship Id="rId6" Type="http://schemas.openxmlformats.org/officeDocument/2006/relationships/image" Target="../media/image82.png"/><Relationship Id="rId11" Type="http://schemas.openxmlformats.org/officeDocument/2006/relationships/image" Target="../media/image85.png"/><Relationship Id="rId5" Type="http://schemas.openxmlformats.org/officeDocument/2006/relationships/image" Target="../media/image78.png"/><Relationship Id="rId10" Type="http://schemas.openxmlformats.org/officeDocument/2006/relationships/image" Target="../media/image84.png"/><Relationship Id="rId4" Type="http://schemas.openxmlformats.org/officeDocument/2006/relationships/image" Target="../media/image77.jpeg"/><Relationship Id="rId9" Type="http://schemas.openxmlformats.org/officeDocument/2006/relationships/image" Target="../media/image83.png"/></Relationships>
</file>

<file path=ppt/slides/_rels/slide89.xml.rels><?xml version="1.0" encoding="UTF-8" standalone="yes"?>
<Relationships xmlns="http://schemas.openxmlformats.org/package/2006/relationships"><Relationship Id="rId8" Type="http://schemas.openxmlformats.org/officeDocument/2006/relationships/image" Target="../media/image81.png"/><Relationship Id="rId13" Type="http://schemas.openxmlformats.org/officeDocument/2006/relationships/image" Target="../media/image68.jpeg"/><Relationship Id="rId3" Type="http://schemas.openxmlformats.org/officeDocument/2006/relationships/image" Target="../media/image76.jpeg"/><Relationship Id="rId7" Type="http://schemas.openxmlformats.org/officeDocument/2006/relationships/image" Target="../media/image79.png"/><Relationship Id="rId12" Type="http://schemas.openxmlformats.org/officeDocument/2006/relationships/image" Target="../media/image80.png"/><Relationship Id="rId2" Type="http://schemas.openxmlformats.org/officeDocument/2006/relationships/notesSlide" Target="../notesSlides/notesSlide89.xml"/><Relationship Id="rId1" Type="http://schemas.openxmlformats.org/officeDocument/2006/relationships/slideLayout" Target="../slideLayouts/slideLayout1.xml"/><Relationship Id="rId6" Type="http://schemas.openxmlformats.org/officeDocument/2006/relationships/image" Target="../media/image82.png"/><Relationship Id="rId11" Type="http://schemas.openxmlformats.org/officeDocument/2006/relationships/image" Target="../media/image85.png"/><Relationship Id="rId5" Type="http://schemas.openxmlformats.org/officeDocument/2006/relationships/image" Target="../media/image78.png"/><Relationship Id="rId10" Type="http://schemas.openxmlformats.org/officeDocument/2006/relationships/image" Target="../media/image84.png"/><Relationship Id="rId4" Type="http://schemas.openxmlformats.org/officeDocument/2006/relationships/image" Target="../media/image77.jpeg"/><Relationship Id="rId9" Type="http://schemas.openxmlformats.org/officeDocument/2006/relationships/image" Target="../media/image83.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90.xml.rels><?xml version="1.0" encoding="UTF-8" standalone="yes"?>
<Relationships xmlns="http://schemas.openxmlformats.org/package/2006/relationships"><Relationship Id="rId8" Type="http://schemas.openxmlformats.org/officeDocument/2006/relationships/image" Target="../media/image79.png"/><Relationship Id="rId13" Type="http://schemas.openxmlformats.org/officeDocument/2006/relationships/image" Target="../media/image80.png"/><Relationship Id="rId3" Type="http://schemas.openxmlformats.org/officeDocument/2006/relationships/image" Target="../media/image74.jpeg"/><Relationship Id="rId7" Type="http://schemas.openxmlformats.org/officeDocument/2006/relationships/image" Target="../media/image82.png"/><Relationship Id="rId12" Type="http://schemas.openxmlformats.org/officeDocument/2006/relationships/image" Target="../media/image85.png"/><Relationship Id="rId2" Type="http://schemas.openxmlformats.org/officeDocument/2006/relationships/notesSlide" Target="../notesSlides/notesSlide90.xml"/><Relationship Id="rId1" Type="http://schemas.openxmlformats.org/officeDocument/2006/relationships/slideLayout" Target="../slideLayouts/slideLayout1.xml"/><Relationship Id="rId6" Type="http://schemas.openxmlformats.org/officeDocument/2006/relationships/image" Target="../media/image78.png"/><Relationship Id="rId11" Type="http://schemas.openxmlformats.org/officeDocument/2006/relationships/image" Target="../media/image84.png"/><Relationship Id="rId5" Type="http://schemas.openxmlformats.org/officeDocument/2006/relationships/image" Target="../media/image77.jpeg"/><Relationship Id="rId10" Type="http://schemas.openxmlformats.org/officeDocument/2006/relationships/image" Target="../media/image83.png"/><Relationship Id="rId4" Type="http://schemas.openxmlformats.org/officeDocument/2006/relationships/image" Target="../media/image75.jpeg"/><Relationship Id="rId9" Type="http://schemas.openxmlformats.org/officeDocument/2006/relationships/image" Target="../media/image81.png"/><Relationship Id="rId14" Type="http://schemas.openxmlformats.org/officeDocument/2006/relationships/image" Target="../media/image68.jpeg"/></Relationships>
</file>

<file path=ppt/slides/_rels/slide91.xml.rels><?xml version="1.0" encoding="UTF-8" standalone="yes"?>
<Relationships xmlns="http://schemas.openxmlformats.org/package/2006/relationships"><Relationship Id="rId8" Type="http://schemas.openxmlformats.org/officeDocument/2006/relationships/image" Target="../media/image79.png"/><Relationship Id="rId13" Type="http://schemas.openxmlformats.org/officeDocument/2006/relationships/image" Target="../media/image80.png"/><Relationship Id="rId3" Type="http://schemas.openxmlformats.org/officeDocument/2006/relationships/image" Target="../media/image74.jpeg"/><Relationship Id="rId7" Type="http://schemas.openxmlformats.org/officeDocument/2006/relationships/image" Target="../media/image82.png"/><Relationship Id="rId12" Type="http://schemas.openxmlformats.org/officeDocument/2006/relationships/image" Target="../media/image85.png"/><Relationship Id="rId2" Type="http://schemas.openxmlformats.org/officeDocument/2006/relationships/notesSlide" Target="../notesSlides/notesSlide91.xml"/><Relationship Id="rId1" Type="http://schemas.openxmlformats.org/officeDocument/2006/relationships/slideLayout" Target="../slideLayouts/slideLayout1.xml"/><Relationship Id="rId6" Type="http://schemas.openxmlformats.org/officeDocument/2006/relationships/image" Target="../media/image78.png"/><Relationship Id="rId11" Type="http://schemas.openxmlformats.org/officeDocument/2006/relationships/image" Target="../media/image84.png"/><Relationship Id="rId5" Type="http://schemas.openxmlformats.org/officeDocument/2006/relationships/image" Target="../media/image77.jpeg"/><Relationship Id="rId10" Type="http://schemas.openxmlformats.org/officeDocument/2006/relationships/image" Target="../media/image83.png"/><Relationship Id="rId4" Type="http://schemas.openxmlformats.org/officeDocument/2006/relationships/image" Target="../media/image75.jpeg"/><Relationship Id="rId9" Type="http://schemas.openxmlformats.org/officeDocument/2006/relationships/image" Target="../media/image81.png"/><Relationship Id="rId14" Type="http://schemas.openxmlformats.org/officeDocument/2006/relationships/image" Target="../media/image68.jpeg"/></Relationships>
</file>

<file path=ppt/slides/_rels/slide92.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92.xml"/><Relationship Id="rId1" Type="http://schemas.openxmlformats.org/officeDocument/2006/relationships/slideLayout" Target="../slideLayouts/slideLayout1.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jpeg"/></Relationships>
</file>

<file path=ppt/slides/_rels/slide9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93.xml"/><Relationship Id="rId1" Type="http://schemas.openxmlformats.org/officeDocument/2006/relationships/slideLayout" Target="../slideLayouts/slideLayout1.xml"/><Relationship Id="rId4" Type="http://schemas.openxmlformats.org/officeDocument/2006/relationships/image" Target="../media/image91.png"/></Relationships>
</file>

<file path=ppt/slides/_rels/slide94.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94.xml"/><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5.xml"/><Relationship Id="rId1" Type="http://schemas.openxmlformats.org/officeDocument/2006/relationships/slideLayout" Target="../slideLayouts/slideLayout3.xml"/></Relationships>
</file>

<file path=ppt/slides/_rels/slide96.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96.xml"/><Relationship Id="rId1" Type="http://schemas.openxmlformats.org/officeDocument/2006/relationships/slideLayout" Target="../slideLayouts/slideLayout4.xml"/><Relationship Id="rId4" Type="http://schemas.openxmlformats.org/officeDocument/2006/relationships/image" Target="../media/image94.png"/></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7" name="Picture 1" descr="Picture 1"/>
          <p:cNvPicPr>
            <a:picLocks noChangeAspect="1"/>
          </p:cNvPicPr>
          <p:nvPr/>
        </p:nvPicPr>
        <p:blipFill>
          <a:blip r:embed="rId3"/>
          <a:stretch>
            <a:fillRect/>
          </a:stretch>
        </p:blipFill>
        <p:spPr>
          <a:xfrm>
            <a:off x="2778125" y="681037"/>
            <a:ext cx="3746500" cy="5475288"/>
          </a:xfrm>
          <a:prstGeom prst="rect">
            <a:avLst/>
          </a:prstGeom>
          <a:ln w="50800">
            <a:solidFill>
              <a:srgbClr val="00FF00"/>
            </a:solidFill>
            <a:miter/>
          </a:ln>
          <a:effectLst>
            <a:outerShdw blurRad="63500" dist="152928" dir="2901987" rotWithShape="0">
              <a:srgbClr val="1A0004">
                <a:alpha val="74996"/>
              </a:srgbClr>
            </a:outerShdw>
          </a:effectLst>
        </p:spPr>
      </p:pic>
      <p:grpSp>
        <p:nvGrpSpPr>
          <p:cNvPr id="922" name="Group"/>
          <p:cNvGrpSpPr/>
          <p:nvPr/>
        </p:nvGrpSpPr>
        <p:grpSpPr>
          <a:xfrm>
            <a:off x="4202111" y="1700209"/>
            <a:ext cx="1179517" cy="3009907"/>
            <a:chOff x="-1" y="0"/>
            <a:chExt cx="1179516" cy="3009906"/>
          </a:xfrm>
        </p:grpSpPr>
        <p:sp>
          <p:nvSpPr>
            <p:cNvPr id="918" name="Oval 3"/>
            <p:cNvSpPr/>
            <p:nvPr/>
          </p:nvSpPr>
          <p:spPr>
            <a:xfrm>
              <a:off x="-2" y="2798761"/>
              <a:ext cx="211143" cy="211145"/>
            </a:xfrm>
            <a:prstGeom prst="ellipse">
              <a:avLst/>
            </a:prstGeom>
            <a:solidFill>
              <a:srgbClr val="00FF00"/>
            </a:solidFill>
            <a:ln w="38100" cap="flat">
              <a:solidFill>
                <a:schemeClr val="accent1"/>
              </a:solidFill>
              <a:prstDash val="solid"/>
              <a:round/>
            </a:ln>
            <a:effectLst/>
          </p:spPr>
          <p:txBody>
            <a:bodyPr wrap="square" lIns="45718" tIns="45718" rIns="45718" bIns="45718" numCol="1" anchor="ctr">
              <a:noAutofit/>
            </a:bodyPr>
            <a:lstStyle/>
            <a:p>
              <a:pPr algn="ctr">
                <a:defRPr sz="2000" b="0">
                  <a:solidFill>
                    <a:srgbClr val="FFFF00"/>
                  </a:solidFill>
                  <a:latin typeface="Comic Sans MS"/>
                  <a:ea typeface="Comic Sans MS"/>
                  <a:cs typeface="Comic Sans MS"/>
                  <a:sym typeface="Comic Sans MS"/>
                </a:defRPr>
              </a:pPr>
              <a:endParaRPr/>
            </a:p>
          </p:txBody>
        </p:sp>
        <p:sp>
          <p:nvSpPr>
            <p:cNvPr id="919" name="Oval 4"/>
            <p:cNvSpPr/>
            <p:nvPr/>
          </p:nvSpPr>
          <p:spPr>
            <a:xfrm>
              <a:off x="338136" y="2524125"/>
              <a:ext cx="211143" cy="211143"/>
            </a:xfrm>
            <a:prstGeom prst="ellipse">
              <a:avLst/>
            </a:prstGeom>
            <a:solidFill>
              <a:srgbClr val="00FF00"/>
            </a:solidFill>
            <a:ln w="38100" cap="flat">
              <a:solidFill>
                <a:schemeClr val="accent1"/>
              </a:solidFill>
              <a:prstDash val="solid"/>
              <a:round/>
            </a:ln>
            <a:effectLst/>
          </p:spPr>
          <p:txBody>
            <a:bodyPr wrap="square" lIns="45718" tIns="45718" rIns="45718" bIns="45718" numCol="1" anchor="ctr">
              <a:noAutofit/>
            </a:bodyPr>
            <a:lstStyle/>
            <a:p>
              <a:pPr algn="ctr">
                <a:defRPr sz="2000" b="0">
                  <a:solidFill>
                    <a:srgbClr val="FFFF00"/>
                  </a:solidFill>
                  <a:latin typeface="Comic Sans MS"/>
                  <a:ea typeface="Comic Sans MS"/>
                  <a:cs typeface="Comic Sans MS"/>
                  <a:sym typeface="Comic Sans MS"/>
                </a:defRPr>
              </a:pPr>
              <a:endParaRPr/>
            </a:p>
          </p:txBody>
        </p:sp>
        <p:sp>
          <p:nvSpPr>
            <p:cNvPr id="920" name="Oval 5"/>
            <p:cNvSpPr/>
            <p:nvPr/>
          </p:nvSpPr>
          <p:spPr>
            <a:xfrm>
              <a:off x="338136" y="438149"/>
              <a:ext cx="211143" cy="211145"/>
            </a:xfrm>
            <a:prstGeom prst="ellipse">
              <a:avLst/>
            </a:prstGeom>
            <a:solidFill>
              <a:srgbClr val="00FF00"/>
            </a:solidFill>
            <a:ln w="38100" cap="flat">
              <a:solidFill>
                <a:schemeClr val="accent1"/>
              </a:solidFill>
              <a:prstDash val="solid"/>
              <a:round/>
            </a:ln>
            <a:effectLst/>
          </p:spPr>
          <p:txBody>
            <a:bodyPr wrap="square" lIns="45718" tIns="45718" rIns="45718" bIns="45718" numCol="1" anchor="ctr">
              <a:noAutofit/>
            </a:bodyPr>
            <a:lstStyle/>
            <a:p>
              <a:pPr algn="ctr">
                <a:defRPr sz="2000" b="0">
                  <a:solidFill>
                    <a:srgbClr val="FFFF00"/>
                  </a:solidFill>
                  <a:latin typeface="Comic Sans MS"/>
                  <a:ea typeface="Comic Sans MS"/>
                  <a:cs typeface="Comic Sans MS"/>
                  <a:sym typeface="Comic Sans MS"/>
                </a:defRPr>
              </a:pPr>
              <a:endParaRPr/>
            </a:p>
          </p:txBody>
        </p:sp>
        <p:sp>
          <p:nvSpPr>
            <p:cNvPr id="921" name="Oval 6"/>
            <p:cNvSpPr/>
            <p:nvPr/>
          </p:nvSpPr>
          <p:spPr>
            <a:xfrm>
              <a:off x="968373" y="-1"/>
              <a:ext cx="211143" cy="211147"/>
            </a:xfrm>
            <a:prstGeom prst="ellipse">
              <a:avLst/>
            </a:prstGeom>
            <a:solidFill>
              <a:srgbClr val="00FF00"/>
            </a:solidFill>
            <a:ln w="38100" cap="flat">
              <a:solidFill>
                <a:schemeClr val="accent1"/>
              </a:solidFill>
              <a:prstDash val="solid"/>
              <a:round/>
            </a:ln>
            <a:effectLst/>
          </p:spPr>
          <p:txBody>
            <a:bodyPr wrap="square" lIns="45718" tIns="45718" rIns="45718" bIns="45718" numCol="1" anchor="ctr">
              <a:noAutofit/>
            </a:bodyPr>
            <a:lstStyle/>
            <a:p>
              <a:pPr algn="ctr">
                <a:defRPr sz="2000" b="0">
                  <a:solidFill>
                    <a:srgbClr val="FFFF00"/>
                  </a:solidFill>
                  <a:latin typeface="Comic Sans MS"/>
                  <a:ea typeface="Comic Sans MS"/>
                  <a:cs typeface="Comic Sans MS"/>
                  <a:sym typeface="Comic Sans MS"/>
                </a:defRPr>
              </a:pPr>
              <a:endParaRPr/>
            </a:p>
          </p:txBody>
        </p:sp>
      </p:grpSp>
      <p:sp>
        <p:nvSpPr>
          <p:cNvPr id="923" name="Oval 7"/>
          <p:cNvSpPr/>
          <p:nvPr/>
        </p:nvSpPr>
        <p:spPr>
          <a:xfrm rot="240000">
            <a:off x="4368798" y="1903410"/>
            <a:ext cx="1206503" cy="2447930"/>
          </a:xfrm>
          <a:prstGeom prst="ellipse">
            <a:avLst/>
          </a:prstGeom>
          <a:ln w="50800">
            <a:solidFill>
              <a:srgbClr val="FFFFFF"/>
            </a:solidFill>
          </a:ln>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sp>
        <p:nvSpPr>
          <p:cNvPr id="924" name="Line 8"/>
          <p:cNvSpPr/>
          <p:nvPr/>
        </p:nvSpPr>
        <p:spPr>
          <a:xfrm flipV="1">
            <a:off x="5494337" y="1973260"/>
            <a:ext cx="457203" cy="320678"/>
          </a:xfrm>
          <a:prstGeom prst="line">
            <a:avLst/>
          </a:prstGeom>
          <a:ln w="50800">
            <a:solidFill>
              <a:srgbClr val="FFFFFF"/>
            </a:solidFill>
            <a:tailEnd type="triangle"/>
          </a:ln>
        </p:spPr>
        <p:txBody>
          <a:bodyPr lIns="45718" tIns="45718" rIns="45718" bIns="45718"/>
          <a:lstStyle/>
          <a:p>
            <a:endParaRPr/>
          </a:p>
        </p:txBody>
      </p:sp>
      <p:sp>
        <p:nvSpPr>
          <p:cNvPr id="925" name="Line 9"/>
          <p:cNvSpPr/>
          <p:nvPr/>
        </p:nvSpPr>
        <p:spPr>
          <a:xfrm flipV="1">
            <a:off x="5029200" y="1122362"/>
            <a:ext cx="6352" cy="757240"/>
          </a:xfrm>
          <a:prstGeom prst="line">
            <a:avLst/>
          </a:prstGeom>
          <a:ln w="50800">
            <a:solidFill>
              <a:srgbClr val="FFFFFF"/>
            </a:solidFill>
            <a:tailEnd type="triangle"/>
          </a:ln>
        </p:spPr>
        <p:txBody>
          <a:bodyPr lIns="45718" tIns="45718" rIns="45718" bIns="45718"/>
          <a:lstStyle/>
          <a:p>
            <a:endParaRPr/>
          </a:p>
        </p:txBody>
      </p:sp>
      <p:sp>
        <p:nvSpPr>
          <p:cNvPr id="926" name="Line 10"/>
          <p:cNvSpPr/>
          <p:nvPr/>
        </p:nvSpPr>
        <p:spPr>
          <a:xfrm flipV="1">
            <a:off x="5319712" y="1376362"/>
            <a:ext cx="368303" cy="598490"/>
          </a:xfrm>
          <a:prstGeom prst="line">
            <a:avLst/>
          </a:prstGeom>
          <a:ln w="50800">
            <a:solidFill>
              <a:srgbClr val="FFFFFF"/>
            </a:solidFill>
            <a:tailEnd type="triangle"/>
          </a:ln>
        </p:spPr>
        <p:txBody>
          <a:bodyPr lIns="45718" tIns="45718" rIns="45718" bIns="45718"/>
          <a:lstStyle/>
          <a:p>
            <a:endParaRPr/>
          </a:p>
        </p:txBody>
      </p:sp>
      <p:sp>
        <p:nvSpPr>
          <p:cNvPr id="927" name="Line 11"/>
          <p:cNvSpPr/>
          <p:nvPr/>
        </p:nvSpPr>
        <p:spPr>
          <a:xfrm flipH="1" flipV="1">
            <a:off x="4576762" y="1484311"/>
            <a:ext cx="211140" cy="534990"/>
          </a:xfrm>
          <a:prstGeom prst="line">
            <a:avLst/>
          </a:prstGeom>
          <a:ln w="50800">
            <a:solidFill>
              <a:srgbClr val="FFFFFF"/>
            </a:solidFill>
            <a:tailEnd type="triangle"/>
          </a:ln>
        </p:spPr>
        <p:txBody>
          <a:bodyPr lIns="45718" tIns="45718" rIns="45718" bIns="45718"/>
          <a:lstStyle/>
          <a:p>
            <a:endParaRPr/>
          </a:p>
        </p:txBody>
      </p:sp>
      <p:sp>
        <p:nvSpPr>
          <p:cNvPr id="928" name="Line 12"/>
          <p:cNvSpPr/>
          <p:nvPr/>
        </p:nvSpPr>
        <p:spPr>
          <a:xfrm flipH="1" flipV="1">
            <a:off x="4317998" y="1897060"/>
            <a:ext cx="334966" cy="306390"/>
          </a:xfrm>
          <a:prstGeom prst="line">
            <a:avLst/>
          </a:prstGeom>
          <a:ln w="50800">
            <a:solidFill>
              <a:srgbClr val="FFFFFF"/>
            </a:solidFill>
            <a:tailEnd type="triangle"/>
          </a:ln>
        </p:spPr>
        <p:txBody>
          <a:bodyPr lIns="45718" tIns="45718" rIns="45718" bIns="45718"/>
          <a:lstStyle/>
          <a:p>
            <a:endParaRPr/>
          </a:p>
        </p:txBody>
      </p:sp>
      <p:sp>
        <p:nvSpPr>
          <p:cNvPr id="929" name="Text Box 13"/>
          <p:cNvSpPr txBox="1"/>
          <p:nvPr/>
        </p:nvSpPr>
        <p:spPr>
          <a:xfrm>
            <a:off x="474662" y="5915023"/>
            <a:ext cx="8318501" cy="663719"/>
          </a:xfrm>
          <a:prstGeom prst="rect">
            <a:avLst/>
          </a:prstGeom>
          <a:ln w="12700">
            <a:miter lim="400000"/>
          </a:ln>
          <a:effectLst>
            <a:outerShdw blurRad="63500" dist="107762"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4450" tIns="44450" rIns="44450" bIns="44450">
            <a:spAutoFit/>
          </a:bodyPr>
          <a:lstStyle>
            <a:lvl1pPr algn="ctr" rtl="1">
              <a:spcBef>
                <a:spcPts val="1900"/>
              </a:spcBef>
              <a:defRPr sz="3200">
                <a:solidFill>
                  <a:srgbClr val="FFFF00"/>
                </a:solidFill>
                <a:effectLst>
                  <a:outerShdw blurRad="12700" dist="25400" dir="2700000" rotWithShape="0">
                    <a:srgbClr val="000000"/>
                  </a:outerShdw>
                </a:effectLst>
                <a:latin typeface="Comic Sans MS"/>
                <a:ea typeface="Comic Sans MS"/>
                <a:cs typeface="Comic Sans MS"/>
                <a:sym typeface="Comic Sans MS"/>
              </a:defRPr>
            </a:lvl1pPr>
          </a:lstStyle>
          <a:p>
            <a:r>
              <a:t>طريق الأشواك لأسفار يسوع …</a:t>
            </a:r>
          </a:p>
        </p:txBody>
      </p:sp>
      <p:sp>
        <p:nvSpPr>
          <p:cNvPr id="930" name="AutoShape 14"/>
          <p:cNvSpPr/>
          <p:nvPr/>
        </p:nvSpPr>
        <p:spPr>
          <a:xfrm>
            <a:off x="8007350" y="3473450"/>
            <a:ext cx="730250" cy="495300"/>
          </a:xfrm>
          <a:prstGeom prst="roundRect">
            <a:avLst>
              <a:gd name="adj" fmla="val 16667"/>
            </a:avLst>
          </a:prstGeom>
          <a:solidFill>
            <a:srgbClr val="FFFF00"/>
          </a:solidFill>
          <a:ln w="38100">
            <a:solidFill>
              <a:srgbClr val="1A0004"/>
            </a:solidFill>
          </a:ln>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sp>
        <p:nvSpPr>
          <p:cNvPr id="931" name="Rectangle 15"/>
          <p:cNvSpPr/>
          <p:nvPr/>
        </p:nvSpPr>
        <p:spPr>
          <a:xfrm>
            <a:off x="8005760" y="3684587"/>
            <a:ext cx="952503" cy="984253"/>
          </a:xfrm>
          <a:prstGeom prst="rect">
            <a:avLst/>
          </a:prstGeom>
          <a:solidFill>
            <a:srgbClr val="FFFF00"/>
          </a:solidFill>
          <a:ln w="38100">
            <a:solidFill>
              <a:srgbClr val="000000"/>
            </a:solidFill>
            <a:miter/>
          </a:ln>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sp>
        <p:nvSpPr>
          <p:cNvPr id="932" name="Line 16"/>
          <p:cNvSpPr/>
          <p:nvPr/>
        </p:nvSpPr>
        <p:spPr>
          <a:xfrm>
            <a:off x="8037510" y="4062412"/>
            <a:ext cx="863603" cy="3"/>
          </a:xfrm>
          <a:prstGeom prst="line">
            <a:avLst/>
          </a:prstGeom>
          <a:ln w="12700">
            <a:solidFill>
              <a:srgbClr val="000000"/>
            </a:solidFill>
          </a:ln>
        </p:spPr>
        <p:txBody>
          <a:bodyPr lIns="45718" tIns="45718" rIns="45718" bIns="45718"/>
          <a:lstStyle/>
          <a:p>
            <a:endParaRPr/>
          </a:p>
        </p:txBody>
      </p:sp>
      <p:sp>
        <p:nvSpPr>
          <p:cNvPr id="933" name="Line 17"/>
          <p:cNvSpPr/>
          <p:nvPr/>
        </p:nvSpPr>
        <p:spPr>
          <a:xfrm>
            <a:off x="8043860" y="4202112"/>
            <a:ext cx="863603" cy="3"/>
          </a:xfrm>
          <a:prstGeom prst="line">
            <a:avLst/>
          </a:prstGeom>
          <a:ln w="12700">
            <a:solidFill>
              <a:srgbClr val="000000"/>
            </a:solidFill>
          </a:ln>
        </p:spPr>
        <p:txBody>
          <a:bodyPr lIns="45718" tIns="45718" rIns="45718" bIns="45718"/>
          <a:lstStyle/>
          <a:p>
            <a:endParaRPr/>
          </a:p>
        </p:txBody>
      </p:sp>
      <p:sp>
        <p:nvSpPr>
          <p:cNvPr id="934" name="Line 18"/>
          <p:cNvSpPr/>
          <p:nvPr/>
        </p:nvSpPr>
        <p:spPr>
          <a:xfrm>
            <a:off x="8056560" y="4341812"/>
            <a:ext cx="863603" cy="3"/>
          </a:xfrm>
          <a:prstGeom prst="line">
            <a:avLst/>
          </a:prstGeom>
          <a:ln w="12700">
            <a:solidFill>
              <a:srgbClr val="000000"/>
            </a:solidFill>
          </a:ln>
        </p:spPr>
        <p:txBody>
          <a:bodyPr lIns="45718" tIns="45718" rIns="45718" bIns="45718"/>
          <a:lstStyle/>
          <a:p>
            <a:endParaRPr/>
          </a:p>
        </p:txBody>
      </p:sp>
      <p:sp>
        <p:nvSpPr>
          <p:cNvPr id="935" name="Line 19"/>
          <p:cNvSpPr/>
          <p:nvPr/>
        </p:nvSpPr>
        <p:spPr>
          <a:xfrm>
            <a:off x="8056560" y="4494212"/>
            <a:ext cx="863603" cy="3"/>
          </a:xfrm>
          <a:prstGeom prst="line">
            <a:avLst/>
          </a:prstGeom>
          <a:ln w="12700">
            <a:solidFill>
              <a:srgbClr val="000000"/>
            </a:solidFill>
          </a:ln>
        </p:spPr>
        <p:txBody>
          <a:bodyPr lIns="45718" tIns="45718" rIns="45718" bIns="45718"/>
          <a:lstStyle/>
          <a:p>
            <a:endParaRPr/>
          </a:p>
        </p:txBody>
      </p:sp>
      <p:sp>
        <p:nvSpPr>
          <p:cNvPr id="936" name="Line 20"/>
          <p:cNvSpPr/>
          <p:nvPr/>
        </p:nvSpPr>
        <p:spPr>
          <a:xfrm>
            <a:off x="8043860" y="4633912"/>
            <a:ext cx="876303" cy="3"/>
          </a:xfrm>
          <a:prstGeom prst="line">
            <a:avLst/>
          </a:prstGeom>
          <a:ln w="12700">
            <a:solidFill>
              <a:srgbClr val="000000"/>
            </a:solidFill>
          </a:ln>
        </p:spPr>
        <p:txBody>
          <a:bodyPr lIns="45718" tIns="45718" rIns="45718" bIns="45718"/>
          <a:lstStyle/>
          <a:p>
            <a:endParaRPr/>
          </a:p>
        </p:txBody>
      </p:sp>
      <p:sp>
        <p:nvSpPr>
          <p:cNvPr id="937" name="Text Box 21"/>
          <p:cNvSpPr txBox="1"/>
          <p:nvPr/>
        </p:nvSpPr>
        <p:spPr>
          <a:xfrm>
            <a:off x="8080374" y="3428998"/>
            <a:ext cx="386904" cy="27292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a:spAutoFit/>
          </a:bodyPr>
          <a:lstStyle>
            <a:lvl1pPr rtl="1">
              <a:defRPr sz="1200">
                <a:solidFill>
                  <a:srgbClr val="000000"/>
                </a:solidFill>
                <a:latin typeface="Times New Roman"/>
                <a:ea typeface="Times New Roman"/>
                <a:cs typeface="Times New Roman"/>
                <a:sym typeface="Times New Roman"/>
              </a:defRPr>
            </a:lvl1pPr>
          </a:lstStyle>
          <a:p>
            <a:r>
              <a:t>يسوع</a:t>
            </a:r>
          </a:p>
        </p:txBody>
      </p:sp>
      <p:sp>
        <p:nvSpPr>
          <p:cNvPr id="938" name="Rectangle 22"/>
          <p:cNvSpPr/>
          <p:nvPr/>
        </p:nvSpPr>
        <p:spPr>
          <a:xfrm>
            <a:off x="8253410" y="3929062"/>
            <a:ext cx="609603" cy="114303"/>
          </a:xfrm>
          <a:prstGeom prst="rect">
            <a:avLst/>
          </a:prstGeom>
          <a:solidFill>
            <a:srgbClr val="FFFF00"/>
          </a:solidFill>
          <a:ln w="12700">
            <a:miter lim="400000"/>
          </a:ln>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sp>
        <p:nvSpPr>
          <p:cNvPr id="939" name="Line 23"/>
          <p:cNvSpPr/>
          <p:nvPr/>
        </p:nvSpPr>
        <p:spPr>
          <a:xfrm>
            <a:off x="8037510" y="3795712"/>
            <a:ext cx="863603" cy="3"/>
          </a:xfrm>
          <a:prstGeom prst="line">
            <a:avLst/>
          </a:prstGeom>
          <a:ln w="12700">
            <a:solidFill>
              <a:srgbClr val="000000"/>
            </a:solidFill>
          </a:ln>
        </p:spPr>
        <p:txBody>
          <a:bodyPr lIns="45718" tIns="45718" rIns="45718" bIns="45718"/>
          <a:lstStyle/>
          <a:p>
            <a:endParaRPr/>
          </a:p>
        </p:txBody>
      </p:sp>
      <p:sp>
        <p:nvSpPr>
          <p:cNvPr id="940" name="Line 24"/>
          <p:cNvSpPr/>
          <p:nvPr/>
        </p:nvSpPr>
        <p:spPr>
          <a:xfrm>
            <a:off x="8037510" y="3929062"/>
            <a:ext cx="863603" cy="3"/>
          </a:xfrm>
          <a:prstGeom prst="line">
            <a:avLst/>
          </a:prstGeom>
          <a:ln w="12700">
            <a:solidFill>
              <a:srgbClr val="000000"/>
            </a:solidFill>
          </a:ln>
        </p:spPr>
        <p:txBody>
          <a:bodyPr lIns="45718" tIns="45718" rIns="45718" bIns="45718"/>
          <a:lstStyle/>
          <a:p>
            <a:endParaRPr/>
          </a:p>
        </p:txBody>
      </p:sp>
      <p:sp>
        <p:nvSpPr>
          <p:cNvPr id="941" name="Rectangle 25"/>
          <p:cNvSpPr/>
          <p:nvPr/>
        </p:nvSpPr>
        <p:spPr>
          <a:xfrm>
            <a:off x="8026400" y="3648075"/>
            <a:ext cx="504825" cy="95250"/>
          </a:xfrm>
          <a:prstGeom prst="rect">
            <a:avLst/>
          </a:prstGeom>
          <a:solidFill>
            <a:srgbClr val="FFFF00"/>
          </a:solidFill>
          <a:ln w="12700">
            <a:miter lim="400000"/>
          </a:ln>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sp>
        <p:nvSpPr>
          <p:cNvPr id="942" name="Rectangle 26"/>
          <p:cNvSpPr/>
          <p:nvPr/>
        </p:nvSpPr>
        <p:spPr>
          <a:xfrm>
            <a:off x="8213725" y="3635375"/>
            <a:ext cx="504825" cy="95250"/>
          </a:xfrm>
          <a:prstGeom prst="rect">
            <a:avLst/>
          </a:prstGeom>
          <a:solidFill>
            <a:srgbClr val="FFFF00"/>
          </a:solidFill>
          <a:ln w="12700">
            <a:miter lim="400000"/>
          </a:ln>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sp>
        <p:nvSpPr>
          <p:cNvPr id="943" name="Text Box 27"/>
          <p:cNvSpPr txBox="1"/>
          <p:nvPr/>
        </p:nvSpPr>
        <p:spPr>
          <a:xfrm>
            <a:off x="8274049" y="3614737"/>
            <a:ext cx="348194" cy="2367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a:spAutoFit/>
          </a:bodyPr>
          <a:lstStyle>
            <a:lvl1pPr rtl="1">
              <a:defRPr sz="1000" i="1">
                <a:solidFill>
                  <a:srgbClr val="000000"/>
                </a:solidFill>
                <a:effectLst>
                  <a:outerShdw blurRad="12700" dist="25400" dir="2700000" rotWithShape="0">
                    <a:srgbClr val="FFFFFF"/>
                  </a:outerShdw>
                </a:effectLst>
              </a:defRPr>
            </a:lvl1pPr>
          </a:lstStyle>
          <a:p>
            <a:r>
              <a:t>حياة</a:t>
            </a:r>
          </a:p>
        </p:txBody>
      </p:sp>
      <p:sp>
        <p:nvSpPr>
          <p:cNvPr id="944" name="Text Box 28"/>
          <p:cNvSpPr txBox="1"/>
          <p:nvPr/>
        </p:nvSpPr>
        <p:spPr>
          <a:xfrm>
            <a:off x="8757115" y="63817"/>
            <a:ext cx="180039" cy="4470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lvl1pPr algn="ctr">
              <a:spcBef>
                <a:spcPts val="1200"/>
              </a:spcBef>
              <a:defRPr sz="2000" b="0">
                <a:solidFill>
                  <a:srgbClr val="FFA27C"/>
                </a:solidFill>
                <a:latin typeface="Comic Sans MS"/>
                <a:ea typeface="Comic Sans MS"/>
                <a:cs typeface="Comic Sans MS"/>
                <a:sym typeface="Comic Sans MS"/>
              </a:defRPr>
            </a:lvl1pPr>
          </a:lstStyle>
          <a:p>
            <a:r>
              <a:t> </a:t>
            </a:r>
          </a:p>
        </p:txBody>
      </p:sp>
      <p:sp>
        <p:nvSpPr>
          <p:cNvPr id="945" name="Text Box 29"/>
          <p:cNvSpPr txBox="1"/>
          <p:nvPr/>
        </p:nvSpPr>
        <p:spPr>
          <a:xfrm>
            <a:off x="8130177" y="6496367"/>
            <a:ext cx="259166" cy="2692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lvl1pPr algn="ctr">
              <a:defRPr sz="1000">
                <a:solidFill>
                  <a:srgbClr val="FFFFFF"/>
                </a:solidFill>
                <a:effectLst>
                  <a:outerShdw blurRad="12700" dist="25400" dir="2700000" rotWithShape="0">
                    <a:srgbClr val="000000"/>
                  </a:outerShdw>
                </a:effectLst>
                <a:latin typeface="Comic Sans MS"/>
                <a:ea typeface="Comic Sans MS"/>
                <a:cs typeface="Comic Sans MS"/>
                <a:sym typeface="Comic Sans MS"/>
              </a:defRPr>
            </a:lvl1pPr>
          </a:lstStyle>
          <a:p>
            <a:r>
              <a:t>08</a:t>
            </a:r>
          </a:p>
        </p:txBody>
      </p:sp>
      <p:sp>
        <p:nvSpPr>
          <p:cNvPr id="946" name="Text Box 30"/>
          <p:cNvSpPr txBox="1"/>
          <p:nvPr/>
        </p:nvSpPr>
        <p:spPr>
          <a:xfrm>
            <a:off x="7034417" y="6288516"/>
            <a:ext cx="1552160" cy="26425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lvl1pPr algn="ctr">
              <a:spcBef>
                <a:spcPts val="700"/>
              </a:spcBef>
              <a:defRPr sz="1200">
                <a:solidFill>
                  <a:srgbClr val="FFFFFF"/>
                </a:solidFill>
                <a:latin typeface="Arial"/>
                <a:ea typeface="Arial"/>
                <a:cs typeface="Arial"/>
                <a:sym typeface="Arial"/>
              </a:defRPr>
            </a:lvl1pPr>
          </a:lstStyle>
          <a:p>
            <a:r>
              <a:t>Handbook pg. 39-41</a:t>
            </a:r>
          </a:p>
        </p:txBody>
      </p:sp>
      <p:sp>
        <p:nvSpPr>
          <p:cNvPr id="947" name="Text Box 31"/>
          <p:cNvSpPr txBox="1"/>
          <p:nvPr/>
        </p:nvSpPr>
        <p:spPr>
          <a:xfrm>
            <a:off x="1846260" y="23812"/>
            <a:ext cx="5867403" cy="300643"/>
          </a:xfrm>
          <a:prstGeom prst="rect">
            <a:avLst/>
          </a:prstGeom>
          <a:ln w="12700">
            <a:miter lim="400000"/>
          </a:ln>
          <a:effectLst>
            <a:outerShdw blurRad="63500" dist="71842"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rtl="1">
              <a:spcBef>
                <a:spcPts val="700"/>
              </a:spcBef>
              <a:defRPr sz="1200">
                <a:solidFill>
                  <a:srgbClr val="FFFFFF"/>
                </a:solidFill>
                <a:latin typeface="Comic Sans MS"/>
                <a:ea typeface="Comic Sans MS"/>
                <a:cs typeface="Comic Sans MS"/>
                <a:sym typeface="Comic Sans MS"/>
              </a:defRPr>
            </a:lvl1pPr>
          </a:lstStyle>
          <a:p>
            <a:r>
              <a:t>اعمال ٩:٣١</a:t>
            </a:r>
          </a:p>
        </p:txBody>
      </p:sp>
      <p:sp>
        <p:nvSpPr>
          <p:cNvPr id="948" name="Text Box 32"/>
          <p:cNvSpPr txBox="1"/>
          <p:nvPr/>
        </p:nvSpPr>
        <p:spPr>
          <a:xfrm>
            <a:off x="8599705" y="6421754"/>
            <a:ext cx="228160" cy="3835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lvl1pPr algn="ctr">
              <a:spcBef>
                <a:spcPts val="900"/>
              </a:spcBef>
              <a:defRPr sz="1600">
                <a:solidFill>
                  <a:srgbClr val="FFFFFF"/>
                </a:solidFill>
                <a:latin typeface="Comic Sans MS"/>
                <a:ea typeface="Comic Sans MS"/>
                <a:cs typeface="Comic Sans MS"/>
                <a:sym typeface="Comic Sans MS"/>
              </a:defRPr>
            </a:lvl1pPr>
          </a:lstStyle>
          <a:p>
            <a:r>
              <a:t>1</a:t>
            </a:r>
          </a:p>
        </p:txBody>
      </p:sp>
      <p:sp>
        <p:nvSpPr>
          <p:cNvPr id="949" name="AutoShape 33"/>
          <p:cNvSpPr/>
          <p:nvPr/>
        </p:nvSpPr>
        <p:spPr>
          <a:xfrm>
            <a:off x="3884612" y="4727575"/>
            <a:ext cx="930278" cy="339725"/>
          </a:xfrm>
          <a:prstGeom prst="roundRect">
            <a:avLst>
              <a:gd name="adj" fmla="val 16667"/>
            </a:avLst>
          </a:prstGeom>
          <a:ln w="38100">
            <a:solidFill>
              <a:srgbClr val="FFFF00"/>
            </a:solidFill>
          </a:ln>
          <a:effectLst>
            <a:outerShdw blurRad="63500" dist="53881" dir="2700000" rotWithShape="0">
              <a:srgbClr val="474747">
                <a:alpha val="74996"/>
              </a:srgbClr>
            </a:outerShdw>
          </a:effectLst>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sp>
        <p:nvSpPr>
          <p:cNvPr id="950" name="AutoShape 34"/>
          <p:cNvSpPr/>
          <p:nvPr/>
        </p:nvSpPr>
        <p:spPr>
          <a:xfrm>
            <a:off x="4451350" y="1797050"/>
            <a:ext cx="930275" cy="339725"/>
          </a:xfrm>
          <a:prstGeom prst="roundRect">
            <a:avLst>
              <a:gd name="adj" fmla="val 16667"/>
            </a:avLst>
          </a:prstGeom>
          <a:ln w="38100">
            <a:solidFill>
              <a:srgbClr val="FFFF00"/>
            </a:solidFill>
          </a:ln>
          <a:effectLst>
            <a:outerShdw blurRad="63500" dist="53881" dir="2700000" rotWithShape="0">
              <a:srgbClr val="474747">
                <a:alpha val="74996"/>
              </a:srgbClr>
            </a:outerShdw>
          </a:effectLst>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sp>
        <p:nvSpPr>
          <p:cNvPr id="951" name="AutoShape 35"/>
          <p:cNvSpPr/>
          <p:nvPr/>
        </p:nvSpPr>
        <p:spPr>
          <a:xfrm>
            <a:off x="4102100" y="3089275"/>
            <a:ext cx="930275" cy="339725"/>
          </a:xfrm>
          <a:prstGeom prst="roundRect">
            <a:avLst>
              <a:gd name="adj" fmla="val 16667"/>
            </a:avLst>
          </a:prstGeom>
          <a:ln w="38100">
            <a:solidFill>
              <a:srgbClr val="FFFF00"/>
            </a:solidFill>
          </a:ln>
          <a:effectLst>
            <a:outerShdw blurRad="63500" dist="53881" dir="2700000" rotWithShape="0">
              <a:srgbClr val="474747">
                <a:alpha val="74996"/>
              </a:srgbClr>
            </a:outerShdw>
          </a:effectLst>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sp>
        <p:nvSpPr>
          <p:cNvPr id="952" name="Line 36"/>
          <p:cNvSpPr txBox="1"/>
          <p:nvPr/>
        </p:nvSpPr>
        <p:spPr>
          <a:xfrm>
            <a:off x="565148" y="341669"/>
            <a:ext cx="808782" cy="1735129"/>
          </a:xfrm>
          <a:prstGeom prst="rect">
            <a:avLst/>
          </a:prstGeom>
          <a:ln w="12700">
            <a:miter lim="400000"/>
          </a:ln>
          <a:effectLst>
            <a:outerShdw blurRad="63500" dist="107762"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a:spAutoFit/>
          </a:bodyPr>
          <a:lstStyle>
            <a:lvl1pPr>
              <a:defRPr sz="10600" b="0">
                <a:solidFill>
                  <a:srgbClr val="FFFF00"/>
                </a:solidFill>
                <a:latin typeface="+mn-lt"/>
                <a:ea typeface="+mn-ea"/>
                <a:cs typeface="+mn-cs"/>
                <a:sym typeface="Times Roman"/>
              </a:defRPr>
            </a:lvl1pPr>
          </a:lstStyle>
          <a:p>
            <a:r>
              <a:rPr dirty="0"/>
              <a:t>٧</a:t>
            </a:r>
          </a:p>
        </p:txBody>
      </p:sp>
      <p:sp>
        <p:nvSpPr>
          <p:cNvPr id="2" name="Text Box 113">
            <a:extLst>
              <a:ext uri="{FF2B5EF4-FFF2-40B4-BE49-F238E27FC236}">
                <a16:creationId xmlns:a16="http://schemas.microsoft.com/office/drawing/2014/main" id="{2DE99BAD-B4CA-AD23-6DEC-8AEFAF572411}"/>
              </a:ext>
            </a:extLst>
          </p:cNvPr>
          <p:cNvSpPr txBox="1">
            <a:spLocks noChangeArrowheads="1"/>
          </p:cNvSpPr>
          <p:nvPr/>
        </p:nvSpPr>
        <p:spPr bwMode="auto">
          <a:xfrm>
            <a:off x="658812" y="2378075"/>
            <a:ext cx="7826375" cy="1862048"/>
          </a:xfrm>
          <a:prstGeom prst="rect">
            <a:avLst/>
          </a:prstGeom>
          <a:noFill/>
          <a:ln w="9525">
            <a:noFill/>
            <a:miter lim="800000"/>
            <a:headEnd/>
            <a:tailEnd/>
          </a:ln>
          <a:effectLst/>
        </p:spPr>
        <p:txBody>
          <a:bodyPr>
            <a:spAutoFit/>
            <a:flatTx/>
          </a:bodyPr>
          <a:lstStyle>
            <a:lvl1pPr>
              <a:defRPr sz="2800">
                <a:solidFill>
                  <a:srgbClr val="00DFCA"/>
                </a:solidFill>
                <a:latin typeface="Arial" charset="0"/>
                <a:ea typeface="ＭＳ Ｐゴシック" charset="0"/>
                <a:cs typeface="ＭＳ Ｐゴシック" charset="0"/>
              </a:defRPr>
            </a:lvl1pPr>
            <a:lvl2pPr marL="37931725" indent="-37474525">
              <a:defRPr sz="2800">
                <a:solidFill>
                  <a:srgbClr val="00DFCA"/>
                </a:solidFill>
                <a:latin typeface="Arial" charset="0"/>
                <a:ea typeface="ＭＳ Ｐゴシック" charset="0"/>
              </a:defRPr>
            </a:lvl2pPr>
            <a:lvl3pPr>
              <a:defRPr sz="2800">
                <a:solidFill>
                  <a:srgbClr val="00DFCA"/>
                </a:solidFill>
                <a:latin typeface="Arial" charset="0"/>
                <a:ea typeface="ＭＳ Ｐゴシック" charset="0"/>
              </a:defRPr>
            </a:lvl3pPr>
            <a:lvl4pPr>
              <a:defRPr sz="2800">
                <a:solidFill>
                  <a:srgbClr val="00DFCA"/>
                </a:solidFill>
                <a:latin typeface="Arial" charset="0"/>
                <a:ea typeface="ＭＳ Ｐゴシック" charset="0"/>
              </a:defRPr>
            </a:lvl4pPr>
            <a:lvl5pPr>
              <a:defRPr sz="2800">
                <a:solidFill>
                  <a:srgbClr val="00DFCA"/>
                </a:solidFill>
                <a:latin typeface="Arial" charset="0"/>
                <a:ea typeface="ＭＳ Ｐゴシック" charset="0"/>
              </a:defRPr>
            </a:lvl5pPr>
            <a:lvl6pPr marL="457200" eaLnBrk="0" fontAlgn="base" hangingPunct="0">
              <a:spcBef>
                <a:spcPct val="0"/>
              </a:spcBef>
              <a:spcAft>
                <a:spcPct val="0"/>
              </a:spcAft>
              <a:defRPr sz="2800">
                <a:solidFill>
                  <a:srgbClr val="00DFCA"/>
                </a:solidFill>
                <a:latin typeface="Arial" charset="0"/>
                <a:ea typeface="ＭＳ Ｐゴシック" charset="0"/>
              </a:defRPr>
            </a:lvl6pPr>
            <a:lvl7pPr marL="914400" eaLnBrk="0" fontAlgn="base" hangingPunct="0">
              <a:spcBef>
                <a:spcPct val="0"/>
              </a:spcBef>
              <a:spcAft>
                <a:spcPct val="0"/>
              </a:spcAft>
              <a:defRPr sz="2800">
                <a:solidFill>
                  <a:srgbClr val="00DFCA"/>
                </a:solidFill>
                <a:latin typeface="Arial" charset="0"/>
                <a:ea typeface="ＭＳ Ｐゴシック" charset="0"/>
              </a:defRPr>
            </a:lvl7pPr>
            <a:lvl8pPr marL="1371600" eaLnBrk="0" fontAlgn="base" hangingPunct="0">
              <a:spcBef>
                <a:spcPct val="0"/>
              </a:spcBef>
              <a:spcAft>
                <a:spcPct val="0"/>
              </a:spcAft>
              <a:defRPr sz="2800">
                <a:solidFill>
                  <a:srgbClr val="00DFCA"/>
                </a:solidFill>
                <a:latin typeface="Arial" charset="0"/>
                <a:ea typeface="ＭＳ Ｐゴシック" charset="0"/>
              </a:defRPr>
            </a:lvl8pPr>
            <a:lvl9pPr marL="1828800" eaLnBrk="0" fontAlgn="base" hangingPunct="0">
              <a:spcBef>
                <a:spcPct val="0"/>
              </a:spcBef>
              <a:spcAft>
                <a:spcPct val="0"/>
              </a:spcAft>
              <a:defRPr sz="2800">
                <a:solidFill>
                  <a:srgbClr val="00DFCA"/>
                </a:solidFill>
                <a:latin typeface="Arial" charset="0"/>
                <a:ea typeface="ＭＳ Ｐゴシック" charset="0"/>
              </a:defRPr>
            </a:lvl9pPr>
          </a:lstStyle>
          <a:p>
            <a:pPr algn="ctr">
              <a:spcBef>
                <a:spcPct val="50000"/>
              </a:spcBef>
              <a:defRPr/>
            </a:pPr>
            <a:r>
              <a:rPr lang="ar-SA" altLang="ja-JP" sz="11500" i="1" dirty="0">
                <a:solidFill>
                  <a:srgbClr val="FFFF00"/>
                </a:solidFill>
                <a:effectLst>
                  <a:glow rad="228600">
                    <a:schemeClr val="bg2">
                      <a:alpha val="40000"/>
                    </a:schemeClr>
                  </a:glow>
                  <a:outerShdw blurRad="50800" dist="88900" dir="2700000" algn="tl" rotWithShape="0">
                    <a:srgbClr val="000000"/>
                  </a:outerShdw>
                </a:effectLst>
                <a:latin typeface="Kosher-Normal" charset="0"/>
              </a:rPr>
              <a:t> يسوع</a:t>
            </a:r>
            <a:endParaRPr lang="en-US" sz="9600" i="1" dirty="0">
              <a:solidFill>
                <a:srgbClr val="FFFF00"/>
              </a:solidFill>
              <a:effectLst>
                <a:glow rad="228600">
                  <a:schemeClr val="bg2">
                    <a:alpha val="40000"/>
                  </a:schemeClr>
                </a:glow>
                <a:outerShdw blurRad="50800" dist="88900" dir="2700000" algn="tl" rotWithShape="0">
                  <a:srgbClr val="000000"/>
                </a:outerShdw>
              </a:effectLst>
              <a:latin typeface="Kosher-Normal" charset="0"/>
            </a:endParaRPr>
          </a:p>
        </p:txBody>
      </p:sp>
      <p:grpSp>
        <p:nvGrpSpPr>
          <p:cNvPr id="3" name="Group">
            <a:extLst>
              <a:ext uri="{FF2B5EF4-FFF2-40B4-BE49-F238E27FC236}">
                <a16:creationId xmlns:a16="http://schemas.microsoft.com/office/drawing/2014/main" id="{479D96EE-45CA-10CB-AB84-AC7A1618D03A}"/>
              </a:ext>
            </a:extLst>
          </p:cNvPr>
          <p:cNvGrpSpPr/>
          <p:nvPr/>
        </p:nvGrpSpPr>
        <p:grpSpPr>
          <a:xfrm>
            <a:off x="-34925" y="5555889"/>
            <a:ext cx="9250368" cy="1300525"/>
            <a:chOff x="0" y="0"/>
            <a:chExt cx="9250367" cy="1628776"/>
          </a:xfrm>
        </p:grpSpPr>
        <p:sp>
          <p:nvSpPr>
            <p:cNvPr id="4" name="Rectangle 4">
              <a:extLst>
                <a:ext uri="{FF2B5EF4-FFF2-40B4-BE49-F238E27FC236}">
                  <a16:creationId xmlns:a16="http://schemas.microsoft.com/office/drawing/2014/main" id="{98A6085C-F6C9-0B7A-F1D5-1AB120DA0514}"/>
                </a:ext>
              </a:extLst>
            </p:cNvPr>
            <p:cNvSpPr/>
            <p:nvPr/>
          </p:nvSpPr>
          <p:spPr>
            <a:xfrm>
              <a:off x="0" y="0"/>
              <a:ext cx="9250368" cy="1628777"/>
            </a:xfrm>
            <a:prstGeom prst="rect">
              <a:avLst/>
            </a:prstGeom>
            <a:solidFill>
              <a:srgbClr val="000514"/>
            </a:solidFill>
            <a:ln w="12700" cap="flat">
              <a:noFill/>
              <a:miter lim="400000"/>
            </a:ln>
            <a:effectLst>
              <a:outerShdw blurRad="63500" dist="35921" dir="2700000" rotWithShape="0">
                <a:srgbClr val="000514">
                  <a:alpha val="74996"/>
                </a:srgbClr>
              </a:outerShdw>
            </a:effectLst>
          </p:spPr>
          <p:txBody>
            <a:bodyPr wrap="square" lIns="45718" tIns="45718" rIns="45718" bIns="45718" numCol="1" anchor="ctr">
              <a:noAutofit/>
            </a:bodyPr>
            <a:lstStyle/>
            <a:p>
              <a:pPr algn="ctr">
                <a:spcBef>
                  <a:spcPts val="400"/>
                </a:spcBef>
                <a:defRPr>
                  <a:solidFill>
                    <a:srgbClr val="00DFCA"/>
                  </a:solidFill>
                  <a:latin typeface="Comic Sans MS"/>
                  <a:ea typeface="Comic Sans MS"/>
                  <a:cs typeface="Comic Sans MS"/>
                  <a:sym typeface="Comic Sans MS"/>
                </a:defRPr>
              </a:pPr>
              <a:endParaRPr/>
            </a:p>
          </p:txBody>
        </p:sp>
        <p:sp>
          <p:nvSpPr>
            <p:cNvPr id="5" name="Text Box 5">
              <a:extLst>
                <a:ext uri="{FF2B5EF4-FFF2-40B4-BE49-F238E27FC236}">
                  <a16:creationId xmlns:a16="http://schemas.microsoft.com/office/drawing/2014/main" id="{DFC5D98A-D53E-016E-7670-5740976F9835}"/>
                </a:ext>
              </a:extLst>
            </p:cNvPr>
            <p:cNvSpPr txBox="1"/>
            <p:nvPr/>
          </p:nvSpPr>
          <p:spPr>
            <a:xfrm>
              <a:off x="45709" y="334672"/>
              <a:ext cx="9158949" cy="95942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ctr">
              <a:spAutoFit/>
            </a:bodyPr>
            <a:lstStyle/>
            <a:p>
              <a:pPr algn="ctr" rtl="1">
                <a:spcBef>
                  <a:spcPts val="400"/>
                </a:spcBef>
                <a:defRPr sz="2000">
                  <a:solidFill>
                    <a:srgbClr val="FFFFFF"/>
                  </a:solidFill>
                  <a:effectLst>
                    <a:outerShdw blurRad="12700" dist="25400" dir="2700000" rotWithShape="0">
                      <a:srgbClr val="000000"/>
                    </a:outerShdw>
                  </a:effectLst>
                  <a:latin typeface="Arial"/>
                  <a:ea typeface="Arial"/>
                  <a:cs typeface="Arial"/>
                  <a:sym typeface="Arial"/>
                </a:defRPr>
              </a:pPr>
              <a:r>
                <a:t>صممها د. جون فرايمان, تكساس, أمريكا</a:t>
              </a:r>
              <a:br/>
              <a:r>
                <a:t>تم تدريسها بواسطة الدكتور ريك جريفيث ، المؤسسة الأردنية اللاهونية</a:t>
              </a:r>
              <a:br/>
              <a:r>
                <a:t> جميع الملفات بعدة لغات للتحميل مجانًا في   BibleStudyDownloads.org</a:t>
              </a:r>
            </a:p>
          </p:txBody>
        </p:sp>
      </p:grpSp>
    </p:spTree>
    <p:extLst>
      <p:ext uri="{BB962C8B-B14F-4D97-AF65-F5344CB8AC3E}">
        <p14:creationId xmlns:p14="http://schemas.microsoft.com/office/powerpoint/2010/main" val="2831324242"/>
      </p:ext>
    </p:extLst>
  </p:cSld>
  <p:clrMapOvr>
    <a:masterClrMapping/>
  </p:clrMapOvr>
  <mc:AlternateContent xmlns:mc="http://schemas.openxmlformats.org/markup-compatibility/2006" xmlns:p14="http://schemas.microsoft.com/office/powerpoint/2010/main">
    <mc:Choice Requires="p14">
      <p:transition spd="slow" p14:dur="1200">
        <p:fade/>
      </p:transition>
    </mc:Choice>
    <mc:Fallback xmlns:a14="http://schemas.microsoft.com/office/drawing/2010/main" xmlns:m="http://schemas.openxmlformats.org/officeDocument/2006/math"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iterate>
                                    <p:tmAbs val="0"/>
                                  </p:iterate>
                                  <p:childTnLst>
                                    <p:set>
                                      <p:cBhvr>
                                        <p:cTn id="6" fill="hold"/>
                                        <p:tgtEl>
                                          <p:spTgt spid="949"/>
                                        </p:tgtEl>
                                        <p:attrNameLst>
                                          <p:attrName>style.visibility</p:attrName>
                                        </p:attrNameLst>
                                      </p:cBhvr>
                                      <p:to>
                                        <p:strVal val="visible"/>
                                      </p:to>
                                    </p:set>
                                    <p:anim calcmode="lin" valueType="num">
                                      <p:cBhvr>
                                        <p:cTn id="7" dur="1000" fill="hold"/>
                                        <p:tgtEl>
                                          <p:spTgt spid="949"/>
                                        </p:tgtEl>
                                        <p:attrNameLst>
                                          <p:attrName>ppt_x</p:attrName>
                                        </p:attrNameLst>
                                      </p:cBhvr>
                                      <p:tavLst>
                                        <p:tav tm="0">
                                          <p:val>
                                            <p:strVal val="0-#ppt_w/2"/>
                                          </p:val>
                                        </p:tav>
                                        <p:tav tm="100000">
                                          <p:val>
                                            <p:strVal val="#ppt_x"/>
                                          </p:val>
                                        </p:tav>
                                      </p:tavLst>
                                    </p:anim>
                                    <p:anim calcmode="lin" valueType="num">
                                      <p:cBhvr>
                                        <p:cTn id="8" dur="1000" fill="hold"/>
                                        <p:tgtEl>
                                          <p:spTgt spid="949"/>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8" fill="hold" grpId="0" nodeType="afterEffect">
                                  <p:stCondLst>
                                    <p:cond delay="0"/>
                                  </p:stCondLst>
                                  <p:iterate>
                                    <p:tmAbs val="0"/>
                                  </p:iterate>
                                  <p:childTnLst>
                                    <p:set>
                                      <p:cBhvr>
                                        <p:cTn id="11" fill="hold"/>
                                        <p:tgtEl>
                                          <p:spTgt spid="951"/>
                                        </p:tgtEl>
                                        <p:attrNameLst>
                                          <p:attrName>style.visibility</p:attrName>
                                        </p:attrNameLst>
                                      </p:cBhvr>
                                      <p:to>
                                        <p:strVal val="visible"/>
                                      </p:to>
                                    </p:set>
                                    <p:anim calcmode="lin" valueType="num">
                                      <p:cBhvr>
                                        <p:cTn id="12" dur="1000" fill="hold"/>
                                        <p:tgtEl>
                                          <p:spTgt spid="951"/>
                                        </p:tgtEl>
                                        <p:attrNameLst>
                                          <p:attrName>ppt_x</p:attrName>
                                        </p:attrNameLst>
                                      </p:cBhvr>
                                      <p:tavLst>
                                        <p:tav tm="0">
                                          <p:val>
                                            <p:strVal val="0-#ppt_w/2"/>
                                          </p:val>
                                        </p:tav>
                                        <p:tav tm="100000">
                                          <p:val>
                                            <p:strVal val="#ppt_x"/>
                                          </p:val>
                                        </p:tav>
                                      </p:tavLst>
                                    </p:anim>
                                    <p:anim calcmode="lin" valueType="num">
                                      <p:cBhvr>
                                        <p:cTn id="13" dur="1000" fill="hold"/>
                                        <p:tgtEl>
                                          <p:spTgt spid="951"/>
                                        </p:tgtEl>
                                        <p:attrNameLst>
                                          <p:attrName>ppt_y</p:attrName>
                                        </p:attrNameLst>
                                      </p:cBhvr>
                                      <p:tavLst>
                                        <p:tav tm="0">
                                          <p:val>
                                            <p:strVal val="#ppt_y"/>
                                          </p:val>
                                        </p:tav>
                                        <p:tav tm="100000">
                                          <p:val>
                                            <p:strVal val="#ppt_y"/>
                                          </p:val>
                                        </p:tav>
                                      </p:tavLst>
                                    </p:anim>
                                  </p:childTnLst>
                                </p:cTn>
                              </p:par>
                            </p:childTnLst>
                          </p:cTn>
                        </p:par>
                        <p:par>
                          <p:cTn id="14" fill="hold">
                            <p:stCondLst>
                              <p:cond delay="2000"/>
                            </p:stCondLst>
                            <p:childTnLst>
                              <p:par>
                                <p:cTn id="15" presetID="2" presetClass="entr" presetSubtype="8" fill="hold" grpId="0" nodeType="afterEffect">
                                  <p:stCondLst>
                                    <p:cond delay="0"/>
                                  </p:stCondLst>
                                  <p:iterate>
                                    <p:tmAbs val="0"/>
                                  </p:iterate>
                                  <p:childTnLst>
                                    <p:set>
                                      <p:cBhvr>
                                        <p:cTn id="16" fill="hold"/>
                                        <p:tgtEl>
                                          <p:spTgt spid="950"/>
                                        </p:tgtEl>
                                        <p:attrNameLst>
                                          <p:attrName>style.visibility</p:attrName>
                                        </p:attrNameLst>
                                      </p:cBhvr>
                                      <p:to>
                                        <p:strVal val="visible"/>
                                      </p:to>
                                    </p:set>
                                    <p:anim calcmode="lin" valueType="num">
                                      <p:cBhvr>
                                        <p:cTn id="17" dur="1000" fill="hold"/>
                                        <p:tgtEl>
                                          <p:spTgt spid="950"/>
                                        </p:tgtEl>
                                        <p:attrNameLst>
                                          <p:attrName>ppt_x</p:attrName>
                                        </p:attrNameLst>
                                      </p:cBhvr>
                                      <p:tavLst>
                                        <p:tav tm="0">
                                          <p:val>
                                            <p:strVal val="0-#ppt_w/2"/>
                                          </p:val>
                                        </p:tav>
                                        <p:tav tm="100000">
                                          <p:val>
                                            <p:strVal val="#ppt_x"/>
                                          </p:val>
                                        </p:tav>
                                      </p:tavLst>
                                    </p:anim>
                                    <p:anim calcmode="lin" valueType="num">
                                      <p:cBhvr>
                                        <p:cTn id="18" dur="1000" fill="hold"/>
                                        <p:tgtEl>
                                          <p:spTgt spid="95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9" grpId="0" animBg="1" advAuto="0"/>
      <p:bldP spid="950" grpId="0" animBg="1" advAuto="0"/>
      <p:bldP spid="951" grpId="0" animBg="1" advAuto="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7" name="Picture 1" descr="Picture 1"/>
          <p:cNvPicPr>
            <a:picLocks noChangeAspect="1"/>
          </p:cNvPicPr>
          <p:nvPr/>
        </p:nvPicPr>
        <p:blipFill>
          <a:blip r:embed="rId3"/>
          <a:stretch>
            <a:fillRect/>
          </a:stretch>
        </p:blipFill>
        <p:spPr>
          <a:xfrm>
            <a:off x="2778125" y="681037"/>
            <a:ext cx="3746500" cy="5475288"/>
          </a:xfrm>
          <a:prstGeom prst="rect">
            <a:avLst/>
          </a:prstGeom>
          <a:ln w="50800">
            <a:solidFill>
              <a:srgbClr val="00FF00"/>
            </a:solidFill>
            <a:miter/>
          </a:ln>
          <a:effectLst>
            <a:outerShdw blurRad="63500" dist="152928" dir="2901987" rotWithShape="0">
              <a:srgbClr val="1A0004">
                <a:alpha val="74996"/>
              </a:srgbClr>
            </a:outerShdw>
          </a:effectLst>
        </p:spPr>
      </p:pic>
      <p:grpSp>
        <p:nvGrpSpPr>
          <p:cNvPr id="922" name="Group"/>
          <p:cNvGrpSpPr/>
          <p:nvPr/>
        </p:nvGrpSpPr>
        <p:grpSpPr>
          <a:xfrm>
            <a:off x="4202111" y="1700209"/>
            <a:ext cx="1179517" cy="3009907"/>
            <a:chOff x="-1" y="0"/>
            <a:chExt cx="1179516" cy="3009906"/>
          </a:xfrm>
        </p:grpSpPr>
        <p:sp>
          <p:nvSpPr>
            <p:cNvPr id="918" name="Oval 3"/>
            <p:cNvSpPr/>
            <p:nvPr/>
          </p:nvSpPr>
          <p:spPr>
            <a:xfrm>
              <a:off x="-2" y="2798761"/>
              <a:ext cx="211143" cy="211145"/>
            </a:xfrm>
            <a:prstGeom prst="ellipse">
              <a:avLst/>
            </a:prstGeom>
            <a:solidFill>
              <a:srgbClr val="00FF00"/>
            </a:solidFill>
            <a:ln w="38100" cap="flat">
              <a:solidFill>
                <a:schemeClr val="accent1"/>
              </a:solidFill>
              <a:prstDash val="solid"/>
              <a:round/>
            </a:ln>
            <a:effectLst/>
          </p:spPr>
          <p:txBody>
            <a:bodyPr wrap="square" lIns="45718" tIns="45718" rIns="45718" bIns="45718" numCol="1" anchor="ctr">
              <a:noAutofit/>
            </a:bodyPr>
            <a:lstStyle/>
            <a:p>
              <a:pPr algn="ctr">
                <a:defRPr sz="2000" b="0">
                  <a:solidFill>
                    <a:srgbClr val="FFFF00"/>
                  </a:solidFill>
                  <a:latin typeface="Comic Sans MS"/>
                  <a:ea typeface="Comic Sans MS"/>
                  <a:cs typeface="Comic Sans MS"/>
                  <a:sym typeface="Comic Sans MS"/>
                </a:defRPr>
              </a:pPr>
              <a:endParaRPr/>
            </a:p>
          </p:txBody>
        </p:sp>
        <p:sp>
          <p:nvSpPr>
            <p:cNvPr id="919" name="Oval 4"/>
            <p:cNvSpPr/>
            <p:nvPr/>
          </p:nvSpPr>
          <p:spPr>
            <a:xfrm>
              <a:off x="338136" y="2524125"/>
              <a:ext cx="211143" cy="211143"/>
            </a:xfrm>
            <a:prstGeom prst="ellipse">
              <a:avLst/>
            </a:prstGeom>
            <a:solidFill>
              <a:srgbClr val="00FF00"/>
            </a:solidFill>
            <a:ln w="38100" cap="flat">
              <a:solidFill>
                <a:schemeClr val="accent1"/>
              </a:solidFill>
              <a:prstDash val="solid"/>
              <a:round/>
            </a:ln>
            <a:effectLst/>
          </p:spPr>
          <p:txBody>
            <a:bodyPr wrap="square" lIns="45718" tIns="45718" rIns="45718" bIns="45718" numCol="1" anchor="ctr">
              <a:noAutofit/>
            </a:bodyPr>
            <a:lstStyle/>
            <a:p>
              <a:pPr algn="ctr">
                <a:defRPr sz="2000" b="0">
                  <a:solidFill>
                    <a:srgbClr val="FFFF00"/>
                  </a:solidFill>
                  <a:latin typeface="Comic Sans MS"/>
                  <a:ea typeface="Comic Sans MS"/>
                  <a:cs typeface="Comic Sans MS"/>
                  <a:sym typeface="Comic Sans MS"/>
                </a:defRPr>
              </a:pPr>
              <a:endParaRPr/>
            </a:p>
          </p:txBody>
        </p:sp>
        <p:sp>
          <p:nvSpPr>
            <p:cNvPr id="920" name="Oval 5"/>
            <p:cNvSpPr/>
            <p:nvPr/>
          </p:nvSpPr>
          <p:spPr>
            <a:xfrm>
              <a:off x="338136" y="438149"/>
              <a:ext cx="211143" cy="211145"/>
            </a:xfrm>
            <a:prstGeom prst="ellipse">
              <a:avLst/>
            </a:prstGeom>
            <a:solidFill>
              <a:srgbClr val="00FF00"/>
            </a:solidFill>
            <a:ln w="38100" cap="flat">
              <a:solidFill>
                <a:schemeClr val="accent1"/>
              </a:solidFill>
              <a:prstDash val="solid"/>
              <a:round/>
            </a:ln>
            <a:effectLst/>
          </p:spPr>
          <p:txBody>
            <a:bodyPr wrap="square" lIns="45718" tIns="45718" rIns="45718" bIns="45718" numCol="1" anchor="ctr">
              <a:noAutofit/>
            </a:bodyPr>
            <a:lstStyle/>
            <a:p>
              <a:pPr algn="ctr">
                <a:defRPr sz="2000" b="0">
                  <a:solidFill>
                    <a:srgbClr val="FFFF00"/>
                  </a:solidFill>
                  <a:latin typeface="Comic Sans MS"/>
                  <a:ea typeface="Comic Sans MS"/>
                  <a:cs typeface="Comic Sans MS"/>
                  <a:sym typeface="Comic Sans MS"/>
                </a:defRPr>
              </a:pPr>
              <a:endParaRPr/>
            </a:p>
          </p:txBody>
        </p:sp>
        <p:sp>
          <p:nvSpPr>
            <p:cNvPr id="921" name="Oval 6"/>
            <p:cNvSpPr/>
            <p:nvPr/>
          </p:nvSpPr>
          <p:spPr>
            <a:xfrm>
              <a:off x="968373" y="-1"/>
              <a:ext cx="211143" cy="211147"/>
            </a:xfrm>
            <a:prstGeom prst="ellipse">
              <a:avLst/>
            </a:prstGeom>
            <a:solidFill>
              <a:srgbClr val="00FF00"/>
            </a:solidFill>
            <a:ln w="38100" cap="flat">
              <a:solidFill>
                <a:schemeClr val="accent1"/>
              </a:solidFill>
              <a:prstDash val="solid"/>
              <a:round/>
            </a:ln>
            <a:effectLst/>
          </p:spPr>
          <p:txBody>
            <a:bodyPr wrap="square" lIns="45718" tIns="45718" rIns="45718" bIns="45718" numCol="1" anchor="ctr">
              <a:noAutofit/>
            </a:bodyPr>
            <a:lstStyle/>
            <a:p>
              <a:pPr algn="ctr">
                <a:defRPr sz="2000" b="0">
                  <a:solidFill>
                    <a:srgbClr val="FFFF00"/>
                  </a:solidFill>
                  <a:latin typeface="Comic Sans MS"/>
                  <a:ea typeface="Comic Sans MS"/>
                  <a:cs typeface="Comic Sans MS"/>
                  <a:sym typeface="Comic Sans MS"/>
                </a:defRPr>
              </a:pPr>
              <a:endParaRPr/>
            </a:p>
          </p:txBody>
        </p:sp>
      </p:grpSp>
      <p:sp>
        <p:nvSpPr>
          <p:cNvPr id="923" name="Oval 7"/>
          <p:cNvSpPr/>
          <p:nvPr/>
        </p:nvSpPr>
        <p:spPr>
          <a:xfrm rot="240000">
            <a:off x="4368798" y="1903410"/>
            <a:ext cx="1206503" cy="2447930"/>
          </a:xfrm>
          <a:prstGeom prst="ellipse">
            <a:avLst/>
          </a:prstGeom>
          <a:ln w="50800">
            <a:solidFill>
              <a:srgbClr val="FFFFFF"/>
            </a:solidFill>
          </a:ln>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sp>
        <p:nvSpPr>
          <p:cNvPr id="924" name="Line 8"/>
          <p:cNvSpPr/>
          <p:nvPr/>
        </p:nvSpPr>
        <p:spPr>
          <a:xfrm flipV="1">
            <a:off x="5494337" y="1973260"/>
            <a:ext cx="457203" cy="320678"/>
          </a:xfrm>
          <a:prstGeom prst="line">
            <a:avLst/>
          </a:prstGeom>
          <a:ln w="50800">
            <a:solidFill>
              <a:srgbClr val="FFFFFF"/>
            </a:solidFill>
            <a:tailEnd type="triangle"/>
          </a:ln>
        </p:spPr>
        <p:txBody>
          <a:bodyPr lIns="45718" tIns="45718" rIns="45718" bIns="45718"/>
          <a:lstStyle/>
          <a:p>
            <a:endParaRPr/>
          </a:p>
        </p:txBody>
      </p:sp>
      <p:sp>
        <p:nvSpPr>
          <p:cNvPr id="925" name="Line 9"/>
          <p:cNvSpPr/>
          <p:nvPr/>
        </p:nvSpPr>
        <p:spPr>
          <a:xfrm flipV="1">
            <a:off x="5029200" y="1122362"/>
            <a:ext cx="6352" cy="757240"/>
          </a:xfrm>
          <a:prstGeom prst="line">
            <a:avLst/>
          </a:prstGeom>
          <a:ln w="50800">
            <a:solidFill>
              <a:srgbClr val="FFFFFF"/>
            </a:solidFill>
            <a:tailEnd type="triangle"/>
          </a:ln>
        </p:spPr>
        <p:txBody>
          <a:bodyPr lIns="45718" tIns="45718" rIns="45718" bIns="45718"/>
          <a:lstStyle/>
          <a:p>
            <a:endParaRPr/>
          </a:p>
        </p:txBody>
      </p:sp>
      <p:sp>
        <p:nvSpPr>
          <p:cNvPr id="926" name="Line 10"/>
          <p:cNvSpPr/>
          <p:nvPr/>
        </p:nvSpPr>
        <p:spPr>
          <a:xfrm flipV="1">
            <a:off x="5319712" y="1376362"/>
            <a:ext cx="368303" cy="598490"/>
          </a:xfrm>
          <a:prstGeom prst="line">
            <a:avLst/>
          </a:prstGeom>
          <a:ln w="50800">
            <a:solidFill>
              <a:srgbClr val="FFFFFF"/>
            </a:solidFill>
            <a:tailEnd type="triangle"/>
          </a:ln>
        </p:spPr>
        <p:txBody>
          <a:bodyPr lIns="45718" tIns="45718" rIns="45718" bIns="45718"/>
          <a:lstStyle/>
          <a:p>
            <a:endParaRPr/>
          </a:p>
        </p:txBody>
      </p:sp>
      <p:sp>
        <p:nvSpPr>
          <p:cNvPr id="927" name="Line 11"/>
          <p:cNvSpPr/>
          <p:nvPr/>
        </p:nvSpPr>
        <p:spPr>
          <a:xfrm flipH="1" flipV="1">
            <a:off x="4576762" y="1484311"/>
            <a:ext cx="211140" cy="534990"/>
          </a:xfrm>
          <a:prstGeom prst="line">
            <a:avLst/>
          </a:prstGeom>
          <a:ln w="50800">
            <a:solidFill>
              <a:srgbClr val="FFFFFF"/>
            </a:solidFill>
            <a:tailEnd type="triangle"/>
          </a:ln>
        </p:spPr>
        <p:txBody>
          <a:bodyPr lIns="45718" tIns="45718" rIns="45718" bIns="45718"/>
          <a:lstStyle/>
          <a:p>
            <a:endParaRPr/>
          </a:p>
        </p:txBody>
      </p:sp>
      <p:sp>
        <p:nvSpPr>
          <p:cNvPr id="928" name="Line 12"/>
          <p:cNvSpPr/>
          <p:nvPr/>
        </p:nvSpPr>
        <p:spPr>
          <a:xfrm flipH="1" flipV="1">
            <a:off x="4317998" y="1897060"/>
            <a:ext cx="334966" cy="306390"/>
          </a:xfrm>
          <a:prstGeom prst="line">
            <a:avLst/>
          </a:prstGeom>
          <a:ln w="50800">
            <a:solidFill>
              <a:srgbClr val="FFFFFF"/>
            </a:solidFill>
            <a:tailEnd type="triangle"/>
          </a:ln>
        </p:spPr>
        <p:txBody>
          <a:bodyPr lIns="45718" tIns="45718" rIns="45718" bIns="45718"/>
          <a:lstStyle/>
          <a:p>
            <a:endParaRPr/>
          </a:p>
        </p:txBody>
      </p:sp>
      <p:sp>
        <p:nvSpPr>
          <p:cNvPr id="929" name="Text Box 13"/>
          <p:cNvSpPr txBox="1"/>
          <p:nvPr/>
        </p:nvSpPr>
        <p:spPr>
          <a:xfrm>
            <a:off x="474662" y="5915023"/>
            <a:ext cx="8318501" cy="663719"/>
          </a:xfrm>
          <a:prstGeom prst="rect">
            <a:avLst/>
          </a:prstGeom>
          <a:ln w="12700">
            <a:miter lim="400000"/>
          </a:ln>
          <a:effectLst>
            <a:outerShdw blurRad="63500" dist="107762"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4450" tIns="44450" rIns="44450" bIns="44450">
            <a:spAutoFit/>
          </a:bodyPr>
          <a:lstStyle>
            <a:lvl1pPr algn="ctr" rtl="1">
              <a:spcBef>
                <a:spcPts val="1900"/>
              </a:spcBef>
              <a:defRPr sz="3200">
                <a:solidFill>
                  <a:srgbClr val="FFFF00"/>
                </a:solidFill>
                <a:effectLst>
                  <a:outerShdw blurRad="12700" dist="25400" dir="2700000" rotWithShape="0">
                    <a:srgbClr val="000000"/>
                  </a:outerShdw>
                </a:effectLst>
                <a:latin typeface="Comic Sans MS"/>
                <a:ea typeface="Comic Sans MS"/>
                <a:cs typeface="Comic Sans MS"/>
                <a:sym typeface="Comic Sans MS"/>
              </a:defRPr>
            </a:lvl1pPr>
          </a:lstStyle>
          <a:p>
            <a:r>
              <a:t>طريق الأشواك لأسفار يسوع …</a:t>
            </a:r>
          </a:p>
        </p:txBody>
      </p:sp>
      <p:sp>
        <p:nvSpPr>
          <p:cNvPr id="930" name="AutoShape 14"/>
          <p:cNvSpPr/>
          <p:nvPr/>
        </p:nvSpPr>
        <p:spPr>
          <a:xfrm>
            <a:off x="8007350" y="3473450"/>
            <a:ext cx="730250" cy="495300"/>
          </a:xfrm>
          <a:prstGeom prst="roundRect">
            <a:avLst>
              <a:gd name="adj" fmla="val 16667"/>
            </a:avLst>
          </a:prstGeom>
          <a:solidFill>
            <a:srgbClr val="FFFF00"/>
          </a:solidFill>
          <a:ln w="38100">
            <a:solidFill>
              <a:srgbClr val="1A0004"/>
            </a:solidFill>
          </a:ln>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sp>
        <p:nvSpPr>
          <p:cNvPr id="931" name="Rectangle 15"/>
          <p:cNvSpPr/>
          <p:nvPr/>
        </p:nvSpPr>
        <p:spPr>
          <a:xfrm>
            <a:off x="8005760" y="3684587"/>
            <a:ext cx="952503" cy="984253"/>
          </a:xfrm>
          <a:prstGeom prst="rect">
            <a:avLst/>
          </a:prstGeom>
          <a:solidFill>
            <a:srgbClr val="FFFF00"/>
          </a:solidFill>
          <a:ln w="38100">
            <a:solidFill>
              <a:srgbClr val="000000"/>
            </a:solidFill>
            <a:miter/>
          </a:ln>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sp>
        <p:nvSpPr>
          <p:cNvPr id="932" name="Line 16"/>
          <p:cNvSpPr/>
          <p:nvPr/>
        </p:nvSpPr>
        <p:spPr>
          <a:xfrm>
            <a:off x="8037510" y="4062412"/>
            <a:ext cx="863603" cy="3"/>
          </a:xfrm>
          <a:prstGeom prst="line">
            <a:avLst/>
          </a:prstGeom>
          <a:ln w="12700">
            <a:solidFill>
              <a:srgbClr val="000000"/>
            </a:solidFill>
          </a:ln>
        </p:spPr>
        <p:txBody>
          <a:bodyPr lIns="45718" tIns="45718" rIns="45718" bIns="45718"/>
          <a:lstStyle/>
          <a:p>
            <a:endParaRPr/>
          </a:p>
        </p:txBody>
      </p:sp>
      <p:sp>
        <p:nvSpPr>
          <p:cNvPr id="933" name="Line 17"/>
          <p:cNvSpPr/>
          <p:nvPr/>
        </p:nvSpPr>
        <p:spPr>
          <a:xfrm>
            <a:off x="8043860" y="4202112"/>
            <a:ext cx="863603" cy="3"/>
          </a:xfrm>
          <a:prstGeom prst="line">
            <a:avLst/>
          </a:prstGeom>
          <a:ln w="12700">
            <a:solidFill>
              <a:srgbClr val="000000"/>
            </a:solidFill>
          </a:ln>
        </p:spPr>
        <p:txBody>
          <a:bodyPr lIns="45718" tIns="45718" rIns="45718" bIns="45718"/>
          <a:lstStyle/>
          <a:p>
            <a:endParaRPr/>
          </a:p>
        </p:txBody>
      </p:sp>
      <p:sp>
        <p:nvSpPr>
          <p:cNvPr id="934" name="Line 18"/>
          <p:cNvSpPr/>
          <p:nvPr/>
        </p:nvSpPr>
        <p:spPr>
          <a:xfrm>
            <a:off x="8056560" y="4341812"/>
            <a:ext cx="863603" cy="3"/>
          </a:xfrm>
          <a:prstGeom prst="line">
            <a:avLst/>
          </a:prstGeom>
          <a:ln w="12700">
            <a:solidFill>
              <a:srgbClr val="000000"/>
            </a:solidFill>
          </a:ln>
        </p:spPr>
        <p:txBody>
          <a:bodyPr lIns="45718" tIns="45718" rIns="45718" bIns="45718"/>
          <a:lstStyle/>
          <a:p>
            <a:endParaRPr/>
          </a:p>
        </p:txBody>
      </p:sp>
      <p:sp>
        <p:nvSpPr>
          <p:cNvPr id="935" name="Line 19"/>
          <p:cNvSpPr/>
          <p:nvPr/>
        </p:nvSpPr>
        <p:spPr>
          <a:xfrm>
            <a:off x="8056560" y="4494212"/>
            <a:ext cx="863603" cy="3"/>
          </a:xfrm>
          <a:prstGeom prst="line">
            <a:avLst/>
          </a:prstGeom>
          <a:ln w="12700">
            <a:solidFill>
              <a:srgbClr val="000000"/>
            </a:solidFill>
          </a:ln>
        </p:spPr>
        <p:txBody>
          <a:bodyPr lIns="45718" tIns="45718" rIns="45718" bIns="45718"/>
          <a:lstStyle/>
          <a:p>
            <a:endParaRPr/>
          </a:p>
        </p:txBody>
      </p:sp>
      <p:sp>
        <p:nvSpPr>
          <p:cNvPr id="936" name="Line 20"/>
          <p:cNvSpPr/>
          <p:nvPr/>
        </p:nvSpPr>
        <p:spPr>
          <a:xfrm>
            <a:off x="8043860" y="4633912"/>
            <a:ext cx="876303" cy="3"/>
          </a:xfrm>
          <a:prstGeom prst="line">
            <a:avLst/>
          </a:prstGeom>
          <a:ln w="12700">
            <a:solidFill>
              <a:srgbClr val="000000"/>
            </a:solidFill>
          </a:ln>
        </p:spPr>
        <p:txBody>
          <a:bodyPr lIns="45718" tIns="45718" rIns="45718" bIns="45718"/>
          <a:lstStyle/>
          <a:p>
            <a:endParaRPr/>
          </a:p>
        </p:txBody>
      </p:sp>
      <p:sp>
        <p:nvSpPr>
          <p:cNvPr id="937" name="Text Box 21"/>
          <p:cNvSpPr txBox="1"/>
          <p:nvPr/>
        </p:nvSpPr>
        <p:spPr>
          <a:xfrm>
            <a:off x="8080374" y="3428998"/>
            <a:ext cx="386904" cy="27292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a:spAutoFit/>
          </a:bodyPr>
          <a:lstStyle>
            <a:lvl1pPr rtl="1">
              <a:defRPr sz="1200">
                <a:solidFill>
                  <a:srgbClr val="000000"/>
                </a:solidFill>
                <a:latin typeface="Times New Roman"/>
                <a:ea typeface="Times New Roman"/>
                <a:cs typeface="Times New Roman"/>
                <a:sym typeface="Times New Roman"/>
              </a:defRPr>
            </a:lvl1pPr>
          </a:lstStyle>
          <a:p>
            <a:r>
              <a:t>يسوع</a:t>
            </a:r>
          </a:p>
        </p:txBody>
      </p:sp>
      <p:sp>
        <p:nvSpPr>
          <p:cNvPr id="938" name="Rectangle 22"/>
          <p:cNvSpPr/>
          <p:nvPr/>
        </p:nvSpPr>
        <p:spPr>
          <a:xfrm>
            <a:off x="8253410" y="3929062"/>
            <a:ext cx="609603" cy="114303"/>
          </a:xfrm>
          <a:prstGeom prst="rect">
            <a:avLst/>
          </a:prstGeom>
          <a:solidFill>
            <a:srgbClr val="FFFF00"/>
          </a:solidFill>
          <a:ln w="12700">
            <a:miter lim="400000"/>
          </a:ln>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sp>
        <p:nvSpPr>
          <p:cNvPr id="939" name="Line 23"/>
          <p:cNvSpPr/>
          <p:nvPr/>
        </p:nvSpPr>
        <p:spPr>
          <a:xfrm>
            <a:off x="8037510" y="3795712"/>
            <a:ext cx="863603" cy="3"/>
          </a:xfrm>
          <a:prstGeom prst="line">
            <a:avLst/>
          </a:prstGeom>
          <a:ln w="12700">
            <a:solidFill>
              <a:srgbClr val="000000"/>
            </a:solidFill>
          </a:ln>
        </p:spPr>
        <p:txBody>
          <a:bodyPr lIns="45718" tIns="45718" rIns="45718" bIns="45718"/>
          <a:lstStyle/>
          <a:p>
            <a:endParaRPr/>
          </a:p>
        </p:txBody>
      </p:sp>
      <p:sp>
        <p:nvSpPr>
          <p:cNvPr id="940" name="Line 24"/>
          <p:cNvSpPr/>
          <p:nvPr/>
        </p:nvSpPr>
        <p:spPr>
          <a:xfrm>
            <a:off x="8037510" y="3929062"/>
            <a:ext cx="863603" cy="3"/>
          </a:xfrm>
          <a:prstGeom prst="line">
            <a:avLst/>
          </a:prstGeom>
          <a:ln w="12700">
            <a:solidFill>
              <a:srgbClr val="000000"/>
            </a:solidFill>
          </a:ln>
        </p:spPr>
        <p:txBody>
          <a:bodyPr lIns="45718" tIns="45718" rIns="45718" bIns="45718"/>
          <a:lstStyle/>
          <a:p>
            <a:endParaRPr/>
          </a:p>
        </p:txBody>
      </p:sp>
      <p:sp>
        <p:nvSpPr>
          <p:cNvPr id="941" name="Rectangle 25"/>
          <p:cNvSpPr/>
          <p:nvPr/>
        </p:nvSpPr>
        <p:spPr>
          <a:xfrm>
            <a:off x="8026400" y="3648075"/>
            <a:ext cx="504825" cy="95250"/>
          </a:xfrm>
          <a:prstGeom prst="rect">
            <a:avLst/>
          </a:prstGeom>
          <a:solidFill>
            <a:srgbClr val="FFFF00"/>
          </a:solidFill>
          <a:ln w="12700">
            <a:miter lim="400000"/>
          </a:ln>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sp>
        <p:nvSpPr>
          <p:cNvPr id="942" name="Rectangle 26"/>
          <p:cNvSpPr/>
          <p:nvPr/>
        </p:nvSpPr>
        <p:spPr>
          <a:xfrm>
            <a:off x="8213725" y="3635375"/>
            <a:ext cx="504825" cy="95250"/>
          </a:xfrm>
          <a:prstGeom prst="rect">
            <a:avLst/>
          </a:prstGeom>
          <a:solidFill>
            <a:srgbClr val="FFFF00"/>
          </a:solidFill>
          <a:ln w="12700">
            <a:miter lim="400000"/>
          </a:ln>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sp>
        <p:nvSpPr>
          <p:cNvPr id="943" name="Text Box 27"/>
          <p:cNvSpPr txBox="1"/>
          <p:nvPr/>
        </p:nvSpPr>
        <p:spPr>
          <a:xfrm>
            <a:off x="8274049" y="3614737"/>
            <a:ext cx="348194" cy="2367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a:spAutoFit/>
          </a:bodyPr>
          <a:lstStyle>
            <a:lvl1pPr rtl="1">
              <a:defRPr sz="1000" i="1">
                <a:solidFill>
                  <a:srgbClr val="000000"/>
                </a:solidFill>
                <a:effectLst>
                  <a:outerShdw blurRad="12700" dist="25400" dir="2700000" rotWithShape="0">
                    <a:srgbClr val="FFFFFF"/>
                  </a:outerShdw>
                </a:effectLst>
              </a:defRPr>
            </a:lvl1pPr>
          </a:lstStyle>
          <a:p>
            <a:r>
              <a:t>حياة</a:t>
            </a:r>
          </a:p>
        </p:txBody>
      </p:sp>
      <p:sp>
        <p:nvSpPr>
          <p:cNvPr id="944" name="Text Box 28"/>
          <p:cNvSpPr txBox="1"/>
          <p:nvPr/>
        </p:nvSpPr>
        <p:spPr>
          <a:xfrm>
            <a:off x="8757115" y="63817"/>
            <a:ext cx="180039" cy="4470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lvl1pPr algn="ctr">
              <a:spcBef>
                <a:spcPts val="1200"/>
              </a:spcBef>
              <a:defRPr sz="2000" b="0">
                <a:solidFill>
                  <a:srgbClr val="FFA27C"/>
                </a:solidFill>
                <a:latin typeface="Comic Sans MS"/>
                <a:ea typeface="Comic Sans MS"/>
                <a:cs typeface="Comic Sans MS"/>
                <a:sym typeface="Comic Sans MS"/>
              </a:defRPr>
            </a:lvl1pPr>
          </a:lstStyle>
          <a:p>
            <a:r>
              <a:t> </a:t>
            </a:r>
          </a:p>
        </p:txBody>
      </p:sp>
      <p:sp>
        <p:nvSpPr>
          <p:cNvPr id="945" name="Text Box 29"/>
          <p:cNvSpPr txBox="1"/>
          <p:nvPr/>
        </p:nvSpPr>
        <p:spPr>
          <a:xfrm>
            <a:off x="8130177" y="6496367"/>
            <a:ext cx="259166" cy="2692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lvl1pPr algn="ctr">
              <a:defRPr sz="1000">
                <a:solidFill>
                  <a:srgbClr val="FFFFFF"/>
                </a:solidFill>
                <a:effectLst>
                  <a:outerShdw blurRad="12700" dist="25400" dir="2700000" rotWithShape="0">
                    <a:srgbClr val="000000"/>
                  </a:outerShdw>
                </a:effectLst>
                <a:latin typeface="Comic Sans MS"/>
                <a:ea typeface="Comic Sans MS"/>
                <a:cs typeface="Comic Sans MS"/>
                <a:sym typeface="Comic Sans MS"/>
              </a:defRPr>
            </a:lvl1pPr>
          </a:lstStyle>
          <a:p>
            <a:r>
              <a:t>08</a:t>
            </a:r>
          </a:p>
        </p:txBody>
      </p:sp>
      <p:sp>
        <p:nvSpPr>
          <p:cNvPr id="946" name="Text Box 30"/>
          <p:cNvSpPr txBox="1"/>
          <p:nvPr/>
        </p:nvSpPr>
        <p:spPr>
          <a:xfrm>
            <a:off x="7034417" y="6288516"/>
            <a:ext cx="1552160" cy="26425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lvl1pPr algn="ctr">
              <a:spcBef>
                <a:spcPts val="700"/>
              </a:spcBef>
              <a:defRPr sz="1200">
                <a:solidFill>
                  <a:srgbClr val="FFFFFF"/>
                </a:solidFill>
                <a:latin typeface="Arial"/>
                <a:ea typeface="Arial"/>
                <a:cs typeface="Arial"/>
                <a:sym typeface="Arial"/>
              </a:defRPr>
            </a:lvl1pPr>
          </a:lstStyle>
          <a:p>
            <a:r>
              <a:t>Handbook pg. 39-41</a:t>
            </a:r>
          </a:p>
        </p:txBody>
      </p:sp>
      <p:sp>
        <p:nvSpPr>
          <p:cNvPr id="947" name="Text Box 31"/>
          <p:cNvSpPr txBox="1"/>
          <p:nvPr/>
        </p:nvSpPr>
        <p:spPr>
          <a:xfrm>
            <a:off x="1846260" y="23812"/>
            <a:ext cx="5867403" cy="300643"/>
          </a:xfrm>
          <a:prstGeom prst="rect">
            <a:avLst/>
          </a:prstGeom>
          <a:ln w="12700">
            <a:miter lim="400000"/>
          </a:ln>
          <a:effectLst>
            <a:outerShdw blurRad="63500" dist="71842"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rtl="1">
              <a:spcBef>
                <a:spcPts val="700"/>
              </a:spcBef>
              <a:defRPr sz="1200">
                <a:solidFill>
                  <a:srgbClr val="FFFFFF"/>
                </a:solidFill>
                <a:latin typeface="Comic Sans MS"/>
                <a:ea typeface="Comic Sans MS"/>
                <a:cs typeface="Comic Sans MS"/>
                <a:sym typeface="Comic Sans MS"/>
              </a:defRPr>
            </a:lvl1pPr>
          </a:lstStyle>
          <a:p>
            <a:r>
              <a:t>اعمال ٩:٣١</a:t>
            </a:r>
          </a:p>
        </p:txBody>
      </p:sp>
      <p:sp>
        <p:nvSpPr>
          <p:cNvPr id="948" name="Text Box 32"/>
          <p:cNvSpPr txBox="1"/>
          <p:nvPr/>
        </p:nvSpPr>
        <p:spPr>
          <a:xfrm>
            <a:off x="8599705" y="6421754"/>
            <a:ext cx="228160" cy="3835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lvl1pPr algn="ctr">
              <a:spcBef>
                <a:spcPts val="900"/>
              </a:spcBef>
              <a:defRPr sz="1600">
                <a:solidFill>
                  <a:srgbClr val="FFFFFF"/>
                </a:solidFill>
                <a:latin typeface="Comic Sans MS"/>
                <a:ea typeface="Comic Sans MS"/>
                <a:cs typeface="Comic Sans MS"/>
                <a:sym typeface="Comic Sans MS"/>
              </a:defRPr>
            </a:lvl1pPr>
          </a:lstStyle>
          <a:p>
            <a:r>
              <a:t>1</a:t>
            </a:r>
          </a:p>
        </p:txBody>
      </p:sp>
      <p:sp>
        <p:nvSpPr>
          <p:cNvPr id="949" name="AutoShape 33"/>
          <p:cNvSpPr/>
          <p:nvPr/>
        </p:nvSpPr>
        <p:spPr>
          <a:xfrm>
            <a:off x="3884612" y="4727575"/>
            <a:ext cx="930278" cy="339725"/>
          </a:xfrm>
          <a:prstGeom prst="roundRect">
            <a:avLst>
              <a:gd name="adj" fmla="val 16667"/>
            </a:avLst>
          </a:prstGeom>
          <a:ln w="38100">
            <a:solidFill>
              <a:srgbClr val="FFFF00"/>
            </a:solidFill>
          </a:ln>
          <a:effectLst>
            <a:outerShdw blurRad="63500" dist="53881" dir="2700000" rotWithShape="0">
              <a:srgbClr val="474747">
                <a:alpha val="74996"/>
              </a:srgbClr>
            </a:outerShdw>
          </a:effectLst>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sp>
        <p:nvSpPr>
          <p:cNvPr id="950" name="AutoShape 34"/>
          <p:cNvSpPr/>
          <p:nvPr/>
        </p:nvSpPr>
        <p:spPr>
          <a:xfrm>
            <a:off x="4451350" y="1797050"/>
            <a:ext cx="930275" cy="339725"/>
          </a:xfrm>
          <a:prstGeom prst="roundRect">
            <a:avLst>
              <a:gd name="adj" fmla="val 16667"/>
            </a:avLst>
          </a:prstGeom>
          <a:ln w="38100">
            <a:solidFill>
              <a:srgbClr val="FFFF00"/>
            </a:solidFill>
          </a:ln>
          <a:effectLst>
            <a:outerShdw blurRad="63500" dist="53881" dir="2700000" rotWithShape="0">
              <a:srgbClr val="474747">
                <a:alpha val="74996"/>
              </a:srgbClr>
            </a:outerShdw>
          </a:effectLst>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sp>
        <p:nvSpPr>
          <p:cNvPr id="951" name="AutoShape 35"/>
          <p:cNvSpPr/>
          <p:nvPr/>
        </p:nvSpPr>
        <p:spPr>
          <a:xfrm>
            <a:off x="4102100" y="3089275"/>
            <a:ext cx="930275" cy="339725"/>
          </a:xfrm>
          <a:prstGeom prst="roundRect">
            <a:avLst>
              <a:gd name="adj" fmla="val 16667"/>
            </a:avLst>
          </a:prstGeom>
          <a:ln w="38100">
            <a:solidFill>
              <a:srgbClr val="FFFF00"/>
            </a:solidFill>
          </a:ln>
          <a:effectLst>
            <a:outerShdw blurRad="63500" dist="53881" dir="2700000" rotWithShape="0">
              <a:srgbClr val="474747">
                <a:alpha val="74996"/>
              </a:srgbClr>
            </a:outerShdw>
          </a:effectLst>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sp>
        <p:nvSpPr>
          <p:cNvPr id="952" name="Line 36"/>
          <p:cNvSpPr txBox="1"/>
          <p:nvPr/>
        </p:nvSpPr>
        <p:spPr>
          <a:xfrm>
            <a:off x="565148" y="76200"/>
            <a:ext cx="808782" cy="1735129"/>
          </a:xfrm>
          <a:prstGeom prst="rect">
            <a:avLst/>
          </a:prstGeom>
          <a:ln w="12700">
            <a:miter lim="400000"/>
          </a:ln>
          <a:effectLst>
            <a:outerShdw blurRad="63500" dist="107762"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a:spAutoFit/>
          </a:bodyPr>
          <a:lstStyle>
            <a:lvl1pPr>
              <a:defRPr sz="10600" b="0">
                <a:solidFill>
                  <a:srgbClr val="FFFF00"/>
                </a:solidFill>
                <a:latin typeface="+mn-lt"/>
                <a:ea typeface="+mn-ea"/>
                <a:cs typeface="+mn-cs"/>
                <a:sym typeface="Times Roman"/>
              </a:defRPr>
            </a:lvl1pPr>
          </a:lstStyle>
          <a:p>
            <a:r>
              <a:t>٧</a:t>
            </a: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a14="http://schemas.microsoft.com/office/drawing/2010/main" xmlns:m="http://schemas.openxmlformats.org/officeDocument/2006/math"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8" fill="hold" grpId="1" nodeType="clickEffect">
                                  <p:stCondLst>
                                    <p:cond delay="0"/>
                                  </p:stCondLst>
                                  <p:iterate>
                                    <p:tmAbs val="0"/>
                                  </p:iterate>
                                  <p:childTnLst>
                                    <p:set>
                                      <p:cBhvr>
                                        <p:cTn id="6" fill="hold"/>
                                        <p:tgtEl>
                                          <p:spTgt spid="949"/>
                                        </p:tgtEl>
                                        <p:attrNameLst>
                                          <p:attrName>style.visibility</p:attrName>
                                        </p:attrNameLst>
                                      </p:cBhvr>
                                      <p:to>
                                        <p:strVal val="visible"/>
                                      </p:to>
                                    </p:set>
                                    <p:anim calcmode="lin" valueType="num">
                                      <p:cBhvr>
                                        <p:cTn id="7" dur="1000" fill="hold"/>
                                        <p:tgtEl>
                                          <p:spTgt spid="949"/>
                                        </p:tgtEl>
                                        <p:attrNameLst>
                                          <p:attrName>ppt_x</p:attrName>
                                        </p:attrNameLst>
                                      </p:cBhvr>
                                      <p:tavLst>
                                        <p:tav tm="0">
                                          <p:val>
                                            <p:strVal val="0-#ppt_w/2"/>
                                          </p:val>
                                        </p:tav>
                                        <p:tav tm="100000">
                                          <p:val>
                                            <p:strVal val="#ppt_x"/>
                                          </p:val>
                                        </p:tav>
                                      </p:tavLst>
                                    </p:anim>
                                    <p:anim calcmode="lin" valueType="num">
                                      <p:cBhvr>
                                        <p:cTn id="8" dur="1000" fill="hold"/>
                                        <p:tgtEl>
                                          <p:spTgt spid="949"/>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8" fill="hold" grpId="2" nodeType="afterEffect">
                                  <p:stCondLst>
                                    <p:cond delay="0"/>
                                  </p:stCondLst>
                                  <p:iterate>
                                    <p:tmAbs val="0"/>
                                  </p:iterate>
                                  <p:childTnLst>
                                    <p:set>
                                      <p:cBhvr>
                                        <p:cTn id="11" fill="hold"/>
                                        <p:tgtEl>
                                          <p:spTgt spid="951"/>
                                        </p:tgtEl>
                                        <p:attrNameLst>
                                          <p:attrName>style.visibility</p:attrName>
                                        </p:attrNameLst>
                                      </p:cBhvr>
                                      <p:to>
                                        <p:strVal val="visible"/>
                                      </p:to>
                                    </p:set>
                                    <p:anim calcmode="lin" valueType="num">
                                      <p:cBhvr>
                                        <p:cTn id="12" dur="1000" fill="hold"/>
                                        <p:tgtEl>
                                          <p:spTgt spid="951"/>
                                        </p:tgtEl>
                                        <p:attrNameLst>
                                          <p:attrName>ppt_x</p:attrName>
                                        </p:attrNameLst>
                                      </p:cBhvr>
                                      <p:tavLst>
                                        <p:tav tm="0">
                                          <p:val>
                                            <p:strVal val="0-#ppt_w/2"/>
                                          </p:val>
                                        </p:tav>
                                        <p:tav tm="100000">
                                          <p:val>
                                            <p:strVal val="#ppt_x"/>
                                          </p:val>
                                        </p:tav>
                                      </p:tavLst>
                                    </p:anim>
                                    <p:anim calcmode="lin" valueType="num">
                                      <p:cBhvr>
                                        <p:cTn id="13" dur="1000" fill="hold"/>
                                        <p:tgtEl>
                                          <p:spTgt spid="951"/>
                                        </p:tgtEl>
                                        <p:attrNameLst>
                                          <p:attrName>ppt_y</p:attrName>
                                        </p:attrNameLst>
                                      </p:cBhvr>
                                      <p:tavLst>
                                        <p:tav tm="0">
                                          <p:val>
                                            <p:strVal val="#ppt_y"/>
                                          </p:val>
                                        </p:tav>
                                        <p:tav tm="100000">
                                          <p:val>
                                            <p:strVal val="#ppt_y"/>
                                          </p:val>
                                        </p:tav>
                                      </p:tavLst>
                                    </p:anim>
                                  </p:childTnLst>
                                </p:cTn>
                              </p:par>
                            </p:childTnLst>
                          </p:cTn>
                        </p:par>
                        <p:par>
                          <p:cTn id="14" fill="hold">
                            <p:stCondLst>
                              <p:cond delay="2000"/>
                            </p:stCondLst>
                            <p:childTnLst>
                              <p:par>
                                <p:cTn id="15" presetID="2" presetClass="entr" presetSubtype="8" fill="hold" grpId="3" nodeType="afterEffect">
                                  <p:stCondLst>
                                    <p:cond delay="0"/>
                                  </p:stCondLst>
                                  <p:iterate>
                                    <p:tmAbs val="0"/>
                                  </p:iterate>
                                  <p:childTnLst>
                                    <p:set>
                                      <p:cBhvr>
                                        <p:cTn id="16" fill="hold"/>
                                        <p:tgtEl>
                                          <p:spTgt spid="950"/>
                                        </p:tgtEl>
                                        <p:attrNameLst>
                                          <p:attrName>style.visibility</p:attrName>
                                        </p:attrNameLst>
                                      </p:cBhvr>
                                      <p:to>
                                        <p:strVal val="visible"/>
                                      </p:to>
                                    </p:set>
                                    <p:anim calcmode="lin" valueType="num">
                                      <p:cBhvr>
                                        <p:cTn id="17" dur="1000" fill="hold"/>
                                        <p:tgtEl>
                                          <p:spTgt spid="950"/>
                                        </p:tgtEl>
                                        <p:attrNameLst>
                                          <p:attrName>ppt_x</p:attrName>
                                        </p:attrNameLst>
                                      </p:cBhvr>
                                      <p:tavLst>
                                        <p:tav tm="0">
                                          <p:val>
                                            <p:strVal val="0-#ppt_w/2"/>
                                          </p:val>
                                        </p:tav>
                                        <p:tav tm="100000">
                                          <p:val>
                                            <p:strVal val="#ppt_x"/>
                                          </p:val>
                                        </p:tav>
                                      </p:tavLst>
                                    </p:anim>
                                    <p:anim calcmode="lin" valueType="num">
                                      <p:cBhvr>
                                        <p:cTn id="18" dur="1000" fill="hold"/>
                                        <p:tgtEl>
                                          <p:spTgt spid="95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9" grpId="1" animBg="1" advAuto="0"/>
      <p:bldP spid="950" grpId="3" animBg="1" advAuto="0"/>
      <p:bldP spid="951" grpId="2" animBg="1" advAuto="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58" name="Group"/>
          <p:cNvGrpSpPr/>
          <p:nvPr/>
        </p:nvGrpSpPr>
        <p:grpSpPr>
          <a:xfrm>
            <a:off x="565150" y="76200"/>
            <a:ext cx="774700" cy="1714500"/>
            <a:chOff x="0" y="0"/>
            <a:chExt cx="774700" cy="1714500"/>
          </a:xfrm>
        </p:grpSpPr>
        <p:sp>
          <p:nvSpPr>
            <p:cNvPr id="956" name="Text Box 2"/>
            <p:cNvSpPr txBox="1"/>
            <p:nvPr/>
          </p:nvSpPr>
          <p:spPr>
            <a:xfrm>
              <a:off x="0" y="0"/>
              <a:ext cx="774700" cy="1714500"/>
            </a:xfrm>
            <a:prstGeom prst="rect">
              <a:avLst/>
            </a:prstGeom>
            <a:noFill/>
            <a:ln w="12700" cap="flat">
              <a:noFill/>
              <a:miter lim="400000"/>
            </a:ln>
            <a:effectLst>
              <a:outerShdw blurRad="63500" dist="107762"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a:defRPr sz="10600" b="0">
                  <a:solidFill>
                    <a:srgbClr val="FFFF00"/>
                  </a:solidFill>
                  <a:latin typeface="+mn-lt"/>
                  <a:ea typeface="+mn-ea"/>
                  <a:cs typeface="+mn-cs"/>
                  <a:sym typeface="Times Roman"/>
                </a:defRPr>
              </a:lvl1pPr>
            </a:lstStyle>
            <a:p>
              <a:r>
                <a:t>7</a:t>
              </a:r>
            </a:p>
          </p:txBody>
        </p:sp>
        <p:sp>
          <p:nvSpPr>
            <p:cNvPr id="957" name="Line 3"/>
            <p:cNvSpPr/>
            <p:nvPr/>
          </p:nvSpPr>
          <p:spPr>
            <a:xfrm>
              <a:off x="228597" y="891857"/>
              <a:ext cx="396881" cy="5"/>
            </a:xfrm>
            <a:prstGeom prst="line">
              <a:avLst/>
            </a:prstGeom>
            <a:noFill/>
            <a:ln w="76200" cap="flat">
              <a:solidFill>
                <a:srgbClr val="FFFF00"/>
              </a:solidFill>
              <a:prstDash val="solid"/>
              <a:round/>
            </a:ln>
            <a:effectLst>
              <a:outerShdw blurRad="63500" dist="107762" dir="2700000" rotWithShape="0">
                <a:srgbClr val="1A0004">
                  <a:alpha val="74996"/>
                </a:srgbClr>
              </a:outerShdw>
            </a:effectLst>
          </p:spPr>
          <p:txBody>
            <a:bodyPr wrap="square" lIns="45718" tIns="45718" rIns="45718" bIns="45718" numCol="1" anchor="t">
              <a:noAutofit/>
            </a:bodyPr>
            <a:lstStyle/>
            <a:p>
              <a:endParaRPr/>
            </a:p>
          </p:txBody>
        </p:sp>
      </p:grpSp>
      <p:pic>
        <p:nvPicPr>
          <p:cNvPr id="959" name="Picture 4" descr="Picture 4"/>
          <p:cNvPicPr>
            <a:picLocks noChangeAspect="1"/>
          </p:cNvPicPr>
          <p:nvPr/>
        </p:nvPicPr>
        <p:blipFill>
          <a:blip r:embed="rId3"/>
          <a:stretch>
            <a:fillRect/>
          </a:stretch>
        </p:blipFill>
        <p:spPr>
          <a:xfrm>
            <a:off x="2778125" y="681037"/>
            <a:ext cx="3746500" cy="5475288"/>
          </a:xfrm>
          <a:prstGeom prst="rect">
            <a:avLst/>
          </a:prstGeom>
          <a:ln w="50800">
            <a:solidFill>
              <a:srgbClr val="00FF00"/>
            </a:solidFill>
            <a:miter/>
          </a:ln>
          <a:effectLst>
            <a:outerShdw blurRad="63500" dist="152928" dir="2901987" rotWithShape="0">
              <a:srgbClr val="1A0004">
                <a:alpha val="74996"/>
              </a:srgbClr>
            </a:outerShdw>
          </a:effectLst>
        </p:spPr>
      </p:pic>
      <p:grpSp>
        <p:nvGrpSpPr>
          <p:cNvPr id="964" name="Group"/>
          <p:cNvGrpSpPr/>
          <p:nvPr/>
        </p:nvGrpSpPr>
        <p:grpSpPr>
          <a:xfrm>
            <a:off x="4202111" y="1700209"/>
            <a:ext cx="1179517" cy="3009907"/>
            <a:chOff x="-1" y="0"/>
            <a:chExt cx="1179516" cy="3009906"/>
          </a:xfrm>
        </p:grpSpPr>
        <p:sp>
          <p:nvSpPr>
            <p:cNvPr id="960" name="Oval 6"/>
            <p:cNvSpPr/>
            <p:nvPr/>
          </p:nvSpPr>
          <p:spPr>
            <a:xfrm>
              <a:off x="-2" y="2798761"/>
              <a:ext cx="211143" cy="211145"/>
            </a:xfrm>
            <a:prstGeom prst="ellipse">
              <a:avLst/>
            </a:prstGeom>
            <a:solidFill>
              <a:srgbClr val="00FF00"/>
            </a:solidFill>
            <a:ln w="38100" cap="flat">
              <a:solidFill>
                <a:schemeClr val="accent1"/>
              </a:solidFill>
              <a:prstDash val="solid"/>
              <a:round/>
            </a:ln>
            <a:effectLst/>
          </p:spPr>
          <p:txBody>
            <a:bodyPr wrap="square" lIns="45718" tIns="45718" rIns="45718" bIns="45718" numCol="1" anchor="ctr">
              <a:noAutofit/>
            </a:bodyPr>
            <a:lstStyle/>
            <a:p>
              <a:pPr algn="ctr">
                <a:defRPr sz="2000" b="0">
                  <a:solidFill>
                    <a:srgbClr val="FFFF00"/>
                  </a:solidFill>
                  <a:latin typeface="Comic Sans MS"/>
                  <a:ea typeface="Comic Sans MS"/>
                  <a:cs typeface="Comic Sans MS"/>
                  <a:sym typeface="Comic Sans MS"/>
                </a:defRPr>
              </a:pPr>
              <a:endParaRPr/>
            </a:p>
          </p:txBody>
        </p:sp>
        <p:sp>
          <p:nvSpPr>
            <p:cNvPr id="961" name="Oval 7"/>
            <p:cNvSpPr/>
            <p:nvPr/>
          </p:nvSpPr>
          <p:spPr>
            <a:xfrm>
              <a:off x="338136" y="2524125"/>
              <a:ext cx="211143" cy="211143"/>
            </a:xfrm>
            <a:prstGeom prst="ellipse">
              <a:avLst/>
            </a:prstGeom>
            <a:solidFill>
              <a:srgbClr val="00FF00"/>
            </a:solidFill>
            <a:ln w="38100" cap="flat">
              <a:solidFill>
                <a:schemeClr val="accent1"/>
              </a:solidFill>
              <a:prstDash val="solid"/>
              <a:round/>
            </a:ln>
            <a:effectLst/>
          </p:spPr>
          <p:txBody>
            <a:bodyPr wrap="square" lIns="45718" tIns="45718" rIns="45718" bIns="45718" numCol="1" anchor="ctr">
              <a:noAutofit/>
            </a:bodyPr>
            <a:lstStyle/>
            <a:p>
              <a:pPr algn="ctr">
                <a:defRPr sz="2000" b="0">
                  <a:solidFill>
                    <a:srgbClr val="FFFF00"/>
                  </a:solidFill>
                  <a:latin typeface="Comic Sans MS"/>
                  <a:ea typeface="Comic Sans MS"/>
                  <a:cs typeface="Comic Sans MS"/>
                  <a:sym typeface="Comic Sans MS"/>
                </a:defRPr>
              </a:pPr>
              <a:endParaRPr/>
            </a:p>
          </p:txBody>
        </p:sp>
        <p:sp>
          <p:nvSpPr>
            <p:cNvPr id="962" name="Oval 8"/>
            <p:cNvSpPr/>
            <p:nvPr/>
          </p:nvSpPr>
          <p:spPr>
            <a:xfrm>
              <a:off x="338136" y="438149"/>
              <a:ext cx="211143" cy="211145"/>
            </a:xfrm>
            <a:prstGeom prst="ellipse">
              <a:avLst/>
            </a:prstGeom>
            <a:solidFill>
              <a:srgbClr val="00FF00"/>
            </a:solidFill>
            <a:ln w="38100" cap="flat">
              <a:solidFill>
                <a:schemeClr val="accent1"/>
              </a:solidFill>
              <a:prstDash val="solid"/>
              <a:round/>
            </a:ln>
            <a:effectLst/>
          </p:spPr>
          <p:txBody>
            <a:bodyPr wrap="square" lIns="45718" tIns="45718" rIns="45718" bIns="45718" numCol="1" anchor="ctr">
              <a:noAutofit/>
            </a:bodyPr>
            <a:lstStyle/>
            <a:p>
              <a:pPr algn="ctr">
                <a:defRPr sz="2000" b="0">
                  <a:solidFill>
                    <a:srgbClr val="FFFF00"/>
                  </a:solidFill>
                  <a:latin typeface="Comic Sans MS"/>
                  <a:ea typeface="Comic Sans MS"/>
                  <a:cs typeface="Comic Sans MS"/>
                  <a:sym typeface="Comic Sans MS"/>
                </a:defRPr>
              </a:pPr>
              <a:endParaRPr/>
            </a:p>
          </p:txBody>
        </p:sp>
        <p:sp>
          <p:nvSpPr>
            <p:cNvPr id="963" name="Oval 9"/>
            <p:cNvSpPr/>
            <p:nvPr/>
          </p:nvSpPr>
          <p:spPr>
            <a:xfrm>
              <a:off x="968373" y="-1"/>
              <a:ext cx="211143" cy="211147"/>
            </a:xfrm>
            <a:prstGeom prst="ellipse">
              <a:avLst/>
            </a:prstGeom>
            <a:solidFill>
              <a:srgbClr val="00FF00"/>
            </a:solidFill>
            <a:ln w="38100" cap="flat">
              <a:solidFill>
                <a:schemeClr val="accent1"/>
              </a:solidFill>
              <a:prstDash val="solid"/>
              <a:round/>
            </a:ln>
            <a:effectLst/>
          </p:spPr>
          <p:txBody>
            <a:bodyPr wrap="square" lIns="45718" tIns="45718" rIns="45718" bIns="45718" numCol="1" anchor="ctr">
              <a:noAutofit/>
            </a:bodyPr>
            <a:lstStyle/>
            <a:p>
              <a:pPr algn="ctr">
                <a:defRPr sz="2000" b="0">
                  <a:solidFill>
                    <a:srgbClr val="FFFF00"/>
                  </a:solidFill>
                  <a:latin typeface="Comic Sans MS"/>
                  <a:ea typeface="Comic Sans MS"/>
                  <a:cs typeface="Comic Sans MS"/>
                  <a:sym typeface="Comic Sans MS"/>
                </a:defRPr>
              </a:pPr>
              <a:endParaRPr/>
            </a:p>
          </p:txBody>
        </p:sp>
      </p:grpSp>
      <p:sp>
        <p:nvSpPr>
          <p:cNvPr id="965" name="Oval 10"/>
          <p:cNvSpPr/>
          <p:nvPr/>
        </p:nvSpPr>
        <p:spPr>
          <a:xfrm rot="240000">
            <a:off x="4368798" y="1903410"/>
            <a:ext cx="1206503" cy="2447930"/>
          </a:xfrm>
          <a:prstGeom prst="ellipse">
            <a:avLst/>
          </a:prstGeom>
          <a:ln w="50800">
            <a:solidFill>
              <a:srgbClr val="00FF00"/>
            </a:solidFill>
          </a:ln>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sp>
        <p:nvSpPr>
          <p:cNvPr id="966" name="Text Box 11"/>
          <p:cNvSpPr txBox="1"/>
          <p:nvPr/>
        </p:nvSpPr>
        <p:spPr>
          <a:xfrm>
            <a:off x="388937" y="3998912"/>
            <a:ext cx="2314576" cy="1687424"/>
          </a:xfrm>
          <a:prstGeom prst="rect">
            <a:avLst/>
          </a:prstGeom>
          <a:ln w="12700">
            <a:miter lim="400000"/>
          </a:ln>
          <a:effectLst>
            <a:outerShdw blurRad="63500" dist="63500" dir="3187806"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4450" tIns="44450" rIns="44450" bIns="44450">
            <a:spAutoFit/>
          </a:bodyPr>
          <a:lstStyle/>
          <a:p>
            <a:pPr algn="r" rtl="1">
              <a:lnSpc>
                <a:spcPct val="55000"/>
              </a:lnSpc>
              <a:spcBef>
                <a:spcPts val="1200"/>
              </a:spcBef>
              <a:defRPr sz="2000">
                <a:solidFill>
                  <a:srgbClr val="FFFFFF"/>
                </a:solidFill>
                <a:latin typeface="Times New Roman"/>
                <a:ea typeface="Times New Roman"/>
                <a:cs typeface="Times New Roman"/>
                <a:sym typeface="Times New Roman"/>
              </a:defRPr>
            </a:pPr>
            <a:r>
              <a:t>أول</a:t>
            </a:r>
            <a:endParaRPr>
              <a:solidFill>
                <a:srgbClr val="00DFCA"/>
              </a:solidFill>
              <a:latin typeface="Comic Sans MS"/>
              <a:ea typeface="Comic Sans MS"/>
              <a:cs typeface="Comic Sans MS"/>
              <a:sym typeface="Comic Sans MS"/>
            </a:endParaRPr>
          </a:p>
          <a:p>
            <a:pPr algn="r" rtl="1">
              <a:lnSpc>
                <a:spcPct val="55000"/>
              </a:lnSpc>
              <a:spcBef>
                <a:spcPts val="1200"/>
              </a:spcBef>
              <a:defRPr sz="2000">
                <a:solidFill>
                  <a:srgbClr val="FFFFFF"/>
                </a:solidFill>
                <a:latin typeface="Times New Roman"/>
                <a:ea typeface="Times New Roman"/>
                <a:cs typeface="Times New Roman"/>
                <a:sym typeface="Times New Roman"/>
              </a:defRPr>
            </a:pPr>
            <a:r>
              <a:t>خدمة     </a:t>
            </a:r>
            <a:endParaRPr>
              <a:solidFill>
                <a:srgbClr val="00DFCA"/>
              </a:solidFill>
              <a:latin typeface="Comic Sans MS"/>
              <a:ea typeface="Comic Sans MS"/>
              <a:cs typeface="Comic Sans MS"/>
              <a:sym typeface="Comic Sans MS"/>
            </a:endParaRPr>
          </a:p>
          <a:p>
            <a:pPr algn="r" rtl="1">
              <a:lnSpc>
                <a:spcPct val="55000"/>
              </a:lnSpc>
              <a:spcBef>
                <a:spcPts val="1200"/>
              </a:spcBef>
              <a:defRPr sz="2000">
                <a:solidFill>
                  <a:srgbClr val="FFFFFF"/>
                </a:solidFill>
                <a:latin typeface="Times New Roman"/>
                <a:ea typeface="Times New Roman"/>
                <a:cs typeface="Times New Roman"/>
                <a:sym typeface="Times New Roman"/>
              </a:defRPr>
            </a:pPr>
            <a:r>
              <a:t>الرب</a:t>
            </a:r>
            <a:endParaRPr>
              <a:solidFill>
                <a:srgbClr val="00DFCA"/>
              </a:solidFill>
              <a:latin typeface="Comic Sans MS"/>
              <a:ea typeface="Comic Sans MS"/>
              <a:cs typeface="Comic Sans MS"/>
              <a:sym typeface="Comic Sans MS"/>
            </a:endParaRPr>
          </a:p>
          <a:p>
            <a:pPr algn="r" rtl="1">
              <a:lnSpc>
                <a:spcPct val="55000"/>
              </a:lnSpc>
              <a:spcBef>
                <a:spcPts val="1200"/>
              </a:spcBef>
              <a:defRPr sz="2000">
                <a:solidFill>
                  <a:srgbClr val="FFFB00"/>
                </a:solidFill>
                <a:latin typeface="Comic Sans MS"/>
                <a:ea typeface="Comic Sans MS"/>
                <a:cs typeface="Comic Sans MS"/>
                <a:sym typeface="Comic Sans MS"/>
              </a:defRPr>
            </a:pPr>
            <a:r>
              <a:t>أورشليم</a:t>
            </a:r>
          </a:p>
          <a:p>
            <a:pPr algn="r">
              <a:lnSpc>
                <a:spcPct val="55000"/>
              </a:lnSpc>
              <a:spcBef>
                <a:spcPts val="1200"/>
              </a:spcBef>
              <a:defRPr sz="2000">
                <a:solidFill>
                  <a:srgbClr val="FFFFFF"/>
                </a:solidFill>
                <a:latin typeface="Times New Roman"/>
                <a:ea typeface="Times New Roman"/>
                <a:cs typeface="Times New Roman"/>
                <a:sym typeface="Times New Roman"/>
              </a:defRPr>
            </a:pPr>
            <a:r>
              <a:t>  </a:t>
            </a:r>
          </a:p>
        </p:txBody>
      </p:sp>
      <p:sp>
        <p:nvSpPr>
          <p:cNvPr id="967" name="Oval 12"/>
          <p:cNvSpPr/>
          <p:nvPr/>
        </p:nvSpPr>
        <p:spPr>
          <a:xfrm>
            <a:off x="2208210" y="3792537"/>
            <a:ext cx="550867" cy="550867"/>
          </a:xfrm>
          <a:prstGeom prst="ellipse">
            <a:avLst/>
          </a:prstGeom>
          <a:ln w="57150">
            <a:solidFill>
              <a:srgbClr val="D83104"/>
            </a:solidFill>
          </a:ln>
          <a:effectLst>
            <a:outerShdw blurRad="63500" dist="107762" dir="2700000" rotWithShape="0">
              <a:srgbClr val="1A0004">
                <a:alpha val="74996"/>
              </a:srgbClr>
            </a:outerShdw>
          </a:effectLst>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sp>
        <p:nvSpPr>
          <p:cNvPr id="968" name="Oval 13"/>
          <p:cNvSpPr/>
          <p:nvPr/>
        </p:nvSpPr>
        <p:spPr>
          <a:xfrm>
            <a:off x="4356100" y="4000500"/>
            <a:ext cx="609600" cy="609600"/>
          </a:xfrm>
          <a:prstGeom prst="ellipse">
            <a:avLst/>
          </a:prstGeom>
          <a:ln w="57150">
            <a:solidFill>
              <a:srgbClr val="FFFFFF"/>
            </a:solidFill>
          </a:ln>
          <a:effectLst>
            <a:outerShdw blurRad="63500" dist="38098" dir="2700000" rotWithShape="0">
              <a:srgbClr val="1A0004">
                <a:alpha val="74996"/>
              </a:srgbClr>
            </a:outerShdw>
          </a:effectLst>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sp>
        <p:nvSpPr>
          <p:cNvPr id="969" name="Line 14"/>
          <p:cNvSpPr/>
          <p:nvPr/>
        </p:nvSpPr>
        <p:spPr>
          <a:xfrm flipV="1">
            <a:off x="2563810" y="4364037"/>
            <a:ext cx="2000254" cy="168278"/>
          </a:xfrm>
          <a:prstGeom prst="line">
            <a:avLst/>
          </a:prstGeom>
          <a:ln w="76200">
            <a:solidFill>
              <a:srgbClr val="EEFF4B"/>
            </a:solidFill>
            <a:tailEnd type="triangle"/>
          </a:ln>
        </p:spPr>
        <p:txBody>
          <a:bodyPr lIns="45718" tIns="45718" rIns="45718" bIns="45718"/>
          <a:lstStyle/>
          <a:p>
            <a:endParaRPr/>
          </a:p>
        </p:txBody>
      </p:sp>
      <p:sp>
        <p:nvSpPr>
          <p:cNvPr id="970" name="Text Box 15"/>
          <p:cNvSpPr txBox="1"/>
          <p:nvPr/>
        </p:nvSpPr>
        <p:spPr>
          <a:xfrm>
            <a:off x="474662" y="5915023"/>
            <a:ext cx="8318501" cy="663719"/>
          </a:xfrm>
          <a:prstGeom prst="rect">
            <a:avLst/>
          </a:prstGeom>
          <a:ln w="12700">
            <a:miter lim="400000"/>
          </a:ln>
          <a:effectLst>
            <a:outerShdw blurRad="63500" dist="107762"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4450" tIns="44450" rIns="44450" bIns="44450">
            <a:spAutoFit/>
          </a:bodyPr>
          <a:lstStyle>
            <a:lvl1pPr algn="ctr" rtl="1">
              <a:spcBef>
                <a:spcPts val="1900"/>
              </a:spcBef>
              <a:defRPr sz="3200">
                <a:solidFill>
                  <a:srgbClr val="FFFF00"/>
                </a:solidFill>
                <a:effectLst>
                  <a:outerShdw blurRad="12700" dist="25400" dir="2700000" rotWithShape="0">
                    <a:srgbClr val="000000"/>
                  </a:outerShdw>
                </a:effectLst>
                <a:latin typeface="Comic Sans MS"/>
                <a:ea typeface="Comic Sans MS"/>
                <a:cs typeface="Comic Sans MS"/>
                <a:sym typeface="Comic Sans MS"/>
              </a:defRPr>
            </a:lvl1pPr>
          </a:lstStyle>
          <a:p>
            <a:r>
              <a:t>طريق الأشواك لأسفار يسوع …</a:t>
            </a:r>
          </a:p>
        </p:txBody>
      </p:sp>
      <p:sp>
        <p:nvSpPr>
          <p:cNvPr id="971" name="Text Box 16"/>
          <p:cNvSpPr txBox="1"/>
          <p:nvPr/>
        </p:nvSpPr>
        <p:spPr>
          <a:xfrm>
            <a:off x="1817685" y="9525"/>
            <a:ext cx="3230565" cy="3397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rtl="1">
              <a:spcBef>
                <a:spcPts val="800"/>
              </a:spcBef>
              <a:defRPr sz="1400">
                <a:solidFill>
                  <a:srgbClr val="FFFFFF"/>
                </a:solidFill>
                <a:latin typeface="Comic Sans MS"/>
                <a:ea typeface="Comic Sans MS"/>
                <a:cs typeface="Comic Sans MS"/>
                <a:sym typeface="Comic Sans MS"/>
              </a:defRPr>
            </a:lvl1pPr>
          </a:lstStyle>
          <a:p>
            <a:r>
              <a:t>يوحنا ٢:١٣-٢٥</a:t>
            </a:r>
          </a:p>
        </p:txBody>
      </p:sp>
      <p:sp>
        <p:nvSpPr>
          <p:cNvPr id="972" name="AutoShape 17"/>
          <p:cNvSpPr/>
          <p:nvPr/>
        </p:nvSpPr>
        <p:spPr>
          <a:xfrm>
            <a:off x="8007350" y="3473450"/>
            <a:ext cx="730250" cy="495300"/>
          </a:xfrm>
          <a:prstGeom prst="roundRect">
            <a:avLst>
              <a:gd name="adj" fmla="val 16667"/>
            </a:avLst>
          </a:prstGeom>
          <a:solidFill>
            <a:srgbClr val="FFFF00"/>
          </a:solidFill>
          <a:ln w="38100">
            <a:solidFill>
              <a:srgbClr val="1A0004"/>
            </a:solidFill>
          </a:ln>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sp>
        <p:nvSpPr>
          <p:cNvPr id="973" name="Rectangle 18"/>
          <p:cNvSpPr/>
          <p:nvPr/>
        </p:nvSpPr>
        <p:spPr>
          <a:xfrm>
            <a:off x="8005760" y="3684587"/>
            <a:ext cx="952503" cy="984253"/>
          </a:xfrm>
          <a:prstGeom prst="rect">
            <a:avLst/>
          </a:prstGeom>
          <a:solidFill>
            <a:srgbClr val="FFFF00"/>
          </a:solidFill>
          <a:ln w="38100">
            <a:solidFill>
              <a:srgbClr val="000000"/>
            </a:solidFill>
            <a:miter/>
          </a:ln>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sp>
        <p:nvSpPr>
          <p:cNvPr id="974" name="Line 19"/>
          <p:cNvSpPr/>
          <p:nvPr/>
        </p:nvSpPr>
        <p:spPr>
          <a:xfrm>
            <a:off x="8037510" y="4062412"/>
            <a:ext cx="863603" cy="3"/>
          </a:xfrm>
          <a:prstGeom prst="line">
            <a:avLst/>
          </a:prstGeom>
          <a:ln w="12700">
            <a:solidFill>
              <a:srgbClr val="000000"/>
            </a:solidFill>
          </a:ln>
        </p:spPr>
        <p:txBody>
          <a:bodyPr lIns="45718" tIns="45718" rIns="45718" bIns="45718"/>
          <a:lstStyle/>
          <a:p>
            <a:endParaRPr/>
          </a:p>
        </p:txBody>
      </p:sp>
      <p:sp>
        <p:nvSpPr>
          <p:cNvPr id="975" name="Line 20"/>
          <p:cNvSpPr/>
          <p:nvPr/>
        </p:nvSpPr>
        <p:spPr>
          <a:xfrm>
            <a:off x="8043860" y="4202112"/>
            <a:ext cx="863603" cy="3"/>
          </a:xfrm>
          <a:prstGeom prst="line">
            <a:avLst/>
          </a:prstGeom>
          <a:ln w="12700">
            <a:solidFill>
              <a:srgbClr val="000000"/>
            </a:solidFill>
          </a:ln>
        </p:spPr>
        <p:txBody>
          <a:bodyPr lIns="45718" tIns="45718" rIns="45718" bIns="45718"/>
          <a:lstStyle/>
          <a:p>
            <a:endParaRPr/>
          </a:p>
        </p:txBody>
      </p:sp>
      <p:sp>
        <p:nvSpPr>
          <p:cNvPr id="976" name="Line 21"/>
          <p:cNvSpPr/>
          <p:nvPr/>
        </p:nvSpPr>
        <p:spPr>
          <a:xfrm>
            <a:off x="8056560" y="4341812"/>
            <a:ext cx="863603" cy="3"/>
          </a:xfrm>
          <a:prstGeom prst="line">
            <a:avLst/>
          </a:prstGeom>
          <a:ln w="12700">
            <a:solidFill>
              <a:srgbClr val="000000"/>
            </a:solidFill>
          </a:ln>
        </p:spPr>
        <p:txBody>
          <a:bodyPr lIns="45718" tIns="45718" rIns="45718" bIns="45718"/>
          <a:lstStyle/>
          <a:p>
            <a:endParaRPr/>
          </a:p>
        </p:txBody>
      </p:sp>
      <p:sp>
        <p:nvSpPr>
          <p:cNvPr id="977" name="Line 22"/>
          <p:cNvSpPr/>
          <p:nvPr/>
        </p:nvSpPr>
        <p:spPr>
          <a:xfrm>
            <a:off x="8056560" y="4494212"/>
            <a:ext cx="863603" cy="3"/>
          </a:xfrm>
          <a:prstGeom prst="line">
            <a:avLst/>
          </a:prstGeom>
          <a:ln w="12700">
            <a:solidFill>
              <a:srgbClr val="000000"/>
            </a:solidFill>
          </a:ln>
        </p:spPr>
        <p:txBody>
          <a:bodyPr lIns="45718" tIns="45718" rIns="45718" bIns="45718"/>
          <a:lstStyle/>
          <a:p>
            <a:endParaRPr/>
          </a:p>
        </p:txBody>
      </p:sp>
      <p:sp>
        <p:nvSpPr>
          <p:cNvPr id="978" name="Line 23"/>
          <p:cNvSpPr/>
          <p:nvPr/>
        </p:nvSpPr>
        <p:spPr>
          <a:xfrm>
            <a:off x="8043860" y="4633912"/>
            <a:ext cx="876303" cy="3"/>
          </a:xfrm>
          <a:prstGeom prst="line">
            <a:avLst/>
          </a:prstGeom>
          <a:ln w="12700">
            <a:solidFill>
              <a:srgbClr val="000000"/>
            </a:solidFill>
          </a:ln>
        </p:spPr>
        <p:txBody>
          <a:bodyPr lIns="45718" tIns="45718" rIns="45718" bIns="45718"/>
          <a:lstStyle/>
          <a:p>
            <a:endParaRPr/>
          </a:p>
        </p:txBody>
      </p:sp>
      <p:sp>
        <p:nvSpPr>
          <p:cNvPr id="979" name="Text Box 24"/>
          <p:cNvSpPr txBox="1"/>
          <p:nvPr/>
        </p:nvSpPr>
        <p:spPr>
          <a:xfrm>
            <a:off x="8080374" y="3428998"/>
            <a:ext cx="386904" cy="27292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a:spAutoFit/>
          </a:bodyPr>
          <a:lstStyle>
            <a:lvl1pPr rtl="1">
              <a:defRPr sz="1200">
                <a:solidFill>
                  <a:srgbClr val="000000"/>
                </a:solidFill>
                <a:latin typeface="Times New Roman"/>
                <a:ea typeface="Times New Roman"/>
                <a:cs typeface="Times New Roman"/>
                <a:sym typeface="Times New Roman"/>
              </a:defRPr>
            </a:lvl1pPr>
          </a:lstStyle>
          <a:p>
            <a:r>
              <a:t>يسوع</a:t>
            </a:r>
          </a:p>
        </p:txBody>
      </p:sp>
      <p:sp>
        <p:nvSpPr>
          <p:cNvPr id="980" name="Rectangle 25"/>
          <p:cNvSpPr/>
          <p:nvPr/>
        </p:nvSpPr>
        <p:spPr>
          <a:xfrm>
            <a:off x="8253410" y="3929062"/>
            <a:ext cx="609603" cy="114303"/>
          </a:xfrm>
          <a:prstGeom prst="rect">
            <a:avLst/>
          </a:prstGeom>
          <a:solidFill>
            <a:srgbClr val="FFFF00"/>
          </a:solidFill>
          <a:ln w="12700">
            <a:miter lim="400000"/>
          </a:ln>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sp>
        <p:nvSpPr>
          <p:cNvPr id="981" name="Line 26"/>
          <p:cNvSpPr/>
          <p:nvPr/>
        </p:nvSpPr>
        <p:spPr>
          <a:xfrm>
            <a:off x="8037510" y="3795712"/>
            <a:ext cx="863603" cy="3"/>
          </a:xfrm>
          <a:prstGeom prst="line">
            <a:avLst/>
          </a:prstGeom>
          <a:ln w="12700">
            <a:solidFill>
              <a:srgbClr val="000000"/>
            </a:solidFill>
          </a:ln>
        </p:spPr>
        <p:txBody>
          <a:bodyPr lIns="45718" tIns="45718" rIns="45718" bIns="45718"/>
          <a:lstStyle/>
          <a:p>
            <a:endParaRPr/>
          </a:p>
        </p:txBody>
      </p:sp>
      <p:sp>
        <p:nvSpPr>
          <p:cNvPr id="982" name="Line 27"/>
          <p:cNvSpPr/>
          <p:nvPr/>
        </p:nvSpPr>
        <p:spPr>
          <a:xfrm>
            <a:off x="8037510" y="3929062"/>
            <a:ext cx="863603" cy="3"/>
          </a:xfrm>
          <a:prstGeom prst="line">
            <a:avLst/>
          </a:prstGeom>
          <a:ln w="12700">
            <a:solidFill>
              <a:srgbClr val="000000"/>
            </a:solidFill>
          </a:ln>
        </p:spPr>
        <p:txBody>
          <a:bodyPr lIns="45718" tIns="45718" rIns="45718" bIns="45718"/>
          <a:lstStyle/>
          <a:p>
            <a:endParaRPr/>
          </a:p>
        </p:txBody>
      </p:sp>
      <p:sp>
        <p:nvSpPr>
          <p:cNvPr id="983" name="Rectangle 28"/>
          <p:cNvSpPr/>
          <p:nvPr/>
        </p:nvSpPr>
        <p:spPr>
          <a:xfrm>
            <a:off x="8026400" y="3648075"/>
            <a:ext cx="504825" cy="95250"/>
          </a:xfrm>
          <a:prstGeom prst="rect">
            <a:avLst/>
          </a:prstGeom>
          <a:solidFill>
            <a:srgbClr val="FFFF00"/>
          </a:solidFill>
          <a:ln w="12700">
            <a:miter lim="400000"/>
          </a:ln>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sp>
        <p:nvSpPr>
          <p:cNvPr id="984" name="Rectangle 29"/>
          <p:cNvSpPr/>
          <p:nvPr/>
        </p:nvSpPr>
        <p:spPr>
          <a:xfrm>
            <a:off x="8213725" y="3635375"/>
            <a:ext cx="504825" cy="95250"/>
          </a:xfrm>
          <a:prstGeom prst="rect">
            <a:avLst/>
          </a:prstGeom>
          <a:solidFill>
            <a:srgbClr val="FFFF00"/>
          </a:solidFill>
          <a:ln w="12700">
            <a:miter lim="400000"/>
          </a:ln>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sp>
        <p:nvSpPr>
          <p:cNvPr id="985" name="Text Box 30"/>
          <p:cNvSpPr txBox="1"/>
          <p:nvPr/>
        </p:nvSpPr>
        <p:spPr>
          <a:xfrm>
            <a:off x="8274049" y="3614737"/>
            <a:ext cx="383479" cy="2541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a:spAutoFit/>
          </a:bodyPr>
          <a:lstStyle>
            <a:lvl1pPr rtl="1">
              <a:defRPr sz="1000" i="1">
                <a:solidFill>
                  <a:srgbClr val="000000"/>
                </a:solidFill>
                <a:effectLst>
                  <a:outerShdw blurRad="12700" dist="25400" dir="2700000" rotWithShape="0">
                    <a:srgbClr val="FFFFFF"/>
                  </a:outerShdw>
                </a:effectLst>
              </a:defRPr>
            </a:lvl1pPr>
          </a:lstStyle>
          <a:p>
            <a:r>
              <a:t>حياة </a:t>
            </a:r>
          </a:p>
        </p:txBody>
      </p:sp>
      <p:sp>
        <p:nvSpPr>
          <p:cNvPr id="986" name="Text Box 31"/>
          <p:cNvSpPr txBox="1"/>
          <p:nvPr/>
        </p:nvSpPr>
        <p:spPr>
          <a:xfrm>
            <a:off x="8757115" y="63817"/>
            <a:ext cx="180039" cy="4470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lvl1pPr algn="ctr">
              <a:spcBef>
                <a:spcPts val="1200"/>
              </a:spcBef>
              <a:defRPr sz="2000" b="0">
                <a:solidFill>
                  <a:srgbClr val="FFA27C"/>
                </a:solidFill>
                <a:latin typeface="Comic Sans MS"/>
                <a:ea typeface="Comic Sans MS"/>
                <a:cs typeface="Comic Sans MS"/>
                <a:sym typeface="Comic Sans MS"/>
              </a:defRPr>
            </a:lvl1pPr>
          </a:lstStyle>
          <a:p>
            <a:r>
              <a:t> </a:t>
            </a:r>
          </a:p>
        </p:txBody>
      </p:sp>
      <p:sp>
        <p:nvSpPr>
          <p:cNvPr id="987" name="Text Box 32"/>
          <p:cNvSpPr txBox="1"/>
          <p:nvPr/>
        </p:nvSpPr>
        <p:spPr>
          <a:xfrm>
            <a:off x="0" y="382039"/>
            <a:ext cx="4548188" cy="723404"/>
          </a:xfrm>
          <a:prstGeom prst="rect">
            <a:avLst/>
          </a:prstGeom>
          <a:solidFill>
            <a:schemeClr val="accent1"/>
          </a:solidFill>
          <a:ln w="57150">
            <a:solidFill>
              <a:srgbClr val="FFFF00"/>
            </a:solidFill>
            <a:miter/>
          </a:ln>
          <a:effectLst>
            <a:outerShdw blurRad="63500" dist="71842"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spAutoFit/>
          </a:bodyPr>
          <a:lstStyle>
            <a:lvl1pPr algn="ctr" rtl="1">
              <a:spcBef>
                <a:spcPts val="1900"/>
              </a:spcBef>
              <a:defRPr sz="3200">
                <a:solidFill>
                  <a:srgbClr val="FFFF00"/>
                </a:solidFill>
                <a:latin typeface="Comic Sans MS"/>
                <a:ea typeface="Comic Sans MS"/>
                <a:cs typeface="Comic Sans MS"/>
                <a:sym typeface="Comic Sans MS"/>
              </a:defRPr>
            </a:lvl1pPr>
          </a:lstStyle>
          <a:p>
            <a:r>
              <a:t>الدارسة المساعدة # ٧ </a:t>
            </a:r>
          </a:p>
        </p:txBody>
      </p:sp>
      <p:sp>
        <p:nvSpPr>
          <p:cNvPr id="988" name="Oval 33"/>
          <p:cNvSpPr/>
          <p:nvPr/>
        </p:nvSpPr>
        <p:spPr>
          <a:xfrm>
            <a:off x="1237456" y="4980938"/>
            <a:ext cx="2047876" cy="395291"/>
          </a:xfrm>
          <a:prstGeom prst="ellipse">
            <a:avLst/>
          </a:prstGeom>
          <a:ln w="57150">
            <a:solidFill>
              <a:srgbClr val="FFFFFF"/>
            </a:solidFill>
          </a:ln>
          <a:effectLst>
            <a:outerShdw blurRad="63500" dist="71842" dir="2700000" rotWithShape="0">
              <a:srgbClr val="1A0004">
                <a:alpha val="74996"/>
              </a:srgbClr>
            </a:outerShdw>
          </a:effectLst>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sp>
        <p:nvSpPr>
          <p:cNvPr id="989" name="Text Box 34"/>
          <p:cNvSpPr txBox="1"/>
          <p:nvPr/>
        </p:nvSpPr>
        <p:spPr>
          <a:xfrm>
            <a:off x="8130177" y="6501129"/>
            <a:ext cx="259166" cy="2692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lvl1pPr algn="ctr">
              <a:defRPr sz="1000">
                <a:solidFill>
                  <a:srgbClr val="FFFFFF"/>
                </a:solidFill>
                <a:effectLst>
                  <a:outerShdw blurRad="12700" dist="25400" dir="2700000" rotWithShape="0">
                    <a:srgbClr val="000000"/>
                  </a:outerShdw>
                </a:effectLst>
                <a:latin typeface="Comic Sans MS"/>
                <a:ea typeface="Comic Sans MS"/>
                <a:cs typeface="Comic Sans MS"/>
                <a:sym typeface="Comic Sans MS"/>
              </a:defRPr>
            </a:lvl1pPr>
          </a:lstStyle>
          <a:p>
            <a:r>
              <a:t>09</a:t>
            </a:r>
          </a:p>
        </p:txBody>
      </p:sp>
      <p:sp>
        <p:nvSpPr>
          <p:cNvPr id="990" name="Text Box 35"/>
          <p:cNvSpPr txBox="1"/>
          <p:nvPr/>
        </p:nvSpPr>
        <p:spPr>
          <a:xfrm>
            <a:off x="7034417" y="6288516"/>
            <a:ext cx="1552160" cy="26425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lvl1pPr algn="ctr">
              <a:spcBef>
                <a:spcPts val="700"/>
              </a:spcBef>
              <a:defRPr sz="1200">
                <a:solidFill>
                  <a:srgbClr val="FFFFFF"/>
                </a:solidFill>
                <a:latin typeface="Arial"/>
                <a:ea typeface="Arial"/>
                <a:cs typeface="Arial"/>
                <a:sym typeface="Arial"/>
              </a:defRPr>
            </a:lvl1pPr>
          </a:lstStyle>
          <a:p>
            <a:r>
              <a:t>Handbook pg. 39-41</a:t>
            </a:r>
          </a:p>
        </p:txBody>
      </p:sp>
      <p:sp>
        <p:nvSpPr>
          <p:cNvPr id="991" name="Text Box 36"/>
          <p:cNvSpPr txBox="1"/>
          <p:nvPr/>
        </p:nvSpPr>
        <p:spPr>
          <a:xfrm>
            <a:off x="8602880" y="6428104"/>
            <a:ext cx="228160" cy="3835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lvl1pPr algn="ctr">
              <a:spcBef>
                <a:spcPts val="900"/>
              </a:spcBef>
              <a:defRPr sz="1600">
                <a:solidFill>
                  <a:srgbClr val="FFFFFF"/>
                </a:solidFill>
                <a:latin typeface="Comic Sans MS"/>
                <a:ea typeface="Comic Sans MS"/>
                <a:cs typeface="Comic Sans MS"/>
                <a:sym typeface="Comic Sans MS"/>
              </a:defRPr>
            </a:lvl1pPr>
          </a:lstStyle>
          <a:p>
            <a:r>
              <a:t>1</a:t>
            </a: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a14="http://schemas.microsoft.com/office/drawing/2010/main" xmlns:m="http://schemas.openxmlformats.org/officeDocument/2006/math"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grpId="1" nodeType="afterEffect">
                                  <p:stCondLst>
                                    <p:cond delay="0"/>
                                  </p:stCondLst>
                                  <p:iterate>
                                    <p:tmAbs val="0"/>
                                  </p:iterate>
                                  <p:childTnLst>
                                    <p:set>
                                      <p:cBhvr>
                                        <p:cTn id="6" fill="hold"/>
                                        <p:tgtEl>
                                          <p:spTgt spid="987"/>
                                        </p:tgtEl>
                                        <p:attrNameLst>
                                          <p:attrName>style.visibility</p:attrName>
                                        </p:attrNameLst>
                                      </p:cBhvr>
                                      <p:to>
                                        <p:strVal val="visible"/>
                                      </p:to>
                                    </p:set>
                                    <p:anim calcmode="lin" valueType="num">
                                      <p:cBhvr>
                                        <p:cTn id="7" dur="1000" fill="hold"/>
                                        <p:tgtEl>
                                          <p:spTgt spid="987"/>
                                        </p:tgtEl>
                                        <p:attrNameLst>
                                          <p:attrName>ppt_x</p:attrName>
                                        </p:attrNameLst>
                                      </p:cBhvr>
                                      <p:tavLst>
                                        <p:tav tm="0">
                                          <p:val>
                                            <p:strVal val="0-#ppt_w/2"/>
                                          </p:val>
                                        </p:tav>
                                        <p:tav tm="100000">
                                          <p:val>
                                            <p:strVal val="#ppt_x"/>
                                          </p:val>
                                        </p:tav>
                                      </p:tavLst>
                                    </p:anim>
                                    <p:anim calcmode="lin" valueType="num">
                                      <p:cBhvr>
                                        <p:cTn id="8" dur="1000" fill="hold"/>
                                        <p:tgtEl>
                                          <p:spTgt spid="98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2" nodeType="clickEffect">
                                  <p:stCondLst>
                                    <p:cond delay="0"/>
                                  </p:stCondLst>
                                  <p:iterate>
                                    <p:tmAbs val="0"/>
                                  </p:iterate>
                                  <p:childTnLst>
                                    <p:set>
                                      <p:cBhvr>
                                        <p:cTn id="12" fill="hold"/>
                                        <p:tgtEl>
                                          <p:spTgt spid="988"/>
                                        </p:tgtEl>
                                        <p:attrNameLst>
                                          <p:attrName>style.visibility</p:attrName>
                                        </p:attrNameLst>
                                      </p:cBhvr>
                                      <p:to>
                                        <p:strVal val="visible"/>
                                      </p:to>
                                    </p:set>
                                    <p:anim calcmode="lin" valueType="num">
                                      <p:cBhvr>
                                        <p:cTn id="13" dur="1000" fill="hold"/>
                                        <p:tgtEl>
                                          <p:spTgt spid="988"/>
                                        </p:tgtEl>
                                        <p:attrNameLst>
                                          <p:attrName>ppt_w</p:attrName>
                                        </p:attrNameLst>
                                      </p:cBhvr>
                                      <p:tavLst>
                                        <p:tav tm="0">
                                          <p:val>
                                            <p:fltVal val="0"/>
                                          </p:val>
                                        </p:tav>
                                        <p:tav tm="100000">
                                          <p:val>
                                            <p:strVal val="#ppt_w"/>
                                          </p:val>
                                        </p:tav>
                                      </p:tavLst>
                                    </p:anim>
                                    <p:anim calcmode="lin" valueType="num">
                                      <p:cBhvr>
                                        <p:cTn id="14" dur="1000" fill="hold"/>
                                        <p:tgtEl>
                                          <p:spTgt spid="98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7" grpId="1" animBg="1" advAuto="0"/>
      <p:bldP spid="988" grpId="2" animBg="1" advAuto="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5" name="Text Box 1"/>
          <p:cNvSpPr txBox="1"/>
          <p:nvPr/>
        </p:nvSpPr>
        <p:spPr>
          <a:xfrm>
            <a:off x="666750" y="160335"/>
            <a:ext cx="660400" cy="1435101"/>
          </a:xfrm>
          <a:prstGeom prst="rect">
            <a:avLst/>
          </a:prstGeom>
          <a:ln w="12700">
            <a:miter lim="400000"/>
          </a:ln>
          <a:effectLst>
            <a:outerShdw blurRad="63500" dist="107762"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a:spAutoFit/>
          </a:bodyPr>
          <a:lstStyle>
            <a:lvl1pPr>
              <a:spcBef>
                <a:spcPts val="5200"/>
              </a:spcBef>
              <a:defRPr sz="8800" b="0">
                <a:solidFill>
                  <a:srgbClr val="FFD34A"/>
                </a:solidFill>
                <a:latin typeface="+mn-lt"/>
                <a:ea typeface="+mn-ea"/>
                <a:cs typeface="+mn-cs"/>
                <a:sym typeface="Times Roman"/>
              </a:defRPr>
            </a:lvl1pPr>
          </a:lstStyle>
          <a:p>
            <a:r>
              <a:t>7</a:t>
            </a:r>
          </a:p>
        </p:txBody>
      </p:sp>
      <p:sp>
        <p:nvSpPr>
          <p:cNvPr id="996" name="Line 2"/>
          <p:cNvSpPr/>
          <p:nvPr/>
        </p:nvSpPr>
        <p:spPr>
          <a:xfrm>
            <a:off x="896937" y="838200"/>
            <a:ext cx="298453" cy="0"/>
          </a:xfrm>
          <a:prstGeom prst="line">
            <a:avLst/>
          </a:prstGeom>
          <a:ln w="50800">
            <a:solidFill>
              <a:srgbClr val="FFD34A"/>
            </a:solidFill>
          </a:ln>
          <a:effectLst>
            <a:outerShdw blurRad="63500" dist="107762" dir="2700000" rotWithShape="0">
              <a:srgbClr val="1A0004">
                <a:alpha val="74996"/>
              </a:srgbClr>
            </a:outerShdw>
          </a:effectLst>
        </p:spPr>
        <p:txBody>
          <a:bodyPr lIns="45718" tIns="45718" rIns="45718" bIns="45718"/>
          <a:lstStyle/>
          <a:p>
            <a:endParaRPr/>
          </a:p>
        </p:txBody>
      </p:sp>
      <p:sp>
        <p:nvSpPr>
          <p:cNvPr id="997" name="Text Box 3"/>
          <p:cNvSpPr txBox="1"/>
          <p:nvPr/>
        </p:nvSpPr>
        <p:spPr>
          <a:xfrm>
            <a:off x="1836735" y="0"/>
            <a:ext cx="3232154" cy="3397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rtl="1">
              <a:spcBef>
                <a:spcPts val="800"/>
              </a:spcBef>
              <a:defRPr sz="1400">
                <a:solidFill>
                  <a:srgbClr val="FFFFFF"/>
                </a:solidFill>
                <a:latin typeface="Comic Sans MS"/>
                <a:ea typeface="Comic Sans MS"/>
                <a:cs typeface="Comic Sans MS"/>
                <a:sym typeface="Comic Sans MS"/>
              </a:defRPr>
            </a:lvl1pPr>
          </a:lstStyle>
          <a:p>
            <a:r>
              <a:t>يوحنا ٢:١٣-٢٥</a:t>
            </a:r>
          </a:p>
        </p:txBody>
      </p:sp>
      <p:sp>
        <p:nvSpPr>
          <p:cNvPr id="998" name="Text Box 4"/>
          <p:cNvSpPr txBox="1"/>
          <p:nvPr/>
        </p:nvSpPr>
        <p:spPr>
          <a:xfrm>
            <a:off x="8757115" y="63817"/>
            <a:ext cx="180039" cy="4470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lvl1pPr algn="ctr">
              <a:spcBef>
                <a:spcPts val="1200"/>
              </a:spcBef>
              <a:defRPr sz="2000" b="0">
                <a:solidFill>
                  <a:srgbClr val="FFA27C"/>
                </a:solidFill>
                <a:latin typeface="Comic Sans MS"/>
                <a:ea typeface="Comic Sans MS"/>
                <a:cs typeface="Comic Sans MS"/>
                <a:sym typeface="Comic Sans MS"/>
              </a:defRPr>
            </a:lvl1pPr>
          </a:lstStyle>
          <a:p>
            <a:r>
              <a:t> </a:t>
            </a:r>
          </a:p>
        </p:txBody>
      </p:sp>
      <p:sp>
        <p:nvSpPr>
          <p:cNvPr id="999" name="Text Box 5"/>
          <p:cNvSpPr txBox="1"/>
          <p:nvPr/>
        </p:nvSpPr>
        <p:spPr>
          <a:xfrm>
            <a:off x="8130177" y="6501129"/>
            <a:ext cx="259166" cy="2692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lvl1pPr algn="ctr">
              <a:defRPr sz="1000">
                <a:solidFill>
                  <a:srgbClr val="FFFFFF"/>
                </a:solidFill>
                <a:effectLst>
                  <a:outerShdw blurRad="12700" dist="25400" dir="2700000" rotWithShape="0">
                    <a:srgbClr val="000000"/>
                  </a:outerShdw>
                </a:effectLst>
                <a:latin typeface="Comic Sans MS"/>
                <a:ea typeface="Comic Sans MS"/>
                <a:cs typeface="Comic Sans MS"/>
                <a:sym typeface="Comic Sans MS"/>
              </a:defRPr>
            </a:lvl1pPr>
          </a:lstStyle>
          <a:p>
            <a:r>
              <a:t>10</a:t>
            </a:r>
          </a:p>
        </p:txBody>
      </p:sp>
      <p:sp>
        <p:nvSpPr>
          <p:cNvPr id="1000" name="Text Box 6"/>
          <p:cNvSpPr txBox="1"/>
          <p:nvPr/>
        </p:nvSpPr>
        <p:spPr>
          <a:xfrm>
            <a:off x="7034417" y="6288516"/>
            <a:ext cx="1552160" cy="26425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lvl1pPr algn="ctr">
              <a:spcBef>
                <a:spcPts val="700"/>
              </a:spcBef>
              <a:defRPr sz="1200">
                <a:solidFill>
                  <a:srgbClr val="FFFFFF"/>
                </a:solidFill>
                <a:latin typeface="Arial"/>
                <a:ea typeface="Arial"/>
                <a:cs typeface="Arial"/>
                <a:sym typeface="Arial"/>
              </a:defRPr>
            </a:lvl1pPr>
          </a:lstStyle>
          <a:p>
            <a:r>
              <a:t>Handbook pg. 39-41</a:t>
            </a:r>
          </a:p>
        </p:txBody>
      </p:sp>
      <p:pic>
        <p:nvPicPr>
          <p:cNvPr id="1001" name="Picture 7" descr="Picture 7"/>
          <p:cNvPicPr>
            <a:picLocks noChangeAspect="1"/>
          </p:cNvPicPr>
          <p:nvPr/>
        </p:nvPicPr>
        <p:blipFill>
          <a:blip r:embed="rId3"/>
          <a:stretch>
            <a:fillRect/>
          </a:stretch>
        </p:blipFill>
        <p:spPr>
          <a:xfrm>
            <a:off x="635000" y="601662"/>
            <a:ext cx="7912100" cy="5700713"/>
          </a:xfrm>
          <a:prstGeom prst="rect">
            <a:avLst/>
          </a:prstGeom>
          <a:ln w="76200">
            <a:solidFill>
              <a:schemeClr val="accent2"/>
            </a:solidFill>
            <a:miter/>
          </a:ln>
        </p:spPr>
      </p:pic>
      <p:sp>
        <p:nvSpPr>
          <p:cNvPr id="1002" name="AutoShape 8"/>
          <p:cNvSpPr/>
          <p:nvPr/>
        </p:nvSpPr>
        <p:spPr>
          <a:xfrm>
            <a:off x="8007350" y="3473450"/>
            <a:ext cx="730250" cy="495300"/>
          </a:xfrm>
          <a:prstGeom prst="roundRect">
            <a:avLst>
              <a:gd name="adj" fmla="val 16667"/>
            </a:avLst>
          </a:prstGeom>
          <a:solidFill>
            <a:srgbClr val="FFFF00"/>
          </a:solidFill>
          <a:ln w="38100">
            <a:solidFill>
              <a:srgbClr val="1A0004"/>
            </a:solidFill>
          </a:ln>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sp>
        <p:nvSpPr>
          <p:cNvPr id="1003" name="Rectangle 9"/>
          <p:cNvSpPr/>
          <p:nvPr/>
        </p:nvSpPr>
        <p:spPr>
          <a:xfrm>
            <a:off x="8005760" y="3684587"/>
            <a:ext cx="952503" cy="984253"/>
          </a:xfrm>
          <a:prstGeom prst="rect">
            <a:avLst/>
          </a:prstGeom>
          <a:solidFill>
            <a:srgbClr val="FFFF00"/>
          </a:solidFill>
          <a:ln w="38100">
            <a:solidFill>
              <a:srgbClr val="000000"/>
            </a:solidFill>
            <a:miter/>
          </a:ln>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sp>
        <p:nvSpPr>
          <p:cNvPr id="1004" name="Line 10"/>
          <p:cNvSpPr/>
          <p:nvPr/>
        </p:nvSpPr>
        <p:spPr>
          <a:xfrm>
            <a:off x="8037510" y="4062412"/>
            <a:ext cx="863603" cy="3"/>
          </a:xfrm>
          <a:prstGeom prst="line">
            <a:avLst/>
          </a:prstGeom>
          <a:ln w="12700">
            <a:solidFill>
              <a:srgbClr val="000000"/>
            </a:solidFill>
          </a:ln>
        </p:spPr>
        <p:txBody>
          <a:bodyPr lIns="45718" tIns="45718" rIns="45718" bIns="45718"/>
          <a:lstStyle/>
          <a:p>
            <a:endParaRPr/>
          </a:p>
        </p:txBody>
      </p:sp>
      <p:sp>
        <p:nvSpPr>
          <p:cNvPr id="1005" name="Line 11"/>
          <p:cNvSpPr/>
          <p:nvPr/>
        </p:nvSpPr>
        <p:spPr>
          <a:xfrm>
            <a:off x="8043860" y="4202112"/>
            <a:ext cx="863603" cy="3"/>
          </a:xfrm>
          <a:prstGeom prst="line">
            <a:avLst/>
          </a:prstGeom>
          <a:ln w="12700">
            <a:solidFill>
              <a:srgbClr val="000000"/>
            </a:solidFill>
          </a:ln>
        </p:spPr>
        <p:txBody>
          <a:bodyPr lIns="45718" tIns="45718" rIns="45718" bIns="45718"/>
          <a:lstStyle/>
          <a:p>
            <a:endParaRPr/>
          </a:p>
        </p:txBody>
      </p:sp>
      <p:sp>
        <p:nvSpPr>
          <p:cNvPr id="1006" name="Line 12"/>
          <p:cNvSpPr/>
          <p:nvPr/>
        </p:nvSpPr>
        <p:spPr>
          <a:xfrm>
            <a:off x="8056560" y="4341812"/>
            <a:ext cx="863603" cy="3"/>
          </a:xfrm>
          <a:prstGeom prst="line">
            <a:avLst/>
          </a:prstGeom>
          <a:ln w="12700">
            <a:solidFill>
              <a:srgbClr val="000000"/>
            </a:solidFill>
          </a:ln>
        </p:spPr>
        <p:txBody>
          <a:bodyPr lIns="45718" tIns="45718" rIns="45718" bIns="45718"/>
          <a:lstStyle/>
          <a:p>
            <a:endParaRPr/>
          </a:p>
        </p:txBody>
      </p:sp>
      <p:sp>
        <p:nvSpPr>
          <p:cNvPr id="1007" name="Line 13"/>
          <p:cNvSpPr/>
          <p:nvPr/>
        </p:nvSpPr>
        <p:spPr>
          <a:xfrm>
            <a:off x="8056560" y="4494212"/>
            <a:ext cx="863603" cy="3"/>
          </a:xfrm>
          <a:prstGeom prst="line">
            <a:avLst/>
          </a:prstGeom>
          <a:ln w="12700">
            <a:solidFill>
              <a:srgbClr val="000000"/>
            </a:solidFill>
          </a:ln>
        </p:spPr>
        <p:txBody>
          <a:bodyPr lIns="45718" tIns="45718" rIns="45718" bIns="45718"/>
          <a:lstStyle/>
          <a:p>
            <a:endParaRPr/>
          </a:p>
        </p:txBody>
      </p:sp>
      <p:sp>
        <p:nvSpPr>
          <p:cNvPr id="1008" name="Line 14"/>
          <p:cNvSpPr/>
          <p:nvPr/>
        </p:nvSpPr>
        <p:spPr>
          <a:xfrm>
            <a:off x="8043860" y="4633912"/>
            <a:ext cx="876303" cy="3"/>
          </a:xfrm>
          <a:prstGeom prst="line">
            <a:avLst/>
          </a:prstGeom>
          <a:ln w="12700">
            <a:solidFill>
              <a:srgbClr val="000000"/>
            </a:solidFill>
          </a:ln>
        </p:spPr>
        <p:txBody>
          <a:bodyPr lIns="45718" tIns="45718" rIns="45718" bIns="45718"/>
          <a:lstStyle/>
          <a:p>
            <a:endParaRPr/>
          </a:p>
        </p:txBody>
      </p:sp>
      <p:sp>
        <p:nvSpPr>
          <p:cNvPr id="1009" name="Text Box 15"/>
          <p:cNvSpPr txBox="1"/>
          <p:nvPr/>
        </p:nvSpPr>
        <p:spPr>
          <a:xfrm>
            <a:off x="8080374" y="3428998"/>
            <a:ext cx="386904" cy="27292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a:spAutoFit/>
          </a:bodyPr>
          <a:lstStyle>
            <a:lvl1pPr rtl="1">
              <a:defRPr sz="1200">
                <a:solidFill>
                  <a:srgbClr val="000000"/>
                </a:solidFill>
                <a:latin typeface="Times New Roman"/>
                <a:ea typeface="Times New Roman"/>
                <a:cs typeface="Times New Roman"/>
                <a:sym typeface="Times New Roman"/>
              </a:defRPr>
            </a:lvl1pPr>
          </a:lstStyle>
          <a:p>
            <a:r>
              <a:t>يسوع</a:t>
            </a:r>
          </a:p>
        </p:txBody>
      </p:sp>
      <p:sp>
        <p:nvSpPr>
          <p:cNvPr id="1010" name="Rectangle 16"/>
          <p:cNvSpPr/>
          <p:nvPr/>
        </p:nvSpPr>
        <p:spPr>
          <a:xfrm>
            <a:off x="8253410" y="3929062"/>
            <a:ext cx="609603" cy="114303"/>
          </a:xfrm>
          <a:prstGeom prst="rect">
            <a:avLst/>
          </a:prstGeom>
          <a:solidFill>
            <a:srgbClr val="FFFF00"/>
          </a:solidFill>
          <a:ln w="12700">
            <a:miter lim="400000"/>
          </a:ln>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sp>
        <p:nvSpPr>
          <p:cNvPr id="1011" name="Line 17"/>
          <p:cNvSpPr/>
          <p:nvPr/>
        </p:nvSpPr>
        <p:spPr>
          <a:xfrm>
            <a:off x="8037510" y="3795712"/>
            <a:ext cx="863603" cy="3"/>
          </a:xfrm>
          <a:prstGeom prst="line">
            <a:avLst/>
          </a:prstGeom>
          <a:ln w="12700">
            <a:solidFill>
              <a:srgbClr val="000000"/>
            </a:solidFill>
          </a:ln>
        </p:spPr>
        <p:txBody>
          <a:bodyPr lIns="45718" tIns="45718" rIns="45718" bIns="45718"/>
          <a:lstStyle/>
          <a:p>
            <a:endParaRPr/>
          </a:p>
        </p:txBody>
      </p:sp>
      <p:sp>
        <p:nvSpPr>
          <p:cNvPr id="1012" name="Line 18"/>
          <p:cNvSpPr/>
          <p:nvPr/>
        </p:nvSpPr>
        <p:spPr>
          <a:xfrm>
            <a:off x="8037510" y="3929062"/>
            <a:ext cx="863603" cy="3"/>
          </a:xfrm>
          <a:prstGeom prst="line">
            <a:avLst/>
          </a:prstGeom>
          <a:ln w="12700">
            <a:solidFill>
              <a:srgbClr val="000000"/>
            </a:solidFill>
          </a:ln>
        </p:spPr>
        <p:txBody>
          <a:bodyPr lIns="45718" tIns="45718" rIns="45718" bIns="45718"/>
          <a:lstStyle/>
          <a:p>
            <a:endParaRPr/>
          </a:p>
        </p:txBody>
      </p:sp>
      <p:sp>
        <p:nvSpPr>
          <p:cNvPr id="1013" name="Rectangle 19"/>
          <p:cNvSpPr/>
          <p:nvPr/>
        </p:nvSpPr>
        <p:spPr>
          <a:xfrm>
            <a:off x="8026400" y="3648075"/>
            <a:ext cx="504825" cy="95250"/>
          </a:xfrm>
          <a:prstGeom prst="rect">
            <a:avLst/>
          </a:prstGeom>
          <a:solidFill>
            <a:srgbClr val="FFFF00"/>
          </a:solidFill>
          <a:ln w="12700">
            <a:miter lim="400000"/>
          </a:ln>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sp>
        <p:nvSpPr>
          <p:cNvPr id="1014" name="Rectangle 20"/>
          <p:cNvSpPr/>
          <p:nvPr/>
        </p:nvSpPr>
        <p:spPr>
          <a:xfrm>
            <a:off x="8213725" y="3635375"/>
            <a:ext cx="504825" cy="95250"/>
          </a:xfrm>
          <a:prstGeom prst="rect">
            <a:avLst/>
          </a:prstGeom>
          <a:solidFill>
            <a:srgbClr val="FFFF00"/>
          </a:solidFill>
          <a:ln w="12700">
            <a:miter lim="400000"/>
          </a:ln>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sp>
        <p:nvSpPr>
          <p:cNvPr id="1015" name="Text Box 21"/>
          <p:cNvSpPr txBox="1"/>
          <p:nvPr/>
        </p:nvSpPr>
        <p:spPr>
          <a:xfrm>
            <a:off x="8274049" y="3614737"/>
            <a:ext cx="348194" cy="2367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a:spAutoFit/>
          </a:bodyPr>
          <a:lstStyle>
            <a:lvl1pPr rtl="1">
              <a:defRPr sz="1000" i="1">
                <a:solidFill>
                  <a:srgbClr val="000000"/>
                </a:solidFill>
                <a:effectLst>
                  <a:outerShdw blurRad="12700" dist="25400" dir="2700000" rotWithShape="0">
                    <a:srgbClr val="FFFFFF"/>
                  </a:outerShdw>
                </a:effectLst>
              </a:defRPr>
            </a:lvl1pPr>
          </a:lstStyle>
          <a:p>
            <a:r>
              <a:t>حياة</a:t>
            </a:r>
          </a:p>
        </p:txBody>
      </p:sp>
      <p:sp>
        <p:nvSpPr>
          <p:cNvPr id="1016" name="Rectangle 22"/>
          <p:cNvSpPr/>
          <p:nvPr/>
        </p:nvSpPr>
        <p:spPr>
          <a:xfrm>
            <a:off x="596900" y="5664200"/>
            <a:ext cx="7962900" cy="660400"/>
          </a:xfrm>
          <a:prstGeom prst="rect">
            <a:avLst/>
          </a:prstGeom>
          <a:solidFill>
            <a:srgbClr val="1A0004">
              <a:alpha val="50193"/>
            </a:srgbClr>
          </a:solidFill>
          <a:ln w="12700">
            <a:miter lim="400000"/>
          </a:ln>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sp>
        <p:nvSpPr>
          <p:cNvPr id="1017" name="Text Box 23"/>
          <p:cNvSpPr txBox="1"/>
          <p:nvPr/>
        </p:nvSpPr>
        <p:spPr>
          <a:xfrm>
            <a:off x="360362" y="5672137"/>
            <a:ext cx="8318501" cy="663718"/>
          </a:xfrm>
          <a:prstGeom prst="rect">
            <a:avLst/>
          </a:prstGeom>
          <a:ln w="12700">
            <a:miter lim="400000"/>
          </a:ln>
          <a:effectLst>
            <a:outerShdw blurRad="63500" dist="107762"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4450" tIns="44450" rIns="44450" bIns="44450">
            <a:spAutoFit/>
          </a:bodyPr>
          <a:lstStyle>
            <a:lvl1pPr algn="ctr" rtl="1">
              <a:spcBef>
                <a:spcPts val="1900"/>
              </a:spcBef>
              <a:defRPr sz="3200">
                <a:solidFill>
                  <a:srgbClr val="FFFF00"/>
                </a:solidFill>
                <a:effectLst>
                  <a:outerShdw blurRad="12700" dist="25400" dir="2700000" rotWithShape="0">
                    <a:srgbClr val="000000"/>
                  </a:outerShdw>
                </a:effectLst>
                <a:latin typeface="Comic Sans MS"/>
                <a:ea typeface="Comic Sans MS"/>
                <a:cs typeface="Comic Sans MS"/>
                <a:sym typeface="Comic Sans MS"/>
              </a:defRPr>
            </a:lvl1pPr>
          </a:lstStyle>
          <a:p>
            <a:r>
              <a:t>معبد هيرودس الكبير في أورشليم</a:t>
            </a: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a14="http://schemas.microsoft.com/office/drawing/2010/main" xmlns:m="http://schemas.openxmlformats.org/officeDocument/2006/math"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1" name="Text Box 1"/>
          <p:cNvSpPr txBox="1"/>
          <p:nvPr/>
        </p:nvSpPr>
        <p:spPr>
          <a:xfrm>
            <a:off x="1836735" y="0"/>
            <a:ext cx="3230565" cy="3397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rtl="1">
              <a:spcBef>
                <a:spcPts val="800"/>
              </a:spcBef>
              <a:defRPr sz="1400">
                <a:solidFill>
                  <a:srgbClr val="FFFFFF"/>
                </a:solidFill>
                <a:latin typeface="Comic Sans MS"/>
                <a:ea typeface="Comic Sans MS"/>
                <a:cs typeface="Comic Sans MS"/>
                <a:sym typeface="Comic Sans MS"/>
              </a:defRPr>
            </a:lvl1pPr>
          </a:lstStyle>
          <a:p>
            <a:r>
              <a:t>يوحنا ٢:١٣-٢٥</a:t>
            </a:r>
          </a:p>
        </p:txBody>
      </p:sp>
      <p:sp>
        <p:nvSpPr>
          <p:cNvPr id="1022" name="Text Box 2"/>
          <p:cNvSpPr txBox="1"/>
          <p:nvPr/>
        </p:nvSpPr>
        <p:spPr>
          <a:xfrm>
            <a:off x="817562" y="5905499"/>
            <a:ext cx="1981201" cy="474272"/>
          </a:xfrm>
          <a:prstGeom prst="rect">
            <a:avLst/>
          </a:prstGeom>
          <a:ln w="12700">
            <a:miter lim="400000"/>
          </a:ln>
          <a:effectLst>
            <a:outerShdw blurRad="63500" dist="38098"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rtl="1">
              <a:spcBef>
                <a:spcPts val="600"/>
              </a:spcBef>
              <a:defRPr sz="1000">
                <a:solidFill>
                  <a:srgbClr val="FFFF00"/>
                </a:solidFill>
                <a:latin typeface="Comic Sans MS"/>
                <a:ea typeface="Comic Sans MS"/>
                <a:cs typeface="Comic Sans MS"/>
                <a:sym typeface="Comic Sans MS"/>
              </a:defRPr>
            </a:lvl1pPr>
          </a:lstStyle>
          <a:p>
            <a:r>
              <a:t>الموقع الشرفي:                فندق هولي لاند ـ اورشليم </a:t>
            </a:r>
          </a:p>
        </p:txBody>
      </p:sp>
      <p:sp>
        <p:nvSpPr>
          <p:cNvPr id="1023" name="Text Box 3"/>
          <p:cNvSpPr txBox="1"/>
          <p:nvPr/>
        </p:nvSpPr>
        <p:spPr>
          <a:xfrm>
            <a:off x="8757115" y="63817"/>
            <a:ext cx="180039" cy="4470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lvl1pPr algn="ctr">
              <a:spcBef>
                <a:spcPts val="1200"/>
              </a:spcBef>
              <a:defRPr sz="2000" b="0">
                <a:solidFill>
                  <a:srgbClr val="FFA27C"/>
                </a:solidFill>
                <a:latin typeface="Comic Sans MS"/>
                <a:ea typeface="Comic Sans MS"/>
                <a:cs typeface="Comic Sans MS"/>
                <a:sym typeface="Comic Sans MS"/>
              </a:defRPr>
            </a:lvl1pPr>
          </a:lstStyle>
          <a:p>
            <a:r>
              <a:t> </a:t>
            </a:r>
          </a:p>
        </p:txBody>
      </p:sp>
      <p:sp>
        <p:nvSpPr>
          <p:cNvPr id="1024" name="Text Box 4"/>
          <p:cNvSpPr txBox="1"/>
          <p:nvPr/>
        </p:nvSpPr>
        <p:spPr>
          <a:xfrm>
            <a:off x="8130177" y="6501129"/>
            <a:ext cx="259166" cy="2692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lvl1pPr algn="ctr">
              <a:defRPr sz="1000">
                <a:solidFill>
                  <a:srgbClr val="FFFFFF"/>
                </a:solidFill>
                <a:effectLst>
                  <a:outerShdw blurRad="12700" dist="25400" dir="2700000" rotWithShape="0">
                    <a:srgbClr val="000000"/>
                  </a:outerShdw>
                </a:effectLst>
                <a:latin typeface="Comic Sans MS"/>
                <a:ea typeface="Comic Sans MS"/>
                <a:cs typeface="Comic Sans MS"/>
                <a:sym typeface="Comic Sans MS"/>
              </a:defRPr>
            </a:lvl1pPr>
          </a:lstStyle>
          <a:p>
            <a:r>
              <a:t>11</a:t>
            </a:r>
          </a:p>
        </p:txBody>
      </p:sp>
      <p:sp>
        <p:nvSpPr>
          <p:cNvPr id="1025" name="Text Box 5"/>
          <p:cNvSpPr txBox="1"/>
          <p:nvPr/>
        </p:nvSpPr>
        <p:spPr>
          <a:xfrm>
            <a:off x="7034417" y="6288516"/>
            <a:ext cx="1552160" cy="26425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lvl1pPr algn="ctr">
              <a:spcBef>
                <a:spcPts val="700"/>
              </a:spcBef>
              <a:defRPr sz="1200">
                <a:solidFill>
                  <a:srgbClr val="FFFFFF"/>
                </a:solidFill>
                <a:latin typeface="Arial"/>
                <a:ea typeface="Arial"/>
                <a:cs typeface="Arial"/>
                <a:sym typeface="Arial"/>
              </a:defRPr>
            </a:lvl1pPr>
          </a:lstStyle>
          <a:p>
            <a:r>
              <a:t>Handbook pg. 39-41</a:t>
            </a:r>
          </a:p>
        </p:txBody>
      </p:sp>
      <p:sp>
        <p:nvSpPr>
          <p:cNvPr id="1026" name="Text Box 6"/>
          <p:cNvSpPr txBox="1"/>
          <p:nvPr/>
        </p:nvSpPr>
        <p:spPr>
          <a:xfrm>
            <a:off x="5716587" y="808037"/>
            <a:ext cx="2374903" cy="1158295"/>
          </a:xfrm>
          <a:prstGeom prst="rect">
            <a:avLst/>
          </a:prstGeom>
          <a:ln w="12700">
            <a:miter lim="400000"/>
          </a:ln>
          <a:effectLst>
            <a:outerShdw blurRad="63500" dist="63500" dir="3187806"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rtl="1">
              <a:defRPr sz="2800">
                <a:solidFill>
                  <a:srgbClr val="FFEA18"/>
                </a:solidFill>
                <a:latin typeface="Comic Sans MS"/>
                <a:ea typeface="Comic Sans MS"/>
                <a:cs typeface="Comic Sans MS"/>
                <a:sym typeface="Comic Sans MS"/>
              </a:defRPr>
            </a:lvl1pPr>
          </a:lstStyle>
          <a:p>
            <a:r>
              <a:t>أورشليم في وقت يسوع </a:t>
            </a:r>
          </a:p>
        </p:txBody>
      </p:sp>
      <p:sp>
        <p:nvSpPr>
          <p:cNvPr id="1027" name="Text Box 7"/>
          <p:cNvSpPr txBox="1"/>
          <p:nvPr/>
        </p:nvSpPr>
        <p:spPr>
          <a:xfrm>
            <a:off x="623887" y="3930649"/>
            <a:ext cx="2505076" cy="417947"/>
          </a:xfrm>
          <a:prstGeom prst="rect">
            <a:avLst/>
          </a:prstGeom>
          <a:ln w="12700">
            <a:miter lim="400000"/>
          </a:ln>
          <a:effectLst>
            <a:outerShdw blurRad="63500" dist="53881"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r" rtl="1">
              <a:spcBef>
                <a:spcPts val="1000"/>
              </a:spcBef>
              <a:defRPr>
                <a:solidFill>
                  <a:srgbClr val="FFFF00"/>
                </a:solidFill>
                <a:latin typeface="Comic Sans MS"/>
                <a:ea typeface="Comic Sans MS"/>
                <a:cs typeface="Comic Sans MS"/>
                <a:sym typeface="Comic Sans MS"/>
              </a:defRPr>
            </a:lvl1pPr>
          </a:lstStyle>
          <a:p>
            <a:r>
              <a:t>المدينة المحيطة </a:t>
            </a:r>
          </a:p>
        </p:txBody>
      </p:sp>
      <p:sp>
        <p:nvSpPr>
          <p:cNvPr id="1028" name="Text Box 8"/>
          <p:cNvSpPr txBox="1"/>
          <p:nvPr/>
        </p:nvSpPr>
        <p:spPr>
          <a:xfrm>
            <a:off x="1068387" y="4811712"/>
            <a:ext cx="2543176" cy="775460"/>
          </a:xfrm>
          <a:prstGeom prst="rect">
            <a:avLst/>
          </a:prstGeom>
          <a:ln w="12700">
            <a:miter lim="400000"/>
          </a:ln>
          <a:effectLst>
            <a:outerShdw blurRad="63500" dist="53881"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r" rtl="1">
              <a:spcBef>
                <a:spcPts val="1000"/>
              </a:spcBef>
              <a:defRPr>
                <a:solidFill>
                  <a:srgbClr val="FFFF00"/>
                </a:solidFill>
                <a:latin typeface="Comic Sans MS"/>
                <a:ea typeface="Comic Sans MS"/>
                <a:cs typeface="Comic Sans MS"/>
                <a:sym typeface="Comic Sans MS"/>
              </a:defRPr>
            </a:lvl1pPr>
          </a:lstStyle>
          <a:p>
            <a:r>
              <a:t>جبل الهيكل ، الهيكل ، قلعة أنطونيا</a:t>
            </a:r>
          </a:p>
        </p:txBody>
      </p:sp>
      <p:grpSp>
        <p:nvGrpSpPr>
          <p:cNvPr id="1031" name="Group"/>
          <p:cNvGrpSpPr/>
          <p:nvPr/>
        </p:nvGrpSpPr>
        <p:grpSpPr>
          <a:xfrm>
            <a:off x="760410" y="660400"/>
            <a:ext cx="4787906" cy="3200400"/>
            <a:chOff x="-1" y="0"/>
            <a:chExt cx="4787905" cy="3200400"/>
          </a:xfrm>
        </p:grpSpPr>
        <p:pic>
          <p:nvPicPr>
            <p:cNvPr id="1029" name="Picture 10" descr="Picture 10"/>
            <p:cNvPicPr>
              <a:picLocks noChangeAspect="1"/>
            </p:cNvPicPr>
            <p:nvPr/>
          </p:nvPicPr>
          <p:blipFill>
            <a:blip r:embed="rId3"/>
            <a:stretch>
              <a:fillRect/>
            </a:stretch>
          </p:blipFill>
          <p:spPr>
            <a:xfrm>
              <a:off x="28576" y="26987"/>
              <a:ext cx="4759329" cy="3165476"/>
            </a:xfrm>
            <a:prstGeom prst="rect">
              <a:avLst/>
            </a:prstGeom>
            <a:ln w="12700" cap="flat">
              <a:noFill/>
              <a:miter lim="400000"/>
            </a:ln>
            <a:effectLst/>
          </p:spPr>
        </p:pic>
        <p:sp>
          <p:nvSpPr>
            <p:cNvPr id="1030" name="Rectangle 11"/>
            <p:cNvSpPr/>
            <p:nvPr/>
          </p:nvSpPr>
          <p:spPr>
            <a:xfrm>
              <a:off x="-2" y="0"/>
              <a:ext cx="4737106" cy="3200400"/>
            </a:xfrm>
            <a:prstGeom prst="rect">
              <a:avLst/>
            </a:prstGeom>
            <a:noFill/>
            <a:ln w="101600" cap="flat">
              <a:solidFill>
                <a:schemeClr val="accent2"/>
              </a:solidFill>
              <a:prstDash val="solid"/>
              <a:miter lim="800000"/>
            </a:ln>
            <a:effectLst>
              <a:outerShdw blurRad="63500" dist="71842" dir="2700000"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grpSp>
      <p:grpSp>
        <p:nvGrpSpPr>
          <p:cNvPr id="1034" name="Group"/>
          <p:cNvGrpSpPr/>
          <p:nvPr/>
        </p:nvGrpSpPr>
        <p:grpSpPr>
          <a:xfrm>
            <a:off x="3668710" y="3035300"/>
            <a:ext cx="4740280" cy="3200400"/>
            <a:chOff x="0" y="0"/>
            <a:chExt cx="4740279" cy="3200400"/>
          </a:xfrm>
        </p:grpSpPr>
        <p:pic>
          <p:nvPicPr>
            <p:cNvPr id="1032" name="Picture 13" descr="Picture 13"/>
            <p:cNvPicPr>
              <a:picLocks noChangeAspect="1"/>
            </p:cNvPicPr>
            <p:nvPr/>
          </p:nvPicPr>
          <p:blipFill>
            <a:blip r:embed="rId4"/>
            <a:stretch>
              <a:fillRect/>
            </a:stretch>
          </p:blipFill>
          <p:spPr>
            <a:xfrm>
              <a:off x="17462" y="31750"/>
              <a:ext cx="4722817" cy="3140076"/>
            </a:xfrm>
            <a:prstGeom prst="rect">
              <a:avLst/>
            </a:prstGeom>
            <a:ln w="12700" cap="flat">
              <a:noFill/>
              <a:miter lim="400000"/>
            </a:ln>
            <a:effectLst/>
          </p:spPr>
        </p:pic>
        <p:sp>
          <p:nvSpPr>
            <p:cNvPr id="1033" name="Rectangle 14"/>
            <p:cNvSpPr/>
            <p:nvPr/>
          </p:nvSpPr>
          <p:spPr>
            <a:xfrm>
              <a:off x="-1" y="0"/>
              <a:ext cx="4737106" cy="3200400"/>
            </a:xfrm>
            <a:prstGeom prst="rect">
              <a:avLst/>
            </a:prstGeom>
            <a:noFill/>
            <a:ln w="101600" cap="flat">
              <a:solidFill>
                <a:schemeClr val="accent2"/>
              </a:solidFill>
              <a:prstDash val="solid"/>
              <a:miter lim="800000"/>
            </a:ln>
            <a:effectLst>
              <a:outerShdw blurRad="63500" dist="71842" dir="2700000"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grpSp>
      <p:sp>
        <p:nvSpPr>
          <p:cNvPr id="1035" name="AutoShape 15"/>
          <p:cNvSpPr/>
          <p:nvPr/>
        </p:nvSpPr>
        <p:spPr>
          <a:xfrm>
            <a:off x="8007350" y="3473450"/>
            <a:ext cx="730250" cy="495300"/>
          </a:xfrm>
          <a:prstGeom prst="roundRect">
            <a:avLst>
              <a:gd name="adj" fmla="val 16667"/>
            </a:avLst>
          </a:prstGeom>
          <a:solidFill>
            <a:srgbClr val="FFFF00"/>
          </a:solidFill>
          <a:ln w="38100">
            <a:solidFill>
              <a:srgbClr val="1A0004"/>
            </a:solidFill>
          </a:ln>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sp>
        <p:nvSpPr>
          <p:cNvPr id="1036" name="Rectangle 16"/>
          <p:cNvSpPr/>
          <p:nvPr/>
        </p:nvSpPr>
        <p:spPr>
          <a:xfrm>
            <a:off x="8005760" y="3684587"/>
            <a:ext cx="952503" cy="984253"/>
          </a:xfrm>
          <a:prstGeom prst="rect">
            <a:avLst/>
          </a:prstGeom>
          <a:solidFill>
            <a:srgbClr val="FFFF00"/>
          </a:solidFill>
          <a:ln w="38100">
            <a:solidFill>
              <a:srgbClr val="000000"/>
            </a:solidFill>
            <a:miter/>
          </a:ln>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sp>
        <p:nvSpPr>
          <p:cNvPr id="1037" name="Line 17"/>
          <p:cNvSpPr/>
          <p:nvPr/>
        </p:nvSpPr>
        <p:spPr>
          <a:xfrm>
            <a:off x="8037510" y="4062412"/>
            <a:ext cx="863603" cy="3"/>
          </a:xfrm>
          <a:prstGeom prst="line">
            <a:avLst/>
          </a:prstGeom>
          <a:ln w="12700">
            <a:solidFill>
              <a:srgbClr val="000000"/>
            </a:solidFill>
          </a:ln>
        </p:spPr>
        <p:txBody>
          <a:bodyPr lIns="45718" tIns="45718" rIns="45718" bIns="45718"/>
          <a:lstStyle/>
          <a:p>
            <a:endParaRPr/>
          </a:p>
        </p:txBody>
      </p:sp>
      <p:sp>
        <p:nvSpPr>
          <p:cNvPr id="1038" name="Line 18"/>
          <p:cNvSpPr/>
          <p:nvPr/>
        </p:nvSpPr>
        <p:spPr>
          <a:xfrm>
            <a:off x="8043860" y="4202112"/>
            <a:ext cx="863603" cy="3"/>
          </a:xfrm>
          <a:prstGeom prst="line">
            <a:avLst/>
          </a:prstGeom>
          <a:ln w="12700">
            <a:solidFill>
              <a:srgbClr val="000000"/>
            </a:solidFill>
          </a:ln>
        </p:spPr>
        <p:txBody>
          <a:bodyPr lIns="45718" tIns="45718" rIns="45718" bIns="45718"/>
          <a:lstStyle/>
          <a:p>
            <a:endParaRPr/>
          </a:p>
        </p:txBody>
      </p:sp>
      <p:sp>
        <p:nvSpPr>
          <p:cNvPr id="1039" name="Line 19"/>
          <p:cNvSpPr/>
          <p:nvPr/>
        </p:nvSpPr>
        <p:spPr>
          <a:xfrm>
            <a:off x="8056560" y="4341812"/>
            <a:ext cx="863603" cy="3"/>
          </a:xfrm>
          <a:prstGeom prst="line">
            <a:avLst/>
          </a:prstGeom>
          <a:ln w="12700">
            <a:solidFill>
              <a:srgbClr val="000000"/>
            </a:solidFill>
          </a:ln>
        </p:spPr>
        <p:txBody>
          <a:bodyPr lIns="45718" tIns="45718" rIns="45718" bIns="45718"/>
          <a:lstStyle/>
          <a:p>
            <a:endParaRPr/>
          </a:p>
        </p:txBody>
      </p:sp>
      <p:sp>
        <p:nvSpPr>
          <p:cNvPr id="1040" name="Line 20"/>
          <p:cNvSpPr/>
          <p:nvPr/>
        </p:nvSpPr>
        <p:spPr>
          <a:xfrm>
            <a:off x="8056560" y="4494212"/>
            <a:ext cx="863603" cy="3"/>
          </a:xfrm>
          <a:prstGeom prst="line">
            <a:avLst/>
          </a:prstGeom>
          <a:ln w="12700">
            <a:solidFill>
              <a:srgbClr val="000000"/>
            </a:solidFill>
          </a:ln>
        </p:spPr>
        <p:txBody>
          <a:bodyPr lIns="45718" tIns="45718" rIns="45718" bIns="45718"/>
          <a:lstStyle/>
          <a:p>
            <a:endParaRPr/>
          </a:p>
        </p:txBody>
      </p:sp>
      <p:sp>
        <p:nvSpPr>
          <p:cNvPr id="1041" name="Line 21"/>
          <p:cNvSpPr/>
          <p:nvPr/>
        </p:nvSpPr>
        <p:spPr>
          <a:xfrm>
            <a:off x="8043860" y="4633912"/>
            <a:ext cx="876303" cy="3"/>
          </a:xfrm>
          <a:prstGeom prst="line">
            <a:avLst/>
          </a:prstGeom>
          <a:ln w="12700">
            <a:solidFill>
              <a:srgbClr val="000000"/>
            </a:solidFill>
          </a:ln>
        </p:spPr>
        <p:txBody>
          <a:bodyPr lIns="45718" tIns="45718" rIns="45718" bIns="45718"/>
          <a:lstStyle/>
          <a:p>
            <a:endParaRPr/>
          </a:p>
        </p:txBody>
      </p:sp>
      <p:sp>
        <p:nvSpPr>
          <p:cNvPr id="1042" name="Text Box 22"/>
          <p:cNvSpPr txBox="1"/>
          <p:nvPr/>
        </p:nvSpPr>
        <p:spPr>
          <a:xfrm>
            <a:off x="8080374" y="3428998"/>
            <a:ext cx="425005" cy="27292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a:spAutoFit/>
          </a:bodyPr>
          <a:lstStyle>
            <a:lvl1pPr rtl="1">
              <a:defRPr sz="1200">
                <a:solidFill>
                  <a:srgbClr val="000000"/>
                </a:solidFill>
                <a:latin typeface="Times New Roman"/>
                <a:ea typeface="Times New Roman"/>
                <a:cs typeface="Times New Roman"/>
                <a:sym typeface="Times New Roman"/>
              </a:defRPr>
            </a:lvl1pPr>
          </a:lstStyle>
          <a:p>
            <a:r>
              <a:t>يسوع </a:t>
            </a:r>
          </a:p>
        </p:txBody>
      </p:sp>
      <p:sp>
        <p:nvSpPr>
          <p:cNvPr id="1043" name="Rectangle 23"/>
          <p:cNvSpPr/>
          <p:nvPr/>
        </p:nvSpPr>
        <p:spPr>
          <a:xfrm>
            <a:off x="8253410" y="3929062"/>
            <a:ext cx="609603" cy="114303"/>
          </a:xfrm>
          <a:prstGeom prst="rect">
            <a:avLst/>
          </a:prstGeom>
          <a:solidFill>
            <a:srgbClr val="FFFF00"/>
          </a:solidFill>
          <a:ln w="12700">
            <a:miter lim="400000"/>
          </a:ln>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sp>
        <p:nvSpPr>
          <p:cNvPr id="1044" name="Line 24"/>
          <p:cNvSpPr/>
          <p:nvPr/>
        </p:nvSpPr>
        <p:spPr>
          <a:xfrm>
            <a:off x="8037510" y="3795712"/>
            <a:ext cx="863603" cy="3"/>
          </a:xfrm>
          <a:prstGeom prst="line">
            <a:avLst/>
          </a:prstGeom>
          <a:ln w="12700">
            <a:solidFill>
              <a:srgbClr val="000000"/>
            </a:solidFill>
          </a:ln>
        </p:spPr>
        <p:txBody>
          <a:bodyPr lIns="45718" tIns="45718" rIns="45718" bIns="45718"/>
          <a:lstStyle/>
          <a:p>
            <a:endParaRPr/>
          </a:p>
        </p:txBody>
      </p:sp>
      <p:sp>
        <p:nvSpPr>
          <p:cNvPr id="1045" name="Line 25"/>
          <p:cNvSpPr/>
          <p:nvPr/>
        </p:nvSpPr>
        <p:spPr>
          <a:xfrm>
            <a:off x="8037510" y="3929062"/>
            <a:ext cx="863603" cy="3"/>
          </a:xfrm>
          <a:prstGeom prst="line">
            <a:avLst/>
          </a:prstGeom>
          <a:ln w="12700">
            <a:solidFill>
              <a:srgbClr val="000000"/>
            </a:solidFill>
          </a:ln>
        </p:spPr>
        <p:txBody>
          <a:bodyPr lIns="45718" tIns="45718" rIns="45718" bIns="45718"/>
          <a:lstStyle/>
          <a:p>
            <a:endParaRPr/>
          </a:p>
        </p:txBody>
      </p:sp>
      <p:sp>
        <p:nvSpPr>
          <p:cNvPr id="1046" name="Rectangle 26"/>
          <p:cNvSpPr/>
          <p:nvPr/>
        </p:nvSpPr>
        <p:spPr>
          <a:xfrm>
            <a:off x="8026400" y="3648075"/>
            <a:ext cx="504825" cy="95250"/>
          </a:xfrm>
          <a:prstGeom prst="rect">
            <a:avLst/>
          </a:prstGeom>
          <a:solidFill>
            <a:srgbClr val="FFFF00"/>
          </a:solidFill>
          <a:ln w="12700">
            <a:miter lim="400000"/>
          </a:ln>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sp>
        <p:nvSpPr>
          <p:cNvPr id="1047" name="Rectangle 27"/>
          <p:cNvSpPr/>
          <p:nvPr/>
        </p:nvSpPr>
        <p:spPr>
          <a:xfrm>
            <a:off x="8213725" y="3635375"/>
            <a:ext cx="504825" cy="95250"/>
          </a:xfrm>
          <a:prstGeom prst="rect">
            <a:avLst/>
          </a:prstGeom>
          <a:solidFill>
            <a:srgbClr val="FFFF00"/>
          </a:solidFill>
          <a:ln w="12700">
            <a:miter lim="400000"/>
          </a:ln>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sp>
        <p:nvSpPr>
          <p:cNvPr id="1048" name="Text Box 28"/>
          <p:cNvSpPr txBox="1"/>
          <p:nvPr/>
        </p:nvSpPr>
        <p:spPr>
          <a:xfrm>
            <a:off x="8274049" y="3614737"/>
            <a:ext cx="348194" cy="2367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a:spAutoFit/>
          </a:bodyPr>
          <a:lstStyle>
            <a:lvl1pPr rtl="1">
              <a:defRPr sz="1000" i="1">
                <a:solidFill>
                  <a:srgbClr val="000000"/>
                </a:solidFill>
                <a:effectLst>
                  <a:outerShdw blurRad="12700" dist="25400" dir="2700000" rotWithShape="0">
                    <a:srgbClr val="FFFFFF"/>
                  </a:outerShdw>
                </a:effectLst>
              </a:defRPr>
            </a:lvl1pPr>
          </a:lstStyle>
          <a:p>
            <a:r>
              <a:t>حياة</a:t>
            </a: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a14="http://schemas.microsoft.com/office/drawing/2010/main" xmlns:m="http://schemas.openxmlformats.org/officeDocument/2006/math"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fill="hold" grpId="1" nodeType="afterEffect">
                                  <p:stCondLst>
                                    <p:cond delay="0"/>
                                  </p:stCondLst>
                                  <p:iterate>
                                    <p:tmAbs val="0"/>
                                  </p:iterate>
                                  <p:childTnLst>
                                    <p:set>
                                      <p:cBhvr>
                                        <p:cTn id="6" fill="hold"/>
                                        <p:tgtEl>
                                          <p:spTgt spid="1031"/>
                                        </p:tgtEl>
                                        <p:attrNameLst>
                                          <p:attrName>style.visibility</p:attrName>
                                        </p:attrNameLst>
                                      </p:cBhvr>
                                      <p:to>
                                        <p:strVal val="visible"/>
                                      </p:to>
                                    </p:set>
                                    <p:animEffect transition="in" filter="fade">
                                      <p:cBhvr>
                                        <p:cTn id="7" dur="1000"/>
                                        <p:tgtEl>
                                          <p:spTgt spid="1031"/>
                                        </p:tgtEl>
                                      </p:cBhvr>
                                    </p:animEffect>
                                  </p:childTnLst>
                                </p:cTn>
                              </p:par>
                            </p:childTnLst>
                          </p:cTn>
                        </p:par>
                        <p:par>
                          <p:cTn id="8" fill="hold">
                            <p:stCondLst>
                              <p:cond delay="1000"/>
                            </p:stCondLst>
                            <p:childTnLst>
                              <p:par>
                                <p:cTn id="9" presetID="22" presetClass="entr" presetSubtype="8" fill="hold" grpId="2" nodeType="afterEffect">
                                  <p:stCondLst>
                                    <p:cond delay="0"/>
                                  </p:stCondLst>
                                  <p:iterate>
                                    <p:tmAbs val="0"/>
                                  </p:iterate>
                                  <p:childTnLst>
                                    <p:set>
                                      <p:cBhvr>
                                        <p:cTn id="10" fill="hold"/>
                                        <p:tgtEl>
                                          <p:spTgt spid="1027"/>
                                        </p:tgtEl>
                                        <p:attrNameLst>
                                          <p:attrName>style.visibility</p:attrName>
                                        </p:attrNameLst>
                                      </p:cBhvr>
                                      <p:to>
                                        <p:strVal val="visible"/>
                                      </p:to>
                                    </p:set>
                                    <p:animEffect transition="in" filter="wipe(left)">
                                      <p:cBhvr>
                                        <p:cTn id="11" dur="1000"/>
                                        <p:tgtEl>
                                          <p:spTgt spid="1027"/>
                                        </p:tgtEl>
                                      </p:cBhvr>
                                    </p:animEffect>
                                  </p:childTnLst>
                                </p:cTn>
                              </p:par>
                            </p:childTnLst>
                          </p:cTn>
                        </p:par>
                        <p:par>
                          <p:cTn id="12" fill="hold">
                            <p:stCondLst>
                              <p:cond delay="2000"/>
                            </p:stCondLst>
                            <p:childTnLst>
                              <p:par>
                                <p:cTn id="13" presetID="10" presetClass="entr" fill="hold" grpId="3" nodeType="afterEffect">
                                  <p:stCondLst>
                                    <p:cond delay="0"/>
                                  </p:stCondLst>
                                  <p:iterate>
                                    <p:tmAbs val="0"/>
                                  </p:iterate>
                                  <p:childTnLst>
                                    <p:set>
                                      <p:cBhvr>
                                        <p:cTn id="14" fill="hold"/>
                                        <p:tgtEl>
                                          <p:spTgt spid="1034"/>
                                        </p:tgtEl>
                                        <p:attrNameLst>
                                          <p:attrName>style.visibility</p:attrName>
                                        </p:attrNameLst>
                                      </p:cBhvr>
                                      <p:to>
                                        <p:strVal val="visible"/>
                                      </p:to>
                                    </p:set>
                                    <p:animEffect transition="in" filter="fade">
                                      <p:cBhvr>
                                        <p:cTn id="15" dur="1000"/>
                                        <p:tgtEl>
                                          <p:spTgt spid="1034"/>
                                        </p:tgtEl>
                                      </p:cBhvr>
                                    </p:animEffect>
                                  </p:childTnLst>
                                </p:cTn>
                              </p:par>
                            </p:childTnLst>
                          </p:cTn>
                        </p:par>
                        <p:par>
                          <p:cTn id="16" fill="hold">
                            <p:stCondLst>
                              <p:cond delay="3000"/>
                            </p:stCondLst>
                            <p:childTnLst>
                              <p:par>
                                <p:cTn id="17" presetID="22" presetClass="entr" presetSubtype="8" fill="hold" grpId="4" nodeType="afterEffect">
                                  <p:stCondLst>
                                    <p:cond delay="0"/>
                                  </p:stCondLst>
                                  <p:iterate>
                                    <p:tmAbs val="0"/>
                                  </p:iterate>
                                  <p:childTnLst>
                                    <p:set>
                                      <p:cBhvr>
                                        <p:cTn id="18" fill="hold"/>
                                        <p:tgtEl>
                                          <p:spTgt spid="1028"/>
                                        </p:tgtEl>
                                        <p:attrNameLst>
                                          <p:attrName>style.visibility</p:attrName>
                                        </p:attrNameLst>
                                      </p:cBhvr>
                                      <p:to>
                                        <p:strVal val="visible"/>
                                      </p:to>
                                    </p:set>
                                    <p:animEffect transition="in" filter="wipe(left)">
                                      <p:cBhvr>
                                        <p:cTn id="19" dur="10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7" grpId="2" animBg="1" advAuto="0"/>
      <p:bldP spid="1028" grpId="4" animBg="1" advAuto="0"/>
      <p:bldP spid="1031" grpId="1" animBg="1" advAuto="0"/>
      <p:bldP spid="1034" grpId="3" animBg="1" advAuto="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2" name="Text Box 1"/>
          <p:cNvSpPr txBox="1"/>
          <p:nvPr/>
        </p:nvSpPr>
        <p:spPr>
          <a:xfrm>
            <a:off x="1814510" y="0"/>
            <a:ext cx="5867403" cy="339745"/>
          </a:xfrm>
          <a:prstGeom prst="rect">
            <a:avLst/>
          </a:prstGeom>
          <a:ln w="12700">
            <a:miter lim="400000"/>
          </a:ln>
          <a:effectLst>
            <a:outerShdw blurRad="63500" dist="71842"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rtl="1">
              <a:spcBef>
                <a:spcPts val="800"/>
              </a:spcBef>
              <a:defRPr sz="1400">
                <a:solidFill>
                  <a:srgbClr val="FFFFFF"/>
                </a:solidFill>
                <a:latin typeface="Comic Sans MS"/>
                <a:ea typeface="Comic Sans MS"/>
                <a:cs typeface="Comic Sans MS"/>
                <a:sym typeface="Comic Sans MS"/>
              </a:defRPr>
            </a:lvl1pPr>
          </a:lstStyle>
          <a:p>
            <a:r>
              <a:t>مرقس ١١:٢٧</a:t>
            </a:r>
          </a:p>
        </p:txBody>
      </p:sp>
      <p:sp>
        <p:nvSpPr>
          <p:cNvPr id="1053" name="AutoShape 2"/>
          <p:cNvSpPr/>
          <p:nvPr/>
        </p:nvSpPr>
        <p:spPr>
          <a:xfrm>
            <a:off x="8007350" y="3473450"/>
            <a:ext cx="730250" cy="495300"/>
          </a:xfrm>
          <a:prstGeom prst="roundRect">
            <a:avLst>
              <a:gd name="adj" fmla="val 16667"/>
            </a:avLst>
          </a:prstGeom>
          <a:solidFill>
            <a:srgbClr val="FFFF00"/>
          </a:solidFill>
          <a:ln w="38100">
            <a:solidFill>
              <a:srgbClr val="1A0004"/>
            </a:solidFill>
          </a:ln>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sp>
        <p:nvSpPr>
          <p:cNvPr id="1054" name="Rectangle 3"/>
          <p:cNvSpPr/>
          <p:nvPr/>
        </p:nvSpPr>
        <p:spPr>
          <a:xfrm>
            <a:off x="8005760" y="3684587"/>
            <a:ext cx="952503" cy="984253"/>
          </a:xfrm>
          <a:prstGeom prst="rect">
            <a:avLst/>
          </a:prstGeom>
          <a:solidFill>
            <a:srgbClr val="FFFF00"/>
          </a:solidFill>
          <a:ln w="38100">
            <a:solidFill>
              <a:srgbClr val="000000"/>
            </a:solidFill>
            <a:miter/>
          </a:ln>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sp>
        <p:nvSpPr>
          <p:cNvPr id="1055" name="Line 4"/>
          <p:cNvSpPr/>
          <p:nvPr/>
        </p:nvSpPr>
        <p:spPr>
          <a:xfrm>
            <a:off x="8037510" y="4062412"/>
            <a:ext cx="863603" cy="3"/>
          </a:xfrm>
          <a:prstGeom prst="line">
            <a:avLst/>
          </a:prstGeom>
          <a:ln w="12700">
            <a:solidFill>
              <a:srgbClr val="000000"/>
            </a:solidFill>
          </a:ln>
        </p:spPr>
        <p:txBody>
          <a:bodyPr lIns="45718" tIns="45718" rIns="45718" bIns="45718"/>
          <a:lstStyle/>
          <a:p>
            <a:endParaRPr/>
          </a:p>
        </p:txBody>
      </p:sp>
      <p:sp>
        <p:nvSpPr>
          <p:cNvPr id="1056" name="Line 5"/>
          <p:cNvSpPr/>
          <p:nvPr/>
        </p:nvSpPr>
        <p:spPr>
          <a:xfrm>
            <a:off x="8043860" y="4202112"/>
            <a:ext cx="863603" cy="3"/>
          </a:xfrm>
          <a:prstGeom prst="line">
            <a:avLst/>
          </a:prstGeom>
          <a:ln w="12700">
            <a:solidFill>
              <a:srgbClr val="000000"/>
            </a:solidFill>
          </a:ln>
        </p:spPr>
        <p:txBody>
          <a:bodyPr lIns="45718" tIns="45718" rIns="45718" bIns="45718"/>
          <a:lstStyle/>
          <a:p>
            <a:endParaRPr/>
          </a:p>
        </p:txBody>
      </p:sp>
      <p:sp>
        <p:nvSpPr>
          <p:cNvPr id="1057" name="Line 6"/>
          <p:cNvSpPr/>
          <p:nvPr/>
        </p:nvSpPr>
        <p:spPr>
          <a:xfrm>
            <a:off x="8056560" y="4341812"/>
            <a:ext cx="863603" cy="3"/>
          </a:xfrm>
          <a:prstGeom prst="line">
            <a:avLst/>
          </a:prstGeom>
          <a:ln w="12700">
            <a:solidFill>
              <a:srgbClr val="000000"/>
            </a:solidFill>
          </a:ln>
        </p:spPr>
        <p:txBody>
          <a:bodyPr lIns="45718" tIns="45718" rIns="45718" bIns="45718"/>
          <a:lstStyle/>
          <a:p>
            <a:endParaRPr/>
          </a:p>
        </p:txBody>
      </p:sp>
      <p:sp>
        <p:nvSpPr>
          <p:cNvPr id="1058" name="Line 7"/>
          <p:cNvSpPr/>
          <p:nvPr/>
        </p:nvSpPr>
        <p:spPr>
          <a:xfrm>
            <a:off x="8056560" y="4494212"/>
            <a:ext cx="863603" cy="3"/>
          </a:xfrm>
          <a:prstGeom prst="line">
            <a:avLst/>
          </a:prstGeom>
          <a:ln w="12700">
            <a:solidFill>
              <a:srgbClr val="000000"/>
            </a:solidFill>
          </a:ln>
        </p:spPr>
        <p:txBody>
          <a:bodyPr lIns="45718" tIns="45718" rIns="45718" bIns="45718"/>
          <a:lstStyle/>
          <a:p>
            <a:endParaRPr/>
          </a:p>
        </p:txBody>
      </p:sp>
      <p:sp>
        <p:nvSpPr>
          <p:cNvPr id="1059" name="Line 8"/>
          <p:cNvSpPr/>
          <p:nvPr/>
        </p:nvSpPr>
        <p:spPr>
          <a:xfrm>
            <a:off x="8043860" y="4633912"/>
            <a:ext cx="876303" cy="3"/>
          </a:xfrm>
          <a:prstGeom prst="line">
            <a:avLst/>
          </a:prstGeom>
          <a:ln w="12700">
            <a:solidFill>
              <a:srgbClr val="000000"/>
            </a:solidFill>
          </a:ln>
        </p:spPr>
        <p:txBody>
          <a:bodyPr lIns="45718" tIns="45718" rIns="45718" bIns="45718"/>
          <a:lstStyle/>
          <a:p>
            <a:endParaRPr/>
          </a:p>
        </p:txBody>
      </p:sp>
      <p:sp>
        <p:nvSpPr>
          <p:cNvPr id="1060" name="Text Box 9"/>
          <p:cNvSpPr txBox="1"/>
          <p:nvPr/>
        </p:nvSpPr>
        <p:spPr>
          <a:xfrm>
            <a:off x="8080374" y="3428998"/>
            <a:ext cx="386904" cy="27292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a:spAutoFit/>
          </a:bodyPr>
          <a:lstStyle>
            <a:lvl1pPr rtl="1">
              <a:defRPr sz="1200">
                <a:solidFill>
                  <a:srgbClr val="000000"/>
                </a:solidFill>
                <a:latin typeface="Times New Roman"/>
                <a:ea typeface="Times New Roman"/>
                <a:cs typeface="Times New Roman"/>
                <a:sym typeface="Times New Roman"/>
              </a:defRPr>
            </a:lvl1pPr>
          </a:lstStyle>
          <a:p>
            <a:r>
              <a:t>يسوع</a:t>
            </a:r>
          </a:p>
        </p:txBody>
      </p:sp>
      <p:sp>
        <p:nvSpPr>
          <p:cNvPr id="1061" name="Rectangle 10"/>
          <p:cNvSpPr/>
          <p:nvPr/>
        </p:nvSpPr>
        <p:spPr>
          <a:xfrm>
            <a:off x="8253410" y="3929062"/>
            <a:ext cx="609603" cy="114303"/>
          </a:xfrm>
          <a:prstGeom prst="rect">
            <a:avLst/>
          </a:prstGeom>
          <a:solidFill>
            <a:srgbClr val="FFFF00"/>
          </a:solidFill>
          <a:ln w="12700">
            <a:miter lim="400000"/>
          </a:ln>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sp>
        <p:nvSpPr>
          <p:cNvPr id="1062" name="Line 11"/>
          <p:cNvSpPr/>
          <p:nvPr/>
        </p:nvSpPr>
        <p:spPr>
          <a:xfrm>
            <a:off x="8037510" y="3795712"/>
            <a:ext cx="863603" cy="3"/>
          </a:xfrm>
          <a:prstGeom prst="line">
            <a:avLst/>
          </a:prstGeom>
          <a:ln w="12700">
            <a:solidFill>
              <a:srgbClr val="000000"/>
            </a:solidFill>
          </a:ln>
        </p:spPr>
        <p:txBody>
          <a:bodyPr lIns="45718" tIns="45718" rIns="45718" bIns="45718"/>
          <a:lstStyle/>
          <a:p>
            <a:endParaRPr/>
          </a:p>
        </p:txBody>
      </p:sp>
      <p:sp>
        <p:nvSpPr>
          <p:cNvPr id="1063" name="Line 12"/>
          <p:cNvSpPr/>
          <p:nvPr/>
        </p:nvSpPr>
        <p:spPr>
          <a:xfrm>
            <a:off x="8037510" y="3929062"/>
            <a:ext cx="863603" cy="3"/>
          </a:xfrm>
          <a:prstGeom prst="line">
            <a:avLst/>
          </a:prstGeom>
          <a:ln w="12700">
            <a:solidFill>
              <a:srgbClr val="000000"/>
            </a:solidFill>
          </a:ln>
        </p:spPr>
        <p:txBody>
          <a:bodyPr lIns="45718" tIns="45718" rIns="45718" bIns="45718"/>
          <a:lstStyle/>
          <a:p>
            <a:endParaRPr/>
          </a:p>
        </p:txBody>
      </p:sp>
      <p:sp>
        <p:nvSpPr>
          <p:cNvPr id="1064" name="Rectangle 13"/>
          <p:cNvSpPr/>
          <p:nvPr/>
        </p:nvSpPr>
        <p:spPr>
          <a:xfrm>
            <a:off x="8026400" y="3648075"/>
            <a:ext cx="504825" cy="95250"/>
          </a:xfrm>
          <a:prstGeom prst="rect">
            <a:avLst/>
          </a:prstGeom>
          <a:solidFill>
            <a:srgbClr val="FFFF00"/>
          </a:solidFill>
          <a:ln w="12700">
            <a:miter lim="400000"/>
          </a:ln>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sp>
        <p:nvSpPr>
          <p:cNvPr id="1065" name="Rectangle 14"/>
          <p:cNvSpPr/>
          <p:nvPr/>
        </p:nvSpPr>
        <p:spPr>
          <a:xfrm>
            <a:off x="8213725" y="3635375"/>
            <a:ext cx="504825" cy="95250"/>
          </a:xfrm>
          <a:prstGeom prst="rect">
            <a:avLst/>
          </a:prstGeom>
          <a:solidFill>
            <a:srgbClr val="FFFF00"/>
          </a:solidFill>
          <a:ln w="12700">
            <a:miter lim="400000"/>
          </a:ln>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sp>
        <p:nvSpPr>
          <p:cNvPr id="1066" name="Text Box 15"/>
          <p:cNvSpPr txBox="1"/>
          <p:nvPr/>
        </p:nvSpPr>
        <p:spPr>
          <a:xfrm>
            <a:off x="8274049" y="3614737"/>
            <a:ext cx="383479" cy="2541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a:spAutoFit/>
          </a:bodyPr>
          <a:lstStyle>
            <a:lvl1pPr rtl="1">
              <a:defRPr sz="1000" i="1">
                <a:solidFill>
                  <a:srgbClr val="000000"/>
                </a:solidFill>
                <a:effectLst>
                  <a:outerShdw blurRad="12700" dist="25400" dir="2700000" rotWithShape="0">
                    <a:srgbClr val="FFFFFF"/>
                  </a:outerShdw>
                </a:effectLst>
              </a:defRPr>
            </a:lvl1pPr>
          </a:lstStyle>
          <a:p>
            <a:r>
              <a:t>حياة </a:t>
            </a:r>
          </a:p>
        </p:txBody>
      </p:sp>
      <p:sp>
        <p:nvSpPr>
          <p:cNvPr id="1067" name="Text Box 16"/>
          <p:cNvSpPr txBox="1"/>
          <p:nvPr/>
        </p:nvSpPr>
        <p:spPr>
          <a:xfrm>
            <a:off x="8757115" y="63817"/>
            <a:ext cx="180039" cy="4470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lvl1pPr algn="ctr">
              <a:spcBef>
                <a:spcPts val="1200"/>
              </a:spcBef>
              <a:defRPr sz="2000" b="0">
                <a:solidFill>
                  <a:srgbClr val="FFA27C"/>
                </a:solidFill>
                <a:latin typeface="Comic Sans MS"/>
                <a:ea typeface="Comic Sans MS"/>
                <a:cs typeface="Comic Sans MS"/>
                <a:sym typeface="Comic Sans MS"/>
              </a:defRPr>
            </a:lvl1pPr>
          </a:lstStyle>
          <a:p>
            <a:r>
              <a:t> </a:t>
            </a:r>
          </a:p>
        </p:txBody>
      </p:sp>
      <p:sp>
        <p:nvSpPr>
          <p:cNvPr id="1068" name="Text Box 17"/>
          <p:cNvSpPr txBox="1"/>
          <p:nvPr/>
        </p:nvSpPr>
        <p:spPr>
          <a:xfrm>
            <a:off x="8130177" y="6501129"/>
            <a:ext cx="259166" cy="2692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lvl1pPr algn="ctr">
              <a:defRPr sz="1000">
                <a:solidFill>
                  <a:srgbClr val="FFFFFF"/>
                </a:solidFill>
                <a:effectLst>
                  <a:outerShdw blurRad="12700" dist="25400" dir="2700000" rotWithShape="0">
                    <a:srgbClr val="000000"/>
                  </a:outerShdw>
                </a:effectLst>
                <a:latin typeface="Comic Sans MS"/>
                <a:ea typeface="Comic Sans MS"/>
                <a:cs typeface="Comic Sans MS"/>
                <a:sym typeface="Comic Sans MS"/>
              </a:defRPr>
            </a:lvl1pPr>
          </a:lstStyle>
          <a:p>
            <a:r>
              <a:t>12</a:t>
            </a:r>
          </a:p>
        </p:txBody>
      </p:sp>
      <p:sp>
        <p:nvSpPr>
          <p:cNvPr id="1069" name="Text Box 18"/>
          <p:cNvSpPr txBox="1"/>
          <p:nvPr/>
        </p:nvSpPr>
        <p:spPr>
          <a:xfrm>
            <a:off x="7034417" y="6288516"/>
            <a:ext cx="1552160" cy="26425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lvl1pPr algn="ctr">
              <a:spcBef>
                <a:spcPts val="700"/>
              </a:spcBef>
              <a:defRPr sz="1200">
                <a:solidFill>
                  <a:srgbClr val="FFFFFF"/>
                </a:solidFill>
                <a:latin typeface="Arial"/>
                <a:ea typeface="Arial"/>
                <a:cs typeface="Arial"/>
                <a:sym typeface="Arial"/>
              </a:defRPr>
            </a:lvl1pPr>
          </a:lstStyle>
          <a:p>
            <a:r>
              <a:t>Handbook pg. 39-41</a:t>
            </a:r>
          </a:p>
        </p:txBody>
      </p:sp>
      <p:sp>
        <p:nvSpPr>
          <p:cNvPr id="1070" name="Text Box 19"/>
          <p:cNvSpPr txBox="1"/>
          <p:nvPr/>
        </p:nvSpPr>
        <p:spPr>
          <a:xfrm>
            <a:off x="817562" y="5905499"/>
            <a:ext cx="1981201" cy="474272"/>
          </a:xfrm>
          <a:prstGeom prst="rect">
            <a:avLst/>
          </a:prstGeom>
          <a:ln w="12700">
            <a:miter lim="400000"/>
          </a:ln>
          <a:effectLst>
            <a:outerShdw blurRad="63500" dist="38098"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rtl="1">
              <a:spcBef>
                <a:spcPts val="600"/>
              </a:spcBef>
              <a:defRPr sz="1000">
                <a:solidFill>
                  <a:srgbClr val="FFFF00"/>
                </a:solidFill>
                <a:latin typeface="Comic Sans MS"/>
                <a:ea typeface="Comic Sans MS"/>
                <a:cs typeface="Comic Sans MS"/>
                <a:sym typeface="Comic Sans MS"/>
              </a:defRPr>
            </a:lvl1pPr>
          </a:lstStyle>
          <a:p>
            <a:r>
              <a:t>الموقع الشرفي:                فندق هولي لاند ـ اورشليم </a:t>
            </a:r>
          </a:p>
        </p:txBody>
      </p:sp>
      <p:grpSp>
        <p:nvGrpSpPr>
          <p:cNvPr id="1073" name="Group"/>
          <p:cNvGrpSpPr/>
          <p:nvPr/>
        </p:nvGrpSpPr>
        <p:grpSpPr>
          <a:xfrm>
            <a:off x="760408" y="660400"/>
            <a:ext cx="4735521" cy="3200400"/>
            <a:chOff x="0" y="0"/>
            <a:chExt cx="4735519" cy="3200400"/>
          </a:xfrm>
        </p:grpSpPr>
        <p:pic>
          <p:nvPicPr>
            <p:cNvPr id="1071" name="Picture 21" descr="Picture 21"/>
            <p:cNvPicPr>
              <a:picLocks noChangeAspect="1"/>
            </p:cNvPicPr>
            <p:nvPr/>
          </p:nvPicPr>
          <p:blipFill>
            <a:blip r:embed="rId3"/>
            <a:stretch>
              <a:fillRect/>
            </a:stretch>
          </p:blipFill>
          <p:spPr>
            <a:xfrm>
              <a:off x="-1" y="11110"/>
              <a:ext cx="4729177" cy="3148017"/>
            </a:xfrm>
            <a:prstGeom prst="rect">
              <a:avLst/>
            </a:prstGeom>
            <a:ln w="12700" cap="flat">
              <a:noFill/>
              <a:miter lim="400000"/>
            </a:ln>
            <a:effectLst/>
          </p:spPr>
        </p:pic>
        <p:sp>
          <p:nvSpPr>
            <p:cNvPr id="1072" name="Rectangle 22"/>
            <p:cNvSpPr/>
            <p:nvPr/>
          </p:nvSpPr>
          <p:spPr>
            <a:xfrm>
              <a:off x="1586" y="0"/>
              <a:ext cx="4733933" cy="3200400"/>
            </a:xfrm>
            <a:prstGeom prst="rect">
              <a:avLst/>
            </a:prstGeom>
            <a:noFill/>
            <a:ln w="101600" cap="flat">
              <a:solidFill>
                <a:schemeClr val="accent2"/>
              </a:solidFill>
              <a:prstDash val="solid"/>
              <a:miter lim="800000"/>
            </a:ln>
            <a:effectLst>
              <a:outerShdw blurRad="63500" dist="71842" dir="2700000"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grpSp>
      <p:grpSp>
        <p:nvGrpSpPr>
          <p:cNvPr id="1076" name="Group"/>
          <p:cNvGrpSpPr/>
          <p:nvPr/>
        </p:nvGrpSpPr>
        <p:grpSpPr>
          <a:xfrm>
            <a:off x="3670300" y="3035300"/>
            <a:ext cx="4737100" cy="3200400"/>
            <a:chOff x="0" y="0"/>
            <a:chExt cx="4737100" cy="3200400"/>
          </a:xfrm>
        </p:grpSpPr>
        <p:pic>
          <p:nvPicPr>
            <p:cNvPr id="1074" name="Picture 24" descr="Picture 24"/>
            <p:cNvPicPr>
              <a:picLocks noChangeAspect="1"/>
            </p:cNvPicPr>
            <p:nvPr/>
          </p:nvPicPr>
          <p:blipFill>
            <a:blip r:embed="rId4"/>
            <a:stretch>
              <a:fillRect/>
            </a:stretch>
          </p:blipFill>
          <p:spPr>
            <a:xfrm>
              <a:off x="22225" y="22225"/>
              <a:ext cx="4710113" cy="3162301"/>
            </a:xfrm>
            <a:prstGeom prst="rect">
              <a:avLst/>
            </a:prstGeom>
            <a:ln w="12700" cap="flat">
              <a:noFill/>
              <a:miter lim="400000"/>
            </a:ln>
            <a:effectLst/>
          </p:spPr>
        </p:pic>
        <p:sp>
          <p:nvSpPr>
            <p:cNvPr id="1075" name="Rectangle 25"/>
            <p:cNvSpPr/>
            <p:nvPr/>
          </p:nvSpPr>
          <p:spPr>
            <a:xfrm>
              <a:off x="0" y="0"/>
              <a:ext cx="4737100" cy="3200400"/>
            </a:xfrm>
            <a:prstGeom prst="rect">
              <a:avLst/>
            </a:prstGeom>
            <a:noFill/>
            <a:ln w="101600" cap="flat">
              <a:solidFill>
                <a:schemeClr val="accent2"/>
              </a:solidFill>
              <a:prstDash val="solid"/>
              <a:miter lim="800000"/>
            </a:ln>
            <a:effectLst>
              <a:outerShdw blurRad="63500" dist="71842" dir="2700000"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grpSp>
      <p:sp>
        <p:nvSpPr>
          <p:cNvPr id="1077" name="Text Box 26"/>
          <p:cNvSpPr txBox="1"/>
          <p:nvPr/>
        </p:nvSpPr>
        <p:spPr>
          <a:xfrm>
            <a:off x="5716587" y="808037"/>
            <a:ext cx="2374903" cy="1158295"/>
          </a:xfrm>
          <a:prstGeom prst="rect">
            <a:avLst/>
          </a:prstGeom>
          <a:ln w="12700">
            <a:miter lim="400000"/>
          </a:ln>
          <a:effectLst>
            <a:outerShdw blurRad="63500" dist="63500" dir="3187806"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rtl="1">
              <a:defRPr sz="2800">
                <a:solidFill>
                  <a:srgbClr val="FFEA18"/>
                </a:solidFill>
                <a:latin typeface="Comic Sans MS"/>
                <a:ea typeface="Comic Sans MS"/>
                <a:cs typeface="Comic Sans MS"/>
                <a:sym typeface="Comic Sans MS"/>
              </a:defRPr>
            </a:lvl1pPr>
          </a:lstStyle>
          <a:p>
            <a:r>
              <a:t>أورشليم في وقت يسوع </a:t>
            </a:r>
          </a:p>
        </p:txBody>
      </p:sp>
      <p:sp>
        <p:nvSpPr>
          <p:cNvPr id="1078" name="Text Box 27"/>
          <p:cNvSpPr txBox="1"/>
          <p:nvPr/>
        </p:nvSpPr>
        <p:spPr>
          <a:xfrm>
            <a:off x="623887" y="3929062"/>
            <a:ext cx="2505076" cy="722747"/>
          </a:xfrm>
          <a:prstGeom prst="rect">
            <a:avLst/>
          </a:prstGeom>
          <a:ln w="12700">
            <a:miter lim="400000"/>
          </a:ln>
          <a:effectLst>
            <a:outerShdw blurRad="63500" dist="53881"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r" rtl="1">
              <a:spcBef>
                <a:spcPts val="1000"/>
              </a:spcBef>
              <a:defRPr>
                <a:solidFill>
                  <a:srgbClr val="FFFF00"/>
                </a:solidFill>
                <a:latin typeface="Comic Sans MS"/>
                <a:ea typeface="Comic Sans MS"/>
                <a:cs typeface="Comic Sans MS"/>
                <a:sym typeface="Comic Sans MS"/>
              </a:defRPr>
            </a:lvl1pPr>
          </a:lstStyle>
          <a:p>
            <a:r>
              <a:t>السلالم الجنوبية لجبل الهيكل</a:t>
            </a:r>
          </a:p>
        </p:txBody>
      </p:sp>
      <p:sp>
        <p:nvSpPr>
          <p:cNvPr id="1079" name="Text Box 28"/>
          <p:cNvSpPr txBox="1"/>
          <p:nvPr/>
        </p:nvSpPr>
        <p:spPr>
          <a:xfrm>
            <a:off x="1068387" y="5370512"/>
            <a:ext cx="2543176" cy="417947"/>
          </a:xfrm>
          <a:prstGeom prst="rect">
            <a:avLst/>
          </a:prstGeom>
          <a:ln w="12700">
            <a:miter lim="400000"/>
          </a:ln>
          <a:effectLst>
            <a:outerShdw blurRad="63500" dist="53881"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r" rtl="1">
              <a:spcBef>
                <a:spcPts val="1000"/>
              </a:spcBef>
              <a:defRPr>
                <a:solidFill>
                  <a:srgbClr val="FFFF00"/>
                </a:solidFill>
                <a:latin typeface="Comic Sans MS"/>
                <a:ea typeface="Comic Sans MS"/>
                <a:cs typeface="Comic Sans MS"/>
                <a:sym typeface="Comic Sans MS"/>
              </a:defRPr>
            </a:lvl1pPr>
          </a:lstStyle>
          <a:p>
            <a:r>
              <a:t>البوابة الشرقية</a:t>
            </a: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a14="http://schemas.microsoft.com/office/drawing/2010/main" xmlns:m="http://schemas.openxmlformats.org/officeDocument/2006/math"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fill="hold" grpId="1" nodeType="afterEffect">
                                  <p:stCondLst>
                                    <p:cond delay="0"/>
                                  </p:stCondLst>
                                  <p:iterate>
                                    <p:tmAbs val="0"/>
                                  </p:iterate>
                                  <p:childTnLst>
                                    <p:set>
                                      <p:cBhvr>
                                        <p:cTn id="6" fill="hold"/>
                                        <p:tgtEl>
                                          <p:spTgt spid="1078"/>
                                        </p:tgtEl>
                                        <p:attrNameLst>
                                          <p:attrName>style.visibility</p:attrName>
                                        </p:attrNameLst>
                                      </p:cBhvr>
                                      <p:to>
                                        <p:strVal val="visible"/>
                                      </p:to>
                                    </p:set>
                                    <p:animEffect transition="in" filter="fade">
                                      <p:cBhvr>
                                        <p:cTn id="7" dur="1000"/>
                                        <p:tgtEl>
                                          <p:spTgt spid="1078"/>
                                        </p:tgtEl>
                                      </p:cBhvr>
                                    </p:animEffect>
                                  </p:childTnLst>
                                </p:cTn>
                              </p:par>
                            </p:childTnLst>
                          </p:cTn>
                        </p:par>
                        <p:par>
                          <p:cTn id="8" fill="hold">
                            <p:stCondLst>
                              <p:cond delay="1000"/>
                            </p:stCondLst>
                            <p:childTnLst>
                              <p:par>
                                <p:cTn id="9" presetID="10" presetClass="entr" fill="hold" grpId="2" nodeType="afterEffect">
                                  <p:stCondLst>
                                    <p:cond delay="1000"/>
                                  </p:stCondLst>
                                  <p:iterate>
                                    <p:tmAbs val="0"/>
                                  </p:iterate>
                                  <p:childTnLst>
                                    <p:set>
                                      <p:cBhvr>
                                        <p:cTn id="10" fill="hold"/>
                                        <p:tgtEl>
                                          <p:spTgt spid="1079"/>
                                        </p:tgtEl>
                                        <p:attrNameLst>
                                          <p:attrName>style.visibility</p:attrName>
                                        </p:attrNameLst>
                                      </p:cBhvr>
                                      <p:to>
                                        <p:strVal val="visible"/>
                                      </p:to>
                                    </p:set>
                                    <p:animEffect transition="in" filter="fade">
                                      <p:cBhvr>
                                        <p:cTn id="11" dur="1000"/>
                                        <p:tgtEl>
                                          <p:spTgt spid="10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8" grpId="1" animBg="1" advAuto="0"/>
      <p:bldP spid="1079" grpId="2" animBg="1" advAuto="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3" name="Picture 1" descr="Picture 1"/>
          <p:cNvPicPr>
            <a:picLocks noChangeAspect="1"/>
          </p:cNvPicPr>
          <p:nvPr/>
        </p:nvPicPr>
        <p:blipFill>
          <a:blip r:embed="rId3"/>
          <a:stretch>
            <a:fillRect/>
          </a:stretch>
        </p:blipFill>
        <p:spPr>
          <a:xfrm>
            <a:off x="2711450" y="684212"/>
            <a:ext cx="3746500" cy="5475288"/>
          </a:xfrm>
          <a:prstGeom prst="rect">
            <a:avLst/>
          </a:prstGeom>
          <a:ln w="50800">
            <a:solidFill>
              <a:srgbClr val="00FF00"/>
            </a:solidFill>
            <a:miter/>
          </a:ln>
          <a:effectLst>
            <a:outerShdw blurRad="63500" dist="161644" dir="2700000" rotWithShape="0">
              <a:srgbClr val="1A0004">
                <a:alpha val="74996"/>
              </a:srgbClr>
            </a:outerShdw>
          </a:effectLst>
        </p:spPr>
      </p:pic>
      <p:grpSp>
        <p:nvGrpSpPr>
          <p:cNvPr id="1088" name="Group"/>
          <p:cNvGrpSpPr/>
          <p:nvPr/>
        </p:nvGrpSpPr>
        <p:grpSpPr>
          <a:xfrm>
            <a:off x="4202111" y="1700209"/>
            <a:ext cx="1179517" cy="3009907"/>
            <a:chOff x="-1" y="0"/>
            <a:chExt cx="1179516" cy="3009906"/>
          </a:xfrm>
        </p:grpSpPr>
        <p:sp>
          <p:nvSpPr>
            <p:cNvPr id="1084" name="Oval 3"/>
            <p:cNvSpPr/>
            <p:nvPr/>
          </p:nvSpPr>
          <p:spPr>
            <a:xfrm>
              <a:off x="-2" y="2798761"/>
              <a:ext cx="211143" cy="211145"/>
            </a:xfrm>
            <a:prstGeom prst="ellipse">
              <a:avLst/>
            </a:prstGeom>
            <a:solidFill>
              <a:srgbClr val="00FF00"/>
            </a:solidFill>
            <a:ln w="38100" cap="flat">
              <a:solidFill>
                <a:schemeClr val="accent1"/>
              </a:solidFill>
              <a:prstDash val="solid"/>
              <a:round/>
            </a:ln>
            <a:effectLst/>
          </p:spPr>
          <p:txBody>
            <a:bodyPr wrap="square" lIns="45718" tIns="45718" rIns="45718" bIns="45718" numCol="1" anchor="ctr">
              <a:noAutofit/>
            </a:bodyPr>
            <a:lstStyle/>
            <a:p>
              <a:pPr algn="ctr">
                <a:defRPr sz="2000" b="0">
                  <a:solidFill>
                    <a:srgbClr val="FFFF00"/>
                  </a:solidFill>
                  <a:latin typeface="Comic Sans MS"/>
                  <a:ea typeface="Comic Sans MS"/>
                  <a:cs typeface="Comic Sans MS"/>
                  <a:sym typeface="Comic Sans MS"/>
                </a:defRPr>
              </a:pPr>
              <a:endParaRPr/>
            </a:p>
          </p:txBody>
        </p:sp>
        <p:sp>
          <p:nvSpPr>
            <p:cNvPr id="1085" name="Oval 4"/>
            <p:cNvSpPr/>
            <p:nvPr/>
          </p:nvSpPr>
          <p:spPr>
            <a:xfrm>
              <a:off x="338136" y="2524125"/>
              <a:ext cx="211143" cy="211143"/>
            </a:xfrm>
            <a:prstGeom prst="ellipse">
              <a:avLst/>
            </a:prstGeom>
            <a:solidFill>
              <a:srgbClr val="00FF00"/>
            </a:solidFill>
            <a:ln w="38100" cap="flat">
              <a:solidFill>
                <a:schemeClr val="accent1"/>
              </a:solidFill>
              <a:prstDash val="solid"/>
              <a:round/>
            </a:ln>
            <a:effectLst/>
          </p:spPr>
          <p:txBody>
            <a:bodyPr wrap="square" lIns="45718" tIns="45718" rIns="45718" bIns="45718" numCol="1" anchor="ctr">
              <a:noAutofit/>
            </a:bodyPr>
            <a:lstStyle/>
            <a:p>
              <a:pPr algn="ctr">
                <a:defRPr sz="2000" b="0">
                  <a:solidFill>
                    <a:srgbClr val="FFFF00"/>
                  </a:solidFill>
                  <a:latin typeface="Comic Sans MS"/>
                  <a:ea typeface="Comic Sans MS"/>
                  <a:cs typeface="Comic Sans MS"/>
                  <a:sym typeface="Comic Sans MS"/>
                </a:defRPr>
              </a:pPr>
              <a:endParaRPr/>
            </a:p>
          </p:txBody>
        </p:sp>
        <p:sp>
          <p:nvSpPr>
            <p:cNvPr id="1086" name="Oval 5"/>
            <p:cNvSpPr/>
            <p:nvPr/>
          </p:nvSpPr>
          <p:spPr>
            <a:xfrm>
              <a:off x="338136" y="438149"/>
              <a:ext cx="211143" cy="211145"/>
            </a:xfrm>
            <a:prstGeom prst="ellipse">
              <a:avLst/>
            </a:prstGeom>
            <a:solidFill>
              <a:srgbClr val="00FF00"/>
            </a:solidFill>
            <a:ln w="38100" cap="flat">
              <a:solidFill>
                <a:schemeClr val="accent1"/>
              </a:solidFill>
              <a:prstDash val="solid"/>
              <a:round/>
            </a:ln>
            <a:effectLst/>
          </p:spPr>
          <p:txBody>
            <a:bodyPr wrap="square" lIns="45718" tIns="45718" rIns="45718" bIns="45718" numCol="1" anchor="ctr">
              <a:noAutofit/>
            </a:bodyPr>
            <a:lstStyle/>
            <a:p>
              <a:pPr algn="ctr">
                <a:defRPr sz="2000" b="0">
                  <a:solidFill>
                    <a:srgbClr val="FFFF00"/>
                  </a:solidFill>
                  <a:latin typeface="Comic Sans MS"/>
                  <a:ea typeface="Comic Sans MS"/>
                  <a:cs typeface="Comic Sans MS"/>
                  <a:sym typeface="Comic Sans MS"/>
                </a:defRPr>
              </a:pPr>
              <a:endParaRPr/>
            </a:p>
          </p:txBody>
        </p:sp>
        <p:sp>
          <p:nvSpPr>
            <p:cNvPr id="1087" name="Oval 6"/>
            <p:cNvSpPr/>
            <p:nvPr/>
          </p:nvSpPr>
          <p:spPr>
            <a:xfrm>
              <a:off x="968373" y="-1"/>
              <a:ext cx="211143" cy="211147"/>
            </a:xfrm>
            <a:prstGeom prst="ellipse">
              <a:avLst/>
            </a:prstGeom>
            <a:solidFill>
              <a:srgbClr val="00FF00"/>
            </a:solidFill>
            <a:ln w="38100" cap="flat">
              <a:solidFill>
                <a:schemeClr val="accent1"/>
              </a:solidFill>
              <a:prstDash val="solid"/>
              <a:round/>
            </a:ln>
            <a:effectLst/>
          </p:spPr>
          <p:txBody>
            <a:bodyPr wrap="square" lIns="45718" tIns="45718" rIns="45718" bIns="45718" numCol="1" anchor="ctr">
              <a:noAutofit/>
            </a:bodyPr>
            <a:lstStyle/>
            <a:p>
              <a:pPr algn="ctr">
                <a:defRPr sz="2000" b="0">
                  <a:solidFill>
                    <a:srgbClr val="FFFF00"/>
                  </a:solidFill>
                  <a:latin typeface="Comic Sans MS"/>
                  <a:ea typeface="Comic Sans MS"/>
                  <a:cs typeface="Comic Sans MS"/>
                  <a:sym typeface="Comic Sans MS"/>
                </a:defRPr>
              </a:pPr>
              <a:endParaRPr/>
            </a:p>
          </p:txBody>
        </p:sp>
      </p:grpSp>
      <p:sp>
        <p:nvSpPr>
          <p:cNvPr id="1089" name="Oval 7"/>
          <p:cNvSpPr/>
          <p:nvPr/>
        </p:nvSpPr>
        <p:spPr>
          <a:xfrm rot="240000">
            <a:off x="4368798" y="1903410"/>
            <a:ext cx="1206503" cy="2447930"/>
          </a:xfrm>
          <a:prstGeom prst="ellipse">
            <a:avLst/>
          </a:prstGeom>
          <a:ln w="50800">
            <a:solidFill>
              <a:srgbClr val="00FF00"/>
            </a:solidFill>
          </a:ln>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sp>
        <p:nvSpPr>
          <p:cNvPr id="1090" name="Oval 8"/>
          <p:cNvSpPr/>
          <p:nvPr/>
        </p:nvSpPr>
        <p:spPr>
          <a:xfrm>
            <a:off x="3670300" y="2957510"/>
            <a:ext cx="1600200" cy="644529"/>
          </a:xfrm>
          <a:prstGeom prst="ellipse">
            <a:avLst/>
          </a:prstGeom>
          <a:ln w="57150">
            <a:solidFill>
              <a:srgbClr val="FFFF00"/>
            </a:solidFill>
          </a:ln>
          <a:effectLst>
            <a:outerShdw blurRad="63500" dist="38098" dir="2700000" rotWithShape="0">
              <a:srgbClr val="1A0004">
                <a:alpha val="74996"/>
              </a:srgbClr>
            </a:outerShdw>
          </a:effectLst>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sp>
        <p:nvSpPr>
          <p:cNvPr id="1091" name="Text Box 9"/>
          <p:cNvSpPr txBox="1"/>
          <p:nvPr/>
        </p:nvSpPr>
        <p:spPr>
          <a:xfrm>
            <a:off x="474662" y="5915023"/>
            <a:ext cx="8318501" cy="663719"/>
          </a:xfrm>
          <a:prstGeom prst="rect">
            <a:avLst/>
          </a:prstGeom>
          <a:ln w="12700">
            <a:miter lim="400000"/>
          </a:ln>
          <a:effectLst>
            <a:outerShdw blurRad="63500" dist="107762"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4450" tIns="44450" rIns="44450" bIns="44450">
            <a:spAutoFit/>
          </a:bodyPr>
          <a:lstStyle>
            <a:lvl1pPr algn="ctr" rtl="1">
              <a:spcBef>
                <a:spcPts val="1900"/>
              </a:spcBef>
              <a:defRPr sz="3200">
                <a:solidFill>
                  <a:srgbClr val="FFFF00"/>
                </a:solidFill>
                <a:effectLst>
                  <a:outerShdw blurRad="12700" dist="25400" dir="2700000" rotWithShape="0">
                    <a:srgbClr val="000000"/>
                  </a:outerShdw>
                </a:effectLst>
                <a:latin typeface="Comic Sans MS"/>
                <a:ea typeface="Comic Sans MS"/>
                <a:cs typeface="Comic Sans MS"/>
                <a:sym typeface="Comic Sans MS"/>
              </a:defRPr>
            </a:lvl1pPr>
          </a:lstStyle>
          <a:p>
            <a:r>
              <a:t>طريق الأشواك لأسفار يسوع ...</a:t>
            </a:r>
          </a:p>
        </p:txBody>
      </p:sp>
      <p:pic>
        <p:nvPicPr>
          <p:cNvPr id="1092" name="Picture 10" descr="Picture 10"/>
          <p:cNvPicPr>
            <a:picLocks noChangeAspect="1"/>
          </p:cNvPicPr>
          <p:nvPr/>
        </p:nvPicPr>
        <p:blipFill>
          <a:blip r:embed="rId4"/>
          <a:stretch>
            <a:fillRect/>
          </a:stretch>
        </p:blipFill>
        <p:spPr>
          <a:xfrm>
            <a:off x="5795962" y="931862"/>
            <a:ext cx="2784478" cy="2085976"/>
          </a:xfrm>
          <a:prstGeom prst="rect">
            <a:avLst/>
          </a:prstGeom>
          <a:ln w="57150">
            <a:solidFill>
              <a:srgbClr val="33CC33"/>
            </a:solidFill>
            <a:miter/>
          </a:ln>
          <a:effectLst>
            <a:outerShdw blurRad="63500" dist="71842" dir="2700000" rotWithShape="0">
              <a:srgbClr val="1A0004">
                <a:alpha val="74996"/>
              </a:srgbClr>
            </a:outerShdw>
          </a:effectLst>
        </p:spPr>
      </p:pic>
      <p:sp>
        <p:nvSpPr>
          <p:cNvPr id="1093" name="Text Box 11"/>
          <p:cNvSpPr txBox="1"/>
          <p:nvPr/>
        </p:nvSpPr>
        <p:spPr>
          <a:xfrm>
            <a:off x="1827210" y="0"/>
            <a:ext cx="1905003" cy="339745"/>
          </a:xfrm>
          <a:prstGeom prst="rect">
            <a:avLst/>
          </a:prstGeom>
          <a:ln w="12700">
            <a:miter lim="400000"/>
          </a:ln>
          <a:effectLst>
            <a:outerShdw blurRad="63500" dist="71842"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rtl="1">
              <a:spcBef>
                <a:spcPts val="800"/>
              </a:spcBef>
              <a:defRPr sz="1400">
                <a:solidFill>
                  <a:srgbClr val="FFFFFF"/>
                </a:solidFill>
                <a:latin typeface="Comic Sans MS"/>
                <a:ea typeface="Comic Sans MS"/>
                <a:cs typeface="Comic Sans MS"/>
                <a:sym typeface="Comic Sans MS"/>
              </a:defRPr>
            </a:lvl1pPr>
          </a:lstStyle>
          <a:p>
            <a:r>
              <a:t>يوحنا ٤</a:t>
            </a:r>
          </a:p>
        </p:txBody>
      </p:sp>
      <p:grpSp>
        <p:nvGrpSpPr>
          <p:cNvPr id="1108" name="Group"/>
          <p:cNvGrpSpPr/>
          <p:nvPr/>
        </p:nvGrpSpPr>
        <p:grpSpPr>
          <a:xfrm>
            <a:off x="8005760" y="3427409"/>
            <a:ext cx="952504" cy="1241429"/>
            <a:chOff x="0" y="-1"/>
            <a:chExt cx="952503" cy="1241427"/>
          </a:xfrm>
        </p:grpSpPr>
        <p:sp>
          <p:nvSpPr>
            <p:cNvPr id="1094" name="AutoShape 13"/>
            <p:cNvSpPr/>
            <p:nvPr/>
          </p:nvSpPr>
          <p:spPr>
            <a:xfrm>
              <a:off x="1583" y="44449"/>
              <a:ext cx="730260" cy="495305"/>
            </a:xfrm>
            <a:prstGeom prst="roundRect">
              <a:avLst>
                <a:gd name="adj" fmla="val 16667"/>
              </a:avLst>
            </a:prstGeom>
            <a:solidFill>
              <a:srgbClr val="FFFF00"/>
            </a:solidFill>
            <a:ln w="38100" cap="flat">
              <a:solidFill>
                <a:srgbClr val="1A0004"/>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1095" name="Rectangle 14"/>
            <p:cNvSpPr/>
            <p:nvPr/>
          </p:nvSpPr>
          <p:spPr>
            <a:xfrm>
              <a:off x="0" y="255587"/>
              <a:ext cx="952504" cy="985840"/>
            </a:xfrm>
            <a:prstGeom prst="rect">
              <a:avLst/>
            </a:prstGeom>
            <a:solidFill>
              <a:srgbClr val="FFFF00"/>
            </a:solidFill>
            <a:ln w="38100" cap="flat">
              <a:solidFill>
                <a:srgbClr val="000000"/>
              </a:solidFill>
              <a:prstDash val="solid"/>
              <a:miter lim="8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1096" name="Line 15"/>
            <p:cNvSpPr/>
            <p:nvPr/>
          </p:nvSpPr>
          <p:spPr>
            <a:xfrm>
              <a:off x="31748" y="633412"/>
              <a:ext cx="863606"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1097" name="Line 16"/>
            <p:cNvSpPr/>
            <p:nvPr/>
          </p:nvSpPr>
          <p:spPr>
            <a:xfrm>
              <a:off x="38098" y="773112"/>
              <a:ext cx="863607"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1098" name="Line 17"/>
            <p:cNvSpPr/>
            <p:nvPr/>
          </p:nvSpPr>
          <p:spPr>
            <a:xfrm>
              <a:off x="50800" y="912812"/>
              <a:ext cx="863605"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1099" name="Line 18"/>
            <p:cNvSpPr/>
            <p:nvPr/>
          </p:nvSpPr>
          <p:spPr>
            <a:xfrm>
              <a:off x="50800" y="1065212"/>
              <a:ext cx="863605"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1100" name="Line 19"/>
            <p:cNvSpPr/>
            <p:nvPr/>
          </p:nvSpPr>
          <p:spPr>
            <a:xfrm>
              <a:off x="38100" y="1204913"/>
              <a:ext cx="876304"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1101" name="Text Box 20"/>
            <p:cNvSpPr txBox="1"/>
            <p:nvPr/>
          </p:nvSpPr>
          <p:spPr>
            <a:xfrm>
              <a:off x="74609" y="-2"/>
              <a:ext cx="425004" cy="27292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rtl="1">
                <a:defRPr sz="1200">
                  <a:solidFill>
                    <a:srgbClr val="000000"/>
                  </a:solidFill>
                  <a:latin typeface="Times New Roman"/>
                  <a:ea typeface="Times New Roman"/>
                  <a:cs typeface="Times New Roman"/>
                  <a:sym typeface="Times New Roman"/>
                </a:defRPr>
              </a:lvl1pPr>
            </a:lstStyle>
            <a:p>
              <a:r>
                <a:t>يسوع </a:t>
              </a:r>
            </a:p>
          </p:txBody>
        </p:sp>
        <p:sp>
          <p:nvSpPr>
            <p:cNvPr id="1102" name="Rectangle 21"/>
            <p:cNvSpPr/>
            <p:nvPr/>
          </p:nvSpPr>
          <p:spPr>
            <a:xfrm>
              <a:off x="247649" y="500061"/>
              <a:ext cx="609606" cy="114305"/>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1103" name="Line 22"/>
            <p:cNvSpPr/>
            <p:nvPr/>
          </p:nvSpPr>
          <p:spPr>
            <a:xfrm>
              <a:off x="31748" y="366711"/>
              <a:ext cx="863606"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1104" name="Line 23"/>
            <p:cNvSpPr/>
            <p:nvPr/>
          </p:nvSpPr>
          <p:spPr>
            <a:xfrm>
              <a:off x="31748" y="500061"/>
              <a:ext cx="863606"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1105" name="Rectangle 24"/>
            <p:cNvSpPr/>
            <p:nvPr/>
          </p:nvSpPr>
          <p:spPr>
            <a:xfrm>
              <a:off x="20636" y="219074"/>
              <a:ext cx="504830" cy="95253"/>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1106" name="Rectangle 25"/>
            <p:cNvSpPr/>
            <p:nvPr/>
          </p:nvSpPr>
          <p:spPr>
            <a:xfrm>
              <a:off x="207961" y="206374"/>
              <a:ext cx="504830" cy="95253"/>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1107" name="Text Box 26"/>
            <p:cNvSpPr txBox="1"/>
            <p:nvPr/>
          </p:nvSpPr>
          <p:spPr>
            <a:xfrm>
              <a:off x="269872" y="185736"/>
              <a:ext cx="383479" cy="25412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rtl="1">
                <a:defRPr sz="1000" i="1">
                  <a:solidFill>
                    <a:srgbClr val="000000"/>
                  </a:solidFill>
                  <a:effectLst>
                    <a:outerShdw blurRad="12700" dist="25400" dir="2700000" rotWithShape="0">
                      <a:srgbClr val="FFFFFF"/>
                    </a:outerShdw>
                  </a:effectLst>
                </a:defRPr>
              </a:lvl1pPr>
            </a:lstStyle>
            <a:p>
              <a:r>
                <a:t>حياة </a:t>
              </a:r>
            </a:p>
          </p:txBody>
        </p:sp>
      </p:grpSp>
      <p:sp>
        <p:nvSpPr>
          <p:cNvPr id="1109" name="Text Box 27"/>
          <p:cNvSpPr txBox="1"/>
          <p:nvPr/>
        </p:nvSpPr>
        <p:spPr>
          <a:xfrm>
            <a:off x="8757115" y="63817"/>
            <a:ext cx="180039" cy="4470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lvl1pPr algn="ctr">
              <a:spcBef>
                <a:spcPts val="1200"/>
              </a:spcBef>
              <a:defRPr sz="2000" b="0">
                <a:solidFill>
                  <a:srgbClr val="FFA27C"/>
                </a:solidFill>
                <a:latin typeface="Comic Sans MS"/>
                <a:ea typeface="Comic Sans MS"/>
                <a:cs typeface="Comic Sans MS"/>
                <a:sym typeface="Comic Sans MS"/>
              </a:defRPr>
            </a:lvl1pPr>
          </a:lstStyle>
          <a:p>
            <a:r>
              <a:t> </a:t>
            </a:r>
          </a:p>
        </p:txBody>
      </p:sp>
      <p:sp>
        <p:nvSpPr>
          <p:cNvPr id="1110" name="Oval 28"/>
          <p:cNvSpPr/>
          <p:nvPr/>
        </p:nvSpPr>
        <p:spPr>
          <a:xfrm>
            <a:off x="433380" y="2367205"/>
            <a:ext cx="1004899" cy="457201"/>
          </a:xfrm>
          <a:prstGeom prst="ellipse">
            <a:avLst/>
          </a:prstGeom>
          <a:ln w="57150">
            <a:solidFill>
              <a:srgbClr val="FFFFFF"/>
            </a:solidFill>
          </a:ln>
          <a:effectLst>
            <a:outerShdw blurRad="63500" dist="71842" dir="2700000" rotWithShape="0">
              <a:srgbClr val="1A0004">
                <a:alpha val="74996"/>
              </a:srgbClr>
            </a:outerShdw>
          </a:effectLst>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sp>
        <p:nvSpPr>
          <p:cNvPr id="1111" name="Oval 29"/>
          <p:cNvSpPr/>
          <p:nvPr/>
        </p:nvSpPr>
        <p:spPr>
          <a:xfrm>
            <a:off x="3690937" y="4618037"/>
            <a:ext cx="1203329" cy="592141"/>
          </a:xfrm>
          <a:prstGeom prst="ellipse">
            <a:avLst/>
          </a:prstGeom>
          <a:ln w="57150">
            <a:solidFill>
              <a:schemeClr val="accent1"/>
            </a:solidFill>
          </a:ln>
          <a:effectLst>
            <a:outerShdw blurRad="63500" dist="38098" dir="2700000" rotWithShape="0">
              <a:srgbClr val="1A0004">
                <a:alpha val="74996"/>
              </a:srgbClr>
            </a:outerShdw>
          </a:effectLst>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sp>
        <p:nvSpPr>
          <p:cNvPr id="1112" name="Oval 30"/>
          <p:cNvSpPr/>
          <p:nvPr/>
        </p:nvSpPr>
        <p:spPr>
          <a:xfrm>
            <a:off x="4249737" y="1687510"/>
            <a:ext cx="1203329" cy="593729"/>
          </a:xfrm>
          <a:prstGeom prst="ellipse">
            <a:avLst/>
          </a:prstGeom>
          <a:ln w="57150">
            <a:solidFill>
              <a:schemeClr val="accent1"/>
            </a:solidFill>
          </a:ln>
          <a:effectLst>
            <a:outerShdw blurRad="63500" dist="38098" dir="2700000" rotWithShape="0">
              <a:srgbClr val="1A0004">
                <a:alpha val="74996"/>
              </a:srgbClr>
            </a:outerShdw>
          </a:effectLst>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sp>
        <p:nvSpPr>
          <p:cNvPr id="1113" name="Text Box 31"/>
          <p:cNvSpPr txBox="1"/>
          <p:nvPr/>
        </p:nvSpPr>
        <p:spPr>
          <a:xfrm>
            <a:off x="493712" y="2368549"/>
            <a:ext cx="1971676" cy="454512"/>
          </a:xfrm>
          <a:prstGeom prst="rect">
            <a:avLst/>
          </a:prstGeom>
          <a:ln w="12700">
            <a:miter lim="400000"/>
          </a:ln>
          <a:effectLst>
            <a:outerShdw blurRad="63500" dist="71842"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4450" tIns="44450" rIns="44450" bIns="44450">
            <a:spAutoFit/>
          </a:bodyPr>
          <a:lstStyle/>
          <a:p>
            <a:pPr algn="r" rtl="1">
              <a:lnSpc>
                <a:spcPct val="55000"/>
              </a:lnSpc>
              <a:spcBef>
                <a:spcPts val="1200"/>
              </a:spcBef>
              <a:defRPr sz="2000">
                <a:solidFill>
                  <a:srgbClr val="FFFFFF"/>
                </a:solidFill>
                <a:latin typeface="Comic Sans MS"/>
                <a:ea typeface="Comic Sans MS"/>
                <a:cs typeface="Comic Sans MS"/>
                <a:sym typeface="Comic Sans MS"/>
              </a:defRPr>
            </a:pPr>
            <a:r>
              <a:t>٢. العبور </a:t>
            </a:r>
            <a:r>
              <a:rPr>
                <a:solidFill>
                  <a:srgbClr val="FFFB00"/>
                </a:solidFill>
                <a:latin typeface="Times New Roman"/>
                <a:ea typeface="Times New Roman"/>
                <a:cs typeface="Times New Roman"/>
                <a:sym typeface="Times New Roman"/>
              </a:rPr>
              <a:t>السامري </a:t>
            </a:r>
          </a:p>
        </p:txBody>
      </p:sp>
      <p:sp>
        <p:nvSpPr>
          <p:cNvPr id="1114" name="Line 32"/>
          <p:cNvSpPr/>
          <p:nvPr/>
        </p:nvSpPr>
        <p:spPr>
          <a:xfrm>
            <a:off x="2376485" y="2724149"/>
            <a:ext cx="1797053" cy="473078"/>
          </a:xfrm>
          <a:prstGeom prst="line">
            <a:avLst/>
          </a:prstGeom>
          <a:ln w="76200">
            <a:solidFill>
              <a:srgbClr val="D83104"/>
            </a:solidFill>
            <a:tailEnd type="triangle"/>
          </a:ln>
          <a:effectLst>
            <a:outerShdw blurRad="63500" rotWithShape="0">
              <a:srgbClr val="1A0004">
                <a:alpha val="74996"/>
              </a:srgbClr>
            </a:outerShdw>
          </a:effectLst>
        </p:spPr>
        <p:txBody>
          <a:bodyPr lIns="45718" tIns="45718" rIns="45718" bIns="45718"/>
          <a:lstStyle/>
          <a:p>
            <a:endParaRPr/>
          </a:p>
        </p:txBody>
      </p:sp>
      <p:sp>
        <p:nvSpPr>
          <p:cNvPr id="1115" name="Oval 33"/>
          <p:cNvSpPr/>
          <p:nvPr/>
        </p:nvSpPr>
        <p:spPr>
          <a:xfrm>
            <a:off x="2122485" y="2146299"/>
            <a:ext cx="550867" cy="550867"/>
          </a:xfrm>
          <a:prstGeom prst="ellipse">
            <a:avLst/>
          </a:prstGeom>
          <a:ln w="57150">
            <a:solidFill>
              <a:srgbClr val="D83104"/>
            </a:solidFill>
          </a:ln>
          <a:effectLst>
            <a:outerShdw blurRad="63500" dist="71842" dir="2700000" rotWithShape="0">
              <a:srgbClr val="1A0004">
                <a:alpha val="74996"/>
              </a:srgbClr>
            </a:outerShdw>
          </a:effectLst>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sp>
        <p:nvSpPr>
          <p:cNvPr id="1116" name="Text Box 34"/>
          <p:cNvSpPr txBox="1"/>
          <p:nvPr/>
        </p:nvSpPr>
        <p:spPr>
          <a:xfrm>
            <a:off x="8593355" y="6412229"/>
            <a:ext cx="228160" cy="3835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lvl1pPr algn="ctr">
              <a:spcBef>
                <a:spcPts val="900"/>
              </a:spcBef>
              <a:defRPr sz="1600">
                <a:solidFill>
                  <a:srgbClr val="FFFFFF"/>
                </a:solidFill>
                <a:latin typeface="Comic Sans MS"/>
                <a:ea typeface="Comic Sans MS"/>
                <a:cs typeface="Comic Sans MS"/>
                <a:sym typeface="Comic Sans MS"/>
              </a:defRPr>
            </a:lvl1pPr>
          </a:lstStyle>
          <a:p>
            <a:r>
              <a:t>3</a:t>
            </a:r>
          </a:p>
        </p:txBody>
      </p:sp>
      <p:sp>
        <p:nvSpPr>
          <p:cNvPr id="1117" name="Text Box 35"/>
          <p:cNvSpPr txBox="1"/>
          <p:nvPr/>
        </p:nvSpPr>
        <p:spPr>
          <a:xfrm>
            <a:off x="322262" y="4022723"/>
            <a:ext cx="2314576" cy="535722"/>
          </a:xfrm>
          <a:prstGeom prst="rect">
            <a:avLst/>
          </a:prstGeom>
          <a:ln w="12700">
            <a:miter lim="400000"/>
          </a:ln>
          <a:effectLst>
            <a:outerShdw blurRad="63500" dist="71842"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4450" tIns="44450" rIns="44450" bIns="44450">
            <a:spAutoFit/>
          </a:bodyPr>
          <a:lstStyle>
            <a:lvl1pPr algn="r" rtl="1">
              <a:lnSpc>
                <a:spcPct val="55000"/>
              </a:lnSpc>
              <a:spcBef>
                <a:spcPts val="1200"/>
              </a:spcBef>
              <a:defRPr sz="2000">
                <a:solidFill>
                  <a:srgbClr val="FFFF00"/>
                </a:solidFill>
                <a:latin typeface="Times New Roman"/>
                <a:ea typeface="Times New Roman"/>
                <a:cs typeface="Times New Roman"/>
                <a:sym typeface="Times New Roman"/>
              </a:defRPr>
            </a:lvl1pPr>
          </a:lstStyle>
          <a:p>
            <a:r>
              <a:t>١. خدمة الرب الأولى في أورشليم</a:t>
            </a:r>
          </a:p>
        </p:txBody>
      </p:sp>
      <p:sp>
        <p:nvSpPr>
          <p:cNvPr id="1118" name="Oval 36"/>
          <p:cNvSpPr/>
          <p:nvPr/>
        </p:nvSpPr>
        <p:spPr>
          <a:xfrm>
            <a:off x="4343400" y="4114800"/>
            <a:ext cx="609600" cy="609600"/>
          </a:xfrm>
          <a:prstGeom prst="ellipse">
            <a:avLst/>
          </a:prstGeom>
          <a:ln w="57150">
            <a:solidFill>
              <a:srgbClr val="FFFFFF"/>
            </a:solidFill>
          </a:ln>
          <a:effectLst>
            <a:outerShdw blurRad="63500" dist="38098" dir="2700000" rotWithShape="0">
              <a:srgbClr val="1A0004">
                <a:alpha val="74996"/>
              </a:srgbClr>
            </a:outerShdw>
          </a:effectLst>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sp>
        <p:nvSpPr>
          <p:cNvPr id="1119" name="Line 37"/>
          <p:cNvSpPr/>
          <p:nvPr/>
        </p:nvSpPr>
        <p:spPr>
          <a:xfrm flipV="1">
            <a:off x="2563810" y="4376737"/>
            <a:ext cx="2000254" cy="168278"/>
          </a:xfrm>
          <a:prstGeom prst="line">
            <a:avLst/>
          </a:prstGeom>
          <a:ln w="76200">
            <a:solidFill>
              <a:srgbClr val="EEFF4B"/>
            </a:solidFill>
            <a:tailEnd type="triangle"/>
          </a:ln>
        </p:spPr>
        <p:txBody>
          <a:bodyPr lIns="45718" tIns="45718" rIns="45718" bIns="45718"/>
          <a:lstStyle/>
          <a:p>
            <a:endParaRPr/>
          </a:p>
        </p:txBody>
      </p:sp>
      <p:sp>
        <p:nvSpPr>
          <p:cNvPr id="1120" name="Text Box 38"/>
          <p:cNvSpPr txBox="1"/>
          <p:nvPr/>
        </p:nvSpPr>
        <p:spPr>
          <a:xfrm>
            <a:off x="8130177" y="6501129"/>
            <a:ext cx="259166" cy="2692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lvl1pPr algn="ctr">
              <a:defRPr sz="1000">
                <a:solidFill>
                  <a:srgbClr val="FFFFFF"/>
                </a:solidFill>
                <a:effectLst>
                  <a:outerShdw blurRad="12700" dist="25400" dir="2700000" rotWithShape="0">
                    <a:srgbClr val="000000"/>
                  </a:outerShdw>
                </a:effectLst>
                <a:latin typeface="Comic Sans MS"/>
                <a:ea typeface="Comic Sans MS"/>
                <a:cs typeface="Comic Sans MS"/>
                <a:sym typeface="Comic Sans MS"/>
              </a:defRPr>
            </a:lvl1pPr>
          </a:lstStyle>
          <a:p>
            <a:r>
              <a:t>13</a:t>
            </a:r>
          </a:p>
        </p:txBody>
      </p:sp>
      <p:sp>
        <p:nvSpPr>
          <p:cNvPr id="1121" name="Text Box 39"/>
          <p:cNvSpPr txBox="1"/>
          <p:nvPr/>
        </p:nvSpPr>
        <p:spPr>
          <a:xfrm>
            <a:off x="7034417" y="6288516"/>
            <a:ext cx="1552160" cy="26425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lvl1pPr algn="ctr">
              <a:spcBef>
                <a:spcPts val="700"/>
              </a:spcBef>
              <a:defRPr sz="1200">
                <a:solidFill>
                  <a:srgbClr val="FFFFFF"/>
                </a:solidFill>
                <a:latin typeface="Arial"/>
                <a:ea typeface="Arial"/>
                <a:cs typeface="Arial"/>
                <a:sym typeface="Arial"/>
              </a:defRPr>
            </a:lvl1pPr>
          </a:lstStyle>
          <a:p>
            <a:r>
              <a:t>Handbook pg. 39-41</a:t>
            </a:r>
          </a:p>
        </p:txBody>
      </p:sp>
      <p:grpSp>
        <p:nvGrpSpPr>
          <p:cNvPr id="1126" name="Group"/>
          <p:cNvGrpSpPr/>
          <p:nvPr/>
        </p:nvGrpSpPr>
        <p:grpSpPr>
          <a:xfrm>
            <a:off x="5029199" y="3729037"/>
            <a:ext cx="2870207" cy="1955804"/>
            <a:chOff x="0" y="0"/>
            <a:chExt cx="2870205" cy="1955802"/>
          </a:xfrm>
        </p:grpSpPr>
        <p:sp>
          <p:nvSpPr>
            <p:cNvPr id="1122" name="Rectangle 41"/>
            <p:cNvSpPr/>
            <p:nvPr/>
          </p:nvSpPr>
          <p:spPr>
            <a:xfrm>
              <a:off x="49209" y="72965"/>
              <a:ext cx="2820997" cy="1882839"/>
            </a:xfrm>
            <a:prstGeom prst="rect">
              <a:avLst/>
            </a:prstGeom>
            <a:solidFill>
              <a:srgbClr val="1A0004"/>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grpSp>
          <p:nvGrpSpPr>
            <p:cNvPr id="1125" name="Group"/>
            <p:cNvGrpSpPr/>
            <p:nvPr/>
          </p:nvGrpSpPr>
          <p:grpSpPr>
            <a:xfrm>
              <a:off x="-1" y="0"/>
              <a:ext cx="2819520" cy="1870006"/>
              <a:chOff x="0" y="0"/>
              <a:chExt cx="2819518" cy="1870005"/>
            </a:xfrm>
          </p:grpSpPr>
          <p:pic>
            <p:nvPicPr>
              <p:cNvPr id="1123" name="Picture 43" descr="Picture 43"/>
              <p:cNvPicPr>
                <a:picLocks noChangeAspect="1"/>
              </p:cNvPicPr>
              <p:nvPr/>
            </p:nvPicPr>
            <p:blipFill>
              <a:blip r:embed="rId5"/>
              <a:srcRect b="9220"/>
              <a:stretch>
                <a:fillRect/>
              </a:stretch>
            </p:blipFill>
            <p:spPr>
              <a:xfrm>
                <a:off x="-1" y="0"/>
                <a:ext cx="2819520" cy="1870006"/>
              </a:xfrm>
              <a:prstGeom prst="rect">
                <a:avLst/>
              </a:prstGeom>
              <a:ln w="57150" cap="flat">
                <a:solidFill>
                  <a:srgbClr val="00FF00"/>
                </a:solidFill>
                <a:prstDash val="solid"/>
                <a:miter lim="800000"/>
              </a:ln>
              <a:effectLst/>
            </p:spPr>
          </p:pic>
          <p:sp>
            <p:nvSpPr>
              <p:cNvPr id="1124" name="Text Box 44"/>
              <p:cNvSpPr/>
              <p:nvPr/>
            </p:nvSpPr>
            <p:spPr>
              <a:xfrm>
                <a:off x="423938" y="1026751"/>
                <a:ext cx="2276762"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t">
                <a:spAutoFit/>
              </a:bodyPr>
              <a:lstStyle/>
              <a:p>
                <a:pPr algn="r" rtl="1">
                  <a:lnSpc>
                    <a:spcPct val="80000"/>
                  </a:lnSpc>
                  <a:spcBef>
                    <a:spcPts val="1200"/>
                  </a:spcBef>
                  <a:defRPr sz="2000" b="0">
                    <a:solidFill>
                      <a:srgbClr val="FFFFFF"/>
                    </a:solidFill>
                    <a:effectLst>
                      <a:outerShdw blurRad="12700" dist="25400" dir="2700000" rotWithShape="0">
                        <a:srgbClr val="000000"/>
                      </a:outerShdw>
                    </a:effectLst>
                    <a:latin typeface="Times New Roman"/>
                    <a:ea typeface="Times New Roman"/>
                    <a:cs typeface="Times New Roman"/>
                    <a:sym typeface="Times New Roman"/>
                  </a:defRPr>
                </a:pPr>
                <a:r>
                  <a:t>شيلوه</a:t>
                </a:r>
                <a:r>
                  <a:rPr b="1" i="1">
                    <a:latin typeface="Arial"/>
                    <a:ea typeface="Arial"/>
                    <a:cs typeface="Arial"/>
                    <a:sym typeface="Arial"/>
                  </a:rPr>
                  <a:t>:</a:t>
                </a:r>
                <a:endParaRPr i="1">
                  <a:latin typeface="Arial"/>
                  <a:ea typeface="Arial"/>
                  <a:cs typeface="Arial"/>
                  <a:sym typeface="Arial"/>
                </a:endParaRPr>
              </a:p>
              <a:p>
                <a:pPr algn="r" rtl="1">
                  <a:lnSpc>
                    <a:spcPct val="80000"/>
                  </a:lnSpc>
                  <a:spcBef>
                    <a:spcPts val="1200"/>
                  </a:spcBef>
                  <a:defRPr sz="2000" b="0">
                    <a:solidFill>
                      <a:srgbClr val="FFFFFF"/>
                    </a:solidFill>
                    <a:effectLst>
                      <a:outerShdw blurRad="12700" dist="25400" dir="2700000" rotWithShape="0">
                        <a:srgbClr val="000000"/>
                      </a:outerShdw>
                    </a:effectLst>
                    <a:latin typeface="Times New Roman"/>
                    <a:ea typeface="Times New Roman"/>
                    <a:cs typeface="Times New Roman"/>
                    <a:sym typeface="Times New Roman"/>
                  </a:defRPr>
                </a:pPr>
                <a:r>
                  <a:t>خيمة</a:t>
                </a:r>
                <a:r>
                  <a:rPr b="1" i="1">
                    <a:latin typeface="Arial"/>
                    <a:ea typeface="Arial"/>
                    <a:cs typeface="Arial"/>
                    <a:sym typeface="Arial"/>
                  </a:rPr>
                  <a:t> </a:t>
                </a:r>
                <a:r>
                  <a:t>الإجتماع</a:t>
                </a:r>
                <a:r>
                  <a:rPr b="1" i="1">
                    <a:latin typeface="Arial"/>
                    <a:ea typeface="Arial"/>
                    <a:cs typeface="Arial"/>
                    <a:sym typeface="Arial"/>
                  </a:rPr>
                  <a:t> </a:t>
                </a:r>
              </a:p>
            </p:txBody>
          </p:sp>
        </p:grpSp>
      </p:grpSp>
      <p:sp>
        <p:nvSpPr>
          <p:cNvPr id="1127" name="Line 45"/>
          <p:cNvSpPr txBox="1"/>
          <p:nvPr/>
        </p:nvSpPr>
        <p:spPr>
          <a:xfrm>
            <a:off x="565148" y="76200"/>
            <a:ext cx="808782" cy="1735129"/>
          </a:xfrm>
          <a:prstGeom prst="rect">
            <a:avLst/>
          </a:prstGeom>
          <a:ln w="12700">
            <a:miter lim="400000"/>
          </a:ln>
          <a:effectLst>
            <a:outerShdw blurRad="63500" dist="107762"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a:spAutoFit/>
          </a:bodyPr>
          <a:lstStyle>
            <a:lvl1pPr>
              <a:defRPr sz="10600" b="0">
                <a:solidFill>
                  <a:srgbClr val="FFFF00"/>
                </a:solidFill>
                <a:latin typeface="+mn-lt"/>
                <a:ea typeface="+mn-ea"/>
                <a:cs typeface="+mn-cs"/>
                <a:sym typeface="Times Roman"/>
              </a:defRPr>
            </a:lvl1pPr>
          </a:lstStyle>
          <a:p>
            <a:r>
              <a:t>٧</a:t>
            </a: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a14="http://schemas.microsoft.com/office/drawing/2010/main" xmlns:m="http://schemas.openxmlformats.org/officeDocument/2006/math"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8" fill="hold" grpId="1" nodeType="clickEffect">
                                  <p:stCondLst>
                                    <p:cond delay="0"/>
                                  </p:stCondLst>
                                  <p:iterate>
                                    <p:tmAbs val="0"/>
                                  </p:iterate>
                                  <p:childTnLst>
                                    <p:set>
                                      <p:cBhvr>
                                        <p:cTn id="6" fill="hold"/>
                                        <p:tgtEl>
                                          <p:spTgt spid="1111"/>
                                        </p:tgtEl>
                                        <p:attrNameLst>
                                          <p:attrName>style.visibility</p:attrName>
                                        </p:attrNameLst>
                                      </p:cBhvr>
                                      <p:to>
                                        <p:strVal val="visible"/>
                                      </p:to>
                                    </p:set>
                                    <p:anim calcmode="lin" valueType="num">
                                      <p:cBhvr>
                                        <p:cTn id="7" dur="1000" fill="hold"/>
                                        <p:tgtEl>
                                          <p:spTgt spid="1111"/>
                                        </p:tgtEl>
                                        <p:attrNameLst>
                                          <p:attrName>ppt_x</p:attrName>
                                        </p:attrNameLst>
                                      </p:cBhvr>
                                      <p:tavLst>
                                        <p:tav tm="0">
                                          <p:val>
                                            <p:strVal val="0-#ppt_w/2"/>
                                          </p:val>
                                        </p:tav>
                                        <p:tav tm="100000">
                                          <p:val>
                                            <p:strVal val="#ppt_x"/>
                                          </p:val>
                                        </p:tav>
                                      </p:tavLst>
                                    </p:anim>
                                    <p:anim calcmode="lin" valueType="num">
                                      <p:cBhvr>
                                        <p:cTn id="8" dur="1000" fill="hold"/>
                                        <p:tgtEl>
                                          <p:spTgt spid="1111"/>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8" fill="hold" grpId="2" nodeType="afterEffect">
                                  <p:stCondLst>
                                    <p:cond delay="0"/>
                                  </p:stCondLst>
                                  <p:iterate>
                                    <p:tmAbs val="0"/>
                                  </p:iterate>
                                  <p:childTnLst>
                                    <p:set>
                                      <p:cBhvr>
                                        <p:cTn id="11" fill="hold"/>
                                        <p:tgtEl>
                                          <p:spTgt spid="1090"/>
                                        </p:tgtEl>
                                        <p:attrNameLst>
                                          <p:attrName>style.visibility</p:attrName>
                                        </p:attrNameLst>
                                      </p:cBhvr>
                                      <p:to>
                                        <p:strVal val="visible"/>
                                      </p:to>
                                    </p:set>
                                    <p:anim calcmode="lin" valueType="num">
                                      <p:cBhvr>
                                        <p:cTn id="12" dur="1000" fill="hold"/>
                                        <p:tgtEl>
                                          <p:spTgt spid="1090"/>
                                        </p:tgtEl>
                                        <p:attrNameLst>
                                          <p:attrName>ppt_x</p:attrName>
                                        </p:attrNameLst>
                                      </p:cBhvr>
                                      <p:tavLst>
                                        <p:tav tm="0">
                                          <p:val>
                                            <p:strVal val="0-#ppt_w/2"/>
                                          </p:val>
                                        </p:tav>
                                        <p:tav tm="100000">
                                          <p:val>
                                            <p:strVal val="#ppt_x"/>
                                          </p:val>
                                        </p:tav>
                                      </p:tavLst>
                                    </p:anim>
                                    <p:anim calcmode="lin" valueType="num">
                                      <p:cBhvr>
                                        <p:cTn id="13" dur="1000" fill="hold"/>
                                        <p:tgtEl>
                                          <p:spTgt spid="1090"/>
                                        </p:tgtEl>
                                        <p:attrNameLst>
                                          <p:attrName>ppt_y</p:attrName>
                                        </p:attrNameLst>
                                      </p:cBhvr>
                                      <p:tavLst>
                                        <p:tav tm="0">
                                          <p:val>
                                            <p:strVal val="#ppt_y"/>
                                          </p:val>
                                        </p:tav>
                                        <p:tav tm="100000">
                                          <p:val>
                                            <p:strVal val="#ppt_y"/>
                                          </p:val>
                                        </p:tav>
                                      </p:tavLst>
                                    </p:anim>
                                  </p:childTnLst>
                                </p:cTn>
                              </p:par>
                            </p:childTnLst>
                          </p:cTn>
                        </p:par>
                        <p:par>
                          <p:cTn id="14" fill="hold">
                            <p:stCondLst>
                              <p:cond delay="2000"/>
                            </p:stCondLst>
                            <p:childTnLst>
                              <p:par>
                                <p:cTn id="15" presetID="2" presetClass="entr" presetSubtype="8" fill="hold" grpId="3" nodeType="afterEffect">
                                  <p:stCondLst>
                                    <p:cond delay="0"/>
                                  </p:stCondLst>
                                  <p:iterate>
                                    <p:tmAbs val="0"/>
                                  </p:iterate>
                                  <p:childTnLst>
                                    <p:set>
                                      <p:cBhvr>
                                        <p:cTn id="16" fill="hold"/>
                                        <p:tgtEl>
                                          <p:spTgt spid="1112"/>
                                        </p:tgtEl>
                                        <p:attrNameLst>
                                          <p:attrName>style.visibility</p:attrName>
                                        </p:attrNameLst>
                                      </p:cBhvr>
                                      <p:to>
                                        <p:strVal val="visible"/>
                                      </p:to>
                                    </p:set>
                                    <p:anim calcmode="lin" valueType="num">
                                      <p:cBhvr>
                                        <p:cTn id="17" dur="1000" fill="hold"/>
                                        <p:tgtEl>
                                          <p:spTgt spid="1112"/>
                                        </p:tgtEl>
                                        <p:attrNameLst>
                                          <p:attrName>ppt_x</p:attrName>
                                        </p:attrNameLst>
                                      </p:cBhvr>
                                      <p:tavLst>
                                        <p:tav tm="0">
                                          <p:val>
                                            <p:strVal val="0-#ppt_w/2"/>
                                          </p:val>
                                        </p:tav>
                                        <p:tav tm="100000">
                                          <p:val>
                                            <p:strVal val="#ppt_x"/>
                                          </p:val>
                                        </p:tav>
                                      </p:tavLst>
                                    </p:anim>
                                    <p:anim calcmode="lin" valueType="num">
                                      <p:cBhvr>
                                        <p:cTn id="18" dur="1000" fill="hold"/>
                                        <p:tgtEl>
                                          <p:spTgt spid="1112"/>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4" nodeType="clickEffect">
                                  <p:stCondLst>
                                    <p:cond delay="0"/>
                                  </p:stCondLst>
                                  <p:iterate>
                                    <p:tmAbs val="0"/>
                                  </p:iterate>
                                  <p:childTnLst>
                                    <p:set>
                                      <p:cBhvr>
                                        <p:cTn id="22" fill="hold"/>
                                        <p:tgtEl>
                                          <p:spTgt spid="1092"/>
                                        </p:tgtEl>
                                        <p:attrNameLst>
                                          <p:attrName>style.visibility</p:attrName>
                                        </p:attrNameLst>
                                      </p:cBhvr>
                                      <p:to>
                                        <p:strVal val="visible"/>
                                      </p:to>
                                    </p:set>
                                    <p:animEffect transition="in" filter="wipe(left)">
                                      <p:cBhvr>
                                        <p:cTn id="23" dur="1000"/>
                                        <p:tgtEl>
                                          <p:spTgt spid="1092"/>
                                        </p:tgtEl>
                                      </p:cBhvr>
                                    </p:animEffect>
                                  </p:childTnLst>
                                </p:cTn>
                              </p:par>
                            </p:childTnLst>
                          </p:cTn>
                        </p:par>
                        <p:par>
                          <p:cTn id="24" fill="hold">
                            <p:stCondLst>
                              <p:cond delay="1000"/>
                            </p:stCondLst>
                            <p:childTnLst>
                              <p:par>
                                <p:cTn id="25" presetID="23" presetClass="entr" presetSubtype="16" fill="hold" grpId="5" nodeType="afterEffect">
                                  <p:stCondLst>
                                    <p:cond delay="1000"/>
                                  </p:stCondLst>
                                  <p:iterate>
                                    <p:tmAbs val="0"/>
                                  </p:iterate>
                                  <p:childTnLst>
                                    <p:set>
                                      <p:cBhvr>
                                        <p:cTn id="26" fill="hold"/>
                                        <p:tgtEl>
                                          <p:spTgt spid="1110"/>
                                        </p:tgtEl>
                                        <p:attrNameLst>
                                          <p:attrName>style.visibility</p:attrName>
                                        </p:attrNameLst>
                                      </p:cBhvr>
                                      <p:to>
                                        <p:strVal val="visible"/>
                                      </p:to>
                                    </p:set>
                                    <p:anim calcmode="lin" valueType="num">
                                      <p:cBhvr>
                                        <p:cTn id="27" dur="1000" fill="hold"/>
                                        <p:tgtEl>
                                          <p:spTgt spid="1110"/>
                                        </p:tgtEl>
                                        <p:attrNameLst>
                                          <p:attrName>ppt_w</p:attrName>
                                        </p:attrNameLst>
                                      </p:cBhvr>
                                      <p:tavLst>
                                        <p:tav tm="0">
                                          <p:val>
                                            <p:fltVal val="0"/>
                                          </p:val>
                                        </p:tav>
                                        <p:tav tm="100000">
                                          <p:val>
                                            <p:strVal val="#ppt_w"/>
                                          </p:val>
                                        </p:tav>
                                      </p:tavLst>
                                    </p:anim>
                                    <p:anim calcmode="lin" valueType="num">
                                      <p:cBhvr>
                                        <p:cTn id="28" dur="1000" fill="hold"/>
                                        <p:tgtEl>
                                          <p:spTgt spid="1110"/>
                                        </p:tgtEl>
                                        <p:attrNameLst>
                                          <p:attrName>ppt_h</p:attrName>
                                        </p:attrNameLst>
                                      </p:cBhvr>
                                      <p:tavLst>
                                        <p:tav tm="0">
                                          <p:val>
                                            <p:fltVal val="0"/>
                                          </p:val>
                                        </p:tav>
                                        <p:tav tm="100000">
                                          <p:val>
                                            <p:strVal val="#ppt_h"/>
                                          </p:val>
                                        </p:tav>
                                      </p:tavLst>
                                    </p:anim>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6" nodeType="clickEffect">
                                  <p:stCondLst>
                                    <p:cond delay="0"/>
                                  </p:stCondLst>
                                  <p:iterate>
                                    <p:tmAbs val="0"/>
                                  </p:iterate>
                                  <p:childTnLst>
                                    <p:set>
                                      <p:cBhvr>
                                        <p:cTn id="32" fill="hold"/>
                                        <p:tgtEl>
                                          <p:spTgt spid="1126"/>
                                        </p:tgtEl>
                                        <p:attrNameLst>
                                          <p:attrName>style.visibility</p:attrName>
                                        </p:attrNameLst>
                                      </p:cBhvr>
                                      <p:to>
                                        <p:strVal val="visible"/>
                                      </p:to>
                                    </p:set>
                                    <p:animEffect transition="in" filter="wipe(left)">
                                      <p:cBhvr>
                                        <p:cTn id="33" dur="1000"/>
                                        <p:tgtEl>
                                          <p:spTgt spid="11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0" grpId="2" animBg="1" advAuto="0"/>
      <p:bldP spid="1092" grpId="4" animBg="1" advAuto="0"/>
      <p:bldP spid="1110" grpId="5" animBg="1" advAuto="0"/>
      <p:bldP spid="1111" grpId="1" animBg="1" advAuto="0"/>
      <p:bldP spid="1112" grpId="3" animBg="1" advAuto="0"/>
      <p:bldP spid="1126" grpId="6" animBg="1" advAuto="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1" name="Oval 1"/>
          <p:cNvSpPr/>
          <p:nvPr/>
        </p:nvSpPr>
        <p:spPr>
          <a:xfrm>
            <a:off x="931862" y="1081087"/>
            <a:ext cx="2047876" cy="385767"/>
          </a:xfrm>
          <a:prstGeom prst="ellipse">
            <a:avLst/>
          </a:prstGeom>
          <a:ln w="57150">
            <a:solidFill>
              <a:srgbClr val="FFFFFF"/>
            </a:solidFill>
          </a:ln>
          <a:effectLst>
            <a:outerShdw blurRad="63500" dist="71842" dir="2700000" rotWithShape="0">
              <a:srgbClr val="1A0004">
                <a:alpha val="74996"/>
              </a:srgbClr>
            </a:outerShdw>
          </a:effectLst>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pic>
        <p:nvPicPr>
          <p:cNvPr id="1132" name="Picture 2" descr="Picture 2"/>
          <p:cNvPicPr>
            <a:picLocks noChangeAspect="1"/>
          </p:cNvPicPr>
          <p:nvPr/>
        </p:nvPicPr>
        <p:blipFill>
          <a:blip r:embed="rId3"/>
          <a:stretch>
            <a:fillRect/>
          </a:stretch>
        </p:blipFill>
        <p:spPr>
          <a:xfrm>
            <a:off x="2711450" y="684212"/>
            <a:ext cx="3746500" cy="5475288"/>
          </a:xfrm>
          <a:prstGeom prst="rect">
            <a:avLst/>
          </a:prstGeom>
          <a:ln w="50800">
            <a:solidFill>
              <a:srgbClr val="00FF00"/>
            </a:solidFill>
            <a:miter/>
          </a:ln>
          <a:effectLst>
            <a:outerShdw blurRad="63500" dist="161644" dir="2700000" rotWithShape="0">
              <a:srgbClr val="1A0004">
                <a:alpha val="74996"/>
              </a:srgbClr>
            </a:outerShdw>
          </a:effectLst>
        </p:spPr>
      </p:pic>
      <p:grpSp>
        <p:nvGrpSpPr>
          <p:cNvPr id="1137" name="Group"/>
          <p:cNvGrpSpPr/>
          <p:nvPr/>
        </p:nvGrpSpPr>
        <p:grpSpPr>
          <a:xfrm>
            <a:off x="4202111" y="1700209"/>
            <a:ext cx="1179517" cy="3009907"/>
            <a:chOff x="-1" y="0"/>
            <a:chExt cx="1179516" cy="3009906"/>
          </a:xfrm>
        </p:grpSpPr>
        <p:sp>
          <p:nvSpPr>
            <p:cNvPr id="1133" name="Oval 4"/>
            <p:cNvSpPr/>
            <p:nvPr/>
          </p:nvSpPr>
          <p:spPr>
            <a:xfrm>
              <a:off x="-2" y="2798761"/>
              <a:ext cx="211143" cy="211145"/>
            </a:xfrm>
            <a:prstGeom prst="ellipse">
              <a:avLst/>
            </a:prstGeom>
            <a:solidFill>
              <a:srgbClr val="00FF00"/>
            </a:solidFill>
            <a:ln w="38100" cap="flat">
              <a:solidFill>
                <a:schemeClr val="accent1"/>
              </a:solidFill>
              <a:prstDash val="solid"/>
              <a:round/>
            </a:ln>
            <a:effectLst/>
          </p:spPr>
          <p:txBody>
            <a:bodyPr wrap="square" lIns="45718" tIns="45718" rIns="45718" bIns="45718" numCol="1" anchor="ctr">
              <a:noAutofit/>
            </a:bodyPr>
            <a:lstStyle/>
            <a:p>
              <a:pPr algn="ctr">
                <a:defRPr sz="2000" b="0">
                  <a:solidFill>
                    <a:srgbClr val="FFFF00"/>
                  </a:solidFill>
                  <a:latin typeface="Comic Sans MS"/>
                  <a:ea typeface="Comic Sans MS"/>
                  <a:cs typeface="Comic Sans MS"/>
                  <a:sym typeface="Comic Sans MS"/>
                </a:defRPr>
              </a:pPr>
              <a:endParaRPr/>
            </a:p>
          </p:txBody>
        </p:sp>
        <p:sp>
          <p:nvSpPr>
            <p:cNvPr id="1134" name="Oval 5"/>
            <p:cNvSpPr/>
            <p:nvPr/>
          </p:nvSpPr>
          <p:spPr>
            <a:xfrm>
              <a:off x="338136" y="2524125"/>
              <a:ext cx="211143" cy="211143"/>
            </a:xfrm>
            <a:prstGeom prst="ellipse">
              <a:avLst/>
            </a:prstGeom>
            <a:solidFill>
              <a:srgbClr val="00FF00"/>
            </a:solidFill>
            <a:ln w="38100" cap="flat">
              <a:solidFill>
                <a:schemeClr val="accent1"/>
              </a:solidFill>
              <a:prstDash val="solid"/>
              <a:round/>
            </a:ln>
            <a:effectLst/>
          </p:spPr>
          <p:txBody>
            <a:bodyPr wrap="square" lIns="45718" tIns="45718" rIns="45718" bIns="45718" numCol="1" anchor="ctr">
              <a:noAutofit/>
            </a:bodyPr>
            <a:lstStyle/>
            <a:p>
              <a:pPr algn="ctr">
                <a:defRPr sz="2000" b="0">
                  <a:solidFill>
                    <a:srgbClr val="FFFF00"/>
                  </a:solidFill>
                  <a:latin typeface="Comic Sans MS"/>
                  <a:ea typeface="Comic Sans MS"/>
                  <a:cs typeface="Comic Sans MS"/>
                  <a:sym typeface="Comic Sans MS"/>
                </a:defRPr>
              </a:pPr>
              <a:endParaRPr/>
            </a:p>
          </p:txBody>
        </p:sp>
        <p:sp>
          <p:nvSpPr>
            <p:cNvPr id="1135" name="Oval 6"/>
            <p:cNvSpPr/>
            <p:nvPr/>
          </p:nvSpPr>
          <p:spPr>
            <a:xfrm>
              <a:off x="338136" y="438149"/>
              <a:ext cx="211143" cy="211145"/>
            </a:xfrm>
            <a:prstGeom prst="ellipse">
              <a:avLst/>
            </a:prstGeom>
            <a:solidFill>
              <a:srgbClr val="00FF00"/>
            </a:solidFill>
            <a:ln w="38100" cap="flat">
              <a:solidFill>
                <a:schemeClr val="accent1"/>
              </a:solidFill>
              <a:prstDash val="solid"/>
              <a:round/>
            </a:ln>
            <a:effectLst/>
          </p:spPr>
          <p:txBody>
            <a:bodyPr wrap="square" lIns="45718" tIns="45718" rIns="45718" bIns="45718" numCol="1" anchor="ctr">
              <a:noAutofit/>
            </a:bodyPr>
            <a:lstStyle/>
            <a:p>
              <a:pPr algn="ctr">
                <a:defRPr sz="2000" b="0">
                  <a:solidFill>
                    <a:srgbClr val="FFFF00"/>
                  </a:solidFill>
                  <a:latin typeface="Comic Sans MS"/>
                  <a:ea typeface="Comic Sans MS"/>
                  <a:cs typeface="Comic Sans MS"/>
                  <a:sym typeface="Comic Sans MS"/>
                </a:defRPr>
              </a:pPr>
              <a:endParaRPr/>
            </a:p>
          </p:txBody>
        </p:sp>
        <p:sp>
          <p:nvSpPr>
            <p:cNvPr id="1136" name="Oval 7"/>
            <p:cNvSpPr/>
            <p:nvPr/>
          </p:nvSpPr>
          <p:spPr>
            <a:xfrm>
              <a:off x="968373" y="-1"/>
              <a:ext cx="211143" cy="211147"/>
            </a:xfrm>
            <a:prstGeom prst="ellipse">
              <a:avLst/>
            </a:prstGeom>
            <a:solidFill>
              <a:srgbClr val="00FF00"/>
            </a:solidFill>
            <a:ln w="38100" cap="flat">
              <a:solidFill>
                <a:schemeClr val="accent1"/>
              </a:solidFill>
              <a:prstDash val="solid"/>
              <a:round/>
            </a:ln>
            <a:effectLst/>
          </p:spPr>
          <p:txBody>
            <a:bodyPr wrap="square" lIns="45718" tIns="45718" rIns="45718" bIns="45718" numCol="1" anchor="ctr">
              <a:noAutofit/>
            </a:bodyPr>
            <a:lstStyle/>
            <a:p>
              <a:pPr algn="ctr">
                <a:defRPr sz="2000" b="0">
                  <a:solidFill>
                    <a:srgbClr val="FFFF00"/>
                  </a:solidFill>
                  <a:latin typeface="Comic Sans MS"/>
                  <a:ea typeface="Comic Sans MS"/>
                  <a:cs typeface="Comic Sans MS"/>
                  <a:sym typeface="Comic Sans MS"/>
                </a:defRPr>
              </a:pPr>
              <a:endParaRPr/>
            </a:p>
          </p:txBody>
        </p:sp>
      </p:grpSp>
      <p:sp>
        <p:nvSpPr>
          <p:cNvPr id="1138" name="Oval 8"/>
          <p:cNvSpPr/>
          <p:nvPr/>
        </p:nvSpPr>
        <p:spPr>
          <a:xfrm rot="240000">
            <a:off x="4368798" y="1903410"/>
            <a:ext cx="1206503" cy="2447930"/>
          </a:xfrm>
          <a:prstGeom prst="ellipse">
            <a:avLst/>
          </a:prstGeom>
          <a:ln w="50800">
            <a:solidFill>
              <a:srgbClr val="00FF00"/>
            </a:solidFill>
          </a:ln>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sp>
        <p:nvSpPr>
          <p:cNvPr id="1139" name="Text Box 9"/>
          <p:cNvSpPr txBox="1"/>
          <p:nvPr/>
        </p:nvSpPr>
        <p:spPr>
          <a:xfrm>
            <a:off x="657225" y="2449510"/>
            <a:ext cx="1968500" cy="454512"/>
          </a:xfrm>
          <a:prstGeom prst="rect">
            <a:avLst/>
          </a:prstGeom>
          <a:ln w="12700">
            <a:miter lim="400000"/>
          </a:ln>
          <a:effectLst>
            <a:outerShdw blurRad="63500" dist="71842"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4450" tIns="44450" rIns="44450" bIns="44450">
            <a:spAutoFit/>
          </a:bodyPr>
          <a:lstStyle/>
          <a:p>
            <a:pPr algn="r" rtl="1">
              <a:lnSpc>
                <a:spcPct val="55000"/>
              </a:lnSpc>
              <a:spcBef>
                <a:spcPts val="1200"/>
              </a:spcBef>
              <a:defRPr sz="2000">
                <a:solidFill>
                  <a:srgbClr val="FFFF00"/>
                </a:solidFill>
                <a:latin typeface="Comic Sans MS"/>
                <a:ea typeface="Comic Sans MS"/>
                <a:cs typeface="Comic Sans MS"/>
                <a:sym typeface="Comic Sans MS"/>
              </a:defRPr>
            </a:pPr>
            <a:r>
              <a:t>٢. العبور </a:t>
            </a:r>
            <a:r>
              <a:rPr>
                <a:latin typeface="Times New Roman"/>
                <a:ea typeface="Times New Roman"/>
                <a:cs typeface="Times New Roman"/>
                <a:sym typeface="Times New Roman"/>
              </a:rPr>
              <a:t>السامري  </a:t>
            </a:r>
          </a:p>
        </p:txBody>
      </p:sp>
      <p:sp>
        <p:nvSpPr>
          <p:cNvPr id="1140" name="Line 10"/>
          <p:cNvSpPr/>
          <p:nvPr/>
        </p:nvSpPr>
        <p:spPr>
          <a:xfrm flipV="1">
            <a:off x="2563810" y="4376737"/>
            <a:ext cx="2000254" cy="168278"/>
          </a:xfrm>
          <a:prstGeom prst="line">
            <a:avLst/>
          </a:prstGeom>
          <a:ln w="76200">
            <a:solidFill>
              <a:srgbClr val="FAFD00"/>
            </a:solidFill>
            <a:tailEnd type="triangle"/>
          </a:ln>
        </p:spPr>
        <p:txBody>
          <a:bodyPr lIns="45718" tIns="45718" rIns="45718" bIns="45718"/>
          <a:lstStyle/>
          <a:p>
            <a:endParaRPr/>
          </a:p>
        </p:txBody>
      </p:sp>
      <p:sp>
        <p:nvSpPr>
          <p:cNvPr id="1141" name="Line 11"/>
          <p:cNvSpPr/>
          <p:nvPr/>
        </p:nvSpPr>
        <p:spPr>
          <a:xfrm>
            <a:off x="2684460" y="2862260"/>
            <a:ext cx="1608141" cy="320678"/>
          </a:xfrm>
          <a:prstGeom prst="line">
            <a:avLst/>
          </a:prstGeom>
          <a:ln w="76200">
            <a:solidFill>
              <a:srgbClr val="FAFD00"/>
            </a:solidFill>
            <a:tailEnd type="triangle"/>
          </a:ln>
        </p:spPr>
        <p:txBody>
          <a:bodyPr lIns="45718" tIns="45718" rIns="45718" bIns="45718"/>
          <a:lstStyle/>
          <a:p>
            <a:endParaRPr/>
          </a:p>
        </p:txBody>
      </p:sp>
      <p:sp>
        <p:nvSpPr>
          <p:cNvPr id="1142" name="Text Box 12"/>
          <p:cNvSpPr txBox="1"/>
          <p:nvPr/>
        </p:nvSpPr>
        <p:spPr>
          <a:xfrm>
            <a:off x="58737" y="822324"/>
            <a:ext cx="2517776" cy="688121"/>
          </a:xfrm>
          <a:prstGeom prst="rect">
            <a:avLst/>
          </a:prstGeom>
          <a:ln w="12700">
            <a:miter lim="400000"/>
          </a:ln>
          <a:effectLst>
            <a:outerShdw blurRad="63500" dist="107762"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4450" tIns="44450" rIns="44450" bIns="44450">
            <a:spAutoFit/>
          </a:bodyPr>
          <a:lstStyle/>
          <a:p>
            <a:pPr algn="r" rtl="1">
              <a:lnSpc>
                <a:spcPct val="55000"/>
              </a:lnSpc>
              <a:spcBef>
                <a:spcPts val="1200"/>
              </a:spcBef>
              <a:defRPr sz="2000">
                <a:solidFill>
                  <a:srgbClr val="FFFFFF"/>
                </a:solidFill>
                <a:latin typeface="Times New Roman"/>
                <a:ea typeface="Times New Roman"/>
                <a:cs typeface="Times New Roman"/>
                <a:sym typeface="Times New Roman"/>
              </a:defRPr>
            </a:pPr>
            <a:r>
              <a:t>٣. خدمة الجليل</a:t>
            </a:r>
            <a:endParaRPr>
              <a:solidFill>
                <a:srgbClr val="00DFCA"/>
              </a:solidFill>
              <a:latin typeface="Comic Sans MS"/>
              <a:ea typeface="Comic Sans MS"/>
              <a:cs typeface="Comic Sans MS"/>
              <a:sym typeface="Comic Sans MS"/>
            </a:endParaRPr>
          </a:p>
          <a:p>
            <a:pPr algn="r" rtl="1">
              <a:lnSpc>
                <a:spcPct val="55000"/>
              </a:lnSpc>
              <a:spcBef>
                <a:spcPts val="1200"/>
              </a:spcBef>
              <a:defRPr sz="2000">
                <a:solidFill>
                  <a:srgbClr val="FFFF00"/>
                </a:solidFill>
                <a:latin typeface="Times New Roman"/>
                <a:ea typeface="Times New Roman"/>
                <a:cs typeface="Times New Roman"/>
                <a:sym typeface="Times New Roman"/>
              </a:defRPr>
            </a:pPr>
            <a:r>
              <a:t>كفر ناحوم</a:t>
            </a:r>
          </a:p>
        </p:txBody>
      </p:sp>
      <p:sp>
        <p:nvSpPr>
          <p:cNvPr id="1143" name="Line 13"/>
          <p:cNvSpPr/>
          <p:nvPr/>
        </p:nvSpPr>
        <p:spPr>
          <a:xfrm>
            <a:off x="2566985" y="1236662"/>
            <a:ext cx="2581278" cy="590553"/>
          </a:xfrm>
          <a:prstGeom prst="line">
            <a:avLst/>
          </a:prstGeom>
          <a:ln w="76200">
            <a:solidFill>
              <a:srgbClr val="D83104"/>
            </a:solidFill>
            <a:tailEnd type="triangle"/>
          </a:ln>
        </p:spPr>
        <p:txBody>
          <a:bodyPr lIns="45718" tIns="45718" rIns="45718" bIns="45718"/>
          <a:lstStyle/>
          <a:p>
            <a:endParaRPr/>
          </a:p>
        </p:txBody>
      </p:sp>
      <p:sp>
        <p:nvSpPr>
          <p:cNvPr id="1144" name="Oval 14"/>
          <p:cNvSpPr/>
          <p:nvPr/>
        </p:nvSpPr>
        <p:spPr>
          <a:xfrm>
            <a:off x="2287585" y="539750"/>
            <a:ext cx="550867" cy="577850"/>
          </a:xfrm>
          <a:prstGeom prst="ellipse">
            <a:avLst/>
          </a:prstGeom>
          <a:ln w="57150">
            <a:solidFill>
              <a:srgbClr val="FF0000"/>
            </a:solidFill>
          </a:ln>
          <a:effectLst>
            <a:outerShdw blurRad="63500" dist="107762" dir="2700000" rotWithShape="0">
              <a:srgbClr val="1A0004">
                <a:alpha val="74996"/>
              </a:srgbClr>
            </a:outerShdw>
          </a:effectLst>
        </p:spPr>
        <p:txBody>
          <a:bodyPr lIns="45718" tIns="45718" rIns="45718" bIns="45718" anchor="ctr"/>
          <a:lstStyle/>
          <a:p>
            <a:pPr algn="ctr">
              <a:defRPr sz="2000" b="0">
                <a:solidFill>
                  <a:srgbClr val="FF0000"/>
                </a:solidFill>
                <a:latin typeface="Comic Sans MS"/>
                <a:ea typeface="Comic Sans MS"/>
                <a:cs typeface="Comic Sans MS"/>
                <a:sym typeface="Comic Sans MS"/>
              </a:defRPr>
            </a:pPr>
            <a:endParaRPr/>
          </a:p>
        </p:txBody>
      </p:sp>
      <p:sp>
        <p:nvSpPr>
          <p:cNvPr id="1145" name="Oval 15"/>
          <p:cNvSpPr/>
          <p:nvPr/>
        </p:nvSpPr>
        <p:spPr>
          <a:xfrm>
            <a:off x="4191000" y="1370012"/>
            <a:ext cx="1828800" cy="1752602"/>
          </a:xfrm>
          <a:prstGeom prst="ellipse">
            <a:avLst/>
          </a:prstGeom>
          <a:ln w="57150">
            <a:solidFill>
              <a:srgbClr val="FFFFFF"/>
            </a:solidFill>
          </a:ln>
          <a:effectLst>
            <a:outerShdw blurRad="63500" dist="38098" dir="2700000" rotWithShape="0">
              <a:srgbClr val="1A0004">
                <a:alpha val="74996"/>
              </a:srgbClr>
            </a:outerShdw>
          </a:effectLst>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sp>
        <p:nvSpPr>
          <p:cNvPr id="1146" name="Text Box 16"/>
          <p:cNvSpPr txBox="1"/>
          <p:nvPr/>
        </p:nvSpPr>
        <p:spPr>
          <a:xfrm>
            <a:off x="474662" y="5915023"/>
            <a:ext cx="8318501" cy="663719"/>
          </a:xfrm>
          <a:prstGeom prst="rect">
            <a:avLst/>
          </a:prstGeom>
          <a:ln w="12700">
            <a:miter lim="400000"/>
          </a:ln>
          <a:effectLst>
            <a:outerShdw blurRad="63500" dist="107762"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4450" tIns="44450" rIns="44450" bIns="44450">
            <a:spAutoFit/>
          </a:bodyPr>
          <a:lstStyle>
            <a:lvl1pPr algn="ctr" rtl="1">
              <a:spcBef>
                <a:spcPts val="1900"/>
              </a:spcBef>
              <a:defRPr sz="3200">
                <a:solidFill>
                  <a:srgbClr val="FFFF00"/>
                </a:solidFill>
                <a:effectLst>
                  <a:outerShdw blurRad="12700" dist="25400" dir="2700000" rotWithShape="0">
                    <a:srgbClr val="000000"/>
                  </a:outerShdw>
                </a:effectLst>
                <a:latin typeface="Comic Sans MS"/>
                <a:ea typeface="Comic Sans MS"/>
                <a:cs typeface="Comic Sans MS"/>
                <a:sym typeface="Comic Sans MS"/>
              </a:defRPr>
            </a:lvl1pPr>
          </a:lstStyle>
          <a:p>
            <a:r>
              <a:t>طريق الأشواك لأسفار يسوع ...</a:t>
            </a:r>
          </a:p>
        </p:txBody>
      </p:sp>
      <p:sp>
        <p:nvSpPr>
          <p:cNvPr id="1147" name="Text Box 17"/>
          <p:cNvSpPr txBox="1"/>
          <p:nvPr/>
        </p:nvSpPr>
        <p:spPr>
          <a:xfrm>
            <a:off x="1817685" y="0"/>
            <a:ext cx="3481390" cy="339745"/>
          </a:xfrm>
          <a:prstGeom prst="rect">
            <a:avLst/>
          </a:prstGeom>
          <a:ln w="12700">
            <a:miter lim="400000"/>
          </a:ln>
          <a:effectLst>
            <a:outerShdw blurRad="63500" dist="71842"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rtl="1">
              <a:spcBef>
                <a:spcPts val="800"/>
              </a:spcBef>
              <a:defRPr sz="1400">
                <a:solidFill>
                  <a:srgbClr val="FFFFFF"/>
                </a:solidFill>
                <a:latin typeface="Comic Sans MS"/>
                <a:ea typeface="Comic Sans MS"/>
                <a:cs typeface="Comic Sans MS"/>
                <a:sym typeface="Comic Sans MS"/>
              </a:defRPr>
            </a:lvl1pPr>
          </a:lstStyle>
          <a:p>
            <a:r>
              <a:t>متى. ٤:١٣-١٦; ٩:١</a:t>
            </a:r>
          </a:p>
        </p:txBody>
      </p:sp>
      <p:grpSp>
        <p:nvGrpSpPr>
          <p:cNvPr id="1163" name="Group"/>
          <p:cNvGrpSpPr/>
          <p:nvPr/>
        </p:nvGrpSpPr>
        <p:grpSpPr>
          <a:xfrm>
            <a:off x="8005760" y="3427409"/>
            <a:ext cx="952504" cy="1241429"/>
            <a:chOff x="0" y="-1"/>
            <a:chExt cx="952503" cy="1241427"/>
          </a:xfrm>
        </p:grpSpPr>
        <p:sp>
          <p:nvSpPr>
            <p:cNvPr id="1148" name="Text Box 19"/>
            <p:cNvSpPr txBox="1"/>
            <p:nvPr/>
          </p:nvSpPr>
          <p:spPr>
            <a:xfrm>
              <a:off x="74609" y="-2"/>
              <a:ext cx="559024" cy="27292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a:defRPr sz="1200">
                  <a:solidFill>
                    <a:srgbClr val="000000"/>
                  </a:solidFill>
                  <a:latin typeface="Times New Roman"/>
                  <a:ea typeface="Times New Roman"/>
                  <a:cs typeface="Times New Roman"/>
                  <a:sym typeface="Times New Roman"/>
                </a:defRPr>
              </a:lvl1pPr>
            </a:lstStyle>
            <a:p>
              <a:r>
                <a:t>JESUS</a:t>
              </a:r>
            </a:p>
          </p:txBody>
        </p:sp>
        <p:sp>
          <p:nvSpPr>
            <p:cNvPr id="1149" name="AutoShape 20"/>
            <p:cNvSpPr/>
            <p:nvPr/>
          </p:nvSpPr>
          <p:spPr>
            <a:xfrm>
              <a:off x="1583" y="44449"/>
              <a:ext cx="730260" cy="495305"/>
            </a:xfrm>
            <a:prstGeom prst="roundRect">
              <a:avLst>
                <a:gd name="adj" fmla="val 16667"/>
              </a:avLst>
            </a:prstGeom>
            <a:solidFill>
              <a:srgbClr val="FFFF00"/>
            </a:solidFill>
            <a:ln w="38100" cap="flat">
              <a:solidFill>
                <a:srgbClr val="1A0004"/>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1150" name="Rectangle 21"/>
            <p:cNvSpPr/>
            <p:nvPr/>
          </p:nvSpPr>
          <p:spPr>
            <a:xfrm>
              <a:off x="0" y="255587"/>
              <a:ext cx="952504" cy="985840"/>
            </a:xfrm>
            <a:prstGeom prst="rect">
              <a:avLst/>
            </a:prstGeom>
            <a:solidFill>
              <a:srgbClr val="FFFF00"/>
            </a:solidFill>
            <a:ln w="38100" cap="flat">
              <a:solidFill>
                <a:srgbClr val="000000"/>
              </a:solidFill>
              <a:prstDash val="solid"/>
              <a:miter lim="8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1151" name="Line 22"/>
            <p:cNvSpPr/>
            <p:nvPr/>
          </p:nvSpPr>
          <p:spPr>
            <a:xfrm>
              <a:off x="31748" y="633412"/>
              <a:ext cx="863606"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1152" name="Line 23"/>
            <p:cNvSpPr/>
            <p:nvPr/>
          </p:nvSpPr>
          <p:spPr>
            <a:xfrm>
              <a:off x="38098" y="773112"/>
              <a:ext cx="863607"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1153" name="Line 24"/>
            <p:cNvSpPr/>
            <p:nvPr/>
          </p:nvSpPr>
          <p:spPr>
            <a:xfrm>
              <a:off x="50800" y="912812"/>
              <a:ext cx="863605"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1154" name="Line 25"/>
            <p:cNvSpPr/>
            <p:nvPr/>
          </p:nvSpPr>
          <p:spPr>
            <a:xfrm>
              <a:off x="50800" y="1065212"/>
              <a:ext cx="863605"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1155" name="Line 26"/>
            <p:cNvSpPr/>
            <p:nvPr/>
          </p:nvSpPr>
          <p:spPr>
            <a:xfrm>
              <a:off x="38100" y="1204913"/>
              <a:ext cx="876304"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1156" name="Text Box 27"/>
            <p:cNvSpPr txBox="1"/>
            <p:nvPr/>
          </p:nvSpPr>
          <p:spPr>
            <a:xfrm>
              <a:off x="74609" y="-2"/>
              <a:ext cx="425004" cy="27292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rtl="1">
                <a:defRPr sz="1200">
                  <a:solidFill>
                    <a:srgbClr val="000000"/>
                  </a:solidFill>
                  <a:latin typeface="Times New Roman"/>
                  <a:ea typeface="Times New Roman"/>
                  <a:cs typeface="Times New Roman"/>
                  <a:sym typeface="Times New Roman"/>
                </a:defRPr>
              </a:lvl1pPr>
            </a:lstStyle>
            <a:p>
              <a:r>
                <a:t>يسوع </a:t>
              </a:r>
            </a:p>
          </p:txBody>
        </p:sp>
        <p:sp>
          <p:nvSpPr>
            <p:cNvPr id="1157" name="Rectangle 28"/>
            <p:cNvSpPr/>
            <p:nvPr/>
          </p:nvSpPr>
          <p:spPr>
            <a:xfrm>
              <a:off x="247649" y="500061"/>
              <a:ext cx="609606" cy="114305"/>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1158" name="Line 29"/>
            <p:cNvSpPr/>
            <p:nvPr/>
          </p:nvSpPr>
          <p:spPr>
            <a:xfrm>
              <a:off x="31748" y="366711"/>
              <a:ext cx="863606"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1159" name="Line 30"/>
            <p:cNvSpPr/>
            <p:nvPr/>
          </p:nvSpPr>
          <p:spPr>
            <a:xfrm>
              <a:off x="31748" y="500061"/>
              <a:ext cx="863606"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1160" name="Rectangle 31"/>
            <p:cNvSpPr/>
            <p:nvPr/>
          </p:nvSpPr>
          <p:spPr>
            <a:xfrm>
              <a:off x="20636" y="219074"/>
              <a:ext cx="504830" cy="95253"/>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1161" name="Rectangle 32"/>
            <p:cNvSpPr/>
            <p:nvPr/>
          </p:nvSpPr>
          <p:spPr>
            <a:xfrm>
              <a:off x="207961" y="206374"/>
              <a:ext cx="504830" cy="95253"/>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1162" name="Text Box 33"/>
            <p:cNvSpPr txBox="1"/>
            <p:nvPr/>
          </p:nvSpPr>
          <p:spPr>
            <a:xfrm>
              <a:off x="269872" y="185736"/>
              <a:ext cx="383479" cy="25412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rtl="1">
                <a:defRPr sz="1000" i="1">
                  <a:solidFill>
                    <a:srgbClr val="000000"/>
                  </a:solidFill>
                  <a:effectLst>
                    <a:outerShdw blurRad="12700" dist="25400" dir="2700000" rotWithShape="0">
                      <a:srgbClr val="FFFFFF"/>
                    </a:outerShdw>
                  </a:effectLst>
                </a:defRPr>
              </a:lvl1pPr>
            </a:lstStyle>
            <a:p>
              <a:r>
                <a:t>حياة </a:t>
              </a:r>
            </a:p>
          </p:txBody>
        </p:sp>
      </p:grpSp>
      <p:sp>
        <p:nvSpPr>
          <p:cNvPr id="1164" name="Text Box 34"/>
          <p:cNvSpPr txBox="1"/>
          <p:nvPr/>
        </p:nvSpPr>
        <p:spPr>
          <a:xfrm>
            <a:off x="8757115" y="63817"/>
            <a:ext cx="180039" cy="4470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lvl1pPr algn="ctr">
              <a:spcBef>
                <a:spcPts val="1200"/>
              </a:spcBef>
              <a:defRPr sz="2000" b="0">
                <a:solidFill>
                  <a:srgbClr val="FFA27C"/>
                </a:solidFill>
                <a:latin typeface="Comic Sans MS"/>
                <a:ea typeface="Comic Sans MS"/>
                <a:cs typeface="Comic Sans MS"/>
                <a:sym typeface="Comic Sans MS"/>
              </a:defRPr>
            </a:lvl1pPr>
          </a:lstStyle>
          <a:p>
            <a:r>
              <a:t> </a:t>
            </a:r>
          </a:p>
        </p:txBody>
      </p:sp>
      <p:sp>
        <p:nvSpPr>
          <p:cNvPr id="1165" name="Text Box 35"/>
          <p:cNvSpPr txBox="1"/>
          <p:nvPr/>
        </p:nvSpPr>
        <p:spPr>
          <a:xfrm>
            <a:off x="322262" y="4022723"/>
            <a:ext cx="2314576" cy="535722"/>
          </a:xfrm>
          <a:prstGeom prst="rect">
            <a:avLst/>
          </a:prstGeom>
          <a:ln w="12700">
            <a:miter lim="400000"/>
          </a:ln>
          <a:effectLst>
            <a:outerShdw blurRad="63500" dist="71842"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4450" tIns="44450" rIns="44450" bIns="44450">
            <a:spAutoFit/>
          </a:bodyPr>
          <a:lstStyle>
            <a:lvl1pPr algn="r" rtl="1">
              <a:lnSpc>
                <a:spcPct val="55000"/>
              </a:lnSpc>
              <a:spcBef>
                <a:spcPts val="1200"/>
              </a:spcBef>
              <a:defRPr sz="2000">
                <a:solidFill>
                  <a:srgbClr val="FFFF00"/>
                </a:solidFill>
                <a:latin typeface="Times New Roman"/>
                <a:ea typeface="Times New Roman"/>
                <a:cs typeface="Times New Roman"/>
                <a:sym typeface="Times New Roman"/>
              </a:defRPr>
            </a:lvl1pPr>
          </a:lstStyle>
          <a:p>
            <a:r>
              <a:t>١. خدمة الرب الأولى في أورشليم</a:t>
            </a:r>
          </a:p>
        </p:txBody>
      </p:sp>
      <p:sp>
        <p:nvSpPr>
          <p:cNvPr id="1166" name="Oval 36"/>
          <p:cNvSpPr/>
          <p:nvPr/>
        </p:nvSpPr>
        <p:spPr>
          <a:xfrm>
            <a:off x="4343400" y="4114800"/>
            <a:ext cx="609600" cy="609600"/>
          </a:xfrm>
          <a:prstGeom prst="ellipse">
            <a:avLst/>
          </a:prstGeom>
          <a:ln w="57150">
            <a:solidFill>
              <a:srgbClr val="FFFFFF"/>
            </a:solidFill>
          </a:ln>
          <a:effectLst>
            <a:outerShdw blurRad="63500" dist="38098" dir="2700000" rotWithShape="0">
              <a:srgbClr val="1A0004">
                <a:alpha val="74996"/>
              </a:srgbClr>
            </a:outerShdw>
          </a:effectLst>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sp>
        <p:nvSpPr>
          <p:cNvPr id="1167" name="Line 37"/>
          <p:cNvSpPr/>
          <p:nvPr/>
        </p:nvSpPr>
        <p:spPr>
          <a:xfrm flipV="1">
            <a:off x="2563810" y="4376737"/>
            <a:ext cx="2000254" cy="168278"/>
          </a:xfrm>
          <a:prstGeom prst="line">
            <a:avLst/>
          </a:prstGeom>
          <a:ln w="76200">
            <a:solidFill>
              <a:srgbClr val="EEFF4B"/>
            </a:solidFill>
            <a:tailEnd type="triangle"/>
          </a:ln>
        </p:spPr>
        <p:txBody>
          <a:bodyPr lIns="45718" tIns="45718" rIns="45718" bIns="45718"/>
          <a:lstStyle/>
          <a:p>
            <a:endParaRPr/>
          </a:p>
        </p:txBody>
      </p:sp>
      <p:sp>
        <p:nvSpPr>
          <p:cNvPr id="1168" name="Text Box 38"/>
          <p:cNvSpPr txBox="1"/>
          <p:nvPr/>
        </p:nvSpPr>
        <p:spPr>
          <a:xfrm>
            <a:off x="8130177" y="6501129"/>
            <a:ext cx="259166" cy="2692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lvl1pPr algn="ctr">
              <a:defRPr sz="1000">
                <a:solidFill>
                  <a:srgbClr val="FFFFFF"/>
                </a:solidFill>
                <a:effectLst>
                  <a:outerShdw blurRad="12700" dist="25400" dir="2700000" rotWithShape="0">
                    <a:srgbClr val="000000"/>
                  </a:outerShdw>
                </a:effectLst>
                <a:latin typeface="Comic Sans MS"/>
                <a:ea typeface="Comic Sans MS"/>
                <a:cs typeface="Comic Sans MS"/>
                <a:sym typeface="Comic Sans MS"/>
              </a:defRPr>
            </a:lvl1pPr>
          </a:lstStyle>
          <a:p>
            <a:r>
              <a:t>14</a:t>
            </a:r>
          </a:p>
        </p:txBody>
      </p:sp>
      <p:sp>
        <p:nvSpPr>
          <p:cNvPr id="1169" name="Text Box 39"/>
          <p:cNvSpPr txBox="1"/>
          <p:nvPr/>
        </p:nvSpPr>
        <p:spPr>
          <a:xfrm>
            <a:off x="7034417" y="6288516"/>
            <a:ext cx="1552160" cy="26425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lvl1pPr algn="ctr">
              <a:spcBef>
                <a:spcPts val="700"/>
              </a:spcBef>
              <a:defRPr sz="1200">
                <a:solidFill>
                  <a:srgbClr val="FFFFFF"/>
                </a:solidFill>
                <a:latin typeface="Arial"/>
                <a:ea typeface="Arial"/>
                <a:cs typeface="Arial"/>
                <a:sym typeface="Arial"/>
              </a:defRPr>
            </a:lvl1pPr>
          </a:lstStyle>
          <a:p>
            <a:r>
              <a:t>Handbook pg. 39-41</a:t>
            </a: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a14="http://schemas.microsoft.com/office/drawing/2010/main" xmlns:m="http://schemas.openxmlformats.org/officeDocument/2006/math"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fill="hold" grpId="1" nodeType="afterEffect">
                                  <p:stCondLst>
                                    <p:cond delay="0"/>
                                  </p:stCondLst>
                                  <p:iterate>
                                    <p:tmAbs val="0"/>
                                  </p:iterate>
                                  <p:childTnLst>
                                    <p:set>
                                      <p:cBhvr>
                                        <p:cTn id="6" fill="hold"/>
                                        <p:tgtEl>
                                          <p:spTgt spid="1145"/>
                                        </p:tgtEl>
                                        <p:attrNameLst>
                                          <p:attrName>style.visibility</p:attrName>
                                        </p:attrNameLst>
                                      </p:cBhvr>
                                      <p:to>
                                        <p:strVal val="visible"/>
                                      </p:to>
                                    </p:set>
                                    <p:animEffect transition="in" filter="fade">
                                      <p:cBhvr>
                                        <p:cTn id="7" dur="1000"/>
                                        <p:tgtEl>
                                          <p:spTgt spid="1145"/>
                                        </p:tgtEl>
                                      </p:cBhvr>
                                    </p:animEffect>
                                  </p:childTnLst>
                                </p:cTn>
                              </p:par>
                            </p:childTnLst>
                          </p:cTn>
                        </p:par>
                        <p:par>
                          <p:cTn id="8" fill="hold">
                            <p:stCondLst>
                              <p:cond delay="1000"/>
                            </p:stCondLst>
                            <p:childTnLst>
                              <p:par>
                                <p:cTn id="9" presetID="23" presetClass="entr" presetSubtype="16" fill="hold" grpId="2" nodeType="afterEffect">
                                  <p:stCondLst>
                                    <p:cond delay="0"/>
                                  </p:stCondLst>
                                  <p:iterate>
                                    <p:tmAbs val="0"/>
                                  </p:iterate>
                                  <p:childTnLst>
                                    <p:set>
                                      <p:cBhvr>
                                        <p:cTn id="10" fill="hold"/>
                                        <p:tgtEl>
                                          <p:spTgt spid="1131"/>
                                        </p:tgtEl>
                                        <p:attrNameLst>
                                          <p:attrName>style.visibility</p:attrName>
                                        </p:attrNameLst>
                                      </p:cBhvr>
                                      <p:to>
                                        <p:strVal val="visible"/>
                                      </p:to>
                                    </p:set>
                                    <p:anim calcmode="lin" valueType="num">
                                      <p:cBhvr>
                                        <p:cTn id="11" dur="1000" fill="hold"/>
                                        <p:tgtEl>
                                          <p:spTgt spid="1131"/>
                                        </p:tgtEl>
                                        <p:attrNameLst>
                                          <p:attrName>ppt_w</p:attrName>
                                        </p:attrNameLst>
                                      </p:cBhvr>
                                      <p:tavLst>
                                        <p:tav tm="0">
                                          <p:val>
                                            <p:fltVal val="0"/>
                                          </p:val>
                                        </p:tav>
                                        <p:tav tm="100000">
                                          <p:val>
                                            <p:strVal val="#ppt_w"/>
                                          </p:val>
                                        </p:tav>
                                      </p:tavLst>
                                    </p:anim>
                                    <p:anim calcmode="lin" valueType="num">
                                      <p:cBhvr>
                                        <p:cTn id="12" dur="1000" fill="hold"/>
                                        <p:tgtEl>
                                          <p:spTgt spid="113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1" grpId="2" animBg="1" advAuto="0"/>
      <p:bldP spid="1145" grpId="1" animBg="1" advAuto="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3" name="Rectangle 1"/>
          <p:cNvSpPr/>
          <p:nvPr/>
        </p:nvSpPr>
        <p:spPr>
          <a:xfrm>
            <a:off x="630237" y="596900"/>
            <a:ext cx="7870826" cy="5651500"/>
          </a:xfrm>
          <a:prstGeom prst="rect">
            <a:avLst/>
          </a:prstGeom>
          <a:ln w="155575">
            <a:solidFill>
              <a:schemeClr val="accent2"/>
            </a:solidFill>
            <a:miter/>
          </a:ln>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pic>
        <p:nvPicPr>
          <p:cNvPr id="1174" name="Picture 2" descr="Picture 2"/>
          <p:cNvPicPr>
            <a:picLocks noChangeAspect="1"/>
          </p:cNvPicPr>
          <p:nvPr/>
        </p:nvPicPr>
        <p:blipFill>
          <a:blip r:embed="rId3"/>
          <a:stretch>
            <a:fillRect/>
          </a:stretch>
        </p:blipFill>
        <p:spPr>
          <a:xfrm>
            <a:off x="587375" y="619125"/>
            <a:ext cx="7986714" cy="5640388"/>
          </a:xfrm>
          <a:prstGeom prst="rect">
            <a:avLst/>
          </a:prstGeom>
          <a:ln w="12700">
            <a:miter lim="400000"/>
          </a:ln>
          <a:effectLst>
            <a:outerShdw blurRad="63500" dist="53882" dir="2700000" rotWithShape="0">
              <a:srgbClr val="1A0004">
                <a:alpha val="74997"/>
              </a:srgbClr>
            </a:outerShdw>
          </a:effectLst>
        </p:spPr>
      </p:pic>
      <p:grpSp>
        <p:nvGrpSpPr>
          <p:cNvPr id="1177" name="Group 5"/>
          <p:cNvGrpSpPr/>
          <p:nvPr/>
        </p:nvGrpSpPr>
        <p:grpSpPr>
          <a:xfrm>
            <a:off x="1492250" y="1804989"/>
            <a:ext cx="4116388" cy="746125"/>
            <a:chOff x="0" y="0"/>
            <a:chExt cx="4116387" cy="746124"/>
          </a:xfrm>
        </p:grpSpPr>
        <p:sp>
          <p:nvSpPr>
            <p:cNvPr id="1175" name="Text Box 6"/>
            <p:cNvSpPr txBox="1"/>
            <p:nvPr/>
          </p:nvSpPr>
          <p:spPr>
            <a:xfrm>
              <a:off x="0" y="-1"/>
              <a:ext cx="4116388" cy="417951"/>
            </a:xfrm>
            <a:prstGeom prst="rect">
              <a:avLst/>
            </a:prstGeom>
            <a:noFill/>
            <a:ln w="12700" cap="flat">
              <a:noFill/>
              <a:miter lim="400000"/>
            </a:ln>
            <a:effectLst>
              <a:outerShdw blurRad="63500" dist="53882" dir="2700000" rotWithShape="0">
                <a:srgbClr val="1A0004">
                  <a:alpha val="74997"/>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rtl="1">
                <a:spcBef>
                  <a:spcPts val="1000"/>
                </a:spcBef>
                <a:defRPr>
                  <a:solidFill>
                    <a:srgbClr val="FFFFFF"/>
                  </a:solidFill>
                  <a:latin typeface="Comic Sans MS"/>
                  <a:ea typeface="Comic Sans MS"/>
                  <a:cs typeface="Comic Sans MS"/>
                  <a:sym typeface="Comic Sans MS"/>
                </a:defRPr>
              </a:lvl1pPr>
            </a:lstStyle>
            <a:p>
              <a:r>
                <a:t>كفر ناحوم : مركز كل الخدمات </a:t>
              </a:r>
            </a:p>
          </p:txBody>
        </p:sp>
        <p:sp>
          <p:nvSpPr>
            <p:cNvPr id="1176" name="Oval 7"/>
            <p:cNvSpPr/>
            <p:nvPr/>
          </p:nvSpPr>
          <p:spPr>
            <a:xfrm>
              <a:off x="937158" y="418400"/>
              <a:ext cx="2172205" cy="327725"/>
            </a:xfrm>
            <a:prstGeom prst="ellipse">
              <a:avLst/>
            </a:prstGeom>
            <a:noFill/>
            <a:ln w="38100" cap="flat">
              <a:solidFill>
                <a:schemeClr val="accent2"/>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grpSp>
      <p:sp>
        <p:nvSpPr>
          <p:cNvPr id="1178" name="Text Box 8"/>
          <p:cNvSpPr txBox="1"/>
          <p:nvPr/>
        </p:nvSpPr>
        <p:spPr>
          <a:xfrm>
            <a:off x="8130971" y="6501924"/>
            <a:ext cx="259171" cy="2692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ctr">
            <a:spAutoFit/>
          </a:bodyPr>
          <a:lstStyle>
            <a:lvl1pPr algn="ctr">
              <a:defRPr sz="1000">
                <a:solidFill>
                  <a:srgbClr val="FFFFFF"/>
                </a:solidFill>
                <a:effectLst>
                  <a:outerShdw blurRad="38100" dist="38100" dir="2700000" rotWithShape="0">
                    <a:srgbClr val="000000"/>
                  </a:outerShdw>
                </a:effectLst>
                <a:latin typeface="Comic Sans MS"/>
                <a:ea typeface="Comic Sans MS"/>
                <a:cs typeface="Comic Sans MS"/>
                <a:sym typeface="Comic Sans MS"/>
              </a:defRPr>
            </a:lvl1pPr>
          </a:lstStyle>
          <a:p>
            <a:r>
              <a:t>15</a:t>
            </a:r>
          </a:p>
        </p:txBody>
      </p:sp>
      <p:grpSp>
        <p:nvGrpSpPr>
          <p:cNvPr id="1194" name="Group 9"/>
          <p:cNvGrpSpPr/>
          <p:nvPr/>
        </p:nvGrpSpPr>
        <p:grpSpPr>
          <a:xfrm>
            <a:off x="8005763" y="3427412"/>
            <a:ext cx="952501" cy="1241426"/>
            <a:chOff x="0" y="0"/>
            <a:chExt cx="952500" cy="1241424"/>
          </a:xfrm>
        </p:grpSpPr>
        <p:sp>
          <p:nvSpPr>
            <p:cNvPr id="1179" name="Text Box 10"/>
            <p:cNvSpPr txBox="1"/>
            <p:nvPr/>
          </p:nvSpPr>
          <p:spPr>
            <a:xfrm>
              <a:off x="74610" y="0"/>
              <a:ext cx="601366" cy="26171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a:defRPr sz="1200">
                  <a:solidFill>
                    <a:srgbClr val="000000"/>
                  </a:solidFill>
                  <a:latin typeface="Arial"/>
                  <a:ea typeface="Arial"/>
                  <a:cs typeface="Arial"/>
                  <a:sym typeface="Arial"/>
                </a:defRPr>
              </a:lvl1pPr>
            </a:lstStyle>
            <a:p>
              <a:r>
                <a:t>JESUS</a:t>
              </a:r>
            </a:p>
          </p:txBody>
        </p:sp>
        <p:sp>
          <p:nvSpPr>
            <p:cNvPr id="1180" name="AutoShape 11"/>
            <p:cNvSpPr/>
            <p:nvPr/>
          </p:nvSpPr>
          <p:spPr>
            <a:xfrm>
              <a:off x="1586" y="44450"/>
              <a:ext cx="730253" cy="495301"/>
            </a:xfrm>
            <a:prstGeom prst="roundRect">
              <a:avLst>
                <a:gd name="adj" fmla="val 16667"/>
              </a:avLst>
            </a:prstGeom>
            <a:solidFill>
              <a:srgbClr val="FFFF00"/>
            </a:solidFill>
            <a:ln w="38100" cap="flat">
              <a:solidFill>
                <a:srgbClr val="1A0004"/>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1181" name="Rectangle 12"/>
            <p:cNvSpPr/>
            <p:nvPr/>
          </p:nvSpPr>
          <p:spPr>
            <a:xfrm>
              <a:off x="0" y="255587"/>
              <a:ext cx="952500" cy="985838"/>
            </a:xfrm>
            <a:prstGeom prst="rect">
              <a:avLst/>
            </a:prstGeom>
            <a:solidFill>
              <a:srgbClr val="FFFF00"/>
            </a:solidFill>
            <a:ln w="38100" cap="flat">
              <a:solidFill>
                <a:srgbClr val="000000"/>
              </a:solidFill>
              <a:prstDash val="solid"/>
              <a:miter lim="8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1182" name="Line 13"/>
            <p:cNvSpPr/>
            <p:nvPr/>
          </p:nvSpPr>
          <p:spPr>
            <a:xfrm>
              <a:off x="31749" y="633412"/>
              <a:ext cx="863602" cy="1"/>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1183" name="Line 14"/>
            <p:cNvSpPr/>
            <p:nvPr/>
          </p:nvSpPr>
          <p:spPr>
            <a:xfrm>
              <a:off x="38099" y="773112"/>
              <a:ext cx="863602" cy="1"/>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1184" name="Line 15"/>
            <p:cNvSpPr/>
            <p:nvPr/>
          </p:nvSpPr>
          <p:spPr>
            <a:xfrm>
              <a:off x="50800" y="912812"/>
              <a:ext cx="863601" cy="1"/>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1185" name="Line 16"/>
            <p:cNvSpPr/>
            <p:nvPr/>
          </p:nvSpPr>
          <p:spPr>
            <a:xfrm>
              <a:off x="50800" y="1065212"/>
              <a:ext cx="863601" cy="1"/>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1186" name="Line 17"/>
            <p:cNvSpPr/>
            <p:nvPr/>
          </p:nvSpPr>
          <p:spPr>
            <a:xfrm>
              <a:off x="38100" y="1204912"/>
              <a:ext cx="876301" cy="1"/>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1187" name="Text Box 18"/>
            <p:cNvSpPr txBox="1"/>
            <p:nvPr/>
          </p:nvSpPr>
          <p:spPr>
            <a:xfrm>
              <a:off x="74610" y="0"/>
              <a:ext cx="429247" cy="26171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rtl="1">
                <a:defRPr sz="1200">
                  <a:solidFill>
                    <a:srgbClr val="000000"/>
                  </a:solidFill>
                  <a:latin typeface="Arial"/>
                  <a:ea typeface="Arial"/>
                  <a:cs typeface="Arial"/>
                  <a:sym typeface="Arial"/>
                </a:defRPr>
              </a:lvl1pPr>
            </a:lstStyle>
            <a:p>
              <a:r>
                <a:t>يسوع </a:t>
              </a:r>
            </a:p>
          </p:txBody>
        </p:sp>
        <p:sp>
          <p:nvSpPr>
            <p:cNvPr id="1188" name="Rectangle 19"/>
            <p:cNvSpPr/>
            <p:nvPr/>
          </p:nvSpPr>
          <p:spPr>
            <a:xfrm>
              <a:off x="247650" y="500062"/>
              <a:ext cx="609601" cy="114301"/>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1189" name="Line 20"/>
            <p:cNvSpPr/>
            <p:nvPr/>
          </p:nvSpPr>
          <p:spPr>
            <a:xfrm>
              <a:off x="31749" y="366712"/>
              <a:ext cx="863602" cy="1"/>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1190" name="Line 21"/>
            <p:cNvSpPr/>
            <p:nvPr/>
          </p:nvSpPr>
          <p:spPr>
            <a:xfrm>
              <a:off x="31749" y="500062"/>
              <a:ext cx="863602" cy="1"/>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1191" name="Rectangle 22"/>
            <p:cNvSpPr/>
            <p:nvPr/>
          </p:nvSpPr>
          <p:spPr>
            <a:xfrm>
              <a:off x="20636" y="219075"/>
              <a:ext cx="504827" cy="95250"/>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1192" name="Rectangle 23"/>
            <p:cNvSpPr/>
            <p:nvPr/>
          </p:nvSpPr>
          <p:spPr>
            <a:xfrm>
              <a:off x="207961" y="206375"/>
              <a:ext cx="504827" cy="95250"/>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1193" name="Text Box 24"/>
            <p:cNvSpPr txBox="1"/>
            <p:nvPr/>
          </p:nvSpPr>
          <p:spPr>
            <a:xfrm>
              <a:off x="269873" y="185737"/>
              <a:ext cx="348195" cy="23677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rtl="1">
                <a:defRPr sz="1000" i="1">
                  <a:solidFill>
                    <a:srgbClr val="000000"/>
                  </a:solidFill>
                  <a:effectLst>
                    <a:outerShdw blurRad="38100" dist="38100" dir="2700000" rotWithShape="0">
                      <a:srgbClr val="FFFFFF"/>
                    </a:outerShdw>
                  </a:effectLst>
                </a:defRPr>
              </a:lvl1pPr>
            </a:lstStyle>
            <a:p>
              <a:r>
                <a:t>حياة</a:t>
              </a:r>
            </a:p>
          </p:txBody>
        </p:sp>
      </p:grpSp>
      <p:sp>
        <p:nvSpPr>
          <p:cNvPr id="1195" name="Text Box 4"/>
          <p:cNvSpPr txBox="1"/>
          <p:nvPr/>
        </p:nvSpPr>
        <p:spPr>
          <a:xfrm>
            <a:off x="1282699" y="5476578"/>
            <a:ext cx="6300789" cy="522554"/>
          </a:xfrm>
          <a:prstGeom prst="rect">
            <a:avLst/>
          </a:prstGeom>
          <a:ln w="12700">
            <a:miter lim="400000"/>
          </a:ln>
          <a:effectLst>
            <a:outerShdw blurRad="63500" dist="53882" dir="2700000" rotWithShape="0">
              <a:srgbClr val="1A0004">
                <a:alpha val="74997"/>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rtl="1">
              <a:spcBef>
                <a:spcPts val="1400"/>
              </a:spcBef>
              <a:defRPr sz="2400">
                <a:solidFill>
                  <a:srgbClr val="FFFFFF"/>
                </a:solidFill>
                <a:latin typeface="Comic Sans MS"/>
                <a:ea typeface="Comic Sans MS"/>
                <a:cs typeface="Comic Sans MS"/>
                <a:sym typeface="Comic Sans MS"/>
              </a:defRPr>
            </a:lvl1pPr>
          </a:lstStyle>
          <a:p>
            <a:r>
              <a:t>الشاطئ الشمالي الغربي ، لبحيرة طبرية </a:t>
            </a:r>
          </a:p>
        </p:txBody>
      </p:sp>
      <p:sp>
        <p:nvSpPr>
          <p:cNvPr id="1196" name="Text Box 21"/>
          <p:cNvSpPr txBox="1"/>
          <p:nvPr/>
        </p:nvSpPr>
        <p:spPr>
          <a:xfrm>
            <a:off x="1090610" y="5014912"/>
            <a:ext cx="6300792" cy="522551"/>
          </a:xfrm>
          <a:prstGeom prst="rect">
            <a:avLst/>
          </a:prstGeom>
          <a:ln w="12700">
            <a:miter lim="400000"/>
          </a:ln>
          <a:effectLst>
            <a:outerShdw blurRad="63500" dist="53881"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rtl="1">
              <a:spcBef>
                <a:spcPts val="1400"/>
              </a:spcBef>
              <a:defRPr sz="2400">
                <a:solidFill>
                  <a:srgbClr val="FFFFFF"/>
                </a:solidFill>
                <a:latin typeface="Comic Sans MS"/>
                <a:ea typeface="Comic Sans MS"/>
                <a:cs typeface="Comic Sans MS"/>
                <a:sym typeface="Comic Sans MS"/>
              </a:defRPr>
            </a:lvl1pPr>
          </a:lstStyle>
          <a:p>
            <a:r>
              <a:t>سفر يسوع إلى أرضه:</a:t>
            </a:r>
          </a:p>
        </p:txBody>
      </p:sp>
    </p:spTree>
  </p:cSld>
  <p:clrMapOvr>
    <a:masterClrMapping/>
  </p:clrMapOvr>
  <mc:AlternateContent xmlns:mc="http://schemas.openxmlformats.org/markup-compatibility/2006" xmlns:p14="http://schemas.microsoft.com/office/powerpoint/2010/main">
    <mc:Choice Requires="p14">
      <p:transition spd="slow">
        <p:fad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1000"/>
                                  </p:stCondLst>
                                  <p:iterate>
                                    <p:tmAbs val="0"/>
                                  </p:iterate>
                                  <p:childTnLst>
                                    <p:set>
                                      <p:cBhvr>
                                        <p:cTn id="6" fill="hold"/>
                                        <p:tgtEl>
                                          <p:spTgt spid="1177"/>
                                        </p:tgtEl>
                                        <p:attrNameLst>
                                          <p:attrName>style.visibility</p:attrName>
                                        </p:attrNameLst>
                                      </p:cBhvr>
                                      <p:to>
                                        <p:strVal val="visible"/>
                                      </p:to>
                                    </p:set>
                                    <p:anim calcmode="lin" valueType="num">
                                      <p:cBhvr>
                                        <p:cTn id="7" dur="500" fill="hold"/>
                                        <p:tgtEl>
                                          <p:spTgt spid="1177"/>
                                        </p:tgtEl>
                                        <p:attrNameLst>
                                          <p:attrName>ppt_w</p:attrName>
                                        </p:attrNameLst>
                                      </p:cBhvr>
                                      <p:tavLst>
                                        <p:tav tm="0">
                                          <p:val>
                                            <p:fltVal val="0"/>
                                          </p:val>
                                        </p:tav>
                                        <p:tav tm="100000">
                                          <p:val>
                                            <p:strVal val="#ppt_w"/>
                                          </p:val>
                                        </p:tav>
                                      </p:tavLst>
                                    </p:anim>
                                    <p:anim calcmode="lin" valueType="num">
                                      <p:cBhvr>
                                        <p:cTn id="8" dur="500" fill="hold"/>
                                        <p:tgtEl>
                                          <p:spTgt spid="117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7" grpId="1" animBg="1" advAuto="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0" name="Rectangle 1"/>
          <p:cNvSpPr/>
          <p:nvPr/>
        </p:nvSpPr>
        <p:spPr>
          <a:xfrm>
            <a:off x="630237" y="596900"/>
            <a:ext cx="7870826" cy="5651500"/>
          </a:xfrm>
          <a:prstGeom prst="rect">
            <a:avLst/>
          </a:prstGeom>
          <a:ln w="155575">
            <a:solidFill>
              <a:schemeClr val="accent2"/>
            </a:solidFill>
            <a:miter/>
          </a:ln>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pic>
        <p:nvPicPr>
          <p:cNvPr id="1201" name="Picture 2" descr="Picture 2"/>
          <p:cNvPicPr>
            <a:picLocks noChangeAspect="1"/>
          </p:cNvPicPr>
          <p:nvPr/>
        </p:nvPicPr>
        <p:blipFill>
          <a:blip r:embed="rId3"/>
          <a:stretch>
            <a:fillRect/>
          </a:stretch>
        </p:blipFill>
        <p:spPr>
          <a:xfrm>
            <a:off x="615950" y="612775"/>
            <a:ext cx="7948615" cy="5667375"/>
          </a:xfrm>
          <a:prstGeom prst="rect">
            <a:avLst/>
          </a:prstGeom>
          <a:ln w="12700">
            <a:miter lim="400000"/>
          </a:ln>
        </p:spPr>
      </p:pic>
      <p:sp>
        <p:nvSpPr>
          <p:cNvPr id="1202" name="Text Box 3"/>
          <p:cNvSpPr txBox="1"/>
          <p:nvPr/>
        </p:nvSpPr>
        <p:spPr>
          <a:xfrm>
            <a:off x="1243010" y="5495925"/>
            <a:ext cx="6300792" cy="522550"/>
          </a:xfrm>
          <a:prstGeom prst="rect">
            <a:avLst/>
          </a:prstGeom>
          <a:ln w="12700">
            <a:miter lim="400000"/>
          </a:ln>
          <a:effectLst>
            <a:outerShdw blurRad="63500" dist="53881"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rtl="1">
              <a:spcBef>
                <a:spcPts val="1400"/>
              </a:spcBef>
              <a:defRPr sz="2400">
                <a:solidFill>
                  <a:srgbClr val="FFFFFF"/>
                </a:solidFill>
                <a:latin typeface="Comic Sans MS"/>
                <a:ea typeface="Comic Sans MS"/>
                <a:cs typeface="Comic Sans MS"/>
                <a:sym typeface="Comic Sans MS"/>
              </a:defRPr>
            </a:lvl1pPr>
          </a:lstStyle>
          <a:p>
            <a:r>
              <a:t>الإقتراب من كفر ناحوم بالطائرة </a:t>
            </a:r>
          </a:p>
        </p:txBody>
      </p:sp>
      <p:sp>
        <p:nvSpPr>
          <p:cNvPr id="1203" name="Text Box 4"/>
          <p:cNvSpPr txBox="1"/>
          <p:nvPr/>
        </p:nvSpPr>
        <p:spPr>
          <a:xfrm>
            <a:off x="8130177" y="6501129"/>
            <a:ext cx="259166" cy="2692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lvl1pPr algn="ctr">
              <a:defRPr sz="1000">
                <a:solidFill>
                  <a:srgbClr val="FFFFFF"/>
                </a:solidFill>
                <a:effectLst>
                  <a:outerShdw blurRad="12700" dist="25400" dir="2700000" rotWithShape="0">
                    <a:srgbClr val="000000"/>
                  </a:outerShdw>
                </a:effectLst>
                <a:latin typeface="Comic Sans MS"/>
                <a:ea typeface="Comic Sans MS"/>
                <a:cs typeface="Comic Sans MS"/>
                <a:sym typeface="Comic Sans MS"/>
              </a:defRPr>
            </a:lvl1pPr>
          </a:lstStyle>
          <a:p>
            <a:r>
              <a:t>16</a:t>
            </a:r>
          </a:p>
        </p:txBody>
      </p:sp>
      <p:grpSp>
        <p:nvGrpSpPr>
          <p:cNvPr id="1219" name="Group"/>
          <p:cNvGrpSpPr/>
          <p:nvPr/>
        </p:nvGrpSpPr>
        <p:grpSpPr>
          <a:xfrm>
            <a:off x="8005760" y="3427409"/>
            <a:ext cx="952504" cy="1241429"/>
            <a:chOff x="0" y="-1"/>
            <a:chExt cx="952503" cy="1241427"/>
          </a:xfrm>
        </p:grpSpPr>
        <p:sp>
          <p:nvSpPr>
            <p:cNvPr id="1204" name="Text Box 6"/>
            <p:cNvSpPr txBox="1"/>
            <p:nvPr/>
          </p:nvSpPr>
          <p:spPr>
            <a:xfrm>
              <a:off x="74609" y="-2"/>
              <a:ext cx="559024" cy="27292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a:defRPr sz="1200">
                  <a:solidFill>
                    <a:srgbClr val="000000"/>
                  </a:solidFill>
                  <a:latin typeface="Times New Roman"/>
                  <a:ea typeface="Times New Roman"/>
                  <a:cs typeface="Times New Roman"/>
                  <a:sym typeface="Times New Roman"/>
                </a:defRPr>
              </a:lvl1pPr>
            </a:lstStyle>
            <a:p>
              <a:r>
                <a:t>JESUS</a:t>
              </a:r>
            </a:p>
          </p:txBody>
        </p:sp>
        <p:sp>
          <p:nvSpPr>
            <p:cNvPr id="1205" name="AutoShape 7"/>
            <p:cNvSpPr/>
            <p:nvPr/>
          </p:nvSpPr>
          <p:spPr>
            <a:xfrm>
              <a:off x="1583" y="44449"/>
              <a:ext cx="730260" cy="495305"/>
            </a:xfrm>
            <a:prstGeom prst="roundRect">
              <a:avLst>
                <a:gd name="adj" fmla="val 16667"/>
              </a:avLst>
            </a:prstGeom>
            <a:solidFill>
              <a:srgbClr val="FFFF00"/>
            </a:solidFill>
            <a:ln w="38100" cap="flat">
              <a:solidFill>
                <a:srgbClr val="1A0004"/>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1206" name="Rectangle 8"/>
            <p:cNvSpPr/>
            <p:nvPr/>
          </p:nvSpPr>
          <p:spPr>
            <a:xfrm>
              <a:off x="0" y="255587"/>
              <a:ext cx="952504" cy="985840"/>
            </a:xfrm>
            <a:prstGeom prst="rect">
              <a:avLst/>
            </a:prstGeom>
            <a:solidFill>
              <a:srgbClr val="FFFF00"/>
            </a:solidFill>
            <a:ln w="38100" cap="flat">
              <a:solidFill>
                <a:srgbClr val="000000"/>
              </a:solidFill>
              <a:prstDash val="solid"/>
              <a:miter lim="8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1207" name="Line 9"/>
            <p:cNvSpPr/>
            <p:nvPr/>
          </p:nvSpPr>
          <p:spPr>
            <a:xfrm>
              <a:off x="31748" y="633412"/>
              <a:ext cx="863606"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1208" name="Line 10"/>
            <p:cNvSpPr/>
            <p:nvPr/>
          </p:nvSpPr>
          <p:spPr>
            <a:xfrm>
              <a:off x="38098" y="773112"/>
              <a:ext cx="863607"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1209" name="Line 11"/>
            <p:cNvSpPr/>
            <p:nvPr/>
          </p:nvSpPr>
          <p:spPr>
            <a:xfrm>
              <a:off x="50800" y="912812"/>
              <a:ext cx="863605"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1210" name="Line 12"/>
            <p:cNvSpPr/>
            <p:nvPr/>
          </p:nvSpPr>
          <p:spPr>
            <a:xfrm>
              <a:off x="50800" y="1065212"/>
              <a:ext cx="863605"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1211" name="Line 13"/>
            <p:cNvSpPr/>
            <p:nvPr/>
          </p:nvSpPr>
          <p:spPr>
            <a:xfrm>
              <a:off x="38100" y="1204913"/>
              <a:ext cx="876304"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1212" name="Text Box 14"/>
            <p:cNvSpPr txBox="1"/>
            <p:nvPr/>
          </p:nvSpPr>
          <p:spPr>
            <a:xfrm>
              <a:off x="74610" y="-2"/>
              <a:ext cx="386904" cy="27292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rtl="1">
                <a:defRPr sz="1200">
                  <a:solidFill>
                    <a:srgbClr val="000000"/>
                  </a:solidFill>
                  <a:latin typeface="Times New Roman"/>
                  <a:ea typeface="Times New Roman"/>
                  <a:cs typeface="Times New Roman"/>
                  <a:sym typeface="Times New Roman"/>
                </a:defRPr>
              </a:lvl1pPr>
            </a:lstStyle>
            <a:p>
              <a:r>
                <a:t>يسوع</a:t>
              </a:r>
            </a:p>
          </p:txBody>
        </p:sp>
        <p:sp>
          <p:nvSpPr>
            <p:cNvPr id="1213" name="Rectangle 15"/>
            <p:cNvSpPr/>
            <p:nvPr/>
          </p:nvSpPr>
          <p:spPr>
            <a:xfrm>
              <a:off x="247649" y="500061"/>
              <a:ext cx="609606" cy="114305"/>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1214" name="Line 16"/>
            <p:cNvSpPr/>
            <p:nvPr/>
          </p:nvSpPr>
          <p:spPr>
            <a:xfrm>
              <a:off x="31748" y="366711"/>
              <a:ext cx="863606"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1215" name="Line 17"/>
            <p:cNvSpPr/>
            <p:nvPr/>
          </p:nvSpPr>
          <p:spPr>
            <a:xfrm>
              <a:off x="31748" y="500061"/>
              <a:ext cx="863606"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1216" name="Rectangle 18"/>
            <p:cNvSpPr/>
            <p:nvPr/>
          </p:nvSpPr>
          <p:spPr>
            <a:xfrm>
              <a:off x="20636" y="219074"/>
              <a:ext cx="504830" cy="95253"/>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1217" name="Rectangle 19"/>
            <p:cNvSpPr/>
            <p:nvPr/>
          </p:nvSpPr>
          <p:spPr>
            <a:xfrm>
              <a:off x="207961" y="206374"/>
              <a:ext cx="504830" cy="95253"/>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1218" name="Text Box 20"/>
            <p:cNvSpPr txBox="1"/>
            <p:nvPr/>
          </p:nvSpPr>
          <p:spPr>
            <a:xfrm>
              <a:off x="269872" y="185736"/>
              <a:ext cx="348195" cy="23677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rtl="1">
                <a:defRPr sz="1000" i="1">
                  <a:solidFill>
                    <a:srgbClr val="000000"/>
                  </a:solidFill>
                  <a:effectLst>
                    <a:outerShdw blurRad="12700" dist="25400" dir="2700000" rotWithShape="0">
                      <a:srgbClr val="FFFFFF"/>
                    </a:outerShdw>
                  </a:effectLst>
                </a:defRPr>
              </a:lvl1pPr>
            </a:lstStyle>
            <a:p>
              <a:r>
                <a:t>حياة</a:t>
              </a:r>
            </a:p>
          </p:txBody>
        </p:sp>
      </p:grpSp>
      <p:sp>
        <p:nvSpPr>
          <p:cNvPr id="1220" name="Text Box 21"/>
          <p:cNvSpPr txBox="1"/>
          <p:nvPr/>
        </p:nvSpPr>
        <p:spPr>
          <a:xfrm>
            <a:off x="1090610" y="5014912"/>
            <a:ext cx="6300792" cy="522551"/>
          </a:xfrm>
          <a:prstGeom prst="rect">
            <a:avLst/>
          </a:prstGeom>
          <a:ln w="12700">
            <a:miter lim="400000"/>
          </a:ln>
          <a:effectLst>
            <a:outerShdw blurRad="63500" dist="53881"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rtl="1">
              <a:spcBef>
                <a:spcPts val="1400"/>
              </a:spcBef>
              <a:defRPr sz="2400">
                <a:solidFill>
                  <a:srgbClr val="FFFFFF"/>
                </a:solidFill>
                <a:latin typeface="Comic Sans MS"/>
                <a:ea typeface="Comic Sans MS"/>
                <a:cs typeface="Comic Sans MS"/>
                <a:sym typeface="Comic Sans MS"/>
              </a:defRPr>
            </a:lvl1pPr>
          </a:lstStyle>
          <a:p>
            <a:r>
              <a:t>سفر يسوع إلى أرضه:</a:t>
            </a: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a14="http://schemas.microsoft.com/office/drawing/2010/main" xmlns:m="http://schemas.openxmlformats.org/officeDocument/2006/math"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4" name="Picture 1" descr="Picture 1"/>
          <p:cNvPicPr>
            <a:picLocks noChangeAspect="1"/>
          </p:cNvPicPr>
          <p:nvPr/>
        </p:nvPicPr>
        <p:blipFill>
          <a:blip r:embed="rId3"/>
          <a:stretch>
            <a:fillRect/>
          </a:stretch>
        </p:blipFill>
        <p:spPr>
          <a:xfrm>
            <a:off x="569912" y="595312"/>
            <a:ext cx="7981951" cy="5700713"/>
          </a:xfrm>
          <a:prstGeom prst="rect">
            <a:avLst/>
          </a:prstGeom>
          <a:ln w="12700">
            <a:miter lim="400000"/>
          </a:ln>
        </p:spPr>
      </p:pic>
      <p:sp>
        <p:nvSpPr>
          <p:cNvPr id="1225" name="Text Box 2"/>
          <p:cNvSpPr txBox="1"/>
          <p:nvPr/>
        </p:nvSpPr>
        <p:spPr>
          <a:xfrm>
            <a:off x="8130177" y="6501129"/>
            <a:ext cx="259166" cy="2692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lvl1pPr algn="ctr">
              <a:defRPr sz="1000">
                <a:solidFill>
                  <a:srgbClr val="FFFFFF"/>
                </a:solidFill>
                <a:effectLst>
                  <a:outerShdw blurRad="12700" dist="25400" dir="2700000" rotWithShape="0">
                    <a:srgbClr val="000000"/>
                  </a:outerShdw>
                </a:effectLst>
                <a:latin typeface="Comic Sans MS"/>
                <a:ea typeface="Comic Sans MS"/>
                <a:cs typeface="Comic Sans MS"/>
                <a:sym typeface="Comic Sans MS"/>
              </a:defRPr>
            </a:lvl1pPr>
          </a:lstStyle>
          <a:p>
            <a:r>
              <a:t>17</a:t>
            </a:r>
          </a:p>
        </p:txBody>
      </p:sp>
      <p:sp>
        <p:nvSpPr>
          <p:cNvPr id="1226" name="Rectangle 3"/>
          <p:cNvSpPr/>
          <p:nvPr/>
        </p:nvSpPr>
        <p:spPr>
          <a:xfrm>
            <a:off x="630237" y="596900"/>
            <a:ext cx="7870826" cy="5651500"/>
          </a:xfrm>
          <a:prstGeom prst="rect">
            <a:avLst/>
          </a:prstGeom>
          <a:ln w="155575">
            <a:solidFill>
              <a:schemeClr val="accent2"/>
            </a:solidFill>
            <a:miter/>
          </a:ln>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grpSp>
        <p:nvGrpSpPr>
          <p:cNvPr id="1242" name="Group"/>
          <p:cNvGrpSpPr/>
          <p:nvPr/>
        </p:nvGrpSpPr>
        <p:grpSpPr>
          <a:xfrm>
            <a:off x="8005760" y="3427409"/>
            <a:ext cx="952504" cy="1241429"/>
            <a:chOff x="0" y="-1"/>
            <a:chExt cx="952503" cy="1241427"/>
          </a:xfrm>
        </p:grpSpPr>
        <p:sp>
          <p:nvSpPr>
            <p:cNvPr id="1227" name="Text Box 5"/>
            <p:cNvSpPr txBox="1"/>
            <p:nvPr/>
          </p:nvSpPr>
          <p:spPr>
            <a:xfrm>
              <a:off x="74609" y="-2"/>
              <a:ext cx="559024" cy="27292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a:defRPr sz="1200">
                  <a:solidFill>
                    <a:srgbClr val="000000"/>
                  </a:solidFill>
                  <a:latin typeface="Times New Roman"/>
                  <a:ea typeface="Times New Roman"/>
                  <a:cs typeface="Times New Roman"/>
                  <a:sym typeface="Times New Roman"/>
                </a:defRPr>
              </a:lvl1pPr>
            </a:lstStyle>
            <a:p>
              <a:r>
                <a:t>JESUS</a:t>
              </a:r>
            </a:p>
          </p:txBody>
        </p:sp>
        <p:sp>
          <p:nvSpPr>
            <p:cNvPr id="1228" name="AutoShape 6"/>
            <p:cNvSpPr/>
            <p:nvPr/>
          </p:nvSpPr>
          <p:spPr>
            <a:xfrm>
              <a:off x="1583" y="44449"/>
              <a:ext cx="730260" cy="495305"/>
            </a:xfrm>
            <a:prstGeom prst="roundRect">
              <a:avLst>
                <a:gd name="adj" fmla="val 16667"/>
              </a:avLst>
            </a:prstGeom>
            <a:solidFill>
              <a:srgbClr val="FFFF00"/>
            </a:solidFill>
            <a:ln w="38100" cap="flat">
              <a:solidFill>
                <a:srgbClr val="1A0004"/>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1229" name="Rectangle 7"/>
            <p:cNvSpPr/>
            <p:nvPr/>
          </p:nvSpPr>
          <p:spPr>
            <a:xfrm>
              <a:off x="0" y="255587"/>
              <a:ext cx="952504" cy="985840"/>
            </a:xfrm>
            <a:prstGeom prst="rect">
              <a:avLst/>
            </a:prstGeom>
            <a:solidFill>
              <a:srgbClr val="FFFF00"/>
            </a:solidFill>
            <a:ln w="38100" cap="flat">
              <a:solidFill>
                <a:srgbClr val="000000"/>
              </a:solidFill>
              <a:prstDash val="solid"/>
              <a:miter lim="8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1230" name="Line 8"/>
            <p:cNvSpPr/>
            <p:nvPr/>
          </p:nvSpPr>
          <p:spPr>
            <a:xfrm>
              <a:off x="31748" y="633412"/>
              <a:ext cx="863606"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1231" name="Line 9"/>
            <p:cNvSpPr/>
            <p:nvPr/>
          </p:nvSpPr>
          <p:spPr>
            <a:xfrm>
              <a:off x="38098" y="773112"/>
              <a:ext cx="863607"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1232" name="Line 10"/>
            <p:cNvSpPr/>
            <p:nvPr/>
          </p:nvSpPr>
          <p:spPr>
            <a:xfrm>
              <a:off x="50800" y="912812"/>
              <a:ext cx="863605"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1233" name="Line 11"/>
            <p:cNvSpPr/>
            <p:nvPr/>
          </p:nvSpPr>
          <p:spPr>
            <a:xfrm>
              <a:off x="50800" y="1065212"/>
              <a:ext cx="863605"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1234" name="Line 12"/>
            <p:cNvSpPr/>
            <p:nvPr/>
          </p:nvSpPr>
          <p:spPr>
            <a:xfrm>
              <a:off x="38100" y="1204913"/>
              <a:ext cx="876304"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1235" name="Text Box 13"/>
            <p:cNvSpPr txBox="1"/>
            <p:nvPr/>
          </p:nvSpPr>
          <p:spPr>
            <a:xfrm>
              <a:off x="74610" y="-2"/>
              <a:ext cx="386904" cy="27292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rtl="1">
                <a:defRPr sz="1200">
                  <a:solidFill>
                    <a:srgbClr val="000000"/>
                  </a:solidFill>
                  <a:latin typeface="Times New Roman"/>
                  <a:ea typeface="Times New Roman"/>
                  <a:cs typeface="Times New Roman"/>
                  <a:sym typeface="Times New Roman"/>
                </a:defRPr>
              </a:lvl1pPr>
            </a:lstStyle>
            <a:p>
              <a:r>
                <a:t>يسوع</a:t>
              </a:r>
            </a:p>
          </p:txBody>
        </p:sp>
        <p:sp>
          <p:nvSpPr>
            <p:cNvPr id="1236" name="Rectangle 14"/>
            <p:cNvSpPr/>
            <p:nvPr/>
          </p:nvSpPr>
          <p:spPr>
            <a:xfrm>
              <a:off x="247649" y="500061"/>
              <a:ext cx="609606" cy="114305"/>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1237" name="Line 15"/>
            <p:cNvSpPr/>
            <p:nvPr/>
          </p:nvSpPr>
          <p:spPr>
            <a:xfrm>
              <a:off x="31748" y="366711"/>
              <a:ext cx="863606"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1238" name="Line 16"/>
            <p:cNvSpPr/>
            <p:nvPr/>
          </p:nvSpPr>
          <p:spPr>
            <a:xfrm>
              <a:off x="31748" y="500061"/>
              <a:ext cx="863606"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1239" name="Rectangle 17"/>
            <p:cNvSpPr/>
            <p:nvPr/>
          </p:nvSpPr>
          <p:spPr>
            <a:xfrm>
              <a:off x="20636" y="219074"/>
              <a:ext cx="504830" cy="95253"/>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1240" name="Rectangle 18"/>
            <p:cNvSpPr/>
            <p:nvPr/>
          </p:nvSpPr>
          <p:spPr>
            <a:xfrm>
              <a:off x="207961" y="206374"/>
              <a:ext cx="504830" cy="95253"/>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1241" name="Text Box 19"/>
            <p:cNvSpPr txBox="1"/>
            <p:nvPr/>
          </p:nvSpPr>
          <p:spPr>
            <a:xfrm>
              <a:off x="269872" y="185736"/>
              <a:ext cx="348195" cy="23677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rtl="1">
                <a:defRPr sz="1000" i="1">
                  <a:solidFill>
                    <a:srgbClr val="000000"/>
                  </a:solidFill>
                  <a:effectLst>
                    <a:outerShdw blurRad="12700" dist="25400" dir="2700000" rotWithShape="0">
                      <a:srgbClr val="FFFFFF"/>
                    </a:outerShdw>
                  </a:effectLst>
                </a:defRPr>
              </a:lvl1pPr>
            </a:lstStyle>
            <a:p>
              <a:r>
                <a:t>حياة</a:t>
              </a:r>
            </a:p>
          </p:txBody>
        </p:sp>
      </p:grpSp>
      <p:sp>
        <p:nvSpPr>
          <p:cNvPr id="1243" name="Text Box 3"/>
          <p:cNvSpPr txBox="1"/>
          <p:nvPr/>
        </p:nvSpPr>
        <p:spPr>
          <a:xfrm>
            <a:off x="1243010" y="5495925"/>
            <a:ext cx="6300792" cy="522550"/>
          </a:xfrm>
          <a:prstGeom prst="rect">
            <a:avLst/>
          </a:prstGeom>
          <a:ln w="12700">
            <a:miter lim="400000"/>
          </a:ln>
          <a:effectLst>
            <a:outerShdw blurRad="63500" dist="53881"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rtl="1">
              <a:spcBef>
                <a:spcPts val="1400"/>
              </a:spcBef>
              <a:defRPr sz="2400">
                <a:solidFill>
                  <a:srgbClr val="FFFFFF"/>
                </a:solidFill>
                <a:latin typeface="Comic Sans MS"/>
                <a:ea typeface="Comic Sans MS"/>
                <a:cs typeface="Comic Sans MS"/>
                <a:sym typeface="Comic Sans MS"/>
              </a:defRPr>
            </a:lvl1pPr>
          </a:lstStyle>
          <a:p>
            <a:r>
              <a:t>الإقتراب من كفر ناحوم بالطائرة </a:t>
            </a:r>
          </a:p>
        </p:txBody>
      </p:sp>
      <p:sp>
        <p:nvSpPr>
          <p:cNvPr id="1244" name="Text Box 21"/>
          <p:cNvSpPr txBox="1"/>
          <p:nvPr/>
        </p:nvSpPr>
        <p:spPr>
          <a:xfrm>
            <a:off x="1090610" y="5014912"/>
            <a:ext cx="6300792" cy="522551"/>
          </a:xfrm>
          <a:prstGeom prst="rect">
            <a:avLst/>
          </a:prstGeom>
          <a:ln w="12700">
            <a:miter lim="400000"/>
          </a:ln>
          <a:effectLst>
            <a:outerShdw blurRad="63500" dist="53881"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rtl="1">
              <a:spcBef>
                <a:spcPts val="1400"/>
              </a:spcBef>
              <a:defRPr sz="2400">
                <a:solidFill>
                  <a:srgbClr val="FFFFFF"/>
                </a:solidFill>
                <a:latin typeface="Comic Sans MS"/>
                <a:ea typeface="Comic Sans MS"/>
                <a:cs typeface="Comic Sans MS"/>
                <a:sym typeface="Comic Sans MS"/>
              </a:defRPr>
            </a:lvl1pPr>
          </a:lstStyle>
          <a:p>
            <a:r>
              <a:t>سفر يسوع إلى أرضه:</a:t>
            </a: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a14="http://schemas.microsoft.com/office/drawing/2010/main" xmlns:m="http://schemas.openxmlformats.org/officeDocument/2006/math"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 name="Picture 1" descr="Picture 1"/>
          <p:cNvPicPr>
            <a:picLocks noChangeAspect="1"/>
          </p:cNvPicPr>
          <p:nvPr/>
        </p:nvPicPr>
        <p:blipFill>
          <a:blip r:embed="rId3"/>
          <a:stretch>
            <a:fillRect/>
          </a:stretch>
        </p:blipFill>
        <p:spPr>
          <a:xfrm>
            <a:off x="-17463" y="-101600"/>
            <a:ext cx="9232901" cy="6958015"/>
          </a:xfrm>
          <a:prstGeom prst="rect">
            <a:avLst/>
          </a:prstGeom>
          <a:ln w="12700">
            <a:miter lim="400000"/>
          </a:ln>
        </p:spPr>
      </p:pic>
      <p:sp>
        <p:nvSpPr>
          <p:cNvPr id="564" name="Text Box 2"/>
          <p:cNvSpPr txBox="1"/>
          <p:nvPr/>
        </p:nvSpPr>
        <p:spPr>
          <a:xfrm rot="21121774">
            <a:off x="-61302" y="1915660"/>
            <a:ext cx="9048753" cy="2859044"/>
          </a:xfrm>
          <a:prstGeom prst="rect">
            <a:avLst/>
          </a:prstGeom>
          <a:ln w="12700">
            <a:miter lim="400000"/>
          </a:ln>
          <a:effectLst>
            <a:outerShdw blurRad="267726" rotWithShape="0">
              <a:srgbClr val="000000">
                <a:alpha val="78793"/>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rtl="1">
              <a:defRPr sz="9600" b="0">
                <a:solidFill>
                  <a:srgbClr val="F6FE0A"/>
                </a:solidFill>
                <a:effectLst>
                  <a:outerShdw blurRad="12700" dist="63500" dir="17940000" rotWithShape="0">
                    <a:srgbClr val="000000"/>
                  </a:outerShdw>
                </a:effectLst>
                <a:latin typeface="Times New Roman"/>
                <a:ea typeface="Times New Roman"/>
                <a:cs typeface="Times New Roman"/>
                <a:sym typeface="Times New Roman"/>
              </a:defRPr>
            </a:lvl1pPr>
          </a:lstStyle>
          <a:p>
            <a:r>
              <a:t>الكتاب المقدس بشكل أساسي</a:t>
            </a:r>
          </a:p>
        </p:txBody>
      </p:sp>
      <p:sp>
        <p:nvSpPr>
          <p:cNvPr id="568" name="Text Box 6"/>
          <p:cNvSpPr txBox="1"/>
          <p:nvPr/>
        </p:nvSpPr>
        <p:spPr>
          <a:xfrm>
            <a:off x="57324" y="5452074"/>
            <a:ext cx="836259" cy="21469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lvl1pPr algn="ctr">
              <a:spcBef>
                <a:spcPts val="500"/>
              </a:spcBef>
              <a:defRPr sz="900">
                <a:solidFill>
                  <a:srgbClr val="FFFFFF"/>
                </a:solidFill>
                <a:latin typeface="Arial"/>
                <a:ea typeface="Arial"/>
                <a:cs typeface="Arial"/>
                <a:sym typeface="Arial"/>
              </a:defRPr>
            </a:lvl1pPr>
          </a:lstStyle>
          <a:p>
            <a:r>
              <a:t>©2006 TBBMI</a:t>
            </a: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8" name="Picture 1" descr="Picture 1"/>
          <p:cNvPicPr>
            <a:picLocks noChangeAspect="1"/>
          </p:cNvPicPr>
          <p:nvPr/>
        </p:nvPicPr>
        <p:blipFill>
          <a:blip r:embed="rId3"/>
          <a:stretch>
            <a:fillRect/>
          </a:stretch>
        </p:blipFill>
        <p:spPr>
          <a:xfrm>
            <a:off x="571500" y="608012"/>
            <a:ext cx="7912100" cy="5715002"/>
          </a:xfrm>
          <a:prstGeom prst="rect">
            <a:avLst/>
          </a:prstGeom>
          <a:ln w="12700">
            <a:miter lim="400000"/>
          </a:ln>
        </p:spPr>
      </p:pic>
      <p:sp>
        <p:nvSpPr>
          <p:cNvPr id="1249" name="Oval 2"/>
          <p:cNvSpPr/>
          <p:nvPr/>
        </p:nvSpPr>
        <p:spPr>
          <a:xfrm>
            <a:off x="1747835" y="2370135"/>
            <a:ext cx="3181355" cy="752479"/>
          </a:xfrm>
          <a:prstGeom prst="ellipse">
            <a:avLst/>
          </a:prstGeom>
          <a:ln w="57150">
            <a:solidFill>
              <a:srgbClr val="FFFF00"/>
            </a:solidFill>
          </a:ln>
          <a:effectLst>
            <a:outerShdw blurRad="63500" dist="46662" dir="3284182" rotWithShape="0">
              <a:srgbClr val="1A0004">
                <a:alpha val="74996"/>
              </a:srgbClr>
            </a:outerShdw>
          </a:effectLst>
        </p:spPr>
        <p:txBody>
          <a:bodyPr lIns="45718" tIns="45718" rIns="45718" bIns="45718" anchor="ctr"/>
          <a:lstStyle/>
          <a:p>
            <a:pPr algn="ctr">
              <a:defRPr>
                <a:solidFill>
                  <a:srgbClr val="FFFF00"/>
                </a:solidFill>
                <a:latin typeface="Comic Sans MS"/>
                <a:ea typeface="Comic Sans MS"/>
                <a:cs typeface="Comic Sans MS"/>
                <a:sym typeface="Comic Sans MS"/>
              </a:defRPr>
            </a:pPr>
            <a:endParaRPr/>
          </a:p>
        </p:txBody>
      </p:sp>
      <p:sp>
        <p:nvSpPr>
          <p:cNvPr id="1250" name="Text Box 3"/>
          <p:cNvSpPr txBox="1"/>
          <p:nvPr/>
        </p:nvSpPr>
        <p:spPr>
          <a:xfrm>
            <a:off x="8130177" y="6501129"/>
            <a:ext cx="259166" cy="2692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lvl1pPr algn="ctr">
              <a:defRPr sz="1000">
                <a:solidFill>
                  <a:srgbClr val="FFFFFF"/>
                </a:solidFill>
                <a:effectLst>
                  <a:outerShdw blurRad="12700" dist="25400" dir="2700000" rotWithShape="0">
                    <a:srgbClr val="000000"/>
                  </a:outerShdw>
                </a:effectLst>
                <a:latin typeface="Comic Sans MS"/>
                <a:ea typeface="Comic Sans MS"/>
                <a:cs typeface="Comic Sans MS"/>
                <a:sym typeface="Comic Sans MS"/>
              </a:defRPr>
            </a:lvl1pPr>
          </a:lstStyle>
          <a:p>
            <a:r>
              <a:t>18</a:t>
            </a:r>
          </a:p>
        </p:txBody>
      </p:sp>
      <p:sp>
        <p:nvSpPr>
          <p:cNvPr id="1251" name="Rectangle 4"/>
          <p:cNvSpPr/>
          <p:nvPr/>
        </p:nvSpPr>
        <p:spPr>
          <a:xfrm>
            <a:off x="630237" y="596900"/>
            <a:ext cx="7870826" cy="5651500"/>
          </a:xfrm>
          <a:prstGeom prst="rect">
            <a:avLst/>
          </a:prstGeom>
          <a:ln w="155575">
            <a:solidFill>
              <a:schemeClr val="accent2"/>
            </a:solidFill>
            <a:miter/>
          </a:ln>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grpSp>
        <p:nvGrpSpPr>
          <p:cNvPr id="1267" name="Group"/>
          <p:cNvGrpSpPr/>
          <p:nvPr/>
        </p:nvGrpSpPr>
        <p:grpSpPr>
          <a:xfrm>
            <a:off x="8005760" y="3427409"/>
            <a:ext cx="952504" cy="1241429"/>
            <a:chOff x="0" y="-1"/>
            <a:chExt cx="952503" cy="1241427"/>
          </a:xfrm>
        </p:grpSpPr>
        <p:sp>
          <p:nvSpPr>
            <p:cNvPr id="1252" name="Text Box 6"/>
            <p:cNvSpPr txBox="1"/>
            <p:nvPr/>
          </p:nvSpPr>
          <p:spPr>
            <a:xfrm>
              <a:off x="74609" y="-2"/>
              <a:ext cx="559024" cy="27292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a:defRPr sz="1200">
                  <a:solidFill>
                    <a:srgbClr val="000000"/>
                  </a:solidFill>
                  <a:latin typeface="Times New Roman"/>
                  <a:ea typeface="Times New Roman"/>
                  <a:cs typeface="Times New Roman"/>
                  <a:sym typeface="Times New Roman"/>
                </a:defRPr>
              </a:lvl1pPr>
            </a:lstStyle>
            <a:p>
              <a:r>
                <a:t>JESUS</a:t>
              </a:r>
            </a:p>
          </p:txBody>
        </p:sp>
        <p:sp>
          <p:nvSpPr>
            <p:cNvPr id="1253" name="AutoShape 7"/>
            <p:cNvSpPr/>
            <p:nvPr/>
          </p:nvSpPr>
          <p:spPr>
            <a:xfrm>
              <a:off x="1583" y="44449"/>
              <a:ext cx="730260" cy="495305"/>
            </a:xfrm>
            <a:prstGeom prst="roundRect">
              <a:avLst>
                <a:gd name="adj" fmla="val 16667"/>
              </a:avLst>
            </a:prstGeom>
            <a:solidFill>
              <a:srgbClr val="FFFF00"/>
            </a:solidFill>
            <a:ln w="38100" cap="flat">
              <a:solidFill>
                <a:srgbClr val="1A0004"/>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1254" name="Rectangle 8"/>
            <p:cNvSpPr/>
            <p:nvPr/>
          </p:nvSpPr>
          <p:spPr>
            <a:xfrm>
              <a:off x="0" y="255587"/>
              <a:ext cx="952504" cy="985840"/>
            </a:xfrm>
            <a:prstGeom prst="rect">
              <a:avLst/>
            </a:prstGeom>
            <a:solidFill>
              <a:srgbClr val="FFFF00"/>
            </a:solidFill>
            <a:ln w="38100" cap="flat">
              <a:solidFill>
                <a:srgbClr val="000000"/>
              </a:solidFill>
              <a:prstDash val="solid"/>
              <a:miter lim="8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1255" name="Line 9"/>
            <p:cNvSpPr/>
            <p:nvPr/>
          </p:nvSpPr>
          <p:spPr>
            <a:xfrm>
              <a:off x="31748" y="633412"/>
              <a:ext cx="863606"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1256" name="Line 10"/>
            <p:cNvSpPr/>
            <p:nvPr/>
          </p:nvSpPr>
          <p:spPr>
            <a:xfrm>
              <a:off x="38098" y="773112"/>
              <a:ext cx="863607"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1257" name="Line 11"/>
            <p:cNvSpPr/>
            <p:nvPr/>
          </p:nvSpPr>
          <p:spPr>
            <a:xfrm>
              <a:off x="50800" y="912812"/>
              <a:ext cx="863605"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1258" name="Line 12"/>
            <p:cNvSpPr/>
            <p:nvPr/>
          </p:nvSpPr>
          <p:spPr>
            <a:xfrm>
              <a:off x="50800" y="1065212"/>
              <a:ext cx="863605"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1259" name="Line 13"/>
            <p:cNvSpPr/>
            <p:nvPr/>
          </p:nvSpPr>
          <p:spPr>
            <a:xfrm>
              <a:off x="38100" y="1204913"/>
              <a:ext cx="876304"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1260" name="Text Box 14"/>
            <p:cNvSpPr txBox="1"/>
            <p:nvPr/>
          </p:nvSpPr>
          <p:spPr>
            <a:xfrm>
              <a:off x="74610" y="-2"/>
              <a:ext cx="386904" cy="27292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rtl="1">
                <a:defRPr sz="1200">
                  <a:solidFill>
                    <a:srgbClr val="000000"/>
                  </a:solidFill>
                  <a:latin typeface="Times New Roman"/>
                  <a:ea typeface="Times New Roman"/>
                  <a:cs typeface="Times New Roman"/>
                  <a:sym typeface="Times New Roman"/>
                </a:defRPr>
              </a:lvl1pPr>
            </a:lstStyle>
            <a:p>
              <a:r>
                <a:t>يسوع</a:t>
              </a:r>
            </a:p>
          </p:txBody>
        </p:sp>
        <p:sp>
          <p:nvSpPr>
            <p:cNvPr id="1261" name="Rectangle 15"/>
            <p:cNvSpPr/>
            <p:nvPr/>
          </p:nvSpPr>
          <p:spPr>
            <a:xfrm>
              <a:off x="247649" y="500061"/>
              <a:ext cx="609606" cy="114305"/>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1262" name="Line 16"/>
            <p:cNvSpPr/>
            <p:nvPr/>
          </p:nvSpPr>
          <p:spPr>
            <a:xfrm>
              <a:off x="31748" y="366711"/>
              <a:ext cx="863606"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1263" name="Line 17"/>
            <p:cNvSpPr/>
            <p:nvPr/>
          </p:nvSpPr>
          <p:spPr>
            <a:xfrm>
              <a:off x="31748" y="500061"/>
              <a:ext cx="863606"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1264" name="Rectangle 18"/>
            <p:cNvSpPr/>
            <p:nvPr/>
          </p:nvSpPr>
          <p:spPr>
            <a:xfrm>
              <a:off x="20636" y="219074"/>
              <a:ext cx="504830" cy="95253"/>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1265" name="Rectangle 19"/>
            <p:cNvSpPr/>
            <p:nvPr/>
          </p:nvSpPr>
          <p:spPr>
            <a:xfrm>
              <a:off x="207961" y="206374"/>
              <a:ext cx="504830" cy="95253"/>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1266" name="Text Box 20"/>
            <p:cNvSpPr txBox="1"/>
            <p:nvPr/>
          </p:nvSpPr>
          <p:spPr>
            <a:xfrm>
              <a:off x="269872" y="185736"/>
              <a:ext cx="383479" cy="25412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rtl="1">
                <a:defRPr sz="1000" i="1">
                  <a:solidFill>
                    <a:srgbClr val="000000"/>
                  </a:solidFill>
                  <a:effectLst>
                    <a:outerShdw blurRad="12700" dist="25400" dir="2700000" rotWithShape="0">
                      <a:srgbClr val="FFFFFF"/>
                    </a:outerShdw>
                  </a:effectLst>
                </a:defRPr>
              </a:lvl1pPr>
            </a:lstStyle>
            <a:p>
              <a:r>
                <a:t>حياة </a:t>
              </a:r>
            </a:p>
          </p:txBody>
        </p:sp>
      </p:grpSp>
      <p:sp>
        <p:nvSpPr>
          <p:cNvPr id="1268" name="Text Box 3"/>
          <p:cNvSpPr txBox="1"/>
          <p:nvPr/>
        </p:nvSpPr>
        <p:spPr>
          <a:xfrm>
            <a:off x="1243010" y="5495925"/>
            <a:ext cx="6300792" cy="522550"/>
          </a:xfrm>
          <a:prstGeom prst="rect">
            <a:avLst/>
          </a:prstGeom>
          <a:ln w="12700">
            <a:miter lim="400000"/>
          </a:ln>
          <a:effectLst>
            <a:outerShdw blurRad="63500" dist="53881"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rtl="1">
              <a:spcBef>
                <a:spcPts val="1400"/>
              </a:spcBef>
              <a:defRPr sz="2400">
                <a:solidFill>
                  <a:srgbClr val="FFFFFF"/>
                </a:solidFill>
                <a:latin typeface="Comic Sans MS"/>
                <a:ea typeface="Comic Sans MS"/>
                <a:cs typeface="Comic Sans MS"/>
                <a:sym typeface="Comic Sans MS"/>
              </a:defRPr>
            </a:lvl1pPr>
          </a:lstStyle>
          <a:p>
            <a:r>
              <a:t>الإقتراب من كفر ناحوم بالطائرة </a:t>
            </a:r>
          </a:p>
        </p:txBody>
      </p:sp>
      <p:sp>
        <p:nvSpPr>
          <p:cNvPr id="1269" name="Text Box 21"/>
          <p:cNvSpPr txBox="1"/>
          <p:nvPr/>
        </p:nvSpPr>
        <p:spPr>
          <a:xfrm>
            <a:off x="1090610" y="5014912"/>
            <a:ext cx="6300792" cy="522551"/>
          </a:xfrm>
          <a:prstGeom prst="rect">
            <a:avLst/>
          </a:prstGeom>
          <a:ln w="12700">
            <a:miter lim="400000"/>
          </a:ln>
          <a:effectLst>
            <a:outerShdw blurRad="63500" dist="53881"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rtl="1">
              <a:spcBef>
                <a:spcPts val="1400"/>
              </a:spcBef>
              <a:defRPr sz="2400">
                <a:solidFill>
                  <a:srgbClr val="FFFFFF"/>
                </a:solidFill>
                <a:latin typeface="Comic Sans MS"/>
                <a:ea typeface="Comic Sans MS"/>
                <a:cs typeface="Comic Sans MS"/>
                <a:sym typeface="Comic Sans MS"/>
              </a:defRPr>
            </a:lvl1pPr>
          </a:lstStyle>
          <a:p>
            <a:r>
              <a:t>سفر يسوع إلى أرضه:</a:t>
            </a: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a14="http://schemas.microsoft.com/office/drawing/2010/main" xmlns:m="http://schemas.openxmlformats.org/officeDocument/2006/math"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1249"/>
                                        </p:tgtEl>
                                        <p:attrNameLst>
                                          <p:attrName>style.visibility</p:attrName>
                                        </p:attrNameLst>
                                      </p:cBhvr>
                                      <p:to>
                                        <p:strVal val="visible"/>
                                      </p:to>
                                    </p:set>
                                    <p:anim calcmode="lin" valueType="num">
                                      <p:cBhvr>
                                        <p:cTn id="7" dur="1000" fill="hold"/>
                                        <p:tgtEl>
                                          <p:spTgt spid="1249"/>
                                        </p:tgtEl>
                                        <p:attrNameLst>
                                          <p:attrName>ppt_w</p:attrName>
                                        </p:attrNameLst>
                                      </p:cBhvr>
                                      <p:tavLst>
                                        <p:tav tm="0">
                                          <p:val>
                                            <p:fltVal val="0"/>
                                          </p:val>
                                        </p:tav>
                                        <p:tav tm="100000">
                                          <p:val>
                                            <p:strVal val="#ppt_w"/>
                                          </p:val>
                                        </p:tav>
                                      </p:tavLst>
                                    </p:anim>
                                    <p:anim calcmode="lin" valueType="num">
                                      <p:cBhvr>
                                        <p:cTn id="8" dur="1000" fill="hold"/>
                                        <p:tgtEl>
                                          <p:spTgt spid="124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9" grpId="1" animBg="1" advAuto="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73" name="Picture 1" descr="Picture 1"/>
          <p:cNvPicPr>
            <a:picLocks noChangeAspect="1"/>
          </p:cNvPicPr>
          <p:nvPr/>
        </p:nvPicPr>
        <p:blipFill>
          <a:blip r:embed="rId3"/>
          <a:stretch>
            <a:fillRect/>
          </a:stretch>
        </p:blipFill>
        <p:spPr>
          <a:xfrm>
            <a:off x="574675" y="622300"/>
            <a:ext cx="7983540" cy="5646738"/>
          </a:xfrm>
          <a:prstGeom prst="rect">
            <a:avLst/>
          </a:prstGeom>
          <a:ln w="12700">
            <a:miter lim="400000"/>
          </a:ln>
        </p:spPr>
      </p:pic>
      <p:sp>
        <p:nvSpPr>
          <p:cNvPr id="1274" name="Text Box 2"/>
          <p:cNvSpPr txBox="1"/>
          <p:nvPr/>
        </p:nvSpPr>
        <p:spPr>
          <a:xfrm>
            <a:off x="8130177" y="6501129"/>
            <a:ext cx="259166" cy="2692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lvl1pPr algn="ctr">
              <a:defRPr sz="1000">
                <a:solidFill>
                  <a:srgbClr val="FFFFFF"/>
                </a:solidFill>
                <a:effectLst>
                  <a:outerShdw blurRad="12700" dist="25400" dir="2700000" rotWithShape="0">
                    <a:srgbClr val="000000"/>
                  </a:outerShdw>
                </a:effectLst>
                <a:latin typeface="Comic Sans MS"/>
                <a:ea typeface="Comic Sans MS"/>
                <a:cs typeface="Comic Sans MS"/>
                <a:sym typeface="Comic Sans MS"/>
              </a:defRPr>
            </a:lvl1pPr>
          </a:lstStyle>
          <a:p>
            <a:r>
              <a:t>19</a:t>
            </a:r>
          </a:p>
        </p:txBody>
      </p:sp>
      <p:sp>
        <p:nvSpPr>
          <p:cNvPr id="1275" name="Rectangle 3"/>
          <p:cNvSpPr/>
          <p:nvPr/>
        </p:nvSpPr>
        <p:spPr>
          <a:xfrm>
            <a:off x="630237" y="596900"/>
            <a:ext cx="7870826" cy="5651500"/>
          </a:xfrm>
          <a:prstGeom prst="rect">
            <a:avLst/>
          </a:prstGeom>
          <a:ln w="155575">
            <a:solidFill>
              <a:schemeClr val="accent2"/>
            </a:solidFill>
            <a:miter/>
          </a:ln>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grpSp>
        <p:nvGrpSpPr>
          <p:cNvPr id="1291" name="Group"/>
          <p:cNvGrpSpPr/>
          <p:nvPr/>
        </p:nvGrpSpPr>
        <p:grpSpPr>
          <a:xfrm>
            <a:off x="8005760" y="3427409"/>
            <a:ext cx="952504" cy="1241429"/>
            <a:chOff x="0" y="-1"/>
            <a:chExt cx="952503" cy="1241427"/>
          </a:xfrm>
        </p:grpSpPr>
        <p:sp>
          <p:nvSpPr>
            <p:cNvPr id="1276" name="Text Box 5"/>
            <p:cNvSpPr txBox="1"/>
            <p:nvPr/>
          </p:nvSpPr>
          <p:spPr>
            <a:xfrm>
              <a:off x="74609" y="-2"/>
              <a:ext cx="559024" cy="27292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a:defRPr sz="1200">
                  <a:solidFill>
                    <a:srgbClr val="000000"/>
                  </a:solidFill>
                  <a:latin typeface="Times New Roman"/>
                  <a:ea typeface="Times New Roman"/>
                  <a:cs typeface="Times New Roman"/>
                  <a:sym typeface="Times New Roman"/>
                </a:defRPr>
              </a:lvl1pPr>
            </a:lstStyle>
            <a:p>
              <a:r>
                <a:t>JESUS</a:t>
              </a:r>
            </a:p>
          </p:txBody>
        </p:sp>
        <p:sp>
          <p:nvSpPr>
            <p:cNvPr id="1277" name="AutoShape 6"/>
            <p:cNvSpPr/>
            <p:nvPr/>
          </p:nvSpPr>
          <p:spPr>
            <a:xfrm>
              <a:off x="1583" y="44449"/>
              <a:ext cx="730260" cy="495305"/>
            </a:xfrm>
            <a:prstGeom prst="roundRect">
              <a:avLst>
                <a:gd name="adj" fmla="val 16667"/>
              </a:avLst>
            </a:prstGeom>
            <a:solidFill>
              <a:srgbClr val="FFFF00"/>
            </a:solidFill>
            <a:ln w="38100" cap="flat">
              <a:solidFill>
                <a:srgbClr val="1A0004"/>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1278" name="Rectangle 7"/>
            <p:cNvSpPr/>
            <p:nvPr/>
          </p:nvSpPr>
          <p:spPr>
            <a:xfrm>
              <a:off x="0" y="255587"/>
              <a:ext cx="952504" cy="985840"/>
            </a:xfrm>
            <a:prstGeom prst="rect">
              <a:avLst/>
            </a:prstGeom>
            <a:solidFill>
              <a:srgbClr val="FFFF00"/>
            </a:solidFill>
            <a:ln w="38100" cap="flat">
              <a:solidFill>
                <a:srgbClr val="000000"/>
              </a:solidFill>
              <a:prstDash val="solid"/>
              <a:miter lim="8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1279" name="Line 8"/>
            <p:cNvSpPr/>
            <p:nvPr/>
          </p:nvSpPr>
          <p:spPr>
            <a:xfrm>
              <a:off x="31748" y="633412"/>
              <a:ext cx="863606"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1280" name="Line 9"/>
            <p:cNvSpPr/>
            <p:nvPr/>
          </p:nvSpPr>
          <p:spPr>
            <a:xfrm>
              <a:off x="38098" y="773112"/>
              <a:ext cx="863607"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1281" name="Line 10"/>
            <p:cNvSpPr/>
            <p:nvPr/>
          </p:nvSpPr>
          <p:spPr>
            <a:xfrm>
              <a:off x="50800" y="912812"/>
              <a:ext cx="863605"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1282" name="Line 11"/>
            <p:cNvSpPr/>
            <p:nvPr/>
          </p:nvSpPr>
          <p:spPr>
            <a:xfrm>
              <a:off x="50800" y="1065212"/>
              <a:ext cx="863605"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1283" name="Line 12"/>
            <p:cNvSpPr/>
            <p:nvPr/>
          </p:nvSpPr>
          <p:spPr>
            <a:xfrm>
              <a:off x="38100" y="1204913"/>
              <a:ext cx="876304"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1284" name="Text Box 13"/>
            <p:cNvSpPr txBox="1"/>
            <p:nvPr/>
          </p:nvSpPr>
          <p:spPr>
            <a:xfrm>
              <a:off x="74610" y="-2"/>
              <a:ext cx="386904" cy="27292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rtl="1">
                <a:defRPr sz="1200">
                  <a:solidFill>
                    <a:srgbClr val="000000"/>
                  </a:solidFill>
                  <a:latin typeface="Times New Roman"/>
                  <a:ea typeface="Times New Roman"/>
                  <a:cs typeface="Times New Roman"/>
                  <a:sym typeface="Times New Roman"/>
                </a:defRPr>
              </a:lvl1pPr>
            </a:lstStyle>
            <a:p>
              <a:r>
                <a:t>يسوع</a:t>
              </a:r>
            </a:p>
          </p:txBody>
        </p:sp>
        <p:sp>
          <p:nvSpPr>
            <p:cNvPr id="1285" name="Rectangle 14"/>
            <p:cNvSpPr/>
            <p:nvPr/>
          </p:nvSpPr>
          <p:spPr>
            <a:xfrm>
              <a:off x="247649" y="500061"/>
              <a:ext cx="609606" cy="114305"/>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1286" name="Line 15"/>
            <p:cNvSpPr/>
            <p:nvPr/>
          </p:nvSpPr>
          <p:spPr>
            <a:xfrm>
              <a:off x="31748" y="366711"/>
              <a:ext cx="863606"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1287" name="Line 16"/>
            <p:cNvSpPr/>
            <p:nvPr/>
          </p:nvSpPr>
          <p:spPr>
            <a:xfrm>
              <a:off x="31748" y="500061"/>
              <a:ext cx="863606"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1288" name="Rectangle 17"/>
            <p:cNvSpPr/>
            <p:nvPr/>
          </p:nvSpPr>
          <p:spPr>
            <a:xfrm>
              <a:off x="20636" y="219074"/>
              <a:ext cx="504830" cy="95253"/>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1289" name="Rectangle 18"/>
            <p:cNvSpPr/>
            <p:nvPr/>
          </p:nvSpPr>
          <p:spPr>
            <a:xfrm>
              <a:off x="207961" y="206374"/>
              <a:ext cx="504830" cy="95253"/>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1290" name="Text Box 19"/>
            <p:cNvSpPr txBox="1"/>
            <p:nvPr/>
          </p:nvSpPr>
          <p:spPr>
            <a:xfrm>
              <a:off x="269872" y="185736"/>
              <a:ext cx="348195" cy="23677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rtl="1">
                <a:defRPr sz="1000" i="1">
                  <a:solidFill>
                    <a:srgbClr val="000000"/>
                  </a:solidFill>
                  <a:effectLst>
                    <a:outerShdw blurRad="12700" dist="25400" dir="2700000" rotWithShape="0">
                      <a:srgbClr val="FFFFFF"/>
                    </a:outerShdw>
                  </a:effectLst>
                </a:defRPr>
              </a:lvl1pPr>
            </a:lstStyle>
            <a:p>
              <a:r>
                <a:t>حياة</a:t>
              </a:r>
            </a:p>
          </p:txBody>
        </p:sp>
      </p:grpSp>
      <p:sp>
        <p:nvSpPr>
          <p:cNvPr id="1292" name="Text Box 20"/>
          <p:cNvSpPr txBox="1"/>
          <p:nvPr/>
        </p:nvSpPr>
        <p:spPr>
          <a:xfrm>
            <a:off x="1243012" y="5495925"/>
            <a:ext cx="6300789" cy="522554"/>
          </a:xfrm>
          <a:prstGeom prst="rect">
            <a:avLst/>
          </a:prstGeom>
          <a:ln w="12700">
            <a:miter lim="400000"/>
          </a:ln>
          <a:effectLst>
            <a:outerShdw blurRad="63500" dist="53882" dir="2700000" rotWithShape="0">
              <a:srgbClr val="1A0004">
                <a:alpha val="74997"/>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rtl="1">
              <a:spcBef>
                <a:spcPts val="1400"/>
              </a:spcBef>
              <a:defRPr sz="2400" b="0">
                <a:solidFill>
                  <a:srgbClr val="FFFFFF"/>
                </a:solidFill>
                <a:latin typeface="Comic Sans MS"/>
                <a:ea typeface="Comic Sans MS"/>
                <a:cs typeface="Comic Sans MS"/>
                <a:sym typeface="Comic Sans MS"/>
              </a:defRPr>
            </a:lvl1pPr>
          </a:lstStyle>
          <a:p>
            <a:r>
              <a:t>الإقتراب من كفر ناحوم بالسفينة</a:t>
            </a:r>
          </a:p>
        </p:txBody>
      </p:sp>
      <p:sp>
        <p:nvSpPr>
          <p:cNvPr id="1293" name="Text Box 21"/>
          <p:cNvSpPr txBox="1"/>
          <p:nvPr/>
        </p:nvSpPr>
        <p:spPr>
          <a:xfrm>
            <a:off x="1090610" y="5014912"/>
            <a:ext cx="6300792" cy="522551"/>
          </a:xfrm>
          <a:prstGeom prst="rect">
            <a:avLst/>
          </a:prstGeom>
          <a:ln w="12700">
            <a:miter lim="400000"/>
          </a:ln>
          <a:effectLst>
            <a:outerShdw blurRad="63500" dist="53881"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rtl="1">
              <a:spcBef>
                <a:spcPts val="1400"/>
              </a:spcBef>
              <a:defRPr sz="2400" b="0">
                <a:solidFill>
                  <a:srgbClr val="FFFFFF"/>
                </a:solidFill>
                <a:latin typeface="Comic Sans MS"/>
                <a:ea typeface="Comic Sans MS"/>
                <a:cs typeface="Comic Sans MS"/>
                <a:sym typeface="Comic Sans MS"/>
              </a:defRPr>
            </a:lvl1pPr>
          </a:lstStyle>
          <a:p>
            <a:r>
              <a:t>سفر يسوع إلى أرضه:</a:t>
            </a: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a14="http://schemas.microsoft.com/office/drawing/2010/main" xmlns:m="http://schemas.openxmlformats.org/officeDocument/2006/math"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7" name="Picture 1" descr="Picture 1"/>
          <p:cNvPicPr>
            <a:picLocks noChangeAspect="1"/>
          </p:cNvPicPr>
          <p:nvPr/>
        </p:nvPicPr>
        <p:blipFill>
          <a:blip r:embed="rId3"/>
          <a:stretch>
            <a:fillRect/>
          </a:stretch>
        </p:blipFill>
        <p:spPr>
          <a:xfrm>
            <a:off x="622300" y="611187"/>
            <a:ext cx="7899400" cy="5680077"/>
          </a:xfrm>
          <a:prstGeom prst="rect">
            <a:avLst/>
          </a:prstGeom>
          <a:ln w="12700">
            <a:miter lim="400000"/>
          </a:ln>
        </p:spPr>
      </p:pic>
      <p:sp>
        <p:nvSpPr>
          <p:cNvPr id="1298" name="Text Box 2"/>
          <p:cNvSpPr txBox="1"/>
          <p:nvPr/>
        </p:nvSpPr>
        <p:spPr>
          <a:xfrm>
            <a:off x="8130177" y="6501129"/>
            <a:ext cx="259166" cy="2692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lvl1pPr algn="ctr">
              <a:defRPr sz="1000">
                <a:solidFill>
                  <a:srgbClr val="FFFFFF"/>
                </a:solidFill>
                <a:effectLst>
                  <a:outerShdw blurRad="12700" dist="25400" dir="2700000" rotWithShape="0">
                    <a:srgbClr val="000000"/>
                  </a:outerShdw>
                </a:effectLst>
                <a:latin typeface="Comic Sans MS"/>
                <a:ea typeface="Comic Sans MS"/>
                <a:cs typeface="Comic Sans MS"/>
                <a:sym typeface="Comic Sans MS"/>
              </a:defRPr>
            </a:lvl1pPr>
          </a:lstStyle>
          <a:p>
            <a:r>
              <a:t>20</a:t>
            </a:r>
          </a:p>
        </p:txBody>
      </p:sp>
      <p:sp>
        <p:nvSpPr>
          <p:cNvPr id="1299" name="Rectangle 3"/>
          <p:cNvSpPr/>
          <p:nvPr/>
        </p:nvSpPr>
        <p:spPr>
          <a:xfrm>
            <a:off x="630237" y="596900"/>
            <a:ext cx="7870826" cy="5651500"/>
          </a:xfrm>
          <a:prstGeom prst="rect">
            <a:avLst/>
          </a:prstGeom>
          <a:ln w="155575">
            <a:solidFill>
              <a:schemeClr val="accent2"/>
            </a:solidFill>
            <a:miter/>
          </a:ln>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grpSp>
        <p:nvGrpSpPr>
          <p:cNvPr id="1315" name="Group"/>
          <p:cNvGrpSpPr/>
          <p:nvPr/>
        </p:nvGrpSpPr>
        <p:grpSpPr>
          <a:xfrm>
            <a:off x="8005760" y="3427409"/>
            <a:ext cx="952504" cy="1241429"/>
            <a:chOff x="0" y="-1"/>
            <a:chExt cx="952503" cy="1241427"/>
          </a:xfrm>
        </p:grpSpPr>
        <p:sp>
          <p:nvSpPr>
            <p:cNvPr id="1300" name="Text Box 5"/>
            <p:cNvSpPr txBox="1"/>
            <p:nvPr/>
          </p:nvSpPr>
          <p:spPr>
            <a:xfrm>
              <a:off x="74609" y="-2"/>
              <a:ext cx="559024" cy="27292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a:defRPr sz="1200">
                  <a:solidFill>
                    <a:srgbClr val="000000"/>
                  </a:solidFill>
                  <a:latin typeface="Times New Roman"/>
                  <a:ea typeface="Times New Roman"/>
                  <a:cs typeface="Times New Roman"/>
                  <a:sym typeface="Times New Roman"/>
                </a:defRPr>
              </a:lvl1pPr>
            </a:lstStyle>
            <a:p>
              <a:r>
                <a:t>JESUS</a:t>
              </a:r>
            </a:p>
          </p:txBody>
        </p:sp>
        <p:sp>
          <p:nvSpPr>
            <p:cNvPr id="1301" name="AutoShape 6"/>
            <p:cNvSpPr/>
            <p:nvPr/>
          </p:nvSpPr>
          <p:spPr>
            <a:xfrm>
              <a:off x="1583" y="44449"/>
              <a:ext cx="730260" cy="495305"/>
            </a:xfrm>
            <a:prstGeom prst="roundRect">
              <a:avLst>
                <a:gd name="adj" fmla="val 16667"/>
              </a:avLst>
            </a:prstGeom>
            <a:solidFill>
              <a:srgbClr val="FFFF00"/>
            </a:solidFill>
            <a:ln w="38100" cap="flat">
              <a:solidFill>
                <a:srgbClr val="1A0004"/>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1302" name="Rectangle 7"/>
            <p:cNvSpPr/>
            <p:nvPr/>
          </p:nvSpPr>
          <p:spPr>
            <a:xfrm>
              <a:off x="0" y="255587"/>
              <a:ext cx="952504" cy="985840"/>
            </a:xfrm>
            <a:prstGeom prst="rect">
              <a:avLst/>
            </a:prstGeom>
            <a:solidFill>
              <a:srgbClr val="FFFF00"/>
            </a:solidFill>
            <a:ln w="38100" cap="flat">
              <a:solidFill>
                <a:srgbClr val="000000"/>
              </a:solidFill>
              <a:prstDash val="solid"/>
              <a:miter lim="8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1303" name="Line 8"/>
            <p:cNvSpPr/>
            <p:nvPr/>
          </p:nvSpPr>
          <p:spPr>
            <a:xfrm>
              <a:off x="31748" y="633412"/>
              <a:ext cx="863606"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1304" name="Line 9"/>
            <p:cNvSpPr/>
            <p:nvPr/>
          </p:nvSpPr>
          <p:spPr>
            <a:xfrm>
              <a:off x="38098" y="773112"/>
              <a:ext cx="863607"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1305" name="Line 10"/>
            <p:cNvSpPr/>
            <p:nvPr/>
          </p:nvSpPr>
          <p:spPr>
            <a:xfrm>
              <a:off x="50800" y="912812"/>
              <a:ext cx="863605"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1306" name="Line 11"/>
            <p:cNvSpPr/>
            <p:nvPr/>
          </p:nvSpPr>
          <p:spPr>
            <a:xfrm>
              <a:off x="50800" y="1065212"/>
              <a:ext cx="863605"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1307" name="Line 12"/>
            <p:cNvSpPr/>
            <p:nvPr/>
          </p:nvSpPr>
          <p:spPr>
            <a:xfrm>
              <a:off x="38100" y="1204913"/>
              <a:ext cx="876304"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1308" name="Text Box 13"/>
            <p:cNvSpPr txBox="1"/>
            <p:nvPr/>
          </p:nvSpPr>
          <p:spPr>
            <a:xfrm>
              <a:off x="74610" y="-2"/>
              <a:ext cx="386904" cy="27292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rtl="1">
                <a:defRPr sz="1200">
                  <a:solidFill>
                    <a:srgbClr val="000000"/>
                  </a:solidFill>
                  <a:latin typeface="Times New Roman"/>
                  <a:ea typeface="Times New Roman"/>
                  <a:cs typeface="Times New Roman"/>
                  <a:sym typeface="Times New Roman"/>
                </a:defRPr>
              </a:lvl1pPr>
            </a:lstStyle>
            <a:p>
              <a:r>
                <a:t>يسوع</a:t>
              </a:r>
            </a:p>
          </p:txBody>
        </p:sp>
        <p:sp>
          <p:nvSpPr>
            <p:cNvPr id="1309" name="Rectangle 14"/>
            <p:cNvSpPr/>
            <p:nvPr/>
          </p:nvSpPr>
          <p:spPr>
            <a:xfrm>
              <a:off x="247649" y="500061"/>
              <a:ext cx="609606" cy="114305"/>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1310" name="Line 15"/>
            <p:cNvSpPr/>
            <p:nvPr/>
          </p:nvSpPr>
          <p:spPr>
            <a:xfrm>
              <a:off x="31748" y="366711"/>
              <a:ext cx="863606"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1311" name="Line 16"/>
            <p:cNvSpPr/>
            <p:nvPr/>
          </p:nvSpPr>
          <p:spPr>
            <a:xfrm>
              <a:off x="31748" y="500061"/>
              <a:ext cx="863606"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1312" name="Rectangle 17"/>
            <p:cNvSpPr/>
            <p:nvPr/>
          </p:nvSpPr>
          <p:spPr>
            <a:xfrm>
              <a:off x="20636" y="219074"/>
              <a:ext cx="504830" cy="95253"/>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1313" name="Rectangle 18"/>
            <p:cNvSpPr/>
            <p:nvPr/>
          </p:nvSpPr>
          <p:spPr>
            <a:xfrm>
              <a:off x="207961" y="206374"/>
              <a:ext cx="504830" cy="95253"/>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1314" name="Text Box 19"/>
            <p:cNvSpPr txBox="1"/>
            <p:nvPr/>
          </p:nvSpPr>
          <p:spPr>
            <a:xfrm>
              <a:off x="269872" y="185736"/>
              <a:ext cx="348195" cy="23677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rtl="1">
                <a:defRPr sz="1000" i="1">
                  <a:solidFill>
                    <a:srgbClr val="000000"/>
                  </a:solidFill>
                  <a:effectLst>
                    <a:outerShdw blurRad="12700" dist="25400" dir="2700000" rotWithShape="0">
                      <a:srgbClr val="FFFFFF"/>
                    </a:outerShdw>
                  </a:effectLst>
                </a:defRPr>
              </a:lvl1pPr>
            </a:lstStyle>
            <a:p>
              <a:r>
                <a:t>حياة</a:t>
              </a:r>
            </a:p>
          </p:txBody>
        </p:sp>
      </p:grpSp>
      <p:sp>
        <p:nvSpPr>
          <p:cNvPr id="1316" name="Text Box 20"/>
          <p:cNvSpPr txBox="1"/>
          <p:nvPr/>
        </p:nvSpPr>
        <p:spPr>
          <a:xfrm>
            <a:off x="1243012" y="5495925"/>
            <a:ext cx="6300789" cy="522554"/>
          </a:xfrm>
          <a:prstGeom prst="rect">
            <a:avLst/>
          </a:prstGeom>
          <a:ln w="12700">
            <a:miter lim="400000"/>
          </a:ln>
          <a:effectLst>
            <a:outerShdw blurRad="63500" dist="53882" dir="2700000" rotWithShape="0">
              <a:srgbClr val="1A0004">
                <a:alpha val="74997"/>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rtl="1">
              <a:spcBef>
                <a:spcPts val="1400"/>
              </a:spcBef>
              <a:defRPr sz="2400" b="0">
                <a:solidFill>
                  <a:srgbClr val="FFFFFF"/>
                </a:solidFill>
                <a:latin typeface="Comic Sans MS"/>
                <a:ea typeface="Comic Sans MS"/>
                <a:cs typeface="Comic Sans MS"/>
                <a:sym typeface="Comic Sans MS"/>
              </a:defRPr>
            </a:lvl1pPr>
          </a:lstStyle>
          <a:p>
            <a:r>
              <a:t>الإقتراب من كفر ناحوم بالسفينة</a:t>
            </a:r>
          </a:p>
        </p:txBody>
      </p:sp>
      <p:sp>
        <p:nvSpPr>
          <p:cNvPr id="1317" name="Text Box 21"/>
          <p:cNvSpPr txBox="1"/>
          <p:nvPr/>
        </p:nvSpPr>
        <p:spPr>
          <a:xfrm>
            <a:off x="1090610" y="5014912"/>
            <a:ext cx="6300792" cy="522551"/>
          </a:xfrm>
          <a:prstGeom prst="rect">
            <a:avLst/>
          </a:prstGeom>
          <a:ln w="12700">
            <a:miter lim="400000"/>
          </a:ln>
          <a:effectLst>
            <a:outerShdw blurRad="63500" dist="53881"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rtl="1">
              <a:spcBef>
                <a:spcPts val="1400"/>
              </a:spcBef>
              <a:defRPr sz="2400" b="0">
                <a:solidFill>
                  <a:srgbClr val="FFFFFF"/>
                </a:solidFill>
                <a:latin typeface="Comic Sans MS"/>
                <a:ea typeface="Comic Sans MS"/>
                <a:cs typeface="Comic Sans MS"/>
                <a:sym typeface="Comic Sans MS"/>
              </a:defRPr>
            </a:lvl1pPr>
          </a:lstStyle>
          <a:p>
            <a:r>
              <a:t>سفر يسوع إلى أرضه:</a:t>
            </a: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a14="http://schemas.microsoft.com/office/drawing/2010/main" xmlns:m="http://schemas.openxmlformats.org/officeDocument/2006/math"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1" name="Picture 1" descr="Picture 1"/>
          <p:cNvPicPr>
            <a:picLocks noChangeAspect="1"/>
          </p:cNvPicPr>
          <p:nvPr/>
        </p:nvPicPr>
        <p:blipFill>
          <a:blip r:embed="rId3"/>
          <a:stretch>
            <a:fillRect/>
          </a:stretch>
        </p:blipFill>
        <p:spPr>
          <a:xfrm>
            <a:off x="674687" y="587375"/>
            <a:ext cx="7823201" cy="5675313"/>
          </a:xfrm>
          <a:prstGeom prst="rect">
            <a:avLst/>
          </a:prstGeom>
          <a:ln w="12700">
            <a:miter lim="400000"/>
          </a:ln>
        </p:spPr>
      </p:pic>
      <p:sp>
        <p:nvSpPr>
          <p:cNvPr id="1322" name="Text Box 2"/>
          <p:cNvSpPr txBox="1"/>
          <p:nvPr/>
        </p:nvSpPr>
        <p:spPr>
          <a:xfrm>
            <a:off x="8130177" y="6501129"/>
            <a:ext cx="259166" cy="2692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lvl1pPr algn="ctr">
              <a:defRPr sz="1000">
                <a:solidFill>
                  <a:srgbClr val="FFFFFF"/>
                </a:solidFill>
                <a:effectLst>
                  <a:outerShdw blurRad="12700" dist="25400" dir="2700000" rotWithShape="0">
                    <a:srgbClr val="000000"/>
                  </a:outerShdw>
                </a:effectLst>
                <a:latin typeface="Comic Sans MS"/>
                <a:ea typeface="Comic Sans MS"/>
                <a:cs typeface="Comic Sans MS"/>
                <a:sym typeface="Comic Sans MS"/>
              </a:defRPr>
            </a:lvl1pPr>
          </a:lstStyle>
          <a:p>
            <a:r>
              <a:t>21</a:t>
            </a:r>
          </a:p>
        </p:txBody>
      </p:sp>
      <p:sp>
        <p:nvSpPr>
          <p:cNvPr id="1323" name="Rectangle 3"/>
          <p:cNvSpPr/>
          <p:nvPr/>
        </p:nvSpPr>
        <p:spPr>
          <a:xfrm>
            <a:off x="630237" y="596900"/>
            <a:ext cx="7870826" cy="5651500"/>
          </a:xfrm>
          <a:prstGeom prst="rect">
            <a:avLst/>
          </a:prstGeom>
          <a:ln w="155575">
            <a:solidFill>
              <a:schemeClr val="accent2"/>
            </a:solidFill>
            <a:miter/>
          </a:ln>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grpSp>
        <p:nvGrpSpPr>
          <p:cNvPr id="1339" name="Group"/>
          <p:cNvGrpSpPr/>
          <p:nvPr/>
        </p:nvGrpSpPr>
        <p:grpSpPr>
          <a:xfrm>
            <a:off x="8005760" y="3427409"/>
            <a:ext cx="952504" cy="1241429"/>
            <a:chOff x="0" y="-1"/>
            <a:chExt cx="952503" cy="1241427"/>
          </a:xfrm>
        </p:grpSpPr>
        <p:sp>
          <p:nvSpPr>
            <p:cNvPr id="1324" name="Text Box 5"/>
            <p:cNvSpPr txBox="1"/>
            <p:nvPr/>
          </p:nvSpPr>
          <p:spPr>
            <a:xfrm>
              <a:off x="74609" y="-2"/>
              <a:ext cx="559024" cy="27292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a:defRPr sz="1200">
                  <a:solidFill>
                    <a:srgbClr val="000000"/>
                  </a:solidFill>
                  <a:latin typeface="Times New Roman"/>
                  <a:ea typeface="Times New Roman"/>
                  <a:cs typeface="Times New Roman"/>
                  <a:sym typeface="Times New Roman"/>
                </a:defRPr>
              </a:lvl1pPr>
            </a:lstStyle>
            <a:p>
              <a:r>
                <a:t>JESUS</a:t>
              </a:r>
            </a:p>
          </p:txBody>
        </p:sp>
        <p:sp>
          <p:nvSpPr>
            <p:cNvPr id="1325" name="AutoShape 6"/>
            <p:cNvSpPr/>
            <p:nvPr/>
          </p:nvSpPr>
          <p:spPr>
            <a:xfrm>
              <a:off x="1583" y="44449"/>
              <a:ext cx="730260" cy="495305"/>
            </a:xfrm>
            <a:prstGeom prst="roundRect">
              <a:avLst>
                <a:gd name="adj" fmla="val 16667"/>
              </a:avLst>
            </a:prstGeom>
            <a:solidFill>
              <a:srgbClr val="FFFF00"/>
            </a:solidFill>
            <a:ln w="38100" cap="flat">
              <a:solidFill>
                <a:srgbClr val="1A0004"/>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1326" name="Rectangle 7"/>
            <p:cNvSpPr/>
            <p:nvPr/>
          </p:nvSpPr>
          <p:spPr>
            <a:xfrm>
              <a:off x="0" y="255587"/>
              <a:ext cx="952504" cy="985840"/>
            </a:xfrm>
            <a:prstGeom prst="rect">
              <a:avLst/>
            </a:prstGeom>
            <a:solidFill>
              <a:srgbClr val="FFFF00"/>
            </a:solidFill>
            <a:ln w="38100" cap="flat">
              <a:solidFill>
                <a:srgbClr val="000000"/>
              </a:solidFill>
              <a:prstDash val="solid"/>
              <a:miter lim="8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1327" name="Line 8"/>
            <p:cNvSpPr/>
            <p:nvPr/>
          </p:nvSpPr>
          <p:spPr>
            <a:xfrm>
              <a:off x="31748" y="633412"/>
              <a:ext cx="863606"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1328" name="Line 9"/>
            <p:cNvSpPr/>
            <p:nvPr/>
          </p:nvSpPr>
          <p:spPr>
            <a:xfrm>
              <a:off x="38098" y="773112"/>
              <a:ext cx="863607"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1329" name="Line 10"/>
            <p:cNvSpPr/>
            <p:nvPr/>
          </p:nvSpPr>
          <p:spPr>
            <a:xfrm>
              <a:off x="50800" y="912812"/>
              <a:ext cx="863605"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1330" name="Line 11"/>
            <p:cNvSpPr/>
            <p:nvPr/>
          </p:nvSpPr>
          <p:spPr>
            <a:xfrm>
              <a:off x="50800" y="1065212"/>
              <a:ext cx="863605"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1331" name="Line 12"/>
            <p:cNvSpPr/>
            <p:nvPr/>
          </p:nvSpPr>
          <p:spPr>
            <a:xfrm>
              <a:off x="38100" y="1204913"/>
              <a:ext cx="876304"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1332" name="Text Box 13"/>
            <p:cNvSpPr txBox="1"/>
            <p:nvPr/>
          </p:nvSpPr>
          <p:spPr>
            <a:xfrm>
              <a:off x="74610" y="-2"/>
              <a:ext cx="386904" cy="27292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rtl="1">
                <a:defRPr sz="1200">
                  <a:solidFill>
                    <a:srgbClr val="000000"/>
                  </a:solidFill>
                  <a:latin typeface="Times New Roman"/>
                  <a:ea typeface="Times New Roman"/>
                  <a:cs typeface="Times New Roman"/>
                  <a:sym typeface="Times New Roman"/>
                </a:defRPr>
              </a:lvl1pPr>
            </a:lstStyle>
            <a:p>
              <a:r>
                <a:t>يسوع</a:t>
              </a:r>
            </a:p>
          </p:txBody>
        </p:sp>
        <p:sp>
          <p:nvSpPr>
            <p:cNvPr id="1333" name="Rectangle 14"/>
            <p:cNvSpPr/>
            <p:nvPr/>
          </p:nvSpPr>
          <p:spPr>
            <a:xfrm>
              <a:off x="247649" y="500061"/>
              <a:ext cx="609606" cy="114305"/>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1334" name="Line 15"/>
            <p:cNvSpPr/>
            <p:nvPr/>
          </p:nvSpPr>
          <p:spPr>
            <a:xfrm>
              <a:off x="31748" y="366711"/>
              <a:ext cx="863606"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1335" name="Line 16"/>
            <p:cNvSpPr/>
            <p:nvPr/>
          </p:nvSpPr>
          <p:spPr>
            <a:xfrm>
              <a:off x="31748" y="500061"/>
              <a:ext cx="863606"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1336" name="Rectangle 17"/>
            <p:cNvSpPr/>
            <p:nvPr/>
          </p:nvSpPr>
          <p:spPr>
            <a:xfrm>
              <a:off x="20636" y="219074"/>
              <a:ext cx="504830" cy="95253"/>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1337" name="Rectangle 18"/>
            <p:cNvSpPr/>
            <p:nvPr/>
          </p:nvSpPr>
          <p:spPr>
            <a:xfrm>
              <a:off x="207961" y="206374"/>
              <a:ext cx="504830" cy="95253"/>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1338" name="Text Box 19"/>
            <p:cNvSpPr txBox="1"/>
            <p:nvPr/>
          </p:nvSpPr>
          <p:spPr>
            <a:xfrm>
              <a:off x="269872" y="185736"/>
              <a:ext cx="348195" cy="23677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rtl="1">
                <a:defRPr sz="1000" i="1">
                  <a:solidFill>
                    <a:srgbClr val="000000"/>
                  </a:solidFill>
                  <a:effectLst>
                    <a:outerShdw blurRad="12700" dist="25400" dir="2700000" rotWithShape="0">
                      <a:srgbClr val="FFFFFF"/>
                    </a:outerShdw>
                  </a:effectLst>
                </a:defRPr>
              </a:lvl1pPr>
            </a:lstStyle>
            <a:p>
              <a:r>
                <a:t>حياة</a:t>
              </a:r>
            </a:p>
          </p:txBody>
        </p:sp>
      </p:grpSp>
      <p:sp>
        <p:nvSpPr>
          <p:cNvPr id="1340" name="Text Box 21"/>
          <p:cNvSpPr txBox="1"/>
          <p:nvPr/>
        </p:nvSpPr>
        <p:spPr>
          <a:xfrm>
            <a:off x="1090610" y="5014912"/>
            <a:ext cx="6300792" cy="522551"/>
          </a:xfrm>
          <a:prstGeom prst="rect">
            <a:avLst/>
          </a:prstGeom>
          <a:ln w="12700">
            <a:miter lim="400000"/>
          </a:ln>
          <a:effectLst>
            <a:outerShdw blurRad="63500" dist="53881"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rtl="1">
              <a:spcBef>
                <a:spcPts val="1400"/>
              </a:spcBef>
              <a:defRPr sz="2400" b="0">
                <a:solidFill>
                  <a:srgbClr val="FFFFFF"/>
                </a:solidFill>
                <a:latin typeface="Comic Sans MS"/>
                <a:ea typeface="Comic Sans MS"/>
                <a:cs typeface="Comic Sans MS"/>
                <a:sym typeface="Comic Sans MS"/>
              </a:defRPr>
            </a:lvl1pPr>
          </a:lstStyle>
          <a:p>
            <a:r>
              <a:t>سفر يسوع إلى أرضه:</a:t>
            </a:r>
          </a:p>
        </p:txBody>
      </p:sp>
      <p:sp>
        <p:nvSpPr>
          <p:cNvPr id="1341" name="Text Box 20"/>
          <p:cNvSpPr txBox="1"/>
          <p:nvPr/>
        </p:nvSpPr>
        <p:spPr>
          <a:xfrm>
            <a:off x="1243012" y="5495925"/>
            <a:ext cx="6300789" cy="522554"/>
          </a:xfrm>
          <a:prstGeom prst="rect">
            <a:avLst/>
          </a:prstGeom>
          <a:ln w="12700">
            <a:miter lim="400000"/>
          </a:ln>
          <a:effectLst>
            <a:outerShdw blurRad="63500" dist="53882" dir="2700000" rotWithShape="0">
              <a:srgbClr val="1A0004">
                <a:alpha val="74997"/>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rtl="1">
              <a:spcBef>
                <a:spcPts val="1400"/>
              </a:spcBef>
              <a:defRPr sz="2400" b="0">
                <a:solidFill>
                  <a:srgbClr val="FFFFFF"/>
                </a:solidFill>
                <a:latin typeface="Comic Sans MS"/>
                <a:ea typeface="Comic Sans MS"/>
                <a:cs typeface="Comic Sans MS"/>
                <a:sym typeface="Comic Sans MS"/>
              </a:defRPr>
            </a:lvl1pPr>
          </a:lstStyle>
          <a:p>
            <a:r>
              <a:t>الإقتراب من كفر ناحوم بالسفينة</a:t>
            </a: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a14="http://schemas.microsoft.com/office/drawing/2010/main" xmlns:m="http://schemas.openxmlformats.org/officeDocument/2006/math"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5" name="Rectangle 1"/>
          <p:cNvSpPr/>
          <p:nvPr/>
        </p:nvSpPr>
        <p:spPr>
          <a:xfrm>
            <a:off x="630237" y="596900"/>
            <a:ext cx="7870826" cy="5651500"/>
          </a:xfrm>
          <a:prstGeom prst="rect">
            <a:avLst/>
          </a:prstGeom>
          <a:ln w="155575">
            <a:solidFill>
              <a:schemeClr val="accent2"/>
            </a:solidFill>
            <a:miter/>
          </a:ln>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pic>
        <p:nvPicPr>
          <p:cNvPr id="1346" name="Picture 2" descr="Picture 2"/>
          <p:cNvPicPr>
            <a:picLocks noChangeAspect="1"/>
          </p:cNvPicPr>
          <p:nvPr/>
        </p:nvPicPr>
        <p:blipFill>
          <a:blip r:embed="rId3"/>
          <a:stretch>
            <a:fillRect/>
          </a:stretch>
        </p:blipFill>
        <p:spPr>
          <a:xfrm>
            <a:off x="558800" y="655637"/>
            <a:ext cx="7966075" cy="5619752"/>
          </a:xfrm>
          <a:prstGeom prst="rect">
            <a:avLst/>
          </a:prstGeom>
          <a:ln w="12700">
            <a:miter lim="400000"/>
          </a:ln>
        </p:spPr>
      </p:pic>
      <p:sp>
        <p:nvSpPr>
          <p:cNvPr id="1347" name="Text Box 4"/>
          <p:cNvSpPr txBox="1"/>
          <p:nvPr/>
        </p:nvSpPr>
        <p:spPr>
          <a:xfrm>
            <a:off x="8130177" y="6501129"/>
            <a:ext cx="259166" cy="2692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lvl1pPr algn="ctr">
              <a:defRPr sz="1000">
                <a:solidFill>
                  <a:srgbClr val="FFFFFF"/>
                </a:solidFill>
                <a:effectLst>
                  <a:outerShdw blurRad="12700" dist="25400" dir="2700000" rotWithShape="0">
                    <a:srgbClr val="000000"/>
                  </a:outerShdw>
                </a:effectLst>
                <a:latin typeface="Comic Sans MS"/>
                <a:ea typeface="Comic Sans MS"/>
                <a:cs typeface="Comic Sans MS"/>
                <a:sym typeface="Comic Sans MS"/>
              </a:defRPr>
            </a:lvl1pPr>
          </a:lstStyle>
          <a:p>
            <a:r>
              <a:t>22</a:t>
            </a:r>
          </a:p>
        </p:txBody>
      </p:sp>
      <p:grpSp>
        <p:nvGrpSpPr>
          <p:cNvPr id="1363" name="Group"/>
          <p:cNvGrpSpPr/>
          <p:nvPr/>
        </p:nvGrpSpPr>
        <p:grpSpPr>
          <a:xfrm>
            <a:off x="8005760" y="3427409"/>
            <a:ext cx="952504" cy="1241429"/>
            <a:chOff x="0" y="-1"/>
            <a:chExt cx="952503" cy="1241427"/>
          </a:xfrm>
        </p:grpSpPr>
        <p:sp>
          <p:nvSpPr>
            <p:cNvPr id="1348" name="Text Box 6"/>
            <p:cNvSpPr txBox="1"/>
            <p:nvPr/>
          </p:nvSpPr>
          <p:spPr>
            <a:xfrm>
              <a:off x="74609" y="-2"/>
              <a:ext cx="559024" cy="27292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a:defRPr sz="1200">
                  <a:solidFill>
                    <a:srgbClr val="000000"/>
                  </a:solidFill>
                  <a:latin typeface="Times New Roman"/>
                  <a:ea typeface="Times New Roman"/>
                  <a:cs typeface="Times New Roman"/>
                  <a:sym typeface="Times New Roman"/>
                </a:defRPr>
              </a:lvl1pPr>
            </a:lstStyle>
            <a:p>
              <a:r>
                <a:t>JESUS</a:t>
              </a:r>
            </a:p>
          </p:txBody>
        </p:sp>
        <p:sp>
          <p:nvSpPr>
            <p:cNvPr id="1349" name="AutoShape 7"/>
            <p:cNvSpPr/>
            <p:nvPr/>
          </p:nvSpPr>
          <p:spPr>
            <a:xfrm>
              <a:off x="1583" y="44449"/>
              <a:ext cx="730260" cy="495305"/>
            </a:xfrm>
            <a:prstGeom prst="roundRect">
              <a:avLst>
                <a:gd name="adj" fmla="val 16667"/>
              </a:avLst>
            </a:prstGeom>
            <a:solidFill>
              <a:srgbClr val="FFFF00"/>
            </a:solidFill>
            <a:ln w="38100" cap="flat">
              <a:solidFill>
                <a:srgbClr val="1A0004"/>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1350" name="Rectangle 8"/>
            <p:cNvSpPr/>
            <p:nvPr/>
          </p:nvSpPr>
          <p:spPr>
            <a:xfrm>
              <a:off x="0" y="255587"/>
              <a:ext cx="952504" cy="985840"/>
            </a:xfrm>
            <a:prstGeom prst="rect">
              <a:avLst/>
            </a:prstGeom>
            <a:solidFill>
              <a:srgbClr val="FFFF00"/>
            </a:solidFill>
            <a:ln w="38100" cap="flat">
              <a:solidFill>
                <a:srgbClr val="000000"/>
              </a:solidFill>
              <a:prstDash val="solid"/>
              <a:miter lim="8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1351" name="Line 9"/>
            <p:cNvSpPr/>
            <p:nvPr/>
          </p:nvSpPr>
          <p:spPr>
            <a:xfrm>
              <a:off x="31748" y="633412"/>
              <a:ext cx="863606"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1352" name="Line 10"/>
            <p:cNvSpPr/>
            <p:nvPr/>
          </p:nvSpPr>
          <p:spPr>
            <a:xfrm>
              <a:off x="38098" y="773112"/>
              <a:ext cx="863607"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1353" name="Line 11"/>
            <p:cNvSpPr/>
            <p:nvPr/>
          </p:nvSpPr>
          <p:spPr>
            <a:xfrm>
              <a:off x="50800" y="912812"/>
              <a:ext cx="863605"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1354" name="Line 12"/>
            <p:cNvSpPr/>
            <p:nvPr/>
          </p:nvSpPr>
          <p:spPr>
            <a:xfrm>
              <a:off x="50800" y="1065212"/>
              <a:ext cx="863605"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1355" name="Line 13"/>
            <p:cNvSpPr/>
            <p:nvPr/>
          </p:nvSpPr>
          <p:spPr>
            <a:xfrm>
              <a:off x="38100" y="1204913"/>
              <a:ext cx="876304"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1356" name="Text Box 14"/>
            <p:cNvSpPr txBox="1"/>
            <p:nvPr/>
          </p:nvSpPr>
          <p:spPr>
            <a:xfrm>
              <a:off x="74610" y="-2"/>
              <a:ext cx="386904" cy="27292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rtl="1">
                <a:defRPr sz="1200">
                  <a:solidFill>
                    <a:srgbClr val="000000"/>
                  </a:solidFill>
                  <a:latin typeface="Times New Roman"/>
                  <a:ea typeface="Times New Roman"/>
                  <a:cs typeface="Times New Roman"/>
                  <a:sym typeface="Times New Roman"/>
                </a:defRPr>
              </a:lvl1pPr>
            </a:lstStyle>
            <a:p>
              <a:r>
                <a:t>يسوع</a:t>
              </a:r>
            </a:p>
          </p:txBody>
        </p:sp>
        <p:sp>
          <p:nvSpPr>
            <p:cNvPr id="1357" name="Rectangle 15"/>
            <p:cNvSpPr/>
            <p:nvPr/>
          </p:nvSpPr>
          <p:spPr>
            <a:xfrm>
              <a:off x="247649" y="500061"/>
              <a:ext cx="609606" cy="114305"/>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1358" name="Line 16"/>
            <p:cNvSpPr/>
            <p:nvPr/>
          </p:nvSpPr>
          <p:spPr>
            <a:xfrm>
              <a:off x="31748" y="366711"/>
              <a:ext cx="863606"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1359" name="Line 17"/>
            <p:cNvSpPr/>
            <p:nvPr/>
          </p:nvSpPr>
          <p:spPr>
            <a:xfrm>
              <a:off x="31748" y="500061"/>
              <a:ext cx="863606"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1360" name="Rectangle 18"/>
            <p:cNvSpPr/>
            <p:nvPr/>
          </p:nvSpPr>
          <p:spPr>
            <a:xfrm>
              <a:off x="20636" y="219074"/>
              <a:ext cx="504830" cy="95253"/>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1361" name="Rectangle 19"/>
            <p:cNvSpPr/>
            <p:nvPr/>
          </p:nvSpPr>
          <p:spPr>
            <a:xfrm>
              <a:off x="207961" y="206374"/>
              <a:ext cx="504830" cy="95253"/>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1362" name="Text Box 20"/>
            <p:cNvSpPr txBox="1"/>
            <p:nvPr/>
          </p:nvSpPr>
          <p:spPr>
            <a:xfrm>
              <a:off x="269872" y="185736"/>
              <a:ext cx="348195" cy="23677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rtl="1">
                <a:defRPr sz="1000" i="1">
                  <a:solidFill>
                    <a:srgbClr val="000000"/>
                  </a:solidFill>
                  <a:effectLst>
                    <a:outerShdw blurRad="12700" dist="25400" dir="2700000" rotWithShape="0">
                      <a:srgbClr val="FFFFFF"/>
                    </a:outerShdw>
                  </a:effectLst>
                </a:defRPr>
              </a:lvl1pPr>
            </a:lstStyle>
            <a:p>
              <a:r>
                <a:t>حياة</a:t>
              </a:r>
            </a:p>
          </p:txBody>
        </p:sp>
      </p:grpSp>
      <p:sp>
        <p:nvSpPr>
          <p:cNvPr id="1364" name="Text Box 21"/>
          <p:cNvSpPr txBox="1"/>
          <p:nvPr/>
        </p:nvSpPr>
        <p:spPr>
          <a:xfrm>
            <a:off x="1090610" y="5014912"/>
            <a:ext cx="6300792" cy="522551"/>
          </a:xfrm>
          <a:prstGeom prst="rect">
            <a:avLst/>
          </a:prstGeom>
          <a:ln w="12700">
            <a:miter lim="400000"/>
          </a:ln>
          <a:effectLst>
            <a:outerShdw blurRad="63500" dist="53881"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rtl="1">
              <a:spcBef>
                <a:spcPts val="1400"/>
              </a:spcBef>
              <a:defRPr sz="2400" b="0">
                <a:solidFill>
                  <a:srgbClr val="FFFFFF"/>
                </a:solidFill>
                <a:latin typeface="Comic Sans MS"/>
                <a:ea typeface="Comic Sans MS"/>
                <a:cs typeface="Comic Sans MS"/>
                <a:sym typeface="Comic Sans MS"/>
              </a:defRPr>
            </a:lvl1pPr>
          </a:lstStyle>
          <a:p>
            <a:r>
              <a:t>سفر يسوع إلى أرضه:</a:t>
            </a:r>
          </a:p>
        </p:txBody>
      </p:sp>
      <p:sp>
        <p:nvSpPr>
          <p:cNvPr id="1365" name="Text Box 3"/>
          <p:cNvSpPr txBox="1"/>
          <p:nvPr/>
        </p:nvSpPr>
        <p:spPr>
          <a:xfrm>
            <a:off x="1243013" y="5495925"/>
            <a:ext cx="7494586" cy="522554"/>
          </a:xfrm>
          <a:prstGeom prst="rect">
            <a:avLst/>
          </a:prstGeom>
          <a:ln w="12700">
            <a:miter lim="400000"/>
          </a:ln>
          <a:effectLst>
            <a:outerShdw blurRad="63500" dist="53882" dir="2700000" rotWithShape="0">
              <a:srgbClr val="1A0004">
                <a:alpha val="74997"/>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rtl="1">
              <a:spcBef>
                <a:spcPts val="1400"/>
              </a:spcBef>
              <a:defRPr sz="2400" b="0">
                <a:solidFill>
                  <a:srgbClr val="FFFFFF"/>
                </a:solidFill>
                <a:latin typeface="Comic Sans MS"/>
                <a:ea typeface="Comic Sans MS"/>
                <a:cs typeface="Comic Sans MS"/>
                <a:sym typeface="Comic Sans MS"/>
              </a:defRPr>
            </a:lvl1pPr>
          </a:lstStyle>
          <a:p>
            <a:r>
              <a:t>الكنيست قريب من كفر ناحوم </a:t>
            </a: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a14="http://schemas.microsoft.com/office/drawing/2010/main" xmlns:m="http://schemas.openxmlformats.org/officeDocument/2006/math"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9" name="Picture 1" descr="Picture 1"/>
          <p:cNvPicPr>
            <a:picLocks noChangeAspect="1"/>
          </p:cNvPicPr>
          <p:nvPr/>
        </p:nvPicPr>
        <p:blipFill>
          <a:blip r:embed="rId3"/>
          <a:stretch>
            <a:fillRect/>
          </a:stretch>
        </p:blipFill>
        <p:spPr>
          <a:xfrm>
            <a:off x="630237" y="628650"/>
            <a:ext cx="7902576" cy="5646738"/>
          </a:xfrm>
          <a:prstGeom prst="rect">
            <a:avLst/>
          </a:prstGeom>
          <a:ln w="12700">
            <a:miter lim="400000"/>
          </a:ln>
          <a:effectLst>
            <a:outerShdw blurRad="63500" dist="53882" dir="2700000" rotWithShape="0">
              <a:srgbClr val="1A0004">
                <a:alpha val="74997"/>
              </a:srgbClr>
            </a:outerShdw>
          </a:effectLst>
        </p:spPr>
      </p:pic>
      <p:sp>
        <p:nvSpPr>
          <p:cNvPr id="1370" name="Rectangle 2"/>
          <p:cNvSpPr/>
          <p:nvPr/>
        </p:nvSpPr>
        <p:spPr>
          <a:xfrm>
            <a:off x="630237" y="596900"/>
            <a:ext cx="7870826" cy="5651500"/>
          </a:xfrm>
          <a:prstGeom prst="rect">
            <a:avLst/>
          </a:prstGeom>
          <a:ln w="155575">
            <a:solidFill>
              <a:schemeClr val="accent2"/>
            </a:solidFill>
            <a:miter/>
          </a:ln>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sp>
        <p:nvSpPr>
          <p:cNvPr id="1371" name="Text Box 4"/>
          <p:cNvSpPr txBox="1"/>
          <p:nvPr/>
        </p:nvSpPr>
        <p:spPr>
          <a:xfrm>
            <a:off x="1243010" y="5495925"/>
            <a:ext cx="6300792" cy="522550"/>
          </a:xfrm>
          <a:prstGeom prst="rect">
            <a:avLst/>
          </a:prstGeom>
          <a:ln w="12700">
            <a:miter lim="400000"/>
          </a:ln>
          <a:effectLst>
            <a:outerShdw blurRad="63500" dist="53881"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rtl="1">
              <a:spcBef>
                <a:spcPts val="1400"/>
              </a:spcBef>
              <a:defRPr sz="2400">
                <a:solidFill>
                  <a:srgbClr val="FFFFFF"/>
                </a:solidFill>
                <a:latin typeface="Comic Sans MS"/>
                <a:ea typeface="Comic Sans MS"/>
                <a:cs typeface="Comic Sans MS"/>
                <a:sym typeface="Comic Sans MS"/>
              </a:defRPr>
            </a:lvl1pPr>
          </a:lstStyle>
          <a:p>
            <a:r>
              <a:t>دخلو :”بلدة يسوع “</a:t>
            </a:r>
          </a:p>
        </p:txBody>
      </p:sp>
      <p:sp>
        <p:nvSpPr>
          <p:cNvPr id="1372" name="Text Box 5"/>
          <p:cNvSpPr txBox="1"/>
          <p:nvPr/>
        </p:nvSpPr>
        <p:spPr>
          <a:xfrm>
            <a:off x="8130177" y="6501129"/>
            <a:ext cx="259166" cy="2692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lvl1pPr algn="ctr">
              <a:defRPr sz="1000">
                <a:solidFill>
                  <a:srgbClr val="FFFFFF"/>
                </a:solidFill>
                <a:effectLst>
                  <a:outerShdw blurRad="12700" dist="25400" dir="2700000" rotWithShape="0">
                    <a:srgbClr val="000000"/>
                  </a:outerShdw>
                </a:effectLst>
                <a:latin typeface="Comic Sans MS"/>
                <a:ea typeface="Comic Sans MS"/>
                <a:cs typeface="Comic Sans MS"/>
                <a:sym typeface="Comic Sans MS"/>
              </a:defRPr>
            </a:lvl1pPr>
          </a:lstStyle>
          <a:p>
            <a:r>
              <a:t>23</a:t>
            </a:r>
          </a:p>
        </p:txBody>
      </p:sp>
      <p:grpSp>
        <p:nvGrpSpPr>
          <p:cNvPr id="1388" name="Group"/>
          <p:cNvGrpSpPr/>
          <p:nvPr/>
        </p:nvGrpSpPr>
        <p:grpSpPr>
          <a:xfrm>
            <a:off x="8005760" y="3427409"/>
            <a:ext cx="952504" cy="1241429"/>
            <a:chOff x="0" y="-1"/>
            <a:chExt cx="952503" cy="1241427"/>
          </a:xfrm>
        </p:grpSpPr>
        <p:sp>
          <p:nvSpPr>
            <p:cNvPr id="1373" name="Text Box 7"/>
            <p:cNvSpPr txBox="1"/>
            <p:nvPr/>
          </p:nvSpPr>
          <p:spPr>
            <a:xfrm>
              <a:off x="74609" y="-2"/>
              <a:ext cx="559024" cy="27292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a:defRPr sz="1200">
                  <a:solidFill>
                    <a:srgbClr val="000000"/>
                  </a:solidFill>
                  <a:latin typeface="Times New Roman"/>
                  <a:ea typeface="Times New Roman"/>
                  <a:cs typeface="Times New Roman"/>
                  <a:sym typeface="Times New Roman"/>
                </a:defRPr>
              </a:lvl1pPr>
            </a:lstStyle>
            <a:p>
              <a:r>
                <a:t>JESUS</a:t>
              </a:r>
            </a:p>
          </p:txBody>
        </p:sp>
        <p:sp>
          <p:nvSpPr>
            <p:cNvPr id="1374" name="AutoShape 8"/>
            <p:cNvSpPr/>
            <p:nvPr/>
          </p:nvSpPr>
          <p:spPr>
            <a:xfrm>
              <a:off x="1583" y="44449"/>
              <a:ext cx="730260" cy="495305"/>
            </a:xfrm>
            <a:prstGeom prst="roundRect">
              <a:avLst>
                <a:gd name="adj" fmla="val 16667"/>
              </a:avLst>
            </a:prstGeom>
            <a:solidFill>
              <a:srgbClr val="FFFF00"/>
            </a:solidFill>
            <a:ln w="38100" cap="flat">
              <a:solidFill>
                <a:srgbClr val="1A0004"/>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1375" name="Rectangle 9"/>
            <p:cNvSpPr/>
            <p:nvPr/>
          </p:nvSpPr>
          <p:spPr>
            <a:xfrm>
              <a:off x="0" y="255587"/>
              <a:ext cx="952504" cy="985840"/>
            </a:xfrm>
            <a:prstGeom prst="rect">
              <a:avLst/>
            </a:prstGeom>
            <a:solidFill>
              <a:srgbClr val="FFFF00"/>
            </a:solidFill>
            <a:ln w="38100" cap="flat">
              <a:solidFill>
                <a:srgbClr val="000000"/>
              </a:solidFill>
              <a:prstDash val="solid"/>
              <a:miter lim="8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1376" name="Line 10"/>
            <p:cNvSpPr/>
            <p:nvPr/>
          </p:nvSpPr>
          <p:spPr>
            <a:xfrm>
              <a:off x="31748" y="633412"/>
              <a:ext cx="863606"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1377" name="Line 11"/>
            <p:cNvSpPr/>
            <p:nvPr/>
          </p:nvSpPr>
          <p:spPr>
            <a:xfrm>
              <a:off x="38098" y="773112"/>
              <a:ext cx="863607"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1378" name="Line 12"/>
            <p:cNvSpPr/>
            <p:nvPr/>
          </p:nvSpPr>
          <p:spPr>
            <a:xfrm>
              <a:off x="50800" y="912812"/>
              <a:ext cx="863605"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1379" name="Line 13"/>
            <p:cNvSpPr/>
            <p:nvPr/>
          </p:nvSpPr>
          <p:spPr>
            <a:xfrm>
              <a:off x="50800" y="1065212"/>
              <a:ext cx="863605"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1380" name="Line 14"/>
            <p:cNvSpPr/>
            <p:nvPr/>
          </p:nvSpPr>
          <p:spPr>
            <a:xfrm>
              <a:off x="38100" y="1204913"/>
              <a:ext cx="876304"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1381" name="Text Box 15"/>
            <p:cNvSpPr txBox="1"/>
            <p:nvPr/>
          </p:nvSpPr>
          <p:spPr>
            <a:xfrm>
              <a:off x="74610" y="-2"/>
              <a:ext cx="386904" cy="27292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rtl="1">
                <a:defRPr sz="1200">
                  <a:solidFill>
                    <a:srgbClr val="000000"/>
                  </a:solidFill>
                  <a:latin typeface="Times New Roman"/>
                  <a:ea typeface="Times New Roman"/>
                  <a:cs typeface="Times New Roman"/>
                  <a:sym typeface="Times New Roman"/>
                </a:defRPr>
              </a:lvl1pPr>
            </a:lstStyle>
            <a:p>
              <a:r>
                <a:t>يسوع</a:t>
              </a:r>
            </a:p>
          </p:txBody>
        </p:sp>
        <p:sp>
          <p:nvSpPr>
            <p:cNvPr id="1382" name="Rectangle 16"/>
            <p:cNvSpPr/>
            <p:nvPr/>
          </p:nvSpPr>
          <p:spPr>
            <a:xfrm>
              <a:off x="247649" y="500061"/>
              <a:ext cx="609606" cy="114305"/>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1383" name="Line 17"/>
            <p:cNvSpPr/>
            <p:nvPr/>
          </p:nvSpPr>
          <p:spPr>
            <a:xfrm>
              <a:off x="31748" y="366711"/>
              <a:ext cx="863606"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1384" name="Line 18"/>
            <p:cNvSpPr/>
            <p:nvPr/>
          </p:nvSpPr>
          <p:spPr>
            <a:xfrm>
              <a:off x="31748" y="500061"/>
              <a:ext cx="863606"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1385" name="Rectangle 19"/>
            <p:cNvSpPr/>
            <p:nvPr/>
          </p:nvSpPr>
          <p:spPr>
            <a:xfrm>
              <a:off x="20636" y="219074"/>
              <a:ext cx="504830" cy="95253"/>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1386" name="Rectangle 20"/>
            <p:cNvSpPr/>
            <p:nvPr/>
          </p:nvSpPr>
          <p:spPr>
            <a:xfrm>
              <a:off x="207961" y="206374"/>
              <a:ext cx="504830" cy="95253"/>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1387" name="Text Box 21"/>
            <p:cNvSpPr txBox="1"/>
            <p:nvPr/>
          </p:nvSpPr>
          <p:spPr>
            <a:xfrm>
              <a:off x="269872" y="185736"/>
              <a:ext cx="348195" cy="23677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rtl="1">
                <a:defRPr sz="1000" i="1">
                  <a:solidFill>
                    <a:srgbClr val="000000"/>
                  </a:solidFill>
                  <a:effectLst>
                    <a:outerShdw blurRad="12700" dist="25400" dir="2700000" rotWithShape="0">
                      <a:srgbClr val="FFFFFF"/>
                    </a:outerShdw>
                  </a:effectLst>
                </a:defRPr>
              </a:lvl1pPr>
            </a:lstStyle>
            <a:p>
              <a:r>
                <a:t>حياة</a:t>
              </a:r>
            </a:p>
          </p:txBody>
        </p:sp>
      </p:grpSp>
      <p:sp>
        <p:nvSpPr>
          <p:cNvPr id="1389" name="Text Box 22"/>
          <p:cNvSpPr txBox="1"/>
          <p:nvPr/>
        </p:nvSpPr>
        <p:spPr>
          <a:xfrm>
            <a:off x="2254250" y="1677985"/>
            <a:ext cx="2311400" cy="1232101"/>
          </a:xfrm>
          <a:prstGeom prst="rect">
            <a:avLst/>
          </a:prstGeom>
          <a:blipFill>
            <a:blip r:embed="rId4"/>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gn="ctr" rtl="1">
              <a:defRPr sz="3300">
                <a:solidFill>
                  <a:srgbClr val="FFFFFF"/>
                </a:solidFill>
                <a:latin typeface="+mn-lt"/>
                <a:ea typeface="+mn-ea"/>
                <a:cs typeface="+mn-cs"/>
                <a:sym typeface="Times Roman"/>
              </a:defRPr>
            </a:pPr>
            <a:r>
              <a:t>كفر ناحوم</a:t>
            </a:r>
            <a:br/>
            <a:r>
              <a:t> مدينة يسوع </a:t>
            </a:r>
          </a:p>
        </p:txBody>
      </p:sp>
      <p:sp>
        <p:nvSpPr>
          <p:cNvPr id="1390" name="Text Box 21"/>
          <p:cNvSpPr txBox="1"/>
          <p:nvPr/>
        </p:nvSpPr>
        <p:spPr>
          <a:xfrm>
            <a:off x="1090610" y="5014912"/>
            <a:ext cx="6300792" cy="522551"/>
          </a:xfrm>
          <a:prstGeom prst="rect">
            <a:avLst/>
          </a:prstGeom>
          <a:ln w="12700">
            <a:miter lim="400000"/>
          </a:ln>
          <a:effectLst>
            <a:outerShdw blurRad="63500" dist="53881"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rtl="1">
              <a:spcBef>
                <a:spcPts val="1400"/>
              </a:spcBef>
              <a:defRPr sz="2400">
                <a:solidFill>
                  <a:srgbClr val="FFFFFF"/>
                </a:solidFill>
                <a:latin typeface="Comic Sans MS"/>
                <a:ea typeface="Comic Sans MS"/>
                <a:cs typeface="Comic Sans MS"/>
                <a:sym typeface="Comic Sans MS"/>
              </a:defRPr>
            </a:lvl1pPr>
          </a:lstStyle>
          <a:p>
            <a:r>
              <a:t>سفر يسوع إلى أرضه:</a:t>
            </a: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a14="http://schemas.microsoft.com/office/drawing/2010/main" xmlns:m="http://schemas.openxmlformats.org/officeDocument/2006/math"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4" name="Rectangle 1"/>
          <p:cNvSpPr/>
          <p:nvPr/>
        </p:nvSpPr>
        <p:spPr>
          <a:xfrm>
            <a:off x="630237" y="596900"/>
            <a:ext cx="7870826" cy="5651500"/>
          </a:xfrm>
          <a:prstGeom prst="rect">
            <a:avLst/>
          </a:prstGeom>
          <a:ln w="155575">
            <a:solidFill>
              <a:schemeClr val="accent2"/>
            </a:solidFill>
            <a:miter/>
          </a:ln>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pic>
        <p:nvPicPr>
          <p:cNvPr id="1395" name="Picture 2" descr="Picture 2"/>
          <p:cNvPicPr>
            <a:picLocks noChangeAspect="1"/>
          </p:cNvPicPr>
          <p:nvPr/>
        </p:nvPicPr>
        <p:blipFill>
          <a:blip r:embed="rId3"/>
          <a:stretch>
            <a:fillRect/>
          </a:stretch>
        </p:blipFill>
        <p:spPr>
          <a:xfrm>
            <a:off x="620712" y="620712"/>
            <a:ext cx="7953376" cy="5692777"/>
          </a:xfrm>
          <a:prstGeom prst="rect">
            <a:avLst/>
          </a:prstGeom>
          <a:ln w="12700">
            <a:miter lim="400000"/>
          </a:ln>
        </p:spPr>
      </p:pic>
      <p:sp>
        <p:nvSpPr>
          <p:cNvPr id="1396" name="Text Box 4"/>
          <p:cNvSpPr txBox="1"/>
          <p:nvPr/>
        </p:nvSpPr>
        <p:spPr>
          <a:xfrm>
            <a:off x="1243010" y="5495925"/>
            <a:ext cx="6300792" cy="522550"/>
          </a:xfrm>
          <a:prstGeom prst="rect">
            <a:avLst/>
          </a:prstGeom>
          <a:ln w="12700">
            <a:miter lim="400000"/>
          </a:ln>
          <a:effectLst>
            <a:outerShdw blurRad="63500" dist="53881"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rtl="1">
              <a:spcBef>
                <a:spcPts val="1400"/>
              </a:spcBef>
              <a:defRPr sz="2400">
                <a:solidFill>
                  <a:srgbClr val="FFFFFF"/>
                </a:solidFill>
                <a:latin typeface="Comic Sans MS"/>
                <a:ea typeface="Comic Sans MS"/>
                <a:cs typeface="Comic Sans MS"/>
                <a:sym typeface="Comic Sans MS"/>
              </a:defRPr>
            </a:lvl1pPr>
          </a:lstStyle>
          <a:p>
            <a:r>
              <a:t>كنيس ملحق كفرناحوم </a:t>
            </a:r>
          </a:p>
        </p:txBody>
      </p:sp>
      <p:sp>
        <p:nvSpPr>
          <p:cNvPr id="1397" name="Text Box 5"/>
          <p:cNvSpPr txBox="1"/>
          <p:nvPr/>
        </p:nvSpPr>
        <p:spPr>
          <a:xfrm>
            <a:off x="8130177" y="6501129"/>
            <a:ext cx="259166" cy="2692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lvl1pPr algn="ctr">
              <a:defRPr sz="1000">
                <a:solidFill>
                  <a:srgbClr val="FFFFFF"/>
                </a:solidFill>
                <a:effectLst>
                  <a:outerShdw blurRad="12700" dist="25400" dir="2700000" rotWithShape="0">
                    <a:srgbClr val="000000"/>
                  </a:outerShdw>
                </a:effectLst>
                <a:latin typeface="Comic Sans MS"/>
                <a:ea typeface="Comic Sans MS"/>
                <a:cs typeface="Comic Sans MS"/>
                <a:sym typeface="Comic Sans MS"/>
              </a:defRPr>
            </a:lvl1pPr>
          </a:lstStyle>
          <a:p>
            <a:r>
              <a:t>24</a:t>
            </a:r>
          </a:p>
        </p:txBody>
      </p:sp>
      <p:grpSp>
        <p:nvGrpSpPr>
          <p:cNvPr id="1413" name="Group"/>
          <p:cNvGrpSpPr/>
          <p:nvPr/>
        </p:nvGrpSpPr>
        <p:grpSpPr>
          <a:xfrm>
            <a:off x="8005760" y="3427409"/>
            <a:ext cx="952504" cy="1241429"/>
            <a:chOff x="0" y="-1"/>
            <a:chExt cx="952503" cy="1241427"/>
          </a:xfrm>
        </p:grpSpPr>
        <p:sp>
          <p:nvSpPr>
            <p:cNvPr id="1398" name="Text Box 7"/>
            <p:cNvSpPr txBox="1"/>
            <p:nvPr/>
          </p:nvSpPr>
          <p:spPr>
            <a:xfrm>
              <a:off x="74609" y="-2"/>
              <a:ext cx="559024" cy="27292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a:defRPr sz="1200">
                  <a:solidFill>
                    <a:srgbClr val="000000"/>
                  </a:solidFill>
                  <a:latin typeface="Times New Roman"/>
                  <a:ea typeface="Times New Roman"/>
                  <a:cs typeface="Times New Roman"/>
                  <a:sym typeface="Times New Roman"/>
                </a:defRPr>
              </a:lvl1pPr>
            </a:lstStyle>
            <a:p>
              <a:r>
                <a:t>JESUS</a:t>
              </a:r>
            </a:p>
          </p:txBody>
        </p:sp>
        <p:sp>
          <p:nvSpPr>
            <p:cNvPr id="1399" name="AutoShape 8"/>
            <p:cNvSpPr/>
            <p:nvPr/>
          </p:nvSpPr>
          <p:spPr>
            <a:xfrm>
              <a:off x="1583" y="44449"/>
              <a:ext cx="730260" cy="495305"/>
            </a:xfrm>
            <a:prstGeom prst="roundRect">
              <a:avLst>
                <a:gd name="adj" fmla="val 16667"/>
              </a:avLst>
            </a:prstGeom>
            <a:solidFill>
              <a:srgbClr val="FFFF00"/>
            </a:solidFill>
            <a:ln w="38100" cap="flat">
              <a:solidFill>
                <a:srgbClr val="1A0004"/>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1400" name="Rectangle 9"/>
            <p:cNvSpPr/>
            <p:nvPr/>
          </p:nvSpPr>
          <p:spPr>
            <a:xfrm>
              <a:off x="0" y="255587"/>
              <a:ext cx="952504" cy="985840"/>
            </a:xfrm>
            <a:prstGeom prst="rect">
              <a:avLst/>
            </a:prstGeom>
            <a:solidFill>
              <a:srgbClr val="FFFF00"/>
            </a:solidFill>
            <a:ln w="38100" cap="flat">
              <a:solidFill>
                <a:srgbClr val="000000"/>
              </a:solidFill>
              <a:prstDash val="solid"/>
              <a:miter lim="8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1401" name="Line 10"/>
            <p:cNvSpPr/>
            <p:nvPr/>
          </p:nvSpPr>
          <p:spPr>
            <a:xfrm>
              <a:off x="31748" y="633412"/>
              <a:ext cx="863606"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1402" name="Line 11"/>
            <p:cNvSpPr/>
            <p:nvPr/>
          </p:nvSpPr>
          <p:spPr>
            <a:xfrm>
              <a:off x="38098" y="773112"/>
              <a:ext cx="863607"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1403" name="Line 12"/>
            <p:cNvSpPr/>
            <p:nvPr/>
          </p:nvSpPr>
          <p:spPr>
            <a:xfrm>
              <a:off x="50800" y="912812"/>
              <a:ext cx="863605"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1404" name="Line 13"/>
            <p:cNvSpPr/>
            <p:nvPr/>
          </p:nvSpPr>
          <p:spPr>
            <a:xfrm>
              <a:off x="50800" y="1065212"/>
              <a:ext cx="863605"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1405" name="Line 14"/>
            <p:cNvSpPr/>
            <p:nvPr/>
          </p:nvSpPr>
          <p:spPr>
            <a:xfrm>
              <a:off x="38100" y="1204913"/>
              <a:ext cx="876304"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1406" name="Text Box 15"/>
            <p:cNvSpPr txBox="1"/>
            <p:nvPr/>
          </p:nvSpPr>
          <p:spPr>
            <a:xfrm>
              <a:off x="74610" y="-2"/>
              <a:ext cx="386904" cy="27292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rtl="1">
                <a:defRPr sz="1200">
                  <a:solidFill>
                    <a:srgbClr val="000000"/>
                  </a:solidFill>
                  <a:latin typeface="Times New Roman"/>
                  <a:ea typeface="Times New Roman"/>
                  <a:cs typeface="Times New Roman"/>
                  <a:sym typeface="Times New Roman"/>
                </a:defRPr>
              </a:lvl1pPr>
            </a:lstStyle>
            <a:p>
              <a:r>
                <a:t>يسوع</a:t>
              </a:r>
            </a:p>
          </p:txBody>
        </p:sp>
        <p:sp>
          <p:nvSpPr>
            <p:cNvPr id="1407" name="Rectangle 16"/>
            <p:cNvSpPr/>
            <p:nvPr/>
          </p:nvSpPr>
          <p:spPr>
            <a:xfrm>
              <a:off x="247649" y="500061"/>
              <a:ext cx="609606" cy="114305"/>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1408" name="Line 17"/>
            <p:cNvSpPr/>
            <p:nvPr/>
          </p:nvSpPr>
          <p:spPr>
            <a:xfrm>
              <a:off x="31748" y="366711"/>
              <a:ext cx="863606"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1409" name="Line 18"/>
            <p:cNvSpPr/>
            <p:nvPr/>
          </p:nvSpPr>
          <p:spPr>
            <a:xfrm>
              <a:off x="31748" y="500061"/>
              <a:ext cx="863606"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1410" name="Rectangle 19"/>
            <p:cNvSpPr/>
            <p:nvPr/>
          </p:nvSpPr>
          <p:spPr>
            <a:xfrm>
              <a:off x="20636" y="219074"/>
              <a:ext cx="504830" cy="95253"/>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1411" name="Rectangle 20"/>
            <p:cNvSpPr/>
            <p:nvPr/>
          </p:nvSpPr>
          <p:spPr>
            <a:xfrm>
              <a:off x="207961" y="206374"/>
              <a:ext cx="504830" cy="95253"/>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1412" name="Text Box 21"/>
            <p:cNvSpPr txBox="1"/>
            <p:nvPr/>
          </p:nvSpPr>
          <p:spPr>
            <a:xfrm>
              <a:off x="269872" y="185736"/>
              <a:ext cx="348195" cy="23677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rtl="1">
                <a:defRPr sz="1000" i="1">
                  <a:solidFill>
                    <a:srgbClr val="000000"/>
                  </a:solidFill>
                  <a:effectLst>
                    <a:outerShdw blurRad="12700" dist="25400" dir="2700000" rotWithShape="0">
                      <a:srgbClr val="FFFFFF"/>
                    </a:outerShdw>
                  </a:effectLst>
                </a:defRPr>
              </a:lvl1pPr>
            </a:lstStyle>
            <a:p>
              <a:r>
                <a:t>حياة</a:t>
              </a:r>
            </a:p>
          </p:txBody>
        </p:sp>
      </p:grpSp>
      <p:sp>
        <p:nvSpPr>
          <p:cNvPr id="1414" name="Text Box 21"/>
          <p:cNvSpPr txBox="1"/>
          <p:nvPr/>
        </p:nvSpPr>
        <p:spPr>
          <a:xfrm>
            <a:off x="1090610" y="5014912"/>
            <a:ext cx="6300792" cy="522551"/>
          </a:xfrm>
          <a:prstGeom prst="rect">
            <a:avLst/>
          </a:prstGeom>
          <a:ln w="12700">
            <a:miter lim="400000"/>
          </a:ln>
          <a:effectLst>
            <a:outerShdw blurRad="63500" dist="53881"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rtl="1">
              <a:spcBef>
                <a:spcPts val="1400"/>
              </a:spcBef>
              <a:defRPr sz="2400">
                <a:solidFill>
                  <a:srgbClr val="FFFFFF"/>
                </a:solidFill>
                <a:latin typeface="Comic Sans MS"/>
                <a:ea typeface="Comic Sans MS"/>
                <a:cs typeface="Comic Sans MS"/>
                <a:sym typeface="Comic Sans MS"/>
              </a:defRPr>
            </a:lvl1pPr>
          </a:lstStyle>
          <a:p>
            <a:r>
              <a:t>سفر يسوع إلى أرضه:</a:t>
            </a: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a14="http://schemas.microsoft.com/office/drawing/2010/main" xmlns:m="http://schemas.openxmlformats.org/officeDocument/2006/math"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8" name="Picture 1" descr="Picture 1"/>
          <p:cNvPicPr>
            <a:picLocks noChangeAspect="1"/>
          </p:cNvPicPr>
          <p:nvPr/>
        </p:nvPicPr>
        <p:blipFill>
          <a:blip r:embed="rId3"/>
          <a:stretch>
            <a:fillRect/>
          </a:stretch>
        </p:blipFill>
        <p:spPr>
          <a:xfrm>
            <a:off x="661987" y="600075"/>
            <a:ext cx="7880351" cy="5678488"/>
          </a:xfrm>
          <a:prstGeom prst="rect">
            <a:avLst/>
          </a:prstGeom>
          <a:ln w="12700">
            <a:miter lim="400000"/>
          </a:ln>
        </p:spPr>
      </p:pic>
      <p:sp>
        <p:nvSpPr>
          <p:cNvPr id="1419" name="Text Box 2"/>
          <p:cNvSpPr txBox="1"/>
          <p:nvPr/>
        </p:nvSpPr>
        <p:spPr>
          <a:xfrm>
            <a:off x="8130177" y="6496367"/>
            <a:ext cx="259166" cy="2692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lvl1pPr algn="ctr">
              <a:defRPr sz="1000">
                <a:solidFill>
                  <a:srgbClr val="FFFFFF"/>
                </a:solidFill>
                <a:effectLst>
                  <a:outerShdw blurRad="12700" dist="25400" dir="2700000" rotWithShape="0">
                    <a:srgbClr val="000000"/>
                  </a:outerShdw>
                </a:effectLst>
                <a:latin typeface="Comic Sans MS"/>
                <a:ea typeface="Comic Sans MS"/>
                <a:cs typeface="Comic Sans MS"/>
                <a:sym typeface="Comic Sans MS"/>
              </a:defRPr>
            </a:lvl1pPr>
          </a:lstStyle>
          <a:p>
            <a:r>
              <a:t>25</a:t>
            </a:r>
          </a:p>
        </p:txBody>
      </p:sp>
      <p:sp>
        <p:nvSpPr>
          <p:cNvPr id="1420" name="Rectangle 3"/>
          <p:cNvSpPr/>
          <p:nvPr/>
        </p:nvSpPr>
        <p:spPr>
          <a:xfrm>
            <a:off x="630237" y="596900"/>
            <a:ext cx="7870826" cy="5651500"/>
          </a:xfrm>
          <a:prstGeom prst="rect">
            <a:avLst/>
          </a:prstGeom>
          <a:ln w="155575">
            <a:solidFill>
              <a:schemeClr val="accent2"/>
            </a:solidFill>
            <a:miter/>
          </a:ln>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grpSp>
        <p:nvGrpSpPr>
          <p:cNvPr id="1436" name="Group"/>
          <p:cNvGrpSpPr/>
          <p:nvPr/>
        </p:nvGrpSpPr>
        <p:grpSpPr>
          <a:xfrm>
            <a:off x="8005760" y="3427409"/>
            <a:ext cx="952504" cy="1241429"/>
            <a:chOff x="0" y="-1"/>
            <a:chExt cx="952503" cy="1241427"/>
          </a:xfrm>
        </p:grpSpPr>
        <p:sp>
          <p:nvSpPr>
            <p:cNvPr id="1421" name="Text Box 5"/>
            <p:cNvSpPr txBox="1"/>
            <p:nvPr/>
          </p:nvSpPr>
          <p:spPr>
            <a:xfrm>
              <a:off x="74609" y="-2"/>
              <a:ext cx="559024" cy="27292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a:defRPr sz="1200">
                  <a:solidFill>
                    <a:srgbClr val="000000"/>
                  </a:solidFill>
                  <a:latin typeface="Times New Roman"/>
                  <a:ea typeface="Times New Roman"/>
                  <a:cs typeface="Times New Roman"/>
                  <a:sym typeface="Times New Roman"/>
                </a:defRPr>
              </a:lvl1pPr>
            </a:lstStyle>
            <a:p>
              <a:r>
                <a:t>JESUS</a:t>
              </a:r>
            </a:p>
          </p:txBody>
        </p:sp>
        <p:sp>
          <p:nvSpPr>
            <p:cNvPr id="1422" name="AutoShape 6"/>
            <p:cNvSpPr/>
            <p:nvPr/>
          </p:nvSpPr>
          <p:spPr>
            <a:xfrm>
              <a:off x="1583" y="44449"/>
              <a:ext cx="730260" cy="495305"/>
            </a:xfrm>
            <a:prstGeom prst="roundRect">
              <a:avLst>
                <a:gd name="adj" fmla="val 16667"/>
              </a:avLst>
            </a:prstGeom>
            <a:solidFill>
              <a:srgbClr val="FFFF00"/>
            </a:solidFill>
            <a:ln w="38100" cap="flat">
              <a:solidFill>
                <a:srgbClr val="1A0004"/>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1423" name="Rectangle 7"/>
            <p:cNvSpPr/>
            <p:nvPr/>
          </p:nvSpPr>
          <p:spPr>
            <a:xfrm>
              <a:off x="0" y="255587"/>
              <a:ext cx="952504" cy="985840"/>
            </a:xfrm>
            <a:prstGeom prst="rect">
              <a:avLst/>
            </a:prstGeom>
            <a:solidFill>
              <a:srgbClr val="FFFF00"/>
            </a:solidFill>
            <a:ln w="38100" cap="flat">
              <a:solidFill>
                <a:srgbClr val="000000"/>
              </a:solidFill>
              <a:prstDash val="solid"/>
              <a:miter lim="8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1424" name="Line 8"/>
            <p:cNvSpPr/>
            <p:nvPr/>
          </p:nvSpPr>
          <p:spPr>
            <a:xfrm>
              <a:off x="31748" y="633412"/>
              <a:ext cx="863606"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1425" name="Line 9"/>
            <p:cNvSpPr/>
            <p:nvPr/>
          </p:nvSpPr>
          <p:spPr>
            <a:xfrm>
              <a:off x="38098" y="773112"/>
              <a:ext cx="863607"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1426" name="Line 10"/>
            <p:cNvSpPr/>
            <p:nvPr/>
          </p:nvSpPr>
          <p:spPr>
            <a:xfrm>
              <a:off x="50800" y="912812"/>
              <a:ext cx="863605"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1427" name="Line 11"/>
            <p:cNvSpPr/>
            <p:nvPr/>
          </p:nvSpPr>
          <p:spPr>
            <a:xfrm>
              <a:off x="50800" y="1065212"/>
              <a:ext cx="863605"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1428" name="Line 12"/>
            <p:cNvSpPr/>
            <p:nvPr/>
          </p:nvSpPr>
          <p:spPr>
            <a:xfrm>
              <a:off x="38100" y="1204913"/>
              <a:ext cx="876304"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1429" name="Text Box 13"/>
            <p:cNvSpPr txBox="1"/>
            <p:nvPr/>
          </p:nvSpPr>
          <p:spPr>
            <a:xfrm>
              <a:off x="74610" y="-2"/>
              <a:ext cx="386904" cy="27292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rtl="1">
                <a:defRPr sz="1200">
                  <a:solidFill>
                    <a:srgbClr val="000000"/>
                  </a:solidFill>
                  <a:latin typeface="Times New Roman"/>
                  <a:ea typeface="Times New Roman"/>
                  <a:cs typeface="Times New Roman"/>
                  <a:sym typeface="Times New Roman"/>
                </a:defRPr>
              </a:lvl1pPr>
            </a:lstStyle>
            <a:p>
              <a:r>
                <a:t>يسوع</a:t>
              </a:r>
            </a:p>
          </p:txBody>
        </p:sp>
        <p:sp>
          <p:nvSpPr>
            <p:cNvPr id="1430" name="Rectangle 14"/>
            <p:cNvSpPr/>
            <p:nvPr/>
          </p:nvSpPr>
          <p:spPr>
            <a:xfrm>
              <a:off x="247649" y="500061"/>
              <a:ext cx="609606" cy="114305"/>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1431" name="Line 15"/>
            <p:cNvSpPr/>
            <p:nvPr/>
          </p:nvSpPr>
          <p:spPr>
            <a:xfrm>
              <a:off x="31748" y="366711"/>
              <a:ext cx="863606"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1432" name="Line 16"/>
            <p:cNvSpPr/>
            <p:nvPr/>
          </p:nvSpPr>
          <p:spPr>
            <a:xfrm>
              <a:off x="31748" y="500061"/>
              <a:ext cx="863606"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1433" name="Rectangle 17"/>
            <p:cNvSpPr/>
            <p:nvPr/>
          </p:nvSpPr>
          <p:spPr>
            <a:xfrm>
              <a:off x="20636" y="219074"/>
              <a:ext cx="504830" cy="95253"/>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1434" name="Rectangle 18"/>
            <p:cNvSpPr/>
            <p:nvPr/>
          </p:nvSpPr>
          <p:spPr>
            <a:xfrm>
              <a:off x="207961" y="206374"/>
              <a:ext cx="504830" cy="95253"/>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1435" name="Text Box 19"/>
            <p:cNvSpPr txBox="1"/>
            <p:nvPr/>
          </p:nvSpPr>
          <p:spPr>
            <a:xfrm>
              <a:off x="269872" y="185736"/>
              <a:ext cx="348195" cy="23677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rtl="1">
                <a:defRPr sz="1000" i="1">
                  <a:solidFill>
                    <a:srgbClr val="000000"/>
                  </a:solidFill>
                  <a:effectLst>
                    <a:outerShdw blurRad="12700" dist="25400" dir="2700000" rotWithShape="0">
                      <a:srgbClr val="FFFFFF"/>
                    </a:outerShdw>
                  </a:effectLst>
                </a:defRPr>
              </a:lvl1pPr>
            </a:lstStyle>
            <a:p>
              <a:r>
                <a:t>حياة</a:t>
              </a:r>
            </a:p>
          </p:txBody>
        </p:sp>
      </p:grpSp>
      <p:sp>
        <p:nvSpPr>
          <p:cNvPr id="1437" name="Text Box 21"/>
          <p:cNvSpPr txBox="1"/>
          <p:nvPr/>
        </p:nvSpPr>
        <p:spPr>
          <a:xfrm>
            <a:off x="1243010" y="5495925"/>
            <a:ext cx="6300792" cy="522550"/>
          </a:xfrm>
          <a:prstGeom prst="rect">
            <a:avLst/>
          </a:prstGeom>
          <a:ln w="12700">
            <a:miter lim="400000"/>
          </a:ln>
          <a:effectLst>
            <a:outerShdw blurRad="63500" dist="53881"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rtl="1">
              <a:spcBef>
                <a:spcPts val="1400"/>
              </a:spcBef>
              <a:defRPr sz="2400">
                <a:solidFill>
                  <a:srgbClr val="FFFFFF"/>
                </a:solidFill>
                <a:latin typeface="Comic Sans MS"/>
                <a:ea typeface="Comic Sans MS"/>
                <a:cs typeface="Comic Sans MS"/>
                <a:sym typeface="Comic Sans MS"/>
              </a:defRPr>
            </a:lvl1pPr>
          </a:lstStyle>
          <a:p>
            <a:r>
              <a:t>كنيس ملحق كفرناحوم </a:t>
            </a:r>
          </a:p>
        </p:txBody>
      </p:sp>
      <p:sp>
        <p:nvSpPr>
          <p:cNvPr id="1438" name="Text Box 21"/>
          <p:cNvSpPr txBox="1"/>
          <p:nvPr/>
        </p:nvSpPr>
        <p:spPr>
          <a:xfrm>
            <a:off x="1090610" y="5014912"/>
            <a:ext cx="6300792" cy="522551"/>
          </a:xfrm>
          <a:prstGeom prst="rect">
            <a:avLst/>
          </a:prstGeom>
          <a:ln w="12700">
            <a:miter lim="400000"/>
          </a:ln>
          <a:effectLst>
            <a:outerShdw blurRad="63500" dist="53881"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rtl="1">
              <a:spcBef>
                <a:spcPts val="1400"/>
              </a:spcBef>
              <a:defRPr sz="2400">
                <a:solidFill>
                  <a:srgbClr val="FFFFFF"/>
                </a:solidFill>
                <a:latin typeface="Comic Sans MS"/>
                <a:ea typeface="Comic Sans MS"/>
                <a:cs typeface="Comic Sans MS"/>
                <a:sym typeface="Comic Sans MS"/>
              </a:defRPr>
            </a:lvl1pPr>
          </a:lstStyle>
          <a:p>
            <a:r>
              <a:t>سفر يسوع إلى أرضه:</a:t>
            </a: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a14="http://schemas.microsoft.com/office/drawing/2010/main" xmlns:m="http://schemas.openxmlformats.org/officeDocument/2006/math"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2" name="Picture 1" descr="Picture 1"/>
          <p:cNvPicPr>
            <a:picLocks noChangeAspect="1"/>
          </p:cNvPicPr>
          <p:nvPr/>
        </p:nvPicPr>
        <p:blipFill>
          <a:blip r:embed="rId3"/>
          <a:stretch>
            <a:fillRect/>
          </a:stretch>
        </p:blipFill>
        <p:spPr>
          <a:xfrm>
            <a:off x="623887" y="595312"/>
            <a:ext cx="7867651" cy="5632452"/>
          </a:xfrm>
          <a:prstGeom prst="rect">
            <a:avLst/>
          </a:prstGeom>
          <a:ln w="12700">
            <a:miter lim="400000"/>
          </a:ln>
        </p:spPr>
      </p:pic>
      <p:sp>
        <p:nvSpPr>
          <p:cNvPr id="1443" name="Text Box 2"/>
          <p:cNvSpPr txBox="1"/>
          <p:nvPr/>
        </p:nvSpPr>
        <p:spPr>
          <a:xfrm>
            <a:off x="1820860" y="0"/>
            <a:ext cx="5867403" cy="339745"/>
          </a:xfrm>
          <a:prstGeom prst="rect">
            <a:avLst/>
          </a:prstGeom>
          <a:ln w="12700">
            <a:miter lim="400000"/>
          </a:ln>
          <a:effectLst>
            <a:outerShdw blurRad="63500" dist="71842"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rtl="1">
              <a:spcBef>
                <a:spcPts val="800"/>
              </a:spcBef>
              <a:defRPr sz="1400">
                <a:solidFill>
                  <a:srgbClr val="FFFFFF"/>
                </a:solidFill>
                <a:latin typeface="Comic Sans MS"/>
                <a:ea typeface="Comic Sans MS"/>
                <a:cs typeface="Comic Sans MS"/>
                <a:sym typeface="Comic Sans MS"/>
              </a:defRPr>
            </a:lvl1pPr>
          </a:lstStyle>
          <a:p>
            <a:r>
              <a:t>مرقس ١:٢١; يوحنا ٦:٥٩</a:t>
            </a:r>
          </a:p>
        </p:txBody>
      </p:sp>
      <p:sp>
        <p:nvSpPr>
          <p:cNvPr id="1444" name="Text Box 3"/>
          <p:cNvSpPr txBox="1"/>
          <p:nvPr/>
        </p:nvSpPr>
        <p:spPr>
          <a:xfrm>
            <a:off x="8757115" y="63817"/>
            <a:ext cx="180039" cy="4470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lvl1pPr algn="ctr">
              <a:spcBef>
                <a:spcPts val="1200"/>
              </a:spcBef>
              <a:defRPr sz="2000" b="0">
                <a:solidFill>
                  <a:srgbClr val="FFA27C"/>
                </a:solidFill>
                <a:latin typeface="Comic Sans MS"/>
                <a:ea typeface="Comic Sans MS"/>
                <a:cs typeface="Comic Sans MS"/>
                <a:sym typeface="Comic Sans MS"/>
              </a:defRPr>
            </a:lvl1pPr>
          </a:lstStyle>
          <a:p>
            <a:r>
              <a:t> </a:t>
            </a:r>
          </a:p>
        </p:txBody>
      </p:sp>
      <p:sp>
        <p:nvSpPr>
          <p:cNvPr id="1445" name="Text Box 4"/>
          <p:cNvSpPr txBox="1"/>
          <p:nvPr/>
        </p:nvSpPr>
        <p:spPr>
          <a:xfrm>
            <a:off x="8130177" y="6501129"/>
            <a:ext cx="259166" cy="2692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lvl1pPr algn="ctr">
              <a:defRPr sz="1000">
                <a:solidFill>
                  <a:srgbClr val="FFFFFF"/>
                </a:solidFill>
                <a:effectLst>
                  <a:outerShdw blurRad="12700" dist="25400" dir="2700000" rotWithShape="0">
                    <a:srgbClr val="000000"/>
                  </a:outerShdw>
                </a:effectLst>
                <a:latin typeface="Comic Sans MS"/>
                <a:ea typeface="Comic Sans MS"/>
                <a:cs typeface="Comic Sans MS"/>
                <a:sym typeface="Comic Sans MS"/>
              </a:defRPr>
            </a:lvl1pPr>
          </a:lstStyle>
          <a:p>
            <a:r>
              <a:t>26</a:t>
            </a:r>
          </a:p>
        </p:txBody>
      </p:sp>
      <p:sp>
        <p:nvSpPr>
          <p:cNvPr id="1446" name="Rectangle 5"/>
          <p:cNvSpPr/>
          <p:nvPr/>
        </p:nvSpPr>
        <p:spPr>
          <a:xfrm>
            <a:off x="630237" y="596900"/>
            <a:ext cx="7870826" cy="5651500"/>
          </a:xfrm>
          <a:prstGeom prst="rect">
            <a:avLst/>
          </a:prstGeom>
          <a:ln w="155575">
            <a:solidFill>
              <a:schemeClr val="accent2"/>
            </a:solidFill>
            <a:miter/>
          </a:ln>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grpSp>
        <p:nvGrpSpPr>
          <p:cNvPr id="1461" name="Group"/>
          <p:cNvGrpSpPr/>
          <p:nvPr/>
        </p:nvGrpSpPr>
        <p:grpSpPr>
          <a:xfrm>
            <a:off x="8005760" y="3427409"/>
            <a:ext cx="952504" cy="1241429"/>
            <a:chOff x="0" y="-1"/>
            <a:chExt cx="952503" cy="1241427"/>
          </a:xfrm>
        </p:grpSpPr>
        <p:sp>
          <p:nvSpPr>
            <p:cNvPr id="1447" name="AutoShape 7"/>
            <p:cNvSpPr/>
            <p:nvPr/>
          </p:nvSpPr>
          <p:spPr>
            <a:xfrm>
              <a:off x="1583" y="44449"/>
              <a:ext cx="730260" cy="495305"/>
            </a:xfrm>
            <a:prstGeom prst="roundRect">
              <a:avLst>
                <a:gd name="adj" fmla="val 16667"/>
              </a:avLst>
            </a:prstGeom>
            <a:solidFill>
              <a:srgbClr val="FFFF00"/>
            </a:solidFill>
            <a:ln w="38100" cap="flat">
              <a:solidFill>
                <a:srgbClr val="1A0004"/>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1448" name="Rectangle 8"/>
            <p:cNvSpPr/>
            <p:nvPr/>
          </p:nvSpPr>
          <p:spPr>
            <a:xfrm>
              <a:off x="0" y="255587"/>
              <a:ext cx="952504" cy="985840"/>
            </a:xfrm>
            <a:prstGeom prst="rect">
              <a:avLst/>
            </a:prstGeom>
            <a:solidFill>
              <a:srgbClr val="FFFF00"/>
            </a:solidFill>
            <a:ln w="38100" cap="flat">
              <a:solidFill>
                <a:srgbClr val="000000"/>
              </a:solidFill>
              <a:prstDash val="solid"/>
              <a:miter lim="8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1449" name="Line 9"/>
            <p:cNvSpPr/>
            <p:nvPr/>
          </p:nvSpPr>
          <p:spPr>
            <a:xfrm>
              <a:off x="31748" y="633412"/>
              <a:ext cx="863606"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1450" name="Line 10"/>
            <p:cNvSpPr/>
            <p:nvPr/>
          </p:nvSpPr>
          <p:spPr>
            <a:xfrm>
              <a:off x="38098" y="773112"/>
              <a:ext cx="863607"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1451" name="Line 11"/>
            <p:cNvSpPr/>
            <p:nvPr/>
          </p:nvSpPr>
          <p:spPr>
            <a:xfrm>
              <a:off x="50800" y="912812"/>
              <a:ext cx="863605"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1452" name="Line 12"/>
            <p:cNvSpPr/>
            <p:nvPr/>
          </p:nvSpPr>
          <p:spPr>
            <a:xfrm>
              <a:off x="50800" y="1065212"/>
              <a:ext cx="863605"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1453" name="Line 13"/>
            <p:cNvSpPr/>
            <p:nvPr/>
          </p:nvSpPr>
          <p:spPr>
            <a:xfrm>
              <a:off x="38100" y="1204913"/>
              <a:ext cx="876304"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1454" name="Text Box 14"/>
            <p:cNvSpPr txBox="1"/>
            <p:nvPr/>
          </p:nvSpPr>
          <p:spPr>
            <a:xfrm>
              <a:off x="74610" y="-2"/>
              <a:ext cx="386904" cy="27292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rtl="1">
                <a:defRPr sz="1200">
                  <a:solidFill>
                    <a:srgbClr val="000000"/>
                  </a:solidFill>
                  <a:latin typeface="Times New Roman"/>
                  <a:ea typeface="Times New Roman"/>
                  <a:cs typeface="Times New Roman"/>
                  <a:sym typeface="Times New Roman"/>
                </a:defRPr>
              </a:lvl1pPr>
            </a:lstStyle>
            <a:p>
              <a:r>
                <a:t>يسوع</a:t>
              </a:r>
            </a:p>
          </p:txBody>
        </p:sp>
        <p:sp>
          <p:nvSpPr>
            <p:cNvPr id="1455" name="Rectangle 15"/>
            <p:cNvSpPr/>
            <p:nvPr/>
          </p:nvSpPr>
          <p:spPr>
            <a:xfrm>
              <a:off x="247649" y="500061"/>
              <a:ext cx="609606" cy="114305"/>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1456" name="Line 16"/>
            <p:cNvSpPr/>
            <p:nvPr/>
          </p:nvSpPr>
          <p:spPr>
            <a:xfrm>
              <a:off x="31748" y="366711"/>
              <a:ext cx="863606"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1457" name="Line 17"/>
            <p:cNvSpPr/>
            <p:nvPr/>
          </p:nvSpPr>
          <p:spPr>
            <a:xfrm>
              <a:off x="31748" y="500061"/>
              <a:ext cx="863606"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1458" name="Rectangle 18"/>
            <p:cNvSpPr/>
            <p:nvPr/>
          </p:nvSpPr>
          <p:spPr>
            <a:xfrm>
              <a:off x="20636" y="219074"/>
              <a:ext cx="504830" cy="95253"/>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1459" name="Rectangle 19"/>
            <p:cNvSpPr/>
            <p:nvPr/>
          </p:nvSpPr>
          <p:spPr>
            <a:xfrm>
              <a:off x="207961" y="206374"/>
              <a:ext cx="504830" cy="95253"/>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1460" name="Text Box 20"/>
            <p:cNvSpPr txBox="1"/>
            <p:nvPr/>
          </p:nvSpPr>
          <p:spPr>
            <a:xfrm>
              <a:off x="269872" y="185736"/>
              <a:ext cx="348195" cy="23677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rtl="1">
                <a:defRPr sz="1000" i="1">
                  <a:solidFill>
                    <a:srgbClr val="000000"/>
                  </a:solidFill>
                  <a:effectLst>
                    <a:outerShdw blurRad="12700" dist="25400" dir="2700000" rotWithShape="0">
                      <a:srgbClr val="FFFFFF"/>
                    </a:outerShdw>
                  </a:effectLst>
                </a:defRPr>
              </a:lvl1pPr>
            </a:lstStyle>
            <a:p>
              <a:r>
                <a:t>حياة</a:t>
              </a:r>
            </a:p>
          </p:txBody>
        </p:sp>
      </p:grpSp>
      <p:sp>
        <p:nvSpPr>
          <p:cNvPr id="1462" name="Text Box 21"/>
          <p:cNvSpPr txBox="1"/>
          <p:nvPr/>
        </p:nvSpPr>
        <p:spPr>
          <a:xfrm>
            <a:off x="1090610" y="5014912"/>
            <a:ext cx="6300792" cy="522551"/>
          </a:xfrm>
          <a:prstGeom prst="rect">
            <a:avLst/>
          </a:prstGeom>
          <a:ln w="12700">
            <a:miter lim="400000"/>
          </a:ln>
          <a:effectLst>
            <a:outerShdw blurRad="63500" dist="53881"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rtl="1">
              <a:spcBef>
                <a:spcPts val="1400"/>
              </a:spcBef>
              <a:defRPr sz="2400">
                <a:solidFill>
                  <a:srgbClr val="FFFFFF"/>
                </a:solidFill>
                <a:latin typeface="Comic Sans MS"/>
                <a:ea typeface="Comic Sans MS"/>
                <a:cs typeface="Comic Sans MS"/>
                <a:sym typeface="Comic Sans MS"/>
              </a:defRPr>
            </a:lvl1pPr>
          </a:lstStyle>
          <a:p>
            <a:r>
              <a:t>سفر يسوع إلى أرضه:</a:t>
            </a:r>
          </a:p>
        </p:txBody>
      </p:sp>
      <p:sp>
        <p:nvSpPr>
          <p:cNvPr id="1463" name="Text Box 22"/>
          <p:cNvSpPr txBox="1"/>
          <p:nvPr/>
        </p:nvSpPr>
        <p:spPr>
          <a:xfrm>
            <a:off x="1243012" y="5495925"/>
            <a:ext cx="6300789" cy="522554"/>
          </a:xfrm>
          <a:prstGeom prst="rect">
            <a:avLst/>
          </a:prstGeom>
          <a:ln w="12700">
            <a:miter lim="400000"/>
          </a:ln>
          <a:effectLst>
            <a:outerShdw blurRad="63500" dist="53882" dir="2700000" rotWithShape="0">
              <a:srgbClr val="1A0004">
                <a:alpha val="74997"/>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rtl="1">
              <a:spcBef>
                <a:spcPts val="1400"/>
              </a:spcBef>
              <a:defRPr sz="2400" b="0">
                <a:solidFill>
                  <a:srgbClr val="FFFFFF"/>
                </a:solidFill>
                <a:latin typeface="Comic Sans MS"/>
                <a:ea typeface="Comic Sans MS"/>
                <a:cs typeface="Comic Sans MS"/>
                <a:sym typeface="Comic Sans MS"/>
              </a:defRPr>
            </a:lvl1pPr>
          </a:lstStyle>
          <a:p>
            <a:r>
              <a:t>كنيس ملحق كفرناحوم </a:t>
            </a: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a14="http://schemas.microsoft.com/office/drawing/2010/main" xmlns:m="http://schemas.openxmlformats.org/officeDocument/2006/math"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7" name="Rectangle 1"/>
          <p:cNvSpPr/>
          <p:nvPr/>
        </p:nvSpPr>
        <p:spPr>
          <a:xfrm>
            <a:off x="630237" y="596900"/>
            <a:ext cx="7870826" cy="5651500"/>
          </a:xfrm>
          <a:prstGeom prst="rect">
            <a:avLst/>
          </a:prstGeom>
          <a:ln w="155575">
            <a:solidFill>
              <a:schemeClr val="accent2"/>
            </a:solidFill>
            <a:miter/>
          </a:ln>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pic>
        <p:nvPicPr>
          <p:cNvPr id="1468" name="Picture 2" descr="Picture 2"/>
          <p:cNvPicPr>
            <a:picLocks noChangeAspect="1"/>
          </p:cNvPicPr>
          <p:nvPr/>
        </p:nvPicPr>
        <p:blipFill>
          <a:blip r:embed="rId3"/>
          <a:stretch>
            <a:fillRect/>
          </a:stretch>
        </p:blipFill>
        <p:spPr>
          <a:xfrm>
            <a:off x="641350" y="590550"/>
            <a:ext cx="7894640" cy="5715000"/>
          </a:xfrm>
          <a:prstGeom prst="rect">
            <a:avLst/>
          </a:prstGeom>
          <a:ln w="12700">
            <a:miter lim="400000"/>
          </a:ln>
          <a:effectLst>
            <a:outerShdw blurRad="63500" dist="53882" dir="2700000" rotWithShape="0">
              <a:srgbClr val="1A0004">
                <a:alpha val="74997"/>
              </a:srgbClr>
            </a:outerShdw>
          </a:effectLst>
        </p:spPr>
      </p:pic>
      <p:sp>
        <p:nvSpPr>
          <p:cNvPr id="1469" name="Text Box 5"/>
          <p:cNvSpPr txBox="1"/>
          <p:nvPr/>
        </p:nvSpPr>
        <p:spPr>
          <a:xfrm>
            <a:off x="8130177" y="6501129"/>
            <a:ext cx="259166" cy="2692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lvl1pPr algn="ctr">
              <a:defRPr sz="1000">
                <a:solidFill>
                  <a:srgbClr val="FFFFFF"/>
                </a:solidFill>
                <a:effectLst>
                  <a:outerShdw blurRad="12700" dist="25400" dir="2700000" rotWithShape="0">
                    <a:srgbClr val="000000"/>
                  </a:outerShdw>
                </a:effectLst>
                <a:latin typeface="Comic Sans MS"/>
                <a:ea typeface="Comic Sans MS"/>
                <a:cs typeface="Comic Sans MS"/>
                <a:sym typeface="Comic Sans MS"/>
              </a:defRPr>
            </a:lvl1pPr>
          </a:lstStyle>
          <a:p>
            <a:r>
              <a:t>27</a:t>
            </a:r>
          </a:p>
        </p:txBody>
      </p:sp>
      <p:grpSp>
        <p:nvGrpSpPr>
          <p:cNvPr id="1485" name="Group"/>
          <p:cNvGrpSpPr/>
          <p:nvPr/>
        </p:nvGrpSpPr>
        <p:grpSpPr>
          <a:xfrm>
            <a:off x="8005760" y="3427409"/>
            <a:ext cx="952504" cy="1241429"/>
            <a:chOff x="0" y="-1"/>
            <a:chExt cx="952503" cy="1241427"/>
          </a:xfrm>
        </p:grpSpPr>
        <p:sp>
          <p:nvSpPr>
            <p:cNvPr id="1470" name="Text Box 7"/>
            <p:cNvSpPr txBox="1"/>
            <p:nvPr/>
          </p:nvSpPr>
          <p:spPr>
            <a:xfrm>
              <a:off x="74609" y="-2"/>
              <a:ext cx="559024" cy="27292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a:defRPr sz="1200">
                  <a:solidFill>
                    <a:srgbClr val="000000"/>
                  </a:solidFill>
                  <a:latin typeface="Times New Roman"/>
                  <a:ea typeface="Times New Roman"/>
                  <a:cs typeface="Times New Roman"/>
                  <a:sym typeface="Times New Roman"/>
                </a:defRPr>
              </a:lvl1pPr>
            </a:lstStyle>
            <a:p>
              <a:r>
                <a:t>JESUS</a:t>
              </a:r>
            </a:p>
          </p:txBody>
        </p:sp>
        <p:sp>
          <p:nvSpPr>
            <p:cNvPr id="1471" name="AutoShape 8"/>
            <p:cNvSpPr/>
            <p:nvPr/>
          </p:nvSpPr>
          <p:spPr>
            <a:xfrm>
              <a:off x="1583" y="44449"/>
              <a:ext cx="730260" cy="495305"/>
            </a:xfrm>
            <a:prstGeom prst="roundRect">
              <a:avLst>
                <a:gd name="adj" fmla="val 16667"/>
              </a:avLst>
            </a:prstGeom>
            <a:solidFill>
              <a:srgbClr val="FFFF00"/>
            </a:solidFill>
            <a:ln w="38100" cap="flat">
              <a:solidFill>
                <a:srgbClr val="1A0004"/>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1472" name="Rectangle 9"/>
            <p:cNvSpPr/>
            <p:nvPr/>
          </p:nvSpPr>
          <p:spPr>
            <a:xfrm>
              <a:off x="0" y="255587"/>
              <a:ext cx="952504" cy="985840"/>
            </a:xfrm>
            <a:prstGeom prst="rect">
              <a:avLst/>
            </a:prstGeom>
            <a:solidFill>
              <a:srgbClr val="FFFF00"/>
            </a:solidFill>
            <a:ln w="38100" cap="flat">
              <a:solidFill>
                <a:srgbClr val="000000"/>
              </a:solidFill>
              <a:prstDash val="solid"/>
              <a:miter lim="8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1473" name="Line 10"/>
            <p:cNvSpPr/>
            <p:nvPr/>
          </p:nvSpPr>
          <p:spPr>
            <a:xfrm>
              <a:off x="31748" y="633412"/>
              <a:ext cx="863606"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1474" name="Line 11"/>
            <p:cNvSpPr/>
            <p:nvPr/>
          </p:nvSpPr>
          <p:spPr>
            <a:xfrm>
              <a:off x="38098" y="773112"/>
              <a:ext cx="863607"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1475" name="Line 12"/>
            <p:cNvSpPr/>
            <p:nvPr/>
          </p:nvSpPr>
          <p:spPr>
            <a:xfrm>
              <a:off x="50800" y="912812"/>
              <a:ext cx="863605"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1476" name="Line 13"/>
            <p:cNvSpPr/>
            <p:nvPr/>
          </p:nvSpPr>
          <p:spPr>
            <a:xfrm>
              <a:off x="50800" y="1065212"/>
              <a:ext cx="863605"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1477" name="Line 14"/>
            <p:cNvSpPr/>
            <p:nvPr/>
          </p:nvSpPr>
          <p:spPr>
            <a:xfrm>
              <a:off x="38100" y="1204913"/>
              <a:ext cx="876304"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1478" name="Text Box 15"/>
            <p:cNvSpPr txBox="1"/>
            <p:nvPr/>
          </p:nvSpPr>
          <p:spPr>
            <a:xfrm>
              <a:off x="74610" y="-2"/>
              <a:ext cx="386904" cy="27292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rtl="1">
                <a:defRPr sz="1200">
                  <a:solidFill>
                    <a:srgbClr val="000000"/>
                  </a:solidFill>
                  <a:latin typeface="Times New Roman"/>
                  <a:ea typeface="Times New Roman"/>
                  <a:cs typeface="Times New Roman"/>
                  <a:sym typeface="Times New Roman"/>
                </a:defRPr>
              </a:lvl1pPr>
            </a:lstStyle>
            <a:p>
              <a:r>
                <a:t>يسوع</a:t>
              </a:r>
            </a:p>
          </p:txBody>
        </p:sp>
        <p:sp>
          <p:nvSpPr>
            <p:cNvPr id="1479" name="Rectangle 16"/>
            <p:cNvSpPr/>
            <p:nvPr/>
          </p:nvSpPr>
          <p:spPr>
            <a:xfrm>
              <a:off x="247649" y="500061"/>
              <a:ext cx="609606" cy="114305"/>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1480" name="Line 17"/>
            <p:cNvSpPr/>
            <p:nvPr/>
          </p:nvSpPr>
          <p:spPr>
            <a:xfrm>
              <a:off x="31748" y="366711"/>
              <a:ext cx="863606"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1481" name="Line 18"/>
            <p:cNvSpPr/>
            <p:nvPr/>
          </p:nvSpPr>
          <p:spPr>
            <a:xfrm>
              <a:off x="31748" y="500061"/>
              <a:ext cx="863606"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1482" name="Rectangle 19"/>
            <p:cNvSpPr/>
            <p:nvPr/>
          </p:nvSpPr>
          <p:spPr>
            <a:xfrm>
              <a:off x="20636" y="219074"/>
              <a:ext cx="504830" cy="95253"/>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1483" name="Rectangle 20"/>
            <p:cNvSpPr/>
            <p:nvPr/>
          </p:nvSpPr>
          <p:spPr>
            <a:xfrm>
              <a:off x="207961" y="206374"/>
              <a:ext cx="504830" cy="95253"/>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1484" name="Text Box 21"/>
            <p:cNvSpPr txBox="1"/>
            <p:nvPr/>
          </p:nvSpPr>
          <p:spPr>
            <a:xfrm>
              <a:off x="269872" y="185736"/>
              <a:ext cx="348195" cy="23677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rtl="1">
                <a:defRPr sz="1000" i="1">
                  <a:solidFill>
                    <a:srgbClr val="000000"/>
                  </a:solidFill>
                  <a:effectLst>
                    <a:outerShdw blurRad="12700" dist="25400" dir="2700000" rotWithShape="0">
                      <a:srgbClr val="FFFFFF"/>
                    </a:outerShdw>
                  </a:effectLst>
                </a:defRPr>
              </a:lvl1pPr>
            </a:lstStyle>
            <a:p>
              <a:r>
                <a:t>حياة</a:t>
              </a:r>
            </a:p>
          </p:txBody>
        </p:sp>
      </p:grpSp>
      <p:sp>
        <p:nvSpPr>
          <p:cNvPr id="1486" name="Text Box 21"/>
          <p:cNvSpPr txBox="1"/>
          <p:nvPr/>
        </p:nvSpPr>
        <p:spPr>
          <a:xfrm>
            <a:off x="1090610" y="5014912"/>
            <a:ext cx="6300792" cy="522551"/>
          </a:xfrm>
          <a:prstGeom prst="rect">
            <a:avLst/>
          </a:prstGeom>
          <a:ln w="12700">
            <a:miter lim="400000"/>
          </a:ln>
          <a:effectLst>
            <a:outerShdw blurRad="63500" dist="53881"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rtl="1">
              <a:spcBef>
                <a:spcPts val="1400"/>
              </a:spcBef>
              <a:defRPr sz="2400">
                <a:solidFill>
                  <a:srgbClr val="FFFFFF"/>
                </a:solidFill>
                <a:latin typeface="Comic Sans MS"/>
                <a:ea typeface="Comic Sans MS"/>
                <a:cs typeface="Comic Sans MS"/>
                <a:sym typeface="Comic Sans MS"/>
              </a:defRPr>
            </a:lvl1pPr>
          </a:lstStyle>
          <a:p>
            <a:r>
              <a:t>سفر يسوع إلى أرضه:</a:t>
            </a:r>
          </a:p>
        </p:txBody>
      </p:sp>
      <p:sp>
        <p:nvSpPr>
          <p:cNvPr id="1487" name="Text Box 4"/>
          <p:cNvSpPr txBox="1"/>
          <p:nvPr/>
        </p:nvSpPr>
        <p:spPr>
          <a:xfrm>
            <a:off x="1243012" y="5495925"/>
            <a:ext cx="6300789" cy="522554"/>
          </a:xfrm>
          <a:prstGeom prst="rect">
            <a:avLst/>
          </a:prstGeom>
          <a:ln w="12700">
            <a:miter lim="400000"/>
          </a:ln>
          <a:effectLst>
            <a:outerShdw blurRad="63500" dist="53882" dir="2700000" rotWithShape="0">
              <a:srgbClr val="1A0004">
                <a:alpha val="74997"/>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rtl="1">
              <a:spcBef>
                <a:spcPts val="1400"/>
              </a:spcBef>
              <a:defRPr sz="2400" b="0">
                <a:solidFill>
                  <a:srgbClr val="FFFFFF"/>
                </a:solidFill>
                <a:latin typeface="Comic Sans MS"/>
                <a:ea typeface="Comic Sans MS"/>
                <a:cs typeface="Comic Sans MS"/>
                <a:sym typeface="Comic Sans MS"/>
              </a:defRPr>
            </a:lvl1pPr>
          </a:lstStyle>
          <a:p>
            <a:r>
              <a:t>شوارع كفرناحوم البازلتية</a:t>
            </a: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a14="http://schemas.microsoft.com/office/drawing/2010/main" xmlns:m="http://schemas.openxmlformats.org/officeDocument/2006/math"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0" name="Text Box 1"/>
          <p:cNvSpPr txBox="1"/>
          <p:nvPr/>
        </p:nvSpPr>
        <p:spPr>
          <a:xfrm>
            <a:off x="1903410" y="1204911"/>
            <a:ext cx="5568953" cy="4737997"/>
          </a:xfrm>
          <a:prstGeom prst="rect">
            <a:avLst/>
          </a:prstGeom>
          <a:ln w="12700">
            <a:miter lim="400000"/>
          </a:ln>
          <a:effectLst>
            <a:outerShdw blurRad="63500" dist="71842"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rtl="1">
              <a:spcBef>
                <a:spcPts val="3600"/>
              </a:spcBef>
              <a:defRPr sz="6000">
                <a:solidFill>
                  <a:srgbClr val="FFFF00"/>
                </a:solidFill>
                <a:latin typeface="Comic Sans MS"/>
                <a:ea typeface="Comic Sans MS"/>
                <a:cs typeface="Comic Sans MS"/>
                <a:sym typeface="Comic Sans MS"/>
              </a:defRPr>
            </a:lvl1pPr>
          </a:lstStyle>
          <a:p>
            <a:r>
              <a:t>بعد ٢٠٠٠ سنة من وعد الله لإبراهيم القديم ...</a:t>
            </a:r>
          </a:p>
        </p:txBody>
      </p:sp>
      <p:pic>
        <p:nvPicPr>
          <p:cNvPr id="571" name="Picture 2" descr="Picture 2"/>
          <p:cNvPicPr>
            <a:picLocks noChangeAspect="1"/>
          </p:cNvPicPr>
          <p:nvPr/>
        </p:nvPicPr>
        <p:blipFill>
          <a:blip r:embed="rId3"/>
          <a:stretch>
            <a:fillRect/>
          </a:stretch>
        </p:blipFill>
        <p:spPr>
          <a:xfrm>
            <a:off x="579437" y="625475"/>
            <a:ext cx="7985126" cy="5743575"/>
          </a:xfrm>
          <a:prstGeom prst="rect">
            <a:avLst/>
          </a:prstGeom>
          <a:ln w="76200">
            <a:solidFill>
              <a:schemeClr val="accent2"/>
            </a:solidFill>
            <a:miter/>
          </a:ln>
        </p:spPr>
      </p:pic>
      <p:grpSp>
        <p:nvGrpSpPr>
          <p:cNvPr id="638" name="Group"/>
          <p:cNvGrpSpPr/>
          <p:nvPr/>
        </p:nvGrpSpPr>
        <p:grpSpPr>
          <a:xfrm>
            <a:off x="2074856" y="1223962"/>
            <a:ext cx="5226061" cy="4460880"/>
            <a:chOff x="-2" y="0"/>
            <a:chExt cx="5226060" cy="4460879"/>
          </a:xfrm>
        </p:grpSpPr>
        <p:grpSp>
          <p:nvGrpSpPr>
            <p:cNvPr id="577" name="Group"/>
            <p:cNvGrpSpPr/>
            <p:nvPr/>
          </p:nvGrpSpPr>
          <p:grpSpPr>
            <a:xfrm>
              <a:off x="-3" y="0"/>
              <a:ext cx="2763849" cy="1342552"/>
              <a:chOff x="-1" y="0"/>
              <a:chExt cx="2763847" cy="1342551"/>
            </a:xfrm>
          </p:grpSpPr>
          <p:sp>
            <p:nvSpPr>
              <p:cNvPr id="572" name="Rectangle 5"/>
              <p:cNvSpPr/>
              <p:nvPr/>
            </p:nvSpPr>
            <p:spPr>
              <a:xfrm>
                <a:off x="0" y="442754"/>
                <a:ext cx="2763847" cy="899798"/>
              </a:xfrm>
              <a:prstGeom prst="rect">
                <a:avLst/>
              </a:prstGeom>
              <a:solidFill>
                <a:srgbClr val="FFD34A"/>
              </a:solidFill>
              <a:ln w="31750" cap="flat">
                <a:solidFill>
                  <a:srgbClr val="1A0004"/>
                </a:solidFill>
                <a:prstDash val="solid"/>
                <a:miter lim="8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573" name="AutoShape 6"/>
              <p:cNvSpPr/>
              <p:nvPr/>
            </p:nvSpPr>
            <p:spPr>
              <a:xfrm>
                <a:off x="-2" y="0"/>
                <a:ext cx="1625610" cy="1155294"/>
              </a:xfrm>
              <a:prstGeom prst="roundRect">
                <a:avLst>
                  <a:gd name="adj" fmla="val 10495"/>
                </a:avLst>
              </a:prstGeom>
              <a:solidFill>
                <a:srgbClr val="FFD34A"/>
              </a:solidFill>
              <a:ln w="31750" cap="flat">
                <a:solidFill>
                  <a:srgbClr val="1A0004"/>
                </a:solidFill>
                <a:prstDash val="solid"/>
                <a:round/>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574" name="Rectangle 7"/>
              <p:cNvSpPr/>
              <p:nvPr/>
            </p:nvSpPr>
            <p:spPr>
              <a:xfrm>
                <a:off x="41275" y="476080"/>
                <a:ext cx="1978033" cy="796647"/>
              </a:xfrm>
              <a:prstGeom prst="rect">
                <a:avLst/>
              </a:prstGeom>
              <a:solidFill>
                <a:srgbClr val="FFD34A"/>
              </a:solidFill>
              <a:ln w="31750" cap="flat">
                <a:solidFill>
                  <a:srgbClr val="FFD34A"/>
                </a:solidFill>
                <a:prstDash val="solid"/>
                <a:miter lim="8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575" name="Text Box 8"/>
              <p:cNvSpPr txBox="1"/>
              <p:nvPr/>
            </p:nvSpPr>
            <p:spPr>
              <a:xfrm>
                <a:off x="463551" y="41260"/>
                <a:ext cx="477380" cy="25699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lvl1pPr rtl="1">
                  <a:defRPr b="0">
                    <a:solidFill>
                      <a:schemeClr val="accent2"/>
                    </a:solidFill>
                    <a:latin typeface="Times New Roman"/>
                    <a:ea typeface="Times New Roman"/>
                    <a:cs typeface="Times New Roman"/>
                    <a:sym typeface="Times New Roman"/>
                  </a:defRPr>
                </a:lvl1pPr>
              </a:lstStyle>
              <a:p>
                <a:r>
                  <a:t>الخليقة</a:t>
                </a:r>
              </a:p>
            </p:txBody>
          </p:sp>
          <p:sp>
            <p:nvSpPr>
              <p:cNvPr id="576" name="Line 9"/>
              <p:cNvSpPr/>
              <p:nvPr/>
            </p:nvSpPr>
            <p:spPr>
              <a:xfrm>
                <a:off x="-2" y="347538"/>
                <a:ext cx="3179" cy="872820"/>
              </a:xfrm>
              <a:prstGeom prst="line">
                <a:avLst/>
              </a:prstGeom>
              <a:noFill/>
              <a:ln w="31750" cap="flat">
                <a:solidFill>
                  <a:srgbClr val="1A0004"/>
                </a:solidFill>
                <a:prstDash val="solid"/>
                <a:round/>
              </a:ln>
              <a:effectLst/>
            </p:spPr>
            <p:txBody>
              <a:bodyPr wrap="square" lIns="45718" tIns="45718" rIns="45718" bIns="45718" numCol="1" anchor="t">
                <a:noAutofit/>
              </a:bodyPr>
              <a:lstStyle/>
              <a:p>
                <a:endParaRPr/>
              </a:p>
            </p:txBody>
          </p:sp>
        </p:grpSp>
        <p:grpSp>
          <p:nvGrpSpPr>
            <p:cNvPr id="583" name="Group"/>
            <p:cNvGrpSpPr/>
            <p:nvPr/>
          </p:nvGrpSpPr>
          <p:grpSpPr>
            <a:xfrm>
              <a:off x="241299" y="355472"/>
              <a:ext cx="2763847" cy="1342553"/>
              <a:chOff x="0" y="0"/>
              <a:chExt cx="2763845" cy="1342552"/>
            </a:xfrm>
          </p:grpSpPr>
          <p:sp>
            <p:nvSpPr>
              <p:cNvPr id="578" name="Rectangle 11"/>
              <p:cNvSpPr/>
              <p:nvPr/>
            </p:nvSpPr>
            <p:spPr>
              <a:xfrm>
                <a:off x="0" y="442754"/>
                <a:ext cx="2763846" cy="899799"/>
              </a:xfrm>
              <a:prstGeom prst="rect">
                <a:avLst/>
              </a:prstGeom>
              <a:solidFill>
                <a:srgbClr val="FFD34A"/>
              </a:solidFill>
              <a:ln w="31750" cap="flat">
                <a:solidFill>
                  <a:srgbClr val="1A0004"/>
                </a:solidFill>
                <a:prstDash val="solid"/>
                <a:miter lim="8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579" name="AutoShape 12"/>
              <p:cNvSpPr/>
              <p:nvPr/>
            </p:nvSpPr>
            <p:spPr>
              <a:xfrm>
                <a:off x="-1" y="-1"/>
                <a:ext cx="1625609" cy="1155296"/>
              </a:xfrm>
              <a:prstGeom prst="roundRect">
                <a:avLst>
                  <a:gd name="adj" fmla="val 10495"/>
                </a:avLst>
              </a:prstGeom>
              <a:solidFill>
                <a:srgbClr val="FFD34A"/>
              </a:solidFill>
              <a:ln w="31750" cap="flat">
                <a:solidFill>
                  <a:srgbClr val="1A0004"/>
                </a:solidFill>
                <a:prstDash val="solid"/>
                <a:round/>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580" name="Rectangle 13"/>
              <p:cNvSpPr/>
              <p:nvPr/>
            </p:nvSpPr>
            <p:spPr>
              <a:xfrm>
                <a:off x="41275" y="476080"/>
                <a:ext cx="1978030" cy="796647"/>
              </a:xfrm>
              <a:prstGeom prst="rect">
                <a:avLst/>
              </a:prstGeom>
              <a:solidFill>
                <a:srgbClr val="FFD34A"/>
              </a:solidFill>
              <a:ln w="31750" cap="flat">
                <a:solidFill>
                  <a:srgbClr val="FFD34A"/>
                </a:solidFill>
                <a:prstDash val="solid"/>
                <a:miter lim="8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581" name="Text Box 14"/>
              <p:cNvSpPr txBox="1"/>
              <p:nvPr/>
            </p:nvSpPr>
            <p:spPr>
              <a:xfrm>
                <a:off x="460376" y="41260"/>
                <a:ext cx="510866" cy="25698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lvl1pPr rtl="1">
                  <a:defRPr b="0">
                    <a:solidFill>
                      <a:schemeClr val="accent2"/>
                    </a:solidFill>
                    <a:latin typeface="Times New Roman"/>
                    <a:ea typeface="Times New Roman"/>
                    <a:cs typeface="Times New Roman"/>
                    <a:sym typeface="Times New Roman"/>
                  </a:defRPr>
                </a:lvl1pPr>
              </a:lstStyle>
              <a:p>
                <a:r>
                  <a:t>إبراهيم</a:t>
                </a:r>
              </a:p>
            </p:txBody>
          </p:sp>
          <p:sp>
            <p:nvSpPr>
              <p:cNvPr id="582" name="Line 15"/>
              <p:cNvSpPr/>
              <p:nvPr/>
            </p:nvSpPr>
            <p:spPr>
              <a:xfrm>
                <a:off x="0" y="347538"/>
                <a:ext cx="3179" cy="872821"/>
              </a:xfrm>
              <a:prstGeom prst="line">
                <a:avLst/>
              </a:prstGeom>
              <a:noFill/>
              <a:ln w="31750" cap="flat">
                <a:solidFill>
                  <a:srgbClr val="1A0004"/>
                </a:solidFill>
                <a:prstDash val="solid"/>
                <a:round/>
              </a:ln>
              <a:effectLst/>
            </p:spPr>
            <p:txBody>
              <a:bodyPr wrap="square" lIns="45718" tIns="45718" rIns="45718" bIns="45718" numCol="1" anchor="t">
                <a:noAutofit/>
              </a:bodyPr>
              <a:lstStyle/>
              <a:p>
                <a:endParaRPr/>
              </a:p>
            </p:txBody>
          </p:sp>
        </p:grpSp>
        <p:grpSp>
          <p:nvGrpSpPr>
            <p:cNvPr id="589" name="Group"/>
            <p:cNvGrpSpPr/>
            <p:nvPr/>
          </p:nvGrpSpPr>
          <p:grpSpPr>
            <a:xfrm>
              <a:off x="520699" y="698249"/>
              <a:ext cx="2763847" cy="1342554"/>
              <a:chOff x="0" y="-1"/>
              <a:chExt cx="2763845" cy="1342553"/>
            </a:xfrm>
          </p:grpSpPr>
          <p:sp>
            <p:nvSpPr>
              <p:cNvPr id="584" name="Rectangle 17"/>
              <p:cNvSpPr/>
              <p:nvPr/>
            </p:nvSpPr>
            <p:spPr>
              <a:xfrm>
                <a:off x="0" y="442754"/>
                <a:ext cx="2763846" cy="899799"/>
              </a:xfrm>
              <a:prstGeom prst="rect">
                <a:avLst/>
              </a:prstGeom>
              <a:solidFill>
                <a:srgbClr val="FFD34A"/>
              </a:solidFill>
              <a:ln w="31750" cap="flat">
                <a:solidFill>
                  <a:srgbClr val="1A0004"/>
                </a:solidFill>
                <a:prstDash val="solid"/>
                <a:miter lim="8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585" name="AutoShape 18"/>
              <p:cNvSpPr/>
              <p:nvPr/>
            </p:nvSpPr>
            <p:spPr>
              <a:xfrm>
                <a:off x="-1" y="-2"/>
                <a:ext cx="1625609" cy="1155297"/>
              </a:xfrm>
              <a:prstGeom prst="roundRect">
                <a:avLst>
                  <a:gd name="adj" fmla="val 10495"/>
                </a:avLst>
              </a:prstGeom>
              <a:solidFill>
                <a:srgbClr val="FFD34A"/>
              </a:solidFill>
              <a:ln w="31750" cap="flat">
                <a:solidFill>
                  <a:srgbClr val="1A0004"/>
                </a:solidFill>
                <a:prstDash val="solid"/>
                <a:round/>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586" name="Rectangle 19"/>
              <p:cNvSpPr/>
              <p:nvPr/>
            </p:nvSpPr>
            <p:spPr>
              <a:xfrm>
                <a:off x="41275" y="476080"/>
                <a:ext cx="1978030" cy="796648"/>
              </a:xfrm>
              <a:prstGeom prst="rect">
                <a:avLst/>
              </a:prstGeom>
              <a:solidFill>
                <a:srgbClr val="FFD34A"/>
              </a:solidFill>
              <a:ln w="31750" cap="flat">
                <a:solidFill>
                  <a:srgbClr val="FFD34A"/>
                </a:solidFill>
                <a:prstDash val="solid"/>
                <a:miter lim="8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587" name="Text Box 20"/>
              <p:cNvSpPr txBox="1"/>
              <p:nvPr/>
            </p:nvSpPr>
            <p:spPr>
              <a:xfrm>
                <a:off x="479426" y="41260"/>
                <a:ext cx="468896" cy="25699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lvl1pPr rtl="1">
                  <a:defRPr b="0">
                    <a:solidFill>
                      <a:schemeClr val="accent2"/>
                    </a:solidFill>
                    <a:latin typeface="Times New Roman"/>
                    <a:ea typeface="Times New Roman"/>
                    <a:cs typeface="Times New Roman"/>
                    <a:sym typeface="Times New Roman"/>
                  </a:defRPr>
                </a:lvl1pPr>
              </a:lstStyle>
              <a:p>
                <a:r>
                  <a:t>يوسف</a:t>
                </a:r>
              </a:p>
            </p:txBody>
          </p:sp>
          <p:sp>
            <p:nvSpPr>
              <p:cNvPr id="588" name="Line 21"/>
              <p:cNvSpPr/>
              <p:nvPr/>
            </p:nvSpPr>
            <p:spPr>
              <a:xfrm>
                <a:off x="0" y="347538"/>
                <a:ext cx="3179" cy="872821"/>
              </a:xfrm>
              <a:prstGeom prst="line">
                <a:avLst/>
              </a:prstGeom>
              <a:noFill/>
              <a:ln w="31750" cap="flat">
                <a:solidFill>
                  <a:srgbClr val="1A0004"/>
                </a:solidFill>
                <a:prstDash val="solid"/>
                <a:round/>
              </a:ln>
              <a:effectLst/>
            </p:spPr>
            <p:txBody>
              <a:bodyPr wrap="square" lIns="45718" tIns="45718" rIns="45718" bIns="45718" numCol="1" anchor="t">
                <a:noAutofit/>
              </a:bodyPr>
              <a:lstStyle/>
              <a:p>
                <a:endParaRPr/>
              </a:p>
            </p:txBody>
          </p:sp>
        </p:grpSp>
        <p:grpSp>
          <p:nvGrpSpPr>
            <p:cNvPr id="595" name="Group"/>
            <p:cNvGrpSpPr/>
            <p:nvPr/>
          </p:nvGrpSpPr>
          <p:grpSpPr>
            <a:xfrm>
              <a:off x="812799" y="1015636"/>
              <a:ext cx="2763847" cy="1342554"/>
              <a:chOff x="0" y="-1"/>
              <a:chExt cx="2763845" cy="1342553"/>
            </a:xfrm>
          </p:grpSpPr>
          <p:sp>
            <p:nvSpPr>
              <p:cNvPr id="590" name="Rectangle 23"/>
              <p:cNvSpPr/>
              <p:nvPr/>
            </p:nvSpPr>
            <p:spPr>
              <a:xfrm>
                <a:off x="0" y="442754"/>
                <a:ext cx="2763846" cy="899799"/>
              </a:xfrm>
              <a:prstGeom prst="rect">
                <a:avLst/>
              </a:prstGeom>
              <a:solidFill>
                <a:srgbClr val="FFD34A"/>
              </a:solidFill>
              <a:ln w="31750" cap="flat">
                <a:solidFill>
                  <a:srgbClr val="1A0004"/>
                </a:solidFill>
                <a:prstDash val="solid"/>
                <a:miter lim="8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591" name="AutoShape 24"/>
              <p:cNvSpPr/>
              <p:nvPr/>
            </p:nvSpPr>
            <p:spPr>
              <a:xfrm>
                <a:off x="-1" y="-2"/>
                <a:ext cx="1625609" cy="1155297"/>
              </a:xfrm>
              <a:prstGeom prst="roundRect">
                <a:avLst>
                  <a:gd name="adj" fmla="val 10495"/>
                </a:avLst>
              </a:prstGeom>
              <a:solidFill>
                <a:srgbClr val="FFD34A"/>
              </a:solidFill>
              <a:ln w="31750" cap="flat">
                <a:solidFill>
                  <a:srgbClr val="1A0004"/>
                </a:solidFill>
                <a:prstDash val="solid"/>
                <a:round/>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592" name="Rectangle 25"/>
              <p:cNvSpPr/>
              <p:nvPr/>
            </p:nvSpPr>
            <p:spPr>
              <a:xfrm>
                <a:off x="41275" y="476080"/>
                <a:ext cx="1978030" cy="796648"/>
              </a:xfrm>
              <a:prstGeom prst="rect">
                <a:avLst/>
              </a:prstGeom>
              <a:solidFill>
                <a:srgbClr val="FFD34A"/>
              </a:solidFill>
              <a:ln w="31750" cap="flat">
                <a:solidFill>
                  <a:srgbClr val="FFD34A"/>
                </a:solidFill>
                <a:prstDash val="solid"/>
                <a:miter lim="8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593" name="Text Box 26"/>
              <p:cNvSpPr txBox="1"/>
              <p:nvPr/>
            </p:nvSpPr>
            <p:spPr>
              <a:xfrm>
                <a:off x="485776" y="41260"/>
                <a:ext cx="457399" cy="25699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lvl1pPr rtl="1">
                  <a:defRPr b="0">
                    <a:solidFill>
                      <a:schemeClr val="accent2"/>
                    </a:solidFill>
                    <a:latin typeface="Times New Roman"/>
                    <a:ea typeface="Times New Roman"/>
                    <a:cs typeface="Times New Roman"/>
                    <a:sym typeface="Times New Roman"/>
                  </a:defRPr>
                </a:lvl1pPr>
              </a:lstStyle>
              <a:p>
                <a:r>
                  <a:t>موسى</a:t>
                </a:r>
              </a:p>
            </p:txBody>
          </p:sp>
          <p:sp>
            <p:nvSpPr>
              <p:cNvPr id="594" name="Line 27"/>
              <p:cNvSpPr/>
              <p:nvPr/>
            </p:nvSpPr>
            <p:spPr>
              <a:xfrm>
                <a:off x="0" y="347538"/>
                <a:ext cx="3179" cy="872821"/>
              </a:xfrm>
              <a:prstGeom prst="line">
                <a:avLst/>
              </a:prstGeom>
              <a:noFill/>
              <a:ln w="31750" cap="flat">
                <a:solidFill>
                  <a:srgbClr val="1A0004"/>
                </a:solidFill>
                <a:prstDash val="solid"/>
                <a:round/>
              </a:ln>
              <a:effectLst/>
            </p:spPr>
            <p:txBody>
              <a:bodyPr wrap="square" lIns="45718" tIns="45718" rIns="45718" bIns="45718" numCol="1" anchor="t">
                <a:noAutofit/>
              </a:bodyPr>
              <a:lstStyle/>
              <a:p>
                <a:endParaRPr/>
              </a:p>
            </p:txBody>
          </p:sp>
        </p:grpSp>
        <p:grpSp>
          <p:nvGrpSpPr>
            <p:cNvPr id="601" name="Group"/>
            <p:cNvGrpSpPr/>
            <p:nvPr/>
          </p:nvGrpSpPr>
          <p:grpSpPr>
            <a:xfrm>
              <a:off x="1079499" y="1320329"/>
              <a:ext cx="2763847" cy="1342553"/>
              <a:chOff x="-1" y="0"/>
              <a:chExt cx="2763846" cy="1342552"/>
            </a:xfrm>
          </p:grpSpPr>
          <p:sp>
            <p:nvSpPr>
              <p:cNvPr id="596" name="Rectangle 29"/>
              <p:cNvSpPr/>
              <p:nvPr/>
            </p:nvSpPr>
            <p:spPr>
              <a:xfrm>
                <a:off x="0" y="442754"/>
                <a:ext cx="2763846" cy="899799"/>
              </a:xfrm>
              <a:prstGeom prst="rect">
                <a:avLst/>
              </a:prstGeom>
              <a:solidFill>
                <a:srgbClr val="FFD34A"/>
              </a:solidFill>
              <a:ln w="31750" cap="flat">
                <a:solidFill>
                  <a:srgbClr val="1A0004"/>
                </a:solidFill>
                <a:prstDash val="solid"/>
                <a:miter lim="8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597" name="AutoShape 30"/>
              <p:cNvSpPr/>
              <p:nvPr/>
            </p:nvSpPr>
            <p:spPr>
              <a:xfrm>
                <a:off x="-1" y="0"/>
                <a:ext cx="1625609" cy="1155294"/>
              </a:xfrm>
              <a:prstGeom prst="roundRect">
                <a:avLst>
                  <a:gd name="adj" fmla="val 10495"/>
                </a:avLst>
              </a:prstGeom>
              <a:solidFill>
                <a:srgbClr val="FFD34A"/>
              </a:solidFill>
              <a:ln w="31750" cap="flat">
                <a:solidFill>
                  <a:srgbClr val="1A0004"/>
                </a:solidFill>
                <a:prstDash val="solid"/>
                <a:round/>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598" name="Rectangle 31"/>
              <p:cNvSpPr/>
              <p:nvPr/>
            </p:nvSpPr>
            <p:spPr>
              <a:xfrm>
                <a:off x="41275" y="476080"/>
                <a:ext cx="1978030" cy="796648"/>
              </a:xfrm>
              <a:prstGeom prst="rect">
                <a:avLst/>
              </a:prstGeom>
              <a:solidFill>
                <a:srgbClr val="FFD34A"/>
              </a:solidFill>
              <a:ln w="31750" cap="flat">
                <a:solidFill>
                  <a:srgbClr val="FFD34A"/>
                </a:solidFill>
                <a:prstDash val="solid"/>
                <a:miter lim="8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599" name="Text Box 32"/>
              <p:cNvSpPr txBox="1"/>
              <p:nvPr/>
            </p:nvSpPr>
            <p:spPr>
              <a:xfrm>
                <a:off x="504826" y="41260"/>
                <a:ext cx="412974" cy="25699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lvl1pPr rtl="1">
                  <a:defRPr b="0">
                    <a:solidFill>
                      <a:schemeClr val="accent2"/>
                    </a:solidFill>
                    <a:latin typeface="Times New Roman"/>
                    <a:ea typeface="Times New Roman"/>
                    <a:cs typeface="Times New Roman"/>
                    <a:sym typeface="Times New Roman"/>
                  </a:defRPr>
                </a:lvl1pPr>
              </a:lstStyle>
              <a:p>
                <a:r>
                  <a:t>يشوع</a:t>
                </a:r>
              </a:p>
            </p:txBody>
          </p:sp>
          <p:sp>
            <p:nvSpPr>
              <p:cNvPr id="600" name="Line 33"/>
              <p:cNvSpPr/>
              <p:nvPr/>
            </p:nvSpPr>
            <p:spPr>
              <a:xfrm>
                <a:off x="-2" y="347538"/>
                <a:ext cx="3179" cy="872821"/>
              </a:xfrm>
              <a:prstGeom prst="line">
                <a:avLst/>
              </a:prstGeom>
              <a:noFill/>
              <a:ln w="31750" cap="flat">
                <a:solidFill>
                  <a:srgbClr val="1A0004"/>
                </a:solidFill>
                <a:prstDash val="solid"/>
                <a:round/>
              </a:ln>
              <a:effectLst/>
            </p:spPr>
            <p:txBody>
              <a:bodyPr wrap="square" lIns="45718" tIns="45718" rIns="45718" bIns="45718" numCol="1" anchor="t">
                <a:noAutofit/>
              </a:bodyPr>
              <a:lstStyle/>
              <a:p>
                <a:endParaRPr/>
              </a:p>
            </p:txBody>
          </p:sp>
        </p:grpSp>
        <p:grpSp>
          <p:nvGrpSpPr>
            <p:cNvPr id="607" name="Group"/>
            <p:cNvGrpSpPr/>
            <p:nvPr/>
          </p:nvGrpSpPr>
          <p:grpSpPr>
            <a:xfrm>
              <a:off x="1358899" y="1625019"/>
              <a:ext cx="2763847" cy="1342555"/>
              <a:chOff x="-1" y="-1"/>
              <a:chExt cx="2763846" cy="1342553"/>
            </a:xfrm>
          </p:grpSpPr>
          <p:sp>
            <p:nvSpPr>
              <p:cNvPr id="602" name="Rectangle 35"/>
              <p:cNvSpPr/>
              <p:nvPr/>
            </p:nvSpPr>
            <p:spPr>
              <a:xfrm>
                <a:off x="0" y="442754"/>
                <a:ext cx="2763846" cy="899799"/>
              </a:xfrm>
              <a:prstGeom prst="rect">
                <a:avLst/>
              </a:prstGeom>
              <a:solidFill>
                <a:srgbClr val="FFD34A"/>
              </a:solidFill>
              <a:ln w="31750" cap="flat">
                <a:solidFill>
                  <a:srgbClr val="1A0004"/>
                </a:solidFill>
                <a:prstDash val="solid"/>
                <a:miter lim="8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603" name="AutoShape 36"/>
              <p:cNvSpPr/>
              <p:nvPr/>
            </p:nvSpPr>
            <p:spPr>
              <a:xfrm>
                <a:off x="-1" y="-2"/>
                <a:ext cx="1625609" cy="1155297"/>
              </a:xfrm>
              <a:prstGeom prst="roundRect">
                <a:avLst>
                  <a:gd name="adj" fmla="val 10495"/>
                </a:avLst>
              </a:prstGeom>
              <a:solidFill>
                <a:srgbClr val="FFD34A"/>
              </a:solidFill>
              <a:ln w="31750" cap="flat">
                <a:solidFill>
                  <a:srgbClr val="1A0004"/>
                </a:solidFill>
                <a:prstDash val="solid"/>
                <a:round/>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604" name="Rectangle 37"/>
              <p:cNvSpPr/>
              <p:nvPr/>
            </p:nvSpPr>
            <p:spPr>
              <a:xfrm>
                <a:off x="41275" y="476080"/>
                <a:ext cx="1978030" cy="796648"/>
              </a:xfrm>
              <a:prstGeom prst="rect">
                <a:avLst/>
              </a:prstGeom>
              <a:solidFill>
                <a:srgbClr val="FFD34A"/>
              </a:solidFill>
              <a:ln w="31750" cap="flat">
                <a:solidFill>
                  <a:srgbClr val="FFD34A"/>
                </a:solidFill>
                <a:prstDash val="solid"/>
                <a:miter lim="8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605" name="Text Box 38"/>
              <p:cNvSpPr txBox="1"/>
              <p:nvPr/>
            </p:nvSpPr>
            <p:spPr>
              <a:xfrm>
                <a:off x="425451" y="41260"/>
                <a:ext cx="594135" cy="25699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lvl1pPr rtl="1">
                  <a:defRPr b="0">
                    <a:solidFill>
                      <a:schemeClr val="accent2"/>
                    </a:solidFill>
                    <a:latin typeface="Times New Roman"/>
                    <a:ea typeface="Times New Roman"/>
                    <a:cs typeface="Times New Roman"/>
                    <a:sym typeface="Times New Roman"/>
                  </a:defRPr>
                </a:lvl1pPr>
              </a:lstStyle>
              <a:p>
                <a:r>
                  <a:t>الفوضى</a:t>
                </a:r>
              </a:p>
            </p:txBody>
          </p:sp>
          <p:sp>
            <p:nvSpPr>
              <p:cNvPr id="606" name="Line 39"/>
              <p:cNvSpPr/>
              <p:nvPr/>
            </p:nvSpPr>
            <p:spPr>
              <a:xfrm>
                <a:off x="-2" y="347538"/>
                <a:ext cx="3179" cy="872821"/>
              </a:xfrm>
              <a:prstGeom prst="line">
                <a:avLst/>
              </a:prstGeom>
              <a:noFill/>
              <a:ln w="31750" cap="flat">
                <a:solidFill>
                  <a:srgbClr val="1A0004"/>
                </a:solidFill>
                <a:prstDash val="solid"/>
                <a:round/>
              </a:ln>
              <a:effectLst/>
            </p:spPr>
            <p:txBody>
              <a:bodyPr wrap="square" lIns="45718" tIns="45718" rIns="45718" bIns="45718" numCol="1" anchor="t">
                <a:noAutofit/>
              </a:bodyPr>
              <a:lstStyle/>
              <a:p>
                <a:endParaRPr/>
              </a:p>
            </p:txBody>
          </p:sp>
        </p:grpSp>
        <p:grpSp>
          <p:nvGrpSpPr>
            <p:cNvPr id="613" name="Group"/>
            <p:cNvGrpSpPr/>
            <p:nvPr/>
          </p:nvGrpSpPr>
          <p:grpSpPr>
            <a:xfrm>
              <a:off x="1650999" y="1942406"/>
              <a:ext cx="2763847" cy="1342554"/>
              <a:chOff x="-1" y="-1"/>
              <a:chExt cx="2763846" cy="1342552"/>
            </a:xfrm>
          </p:grpSpPr>
          <p:sp>
            <p:nvSpPr>
              <p:cNvPr id="608" name="Rectangle 41"/>
              <p:cNvSpPr/>
              <p:nvPr/>
            </p:nvSpPr>
            <p:spPr>
              <a:xfrm>
                <a:off x="0" y="442754"/>
                <a:ext cx="2763846" cy="899798"/>
              </a:xfrm>
              <a:prstGeom prst="rect">
                <a:avLst/>
              </a:prstGeom>
              <a:solidFill>
                <a:srgbClr val="FFD34A"/>
              </a:solidFill>
              <a:ln w="31750" cap="flat">
                <a:solidFill>
                  <a:srgbClr val="1A0004"/>
                </a:solidFill>
                <a:prstDash val="solid"/>
                <a:miter lim="8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609" name="AutoShape 42"/>
              <p:cNvSpPr/>
              <p:nvPr/>
            </p:nvSpPr>
            <p:spPr>
              <a:xfrm>
                <a:off x="-1" y="-2"/>
                <a:ext cx="1625609" cy="1155297"/>
              </a:xfrm>
              <a:prstGeom prst="roundRect">
                <a:avLst>
                  <a:gd name="adj" fmla="val 10495"/>
                </a:avLst>
              </a:prstGeom>
              <a:solidFill>
                <a:srgbClr val="FFD34A"/>
              </a:solidFill>
              <a:ln w="31750" cap="flat">
                <a:solidFill>
                  <a:srgbClr val="1A0004"/>
                </a:solidFill>
                <a:prstDash val="solid"/>
                <a:round/>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610" name="Rectangle 43"/>
              <p:cNvSpPr/>
              <p:nvPr/>
            </p:nvSpPr>
            <p:spPr>
              <a:xfrm>
                <a:off x="41275" y="476080"/>
                <a:ext cx="1978030" cy="796647"/>
              </a:xfrm>
              <a:prstGeom prst="rect">
                <a:avLst/>
              </a:prstGeom>
              <a:solidFill>
                <a:srgbClr val="FFD34A"/>
              </a:solidFill>
              <a:ln w="31750" cap="flat">
                <a:solidFill>
                  <a:srgbClr val="FFD34A"/>
                </a:solidFill>
                <a:prstDash val="solid"/>
                <a:miter lim="8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611" name="Text Box 44"/>
              <p:cNvSpPr txBox="1"/>
              <p:nvPr/>
            </p:nvSpPr>
            <p:spPr>
              <a:xfrm>
                <a:off x="471488" y="41260"/>
                <a:ext cx="476375" cy="25699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lvl1pPr rtl="1">
                  <a:defRPr b="0">
                    <a:solidFill>
                      <a:schemeClr val="accent2"/>
                    </a:solidFill>
                    <a:latin typeface="Times New Roman"/>
                    <a:ea typeface="Times New Roman"/>
                    <a:cs typeface="Times New Roman"/>
                    <a:sym typeface="Times New Roman"/>
                  </a:defRPr>
                </a:lvl1pPr>
              </a:lstStyle>
              <a:p>
                <a:r>
                  <a:t>الملكية</a:t>
                </a:r>
              </a:p>
            </p:txBody>
          </p:sp>
          <p:sp>
            <p:nvSpPr>
              <p:cNvPr id="612" name="Line 45"/>
              <p:cNvSpPr/>
              <p:nvPr/>
            </p:nvSpPr>
            <p:spPr>
              <a:xfrm>
                <a:off x="-2" y="347538"/>
                <a:ext cx="3179" cy="872820"/>
              </a:xfrm>
              <a:prstGeom prst="line">
                <a:avLst/>
              </a:prstGeom>
              <a:noFill/>
              <a:ln w="31750" cap="flat">
                <a:solidFill>
                  <a:srgbClr val="1A0004"/>
                </a:solidFill>
                <a:prstDash val="solid"/>
                <a:round/>
              </a:ln>
              <a:effectLst/>
            </p:spPr>
            <p:txBody>
              <a:bodyPr wrap="square" lIns="45718" tIns="45718" rIns="45718" bIns="45718" numCol="1" anchor="t">
                <a:noAutofit/>
              </a:bodyPr>
              <a:lstStyle/>
              <a:p>
                <a:endParaRPr/>
              </a:p>
            </p:txBody>
          </p:sp>
        </p:grpSp>
        <p:grpSp>
          <p:nvGrpSpPr>
            <p:cNvPr id="619" name="Group"/>
            <p:cNvGrpSpPr/>
            <p:nvPr/>
          </p:nvGrpSpPr>
          <p:grpSpPr>
            <a:xfrm>
              <a:off x="1892299" y="2297882"/>
              <a:ext cx="2763847" cy="1342551"/>
              <a:chOff x="-1" y="-1"/>
              <a:chExt cx="2763846" cy="1342550"/>
            </a:xfrm>
          </p:grpSpPr>
          <p:sp>
            <p:nvSpPr>
              <p:cNvPr id="614" name="Rectangle 47"/>
              <p:cNvSpPr/>
              <p:nvPr/>
            </p:nvSpPr>
            <p:spPr>
              <a:xfrm>
                <a:off x="0" y="442754"/>
                <a:ext cx="2763846" cy="899796"/>
              </a:xfrm>
              <a:prstGeom prst="rect">
                <a:avLst/>
              </a:prstGeom>
              <a:solidFill>
                <a:srgbClr val="FFD34A"/>
              </a:solidFill>
              <a:ln w="31750" cap="flat">
                <a:solidFill>
                  <a:srgbClr val="1A0004"/>
                </a:solidFill>
                <a:prstDash val="solid"/>
                <a:miter lim="8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615" name="AutoShape 48"/>
              <p:cNvSpPr/>
              <p:nvPr/>
            </p:nvSpPr>
            <p:spPr>
              <a:xfrm>
                <a:off x="-1" y="-2"/>
                <a:ext cx="1625609" cy="1155296"/>
              </a:xfrm>
              <a:prstGeom prst="roundRect">
                <a:avLst>
                  <a:gd name="adj" fmla="val 10495"/>
                </a:avLst>
              </a:prstGeom>
              <a:solidFill>
                <a:srgbClr val="FFD34A"/>
              </a:solidFill>
              <a:ln w="31750" cap="flat">
                <a:solidFill>
                  <a:srgbClr val="1A0004"/>
                </a:solidFill>
                <a:prstDash val="solid"/>
                <a:round/>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616" name="Rectangle 49"/>
              <p:cNvSpPr/>
              <p:nvPr/>
            </p:nvSpPr>
            <p:spPr>
              <a:xfrm>
                <a:off x="41275" y="476080"/>
                <a:ext cx="1978030" cy="796645"/>
              </a:xfrm>
              <a:prstGeom prst="rect">
                <a:avLst/>
              </a:prstGeom>
              <a:solidFill>
                <a:srgbClr val="FFD34A"/>
              </a:solidFill>
              <a:ln w="31750" cap="flat">
                <a:solidFill>
                  <a:srgbClr val="FFD34A"/>
                </a:solidFill>
                <a:prstDash val="solid"/>
                <a:miter lim="8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617" name="Text Box 50"/>
              <p:cNvSpPr txBox="1"/>
              <p:nvPr/>
            </p:nvSpPr>
            <p:spPr>
              <a:xfrm>
                <a:off x="500063" y="41260"/>
                <a:ext cx="419002" cy="25698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lvl1pPr rtl="1">
                  <a:defRPr b="0">
                    <a:solidFill>
                      <a:schemeClr val="accent2"/>
                    </a:solidFill>
                    <a:latin typeface="Times New Roman"/>
                    <a:ea typeface="Times New Roman"/>
                    <a:cs typeface="Times New Roman"/>
                    <a:sym typeface="Times New Roman"/>
                  </a:defRPr>
                </a:lvl1pPr>
              </a:lstStyle>
              <a:p>
                <a:r>
                  <a:t>السبي</a:t>
                </a:r>
              </a:p>
            </p:txBody>
          </p:sp>
          <p:sp>
            <p:nvSpPr>
              <p:cNvPr id="618" name="Line 51"/>
              <p:cNvSpPr/>
              <p:nvPr/>
            </p:nvSpPr>
            <p:spPr>
              <a:xfrm>
                <a:off x="-2" y="347538"/>
                <a:ext cx="3179" cy="872818"/>
              </a:xfrm>
              <a:prstGeom prst="line">
                <a:avLst/>
              </a:prstGeom>
              <a:noFill/>
              <a:ln w="31750" cap="flat">
                <a:solidFill>
                  <a:srgbClr val="1A0004"/>
                </a:solidFill>
                <a:prstDash val="solid"/>
                <a:round/>
              </a:ln>
              <a:effectLst/>
            </p:spPr>
            <p:txBody>
              <a:bodyPr wrap="square" lIns="45718" tIns="45718" rIns="45718" bIns="45718" numCol="1" anchor="t">
                <a:noAutofit/>
              </a:bodyPr>
              <a:lstStyle/>
              <a:p>
                <a:endParaRPr/>
              </a:p>
            </p:txBody>
          </p:sp>
        </p:grpSp>
        <p:grpSp>
          <p:nvGrpSpPr>
            <p:cNvPr id="624" name="Group"/>
            <p:cNvGrpSpPr/>
            <p:nvPr/>
          </p:nvGrpSpPr>
          <p:grpSpPr>
            <a:xfrm>
              <a:off x="2197099" y="2632723"/>
              <a:ext cx="2760672" cy="1333034"/>
              <a:chOff x="0" y="-1"/>
              <a:chExt cx="2760671" cy="1333032"/>
            </a:xfrm>
          </p:grpSpPr>
          <p:sp>
            <p:nvSpPr>
              <p:cNvPr id="620" name="Rectangle 53"/>
              <p:cNvSpPr/>
              <p:nvPr/>
            </p:nvSpPr>
            <p:spPr>
              <a:xfrm>
                <a:off x="0" y="457038"/>
                <a:ext cx="2760671" cy="875994"/>
              </a:xfrm>
              <a:prstGeom prst="rect">
                <a:avLst/>
              </a:prstGeom>
              <a:solidFill>
                <a:srgbClr val="FFD34A"/>
              </a:solidFill>
              <a:ln w="31750" cap="flat">
                <a:solidFill>
                  <a:srgbClr val="1A0004"/>
                </a:solidFill>
                <a:prstDash val="solid"/>
                <a:miter lim="8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621" name="AutoShape 54"/>
              <p:cNvSpPr/>
              <p:nvPr/>
            </p:nvSpPr>
            <p:spPr>
              <a:xfrm>
                <a:off x="-1" y="-2"/>
                <a:ext cx="1597033" cy="1129908"/>
              </a:xfrm>
              <a:prstGeom prst="roundRect">
                <a:avLst>
                  <a:gd name="adj" fmla="val 10727"/>
                </a:avLst>
              </a:prstGeom>
              <a:solidFill>
                <a:srgbClr val="FFD34A"/>
              </a:solidFill>
              <a:ln w="31750" cap="flat">
                <a:solidFill>
                  <a:srgbClr val="1A0004"/>
                </a:solidFill>
                <a:prstDash val="solid"/>
                <a:round/>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622" name="Rectangle 55"/>
              <p:cNvSpPr/>
              <p:nvPr/>
            </p:nvSpPr>
            <p:spPr>
              <a:xfrm>
                <a:off x="41275" y="498298"/>
                <a:ext cx="1947867" cy="796648"/>
              </a:xfrm>
              <a:prstGeom prst="rect">
                <a:avLst/>
              </a:prstGeom>
              <a:solidFill>
                <a:srgbClr val="FFD34A"/>
              </a:solidFill>
              <a:ln w="31750" cap="flat">
                <a:solidFill>
                  <a:srgbClr val="FFD34A"/>
                </a:solidFill>
                <a:prstDash val="solid"/>
                <a:miter lim="8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623" name="Text Box 56"/>
              <p:cNvSpPr txBox="1"/>
              <p:nvPr/>
            </p:nvSpPr>
            <p:spPr>
              <a:xfrm>
                <a:off x="501651" y="42847"/>
                <a:ext cx="553952" cy="25699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lvl1pPr rtl="1">
                  <a:defRPr b="0">
                    <a:solidFill>
                      <a:schemeClr val="accent2"/>
                    </a:solidFill>
                    <a:latin typeface="Times New Roman"/>
                    <a:ea typeface="Times New Roman"/>
                    <a:cs typeface="Times New Roman"/>
                    <a:sym typeface="Times New Roman"/>
                  </a:defRPr>
                </a:lvl1pPr>
              </a:lstStyle>
              <a:p>
                <a:r>
                  <a:t>الصمت</a:t>
                </a:r>
              </a:p>
            </p:txBody>
          </p:sp>
        </p:grpSp>
        <p:grpSp>
          <p:nvGrpSpPr>
            <p:cNvPr id="637" name="Group"/>
            <p:cNvGrpSpPr/>
            <p:nvPr/>
          </p:nvGrpSpPr>
          <p:grpSpPr>
            <a:xfrm>
              <a:off x="2463802" y="2981849"/>
              <a:ext cx="2762256" cy="1479031"/>
              <a:chOff x="0" y="-1"/>
              <a:chExt cx="2762255" cy="1479029"/>
            </a:xfrm>
          </p:grpSpPr>
          <p:sp>
            <p:nvSpPr>
              <p:cNvPr id="625" name="Rectangle 58"/>
              <p:cNvSpPr/>
              <p:nvPr/>
            </p:nvSpPr>
            <p:spPr>
              <a:xfrm>
                <a:off x="0" y="579230"/>
                <a:ext cx="2762256" cy="899799"/>
              </a:xfrm>
              <a:prstGeom prst="rect">
                <a:avLst/>
              </a:prstGeom>
              <a:solidFill>
                <a:srgbClr val="FFD34A"/>
              </a:solidFill>
              <a:ln w="31750" cap="flat">
                <a:solidFill>
                  <a:srgbClr val="1A0004"/>
                </a:solidFill>
                <a:prstDash val="solid"/>
                <a:miter lim="8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626" name="AutoShape 59"/>
              <p:cNvSpPr/>
              <p:nvPr/>
            </p:nvSpPr>
            <p:spPr>
              <a:xfrm>
                <a:off x="0" y="-2"/>
                <a:ext cx="1598617" cy="1129906"/>
              </a:xfrm>
              <a:prstGeom prst="roundRect">
                <a:avLst>
                  <a:gd name="adj" fmla="val 10727"/>
                </a:avLst>
              </a:prstGeom>
              <a:solidFill>
                <a:srgbClr val="FFD34A"/>
              </a:solidFill>
              <a:ln w="31750" cap="flat">
                <a:solidFill>
                  <a:srgbClr val="1A0004"/>
                </a:solidFill>
                <a:prstDash val="solid"/>
                <a:round/>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627" name="Rectangle 60"/>
              <p:cNvSpPr/>
              <p:nvPr/>
            </p:nvSpPr>
            <p:spPr>
              <a:xfrm>
                <a:off x="7937" y="579230"/>
                <a:ext cx="1976443" cy="745866"/>
              </a:xfrm>
              <a:prstGeom prst="rect">
                <a:avLst/>
              </a:prstGeom>
              <a:solidFill>
                <a:srgbClr val="FFD34A"/>
              </a:solidFill>
              <a:ln w="31750" cap="flat">
                <a:solidFill>
                  <a:srgbClr val="FFD34A"/>
                </a:solidFill>
                <a:prstDash val="solid"/>
                <a:miter lim="8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grpSp>
            <p:nvGrpSpPr>
              <p:cNvPr id="634" name="Group"/>
              <p:cNvGrpSpPr/>
              <p:nvPr/>
            </p:nvGrpSpPr>
            <p:grpSpPr>
              <a:xfrm>
                <a:off x="176211" y="36498"/>
                <a:ext cx="1519203" cy="1293019"/>
                <a:chOff x="-1" y="0"/>
                <a:chExt cx="1519202" cy="1293018"/>
              </a:xfrm>
            </p:grpSpPr>
            <p:grpSp>
              <p:nvGrpSpPr>
                <p:cNvPr id="630" name="Rectangle 62"/>
                <p:cNvGrpSpPr/>
                <p:nvPr/>
              </p:nvGrpSpPr>
              <p:grpSpPr>
                <a:xfrm>
                  <a:off x="-2" y="23013"/>
                  <a:ext cx="1270004" cy="1270005"/>
                  <a:chOff x="0" y="0"/>
                  <a:chExt cx="1270003" cy="1270004"/>
                </a:xfrm>
              </p:grpSpPr>
              <p:sp>
                <p:nvSpPr>
                  <p:cNvPr id="628" name="Line"/>
                  <p:cNvSpPr/>
                  <p:nvPr/>
                </p:nvSpPr>
                <p:spPr>
                  <a:xfrm>
                    <a:off x="-1" y="0"/>
                    <a:ext cx="1270005" cy="1270005"/>
                  </a:xfrm>
                  <a:prstGeom prst="line">
                    <a:avLst/>
                  </a:prstGeom>
                  <a:solidFill>
                    <a:srgbClr val="FFD34A"/>
                  </a:solidFill>
                  <a:ln w="12700" cap="flat">
                    <a:noFill/>
                    <a:miter lim="400000"/>
                  </a:ln>
                  <a:effectLst/>
                </p:spPr>
                <p:txBody>
                  <a:bodyPr wrap="square" lIns="45718" tIns="45718" rIns="45718" bIns="45718" numCol="1" anchor="t">
                    <a:noAutofit/>
                  </a:bodyPr>
                  <a:lstStyle/>
                  <a:p>
                    <a:endParaRPr/>
                  </a:p>
                </p:txBody>
              </p:sp>
              <p:sp>
                <p:nvSpPr>
                  <p:cNvPr id="629" name="Text"/>
                  <p:cNvSpPr txBox="1"/>
                  <p:nvPr/>
                </p:nvSpPr>
                <p:spPr>
                  <a:xfrm>
                    <a:off x="0" y="0"/>
                    <a:ext cx="309092" cy="43180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lvl1pPr>
                      <a:defRPr sz="2800">
                        <a:solidFill>
                          <a:schemeClr val="accent2"/>
                        </a:solidFill>
                      </a:defRPr>
                    </a:lvl1pPr>
                  </a:lstStyle>
                  <a:p>
                    <a:r>
                      <a:t>   </a:t>
                    </a:r>
                  </a:p>
                </p:txBody>
              </p:sp>
            </p:grpSp>
            <p:grpSp>
              <p:nvGrpSpPr>
                <p:cNvPr id="633" name="Rectangle 63"/>
                <p:cNvGrpSpPr/>
                <p:nvPr/>
              </p:nvGrpSpPr>
              <p:grpSpPr>
                <a:xfrm>
                  <a:off x="249198" y="-1"/>
                  <a:ext cx="1270004" cy="1270004"/>
                  <a:chOff x="0" y="0"/>
                  <a:chExt cx="1270003" cy="1270004"/>
                </a:xfrm>
              </p:grpSpPr>
              <p:sp>
                <p:nvSpPr>
                  <p:cNvPr id="631" name="Line"/>
                  <p:cNvSpPr/>
                  <p:nvPr/>
                </p:nvSpPr>
                <p:spPr>
                  <a:xfrm>
                    <a:off x="-1" y="0"/>
                    <a:ext cx="1270005" cy="1270005"/>
                  </a:xfrm>
                  <a:prstGeom prst="line">
                    <a:avLst/>
                  </a:prstGeom>
                  <a:solidFill>
                    <a:srgbClr val="FFD34A"/>
                  </a:solidFill>
                  <a:ln w="12700" cap="flat">
                    <a:noFill/>
                    <a:miter lim="400000"/>
                  </a:ln>
                  <a:effectLst/>
                </p:spPr>
                <p:txBody>
                  <a:bodyPr wrap="square" lIns="45718" tIns="45718" rIns="45718" bIns="45718" numCol="1" anchor="t">
                    <a:noAutofit/>
                  </a:bodyPr>
                  <a:lstStyle/>
                  <a:p>
                    <a:endParaRPr/>
                  </a:p>
                </p:txBody>
              </p:sp>
              <p:sp>
                <p:nvSpPr>
                  <p:cNvPr id="632" name="يسوع"/>
                  <p:cNvSpPr txBox="1"/>
                  <p:nvPr/>
                </p:nvSpPr>
                <p:spPr>
                  <a:xfrm>
                    <a:off x="0" y="0"/>
                    <a:ext cx="657585" cy="40345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lvl1pPr rtl="1">
                      <a:defRPr sz="2900" b="0">
                        <a:solidFill>
                          <a:schemeClr val="accent2"/>
                        </a:solidFill>
                        <a:latin typeface="Times New Roman"/>
                        <a:ea typeface="Times New Roman"/>
                        <a:cs typeface="Times New Roman"/>
                        <a:sym typeface="Times New Roman"/>
                      </a:defRPr>
                    </a:lvl1pPr>
                  </a:lstStyle>
                  <a:p>
                    <a:r>
                      <a:t>يسوع</a:t>
                    </a:r>
                  </a:p>
                </p:txBody>
              </p:sp>
            </p:grpSp>
          </p:grpSp>
          <p:sp>
            <p:nvSpPr>
              <p:cNvPr id="635" name="Line 64"/>
              <p:cNvSpPr/>
              <p:nvPr/>
            </p:nvSpPr>
            <p:spPr>
              <a:xfrm>
                <a:off x="0" y="484014"/>
                <a:ext cx="1590" cy="872822"/>
              </a:xfrm>
              <a:prstGeom prst="line">
                <a:avLst/>
              </a:prstGeom>
              <a:noFill/>
              <a:ln w="31750" cap="flat">
                <a:solidFill>
                  <a:srgbClr val="1A0004"/>
                </a:solidFill>
                <a:prstDash val="solid"/>
                <a:round/>
              </a:ln>
              <a:effectLst/>
            </p:spPr>
            <p:txBody>
              <a:bodyPr wrap="square" lIns="45718" tIns="45718" rIns="45718" bIns="45718" numCol="1" anchor="t">
                <a:noAutofit/>
              </a:bodyPr>
              <a:lstStyle/>
              <a:p>
                <a:endParaRPr/>
              </a:p>
            </p:txBody>
          </p:sp>
          <p:sp>
            <p:nvSpPr>
              <p:cNvPr id="636" name="Line 65"/>
              <p:cNvSpPr/>
              <p:nvPr/>
            </p:nvSpPr>
            <p:spPr>
              <a:xfrm>
                <a:off x="1582737" y="579230"/>
                <a:ext cx="865191" cy="3179"/>
              </a:xfrm>
              <a:prstGeom prst="line">
                <a:avLst/>
              </a:prstGeom>
              <a:noFill/>
              <a:ln w="31750" cap="flat">
                <a:solidFill>
                  <a:srgbClr val="1A0004"/>
                </a:solidFill>
                <a:prstDash val="solid"/>
                <a:round/>
              </a:ln>
              <a:effectLst/>
            </p:spPr>
            <p:txBody>
              <a:bodyPr wrap="square" lIns="45718" tIns="45718" rIns="45718" bIns="45718" numCol="1" anchor="t">
                <a:noAutofit/>
              </a:bodyPr>
              <a:lstStyle/>
              <a:p>
                <a:endParaRPr/>
              </a:p>
            </p:txBody>
          </p:sp>
        </p:grpSp>
      </p:grpSp>
      <p:grpSp>
        <p:nvGrpSpPr>
          <p:cNvPr id="641" name="Group"/>
          <p:cNvGrpSpPr/>
          <p:nvPr/>
        </p:nvGrpSpPr>
        <p:grpSpPr>
          <a:xfrm>
            <a:off x="1155698" y="2076448"/>
            <a:ext cx="1943257" cy="2841859"/>
            <a:chOff x="0" y="0"/>
            <a:chExt cx="1943255" cy="2841858"/>
          </a:xfrm>
        </p:grpSpPr>
        <p:sp>
          <p:nvSpPr>
            <p:cNvPr id="639" name="Line 67"/>
            <p:cNvSpPr txBox="1"/>
            <p:nvPr/>
          </p:nvSpPr>
          <p:spPr>
            <a:xfrm>
              <a:off x="257192" y="1128557"/>
              <a:ext cx="1686064" cy="1713301"/>
            </a:xfrm>
            <a:prstGeom prst="rect">
              <a:avLst/>
            </a:prstGeom>
            <a:noFill/>
            <a:ln w="12700" cap="flat">
              <a:noFill/>
              <a:miter lim="400000"/>
            </a:ln>
            <a:effectLst>
              <a:outerShdw blurRad="63500" dist="81319" dir="3080411"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p>
              <a:pPr algn="ctr" rtl="1">
                <a:defRPr sz="2800">
                  <a:solidFill>
                    <a:srgbClr val="FAFD00"/>
                  </a:solidFill>
                  <a:latin typeface="Comic Sans MS"/>
                  <a:ea typeface="Comic Sans MS"/>
                  <a:cs typeface="Comic Sans MS"/>
                  <a:sym typeface="Comic Sans MS"/>
                </a:defRPr>
              </a:pPr>
              <a:r>
                <a:t>ذروة </a:t>
              </a:r>
            </a:p>
            <a:p>
              <a:pPr algn="ctr" rtl="1">
                <a:defRPr sz="2800">
                  <a:solidFill>
                    <a:srgbClr val="FAFD00"/>
                  </a:solidFill>
                  <a:latin typeface="Comic Sans MS"/>
                  <a:ea typeface="Comic Sans MS"/>
                  <a:cs typeface="Comic Sans MS"/>
                  <a:sym typeface="Comic Sans MS"/>
                </a:defRPr>
              </a:pPr>
              <a:r>
                <a:t>برنامج الله</a:t>
              </a:r>
            </a:p>
            <a:p>
              <a:pPr algn="ctr" rtl="1">
                <a:defRPr sz="2800">
                  <a:solidFill>
                    <a:srgbClr val="FAFD00"/>
                  </a:solidFill>
                  <a:latin typeface="Comic Sans MS"/>
                  <a:ea typeface="Comic Sans MS"/>
                  <a:cs typeface="Comic Sans MS"/>
                  <a:sym typeface="Comic Sans MS"/>
                </a:defRPr>
              </a:pPr>
              <a:r>
                <a:t> الجديد!</a:t>
              </a:r>
            </a:p>
          </p:txBody>
        </p:sp>
        <p:sp>
          <p:nvSpPr>
            <p:cNvPr id="640" name="AutoShape 68"/>
            <p:cNvSpPr/>
            <p:nvPr/>
          </p:nvSpPr>
          <p:spPr>
            <a:xfrm>
              <a:off x="-1" y="-1"/>
              <a:ext cx="1167655" cy="971422"/>
            </a:xfrm>
            <a:prstGeom prst="star16">
              <a:avLst>
                <a:gd name="adj" fmla="val 37500"/>
              </a:avLst>
            </a:prstGeom>
            <a:gradFill flip="none" rotWithShape="1">
              <a:gsLst>
                <a:gs pos="0">
                  <a:srgbClr val="FFD34A"/>
                </a:gs>
                <a:gs pos="100000">
                  <a:srgbClr val="997F2C"/>
                </a:gs>
              </a:gsLst>
              <a:path path="circle">
                <a:fillToRect l="37721" t="-19636" r="62278" b="119636"/>
              </a:path>
            </a:gradFill>
            <a:ln w="50800" cap="flat">
              <a:solidFill>
                <a:schemeClr val="accent2"/>
              </a:solidFill>
              <a:prstDash val="solid"/>
              <a:miter lim="800000"/>
            </a:ln>
            <a:effectLst>
              <a:outerShdw blurRad="63500" dist="81319" dir="3080411"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grpSp>
      <p:grpSp>
        <p:nvGrpSpPr>
          <p:cNvPr id="644" name="Group"/>
          <p:cNvGrpSpPr/>
          <p:nvPr/>
        </p:nvGrpSpPr>
        <p:grpSpPr>
          <a:xfrm>
            <a:off x="6297612" y="793750"/>
            <a:ext cx="2039941" cy="1997075"/>
            <a:chOff x="0" y="0"/>
            <a:chExt cx="2039940" cy="1997075"/>
          </a:xfrm>
        </p:grpSpPr>
        <p:sp>
          <p:nvSpPr>
            <p:cNvPr id="642" name="Rectangle 70"/>
            <p:cNvSpPr/>
            <p:nvPr/>
          </p:nvSpPr>
          <p:spPr>
            <a:xfrm>
              <a:off x="177800" y="0"/>
              <a:ext cx="1862141" cy="1997075"/>
            </a:xfrm>
            <a:prstGeom prst="rect">
              <a:avLst/>
            </a:prstGeom>
            <a:gradFill flip="none" rotWithShape="1">
              <a:gsLst>
                <a:gs pos="0">
                  <a:srgbClr val="030F30"/>
                </a:gs>
                <a:gs pos="50000">
                  <a:schemeClr val="accent1"/>
                </a:gs>
                <a:gs pos="100000">
                  <a:srgbClr val="030F30"/>
                </a:gs>
              </a:gsLst>
              <a:lin ang="16200000" scaled="0"/>
            </a:gradFill>
            <a:ln w="50800" cap="flat">
              <a:solidFill>
                <a:schemeClr val="accent2"/>
              </a:solidFill>
              <a:prstDash val="solid"/>
              <a:miter lim="800000"/>
            </a:ln>
            <a:effectLst>
              <a:outerShdw blurRad="63500" dist="89802" dir="2700000"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643" name="AutoShape 71"/>
            <p:cNvSpPr txBox="1"/>
            <p:nvPr/>
          </p:nvSpPr>
          <p:spPr>
            <a:xfrm>
              <a:off x="0" y="95247"/>
              <a:ext cx="1973267" cy="1567077"/>
            </a:xfrm>
            <a:prstGeom prst="rect">
              <a:avLst/>
            </a:prstGeom>
            <a:noFill/>
            <a:ln w="12700" cap="flat">
              <a:noFill/>
              <a:miter lim="400000"/>
            </a:ln>
            <a:effectLst>
              <a:outerShdw blurRad="63500" dist="57501" dir="3723739"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4450" tIns="44450" rIns="44450" bIns="44450" numCol="1" anchor="t">
              <a:spAutoFit/>
            </a:bodyPr>
            <a:lstStyle/>
            <a:p>
              <a:pPr algn="ctr" rtl="1">
                <a:defRPr sz="2800" i="1">
                  <a:solidFill>
                    <a:srgbClr val="FAFD00"/>
                  </a:solidFill>
                  <a:latin typeface="+mn-lt"/>
                  <a:ea typeface="+mn-ea"/>
                  <a:cs typeface="+mn-cs"/>
                  <a:sym typeface="Times Roman"/>
                </a:defRPr>
              </a:pPr>
              <a:r>
                <a:t>“ في ملء الزمان …”</a:t>
              </a:r>
            </a:p>
            <a:p>
              <a:pPr algn="ctr" rtl="1">
                <a:defRPr sz="2800" i="1">
                  <a:solidFill>
                    <a:srgbClr val="FAFD00"/>
                  </a:solidFill>
                  <a:latin typeface="+mn-lt"/>
                  <a:ea typeface="+mn-ea"/>
                  <a:cs typeface="+mn-cs"/>
                  <a:sym typeface="Times Roman"/>
                </a:defRPr>
              </a:pPr>
              <a:r>
                <a:t>غل ٤:٤</a:t>
              </a:r>
            </a:p>
          </p:txBody>
        </p:sp>
      </p:grpSp>
      <p:grpSp>
        <p:nvGrpSpPr>
          <p:cNvPr id="648" name="Group"/>
          <p:cNvGrpSpPr/>
          <p:nvPr/>
        </p:nvGrpSpPr>
        <p:grpSpPr>
          <a:xfrm>
            <a:off x="4143375" y="3898900"/>
            <a:ext cx="3111500" cy="1930400"/>
            <a:chOff x="0" y="0"/>
            <a:chExt cx="3111500" cy="1930400"/>
          </a:xfrm>
        </p:grpSpPr>
        <p:sp>
          <p:nvSpPr>
            <p:cNvPr id="645" name="AutoShape 73"/>
            <p:cNvSpPr/>
            <p:nvPr/>
          </p:nvSpPr>
          <p:spPr>
            <a:xfrm>
              <a:off x="317499" y="279396"/>
              <a:ext cx="2463801" cy="1346207"/>
            </a:xfrm>
            <a:prstGeom prst="roundRect">
              <a:avLst>
                <a:gd name="adj" fmla="val 16667"/>
              </a:avLst>
            </a:prstGeom>
            <a:noFill/>
            <a:ln w="76200" cap="flat">
              <a:solidFill>
                <a:srgbClr val="5E87FC"/>
              </a:solidFill>
              <a:prstDash val="solid"/>
              <a:round/>
            </a:ln>
            <a:effectLst>
              <a:outerShdw blurRad="63500" dist="107762" dir="2700000"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646" name="AutoShape 74"/>
            <p:cNvSpPr/>
            <p:nvPr/>
          </p:nvSpPr>
          <p:spPr>
            <a:xfrm>
              <a:off x="126999" y="114299"/>
              <a:ext cx="2819401" cy="1638301"/>
            </a:xfrm>
            <a:prstGeom prst="roundRect">
              <a:avLst>
                <a:gd name="adj" fmla="val 16667"/>
              </a:avLst>
            </a:prstGeom>
            <a:noFill/>
            <a:ln w="76200" cap="flat">
              <a:solidFill>
                <a:srgbClr val="FFFFFF"/>
              </a:solidFill>
              <a:prstDash val="solid"/>
              <a:round/>
            </a:ln>
            <a:effectLst>
              <a:outerShdw blurRad="63500" dist="107762" dir="2700000"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647" name="AutoShape 75"/>
            <p:cNvSpPr/>
            <p:nvPr/>
          </p:nvSpPr>
          <p:spPr>
            <a:xfrm>
              <a:off x="0" y="0"/>
              <a:ext cx="3111500" cy="1930400"/>
            </a:xfrm>
            <a:prstGeom prst="roundRect">
              <a:avLst>
                <a:gd name="adj" fmla="val 16667"/>
              </a:avLst>
            </a:prstGeom>
            <a:noFill/>
            <a:ln w="76200" cap="flat">
              <a:solidFill>
                <a:srgbClr val="5E87FC"/>
              </a:solidFill>
              <a:prstDash val="solid"/>
              <a:round/>
            </a:ln>
            <a:effectLst>
              <a:outerShdw blurRad="63500" dist="107762" dir="2700000"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grpSp>
      <p:grpSp>
        <p:nvGrpSpPr>
          <p:cNvPr id="660" name="Group"/>
          <p:cNvGrpSpPr/>
          <p:nvPr/>
        </p:nvGrpSpPr>
        <p:grpSpPr>
          <a:xfrm>
            <a:off x="3165384" y="622822"/>
            <a:ext cx="3032294" cy="4888364"/>
            <a:chOff x="0" y="0"/>
            <a:chExt cx="3032292" cy="4888363"/>
          </a:xfrm>
        </p:grpSpPr>
        <p:sp>
          <p:nvSpPr>
            <p:cNvPr id="649" name="Rectangle 77"/>
            <p:cNvSpPr/>
            <p:nvPr/>
          </p:nvSpPr>
          <p:spPr>
            <a:xfrm>
              <a:off x="0" y="481458"/>
              <a:ext cx="3032293" cy="4406906"/>
            </a:xfrm>
            <a:prstGeom prst="rect">
              <a:avLst/>
            </a:prstGeom>
            <a:solidFill>
              <a:srgbClr val="FFD34A"/>
            </a:solidFill>
            <a:ln w="12700" cap="flat">
              <a:solidFill>
                <a:srgbClr val="CECECE"/>
              </a:solidFill>
              <a:prstDash val="solid"/>
              <a:miter lim="800000"/>
            </a:ln>
            <a:effectLst>
              <a:outerShdw blurRad="63500" dist="107762" dir="2700000"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650" name="AutoShape 78"/>
            <p:cNvSpPr/>
            <p:nvPr/>
          </p:nvSpPr>
          <p:spPr>
            <a:xfrm>
              <a:off x="88825" y="49657"/>
              <a:ext cx="1662054" cy="1054105"/>
            </a:xfrm>
            <a:prstGeom prst="roundRect">
              <a:avLst>
                <a:gd name="adj" fmla="val 12495"/>
              </a:avLst>
            </a:prstGeom>
            <a:solidFill>
              <a:srgbClr val="FFD34A"/>
            </a:solidFill>
            <a:ln w="12700" cap="flat">
              <a:solidFill>
                <a:srgbClr val="CECECE"/>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651" name="Rectangle 79"/>
            <p:cNvSpPr/>
            <p:nvPr/>
          </p:nvSpPr>
          <p:spPr>
            <a:xfrm>
              <a:off x="88825" y="463550"/>
              <a:ext cx="2042674" cy="1054104"/>
            </a:xfrm>
            <a:prstGeom prst="rect">
              <a:avLst/>
            </a:prstGeom>
            <a:solidFill>
              <a:srgbClr val="FFD34A"/>
            </a:solidFill>
            <a:ln w="12700" cap="flat">
              <a:solidFill>
                <a:srgbClr val="FFD34A"/>
              </a:solidFill>
              <a:prstDash val="solid"/>
              <a:miter lim="8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652" name="Line 80"/>
            <p:cNvSpPr/>
            <p:nvPr/>
          </p:nvSpPr>
          <p:spPr>
            <a:xfrm>
              <a:off x="298167" y="1770508"/>
              <a:ext cx="2461359" cy="4"/>
            </a:xfrm>
            <a:prstGeom prst="line">
              <a:avLst/>
            </a:prstGeom>
            <a:noFill/>
            <a:ln w="50800" cap="flat">
              <a:solidFill>
                <a:srgbClr val="1A0004"/>
              </a:solidFill>
              <a:prstDash val="solid"/>
              <a:round/>
            </a:ln>
            <a:effectLst/>
          </p:spPr>
          <p:txBody>
            <a:bodyPr wrap="square" lIns="45718" tIns="45718" rIns="45718" bIns="45718" numCol="1" anchor="t">
              <a:noAutofit/>
            </a:bodyPr>
            <a:lstStyle/>
            <a:p>
              <a:endParaRPr/>
            </a:p>
          </p:txBody>
        </p:sp>
        <p:sp>
          <p:nvSpPr>
            <p:cNvPr id="653" name="Line 81"/>
            <p:cNvSpPr/>
            <p:nvPr/>
          </p:nvSpPr>
          <p:spPr>
            <a:xfrm>
              <a:off x="298167" y="2227708"/>
              <a:ext cx="2461359" cy="4"/>
            </a:xfrm>
            <a:prstGeom prst="line">
              <a:avLst/>
            </a:prstGeom>
            <a:noFill/>
            <a:ln w="50800" cap="flat">
              <a:solidFill>
                <a:srgbClr val="1A0004"/>
              </a:solidFill>
              <a:prstDash val="solid"/>
              <a:round/>
            </a:ln>
            <a:effectLst/>
          </p:spPr>
          <p:txBody>
            <a:bodyPr wrap="square" lIns="45718" tIns="45718" rIns="45718" bIns="45718" numCol="1" anchor="t">
              <a:noAutofit/>
            </a:bodyPr>
            <a:lstStyle/>
            <a:p>
              <a:endParaRPr/>
            </a:p>
          </p:txBody>
        </p:sp>
        <p:sp>
          <p:nvSpPr>
            <p:cNvPr id="654" name="Line 82"/>
            <p:cNvSpPr/>
            <p:nvPr/>
          </p:nvSpPr>
          <p:spPr>
            <a:xfrm>
              <a:off x="298167" y="4056509"/>
              <a:ext cx="2461359" cy="4"/>
            </a:xfrm>
            <a:prstGeom prst="line">
              <a:avLst/>
            </a:prstGeom>
            <a:noFill/>
            <a:ln w="50800" cap="flat">
              <a:solidFill>
                <a:srgbClr val="1A0004"/>
              </a:solidFill>
              <a:prstDash val="solid"/>
              <a:round/>
            </a:ln>
            <a:effectLst/>
          </p:spPr>
          <p:txBody>
            <a:bodyPr wrap="square" lIns="45718" tIns="45718" rIns="45718" bIns="45718" numCol="1" anchor="t">
              <a:noAutofit/>
            </a:bodyPr>
            <a:lstStyle/>
            <a:p>
              <a:endParaRPr/>
            </a:p>
          </p:txBody>
        </p:sp>
        <p:sp>
          <p:nvSpPr>
            <p:cNvPr id="655" name="Line 83"/>
            <p:cNvSpPr/>
            <p:nvPr/>
          </p:nvSpPr>
          <p:spPr>
            <a:xfrm>
              <a:off x="298167" y="1313308"/>
              <a:ext cx="2461359" cy="4"/>
            </a:xfrm>
            <a:prstGeom prst="line">
              <a:avLst/>
            </a:prstGeom>
            <a:noFill/>
            <a:ln w="50800" cap="flat">
              <a:solidFill>
                <a:srgbClr val="1A0004"/>
              </a:solidFill>
              <a:prstDash val="solid"/>
              <a:round/>
            </a:ln>
            <a:effectLst/>
          </p:spPr>
          <p:txBody>
            <a:bodyPr wrap="square" lIns="45718" tIns="45718" rIns="45718" bIns="45718" numCol="1" anchor="t">
              <a:noAutofit/>
            </a:bodyPr>
            <a:lstStyle/>
            <a:p>
              <a:endParaRPr/>
            </a:p>
          </p:txBody>
        </p:sp>
        <p:sp>
          <p:nvSpPr>
            <p:cNvPr id="656" name="Line 84"/>
            <p:cNvSpPr/>
            <p:nvPr/>
          </p:nvSpPr>
          <p:spPr>
            <a:xfrm>
              <a:off x="298167" y="2684909"/>
              <a:ext cx="2461359" cy="4"/>
            </a:xfrm>
            <a:prstGeom prst="line">
              <a:avLst/>
            </a:prstGeom>
            <a:noFill/>
            <a:ln w="50800" cap="flat">
              <a:solidFill>
                <a:srgbClr val="1A0004"/>
              </a:solidFill>
              <a:prstDash val="solid"/>
              <a:round/>
            </a:ln>
            <a:effectLst/>
          </p:spPr>
          <p:txBody>
            <a:bodyPr wrap="square" lIns="45718" tIns="45718" rIns="45718" bIns="45718" numCol="1" anchor="t">
              <a:noAutofit/>
            </a:bodyPr>
            <a:lstStyle/>
            <a:p>
              <a:endParaRPr/>
            </a:p>
          </p:txBody>
        </p:sp>
        <p:sp>
          <p:nvSpPr>
            <p:cNvPr id="657" name="Line 85"/>
            <p:cNvSpPr/>
            <p:nvPr/>
          </p:nvSpPr>
          <p:spPr>
            <a:xfrm>
              <a:off x="298167" y="3599309"/>
              <a:ext cx="2461359" cy="4"/>
            </a:xfrm>
            <a:prstGeom prst="line">
              <a:avLst/>
            </a:prstGeom>
            <a:noFill/>
            <a:ln w="50800" cap="flat">
              <a:solidFill>
                <a:srgbClr val="1A0004"/>
              </a:solidFill>
              <a:prstDash val="solid"/>
              <a:round/>
            </a:ln>
            <a:effectLst/>
          </p:spPr>
          <p:txBody>
            <a:bodyPr wrap="square" lIns="45718" tIns="45718" rIns="45718" bIns="45718" numCol="1" anchor="t">
              <a:noAutofit/>
            </a:bodyPr>
            <a:lstStyle/>
            <a:p>
              <a:endParaRPr/>
            </a:p>
          </p:txBody>
        </p:sp>
        <p:sp>
          <p:nvSpPr>
            <p:cNvPr id="658" name="Line 86"/>
            <p:cNvSpPr/>
            <p:nvPr/>
          </p:nvSpPr>
          <p:spPr>
            <a:xfrm>
              <a:off x="298167" y="3142109"/>
              <a:ext cx="2461359" cy="4"/>
            </a:xfrm>
            <a:prstGeom prst="line">
              <a:avLst/>
            </a:prstGeom>
            <a:noFill/>
            <a:ln w="50800" cap="flat">
              <a:solidFill>
                <a:srgbClr val="1A0004"/>
              </a:solidFill>
              <a:prstDash val="solid"/>
              <a:round/>
            </a:ln>
            <a:effectLst/>
          </p:spPr>
          <p:txBody>
            <a:bodyPr wrap="square" lIns="45718" tIns="45718" rIns="45718" bIns="45718" numCol="1" anchor="t">
              <a:noAutofit/>
            </a:bodyPr>
            <a:lstStyle/>
            <a:p>
              <a:endParaRPr/>
            </a:p>
          </p:txBody>
        </p:sp>
        <p:sp>
          <p:nvSpPr>
            <p:cNvPr id="659" name="Text Box 87"/>
            <p:cNvSpPr/>
            <p:nvPr/>
          </p:nvSpPr>
          <p:spPr>
            <a:xfrm>
              <a:off x="335428" y="0"/>
              <a:ext cx="1270001" cy="1270000"/>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p>
              <a:pPr rtl="1">
                <a:defRPr sz="2800" b="0">
                  <a:solidFill>
                    <a:schemeClr val="accent1"/>
                  </a:solidFill>
                  <a:latin typeface="+mn-lt"/>
                  <a:ea typeface="+mn-ea"/>
                  <a:cs typeface="+mn-cs"/>
                  <a:sym typeface="Times Roman"/>
                </a:defRPr>
              </a:pPr>
              <a:r>
                <a:rPr dirty="0"/>
                <a:t>   </a:t>
              </a:r>
              <a:r>
                <a:rPr sz="3600" dirty="0" err="1">
                  <a:latin typeface="Times New Roman"/>
                  <a:ea typeface="Times New Roman"/>
                  <a:cs typeface="Times New Roman"/>
                  <a:sym typeface="Times New Roman"/>
                </a:rPr>
                <a:t>يسوع</a:t>
              </a:r>
              <a:endParaRPr sz="3600" dirty="0">
                <a:latin typeface="Times New Roman"/>
                <a:ea typeface="Times New Roman"/>
                <a:cs typeface="Times New Roman"/>
                <a:sym typeface="Times New Roman"/>
              </a:endParaRPr>
            </a:p>
          </p:txBody>
        </p:sp>
      </p:grpSp>
      <p:sp>
        <p:nvSpPr>
          <p:cNvPr id="661" name="AutoShape 88"/>
          <p:cNvSpPr/>
          <p:nvPr/>
        </p:nvSpPr>
        <p:spPr>
          <a:xfrm>
            <a:off x="8007350" y="3473450"/>
            <a:ext cx="730250" cy="495300"/>
          </a:xfrm>
          <a:prstGeom prst="roundRect">
            <a:avLst>
              <a:gd name="adj" fmla="val 16667"/>
            </a:avLst>
          </a:prstGeom>
          <a:solidFill>
            <a:srgbClr val="FFFF00"/>
          </a:solidFill>
          <a:ln w="38100">
            <a:solidFill>
              <a:srgbClr val="1A0004"/>
            </a:solidFill>
          </a:ln>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sp>
        <p:nvSpPr>
          <p:cNvPr id="662" name="Rectangle 89"/>
          <p:cNvSpPr/>
          <p:nvPr/>
        </p:nvSpPr>
        <p:spPr>
          <a:xfrm>
            <a:off x="8005760" y="3684587"/>
            <a:ext cx="952503" cy="984253"/>
          </a:xfrm>
          <a:prstGeom prst="rect">
            <a:avLst/>
          </a:prstGeom>
          <a:solidFill>
            <a:srgbClr val="FFFF00"/>
          </a:solidFill>
          <a:ln w="38100">
            <a:solidFill>
              <a:srgbClr val="000000"/>
            </a:solidFill>
            <a:miter/>
          </a:ln>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sp>
        <p:nvSpPr>
          <p:cNvPr id="663" name="Line 90"/>
          <p:cNvSpPr/>
          <p:nvPr/>
        </p:nvSpPr>
        <p:spPr>
          <a:xfrm>
            <a:off x="8037510" y="4062412"/>
            <a:ext cx="863603" cy="3"/>
          </a:xfrm>
          <a:prstGeom prst="line">
            <a:avLst/>
          </a:prstGeom>
          <a:ln w="12700">
            <a:solidFill>
              <a:srgbClr val="000000"/>
            </a:solidFill>
          </a:ln>
        </p:spPr>
        <p:txBody>
          <a:bodyPr lIns="45718" tIns="45718" rIns="45718" bIns="45718"/>
          <a:lstStyle/>
          <a:p>
            <a:endParaRPr/>
          </a:p>
        </p:txBody>
      </p:sp>
      <p:sp>
        <p:nvSpPr>
          <p:cNvPr id="664" name="Line 91"/>
          <p:cNvSpPr/>
          <p:nvPr/>
        </p:nvSpPr>
        <p:spPr>
          <a:xfrm>
            <a:off x="8043860" y="4202112"/>
            <a:ext cx="863603" cy="3"/>
          </a:xfrm>
          <a:prstGeom prst="line">
            <a:avLst/>
          </a:prstGeom>
          <a:ln w="12700">
            <a:solidFill>
              <a:srgbClr val="000000"/>
            </a:solidFill>
          </a:ln>
        </p:spPr>
        <p:txBody>
          <a:bodyPr lIns="45718" tIns="45718" rIns="45718" bIns="45718"/>
          <a:lstStyle/>
          <a:p>
            <a:endParaRPr/>
          </a:p>
        </p:txBody>
      </p:sp>
      <p:sp>
        <p:nvSpPr>
          <p:cNvPr id="665" name="Line 92"/>
          <p:cNvSpPr/>
          <p:nvPr/>
        </p:nvSpPr>
        <p:spPr>
          <a:xfrm>
            <a:off x="8056560" y="4341812"/>
            <a:ext cx="863603" cy="3"/>
          </a:xfrm>
          <a:prstGeom prst="line">
            <a:avLst/>
          </a:prstGeom>
          <a:ln w="12700">
            <a:solidFill>
              <a:srgbClr val="000000"/>
            </a:solidFill>
          </a:ln>
        </p:spPr>
        <p:txBody>
          <a:bodyPr lIns="45718" tIns="45718" rIns="45718" bIns="45718"/>
          <a:lstStyle/>
          <a:p>
            <a:endParaRPr/>
          </a:p>
        </p:txBody>
      </p:sp>
      <p:sp>
        <p:nvSpPr>
          <p:cNvPr id="666" name="Line 93"/>
          <p:cNvSpPr/>
          <p:nvPr/>
        </p:nvSpPr>
        <p:spPr>
          <a:xfrm>
            <a:off x="8056560" y="4494212"/>
            <a:ext cx="863603" cy="3"/>
          </a:xfrm>
          <a:prstGeom prst="line">
            <a:avLst/>
          </a:prstGeom>
          <a:ln w="12700">
            <a:solidFill>
              <a:srgbClr val="000000"/>
            </a:solidFill>
          </a:ln>
        </p:spPr>
        <p:txBody>
          <a:bodyPr lIns="45718" tIns="45718" rIns="45718" bIns="45718"/>
          <a:lstStyle/>
          <a:p>
            <a:endParaRPr/>
          </a:p>
        </p:txBody>
      </p:sp>
      <p:sp>
        <p:nvSpPr>
          <p:cNvPr id="667" name="Line 94"/>
          <p:cNvSpPr/>
          <p:nvPr/>
        </p:nvSpPr>
        <p:spPr>
          <a:xfrm>
            <a:off x="8043860" y="4633912"/>
            <a:ext cx="876303" cy="3"/>
          </a:xfrm>
          <a:prstGeom prst="line">
            <a:avLst/>
          </a:prstGeom>
          <a:ln w="12700">
            <a:solidFill>
              <a:srgbClr val="000000"/>
            </a:solidFill>
          </a:ln>
        </p:spPr>
        <p:txBody>
          <a:bodyPr lIns="45718" tIns="45718" rIns="45718" bIns="45718"/>
          <a:lstStyle/>
          <a:p>
            <a:endParaRPr/>
          </a:p>
        </p:txBody>
      </p:sp>
      <p:sp>
        <p:nvSpPr>
          <p:cNvPr id="668" name="Text Box 95"/>
          <p:cNvSpPr txBox="1"/>
          <p:nvPr/>
        </p:nvSpPr>
        <p:spPr>
          <a:xfrm>
            <a:off x="8078785" y="3428998"/>
            <a:ext cx="368450" cy="27292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a:spAutoFit/>
          </a:bodyPr>
          <a:lstStyle>
            <a:lvl1pPr rtl="1">
              <a:defRPr sz="1200" b="0">
                <a:solidFill>
                  <a:srgbClr val="000000"/>
                </a:solidFill>
                <a:latin typeface="Times New Roman"/>
                <a:ea typeface="Times New Roman"/>
                <a:cs typeface="Times New Roman"/>
                <a:sym typeface="Times New Roman"/>
              </a:defRPr>
            </a:lvl1pPr>
          </a:lstStyle>
          <a:p>
            <a:r>
              <a:t>يسوع</a:t>
            </a:r>
          </a:p>
        </p:txBody>
      </p:sp>
      <p:sp>
        <p:nvSpPr>
          <p:cNvPr id="669" name="Rectangle 96"/>
          <p:cNvSpPr/>
          <p:nvPr/>
        </p:nvSpPr>
        <p:spPr>
          <a:xfrm>
            <a:off x="8253410" y="3929062"/>
            <a:ext cx="609603" cy="114303"/>
          </a:xfrm>
          <a:prstGeom prst="rect">
            <a:avLst/>
          </a:prstGeom>
          <a:solidFill>
            <a:srgbClr val="FFFF00"/>
          </a:solidFill>
          <a:ln w="12700">
            <a:miter lim="400000"/>
          </a:ln>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sp>
        <p:nvSpPr>
          <p:cNvPr id="670" name="Line 97"/>
          <p:cNvSpPr/>
          <p:nvPr/>
        </p:nvSpPr>
        <p:spPr>
          <a:xfrm>
            <a:off x="8037510" y="3795712"/>
            <a:ext cx="863603" cy="3"/>
          </a:xfrm>
          <a:prstGeom prst="line">
            <a:avLst/>
          </a:prstGeom>
          <a:ln w="12700">
            <a:solidFill>
              <a:srgbClr val="000000"/>
            </a:solidFill>
          </a:ln>
        </p:spPr>
        <p:txBody>
          <a:bodyPr lIns="45718" tIns="45718" rIns="45718" bIns="45718"/>
          <a:lstStyle/>
          <a:p>
            <a:endParaRPr/>
          </a:p>
        </p:txBody>
      </p:sp>
      <p:sp>
        <p:nvSpPr>
          <p:cNvPr id="671" name="Line 98"/>
          <p:cNvSpPr/>
          <p:nvPr/>
        </p:nvSpPr>
        <p:spPr>
          <a:xfrm>
            <a:off x="8037510" y="3929062"/>
            <a:ext cx="863603" cy="3"/>
          </a:xfrm>
          <a:prstGeom prst="line">
            <a:avLst/>
          </a:prstGeom>
          <a:ln w="12700">
            <a:solidFill>
              <a:srgbClr val="000000"/>
            </a:solidFill>
          </a:ln>
        </p:spPr>
        <p:txBody>
          <a:bodyPr lIns="45718" tIns="45718" rIns="45718" bIns="45718"/>
          <a:lstStyle/>
          <a:p>
            <a:endParaRPr/>
          </a:p>
        </p:txBody>
      </p:sp>
      <p:sp>
        <p:nvSpPr>
          <p:cNvPr id="672" name="Rectangle 99"/>
          <p:cNvSpPr/>
          <p:nvPr/>
        </p:nvSpPr>
        <p:spPr>
          <a:xfrm>
            <a:off x="8026400" y="3648075"/>
            <a:ext cx="504825" cy="95250"/>
          </a:xfrm>
          <a:prstGeom prst="rect">
            <a:avLst/>
          </a:prstGeom>
          <a:solidFill>
            <a:srgbClr val="FFFF00"/>
          </a:solidFill>
          <a:ln w="12700">
            <a:miter lim="400000"/>
          </a:ln>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sp>
        <p:nvSpPr>
          <p:cNvPr id="673" name="Rectangle 100"/>
          <p:cNvSpPr/>
          <p:nvPr/>
        </p:nvSpPr>
        <p:spPr>
          <a:xfrm>
            <a:off x="8213725" y="3635375"/>
            <a:ext cx="504825" cy="95250"/>
          </a:xfrm>
          <a:prstGeom prst="rect">
            <a:avLst/>
          </a:prstGeom>
          <a:solidFill>
            <a:srgbClr val="FFFF00"/>
          </a:solidFill>
          <a:ln w="12700">
            <a:miter lim="400000"/>
          </a:ln>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sp>
        <p:nvSpPr>
          <p:cNvPr id="674" name="Text Box 101"/>
          <p:cNvSpPr txBox="1"/>
          <p:nvPr/>
        </p:nvSpPr>
        <p:spPr>
          <a:xfrm>
            <a:off x="8130177" y="6507481"/>
            <a:ext cx="259166" cy="2692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lvl1pPr algn="ctr">
              <a:defRPr sz="1000">
                <a:solidFill>
                  <a:srgbClr val="FFFFFF"/>
                </a:solidFill>
                <a:effectLst>
                  <a:outerShdw blurRad="12700" dist="25400" dir="2700000" rotWithShape="0">
                    <a:srgbClr val="000000"/>
                  </a:outerShdw>
                </a:effectLst>
                <a:latin typeface="Comic Sans MS"/>
                <a:ea typeface="Comic Sans MS"/>
                <a:cs typeface="Comic Sans MS"/>
                <a:sym typeface="Comic Sans MS"/>
              </a:defRPr>
            </a:lvl1pPr>
          </a:lstStyle>
          <a:p>
            <a:r>
              <a:t>01</a:t>
            </a:r>
          </a:p>
        </p:txBody>
      </p:sp>
      <p:sp>
        <p:nvSpPr>
          <p:cNvPr id="675" name="Text Box 102"/>
          <p:cNvSpPr txBox="1"/>
          <p:nvPr/>
        </p:nvSpPr>
        <p:spPr>
          <a:xfrm>
            <a:off x="7034417" y="6288516"/>
            <a:ext cx="1552160" cy="26425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lvl1pPr algn="ctr">
              <a:spcBef>
                <a:spcPts val="700"/>
              </a:spcBef>
              <a:defRPr sz="1200">
                <a:solidFill>
                  <a:srgbClr val="FFFFFF"/>
                </a:solidFill>
                <a:latin typeface="Arial"/>
                <a:ea typeface="Arial"/>
                <a:cs typeface="Arial"/>
                <a:sym typeface="Arial"/>
              </a:defRPr>
            </a:lvl1pPr>
          </a:lstStyle>
          <a:p>
            <a:r>
              <a:t>Handbook pg. 39-41</a:t>
            </a:r>
          </a:p>
        </p:txBody>
      </p:sp>
      <p:sp>
        <p:nvSpPr>
          <p:cNvPr id="676" name="Text Box 103"/>
          <p:cNvSpPr txBox="1"/>
          <p:nvPr/>
        </p:nvSpPr>
        <p:spPr>
          <a:xfrm>
            <a:off x="8639392" y="6410642"/>
            <a:ext cx="228160" cy="3835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lvl1pPr algn="ctr">
              <a:spcBef>
                <a:spcPts val="900"/>
              </a:spcBef>
              <a:defRPr sz="1600">
                <a:solidFill>
                  <a:srgbClr val="FFFFFF"/>
                </a:solidFill>
                <a:latin typeface="Comic Sans MS"/>
                <a:ea typeface="Comic Sans MS"/>
                <a:cs typeface="Comic Sans MS"/>
                <a:sym typeface="Comic Sans MS"/>
              </a:defRPr>
            </a:lvl1pPr>
          </a:lstStyle>
          <a:p>
            <a:r>
              <a:t>3</a:t>
            </a: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a14="http://schemas.microsoft.com/office/drawing/2010/main" xmlns:m="http://schemas.openxmlformats.org/officeDocument/2006/math"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1" nodeType="clickEffect">
                                  <p:stCondLst>
                                    <p:cond delay="0"/>
                                  </p:stCondLst>
                                  <p:iterate>
                                    <p:tmAbs val="0"/>
                                  </p:iterate>
                                  <p:childTnLst>
                                    <p:set>
                                      <p:cBhvr>
                                        <p:cTn id="6" fill="hold"/>
                                        <p:tgtEl>
                                          <p:spTgt spid="571"/>
                                        </p:tgtEl>
                                        <p:attrNameLst>
                                          <p:attrName>style.visibility</p:attrName>
                                        </p:attrNameLst>
                                      </p:cBhvr>
                                      <p:to>
                                        <p:strVal val="visible"/>
                                      </p:to>
                                    </p:set>
                                    <p:animEffect transition="in" filter="wipe(left)">
                                      <p:cBhvr>
                                        <p:cTn id="7" dur="1000"/>
                                        <p:tgtEl>
                                          <p:spTgt spid="571"/>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32" fill="hold" grpId="2" nodeType="clickEffect">
                                  <p:stCondLst>
                                    <p:cond delay="0"/>
                                  </p:stCondLst>
                                  <p:iterate>
                                    <p:tmAbs val="0"/>
                                  </p:iterate>
                                  <p:childTnLst>
                                    <p:set>
                                      <p:cBhvr>
                                        <p:cTn id="11" fill="hold"/>
                                        <p:tgtEl>
                                          <p:spTgt spid="638"/>
                                        </p:tgtEl>
                                        <p:attrNameLst>
                                          <p:attrName>style.visibility</p:attrName>
                                        </p:attrNameLst>
                                      </p:cBhvr>
                                      <p:to>
                                        <p:strVal val="visible"/>
                                      </p:to>
                                    </p:set>
                                    <p:anim calcmode="lin" valueType="num">
                                      <p:cBhvr>
                                        <p:cTn id="12" dur="1000" fill="hold"/>
                                        <p:tgtEl>
                                          <p:spTgt spid="638"/>
                                        </p:tgtEl>
                                        <p:attrNameLst>
                                          <p:attrName>ppt_w</p:attrName>
                                        </p:attrNameLst>
                                      </p:cBhvr>
                                      <p:tavLst>
                                        <p:tav tm="0">
                                          <p:val>
                                            <p:strVal val="4*#ppt_w"/>
                                          </p:val>
                                        </p:tav>
                                        <p:tav tm="100000">
                                          <p:val>
                                            <p:strVal val="#ppt_w"/>
                                          </p:val>
                                        </p:tav>
                                      </p:tavLst>
                                    </p:anim>
                                    <p:anim calcmode="lin" valueType="num">
                                      <p:cBhvr>
                                        <p:cTn id="13" dur="1000" fill="hold"/>
                                        <p:tgtEl>
                                          <p:spTgt spid="638"/>
                                        </p:tgtEl>
                                        <p:attrNameLst>
                                          <p:attrName>ppt_h</p:attrName>
                                        </p:attrNameLst>
                                      </p:cBhvr>
                                      <p:tavLst>
                                        <p:tav tm="0">
                                          <p:val>
                                            <p:strVal val="4*#ppt_h"/>
                                          </p:val>
                                        </p:tav>
                                        <p:tav tm="100000">
                                          <p:val>
                                            <p:strVal val="#ppt_h"/>
                                          </p:val>
                                        </p:tav>
                                      </p:tavLst>
                                    </p:anim>
                                  </p:childTnLst>
                                </p:cTn>
                              </p:par>
                            </p:childTnLst>
                          </p:cTn>
                        </p:par>
                        <p:par>
                          <p:cTn id="14" fill="hold">
                            <p:stCondLst>
                              <p:cond delay="1000"/>
                            </p:stCondLst>
                            <p:childTnLst>
                              <p:par>
                                <p:cTn id="15" presetID="23" presetClass="entr" presetSubtype="16" fill="hold" grpId="3" nodeType="afterEffect">
                                  <p:stCondLst>
                                    <p:cond delay="0"/>
                                  </p:stCondLst>
                                  <p:iterate>
                                    <p:tmAbs val="0"/>
                                  </p:iterate>
                                  <p:childTnLst>
                                    <p:set>
                                      <p:cBhvr>
                                        <p:cTn id="16" fill="hold"/>
                                        <p:tgtEl>
                                          <p:spTgt spid="644"/>
                                        </p:tgtEl>
                                        <p:attrNameLst>
                                          <p:attrName>style.visibility</p:attrName>
                                        </p:attrNameLst>
                                      </p:cBhvr>
                                      <p:to>
                                        <p:strVal val="visible"/>
                                      </p:to>
                                    </p:set>
                                    <p:anim calcmode="lin" valueType="num">
                                      <p:cBhvr>
                                        <p:cTn id="17" dur="1000" fill="hold"/>
                                        <p:tgtEl>
                                          <p:spTgt spid="644"/>
                                        </p:tgtEl>
                                        <p:attrNameLst>
                                          <p:attrName>ppt_w</p:attrName>
                                        </p:attrNameLst>
                                      </p:cBhvr>
                                      <p:tavLst>
                                        <p:tav tm="0">
                                          <p:val>
                                            <p:fltVal val="0"/>
                                          </p:val>
                                        </p:tav>
                                        <p:tav tm="100000">
                                          <p:val>
                                            <p:strVal val="#ppt_w"/>
                                          </p:val>
                                        </p:tav>
                                      </p:tavLst>
                                    </p:anim>
                                    <p:anim calcmode="lin" valueType="num">
                                      <p:cBhvr>
                                        <p:cTn id="18" dur="1000" fill="hold"/>
                                        <p:tgtEl>
                                          <p:spTgt spid="644"/>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23" presetClass="entr" presetSubtype="16" fill="hold" grpId="4" nodeType="clickEffect">
                                  <p:stCondLst>
                                    <p:cond delay="0"/>
                                  </p:stCondLst>
                                  <p:iterate>
                                    <p:tmAbs val="0"/>
                                  </p:iterate>
                                  <p:childTnLst>
                                    <p:set>
                                      <p:cBhvr>
                                        <p:cTn id="22" fill="hold"/>
                                        <p:tgtEl>
                                          <p:spTgt spid="641"/>
                                        </p:tgtEl>
                                        <p:attrNameLst>
                                          <p:attrName>style.visibility</p:attrName>
                                        </p:attrNameLst>
                                      </p:cBhvr>
                                      <p:to>
                                        <p:strVal val="visible"/>
                                      </p:to>
                                    </p:set>
                                    <p:anim calcmode="lin" valueType="num">
                                      <p:cBhvr>
                                        <p:cTn id="23" dur="1000" fill="hold"/>
                                        <p:tgtEl>
                                          <p:spTgt spid="641"/>
                                        </p:tgtEl>
                                        <p:attrNameLst>
                                          <p:attrName>ppt_w</p:attrName>
                                        </p:attrNameLst>
                                      </p:cBhvr>
                                      <p:tavLst>
                                        <p:tav tm="0">
                                          <p:val>
                                            <p:fltVal val="0"/>
                                          </p:val>
                                        </p:tav>
                                        <p:tav tm="100000">
                                          <p:val>
                                            <p:strVal val="#ppt_w"/>
                                          </p:val>
                                        </p:tav>
                                      </p:tavLst>
                                    </p:anim>
                                    <p:anim calcmode="lin" valueType="num">
                                      <p:cBhvr>
                                        <p:cTn id="24" dur="1000" fill="hold"/>
                                        <p:tgtEl>
                                          <p:spTgt spid="641"/>
                                        </p:tgtEl>
                                        <p:attrNameLst>
                                          <p:attrName>ppt_h</p:attrName>
                                        </p:attrNameLst>
                                      </p:cBhvr>
                                      <p:tavLst>
                                        <p:tav tm="0">
                                          <p:val>
                                            <p:fltVal val="0"/>
                                          </p:val>
                                        </p:tav>
                                        <p:tav tm="100000">
                                          <p:val>
                                            <p:strVal val="#ppt_h"/>
                                          </p:val>
                                        </p:tav>
                                      </p:tavLst>
                                    </p:anim>
                                  </p:childTnLst>
                                </p:cTn>
                              </p:par>
                            </p:childTnLst>
                          </p:cTn>
                        </p:par>
                        <p:par>
                          <p:cTn id="25" fill="hold">
                            <p:stCondLst>
                              <p:cond delay="1000"/>
                            </p:stCondLst>
                            <p:childTnLst>
                              <p:par>
                                <p:cTn id="26" presetID="2" presetClass="entr" presetSubtype="4" fill="hold" grpId="5" nodeType="afterEffect">
                                  <p:stCondLst>
                                    <p:cond delay="0"/>
                                  </p:stCondLst>
                                  <p:iterate>
                                    <p:tmAbs val="0"/>
                                  </p:iterate>
                                  <p:childTnLst>
                                    <p:set>
                                      <p:cBhvr>
                                        <p:cTn id="27" fill="hold"/>
                                        <p:tgtEl>
                                          <p:spTgt spid="648"/>
                                        </p:tgtEl>
                                        <p:attrNameLst>
                                          <p:attrName>style.visibility</p:attrName>
                                        </p:attrNameLst>
                                      </p:cBhvr>
                                      <p:to>
                                        <p:strVal val="visible"/>
                                      </p:to>
                                    </p:set>
                                    <p:anim calcmode="lin" valueType="num">
                                      <p:cBhvr>
                                        <p:cTn id="28" dur="1000" fill="hold"/>
                                        <p:tgtEl>
                                          <p:spTgt spid="648"/>
                                        </p:tgtEl>
                                        <p:attrNameLst>
                                          <p:attrName>ppt_x</p:attrName>
                                        </p:attrNameLst>
                                      </p:cBhvr>
                                      <p:tavLst>
                                        <p:tav tm="0">
                                          <p:val>
                                            <p:strVal val="#ppt_x"/>
                                          </p:val>
                                        </p:tav>
                                        <p:tav tm="100000">
                                          <p:val>
                                            <p:strVal val="#ppt_x"/>
                                          </p:val>
                                        </p:tav>
                                      </p:tavLst>
                                    </p:anim>
                                    <p:anim calcmode="lin" valueType="num">
                                      <p:cBhvr>
                                        <p:cTn id="29" dur="1000" fill="hold"/>
                                        <p:tgtEl>
                                          <p:spTgt spid="648"/>
                                        </p:tgtEl>
                                        <p:attrNameLst>
                                          <p:attrName>ppt_y</p:attrName>
                                        </p:attrNameLst>
                                      </p:cBhvr>
                                      <p:tavLst>
                                        <p:tav tm="0">
                                          <p:val>
                                            <p:strVal val="1+#ppt_h/2"/>
                                          </p:val>
                                        </p:tav>
                                        <p:tav tm="100000">
                                          <p:val>
                                            <p:strVal val="#ppt_y"/>
                                          </p:val>
                                        </p:tav>
                                      </p:tavLst>
                                    </p:anim>
                                  </p:childTnLst>
                                </p:cTn>
                              </p:par>
                            </p:childTnLst>
                          </p:cTn>
                        </p:par>
                        <p:par>
                          <p:cTn id="30" fill="hold">
                            <p:stCondLst>
                              <p:cond delay="2000"/>
                            </p:stCondLst>
                            <p:childTnLst>
                              <p:par>
                                <p:cTn id="31" presetID="23" presetClass="entr" presetSubtype="16" fill="hold" grpId="6" nodeType="afterEffect">
                                  <p:stCondLst>
                                    <p:cond delay="0"/>
                                  </p:stCondLst>
                                  <p:iterate>
                                    <p:tmAbs val="0"/>
                                  </p:iterate>
                                  <p:childTnLst>
                                    <p:set>
                                      <p:cBhvr>
                                        <p:cTn id="32" fill="hold"/>
                                        <p:tgtEl>
                                          <p:spTgt spid="660"/>
                                        </p:tgtEl>
                                        <p:attrNameLst>
                                          <p:attrName>style.visibility</p:attrName>
                                        </p:attrNameLst>
                                      </p:cBhvr>
                                      <p:to>
                                        <p:strVal val="visible"/>
                                      </p:to>
                                    </p:set>
                                    <p:anim calcmode="lin" valueType="num">
                                      <p:cBhvr>
                                        <p:cTn id="33" dur="1000" fill="hold"/>
                                        <p:tgtEl>
                                          <p:spTgt spid="660"/>
                                        </p:tgtEl>
                                        <p:attrNameLst>
                                          <p:attrName>ppt_w</p:attrName>
                                        </p:attrNameLst>
                                      </p:cBhvr>
                                      <p:tavLst>
                                        <p:tav tm="0">
                                          <p:val>
                                            <p:fltVal val="0"/>
                                          </p:val>
                                        </p:tav>
                                        <p:tav tm="100000">
                                          <p:val>
                                            <p:strVal val="#ppt_w"/>
                                          </p:val>
                                        </p:tav>
                                      </p:tavLst>
                                    </p:anim>
                                    <p:anim calcmode="lin" valueType="num">
                                      <p:cBhvr>
                                        <p:cTn id="34" dur="1000" fill="hold"/>
                                        <p:tgtEl>
                                          <p:spTgt spid="66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1" grpId="1" animBg="1" advAuto="0"/>
      <p:bldP spid="638" grpId="2" animBg="1" advAuto="0"/>
      <p:bldP spid="641" grpId="4" animBg="1" advAuto="0"/>
      <p:bldP spid="644" grpId="3" animBg="1" advAuto="0"/>
      <p:bldP spid="648" grpId="5" animBg="1" advAuto="0"/>
      <p:bldP spid="660" grpId="6" animBg="1" advAuto="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1" name="Picture 1" descr="Picture 1"/>
          <p:cNvPicPr>
            <a:picLocks noChangeAspect="1"/>
          </p:cNvPicPr>
          <p:nvPr/>
        </p:nvPicPr>
        <p:blipFill>
          <a:blip r:embed="rId3"/>
          <a:stretch>
            <a:fillRect/>
          </a:stretch>
        </p:blipFill>
        <p:spPr>
          <a:xfrm>
            <a:off x="644525" y="600075"/>
            <a:ext cx="7900990" cy="5684838"/>
          </a:xfrm>
          <a:prstGeom prst="rect">
            <a:avLst/>
          </a:prstGeom>
          <a:ln w="12700">
            <a:miter lim="400000"/>
          </a:ln>
        </p:spPr>
      </p:pic>
      <p:sp>
        <p:nvSpPr>
          <p:cNvPr id="1492" name="Text Box 2"/>
          <p:cNvSpPr txBox="1"/>
          <p:nvPr/>
        </p:nvSpPr>
        <p:spPr>
          <a:xfrm>
            <a:off x="8130177" y="6501129"/>
            <a:ext cx="259166" cy="2692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lvl1pPr algn="ctr">
              <a:defRPr sz="1000">
                <a:solidFill>
                  <a:srgbClr val="FFFFFF"/>
                </a:solidFill>
                <a:effectLst>
                  <a:outerShdw blurRad="12700" dist="25400" dir="2700000" rotWithShape="0">
                    <a:srgbClr val="000000"/>
                  </a:outerShdw>
                </a:effectLst>
                <a:latin typeface="Comic Sans MS"/>
                <a:ea typeface="Comic Sans MS"/>
                <a:cs typeface="Comic Sans MS"/>
                <a:sym typeface="Comic Sans MS"/>
              </a:defRPr>
            </a:lvl1pPr>
          </a:lstStyle>
          <a:p>
            <a:r>
              <a:t>28</a:t>
            </a:r>
          </a:p>
        </p:txBody>
      </p:sp>
      <p:sp>
        <p:nvSpPr>
          <p:cNvPr id="1493" name="Rectangle 3"/>
          <p:cNvSpPr/>
          <p:nvPr/>
        </p:nvSpPr>
        <p:spPr>
          <a:xfrm>
            <a:off x="630237" y="596900"/>
            <a:ext cx="7870826" cy="5651500"/>
          </a:xfrm>
          <a:prstGeom prst="rect">
            <a:avLst/>
          </a:prstGeom>
          <a:ln w="155575">
            <a:solidFill>
              <a:schemeClr val="accent2"/>
            </a:solidFill>
            <a:miter/>
          </a:ln>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grpSp>
        <p:nvGrpSpPr>
          <p:cNvPr id="1509" name="Group"/>
          <p:cNvGrpSpPr/>
          <p:nvPr/>
        </p:nvGrpSpPr>
        <p:grpSpPr>
          <a:xfrm>
            <a:off x="8005760" y="3427409"/>
            <a:ext cx="952504" cy="1241429"/>
            <a:chOff x="0" y="-1"/>
            <a:chExt cx="952503" cy="1241427"/>
          </a:xfrm>
        </p:grpSpPr>
        <p:sp>
          <p:nvSpPr>
            <p:cNvPr id="1494" name="Text Box 5"/>
            <p:cNvSpPr txBox="1"/>
            <p:nvPr/>
          </p:nvSpPr>
          <p:spPr>
            <a:xfrm>
              <a:off x="74609" y="-2"/>
              <a:ext cx="559024" cy="27292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a:defRPr sz="1200">
                  <a:solidFill>
                    <a:srgbClr val="000000"/>
                  </a:solidFill>
                  <a:latin typeface="Times New Roman"/>
                  <a:ea typeface="Times New Roman"/>
                  <a:cs typeface="Times New Roman"/>
                  <a:sym typeface="Times New Roman"/>
                </a:defRPr>
              </a:lvl1pPr>
            </a:lstStyle>
            <a:p>
              <a:r>
                <a:t>JESUS</a:t>
              </a:r>
            </a:p>
          </p:txBody>
        </p:sp>
        <p:sp>
          <p:nvSpPr>
            <p:cNvPr id="1495" name="AutoShape 6"/>
            <p:cNvSpPr/>
            <p:nvPr/>
          </p:nvSpPr>
          <p:spPr>
            <a:xfrm>
              <a:off x="1583" y="44449"/>
              <a:ext cx="730260" cy="495305"/>
            </a:xfrm>
            <a:prstGeom prst="roundRect">
              <a:avLst>
                <a:gd name="adj" fmla="val 16667"/>
              </a:avLst>
            </a:prstGeom>
            <a:solidFill>
              <a:srgbClr val="FFFF00"/>
            </a:solidFill>
            <a:ln w="38100" cap="flat">
              <a:solidFill>
                <a:srgbClr val="1A0004"/>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1496" name="Rectangle 7"/>
            <p:cNvSpPr/>
            <p:nvPr/>
          </p:nvSpPr>
          <p:spPr>
            <a:xfrm>
              <a:off x="0" y="255587"/>
              <a:ext cx="952504" cy="985840"/>
            </a:xfrm>
            <a:prstGeom prst="rect">
              <a:avLst/>
            </a:prstGeom>
            <a:solidFill>
              <a:srgbClr val="FFFF00"/>
            </a:solidFill>
            <a:ln w="38100" cap="flat">
              <a:solidFill>
                <a:srgbClr val="000000"/>
              </a:solidFill>
              <a:prstDash val="solid"/>
              <a:miter lim="8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1497" name="Line 8"/>
            <p:cNvSpPr/>
            <p:nvPr/>
          </p:nvSpPr>
          <p:spPr>
            <a:xfrm>
              <a:off x="31748" y="633412"/>
              <a:ext cx="863606"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1498" name="Line 9"/>
            <p:cNvSpPr/>
            <p:nvPr/>
          </p:nvSpPr>
          <p:spPr>
            <a:xfrm>
              <a:off x="38098" y="773112"/>
              <a:ext cx="863607"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1499" name="Line 10"/>
            <p:cNvSpPr/>
            <p:nvPr/>
          </p:nvSpPr>
          <p:spPr>
            <a:xfrm>
              <a:off x="50800" y="912812"/>
              <a:ext cx="863605"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1500" name="Line 11"/>
            <p:cNvSpPr/>
            <p:nvPr/>
          </p:nvSpPr>
          <p:spPr>
            <a:xfrm>
              <a:off x="50800" y="1065212"/>
              <a:ext cx="863605"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1501" name="Line 12"/>
            <p:cNvSpPr/>
            <p:nvPr/>
          </p:nvSpPr>
          <p:spPr>
            <a:xfrm>
              <a:off x="38100" y="1204913"/>
              <a:ext cx="876304"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1502" name="Text Box 13"/>
            <p:cNvSpPr txBox="1"/>
            <p:nvPr/>
          </p:nvSpPr>
          <p:spPr>
            <a:xfrm>
              <a:off x="74610" y="-2"/>
              <a:ext cx="386904" cy="27292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rtl="1">
                <a:defRPr sz="1200">
                  <a:solidFill>
                    <a:srgbClr val="000000"/>
                  </a:solidFill>
                  <a:latin typeface="Times New Roman"/>
                  <a:ea typeface="Times New Roman"/>
                  <a:cs typeface="Times New Roman"/>
                  <a:sym typeface="Times New Roman"/>
                </a:defRPr>
              </a:lvl1pPr>
            </a:lstStyle>
            <a:p>
              <a:r>
                <a:t>يسوع</a:t>
              </a:r>
            </a:p>
          </p:txBody>
        </p:sp>
        <p:sp>
          <p:nvSpPr>
            <p:cNvPr id="1503" name="Rectangle 14"/>
            <p:cNvSpPr/>
            <p:nvPr/>
          </p:nvSpPr>
          <p:spPr>
            <a:xfrm>
              <a:off x="247649" y="500061"/>
              <a:ext cx="609606" cy="114305"/>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1504" name="Line 15"/>
            <p:cNvSpPr/>
            <p:nvPr/>
          </p:nvSpPr>
          <p:spPr>
            <a:xfrm>
              <a:off x="31748" y="366711"/>
              <a:ext cx="863606"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1505" name="Line 16"/>
            <p:cNvSpPr/>
            <p:nvPr/>
          </p:nvSpPr>
          <p:spPr>
            <a:xfrm>
              <a:off x="31748" y="500061"/>
              <a:ext cx="863606"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1506" name="Rectangle 17"/>
            <p:cNvSpPr/>
            <p:nvPr/>
          </p:nvSpPr>
          <p:spPr>
            <a:xfrm>
              <a:off x="20636" y="219074"/>
              <a:ext cx="504830" cy="95253"/>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1507" name="Rectangle 18"/>
            <p:cNvSpPr/>
            <p:nvPr/>
          </p:nvSpPr>
          <p:spPr>
            <a:xfrm>
              <a:off x="207961" y="206374"/>
              <a:ext cx="504830" cy="95253"/>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1508" name="Text Box 19"/>
            <p:cNvSpPr txBox="1"/>
            <p:nvPr/>
          </p:nvSpPr>
          <p:spPr>
            <a:xfrm>
              <a:off x="269872" y="185736"/>
              <a:ext cx="348195" cy="23677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rtl="1">
                <a:defRPr sz="1000" i="1">
                  <a:solidFill>
                    <a:srgbClr val="000000"/>
                  </a:solidFill>
                  <a:effectLst>
                    <a:outerShdw blurRad="12700" dist="25400" dir="2700000" rotWithShape="0">
                      <a:srgbClr val="FFFFFF"/>
                    </a:outerShdw>
                  </a:effectLst>
                </a:defRPr>
              </a:lvl1pPr>
            </a:lstStyle>
            <a:p>
              <a:r>
                <a:t>حياة</a:t>
              </a:r>
            </a:p>
          </p:txBody>
        </p:sp>
      </p:grpSp>
      <p:sp>
        <p:nvSpPr>
          <p:cNvPr id="1510" name="Text Box 21"/>
          <p:cNvSpPr txBox="1"/>
          <p:nvPr/>
        </p:nvSpPr>
        <p:spPr>
          <a:xfrm>
            <a:off x="1090610" y="5014912"/>
            <a:ext cx="6300792" cy="522551"/>
          </a:xfrm>
          <a:prstGeom prst="rect">
            <a:avLst/>
          </a:prstGeom>
          <a:ln w="12700">
            <a:miter lim="400000"/>
          </a:ln>
          <a:effectLst>
            <a:outerShdw blurRad="63500" dist="53881"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rtl="1">
              <a:spcBef>
                <a:spcPts val="1400"/>
              </a:spcBef>
              <a:defRPr sz="2400">
                <a:solidFill>
                  <a:srgbClr val="FFFFFF"/>
                </a:solidFill>
                <a:latin typeface="Comic Sans MS"/>
                <a:ea typeface="Comic Sans MS"/>
                <a:cs typeface="Comic Sans MS"/>
                <a:sym typeface="Comic Sans MS"/>
              </a:defRPr>
            </a:lvl1pPr>
          </a:lstStyle>
          <a:p>
            <a:r>
              <a:t>سفر يسوع إلى أرضه:</a:t>
            </a:r>
          </a:p>
        </p:txBody>
      </p:sp>
      <p:sp>
        <p:nvSpPr>
          <p:cNvPr id="1511" name="Text Box 21"/>
          <p:cNvSpPr txBox="1"/>
          <p:nvPr/>
        </p:nvSpPr>
        <p:spPr>
          <a:xfrm>
            <a:off x="1243012" y="5495925"/>
            <a:ext cx="6300789" cy="522554"/>
          </a:xfrm>
          <a:prstGeom prst="rect">
            <a:avLst/>
          </a:prstGeom>
          <a:ln w="12700">
            <a:miter lim="400000"/>
          </a:ln>
          <a:effectLst>
            <a:outerShdw blurRad="63500" dist="53882" dir="2700000" rotWithShape="0">
              <a:srgbClr val="1A0004">
                <a:alpha val="74997"/>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rtl="1">
              <a:spcBef>
                <a:spcPts val="1400"/>
              </a:spcBef>
              <a:defRPr sz="2400" b="0">
                <a:solidFill>
                  <a:srgbClr val="FFFFFF"/>
                </a:solidFill>
                <a:latin typeface="Comic Sans MS"/>
                <a:ea typeface="Comic Sans MS"/>
                <a:cs typeface="Comic Sans MS"/>
                <a:sym typeface="Comic Sans MS"/>
              </a:defRPr>
            </a:lvl1pPr>
          </a:lstStyle>
          <a:p>
            <a:r>
              <a:t>شوارع كفرناحوم البازلتية</a:t>
            </a: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a14="http://schemas.microsoft.com/office/drawing/2010/main" xmlns:m="http://schemas.openxmlformats.org/officeDocument/2006/math"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 name="Rectangle 1"/>
          <p:cNvSpPr/>
          <p:nvPr/>
        </p:nvSpPr>
        <p:spPr>
          <a:xfrm>
            <a:off x="630237" y="596900"/>
            <a:ext cx="7870826" cy="5651500"/>
          </a:xfrm>
          <a:prstGeom prst="rect">
            <a:avLst/>
          </a:prstGeom>
          <a:ln w="155575">
            <a:solidFill>
              <a:schemeClr val="accent2"/>
            </a:solidFill>
            <a:miter/>
          </a:ln>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pic>
        <p:nvPicPr>
          <p:cNvPr id="1516" name="Picture 2" descr="Picture 2"/>
          <p:cNvPicPr>
            <a:picLocks noChangeAspect="1"/>
          </p:cNvPicPr>
          <p:nvPr/>
        </p:nvPicPr>
        <p:blipFill>
          <a:blip r:embed="rId3"/>
          <a:stretch>
            <a:fillRect/>
          </a:stretch>
        </p:blipFill>
        <p:spPr>
          <a:xfrm>
            <a:off x="625475" y="596900"/>
            <a:ext cx="7891465" cy="5641975"/>
          </a:xfrm>
          <a:prstGeom prst="rect">
            <a:avLst/>
          </a:prstGeom>
          <a:ln w="12700">
            <a:miter lim="400000"/>
          </a:ln>
        </p:spPr>
      </p:pic>
      <p:sp>
        <p:nvSpPr>
          <p:cNvPr id="1517" name="Text Box 5"/>
          <p:cNvSpPr txBox="1"/>
          <p:nvPr/>
        </p:nvSpPr>
        <p:spPr>
          <a:xfrm>
            <a:off x="8130177" y="6501129"/>
            <a:ext cx="259166" cy="2692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lvl1pPr algn="ctr">
              <a:defRPr sz="1000">
                <a:solidFill>
                  <a:srgbClr val="FFFFFF"/>
                </a:solidFill>
                <a:effectLst>
                  <a:outerShdw blurRad="12700" dist="25400" dir="2700000" rotWithShape="0">
                    <a:srgbClr val="000000"/>
                  </a:outerShdw>
                </a:effectLst>
                <a:latin typeface="Comic Sans MS"/>
                <a:ea typeface="Comic Sans MS"/>
                <a:cs typeface="Comic Sans MS"/>
                <a:sym typeface="Comic Sans MS"/>
              </a:defRPr>
            </a:lvl1pPr>
          </a:lstStyle>
          <a:p>
            <a:r>
              <a:t>29</a:t>
            </a:r>
          </a:p>
        </p:txBody>
      </p:sp>
      <p:grpSp>
        <p:nvGrpSpPr>
          <p:cNvPr id="1533" name="Group"/>
          <p:cNvGrpSpPr/>
          <p:nvPr/>
        </p:nvGrpSpPr>
        <p:grpSpPr>
          <a:xfrm>
            <a:off x="8005760" y="3427409"/>
            <a:ext cx="952504" cy="1241429"/>
            <a:chOff x="0" y="-1"/>
            <a:chExt cx="952503" cy="1241427"/>
          </a:xfrm>
        </p:grpSpPr>
        <p:sp>
          <p:nvSpPr>
            <p:cNvPr id="1518" name="Text Box 7"/>
            <p:cNvSpPr txBox="1"/>
            <p:nvPr/>
          </p:nvSpPr>
          <p:spPr>
            <a:xfrm>
              <a:off x="74609" y="-2"/>
              <a:ext cx="559024" cy="27292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a:defRPr sz="1200">
                  <a:solidFill>
                    <a:srgbClr val="000000"/>
                  </a:solidFill>
                  <a:latin typeface="Times New Roman"/>
                  <a:ea typeface="Times New Roman"/>
                  <a:cs typeface="Times New Roman"/>
                  <a:sym typeface="Times New Roman"/>
                </a:defRPr>
              </a:lvl1pPr>
            </a:lstStyle>
            <a:p>
              <a:r>
                <a:t>JESUS</a:t>
              </a:r>
            </a:p>
          </p:txBody>
        </p:sp>
        <p:sp>
          <p:nvSpPr>
            <p:cNvPr id="1519" name="AutoShape 8"/>
            <p:cNvSpPr/>
            <p:nvPr/>
          </p:nvSpPr>
          <p:spPr>
            <a:xfrm>
              <a:off x="1583" y="44449"/>
              <a:ext cx="730260" cy="495305"/>
            </a:xfrm>
            <a:prstGeom prst="roundRect">
              <a:avLst>
                <a:gd name="adj" fmla="val 16667"/>
              </a:avLst>
            </a:prstGeom>
            <a:solidFill>
              <a:srgbClr val="FFFF00"/>
            </a:solidFill>
            <a:ln w="38100" cap="flat">
              <a:solidFill>
                <a:srgbClr val="1A0004"/>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1520" name="Rectangle 9"/>
            <p:cNvSpPr/>
            <p:nvPr/>
          </p:nvSpPr>
          <p:spPr>
            <a:xfrm>
              <a:off x="0" y="255587"/>
              <a:ext cx="952504" cy="985840"/>
            </a:xfrm>
            <a:prstGeom prst="rect">
              <a:avLst/>
            </a:prstGeom>
            <a:solidFill>
              <a:srgbClr val="FFFF00"/>
            </a:solidFill>
            <a:ln w="38100" cap="flat">
              <a:solidFill>
                <a:srgbClr val="000000"/>
              </a:solidFill>
              <a:prstDash val="solid"/>
              <a:miter lim="8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1521" name="Line 10"/>
            <p:cNvSpPr/>
            <p:nvPr/>
          </p:nvSpPr>
          <p:spPr>
            <a:xfrm>
              <a:off x="31748" y="633412"/>
              <a:ext cx="863606"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1522" name="Line 11"/>
            <p:cNvSpPr/>
            <p:nvPr/>
          </p:nvSpPr>
          <p:spPr>
            <a:xfrm>
              <a:off x="38098" y="773112"/>
              <a:ext cx="863607"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1523" name="Line 12"/>
            <p:cNvSpPr/>
            <p:nvPr/>
          </p:nvSpPr>
          <p:spPr>
            <a:xfrm>
              <a:off x="50800" y="912812"/>
              <a:ext cx="863605"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1524" name="Line 13"/>
            <p:cNvSpPr/>
            <p:nvPr/>
          </p:nvSpPr>
          <p:spPr>
            <a:xfrm>
              <a:off x="50800" y="1065212"/>
              <a:ext cx="863605"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1525" name="Line 14"/>
            <p:cNvSpPr/>
            <p:nvPr/>
          </p:nvSpPr>
          <p:spPr>
            <a:xfrm>
              <a:off x="38100" y="1204913"/>
              <a:ext cx="876304"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1526" name="Text Box 15"/>
            <p:cNvSpPr txBox="1"/>
            <p:nvPr/>
          </p:nvSpPr>
          <p:spPr>
            <a:xfrm>
              <a:off x="74610" y="-2"/>
              <a:ext cx="386904" cy="27292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rtl="1">
                <a:defRPr sz="1200">
                  <a:solidFill>
                    <a:srgbClr val="000000"/>
                  </a:solidFill>
                  <a:latin typeface="Times New Roman"/>
                  <a:ea typeface="Times New Roman"/>
                  <a:cs typeface="Times New Roman"/>
                  <a:sym typeface="Times New Roman"/>
                </a:defRPr>
              </a:lvl1pPr>
            </a:lstStyle>
            <a:p>
              <a:r>
                <a:t>يسوع</a:t>
              </a:r>
            </a:p>
          </p:txBody>
        </p:sp>
        <p:sp>
          <p:nvSpPr>
            <p:cNvPr id="1527" name="Rectangle 16"/>
            <p:cNvSpPr/>
            <p:nvPr/>
          </p:nvSpPr>
          <p:spPr>
            <a:xfrm>
              <a:off x="247649" y="500061"/>
              <a:ext cx="609606" cy="114305"/>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1528" name="Line 17"/>
            <p:cNvSpPr/>
            <p:nvPr/>
          </p:nvSpPr>
          <p:spPr>
            <a:xfrm>
              <a:off x="31748" y="366711"/>
              <a:ext cx="863606"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1529" name="Line 18"/>
            <p:cNvSpPr/>
            <p:nvPr/>
          </p:nvSpPr>
          <p:spPr>
            <a:xfrm>
              <a:off x="31748" y="500061"/>
              <a:ext cx="863606"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1530" name="Rectangle 19"/>
            <p:cNvSpPr/>
            <p:nvPr/>
          </p:nvSpPr>
          <p:spPr>
            <a:xfrm>
              <a:off x="20636" y="219074"/>
              <a:ext cx="504830" cy="95253"/>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1531" name="Rectangle 20"/>
            <p:cNvSpPr/>
            <p:nvPr/>
          </p:nvSpPr>
          <p:spPr>
            <a:xfrm>
              <a:off x="207961" y="206374"/>
              <a:ext cx="504830" cy="95253"/>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1532" name="Text Box 21"/>
            <p:cNvSpPr txBox="1"/>
            <p:nvPr/>
          </p:nvSpPr>
          <p:spPr>
            <a:xfrm>
              <a:off x="269872" y="185736"/>
              <a:ext cx="348195" cy="23677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rtl="1">
                <a:defRPr sz="1000" i="1">
                  <a:solidFill>
                    <a:srgbClr val="000000"/>
                  </a:solidFill>
                  <a:effectLst>
                    <a:outerShdw blurRad="12700" dist="25400" dir="2700000" rotWithShape="0">
                      <a:srgbClr val="FFFFFF"/>
                    </a:outerShdw>
                  </a:effectLst>
                </a:defRPr>
              </a:lvl1pPr>
            </a:lstStyle>
            <a:p>
              <a:r>
                <a:t>حياة</a:t>
              </a:r>
            </a:p>
          </p:txBody>
        </p:sp>
      </p:grpSp>
      <p:sp>
        <p:nvSpPr>
          <p:cNvPr id="1534" name="Text Box 21"/>
          <p:cNvSpPr txBox="1"/>
          <p:nvPr/>
        </p:nvSpPr>
        <p:spPr>
          <a:xfrm>
            <a:off x="1090610" y="5014912"/>
            <a:ext cx="6300792" cy="522551"/>
          </a:xfrm>
          <a:prstGeom prst="rect">
            <a:avLst/>
          </a:prstGeom>
          <a:ln w="12700">
            <a:miter lim="400000"/>
          </a:ln>
          <a:effectLst>
            <a:outerShdw blurRad="63500" dist="53881"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rtl="1">
              <a:spcBef>
                <a:spcPts val="1400"/>
              </a:spcBef>
              <a:defRPr sz="2400">
                <a:solidFill>
                  <a:srgbClr val="FFFFFF"/>
                </a:solidFill>
                <a:latin typeface="Comic Sans MS"/>
                <a:ea typeface="Comic Sans MS"/>
                <a:cs typeface="Comic Sans MS"/>
                <a:sym typeface="Comic Sans MS"/>
              </a:defRPr>
            </a:lvl1pPr>
          </a:lstStyle>
          <a:p>
            <a:r>
              <a:t>سفر يسوع إلى أرضه:</a:t>
            </a:r>
          </a:p>
        </p:txBody>
      </p:sp>
      <p:sp>
        <p:nvSpPr>
          <p:cNvPr id="1535" name="Text Box 4"/>
          <p:cNvSpPr txBox="1"/>
          <p:nvPr/>
        </p:nvSpPr>
        <p:spPr>
          <a:xfrm>
            <a:off x="1243012" y="5495925"/>
            <a:ext cx="6300789" cy="522554"/>
          </a:xfrm>
          <a:prstGeom prst="rect">
            <a:avLst/>
          </a:prstGeom>
          <a:ln w="12700">
            <a:miter lim="400000"/>
          </a:ln>
          <a:effectLst>
            <a:outerShdw blurRad="63500" dist="53882" dir="2700000" rotWithShape="0">
              <a:srgbClr val="1A0004">
                <a:alpha val="74997"/>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rtl="1">
              <a:spcBef>
                <a:spcPts val="1400"/>
              </a:spcBef>
              <a:defRPr sz="2400" b="0">
                <a:solidFill>
                  <a:srgbClr val="FFFFFF"/>
                </a:solidFill>
                <a:latin typeface="Comic Sans MS"/>
                <a:ea typeface="Comic Sans MS"/>
                <a:cs typeface="Comic Sans MS"/>
                <a:sym typeface="Comic Sans MS"/>
              </a:defRPr>
            </a:lvl1pPr>
          </a:lstStyle>
          <a:p>
            <a:r>
              <a:t>حماية بيت بطرس في كفرناحوم</a:t>
            </a: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a14="http://schemas.microsoft.com/office/drawing/2010/main" xmlns:m="http://schemas.openxmlformats.org/officeDocument/2006/math"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9" name="Rectangle 1"/>
          <p:cNvSpPr/>
          <p:nvPr/>
        </p:nvSpPr>
        <p:spPr>
          <a:xfrm>
            <a:off x="630237" y="596900"/>
            <a:ext cx="7870826" cy="5651500"/>
          </a:xfrm>
          <a:prstGeom prst="rect">
            <a:avLst/>
          </a:prstGeom>
          <a:ln w="155575">
            <a:solidFill>
              <a:schemeClr val="accent2"/>
            </a:solidFill>
            <a:miter/>
          </a:ln>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pic>
        <p:nvPicPr>
          <p:cNvPr id="1540" name="Picture 2" descr="Picture 2"/>
          <p:cNvPicPr>
            <a:picLocks noChangeAspect="1"/>
          </p:cNvPicPr>
          <p:nvPr/>
        </p:nvPicPr>
        <p:blipFill>
          <a:blip r:embed="rId3"/>
          <a:stretch>
            <a:fillRect/>
          </a:stretch>
        </p:blipFill>
        <p:spPr>
          <a:xfrm>
            <a:off x="604837" y="558800"/>
            <a:ext cx="7927976" cy="5711825"/>
          </a:xfrm>
          <a:prstGeom prst="rect">
            <a:avLst/>
          </a:prstGeom>
          <a:ln w="12700">
            <a:miter lim="400000"/>
          </a:ln>
        </p:spPr>
      </p:pic>
      <p:sp>
        <p:nvSpPr>
          <p:cNvPr id="1541" name="Text Box 5"/>
          <p:cNvSpPr txBox="1"/>
          <p:nvPr/>
        </p:nvSpPr>
        <p:spPr>
          <a:xfrm>
            <a:off x="8130177" y="6501129"/>
            <a:ext cx="259166" cy="2692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lvl1pPr algn="ctr">
              <a:defRPr sz="1000">
                <a:solidFill>
                  <a:srgbClr val="FFFFFF"/>
                </a:solidFill>
                <a:effectLst>
                  <a:outerShdw blurRad="12700" dist="25400" dir="2700000" rotWithShape="0">
                    <a:srgbClr val="000000"/>
                  </a:outerShdw>
                </a:effectLst>
                <a:latin typeface="Comic Sans MS"/>
                <a:ea typeface="Comic Sans MS"/>
                <a:cs typeface="Comic Sans MS"/>
                <a:sym typeface="Comic Sans MS"/>
              </a:defRPr>
            </a:lvl1pPr>
          </a:lstStyle>
          <a:p>
            <a:r>
              <a:t>30</a:t>
            </a:r>
          </a:p>
        </p:txBody>
      </p:sp>
      <p:grpSp>
        <p:nvGrpSpPr>
          <p:cNvPr id="1557" name="Group"/>
          <p:cNvGrpSpPr/>
          <p:nvPr/>
        </p:nvGrpSpPr>
        <p:grpSpPr>
          <a:xfrm>
            <a:off x="8005760" y="3427409"/>
            <a:ext cx="952504" cy="1241429"/>
            <a:chOff x="0" y="-1"/>
            <a:chExt cx="952503" cy="1241427"/>
          </a:xfrm>
        </p:grpSpPr>
        <p:sp>
          <p:nvSpPr>
            <p:cNvPr id="1542" name="Text Box 7"/>
            <p:cNvSpPr txBox="1"/>
            <p:nvPr/>
          </p:nvSpPr>
          <p:spPr>
            <a:xfrm>
              <a:off x="74609" y="-2"/>
              <a:ext cx="559024" cy="27292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a:defRPr sz="1200">
                  <a:solidFill>
                    <a:srgbClr val="000000"/>
                  </a:solidFill>
                  <a:latin typeface="Times New Roman"/>
                  <a:ea typeface="Times New Roman"/>
                  <a:cs typeface="Times New Roman"/>
                  <a:sym typeface="Times New Roman"/>
                </a:defRPr>
              </a:lvl1pPr>
            </a:lstStyle>
            <a:p>
              <a:r>
                <a:t>JESUS</a:t>
              </a:r>
            </a:p>
          </p:txBody>
        </p:sp>
        <p:sp>
          <p:nvSpPr>
            <p:cNvPr id="1543" name="AutoShape 8"/>
            <p:cNvSpPr/>
            <p:nvPr/>
          </p:nvSpPr>
          <p:spPr>
            <a:xfrm>
              <a:off x="1583" y="44449"/>
              <a:ext cx="730260" cy="495305"/>
            </a:xfrm>
            <a:prstGeom prst="roundRect">
              <a:avLst>
                <a:gd name="adj" fmla="val 16667"/>
              </a:avLst>
            </a:prstGeom>
            <a:solidFill>
              <a:srgbClr val="FFFF00"/>
            </a:solidFill>
            <a:ln w="38100" cap="flat">
              <a:solidFill>
                <a:srgbClr val="1A0004"/>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1544" name="Rectangle 9"/>
            <p:cNvSpPr/>
            <p:nvPr/>
          </p:nvSpPr>
          <p:spPr>
            <a:xfrm>
              <a:off x="0" y="255587"/>
              <a:ext cx="952504" cy="985840"/>
            </a:xfrm>
            <a:prstGeom prst="rect">
              <a:avLst/>
            </a:prstGeom>
            <a:solidFill>
              <a:srgbClr val="FFFF00"/>
            </a:solidFill>
            <a:ln w="38100" cap="flat">
              <a:solidFill>
                <a:srgbClr val="000000"/>
              </a:solidFill>
              <a:prstDash val="solid"/>
              <a:miter lim="8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1545" name="Line 10"/>
            <p:cNvSpPr/>
            <p:nvPr/>
          </p:nvSpPr>
          <p:spPr>
            <a:xfrm>
              <a:off x="31748" y="633412"/>
              <a:ext cx="863606"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1546" name="Line 11"/>
            <p:cNvSpPr/>
            <p:nvPr/>
          </p:nvSpPr>
          <p:spPr>
            <a:xfrm>
              <a:off x="38098" y="773112"/>
              <a:ext cx="863607"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1547" name="Line 12"/>
            <p:cNvSpPr/>
            <p:nvPr/>
          </p:nvSpPr>
          <p:spPr>
            <a:xfrm>
              <a:off x="50800" y="912812"/>
              <a:ext cx="863605"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1548" name="Line 13"/>
            <p:cNvSpPr/>
            <p:nvPr/>
          </p:nvSpPr>
          <p:spPr>
            <a:xfrm>
              <a:off x="50800" y="1065212"/>
              <a:ext cx="863605"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1549" name="Line 14"/>
            <p:cNvSpPr/>
            <p:nvPr/>
          </p:nvSpPr>
          <p:spPr>
            <a:xfrm>
              <a:off x="38100" y="1204913"/>
              <a:ext cx="876304"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1550" name="Text Box 15"/>
            <p:cNvSpPr txBox="1"/>
            <p:nvPr/>
          </p:nvSpPr>
          <p:spPr>
            <a:xfrm>
              <a:off x="74610" y="-2"/>
              <a:ext cx="386904" cy="27292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rtl="1">
                <a:defRPr sz="1200">
                  <a:solidFill>
                    <a:srgbClr val="000000"/>
                  </a:solidFill>
                  <a:latin typeface="Times New Roman"/>
                  <a:ea typeface="Times New Roman"/>
                  <a:cs typeface="Times New Roman"/>
                  <a:sym typeface="Times New Roman"/>
                </a:defRPr>
              </a:lvl1pPr>
            </a:lstStyle>
            <a:p>
              <a:r>
                <a:t>يسوع</a:t>
              </a:r>
            </a:p>
          </p:txBody>
        </p:sp>
        <p:sp>
          <p:nvSpPr>
            <p:cNvPr id="1551" name="Rectangle 16"/>
            <p:cNvSpPr/>
            <p:nvPr/>
          </p:nvSpPr>
          <p:spPr>
            <a:xfrm>
              <a:off x="247649" y="500061"/>
              <a:ext cx="609606" cy="114305"/>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1552" name="Line 17"/>
            <p:cNvSpPr/>
            <p:nvPr/>
          </p:nvSpPr>
          <p:spPr>
            <a:xfrm>
              <a:off x="31748" y="366711"/>
              <a:ext cx="863606"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1553" name="Line 18"/>
            <p:cNvSpPr/>
            <p:nvPr/>
          </p:nvSpPr>
          <p:spPr>
            <a:xfrm>
              <a:off x="31748" y="500061"/>
              <a:ext cx="863606"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1554" name="Rectangle 19"/>
            <p:cNvSpPr/>
            <p:nvPr/>
          </p:nvSpPr>
          <p:spPr>
            <a:xfrm>
              <a:off x="20636" y="219074"/>
              <a:ext cx="504830" cy="95253"/>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1555" name="Rectangle 20"/>
            <p:cNvSpPr/>
            <p:nvPr/>
          </p:nvSpPr>
          <p:spPr>
            <a:xfrm>
              <a:off x="207961" y="206374"/>
              <a:ext cx="504830" cy="95253"/>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1556" name="Text Box 21"/>
            <p:cNvSpPr txBox="1"/>
            <p:nvPr/>
          </p:nvSpPr>
          <p:spPr>
            <a:xfrm>
              <a:off x="269872" y="185736"/>
              <a:ext cx="348195" cy="23677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rtl="1">
                <a:defRPr sz="1000" i="1">
                  <a:solidFill>
                    <a:srgbClr val="000000"/>
                  </a:solidFill>
                  <a:effectLst>
                    <a:outerShdw blurRad="12700" dist="25400" dir="2700000" rotWithShape="0">
                      <a:srgbClr val="FFFFFF"/>
                    </a:outerShdw>
                  </a:effectLst>
                </a:defRPr>
              </a:lvl1pPr>
            </a:lstStyle>
            <a:p>
              <a:r>
                <a:t>حياة</a:t>
              </a:r>
            </a:p>
          </p:txBody>
        </p:sp>
      </p:grpSp>
      <p:sp>
        <p:nvSpPr>
          <p:cNvPr id="1558" name="Text Box 21"/>
          <p:cNvSpPr txBox="1"/>
          <p:nvPr/>
        </p:nvSpPr>
        <p:spPr>
          <a:xfrm>
            <a:off x="1090610" y="5014912"/>
            <a:ext cx="6300792" cy="522551"/>
          </a:xfrm>
          <a:prstGeom prst="rect">
            <a:avLst/>
          </a:prstGeom>
          <a:ln w="12700">
            <a:miter lim="400000"/>
          </a:ln>
          <a:effectLst>
            <a:outerShdw blurRad="63500" dist="53881"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rtl="1">
              <a:spcBef>
                <a:spcPts val="1400"/>
              </a:spcBef>
              <a:defRPr sz="2400">
                <a:solidFill>
                  <a:srgbClr val="FFFFFF"/>
                </a:solidFill>
                <a:latin typeface="Comic Sans MS"/>
                <a:ea typeface="Comic Sans MS"/>
                <a:cs typeface="Comic Sans MS"/>
                <a:sym typeface="Comic Sans MS"/>
              </a:defRPr>
            </a:lvl1pPr>
          </a:lstStyle>
          <a:p>
            <a:r>
              <a:t>سفر يسوع إلى أرضه:</a:t>
            </a:r>
          </a:p>
        </p:txBody>
      </p:sp>
      <p:sp>
        <p:nvSpPr>
          <p:cNvPr id="1559" name="Text Box 4"/>
          <p:cNvSpPr txBox="1"/>
          <p:nvPr/>
        </p:nvSpPr>
        <p:spPr>
          <a:xfrm>
            <a:off x="1128712" y="5495925"/>
            <a:ext cx="7397751" cy="522554"/>
          </a:xfrm>
          <a:prstGeom prst="rect">
            <a:avLst/>
          </a:prstGeom>
          <a:ln w="12700">
            <a:miter lim="400000"/>
          </a:ln>
          <a:effectLst>
            <a:outerShdw blurRad="63500" dist="53882" dir="2700000" rotWithShape="0">
              <a:srgbClr val="1A0004">
                <a:alpha val="74997"/>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rtl="1">
              <a:spcBef>
                <a:spcPts val="1400"/>
              </a:spcBef>
              <a:defRPr sz="2400" b="0">
                <a:solidFill>
                  <a:srgbClr val="FFFFFF"/>
                </a:solidFill>
                <a:latin typeface="Comic Sans MS"/>
                <a:ea typeface="Comic Sans MS"/>
                <a:cs typeface="Comic Sans MS"/>
                <a:sym typeface="Comic Sans MS"/>
              </a:defRPr>
            </a:lvl1pPr>
          </a:lstStyle>
          <a:p>
            <a:r>
              <a:t>ما تبقى من بيت بطرس في كفرناحوم</a:t>
            </a: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a14="http://schemas.microsoft.com/office/drawing/2010/main" xmlns:m="http://schemas.openxmlformats.org/officeDocument/2006/math"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3" name="Rectangle 1"/>
          <p:cNvSpPr/>
          <p:nvPr/>
        </p:nvSpPr>
        <p:spPr>
          <a:xfrm>
            <a:off x="630237" y="596900"/>
            <a:ext cx="7870826" cy="5651500"/>
          </a:xfrm>
          <a:prstGeom prst="rect">
            <a:avLst/>
          </a:prstGeom>
          <a:ln w="155575">
            <a:solidFill>
              <a:schemeClr val="accent2"/>
            </a:solidFill>
            <a:miter/>
          </a:ln>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pic>
        <p:nvPicPr>
          <p:cNvPr id="1564" name="Picture 2" descr="Picture 2"/>
          <p:cNvPicPr>
            <a:picLocks noChangeAspect="1"/>
          </p:cNvPicPr>
          <p:nvPr/>
        </p:nvPicPr>
        <p:blipFill>
          <a:blip r:embed="rId3"/>
          <a:stretch>
            <a:fillRect/>
          </a:stretch>
        </p:blipFill>
        <p:spPr>
          <a:xfrm>
            <a:off x="630237" y="628650"/>
            <a:ext cx="7870826" cy="5591175"/>
          </a:xfrm>
          <a:prstGeom prst="rect">
            <a:avLst/>
          </a:prstGeom>
          <a:ln w="12700">
            <a:miter lim="400000"/>
          </a:ln>
        </p:spPr>
      </p:pic>
      <p:sp>
        <p:nvSpPr>
          <p:cNvPr id="1565" name="Text Box 3"/>
          <p:cNvSpPr txBox="1"/>
          <p:nvPr/>
        </p:nvSpPr>
        <p:spPr>
          <a:xfrm>
            <a:off x="1243010" y="5495925"/>
            <a:ext cx="6300792" cy="522550"/>
          </a:xfrm>
          <a:prstGeom prst="rect">
            <a:avLst/>
          </a:prstGeom>
          <a:ln w="12700">
            <a:miter lim="400000"/>
          </a:ln>
          <a:effectLst>
            <a:outerShdw blurRad="63500" dist="53881"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rtl="1">
              <a:spcBef>
                <a:spcPts val="1400"/>
              </a:spcBef>
              <a:defRPr sz="2400">
                <a:solidFill>
                  <a:srgbClr val="FFFFFF"/>
                </a:solidFill>
                <a:latin typeface="Comic Sans MS"/>
                <a:ea typeface="Comic Sans MS"/>
                <a:cs typeface="Comic Sans MS"/>
                <a:sym typeface="Comic Sans MS"/>
              </a:defRPr>
            </a:lvl1pPr>
          </a:lstStyle>
          <a:p>
            <a:r>
              <a:t>غروب الشمس في بحر الجليل </a:t>
            </a:r>
          </a:p>
        </p:txBody>
      </p:sp>
      <p:sp>
        <p:nvSpPr>
          <p:cNvPr id="1566" name="Text Box 4"/>
          <p:cNvSpPr txBox="1"/>
          <p:nvPr/>
        </p:nvSpPr>
        <p:spPr>
          <a:xfrm>
            <a:off x="8130177" y="6501129"/>
            <a:ext cx="259166" cy="2692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lvl1pPr algn="ctr">
              <a:defRPr sz="1000">
                <a:solidFill>
                  <a:srgbClr val="FFFFFF"/>
                </a:solidFill>
                <a:effectLst>
                  <a:outerShdw blurRad="12700" dist="25400" dir="2700000" rotWithShape="0">
                    <a:srgbClr val="000000"/>
                  </a:outerShdw>
                </a:effectLst>
                <a:latin typeface="Comic Sans MS"/>
                <a:ea typeface="Comic Sans MS"/>
                <a:cs typeface="Comic Sans MS"/>
                <a:sym typeface="Comic Sans MS"/>
              </a:defRPr>
            </a:lvl1pPr>
          </a:lstStyle>
          <a:p>
            <a:r>
              <a:t>31</a:t>
            </a:r>
          </a:p>
        </p:txBody>
      </p:sp>
      <p:grpSp>
        <p:nvGrpSpPr>
          <p:cNvPr id="1582" name="Group"/>
          <p:cNvGrpSpPr/>
          <p:nvPr/>
        </p:nvGrpSpPr>
        <p:grpSpPr>
          <a:xfrm>
            <a:off x="8005760" y="3427409"/>
            <a:ext cx="952504" cy="1241429"/>
            <a:chOff x="0" y="-1"/>
            <a:chExt cx="952503" cy="1241427"/>
          </a:xfrm>
        </p:grpSpPr>
        <p:sp>
          <p:nvSpPr>
            <p:cNvPr id="1567" name="Text Box 6"/>
            <p:cNvSpPr txBox="1"/>
            <p:nvPr/>
          </p:nvSpPr>
          <p:spPr>
            <a:xfrm>
              <a:off x="74609" y="-2"/>
              <a:ext cx="559024" cy="27292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a:defRPr sz="1200">
                  <a:solidFill>
                    <a:srgbClr val="000000"/>
                  </a:solidFill>
                  <a:latin typeface="Times New Roman"/>
                  <a:ea typeface="Times New Roman"/>
                  <a:cs typeface="Times New Roman"/>
                  <a:sym typeface="Times New Roman"/>
                </a:defRPr>
              </a:lvl1pPr>
            </a:lstStyle>
            <a:p>
              <a:r>
                <a:t>JESUS</a:t>
              </a:r>
            </a:p>
          </p:txBody>
        </p:sp>
        <p:sp>
          <p:nvSpPr>
            <p:cNvPr id="1568" name="AutoShape 7"/>
            <p:cNvSpPr/>
            <p:nvPr/>
          </p:nvSpPr>
          <p:spPr>
            <a:xfrm>
              <a:off x="1583" y="44449"/>
              <a:ext cx="730260" cy="495305"/>
            </a:xfrm>
            <a:prstGeom prst="roundRect">
              <a:avLst>
                <a:gd name="adj" fmla="val 16667"/>
              </a:avLst>
            </a:prstGeom>
            <a:solidFill>
              <a:srgbClr val="FFFF00"/>
            </a:solidFill>
            <a:ln w="38100" cap="flat">
              <a:solidFill>
                <a:srgbClr val="1A0004"/>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1569" name="Rectangle 8"/>
            <p:cNvSpPr/>
            <p:nvPr/>
          </p:nvSpPr>
          <p:spPr>
            <a:xfrm>
              <a:off x="0" y="255587"/>
              <a:ext cx="952504" cy="985840"/>
            </a:xfrm>
            <a:prstGeom prst="rect">
              <a:avLst/>
            </a:prstGeom>
            <a:solidFill>
              <a:srgbClr val="FFFF00"/>
            </a:solidFill>
            <a:ln w="38100" cap="flat">
              <a:solidFill>
                <a:srgbClr val="000000"/>
              </a:solidFill>
              <a:prstDash val="solid"/>
              <a:miter lim="8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1570" name="Line 9"/>
            <p:cNvSpPr/>
            <p:nvPr/>
          </p:nvSpPr>
          <p:spPr>
            <a:xfrm>
              <a:off x="31748" y="633412"/>
              <a:ext cx="863606"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1571" name="Line 10"/>
            <p:cNvSpPr/>
            <p:nvPr/>
          </p:nvSpPr>
          <p:spPr>
            <a:xfrm>
              <a:off x="38098" y="773112"/>
              <a:ext cx="863607"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1572" name="Line 11"/>
            <p:cNvSpPr/>
            <p:nvPr/>
          </p:nvSpPr>
          <p:spPr>
            <a:xfrm>
              <a:off x="50800" y="912812"/>
              <a:ext cx="863605"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1573" name="Line 12"/>
            <p:cNvSpPr/>
            <p:nvPr/>
          </p:nvSpPr>
          <p:spPr>
            <a:xfrm>
              <a:off x="50800" y="1065212"/>
              <a:ext cx="863605"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1574" name="Line 13"/>
            <p:cNvSpPr/>
            <p:nvPr/>
          </p:nvSpPr>
          <p:spPr>
            <a:xfrm>
              <a:off x="38100" y="1204913"/>
              <a:ext cx="876304"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1575" name="Text Box 14"/>
            <p:cNvSpPr txBox="1"/>
            <p:nvPr/>
          </p:nvSpPr>
          <p:spPr>
            <a:xfrm>
              <a:off x="74610" y="-2"/>
              <a:ext cx="386904" cy="27292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rtl="1">
                <a:defRPr sz="1200">
                  <a:solidFill>
                    <a:srgbClr val="000000"/>
                  </a:solidFill>
                  <a:latin typeface="Times New Roman"/>
                  <a:ea typeface="Times New Roman"/>
                  <a:cs typeface="Times New Roman"/>
                  <a:sym typeface="Times New Roman"/>
                </a:defRPr>
              </a:lvl1pPr>
            </a:lstStyle>
            <a:p>
              <a:r>
                <a:t>يسوع</a:t>
              </a:r>
            </a:p>
          </p:txBody>
        </p:sp>
        <p:sp>
          <p:nvSpPr>
            <p:cNvPr id="1576" name="Rectangle 15"/>
            <p:cNvSpPr/>
            <p:nvPr/>
          </p:nvSpPr>
          <p:spPr>
            <a:xfrm>
              <a:off x="247649" y="500061"/>
              <a:ext cx="609606" cy="114305"/>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1577" name="Line 16"/>
            <p:cNvSpPr/>
            <p:nvPr/>
          </p:nvSpPr>
          <p:spPr>
            <a:xfrm>
              <a:off x="31748" y="366711"/>
              <a:ext cx="863606"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1578" name="Line 17"/>
            <p:cNvSpPr/>
            <p:nvPr/>
          </p:nvSpPr>
          <p:spPr>
            <a:xfrm>
              <a:off x="31748" y="500061"/>
              <a:ext cx="863606"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1579" name="Rectangle 18"/>
            <p:cNvSpPr/>
            <p:nvPr/>
          </p:nvSpPr>
          <p:spPr>
            <a:xfrm>
              <a:off x="20636" y="219074"/>
              <a:ext cx="504830" cy="95253"/>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1580" name="Rectangle 19"/>
            <p:cNvSpPr/>
            <p:nvPr/>
          </p:nvSpPr>
          <p:spPr>
            <a:xfrm>
              <a:off x="207961" y="206374"/>
              <a:ext cx="504830" cy="95253"/>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1581" name="Text Box 20"/>
            <p:cNvSpPr txBox="1"/>
            <p:nvPr/>
          </p:nvSpPr>
          <p:spPr>
            <a:xfrm>
              <a:off x="269872" y="185736"/>
              <a:ext cx="348195" cy="23677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rtl="1">
                <a:defRPr sz="1000" i="1">
                  <a:solidFill>
                    <a:srgbClr val="000000"/>
                  </a:solidFill>
                  <a:effectLst>
                    <a:outerShdw blurRad="12700" dist="25400" dir="2700000" rotWithShape="0">
                      <a:srgbClr val="FFFFFF"/>
                    </a:outerShdw>
                  </a:effectLst>
                </a:defRPr>
              </a:lvl1pPr>
            </a:lstStyle>
            <a:p>
              <a:r>
                <a:t>حياة</a:t>
              </a:r>
            </a:p>
          </p:txBody>
        </p:sp>
      </p:grpSp>
      <p:sp>
        <p:nvSpPr>
          <p:cNvPr id="1583" name="Text Box 21"/>
          <p:cNvSpPr txBox="1"/>
          <p:nvPr/>
        </p:nvSpPr>
        <p:spPr>
          <a:xfrm>
            <a:off x="1090610" y="5014912"/>
            <a:ext cx="6300792" cy="522551"/>
          </a:xfrm>
          <a:prstGeom prst="rect">
            <a:avLst/>
          </a:prstGeom>
          <a:ln w="12700">
            <a:miter lim="400000"/>
          </a:ln>
          <a:effectLst>
            <a:outerShdw blurRad="63500" dist="53881"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rtl="1">
              <a:spcBef>
                <a:spcPts val="1400"/>
              </a:spcBef>
              <a:defRPr sz="2400">
                <a:solidFill>
                  <a:srgbClr val="FFFFFF"/>
                </a:solidFill>
                <a:latin typeface="Comic Sans MS"/>
                <a:ea typeface="Comic Sans MS"/>
                <a:cs typeface="Comic Sans MS"/>
                <a:sym typeface="Comic Sans MS"/>
              </a:defRPr>
            </a:lvl1pPr>
          </a:lstStyle>
          <a:p>
            <a:r>
              <a:t>سفر يسوع إلى أرضه:</a:t>
            </a: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a14="http://schemas.microsoft.com/office/drawing/2010/main" xmlns:m="http://schemas.openxmlformats.org/officeDocument/2006/math"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 name="Rectangle 1"/>
          <p:cNvSpPr/>
          <p:nvPr/>
        </p:nvSpPr>
        <p:spPr>
          <a:xfrm>
            <a:off x="630237" y="596900"/>
            <a:ext cx="7870826" cy="5651500"/>
          </a:xfrm>
          <a:prstGeom prst="rect">
            <a:avLst/>
          </a:prstGeom>
          <a:ln w="155575">
            <a:solidFill>
              <a:schemeClr val="accent2"/>
            </a:solidFill>
            <a:miter/>
          </a:ln>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sp>
        <p:nvSpPr>
          <p:cNvPr id="1588" name="Text Box 2"/>
          <p:cNvSpPr txBox="1"/>
          <p:nvPr/>
        </p:nvSpPr>
        <p:spPr>
          <a:xfrm>
            <a:off x="8130177" y="6501129"/>
            <a:ext cx="259166" cy="2692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lvl1pPr algn="ctr">
              <a:defRPr sz="1000">
                <a:solidFill>
                  <a:srgbClr val="FFFFFF"/>
                </a:solidFill>
                <a:effectLst>
                  <a:outerShdw blurRad="12700" dist="25400" dir="2700000" rotWithShape="0">
                    <a:srgbClr val="000000"/>
                  </a:outerShdw>
                </a:effectLst>
                <a:latin typeface="Comic Sans MS"/>
                <a:ea typeface="Comic Sans MS"/>
                <a:cs typeface="Comic Sans MS"/>
                <a:sym typeface="Comic Sans MS"/>
              </a:defRPr>
            </a:lvl1pPr>
          </a:lstStyle>
          <a:p>
            <a:r>
              <a:t>32</a:t>
            </a:r>
          </a:p>
        </p:txBody>
      </p:sp>
      <p:pic>
        <p:nvPicPr>
          <p:cNvPr id="1589" name="Picture 3" descr="Picture 3"/>
          <p:cNvPicPr>
            <a:picLocks noChangeAspect="1"/>
          </p:cNvPicPr>
          <p:nvPr/>
        </p:nvPicPr>
        <p:blipFill>
          <a:blip r:embed="rId3"/>
          <a:stretch>
            <a:fillRect/>
          </a:stretch>
        </p:blipFill>
        <p:spPr>
          <a:xfrm>
            <a:off x="719137" y="619125"/>
            <a:ext cx="7772401" cy="5561013"/>
          </a:xfrm>
          <a:prstGeom prst="rect">
            <a:avLst/>
          </a:prstGeom>
          <a:ln w="12700">
            <a:miter lim="400000"/>
          </a:ln>
        </p:spPr>
      </p:pic>
      <p:grpSp>
        <p:nvGrpSpPr>
          <p:cNvPr id="1605" name="Group"/>
          <p:cNvGrpSpPr/>
          <p:nvPr/>
        </p:nvGrpSpPr>
        <p:grpSpPr>
          <a:xfrm>
            <a:off x="8005760" y="3427409"/>
            <a:ext cx="952504" cy="1241429"/>
            <a:chOff x="0" y="-1"/>
            <a:chExt cx="952503" cy="1241427"/>
          </a:xfrm>
        </p:grpSpPr>
        <p:sp>
          <p:nvSpPr>
            <p:cNvPr id="1590" name="Text Box 6"/>
            <p:cNvSpPr txBox="1"/>
            <p:nvPr/>
          </p:nvSpPr>
          <p:spPr>
            <a:xfrm>
              <a:off x="74609" y="-2"/>
              <a:ext cx="559024" cy="27292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a:defRPr sz="1200">
                  <a:solidFill>
                    <a:srgbClr val="000000"/>
                  </a:solidFill>
                  <a:latin typeface="Times New Roman"/>
                  <a:ea typeface="Times New Roman"/>
                  <a:cs typeface="Times New Roman"/>
                  <a:sym typeface="Times New Roman"/>
                </a:defRPr>
              </a:lvl1pPr>
            </a:lstStyle>
            <a:p>
              <a:r>
                <a:t>JESUS</a:t>
              </a:r>
            </a:p>
          </p:txBody>
        </p:sp>
        <p:sp>
          <p:nvSpPr>
            <p:cNvPr id="1591" name="AutoShape 7"/>
            <p:cNvSpPr/>
            <p:nvPr/>
          </p:nvSpPr>
          <p:spPr>
            <a:xfrm>
              <a:off x="1583" y="44449"/>
              <a:ext cx="730260" cy="495305"/>
            </a:xfrm>
            <a:prstGeom prst="roundRect">
              <a:avLst>
                <a:gd name="adj" fmla="val 16667"/>
              </a:avLst>
            </a:prstGeom>
            <a:solidFill>
              <a:srgbClr val="FFFF00"/>
            </a:solidFill>
            <a:ln w="38100" cap="flat">
              <a:solidFill>
                <a:srgbClr val="1A0004"/>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1592" name="Rectangle 8"/>
            <p:cNvSpPr/>
            <p:nvPr/>
          </p:nvSpPr>
          <p:spPr>
            <a:xfrm>
              <a:off x="0" y="255587"/>
              <a:ext cx="952504" cy="985840"/>
            </a:xfrm>
            <a:prstGeom prst="rect">
              <a:avLst/>
            </a:prstGeom>
            <a:solidFill>
              <a:srgbClr val="FFFF00"/>
            </a:solidFill>
            <a:ln w="38100" cap="flat">
              <a:solidFill>
                <a:srgbClr val="000000"/>
              </a:solidFill>
              <a:prstDash val="solid"/>
              <a:miter lim="8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1593" name="Line 9"/>
            <p:cNvSpPr/>
            <p:nvPr/>
          </p:nvSpPr>
          <p:spPr>
            <a:xfrm>
              <a:off x="31748" y="633412"/>
              <a:ext cx="863606"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1594" name="Line 10"/>
            <p:cNvSpPr/>
            <p:nvPr/>
          </p:nvSpPr>
          <p:spPr>
            <a:xfrm>
              <a:off x="38098" y="773112"/>
              <a:ext cx="863607"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1595" name="Line 11"/>
            <p:cNvSpPr/>
            <p:nvPr/>
          </p:nvSpPr>
          <p:spPr>
            <a:xfrm>
              <a:off x="50800" y="912812"/>
              <a:ext cx="863605"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1596" name="Line 12"/>
            <p:cNvSpPr/>
            <p:nvPr/>
          </p:nvSpPr>
          <p:spPr>
            <a:xfrm>
              <a:off x="50800" y="1065212"/>
              <a:ext cx="863605"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1597" name="Line 13"/>
            <p:cNvSpPr/>
            <p:nvPr/>
          </p:nvSpPr>
          <p:spPr>
            <a:xfrm>
              <a:off x="38100" y="1204913"/>
              <a:ext cx="876304"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1598" name="Text Box 14"/>
            <p:cNvSpPr txBox="1"/>
            <p:nvPr/>
          </p:nvSpPr>
          <p:spPr>
            <a:xfrm>
              <a:off x="74610" y="-2"/>
              <a:ext cx="386904" cy="27292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rtl="1">
                <a:defRPr sz="1200">
                  <a:solidFill>
                    <a:srgbClr val="000000"/>
                  </a:solidFill>
                  <a:latin typeface="Times New Roman"/>
                  <a:ea typeface="Times New Roman"/>
                  <a:cs typeface="Times New Roman"/>
                  <a:sym typeface="Times New Roman"/>
                </a:defRPr>
              </a:lvl1pPr>
            </a:lstStyle>
            <a:p>
              <a:r>
                <a:t>يسوع</a:t>
              </a:r>
            </a:p>
          </p:txBody>
        </p:sp>
        <p:sp>
          <p:nvSpPr>
            <p:cNvPr id="1599" name="Rectangle 15"/>
            <p:cNvSpPr/>
            <p:nvPr/>
          </p:nvSpPr>
          <p:spPr>
            <a:xfrm>
              <a:off x="247649" y="500061"/>
              <a:ext cx="609606" cy="114305"/>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1600" name="Line 16"/>
            <p:cNvSpPr/>
            <p:nvPr/>
          </p:nvSpPr>
          <p:spPr>
            <a:xfrm>
              <a:off x="31748" y="366711"/>
              <a:ext cx="863606"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1601" name="Line 17"/>
            <p:cNvSpPr/>
            <p:nvPr/>
          </p:nvSpPr>
          <p:spPr>
            <a:xfrm>
              <a:off x="31748" y="500061"/>
              <a:ext cx="863606"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1602" name="Rectangle 18"/>
            <p:cNvSpPr/>
            <p:nvPr/>
          </p:nvSpPr>
          <p:spPr>
            <a:xfrm>
              <a:off x="20636" y="219074"/>
              <a:ext cx="504830" cy="95253"/>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1603" name="Rectangle 19"/>
            <p:cNvSpPr/>
            <p:nvPr/>
          </p:nvSpPr>
          <p:spPr>
            <a:xfrm>
              <a:off x="207961" y="206374"/>
              <a:ext cx="504830" cy="95253"/>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1604" name="Text Box 20"/>
            <p:cNvSpPr txBox="1"/>
            <p:nvPr/>
          </p:nvSpPr>
          <p:spPr>
            <a:xfrm>
              <a:off x="269872" y="185736"/>
              <a:ext cx="348195" cy="23677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rtl="1">
                <a:defRPr sz="1000" i="1">
                  <a:solidFill>
                    <a:srgbClr val="000000"/>
                  </a:solidFill>
                  <a:effectLst>
                    <a:outerShdw blurRad="12700" dist="25400" dir="2700000" rotWithShape="0">
                      <a:srgbClr val="FFFFFF"/>
                    </a:outerShdw>
                  </a:effectLst>
                </a:defRPr>
              </a:lvl1pPr>
            </a:lstStyle>
            <a:p>
              <a:r>
                <a:t>حياة</a:t>
              </a:r>
            </a:p>
          </p:txBody>
        </p:sp>
      </p:grpSp>
      <p:sp>
        <p:nvSpPr>
          <p:cNvPr id="1606" name="Text Box 21"/>
          <p:cNvSpPr txBox="1"/>
          <p:nvPr/>
        </p:nvSpPr>
        <p:spPr>
          <a:xfrm>
            <a:off x="1090610" y="5014912"/>
            <a:ext cx="6300792" cy="522551"/>
          </a:xfrm>
          <a:prstGeom prst="rect">
            <a:avLst/>
          </a:prstGeom>
          <a:ln w="12700">
            <a:miter lim="400000"/>
          </a:ln>
          <a:effectLst>
            <a:outerShdw blurRad="63500" dist="53881"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rtl="1">
              <a:spcBef>
                <a:spcPts val="1400"/>
              </a:spcBef>
              <a:defRPr sz="2400">
                <a:solidFill>
                  <a:srgbClr val="FFFFFF"/>
                </a:solidFill>
                <a:latin typeface="Comic Sans MS"/>
                <a:ea typeface="Comic Sans MS"/>
                <a:cs typeface="Comic Sans MS"/>
                <a:sym typeface="Comic Sans MS"/>
              </a:defRPr>
            </a:lvl1pPr>
          </a:lstStyle>
          <a:p>
            <a:r>
              <a:t>سفر يسوع إلى أرضه:</a:t>
            </a:r>
          </a:p>
        </p:txBody>
      </p:sp>
      <p:sp>
        <p:nvSpPr>
          <p:cNvPr id="1607" name="Text Box 4"/>
          <p:cNvSpPr txBox="1"/>
          <p:nvPr/>
        </p:nvSpPr>
        <p:spPr>
          <a:xfrm>
            <a:off x="1243012" y="5495925"/>
            <a:ext cx="6300789" cy="522554"/>
          </a:xfrm>
          <a:prstGeom prst="rect">
            <a:avLst/>
          </a:prstGeom>
          <a:ln w="12700">
            <a:miter lim="400000"/>
          </a:ln>
          <a:effectLst>
            <a:outerShdw blurRad="63500" dist="53882" dir="2700000" rotWithShape="0">
              <a:srgbClr val="1A0004">
                <a:alpha val="74997"/>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rtl="1">
              <a:spcBef>
                <a:spcPts val="1400"/>
              </a:spcBef>
              <a:defRPr sz="2400" b="0">
                <a:solidFill>
                  <a:srgbClr val="FFFFFF"/>
                </a:solidFill>
                <a:latin typeface="Comic Sans MS"/>
                <a:ea typeface="Comic Sans MS"/>
                <a:cs typeface="Comic Sans MS"/>
                <a:sym typeface="Comic Sans MS"/>
              </a:defRPr>
            </a:lvl1pPr>
          </a:lstStyle>
          <a:p>
            <a:r>
              <a:t>جبل التطويبات </a:t>
            </a: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a14="http://schemas.microsoft.com/office/drawing/2010/main" xmlns:m="http://schemas.openxmlformats.org/officeDocument/2006/math"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1" name="Rectangle 1"/>
          <p:cNvSpPr/>
          <p:nvPr/>
        </p:nvSpPr>
        <p:spPr>
          <a:xfrm>
            <a:off x="630237" y="596900"/>
            <a:ext cx="7870826" cy="5651500"/>
          </a:xfrm>
          <a:prstGeom prst="rect">
            <a:avLst/>
          </a:prstGeom>
          <a:ln w="155575">
            <a:solidFill>
              <a:schemeClr val="accent2"/>
            </a:solidFill>
            <a:miter/>
          </a:ln>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pic>
        <p:nvPicPr>
          <p:cNvPr id="1612" name="Picture 2" descr="Picture 2"/>
          <p:cNvPicPr>
            <a:picLocks noChangeAspect="1"/>
          </p:cNvPicPr>
          <p:nvPr/>
        </p:nvPicPr>
        <p:blipFill>
          <a:blip r:embed="rId3"/>
          <a:stretch>
            <a:fillRect/>
          </a:stretch>
        </p:blipFill>
        <p:spPr>
          <a:xfrm>
            <a:off x="635000" y="614362"/>
            <a:ext cx="7851775" cy="5567363"/>
          </a:xfrm>
          <a:prstGeom prst="rect">
            <a:avLst/>
          </a:prstGeom>
          <a:ln w="12700">
            <a:miter lim="400000"/>
          </a:ln>
        </p:spPr>
      </p:pic>
      <p:sp>
        <p:nvSpPr>
          <p:cNvPr id="1613" name="Text Box 3"/>
          <p:cNvSpPr txBox="1"/>
          <p:nvPr/>
        </p:nvSpPr>
        <p:spPr>
          <a:xfrm>
            <a:off x="1243010" y="5495925"/>
            <a:ext cx="6300792" cy="522550"/>
          </a:xfrm>
          <a:prstGeom prst="rect">
            <a:avLst/>
          </a:prstGeom>
          <a:ln w="12700">
            <a:miter lim="400000"/>
          </a:ln>
          <a:effectLst>
            <a:outerShdw blurRad="63500" dist="53881"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rtl="1">
              <a:spcBef>
                <a:spcPts val="1400"/>
              </a:spcBef>
              <a:defRPr sz="2400">
                <a:solidFill>
                  <a:srgbClr val="FFFFFF"/>
                </a:solidFill>
                <a:latin typeface="Comic Sans MS"/>
                <a:ea typeface="Comic Sans MS"/>
                <a:cs typeface="Comic Sans MS"/>
                <a:sym typeface="Comic Sans MS"/>
              </a:defRPr>
            </a:lvl1pPr>
          </a:lstStyle>
          <a:p>
            <a:r>
              <a:t>في مرتفعات الجليل</a:t>
            </a:r>
          </a:p>
        </p:txBody>
      </p:sp>
      <p:sp>
        <p:nvSpPr>
          <p:cNvPr id="1614" name="Text Box 4"/>
          <p:cNvSpPr txBox="1"/>
          <p:nvPr/>
        </p:nvSpPr>
        <p:spPr>
          <a:xfrm>
            <a:off x="8130177" y="6501129"/>
            <a:ext cx="259166" cy="2692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lvl1pPr algn="ctr">
              <a:defRPr sz="1000">
                <a:solidFill>
                  <a:srgbClr val="FFFFFF"/>
                </a:solidFill>
                <a:effectLst>
                  <a:outerShdw blurRad="12700" dist="25400" dir="2700000" rotWithShape="0">
                    <a:srgbClr val="000000"/>
                  </a:outerShdw>
                </a:effectLst>
                <a:latin typeface="Comic Sans MS"/>
                <a:ea typeface="Comic Sans MS"/>
                <a:cs typeface="Comic Sans MS"/>
                <a:sym typeface="Comic Sans MS"/>
              </a:defRPr>
            </a:lvl1pPr>
          </a:lstStyle>
          <a:p>
            <a:r>
              <a:t>33</a:t>
            </a:r>
          </a:p>
        </p:txBody>
      </p:sp>
      <p:grpSp>
        <p:nvGrpSpPr>
          <p:cNvPr id="1630" name="Group"/>
          <p:cNvGrpSpPr/>
          <p:nvPr/>
        </p:nvGrpSpPr>
        <p:grpSpPr>
          <a:xfrm>
            <a:off x="8005760" y="3427409"/>
            <a:ext cx="952504" cy="1241429"/>
            <a:chOff x="0" y="-1"/>
            <a:chExt cx="952503" cy="1241427"/>
          </a:xfrm>
        </p:grpSpPr>
        <p:sp>
          <p:nvSpPr>
            <p:cNvPr id="1615" name="Text Box 6"/>
            <p:cNvSpPr txBox="1"/>
            <p:nvPr/>
          </p:nvSpPr>
          <p:spPr>
            <a:xfrm>
              <a:off x="74609" y="-2"/>
              <a:ext cx="559024" cy="27292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a:defRPr sz="1200">
                  <a:solidFill>
                    <a:srgbClr val="000000"/>
                  </a:solidFill>
                  <a:latin typeface="Times New Roman"/>
                  <a:ea typeface="Times New Roman"/>
                  <a:cs typeface="Times New Roman"/>
                  <a:sym typeface="Times New Roman"/>
                </a:defRPr>
              </a:lvl1pPr>
            </a:lstStyle>
            <a:p>
              <a:r>
                <a:t>JESUS</a:t>
              </a:r>
            </a:p>
          </p:txBody>
        </p:sp>
        <p:sp>
          <p:nvSpPr>
            <p:cNvPr id="1616" name="AutoShape 7"/>
            <p:cNvSpPr/>
            <p:nvPr/>
          </p:nvSpPr>
          <p:spPr>
            <a:xfrm>
              <a:off x="1583" y="44449"/>
              <a:ext cx="730260" cy="495305"/>
            </a:xfrm>
            <a:prstGeom prst="roundRect">
              <a:avLst>
                <a:gd name="adj" fmla="val 16667"/>
              </a:avLst>
            </a:prstGeom>
            <a:solidFill>
              <a:srgbClr val="FFFF00"/>
            </a:solidFill>
            <a:ln w="38100" cap="flat">
              <a:solidFill>
                <a:srgbClr val="1A0004"/>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1617" name="Rectangle 8"/>
            <p:cNvSpPr/>
            <p:nvPr/>
          </p:nvSpPr>
          <p:spPr>
            <a:xfrm>
              <a:off x="0" y="255587"/>
              <a:ext cx="952504" cy="985840"/>
            </a:xfrm>
            <a:prstGeom prst="rect">
              <a:avLst/>
            </a:prstGeom>
            <a:solidFill>
              <a:srgbClr val="FFFF00"/>
            </a:solidFill>
            <a:ln w="38100" cap="flat">
              <a:solidFill>
                <a:srgbClr val="000000"/>
              </a:solidFill>
              <a:prstDash val="solid"/>
              <a:miter lim="8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1618" name="Line 9"/>
            <p:cNvSpPr/>
            <p:nvPr/>
          </p:nvSpPr>
          <p:spPr>
            <a:xfrm>
              <a:off x="31748" y="633412"/>
              <a:ext cx="863606"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1619" name="Line 10"/>
            <p:cNvSpPr/>
            <p:nvPr/>
          </p:nvSpPr>
          <p:spPr>
            <a:xfrm>
              <a:off x="38098" y="773112"/>
              <a:ext cx="863607"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1620" name="Line 11"/>
            <p:cNvSpPr/>
            <p:nvPr/>
          </p:nvSpPr>
          <p:spPr>
            <a:xfrm>
              <a:off x="50800" y="912812"/>
              <a:ext cx="863605"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1621" name="Line 12"/>
            <p:cNvSpPr/>
            <p:nvPr/>
          </p:nvSpPr>
          <p:spPr>
            <a:xfrm>
              <a:off x="50800" y="1065212"/>
              <a:ext cx="863605"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1622" name="Line 13"/>
            <p:cNvSpPr/>
            <p:nvPr/>
          </p:nvSpPr>
          <p:spPr>
            <a:xfrm>
              <a:off x="38100" y="1204913"/>
              <a:ext cx="876304"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1623" name="Text Box 14"/>
            <p:cNvSpPr txBox="1"/>
            <p:nvPr/>
          </p:nvSpPr>
          <p:spPr>
            <a:xfrm>
              <a:off x="74610" y="-2"/>
              <a:ext cx="386904" cy="27292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rtl="1">
                <a:defRPr sz="1200">
                  <a:solidFill>
                    <a:srgbClr val="000000"/>
                  </a:solidFill>
                  <a:latin typeface="Times New Roman"/>
                  <a:ea typeface="Times New Roman"/>
                  <a:cs typeface="Times New Roman"/>
                  <a:sym typeface="Times New Roman"/>
                </a:defRPr>
              </a:lvl1pPr>
            </a:lstStyle>
            <a:p>
              <a:r>
                <a:t>يسوع</a:t>
              </a:r>
            </a:p>
          </p:txBody>
        </p:sp>
        <p:sp>
          <p:nvSpPr>
            <p:cNvPr id="1624" name="Rectangle 15"/>
            <p:cNvSpPr/>
            <p:nvPr/>
          </p:nvSpPr>
          <p:spPr>
            <a:xfrm>
              <a:off x="247649" y="500061"/>
              <a:ext cx="609606" cy="114305"/>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1625" name="Line 16"/>
            <p:cNvSpPr/>
            <p:nvPr/>
          </p:nvSpPr>
          <p:spPr>
            <a:xfrm>
              <a:off x="31748" y="366711"/>
              <a:ext cx="863606"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1626" name="Line 17"/>
            <p:cNvSpPr/>
            <p:nvPr/>
          </p:nvSpPr>
          <p:spPr>
            <a:xfrm>
              <a:off x="31748" y="500061"/>
              <a:ext cx="863606"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1627" name="Rectangle 18"/>
            <p:cNvSpPr/>
            <p:nvPr/>
          </p:nvSpPr>
          <p:spPr>
            <a:xfrm>
              <a:off x="20636" y="219074"/>
              <a:ext cx="504830" cy="95253"/>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1628" name="Rectangle 19"/>
            <p:cNvSpPr/>
            <p:nvPr/>
          </p:nvSpPr>
          <p:spPr>
            <a:xfrm>
              <a:off x="207961" y="206374"/>
              <a:ext cx="504830" cy="95253"/>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1629" name="Text Box 20"/>
            <p:cNvSpPr txBox="1"/>
            <p:nvPr/>
          </p:nvSpPr>
          <p:spPr>
            <a:xfrm>
              <a:off x="269872" y="185736"/>
              <a:ext cx="383479" cy="25412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rtl="1">
                <a:defRPr sz="1000" i="1">
                  <a:solidFill>
                    <a:srgbClr val="000000"/>
                  </a:solidFill>
                  <a:effectLst>
                    <a:outerShdw blurRad="12700" dist="25400" dir="2700000" rotWithShape="0">
                      <a:srgbClr val="FFFFFF"/>
                    </a:outerShdw>
                  </a:effectLst>
                </a:defRPr>
              </a:lvl1pPr>
            </a:lstStyle>
            <a:p>
              <a:r>
                <a:t>حياة </a:t>
              </a:r>
            </a:p>
          </p:txBody>
        </p:sp>
      </p:grpSp>
      <p:sp>
        <p:nvSpPr>
          <p:cNvPr id="1631" name="Text Box 21"/>
          <p:cNvSpPr txBox="1"/>
          <p:nvPr/>
        </p:nvSpPr>
        <p:spPr>
          <a:xfrm>
            <a:off x="1090610" y="5014912"/>
            <a:ext cx="6300792" cy="522551"/>
          </a:xfrm>
          <a:prstGeom prst="rect">
            <a:avLst/>
          </a:prstGeom>
          <a:ln w="12700">
            <a:miter lim="400000"/>
          </a:ln>
          <a:effectLst>
            <a:outerShdw blurRad="63500" dist="53881"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rtl="1">
              <a:spcBef>
                <a:spcPts val="1400"/>
              </a:spcBef>
              <a:defRPr sz="2400">
                <a:solidFill>
                  <a:srgbClr val="FFFFFF"/>
                </a:solidFill>
                <a:latin typeface="Comic Sans MS"/>
                <a:ea typeface="Comic Sans MS"/>
                <a:cs typeface="Comic Sans MS"/>
                <a:sym typeface="Comic Sans MS"/>
              </a:defRPr>
            </a:lvl1pPr>
          </a:lstStyle>
          <a:p>
            <a:r>
              <a:t>سفر يسوع إلى أرضه:</a:t>
            </a: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a14="http://schemas.microsoft.com/office/drawing/2010/main" xmlns:m="http://schemas.openxmlformats.org/officeDocument/2006/math"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5" name="Rectangle 1"/>
          <p:cNvSpPr/>
          <p:nvPr/>
        </p:nvSpPr>
        <p:spPr>
          <a:xfrm>
            <a:off x="630237" y="596900"/>
            <a:ext cx="7870826" cy="5651500"/>
          </a:xfrm>
          <a:prstGeom prst="rect">
            <a:avLst/>
          </a:prstGeom>
          <a:ln w="155575">
            <a:solidFill>
              <a:schemeClr val="accent2"/>
            </a:solidFill>
            <a:miter/>
          </a:ln>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pic>
        <p:nvPicPr>
          <p:cNvPr id="1636" name="Picture 2" descr="Picture 2"/>
          <p:cNvPicPr>
            <a:picLocks noChangeAspect="1"/>
          </p:cNvPicPr>
          <p:nvPr/>
        </p:nvPicPr>
        <p:blipFill>
          <a:blip r:embed="rId3"/>
          <a:stretch>
            <a:fillRect/>
          </a:stretch>
        </p:blipFill>
        <p:spPr>
          <a:xfrm>
            <a:off x="615950" y="604837"/>
            <a:ext cx="7908925" cy="5675313"/>
          </a:xfrm>
          <a:prstGeom prst="rect">
            <a:avLst/>
          </a:prstGeom>
          <a:ln w="12700">
            <a:miter lim="400000"/>
          </a:ln>
        </p:spPr>
      </p:pic>
      <p:sp>
        <p:nvSpPr>
          <p:cNvPr id="1637" name="Text Box 4"/>
          <p:cNvSpPr txBox="1"/>
          <p:nvPr/>
        </p:nvSpPr>
        <p:spPr>
          <a:xfrm>
            <a:off x="8130177" y="6501129"/>
            <a:ext cx="259166" cy="2692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lvl1pPr algn="ctr">
              <a:defRPr sz="1000">
                <a:solidFill>
                  <a:srgbClr val="FFFFFF"/>
                </a:solidFill>
                <a:effectLst>
                  <a:outerShdw blurRad="12700" dist="25400" dir="2700000" rotWithShape="0">
                    <a:srgbClr val="000000"/>
                  </a:outerShdw>
                </a:effectLst>
                <a:latin typeface="Comic Sans MS"/>
                <a:ea typeface="Comic Sans MS"/>
                <a:cs typeface="Comic Sans MS"/>
                <a:sym typeface="Comic Sans MS"/>
              </a:defRPr>
            </a:lvl1pPr>
          </a:lstStyle>
          <a:p>
            <a:r>
              <a:t>34</a:t>
            </a:r>
          </a:p>
        </p:txBody>
      </p:sp>
      <p:grpSp>
        <p:nvGrpSpPr>
          <p:cNvPr id="1653" name="Group"/>
          <p:cNvGrpSpPr/>
          <p:nvPr/>
        </p:nvGrpSpPr>
        <p:grpSpPr>
          <a:xfrm>
            <a:off x="8005760" y="3427409"/>
            <a:ext cx="952504" cy="1241429"/>
            <a:chOff x="0" y="-1"/>
            <a:chExt cx="952503" cy="1241427"/>
          </a:xfrm>
        </p:grpSpPr>
        <p:sp>
          <p:nvSpPr>
            <p:cNvPr id="1638" name="Text Box 6"/>
            <p:cNvSpPr txBox="1"/>
            <p:nvPr/>
          </p:nvSpPr>
          <p:spPr>
            <a:xfrm>
              <a:off x="74609" y="-2"/>
              <a:ext cx="559024" cy="27292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a:defRPr sz="1200">
                  <a:solidFill>
                    <a:srgbClr val="000000"/>
                  </a:solidFill>
                  <a:latin typeface="Times New Roman"/>
                  <a:ea typeface="Times New Roman"/>
                  <a:cs typeface="Times New Roman"/>
                  <a:sym typeface="Times New Roman"/>
                </a:defRPr>
              </a:lvl1pPr>
            </a:lstStyle>
            <a:p>
              <a:r>
                <a:t>JESUS</a:t>
              </a:r>
            </a:p>
          </p:txBody>
        </p:sp>
        <p:sp>
          <p:nvSpPr>
            <p:cNvPr id="1639" name="AutoShape 7"/>
            <p:cNvSpPr/>
            <p:nvPr/>
          </p:nvSpPr>
          <p:spPr>
            <a:xfrm>
              <a:off x="1583" y="44449"/>
              <a:ext cx="730260" cy="495305"/>
            </a:xfrm>
            <a:prstGeom prst="roundRect">
              <a:avLst>
                <a:gd name="adj" fmla="val 16667"/>
              </a:avLst>
            </a:prstGeom>
            <a:solidFill>
              <a:srgbClr val="FFFF00"/>
            </a:solidFill>
            <a:ln w="38100" cap="flat">
              <a:solidFill>
                <a:srgbClr val="1A0004"/>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1640" name="Rectangle 8"/>
            <p:cNvSpPr/>
            <p:nvPr/>
          </p:nvSpPr>
          <p:spPr>
            <a:xfrm>
              <a:off x="0" y="255587"/>
              <a:ext cx="952504" cy="985840"/>
            </a:xfrm>
            <a:prstGeom prst="rect">
              <a:avLst/>
            </a:prstGeom>
            <a:solidFill>
              <a:srgbClr val="FFFF00"/>
            </a:solidFill>
            <a:ln w="38100" cap="flat">
              <a:solidFill>
                <a:srgbClr val="000000"/>
              </a:solidFill>
              <a:prstDash val="solid"/>
              <a:miter lim="8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1641" name="Line 9"/>
            <p:cNvSpPr/>
            <p:nvPr/>
          </p:nvSpPr>
          <p:spPr>
            <a:xfrm>
              <a:off x="31748" y="633412"/>
              <a:ext cx="863606"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1642" name="Line 10"/>
            <p:cNvSpPr/>
            <p:nvPr/>
          </p:nvSpPr>
          <p:spPr>
            <a:xfrm>
              <a:off x="38098" y="773112"/>
              <a:ext cx="863607"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1643" name="Line 11"/>
            <p:cNvSpPr/>
            <p:nvPr/>
          </p:nvSpPr>
          <p:spPr>
            <a:xfrm>
              <a:off x="50800" y="912812"/>
              <a:ext cx="863605"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1644" name="Line 12"/>
            <p:cNvSpPr/>
            <p:nvPr/>
          </p:nvSpPr>
          <p:spPr>
            <a:xfrm>
              <a:off x="50800" y="1065212"/>
              <a:ext cx="863605"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1645" name="Line 13"/>
            <p:cNvSpPr/>
            <p:nvPr/>
          </p:nvSpPr>
          <p:spPr>
            <a:xfrm>
              <a:off x="38100" y="1204913"/>
              <a:ext cx="876304"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1646" name="Text Box 14"/>
            <p:cNvSpPr txBox="1"/>
            <p:nvPr/>
          </p:nvSpPr>
          <p:spPr>
            <a:xfrm>
              <a:off x="74610" y="-2"/>
              <a:ext cx="386904" cy="27292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rtl="1">
                <a:defRPr sz="1200">
                  <a:solidFill>
                    <a:srgbClr val="000000"/>
                  </a:solidFill>
                  <a:latin typeface="Times New Roman"/>
                  <a:ea typeface="Times New Roman"/>
                  <a:cs typeface="Times New Roman"/>
                  <a:sym typeface="Times New Roman"/>
                </a:defRPr>
              </a:lvl1pPr>
            </a:lstStyle>
            <a:p>
              <a:r>
                <a:t>يسوع</a:t>
              </a:r>
            </a:p>
          </p:txBody>
        </p:sp>
        <p:sp>
          <p:nvSpPr>
            <p:cNvPr id="1647" name="Rectangle 15"/>
            <p:cNvSpPr/>
            <p:nvPr/>
          </p:nvSpPr>
          <p:spPr>
            <a:xfrm>
              <a:off x="247649" y="500061"/>
              <a:ext cx="609606" cy="114305"/>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1648" name="Line 16"/>
            <p:cNvSpPr/>
            <p:nvPr/>
          </p:nvSpPr>
          <p:spPr>
            <a:xfrm>
              <a:off x="31748" y="366711"/>
              <a:ext cx="863606"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1649" name="Line 17"/>
            <p:cNvSpPr/>
            <p:nvPr/>
          </p:nvSpPr>
          <p:spPr>
            <a:xfrm>
              <a:off x="31748" y="500061"/>
              <a:ext cx="863606"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1650" name="Rectangle 18"/>
            <p:cNvSpPr/>
            <p:nvPr/>
          </p:nvSpPr>
          <p:spPr>
            <a:xfrm>
              <a:off x="20636" y="219074"/>
              <a:ext cx="504830" cy="95253"/>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1651" name="Rectangle 19"/>
            <p:cNvSpPr/>
            <p:nvPr/>
          </p:nvSpPr>
          <p:spPr>
            <a:xfrm>
              <a:off x="207961" y="206374"/>
              <a:ext cx="504830" cy="95253"/>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1652" name="Text Box 20"/>
            <p:cNvSpPr txBox="1"/>
            <p:nvPr/>
          </p:nvSpPr>
          <p:spPr>
            <a:xfrm>
              <a:off x="269872" y="185736"/>
              <a:ext cx="348195" cy="23677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rtl="1">
                <a:defRPr sz="1000" i="1">
                  <a:solidFill>
                    <a:srgbClr val="000000"/>
                  </a:solidFill>
                  <a:effectLst>
                    <a:outerShdw blurRad="12700" dist="25400" dir="2700000" rotWithShape="0">
                      <a:srgbClr val="FFFFFF"/>
                    </a:outerShdw>
                  </a:effectLst>
                </a:defRPr>
              </a:lvl1pPr>
            </a:lstStyle>
            <a:p>
              <a:r>
                <a:t>حياة</a:t>
              </a:r>
            </a:p>
          </p:txBody>
        </p:sp>
      </p:grpSp>
      <p:sp>
        <p:nvSpPr>
          <p:cNvPr id="1654" name="Text Box 21"/>
          <p:cNvSpPr txBox="1"/>
          <p:nvPr/>
        </p:nvSpPr>
        <p:spPr>
          <a:xfrm>
            <a:off x="1090610" y="5014912"/>
            <a:ext cx="6300792" cy="522551"/>
          </a:xfrm>
          <a:prstGeom prst="rect">
            <a:avLst/>
          </a:prstGeom>
          <a:ln w="12700">
            <a:miter lim="400000"/>
          </a:ln>
          <a:effectLst>
            <a:outerShdw blurRad="63500" dist="53881"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rtl="1">
              <a:spcBef>
                <a:spcPts val="1400"/>
              </a:spcBef>
              <a:defRPr sz="2400">
                <a:solidFill>
                  <a:srgbClr val="FFFFFF"/>
                </a:solidFill>
                <a:latin typeface="Comic Sans MS"/>
                <a:ea typeface="Comic Sans MS"/>
                <a:cs typeface="Comic Sans MS"/>
                <a:sym typeface="Comic Sans MS"/>
              </a:defRPr>
            </a:lvl1pPr>
          </a:lstStyle>
          <a:p>
            <a:r>
              <a:t>سفر يسوع إلى أرضه:</a:t>
            </a:r>
          </a:p>
        </p:txBody>
      </p:sp>
      <p:sp>
        <p:nvSpPr>
          <p:cNvPr id="1655" name="Text Box 3"/>
          <p:cNvSpPr txBox="1"/>
          <p:nvPr/>
        </p:nvSpPr>
        <p:spPr>
          <a:xfrm>
            <a:off x="1243012" y="5495925"/>
            <a:ext cx="6300789" cy="522554"/>
          </a:xfrm>
          <a:prstGeom prst="rect">
            <a:avLst/>
          </a:prstGeom>
          <a:ln w="12700">
            <a:miter lim="400000"/>
          </a:ln>
          <a:effectLst>
            <a:outerShdw blurRad="63500" dist="53882" dir="2700000" rotWithShape="0">
              <a:srgbClr val="1A0004">
                <a:alpha val="74997"/>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rtl="1">
              <a:spcBef>
                <a:spcPts val="1400"/>
              </a:spcBef>
              <a:defRPr sz="2400" b="0">
                <a:solidFill>
                  <a:srgbClr val="FFFFFF"/>
                </a:solidFill>
                <a:latin typeface="Comic Sans MS"/>
                <a:ea typeface="Comic Sans MS"/>
                <a:cs typeface="Comic Sans MS"/>
                <a:sym typeface="Comic Sans MS"/>
              </a:defRPr>
            </a:lvl1pPr>
          </a:lstStyle>
          <a:p>
            <a:r>
              <a:t>مرتفعات الجليل</a:t>
            </a: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a14="http://schemas.microsoft.com/office/drawing/2010/main" xmlns:m="http://schemas.openxmlformats.org/officeDocument/2006/math"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9" name="Rectangle 1"/>
          <p:cNvSpPr/>
          <p:nvPr/>
        </p:nvSpPr>
        <p:spPr>
          <a:xfrm>
            <a:off x="630237" y="596900"/>
            <a:ext cx="7870826" cy="5651500"/>
          </a:xfrm>
          <a:prstGeom prst="rect">
            <a:avLst/>
          </a:prstGeom>
          <a:ln w="155575">
            <a:solidFill>
              <a:schemeClr val="accent2"/>
            </a:solidFill>
            <a:miter/>
          </a:ln>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pic>
        <p:nvPicPr>
          <p:cNvPr id="1660" name="Picture 2" descr="Picture 2"/>
          <p:cNvPicPr>
            <a:picLocks noChangeAspect="1"/>
          </p:cNvPicPr>
          <p:nvPr/>
        </p:nvPicPr>
        <p:blipFill>
          <a:blip r:embed="rId3"/>
          <a:stretch>
            <a:fillRect/>
          </a:stretch>
        </p:blipFill>
        <p:spPr>
          <a:xfrm>
            <a:off x="617537" y="612775"/>
            <a:ext cx="7880351" cy="5611813"/>
          </a:xfrm>
          <a:prstGeom prst="rect">
            <a:avLst/>
          </a:prstGeom>
          <a:ln w="12700">
            <a:miter lim="400000"/>
          </a:ln>
        </p:spPr>
      </p:pic>
      <p:sp>
        <p:nvSpPr>
          <p:cNvPr id="1661" name="Rectangle 3"/>
          <p:cNvSpPr/>
          <p:nvPr/>
        </p:nvSpPr>
        <p:spPr>
          <a:xfrm>
            <a:off x="1027112" y="5080000"/>
            <a:ext cx="7483476" cy="1016000"/>
          </a:xfrm>
          <a:prstGeom prst="rect">
            <a:avLst/>
          </a:prstGeom>
          <a:solidFill>
            <a:srgbClr val="1A0004">
              <a:alpha val="50193"/>
            </a:srgbClr>
          </a:solidFill>
          <a:ln w="12700">
            <a:miter lim="400000"/>
          </a:ln>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sp>
        <p:nvSpPr>
          <p:cNvPr id="1662" name="Text Box 5"/>
          <p:cNvSpPr txBox="1"/>
          <p:nvPr/>
        </p:nvSpPr>
        <p:spPr>
          <a:xfrm>
            <a:off x="8130177" y="6501129"/>
            <a:ext cx="259166" cy="2692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lvl1pPr algn="ctr">
              <a:defRPr sz="1000">
                <a:solidFill>
                  <a:srgbClr val="FFFFFF"/>
                </a:solidFill>
                <a:effectLst>
                  <a:outerShdw blurRad="12700" dist="25400" dir="2700000" rotWithShape="0">
                    <a:srgbClr val="000000"/>
                  </a:outerShdw>
                </a:effectLst>
                <a:latin typeface="Comic Sans MS"/>
                <a:ea typeface="Comic Sans MS"/>
                <a:cs typeface="Comic Sans MS"/>
                <a:sym typeface="Comic Sans MS"/>
              </a:defRPr>
            </a:lvl1pPr>
          </a:lstStyle>
          <a:p>
            <a:r>
              <a:t>35</a:t>
            </a:r>
          </a:p>
        </p:txBody>
      </p:sp>
      <p:sp>
        <p:nvSpPr>
          <p:cNvPr id="1663" name="Text Box 6"/>
          <p:cNvSpPr txBox="1"/>
          <p:nvPr/>
        </p:nvSpPr>
        <p:spPr>
          <a:xfrm>
            <a:off x="1814510" y="0"/>
            <a:ext cx="5867403" cy="339745"/>
          </a:xfrm>
          <a:prstGeom prst="rect">
            <a:avLst/>
          </a:prstGeom>
          <a:ln w="12700">
            <a:miter lim="400000"/>
          </a:ln>
          <a:effectLst>
            <a:outerShdw blurRad="63500" dist="71842"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rtl="1">
              <a:spcBef>
                <a:spcPts val="800"/>
              </a:spcBef>
              <a:defRPr sz="1400">
                <a:solidFill>
                  <a:srgbClr val="FFFFFF"/>
                </a:solidFill>
                <a:latin typeface="Comic Sans MS"/>
                <a:ea typeface="Comic Sans MS"/>
                <a:cs typeface="Comic Sans MS"/>
                <a:sym typeface="Comic Sans MS"/>
              </a:defRPr>
            </a:lvl1pPr>
          </a:lstStyle>
          <a:p>
            <a:r>
              <a:t>متى  ١٦:١٣-١٧</a:t>
            </a:r>
          </a:p>
        </p:txBody>
      </p:sp>
      <p:grpSp>
        <p:nvGrpSpPr>
          <p:cNvPr id="1679" name="Group"/>
          <p:cNvGrpSpPr/>
          <p:nvPr/>
        </p:nvGrpSpPr>
        <p:grpSpPr>
          <a:xfrm>
            <a:off x="8005760" y="3427409"/>
            <a:ext cx="952504" cy="1241429"/>
            <a:chOff x="0" y="-1"/>
            <a:chExt cx="952503" cy="1241427"/>
          </a:xfrm>
        </p:grpSpPr>
        <p:sp>
          <p:nvSpPr>
            <p:cNvPr id="1664" name="Text Box 8"/>
            <p:cNvSpPr txBox="1"/>
            <p:nvPr/>
          </p:nvSpPr>
          <p:spPr>
            <a:xfrm>
              <a:off x="74609" y="-2"/>
              <a:ext cx="559024" cy="27292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a:defRPr sz="1200">
                  <a:solidFill>
                    <a:srgbClr val="000000"/>
                  </a:solidFill>
                  <a:latin typeface="Times New Roman"/>
                  <a:ea typeface="Times New Roman"/>
                  <a:cs typeface="Times New Roman"/>
                  <a:sym typeface="Times New Roman"/>
                </a:defRPr>
              </a:lvl1pPr>
            </a:lstStyle>
            <a:p>
              <a:r>
                <a:t>JESUS</a:t>
              </a:r>
            </a:p>
          </p:txBody>
        </p:sp>
        <p:sp>
          <p:nvSpPr>
            <p:cNvPr id="1665" name="AutoShape 9"/>
            <p:cNvSpPr/>
            <p:nvPr/>
          </p:nvSpPr>
          <p:spPr>
            <a:xfrm>
              <a:off x="1583" y="44449"/>
              <a:ext cx="730260" cy="495305"/>
            </a:xfrm>
            <a:prstGeom prst="roundRect">
              <a:avLst>
                <a:gd name="adj" fmla="val 16667"/>
              </a:avLst>
            </a:prstGeom>
            <a:solidFill>
              <a:srgbClr val="FFFF00"/>
            </a:solidFill>
            <a:ln w="38100" cap="flat">
              <a:solidFill>
                <a:srgbClr val="1A0004"/>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1666" name="Rectangle 10"/>
            <p:cNvSpPr/>
            <p:nvPr/>
          </p:nvSpPr>
          <p:spPr>
            <a:xfrm>
              <a:off x="0" y="255587"/>
              <a:ext cx="952504" cy="985840"/>
            </a:xfrm>
            <a:prstGeom prst="rect">
              <a:avLst/>
            </a:prstGeom>
            <a:solidFill>
              <a:srgbClr val="FFFF00"/>
            </a:solidFill>
            <a:ln w="38100" cap="flat">
              <a:solidFill>
                <a:srgbClr val="000000"/>
              </a:solidFill>
              <a:prstDash val="solid"/>
              <a:miter lim="8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1667" name="Line 11"/>
            <p:cNvSpPr/>
            <p:nvPr/>
          </p:nvSpPr>
          <p:spPr>
            <a:xfrm>
              <a:off x="31748" y="633412"/>
              <a:ext cx="863606"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1668" name="Line 12"/>
            <p:cNvSpPr/>
            <p:nvPr/>
          </p:nvSpPr>
          <p:spPr>
            <a:xfrm>
              <a:off x="38098" y="773112"/>
              <a:ext cx="863607"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1669" name="Line 13"/>
            <p:cNvSpPr/>
            <p:nvPr/>
          </p:nvSpPr>
          <p:spPr>
            <a:xfrm>
              <a:off x="50800" y="912812"/>
              <a:ext cx="863605"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1670" name="Line 14"/>
            <p:cNvSpPr/>
            <p:nvPr/>
          </p:nvSpPr>
          <p:spPr>
            <a:xfrm>
              <a:off x="50800" y="1065212"/>
              <a:ext cx="863605"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1671" name="Line 15"/>
            <p:cNvSpPr/>
            <p:nvPr/>
          </p:nvSpPr>
          <p:spPr>
            <a:xfrm>
              <a:off x="38100" y="1204913"/>
              <a:ext cx="876304"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1672" name="Text Box 16"/>
            <p:cNvSpPr txBox="1"/>
            <p:nvPr/>
          </p:nvSpPr>
          <p:spPr>
            <a:xfrm>
              <a:off x="74609" y="-2"/>
              <a:ext cx="425004" cy="27292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rtl="1">
                <a:defRPr sz="1200">
                  <a:solidFill>
                    <a:srgbClr val="000000"/>
                  </a:solidFill>
                  <a:latin typeface="Times New Roman"/>
                  <a:ea typeface="Times New Roman"/>
                  <a:cs typeface="Times New Roman"/>
                  <a:sym typeface="Times New Roman"/>
                </a:defRPr>
              </a:lvl1pPr>
            </a:lstStyle>
            <a:p>
              <a:r>
                <a:t>يسوع </a:t>
              </a:r>
            </a:p>
          </p:txBody>
        </p:sp>
        <p:sp>
          <p:nvSpPr>
            <p:cNvPr id="1673" name="Rectangle 17"/>
            <p:cNvSpPr/>
            <p:nvPr/>
          </p:nvSpPr>
          <p:spPr>
            <a:xfrm>
              <a:off x="247649" y="500061"/>
              <a:ext cx="609606" cy="114305"/>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1674" name="Line 18"/>
            <p:cNvSpPr/>
            <p:nvPr/>
          </p:nvSpPr>
          <p:spPr>
            <a:xfrm>
              <a:off x="31748" y="366711"/>
              <a:ext cx="863606"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1675" name="Line 19"/>
            <p:cNvSpPr/>
            <p:nvPr/>
          </p:nvSpPr>
          <p:spPr>
            <a:xfrm>
              <a:off x="31748" y="500061"/>
              <a:ext cx="863606"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1676" name="Rectangle 20"/>
            <p:cNvSpPr/>
            <p:nvPr/>
          </p:nvSpPr>
          <p:spPr>
            <a:xfrm>
              <a:off x="20636" y="219074"/>
              <a:ext cx="504830" cy="95253"/>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1677" name="Rectangle 21"/>
            <p:cNvSpPr/>
            <p:nvPr/>
          </p:nvSpPr>
          <p:spPr>
            <a:xfrm>
              <a:off x="207961" y="206374"/>
              <a:ext cx="504830" cy="95253"/>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1678" name="Text Box 22"/>
            <p:cNvSpPr txBox="1"/>
            <p:nvPr/>
          </p:nvSpPr>
          <p:spPr>
            <a:xfrm>
              <a:off x="269872" y="185736"/>
              <a:ext cx="348195" cy="23677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rtl="1">
                <a:defRPr sz="1000" i="1">
                  <a:solidFill>
                    <a:srgbClr val="000000"/>
                  </a:solidFill>
                  <a:effectLst>
                    <a:outerShdw blurRad="12700" dist="25400" dir="2700000" rotWithShape="0">
                      <a:srgbClr val="FFFFFF"/>
                    </a:outerShdw>
                  </a:effectLst>
                </a:defRPr>
              </a:lvl1pPr>
            </a:lstStyle>
            <a:p>
              <a:r>
                <a:t>حياة</a:t>
              </a:r>
            </a:p>
          </p:txBody>
        </p:sp>
      </p:grpSp>
      <p:sp>
        <p:nvSpPr>
          <p:cNvPr id="1680" name="Text Box 21"/>
          <p:cNvSpPr txBox="1"/>
          <p:nvPr/>
        </p:nvSpPr>
        <p:spPr>
          <a:xfrm>
            <a:off x="1090610" y="5014912"/>
            <a:ext cx="6300792" cy="522551"/>
          </a:xfrm>
          <a:prstGeom prst="rect">
            <a:avLst/>
          </a:prstGeom>
          <a:ln w="12700">
            <a:miter lim="400000"/>
          </a:ln>
          <a:effectLst>
            <a:outerShdw blurRad="63500" dist="53881"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rtl="1">
              <a:spcBef>
                <a:spcPts val="1400"/>
              </a:spcBef>
              <a:defRPr sz="2400">
                <a:solidFill>
                  <a:srgbClr val="FFFFFF"/>
                </a:solidFill>
                <a:latin typeface="Comic Sans MS"/>
                <a:ea typeface="Comic Sans MS"/>
                <a:cs typeface="Comic Sans MS"/>
                <a:sym typeface="Comic Sans MS"/>
              </a:defRPr>
            </a:lvl1pPr>
          </a:lstStyle>
          <a:p>
            <a:r>
              <a:t>سفر يسوع إلى أرضه:</a:t>
            </a:r>
          </a:p>
        </p:txBody>
      </p:sp>
      <p:sp>
        <p:nvSpPr>
          <p:cNvPr id="1681" name="Text Box 4"/>
          <p:cNvSpPr txBox="1"/>
          <p:nvPr/>
        </p:nvSpPr>
        <p:spPr>
          <a:xfrm>
            <a:off x="935037" y="5638800"/>
            <a:ext cx="7324726" cy="522554"/>
          </a:xfrm>
          <a:prstGeom prst="rect">
            <a:avLst/>
          </a:prstGeom>
          <a:ln w="12700">
            <a:miter lim="400000"/>
          </a:ln>
          <a:effectLst>
            <a:outerShdw blurRad="63500" dist="53882" dir="2700000" rotWithShape="0">
              <a:srgbClr val="1A0004">
                <a:alpha val="74997"/>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rtl="1">
              <a:spcBef>
                <a:spcPts val="1400"/>
              </a:spcBef>
              <a:defRPr sz="2400" b="0">
                <a:solidFill>
                  <a:srgbClr val="FFFFFF"/>
                </a:solidFill>
                <a:latin typeface="Comic Sans MS"/>
                <a:ea typeface="Comic Sans MS"/>
                <a:cs typeface="Comic Sans MS"/>
                <a:sym typeface="Comic Sans MS"/>
              </a:defRPr>
            </a:lvl1pPr>
          </a:lstStyle>
          <a:p>
            <a:r>
              <a:t>قيصرية فيلبي -- إلى بطرس: “…على هذه الصخرة”! </a:t>
            </a: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a14="http://schemas.microsoft.com/office/drawing/2010/main" xmlns:m="http://schemas.openxmlformats.org/officeDocument/2006/math"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5" name="Rectangle 1"/>
          <p:cNvSpPr/>
          <p:nvPr/>
        </p:nvSpPr>
        <p:spPr>
          <a:xfrm>
            <a:off x="630237" y="596900"/>
            <a:ext cx="7870826" cy="5651500"/>
          </a:xfrm>
          <a:prstGeom prst="rect">
            <a:avLst/>
          </a:prstGeom>
          <a:ln w="155575">
            <a:solidFill>
              <a:schemeClr val="accent2"/>
            </a:solidFill>
            <a:miter/>
          </a:ln>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pic>
        <p:nvPicPr>
          <p:cNvPr id="1686" name="Picture 2" descr="Picture 2"/>
          <p:cNvPicPr>
            <a:picLocks noChangeAspect="1"/>
          </p:cNvPicPr>
          <p:nvPr/>
        </p:nvPicPr>
        <p:blipFill>
          <a:blip r:embed="rId3"/>
          <a:stretch>
            <a:fillRect/>
          </a:stretch>
        </p:blipFill>
        <p:spPr>
          <a:xfrm>
            <a:off x="630237" y="608012"/>
            <a:ext cx="7823201" cy="5630863"/>
          </a:xfrm>
          <a:prstGeom prst="rect">
            <a:avLst/>
          </a:prstGeom>
          <a:ln w="12700">
            <a:miter lim="400000"/>
          </a:ln>
        </p:spPr>
      </p:pic>
      <p:sp>
        <p:nvSpPr>
          <p:cNvPr id="1687" name="Text Box 3"/>
          <p:cNvSpPr txBox="1"/>
          <p:nvPr/>
        </p:nvSpPr>
        <p:spPr>
          <a:xfrm>
            <a:off x="1243010" y="5495925"/>
            <a:ext cx="6300792" cy="522550"/>
          </a:xfrm>
          <a:prstGeom prst="rect">
            <a:avLst/>
          </a:prstGeom>
          <a:ln w="12700">
            <a:miter lim="400000"/>
          </a:ln>
          <a:effectLst>
            <a:outerShdw blurRad="63500" dist="53881"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rtl="1">
              <a:spcBef>
                <a:spcPts val="1400"/>
              </a:spcBef>
              <a:defRPr sz="2400">
                <a:solidFill>
                  <a:srgbClr val="FFFFFF"/>
                </a:solidFill>
                <a:latin typeface="Comic Sans MS"/>
                <a:ea typeface="Comic Sans MS"/>
                <a:cs typeface="Comic Sans MS"/>
                <a:sym typeface="Comic Sans MS"/>
              </a:defRPr>
            </a:lvl1pPr>
          </a:lstStyle>
          <a:p>
            <a:r>
              <a:t>مياه أعالي الأردن</a:t>
            </a:r>
          </a:p>
        </p:txBody>
      </p:sp>
      <p:sp>
        <p:nvSpPr>
          <p:cNvPr id="1688" name="Text Box 4"/>
          <p:cNvSpPr txBox="1"/>
          <p:nvPr/>
        </p:nvSpPr>
        <p:spPr>
          <a:xfrm>
            <a:off x="8130177" y="6501129"/>
            <a:ext cx="259166" cy="2692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lvl1pPr algn="ctr">
              <a:defRPr sz="1000">
                <a:solidFill>
                  <a:srgbClr val="FFFFFF"/>
                </a:solidFill>
                <a:effectLst>
                  <a:outerShdw blurRad="12700" dist="25400" dir="2700000" rotWithShape="0">
                    <a:srgbClr val="000000"/>
                  </a:outerShdw>
                </a:effectLst>
                <a:latin typeface="Comic Sans MS"/>
                <a:ea typeface="Comic Sans MS"/>
                <a:cs typeface="Comic Sans MS"/>
                <a:sym typeface="Comic Sans MS"/>
              </a:defRPr>
            </a:lvl1pPr>
          </a:lstStyle>
          <a:p>
            <a:r>
              <a:t>36</a:t>
            </a:r>
          </a:p>
        </p:txBody>
      </p:sp>
      <p:grpSp>
        <p:nvGrpSpPr>
          <p:cNvPr id="1704" name="Group"/>
          <p:cNvGrpSpPr/>
          <p:nvPr/>
        </p:nvGrpSpPr>
        <p:grpSpPr>
          <a:xfrm>
            <a:off x="8005760" y="3427409"/>
            <a:ext cx="952504" cy="1241429"/>
            <a:chOff x="0" y="-1"/>
            <a:chExt cx="952503" cy="1241427"/>
          </a:xfrm>
        </p:grpSpPr>
        <p:sp>
          <p:nvSpPr>
            <p:cNvPr id="1689" name="Text Box 6"/>
            <p:cNvSpPr txBox="1"/>
            <p:nvPr/>
          </p:nvSpPr>
          <p:spPr>
            <a:xfrm>
              <a:off x="74609" y="-2"/>
              <a:ext cx="559024" cy="27292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a:defRPr sz="1200">
                  <a:solidFill>
                    <a:srgbClr val="000000"/>
                  </a:solidFill>
                  <a:latin typeface="Times New Roman"/>
                  <a:ea typeface="Times New Roman"/>
                  <a:cs typeface="Times New Roman"/>
                  <a:sym typeface="Times New Roman"/>
                </a:defRPr>
              </a:lvl1pPr>
            </a:lstStyle>
            <a:p>
              <a:r>
                <a:t>JESUS</a:t>
              </a:r>
            </a:p>
          </p:txBody>
        </p:sp>
        <p:sp>
          <p:nvSpPr>
            <p:cNvPr id="1690" name="AutoShape 7"/>
            <p:cNvSpPr/>
            <p:nvPr/>
          </p:nvSpPr>
          <p:spPr>
            <a:xfrm>
              <a:off x="1583" y="44449"/>
              <a:ext cx="730260" cy="495305"/>
            </a:xfrm>
            <a:prstGeom prst="roundRect">
              <a:avLst>
                <a:gd name="adj" fmla="val 16667"/>
              </a:avLst>
            </a:prstGeom>
            <a:solidFill>
              <a:srgbClr val="FFFF00"/>
            </a:solidFill>
            <a:ln w="38100" cap="flat">
              <a:solidFill>
                <a:srgbClr val="1A0004"/>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1691" name="Rectangle 8"/>
            <p:cNvSpPr/>
            <p:nvPr/>
          </p:nvSpPr>
          <p:spPr>
            <a:xfrm>
              <a:off x="0" y="255587"/>
              <a:ext cx="952504" cy="985840"/>
            </a:xfrm>
            <a:prstGeom prst="rect">
              <a:avLst/>
            </a:prstGeom>
            <a:solidFill>
              <a:srgbClr val="FFFF00"/>
            </a:solidFill>
            <a:ln w="38100" cap="flat">
              <a:solidFill>
                <a:srgbClr val="000000"/>
              </a:solidFill>
              <a:prstDash val="solid"/>
              <a:miter lim="8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1692" name="Line 9"/>
            <p:cNvSpPr/>
            <p:nvPr/>
          </p:nvSpPr>
          <p:spPr>
            <a:xfrm>
              <a:off x="31748" y="633412"/>
              <a:ext cx="863606"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1693" name="Line 10"/>
            <p:cNvSpPr/>
            <p:nvPr/>
          </p:nvSpPr>
          <p:spPr>
            <a:xfrm>
              <a:off x="38098" y="773112"/>
              <a:ext cx="863607"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1694" name="Line 11"/>
            <p:cNvSpPr/>
            <p:nvPr/>
          </p:nvSpPr>
          <p:spPr>
            <a:xfrm>
              <a:off x="50800" y="912812"/>
              <a:ext cx="863605"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1695" name="Line 12"/>
            <p:cNvSpPr/>
            <p:nvPr/>
          </p:nvSpPr>
          <p:spPr>
            <a:xfrm>
              <a:off x="50800" y="1065212"/>
              <a:ext cx="863605"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1696" name="Line 13"/>
            <p:cNvSpPr/>
            <p:nvPr/>
          </p:nvSpPr>
          <p:spPr>
            <a:xfrm>
              <a:off x="38100" y="1204913"/>
              <a:ext cx="876304"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1697" name="Text Box 14"/>
            <p:cNvSpPr txBox="1"/>
            <p:nvPr/>
          </p:nvSpPr>
          <p:spPr>
            <a:xfrm>
              <a:off x="74609" y="-2"/>
              <a:ext cx="425004" cy="27292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rtl="1">
                <a:defRPr sz="1200">
                  <a:solidFill>
                    <a:srgbClr val="000000"/>
                  </a:solidFill>
                  <a:latin typeface="Times New Roman"/>
                  <a:ea typeface="Times New Roman"/>
                  <a:cs typeface="Times New Roman"/>
                  <a:sym typeface="Times New Roman"/>
                </a:defRPr>
              </a:lvl1pPr>
            </a:lstStyle>
            <a:p>
              <a:r>
                <a:t>يسوع </a:t>
              </a:r>
            </a:p>
          </p:txBody>
        </p:sp>
        <p:sp>
          <p:nvSpPr>
            <p:cNvPr id="1698" name="Rectangle 15"/>
            <p:cNvSpPr/>
            <p:nvPr/>
          </p:nvSpPr>
          <p:spPr>
            <a:xfrm>
              <a:off x="247649" y="500061"/>
              <a:ext cx="609606" cy="114305"/>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1699" name="Line 16"/>
            <p:cNvSpPr/>
            <p:nvPr/>
          </p:nvSpPr>
          <p:spPr>
            <a:xfrm>
              <a:off x="31748" y="366711"/>
              <a:ext cx="863606"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1700" name="Line 17"/>
            <p:cNvSpPr/>
            <p:nvPr/>
          </p:nvSpPr>
          <p:spPr>
            <a:xfrm>
              <a:off x="31748" y="500061"/>
              <a:ext cx="863606"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1701" name="Rectangle 18"/>
            <p:cNvSpPr/>
            <p:nvPr/>
          </p:nvSpPr>
          <p:spPr>
            <a:xfrm>
              <a:off x="20636" y="219074"/>
              <a:ext cx="504830" cy="95253"/>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1702" name="Rectangle 19"/>
            <p:cNvSpPr/>
            <p:nvPr/>
          </p:nvSpPr>
          <p:spPr>
            <a:xfrm>
              <a:off x="207961" y="206374"/>
              <a:ext cx="504830" cy="95253"/>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1703" name="Text Box 20"/>
            <p:cNvSpPr txBox="1"/>
            <p:nvPr/>
          </p:nvSpPr>
          <p:spPr>
            <a:xfrm>
              <a:off x="269872" y="185736"/>
              <a:ext cx="383479" cy="25412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rtl="1">
                <a:defRPr sz="1000" i="1">
                  <a:solidFill>
                    <a:srgbClr val="000000"/>
                  </a:solidFill>
                  <a:effectLst>
                    <a:outerShdw blurRad="12700" dist="25400" dir="2700000" rotWithShape="0">
                      <a:srgbClr val="FFFFFF"/>
                    </a:outerShdw>
                  </a:effectLst>
                </a:defRPr>
              </a:lvl1pPr>
            </a:lstStyle>
            <a:p>
              <a:r>
                <a:t>حياة </a:t>
              </a:r>
            </a:p>
          </p:txBody>
        </p:sp>
      </p:grpSp>
      <p:sp>
        <p:nvSpPr>
          <p:cNvPr id="1705" name="Text Box 21"/>
          <p:cNvSpPr txBox="1"/>
          <p:nvPr/>
        </p:nvSpPr>
        <p:spPr>
          <a:xfrm>
            <a:off x="1090610" y="5014912"/>
            <a:ext cx="6300792" cy="522551"/>
          </a:xfrm>
          <a:prstGeom prst="rect">
            <a:avLst/>
          </a:prstGeom>
          <a:ln w="12700">
            <a:miter lim="400000"/>
          </a:ln>
          <a:effectLst>
            <a:outerShdw blurRad="63500" dist="53881"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rtl="1">
              <a:spcBef>
                <a:spcPts val="1400"/>
              </a:spcBef>
              <a:defRPr sz="2400">
                <a:solidFill>
                  <a:srgbClr val="FFFFFF"/>
                </a:solidFill>
                <a:latin typeface="Comic Sans MS"/>
                <a:ea typeface="Comic Sans MS"/>
                <a:cs typeface="Comic Sans MS"/>
                <a:sym typeface="Comic Sans MS"/>
              </a:defRPr>
            </a:lvl1pPr>
          </a:lstStyle>
          <a:p>
            <a:r>
              <a:t>سفر يسوع إلى أرضه:</a:t>
            </a: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a14="http://schemas.microsoft.com/office/drawing/2010/main" xmlns:m="http://schemas.openxmlformats.org/officeDocument/2006/math"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9" name="Rectangle 1"/>
          <p:cNvSpPr/>
          <p:nvPr/>
        </p:nvSpPr>
        <p:spPr>
          <a:xfrm>
            <a:off x="630237" y="596900"/>
            <a:ext cx="7870826" cy="5651500"/>
          </a:xfrm>
          <a:prstGeom prst="rect">
            <a:avLst/>
          </a:prstGeom>
          <a:ln w="155575">
            <a:solidFill>
              <a:schemeClr val="accent2"/>
            </a:solidFill>
            <a:miter/>
          </a:ln>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pic>
        <p:nvPicPr>
          <p:cNvPr id="1710" name="Picture 2" descr="Picture 2"/>
          <p:cNvPicPr>
            <a:picLocks noChangeAspect="1"/>
          </p:cNvPicPr>
          <p:nvPr/>
        </p:nvPicPr>
        <p:blipFill>
          <a:blip r:embed="rId3"/>
          <a:stretch>
            <a:fillRect/>
          </a:stretch>
        </p:blipFill>
        <p:spPr>
          <a:xfrm>
            <a:off x="620712" y="674687"/>
            <a:ext cx="7842251" cy="5554663"/>
          </a:xfrm>
          <a:prstGeom prst="rect">
            <a:avLst/>
          </a:prstGeom>
          <a:ln w="12700">
            <a:miter lim="400000"/>
          </a:ln>
        </p:spPr>
      </p:pic>
      <p:sp>
        <p:nvSpPr>
          <p:cNvPr id="1711" name="Text Box 4"/>
          <p:cNvSpPr txBox="1"/>
          <p:nvPr/>
        </p:nvSpPr>
        <p:spPr>
          <a:xfrm>
            <a:off x="8130177" y="6501129"/>
            <a:ext cx="259166" cy="2692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lvl1pPr algn="ctr">
              <a:defRPr sz="1000">
                <a:solidFill>
                  <a:srgbClr val="FFFFFF"/>
                </a:solidFill>
                <a:effectLst>
                  <a:outerShdw blurRad="12700" dist="25400" dir="2700000" rotWithShape="0">
                    <a:srgbClr val="000000"/>
                  </a:outerShdw>
                </a:effectLst>
                <a:latin typeface="Comic Sans MS"/>
                <a:ea typeface="Comic Sans MS"/>
                <a:cs typeface="Comic Sans MS"/>
                <a:sym typeface="Comic Sans MS"/>
              </a:defRPr>
            </a:lvl1pPr>
          </a:lstStyle>
          <a:p>
            <a:r>
              <a:t>37</a:t>
            </a:r>
          </a:p>
        </p:txBody>
      </p:sp>
      <p:grpSp>
        <p:nvGrpSpPr>
          <p:cNvPr id="1727" name="Group"/>
          <p:cNvGrpSpPr/>
          <p:nvPr/>
        </p:nvGrpSpPr>
        <p:grpSpPr>
          <a:xfrm>
            <a:off x="8005760" y="3427409"/>
            <a:ext cx="952504" cy="1241429"/>
            <a:chOff x="0" y="-1"/>
            <a:chExt cx="952503" cy="1241427"/>
          </a:xfrm>
        </p:grpSpPr>
        <p:sp>
          <p:nvSpPr>
            <p:cNvPr id="1712" name="Text Box 6"/>
            <p:cNvSpPr txBox="1"/>
            <p:nvPr/>
          </p:nvSpPr>
          <p:spPr>
            <a:xfrm>
              <a:off x="74609" y="-2"/>
              <a:ext cx="559024" cy="27292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a:defRPr sz="1200">
                  <a:solidFill>
                    <a:srgbClr val="000000"/>
                  </a:solidFill>
                  <a:latin typeface="Times New Roman"/>
                  <a:ea typeface="Times New Roman"/>
                  <a:cs typeface="Times New Roman"/>
                  <a:sym typeface="Times New Roman"/>
                </a:defRPr>
              </a:lvl1pPr>
            </a:lstStyle>
            <a:p>
              <a:r>
                <a:t>JESUS</a:t>
              </a:r>
            </a:p>
          </p:txBody>
        </p:sp>
        <p:sp>
          <p:nvSpPr>
            <p:cNvPr id="1713" name="AutoShape 7"/>
            <p:cNvSpPr/>
            <p:nvPr/>
          </p:nvSpPr>
          <p:spPr>
            <a:xfrm>
              <a:off x="1583" y="44449"/>
              <a:ext cx="730260" cy="495305"/>
            </a:xfrm>
            <a:prstGeom prst="roundRect">
              <a:avLst>
                <a:gd name="adj" fmla="val 16667"/>
              </a:avLst>
            </a:prstGeom>
            <a:solidFill>
              <a:srgbClr val="FFFF00"/>
            </a:solidFill>
            <a:ln w="38100" cap="flat">
              <a:solidFill>
                <a:srgbClr val="1A0004"/>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1714" name="Rectangle 8"/>
            <p:cNvSpPr/>
            <p:nvPr/>
          </p:nvSpPr>
          <p:spPr>
            <a:xfrm>
              <a:off x="0" y="255587"/>
              <a:ext cx="952504" cy="985840"/>
            </a:xfrm>
            <a:prstGeom prst="rect">
              <a:avLst/>
            </a:prstGeom>
            <a:solidFill>
              <a:srgbClr val="FFFF00"/>
            </a:solidFill>
            <a:ln w="38100" cap="flat">
              <a:solidFill>
                <a:srgbClr val="000000"/>
              </a:solidFill>
              <a:prstDash val="solid"/>
              <a:miter lim="8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1715" name="Line 9"/>
            <p:cNvSpPr/>
            <p:nvPr/>
          </p:nvSpPr>
          <p:spPr>
            <a:xfrm>
              <a:off x="31748" y="633412"/>
              <a:ext cx="863606"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1716" name="Line 10"/>
            <p:cNvSpPr/>
            <p:nvPr/>
          </p:nvSpPr>
          <p:spPr>
            <a:xfrm>
              <a:off x="38098" y="773112"/>
              <a:ext cx="863607"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1717" name="Line 11"/>
            <p:cNvSpPr/>
            <p:nvPr/>
          </p:nvSpPr>
          <p:spPr>
            <a:xfrm>
              <a:off x="50800" y="912812"/>
              <a:ext cx="863605"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1718" name="Line 12"/>
            <p:cNvSpPr/>
            <p:nvPr/>
          </p:nvSpPr>
          <p:spPr>
            <a:xfrm>
              <a:off x="50800" y="1065212"/>
              <a:ext cx="863605"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1719" name="Line 13"/>
            <p:cNvSpPr/>
            <p:nvPr/>
          </p:nvSpPr>
          <p:spPr>
            <a:xfrm>
              <a:off x="38100" y="1204913"/>
              <a:ext cx="876304"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1720" name="Text Box 14"/>
            <p:cNvSpPr txBox="1"/>
            <p:nvPr/>
          </p:nvSpPr>
          <p:spPr>
            <a:xfrm>
              <a:off x="74609" y="-2"/>
              <a:ext cx="425004" cy="27292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rtl="1">
                <a:defRPr sz="1200">
                  <a:solidFill>
                    <a:srgbClr val="000000"/>
                  </a:solidFill>
                  <a:latin typeface="Times New Roman"/>
                  <a:ea typeface="Times New Roman"/>
                  <a:cs typeface="Times New Roman"/>
                  <a:sym typeface="Times New Roman"/>
                </a:defRPr>
              </a:lvl1pPr>
            </a:lstStyle>
            <a:p>
              <a:r>
                <a:t>يسوع </a:t>
              </a:r>
            </a:p>
          </p:txBody>
        </p:sp>
        <p:sp>
          <p:nvSpPr>
            <p:cNvPr id="1721" name="Rectangle 15"/>
            <p:cNvSpPr/>
            <p:nvPr/>
          </p:nvSpPr>
          <p:spPr>
            <a:xfrm>
              <a:off x="247649" y="500061"/>
              <a:ext cx="609606" cy="114305"/>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1722" name="Line 16"/>
            <p:cNvSpPr/>
            <p:nvPr/>
          </p:nvSpPr>
          <p:spPr>
            <a:xfrm>
              <a:off x="31748" y="366711"/>
              <a:ext cx="863606"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1723" name="Line 17"/>
            <p:cNvSpPr/>
            <p:nvPr/>
          </p:nvSpPr>
          <p:spPr>
            <a:xfrm>
              <a:off x="31748" y="500061"/>
              <a:ext cx="863606"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1724" name="Rectangle 18"/>
            <p:cNvSpPr/>
            <p:nvPr/>
          </p:nvSpPr>
          <p:spPr>
            <a:xfrm>
              <a:off x="20636" y="219074"/>
              <a:ext cx="504830" cy="95253"/>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1725" name="Rectangle 19"/>
            <p:cNvSpPr/>
            <p:nvPr/>
          </p:nvSpPr>
          <p:spPr>
            <a:xfrm>
              <a:off x="207961" y="206374"/>
              <a:ext cx="504830" cy="95253"/>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1726" name="Text Box 20"/>
            <p:cNvSpPr txBox="1"/>
            <p:nvPr/>
          </p:nvSpPr>
          <p:spPr>
            <a:xfrm>
              <a:off x="269872" y="185736"/>
              <a:ext cx="348195" cy="23677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rtl="1">
                <a:defRPr sz="1000" i="1">
                  <a:solidFill>
                    <a:srgbClr val="000000"/>
                  </a:solidFill>
                  <a:effectLst>
                    <a:outerShdw blurRad="12700" dist="25400" dir="2700000" rotWithShape="0">
                      <a:srgbClr val="FFFFFF"/>
                    </a:outerShdw>
                  </a:effectLst>
                </a:defRPr>
              </a:lvl1pPr>
            </a:lstStyle>
            <a:p>
              <a:r>
                <a:t>حياة</a:t>
              </a:r>
            </a:p>
          </p:txBody>
        </p:sp>
      </p:grpSp>
      <p:sp>
        <p:nvSpPr>
          <p:cNvPr id="1728" name="Text Box 21"/>
          <p:cNvSpPr txBox="1"/>
          <p:nvPr/>
        </p:nvSpPr>
        <p:spPr>
          <a:xfrm>
            <a:off x="1090610" y="5014912"/>
            <a:ext cx="6300792" cy="522551"/>
          </a:xfrm>
          <a:prstGeom prst="rect">
            <a:avLst/>
          </a:prstGeom>
          <a:ln w="12700">
            <a:miter lim="400000"/>
          </a:ln>
          <a:effectLst>
            <a:outerShdw blurRad="63500" dist="53881"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rtl="1">
              <a:spcBef>
                <a:spcPts val="1400"/>
              </a:spcBef>
              <a:defRPr sz="2400">
                <a:solidFill>
                  <a:srgbClr val="FFFFFF"/>
                </a:solidFill>
                <a:latin typeface="Comic Sans MS"/>
                <a:ea typeface="Comic Sans MS"/>
                <a:cs typeface="Comic Sans MS"/>
                <a:sym typeface="Comic Sans MS"/>
              </a:defRPr>
            </a:lvl1pPr>
          </a:lstStyle>
          <a:p>
            <a:r>
              <a:t>سفر يسوع إلى أرضه:</a:t>
            </a:r>
          </a:p>
        </p:txBody>
      </p:sp>
      <p:sp>
        <p:nvSpPr>
          <p:cNvPr id="1729" name="Text Box 3"/>
          <p:cNvSpPr txBox="1"/>
          <p:nvPr/>
        </p:nvSpPr>
        <p:spPr>
          <a:xfrm>
            <a:off x="1243012" y="5495925"/>
            <a:ext cx="6300789" cy="522554"/>
          </a:xfrm>
          <a:prstGeom prst="rect">
            <a:avLst/>
          </a:prstGeom>
          <a:ln w="12700">
            <a:miter lim="400000"/>
          </a:ln>
          <a:effectLst>
            <a:outerShdw blurRad="63500" dist="53882" dir="2700000" rotWithShape="0">
              <a:srgbClr val="1A0004">
                <a:alpha val="74997"/>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rtl="1">
              <a:spcBef>
                <a:spcPts val="1400"/>
              </a:spcBef>
              <a:defRPr sz="2400" b="0">
                <a:solidFill>
                  <a:srgbClr val="FFFFFF"/>
                </a:solidFill>
                <a:latin typeface="Comic Sans MS"/>
                <a:ea typeface="Comic Sans MS"/>
                <a:cs typeface="Comic Sans MS"/>
                <a:sym typeface="Comic Sans MS"/>
              </a:defRPr>
            </a:lvl1pPr>
          </a:lstStyle>
          <a:p>
            <a:r>
              <a:t>نهر الإردن يتجه نحو الجنوب </a:t>
            </a: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a14="http://schemas.microsoft.com/office/drawing/2010/main" xmlns:m="http://schemas.openxmlformats.org/officeDocument/2006/math"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0" name="AutoShape 1"/>
          <p:cNvSpPr/>
          <p:nvPr/>
        </p:nvSpPr>
        <p:spPr>
          <a:xfrm>
            <a:off x="1011237" y="2300288"/>
            <a:ext cx="1485901" cy="1200151"/>
          </a:xfrm>
          <a:prstGeom prst="star16">
            <a:avLst>
              <a:gd name="adj" fmla="val 37500"/>
            </a:avLst>
          </a:prstGeom>
          <a:gradFill>
            <a:gsLst>
              <a:gs pos="0">
                <a:srgbClr val="FFD34A"/>
              </a:gs>
              <a:gs pos="100000">
                <a:srgbClr val="997F2C"/>
              </a:gs>
            </a:gsLst>
            <a:path path="circle">
              <a:fillToRect l="37721" t="-19636" r="62278" b="119636"/>
            </a:path>
          </a:gradFill>
          <a:ln w="50800">
            <a:solidFill>
              <a:schemeClr val="accent2"/>
            </a:solidFill>
            <a:miter/>
          </a:ln>
          <a:effectLst>
            <a:outerShdw blurRad="63500" dist="107762" dir="2700000" rotWithShape="0">
              <a:srgbClr val="1A0004">
                <a:alpha val="74997"/>
              </a:srgbClr>
            </a:outerShdw>
          </a:effectLst>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grpSp>
        <p:nvGrpSpPr>
          <p:cNvPr id="692" name="Group 2"/>
          <p:cNvGrpSpPr/>
          <p:nvPr/>
        </p:nvGrpSpPr>
        <p:grpSpPr>
          <a:xfrm>
            <a:off x="3130549" y="996949"/>
            <a:ext cx="3033715" cy="4787901"/>
            <a:chOff x="0" y="0"/>
            <a:chExt cx="3033713" cy="4787900"/>
          </a:xfrm>
        </p:grpSpPr>
        <p:sp>
          <p:nvSpPr>
            <p:cNvPr id="681" name="Rectangle 3"/>
            <p:cNvSpPr/>
            <p:nvPr/>
          </p:nvSpPr>
          <p:spPr>
            <a:xfrm>
              <a:off x="-1" y="381000"/>
              <a:ext cx="3033715" cy="4406901"/>
            </a:xfrm>
            <a:prstGeom prst="rect">
              <a:avLst/>
            </a:prstGeom>
            <a:solidFill>
              <a:srgbClr val="FFD34A"/>
            </a:solidFill>
            <a:ln w="12700" cap="flat">
              <a:solidFill>
                <a:srgbClr val="CECECE"/>
              </a:solidFill>
              <a:prstDash val="solid"/>
              <a:miter lim="800000"/>
            </a:ln>
            <a:effectLst>
              <a:outerShdw blurRad="63500" dist="107762" dir="2700000" rotWithShape="0">
                <a:srgbClr val="1A0004">
                  <a:alpha val="74997"/>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682" name="AutoShape 4"/>
            <p:cNvSpPr/>
            <p:nvPr/>
          </p:nvSpPr>
          <p:spPr>
            <a:xfrm>
              <a:off x="-1" y="-1"/>
              <a:ext cx="1662832" cy="1054101"/>
            </a:xfrm>
            <a:prstGeom prst="roundRect">
              <a:avLst>
                <a:gd name="adj" fmla="val 12495"/>
              </a:avLst>
            </a:prstGeom>
            <a:solidFill>
              <a:srgbClr val="FFD34A"/>
            </a:solidFill>
            <a:ln w="12700" cap="flat">
              <a:solidFill>
                <a:srgbClr val="CECECE"/>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683" name="Rectangle 5"/>
            <p:cNvSpPr/>
            <p:nvPr/>
          </p:nvSpPr>
          <p:spPr>
            <a:xfrm>
              <a:off x="-1" y="380999"/>
              <a:ext cx="2043632" cy="1054101"/>
            </a:xfrm>
            <a:prstGeom prst="rect">
              <a:avLst/>
            </a:prstGeom>
            <a:solidFill>
              <a:srgbClr val="FFD34A"/>
            </a:solidFill>
            <a:ln w="12700" cap="flat">
              <a:solidFill>
                <a:srgbClr val="FFD34A"/>
              </a:solidFill>
              <a:prstDash val="solid"/>
              <a:miter lim="8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684" name="Line 6"/>
            <p:cNvSpPr/>
            <p:nvPr/>
          </p:nvSpPr>
          <p:spPr>
            <a:xfrm>
              <a:off x="209439" y="1720849"/>
              <a:ext cx="2462513" cy="1"/>
            </a:xfrm>
            <a:prstGeom prst="line">
              <a:avLst/>
            </a:prstGeom>
            <a:noFill/>
            <a:ln w="50800" cap="flat">
              <a:solidFill>
                <a:srgbClr val="1A0004"/>
              </a:solidFill>
              <a:prstDash val="solid"/>
              <a:round/>
            </a:ln>
            <a:effectLst/>
          </p:spPr>
          <p:txBody>
            <a:bodyPr wrap="square" lIns="45718" tIns="45718" rIns="45718" bIns="45718" numCol="1" anchor="t">
              <a:noAutofit/>
            </a:bodyPr>
            <a:lstStyle/>
            <a:p>
              <a:endParaRPr/>
            </a:p>
          </p:txBody>
        </p:sp>
        <p:sp>
          <p:nvSpPr>
            <p:cNvPr id="685" name="Line 7"/>
            <p:cNvSpPr/>
            <p:nvPr/>
          </p:nvSpPr>
          <p:spPr>
            <a:xfrm>
              <a:off x="209439" y="2178049"/>
              <a:ext cx="2462513" cy="1"/>
            </a:xfrm>
            <a:prstGeom prst="line">
              <a:avLst/>
            </a:prstGeom>
            <a:noFill/>
            <a:ln w="50800" cap="flat">
              <a:solidFill>
                <a:srgbClr val="1A0004"/>
              </a:solidFill>
              <a:prstDash val="solid"/>
              <a:round/>
            </a:ln>
            <a:effectLst/>
          </p:spPr>
          <p:txBody>
            <a:bodyPr wrap="square" lIns="45718" tIns="45718" rIns="45718" bIns="45718" numCol="1" anchor="t">
              <a:noAutofit/>
            </a:bodyPr>
            <a:lstStyle/>
            <a:p>
              <a:endParaRPr/>
            </a:p>
          </p:txBody>
        </p:sp>
        <p:sp>
          <p:nvSpPr>
            <p:cNvPr id="686" name="Line 8"/>
            <p:cNvSpPr/>
            <p:nvPr/>
          </p:nvSpPr>
          <p:spPr>
            <a:xfrm>
              <a:off x="209439" y="4006850"/>
              <a:ext cx="2462513" cy="1"/>
            </a:xfrm>
            <a:prstGeom prst="line">
              <a:avLst/>
            </a:prstGeom>
            <a:noFill/>
            <a:ln w="50800" cap="flat">
              <a:solidFill>
                <a:srgbClr val="1A0004"/>
              </a:solidFill>
              <a:prstDash val="solid"/>
              <a:round/>
            </a:ln>
            <a:effectLst/>
          </p:spPr>
          <p:txBody>
            <a:bodyPr wrap="square" lIns="45718" tIns="45718" rIns="45718" bIns="45718" numCol="1" anchor="t">
              <a:noAutofit/>
            </a:bodyPr>
            <a:lstStyle/>
            <a:p>
              <a:endParaRPr/>
            </a:p>
          </p:txBody>
        </p:sp>
        <p:sp>
          <p:nvSpPr>
            <p:cNvPr id="687" name="Line 9"/>
            <p:cNvSpPr/>
            <p:nvPr/>
          </p:nvSpPr>
          <p:spPr>
            <a:xfrm>
              <a:off x="209439" y="1263649"/>
              <a:ext cx="2462513" cy="1"/>
            </a:xfrm>
            <a:prstGeom prst="line">
              <a:avLst/>
            </a:prstGeom>
            <a:noFill/>
            <a:ln w="50800" cap="flat">
              <a:solidFill>
                <a:srgbClr val="1A0004"/>
              </a:solidFill>
              <a:prstDash val="solid"/>
              <a:round/>
            </a:ln>
            <a:effectLst/>
          </p:spPr>
          <p:txBody>
            <a:bodyPr wrap="square" lIns="45718" tIns="45718" rIns="45718" bIns="45718" numCol="1" anchor="t">
              <a:noAutofit/>
            </a:bodyPr>
            <a:lstStyle/>
            <a:p>
              <a:endParaRPr/>
            </a:p>
          </p:txBody>
        </p:sp>
        <p:sp>
          <p:nvSpPr>
            <p:cNvPr id="688" name="Line 10"/>
            <p:cNvSpPr/>
            <p:nvPr/>
          </p:nvSpPr>
          <p:spPr>
            <a:xfrm>
              <a:off x="209439" y="2635250"/>
              <a:ext cx="2462513" cy="1"/>
            </a:xfrm>
            <a:prstGeom prst="line">
              <a:avLst/>
            </a:prstGeom>
            <a:noFill/>
            <a:ln w="50800" cap="flat">
              <a:solidFill>
                <a:srgbClr val="1A0004"/>
              </a:solidFill>
              <a:prstDash val="solid"/>
              <a:round/>
            </a:ln>
            <a:effectLst/>
          </p:spPr>
          <p:txBody>
            <a:bodyPr wrap="square" lIns="45718" tIns="45718" rIns="45718" bIns="45718" numCol="1" anchor="t">
              <a:noAutofit/>
            </a:bodyPr>
            <a:lstStyle/>
            <a:p>
              <a:endParaRPr/>
            </a:p>
          </p:txBody>
        </p:sp>
        <p:sp>
          <p:nvSpPr>
            <p:cNvPr id="689" name="Line 11"/>
            <p:cNvSpPr/>
            <p:nvPr/>
          </p:nvSpPr>
          <p:spPr>
            <a:xfrm>
              <a:off x="209439" y="3549650"/>
              <a:ext cx="2462513" cy="1"/>
            </a:xfrm>
            <a:prstGeom prst="line">
              <a:avLst/>
            </a:prstGeom>
            <a:noFill/>
            <a:ln w="50800" cap="flat">
              <a:solidFill>
                <a:srgbClr val="1A0004"/>
              </a:solidFill>
              <a:prstDash val="solid"/>
              <a:round/>
            </a:ln>
            <a:effectLst/>
          </p:spPr>
          <p:txBody>
            <a:bodyPr wrap="square" lIns="45718" tIns="45718" rIns="45718" bIns="45718" numCol="1" anchor="t">
              <a:noAutofit/>
            </a:bodyPr>
            <a:lstStyle/>
            <a:p>
              <a:endParaRPr/>
            </a:p>
          </p:txBody>
        </p:sp>
        <p:sp>
          <p:nvSpPr>
            <p:cNvPr id="690" name="Line 12"/>
            <p:cNvSpPr/>
            <p:nvPr/>
          </p:nvSpPr>
          <p:spPr>
            <a:xfrm>
              <a:off x="209439" y="3092450"/>
              <a:ext cx="2462513" cy="1"/>
            </a:xfrm>
            <a:prstGeom prst="line">
              <a:avLst/>
            </a:prstGeom>
            <a:noFill/>
            <a:ln w="50800" cap="flat">
              <a:solidFill>
                <a:srgbClr val="1A0004"/>
              </a:solidFill>
              <a:prstDash val="solid"/>
              <a:round/>
            </a:ln>
            <a:effectLst/>
          </p:spPr>
          <p:txBody>
            <a:bodyPr wrap="square" lIns="45718" tIns="45718" rIns="45718" bIns="45718" numCol="1" anchor="t">
              <a:noAutofit/>
            </a:bodyPr>
            <a:lstStyle/>
            <a:p>
              <a:endParaRPr/>
            </a:p>
          </p:txBody>
        </p:sp>
        <p:sp>
          <p:nvSpPr>
            <p:cNvPr id="691" name="Line 13"/>
            <p:cNvSpPr txBox="1"/>
            <p:nvPr/>
          </p:nvSpPr>
          <p:spPr>
            <a:xfrm>
              <a:off x="303595" y="8585"/>
              <a:ext cx="1056191" cy="54947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rtl="1">
                <a:defRPr sz="2800" b="0">
                  <a:solidFill>
                    <a:schemeClr val="accent1"/>
                  </a:solidFill>
                  <a:latin typeface="+mn-lt"/>
                  <a:ea typeface="+mn-ea"/>
                  <a:cs typeface="+mn-cs"/>
                  <a:sym typeface="Times Roman"/>
                </a:defRPr>
              </a:lvl1pPr>
            </a:lstStyle>
            <a:p>
              <a:r>
                <a:t>يسوع   </a:t>
              </a:r>
            </a:p>
          </p:txBody>
        </p:sp>
      </p:grpSp>
      <p:sp>
        <p:nvSpPr>
          <p:cNvPr id="693" name="Text Box 14"/>
          <p:cNvSpPr txBox="1"/>
          <p:nvPr/>
        </p:nvSpPr>
        <p:spPr>
          <a:xfrm>
            <a:off x="3994150" y="1724025"/>
            <a:ext cx="989337" cy="6491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a:spAutoFit/>
          </a:bodyPr>
          <a:lstStyle>
            <a:lvl1pPr rtl="1">
              <a:defRPr sz="3600" i="1">
                <a:solidFill>
                  <a:schemeClr val="accent1"/>
                </a:solidFill>
                <a:latin typeface="+mn-lt"/>
                <a:ea typeface="+mn-ea"/>
                <a:cs typeface="+mn-cs"/>
                <a:sym typeface="Times Roman"/>
              </a:defRPr>
            </a:lvl1pPr>
          </a:lstStyle>
          <a:p>
            <a:r>
              <a:t>حياة</a:t>
            </a:r>
          </a:p>
        </p:txBody>
      </p:sp>
      <p:sp>
        <p:nvSpPr>
          <p:cNvPr id="694" name="Text Box 15"/>
          <p:cNvSpPr txBox="1"/>
          <p:nvPr/>
        </p:nvSpPr>
        <p:spPr>
          <a:xfrm>
            <a:off x="3778250" y="2181225"/>
            <a:ext cx="1533554" cy="6491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a:spAutoFit/>
          </a:bodyPr>
          <a:lstStyle>
            <a:lvl1pPr rtl="1">
              <a:defRPr sz="3600" i="1">
                <a:solidFill>
                  <a:schemeClr val="accent1"/>
                </a:solidFill>
                <a:latin typeface="+mn-lt"/>
                <a:ea typeface="+mn-ea"/>
                <a:cs typeface="+mn-cs"/>
                <a:sym typeface="Times Roman"/>
              </a:defRPr>
            </a:lvl1pPr>
          </a:lstStyle>
          <a:p>
            <a:r>
              <a:t>الصليب</a:t>
            </a:r>
          </a:p>
        </p:txBody>
      </p:sp>
      <p:sp>
        <p:nvSpPr>
          <p:cNvPr id="695" name="Text Box 16"/>
          <p:cNvSpPr txBox="1"/>
          <p:nvPr/>
        </p:nvSpPr>
        <p:spPr>
          <a:xfrm>
            <a:off x="3562350" y="2638425"/>
            <a:ext cx="1543062" cy="6491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a:spAutoFit/>
          </a:bodyPr>
          <a:lstStyle>
            <a:lvl1pPr rtl="1">
              <a:defRPr sz="3600" i="1">
                <a:solidFill>
                  <a:schemeClr val="accent1"/>
                </a:solidFill>
                <a:latin typeface="+mn-lt"/>
                <a:ea typeface="+mn-ea"/>
                <a:cs typeface="+mn-cs"/>
                <a:sym typeface="Times Roman"/>
              </a:defRPr>
            </a:lvl1pPr>
          </a:lstStyle>
          <a:p>
            <a:r>
              <a:t>الكنيسة</a:t>
            </a:r>
          </a:p>
        </p:txBody>
      </p:sp>
      <p:sp>
        <p:nvSpPr>
          <p:cNvPr id="696" name="Text Box 17"/>
          <p:cNvSpPr txBox="1"/>
          <p:nvPr/>
        </p:nvSpPr>
        <p:spPr>
          <a:xfrm>
            <a:off x="606424" y="3746499"/>
            <a:ext cx="7567615" cy="6662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rtl="1">
              <a:spcBef>
                <a:spcPts val="1900"/>
              </a:spcBef>
              <a:defRPr sz="3200">
                <a:solidFill>
                  <a:srgbClr val="00FFFF"/>
                </a:solidFill>
                <a:effectLst>
                  <a:outerShdw blurRad="38100" dist="38100" dir="2700000" rotWithShape="0">
                    <a:srgbClr val="000000"/>
                  </a:outerShdw>
                </a:effectLst>
                <a:latin typeface="Comic Sans MS"/>
                <a:ea typeface="Comic Sans MS"/>
                <a:cs typeface="Comic Sans MS"/>
                <a:sym typeface="Comic Sans MS"/>
              </a:defRPr>
            </a:lvl1pPr>
          </a:lstStyle>
          <a:p>
            <a:r>
              <a:t>الوعود غير المشروطة للعهد الأبراهيمي!</a:t>
            </a:r>
          </a:p>
        </p:txBody>
      </p:sp>
      <p:sp>
        <p:nvSpPr>
          <p:cNvPr id="697" name="Text Box 18"/>
          <p:cNvSpPr txBox="1"/>
          <p:nvPr/>
        </p:nvSpPr>
        <p:spPr>
          <a:xfrm>
            <a:off x="606424" y="5048249"/>
            <a:ext cx="7567615" cy="12961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rtl="1">
              <a:spcBef>
                <a:spcPts val="1900"/>
              </a:spcBef>
              <a:defRPr sz="3200">
                <a:solidFill>
                  <a:srgbClr val="FFFFFF"/>
                </a:solidFill>
                <a:effectLst>
                  <a:outerShdw blurRad="38100" dist="38100" dir="2700000" rotWithShape="0">
                    <a:srgbClr val="000000"/>
                  </a:outerShdw>
                </a:effectLst>
                <a:latin typeface="Comic Sans MS"/>
                <a:ea typeface="Comic Sans MS"/>
                <a:cs typeface="Comic Sans MS"/>
                <a:sym typeface="Comic Sans MS"/>
              </a:defRPr>
            </a:lvl1pPr>
          </a:lstStyle>
          <a:p>
            <a:r>
              <a:t>مرة أخرى ... فقط أعلى عرض… بدون تفاصيل .</a:t>
            </a:r>
          </a:p>
        </p:txBody>
      </p:sp>
      <p:sp>
        <p:nvSpPr>
          <p:cNvPr id="698" name="Text Box 19"/>
          <p:cNvSpPr txBox="1"/>
          <p:nvPr/>
        </p:nvSpPr>
        <p:spPr>
          <a:xfrm>
            <a:off x="1827213" y="0"/>
            <a:ext cx="5867401" cy="339748"/>
          </a:xfrm>
          <a:prstGeom prst="rect">
            <a:avLst/>
          </a:prstGeom>
          <a:ln w="12700">
            <a:miter lim="400000"/>
          </a:ln>
          <a:effectLst>
            <a:outerShdw blurRad="63500" dist="71842" dir="2700000" rotWithShape="0">
              <a:srgbClr val="1A0004">
                <a:alpha val="74997"/>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rtl="1">
              <a:spcBef>
                <a:spcPts val="800"/>
              </a:spcBef>
              <a:defRPr sz="1400">
                <a:solidFill>
                  <a:srgbClr val="FFFFFF"/>
                </a:solidFill>
                <a:latin typeface="Comic Sans MS"/>
                <a:ea typeface="Comic Sans MS"/>
                <a:cs typeface="Comic Sans MS"/>
                <a:sym typeface="Comic Sans MS"/>
              </a:defRPr>
            </a:lvl1pPr>
          </a:lstStyle>
          <a:p>
            <a:r>
              <a:t>متى ، مرقس ، لوقا ، يوحنا </a:t>
            </a:r>
          </a:p>
        </p:txBody>
      </p:sp>
      <p:sp>
        <p:nvSpPr>
          <p:cNvPr id="699" name="AutoShape 20"/>
          <p:cNvSpPr/>
          <p:nvPr/>
        </p:nvSpPr>
        <p:spPr>
          <a:xfrm>
            <a:off x="8007350" y="3473450"/>
            <a:ext cx="730250" cy="495300"/>
          </a:xfrm>
          <a:prstGeom prst="roundRect">
            <a:avLst>
              <a:gd name="adj" fmla="val 16667"/>
            </a:avLst>
          </a:prstGeom>
          <a:solidFill>
            <a:srgbClr val="FFFF00"/>
          </a:solidFill>
          <a:ln w="38100">
            <a:solidFill>
              <a:srgbClr val="1A0004"/>
            </a:solidFill>
          </a:ln>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sp>
        <p:nvSpPr>
          <p:cNvPr id="700" name="Rectangle 21"/>
          <p:cNvSpPr/>
          <p:nvPr/>
        </p:nvSpPr>
        <p:spPr>
          <a:xfrm>
            <a:off x="8005763" y="3684587"/>
            <a:ext cx="952501" cy="984251"/>
          </a:xfrm>
          <a:prstGeom prst="rect">
            <a:avLst/>
          </a:prstGeom>
          <a:solidFill>
            <a:srgbClr val="FFFF00"/>
          </a:solidFill>
          <a:ln w="38100">
            <a:solidFill>
              <a:srgbClr val="000000"/>
            </a:solidFill>
            <a:miter/>
          </a:ln>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sp>
        <p:nvSpPr>
          <p:cNvPr id="701" name="Line 22"/>
          <p:cNvSpPr/>
          <p:nvPr/>
        </p:nvSpPr>
        <p:spPr>
          <a:xfrm>
            <a:off x="8037513" y="4062412"/>
            <a:ext cx="863601" cy="1"/>
          </a:xfrm>
          <a:prstGeom prst="line">
            <a:avLst/>
          </a:prstGeom>
          <a:ln w="12700">
            <a:solidFill>
              <a:srgbClr val="000000"/>
            </a:solidFill>
          </a:ln>
        </p:spPr>
        <p:txBody>
          <a:bodyPr lIns="45718" tIns="45718" rIns="45718" bIns="45718"/>
          <a:lstStyle/>
          <a:p>
            <a:endParaRPr/>
          </a:p>
        </p:txBody>
      </p:sp>
      <p:sp>
        <p:nvSpPr>
          <p:cNvPr id="702" name="Line 23"/>
          <p:cNvSpPr/>
          <p:nvPr/>
        </p:nvSpPr>
        <p:spPr>
          <a:xfrm>
            <a:off x="8043863" y="4202112"/>
            <a:ext cx="863601" cy="1"/>
          </a:xfrm>
          <a:prstGeom prst="line">
            <a:avLst/>
          </a:prstGeom>
          <a:ln w="12700">
            <a:solidFill>
              <a:srgbClr val="000000"/>
            </a:solidFill>
          </a:ln>
        </p:spPr>
        <p:txBody>
          <a:bodyPr lIns="45718" tIns="45718" rIns="45718" bIns="45718"/>
          <a:lstStyle/>
          <a:p>
            <a:endParaRPr/>
          </a:p>
        </p:txBody>
      </p:sp>
      <p:sp>
        <p:nvSpPr>
          <p:cNvPr id="703" name="Line 24"/>
          <p:cNvSpPr/>
          <p:nvPr/>
        </p:nvSpPr>
        <p:spPr>
          <a:xfrm>
            <a:off x="8056563" y="4341812"/>
            <a:ext cx="863601" cy="1"/>
          </a:xfrm>
          <a:prstGeom prst="line">
            <a:avLst/>
          </a:prstGeom>
          <a:ln w="12700">
            <a:solidFill>
              <a:srgbClr val="000000"/>
            </a:solidFill>
          </a:ln>
        </p:spPr>
        <p:txBody>
          <a:bodyPr lIns="45718" tIns="45718" rIns="45718" bIns="45718"/>
          <a:lstStyle/>
          <a:p>
            <a:endParaRPr/>
          </a:p>
        </p:txBody>
      </p:sp>
      <p:sp>
        <p:nvSpPr>
          <p:cNvPr id="704" name="Line 25"/>
          <p:cNvSpPr/>
          <p:nvPr/>
        </p:nvSpPr>
        <p:spPr>
          <a:xfrm>
            <a:off x="8056563" y="4494212"/>
            <a:ext cx="863601" cy="1"/>
          </a:xfrm>
          <a:prstGeom prst="line">
            <a:avLst/>
          </a:prstGeom>
          <a:ln w="12700">
            <a:solidFill>
              <a:srgbClr val="000000"/>
            </a:solidFill>
          </a:ln>
        </p:spPr>
        <p:txBody>
          <a:bodyPr lIns="45718" tIns="45718" rIns="45718" bIns="45718"/>
          <a:lstStyle/>
          <a:p>
            <a:endParaRPr/>
          </a:p>
        </p:txBody>
      </p:sp>
      <p:sp>
        <p:nvSpPr>
          <p:cNvPr id="705" name="Line 26"/>
          <p:cNvSpPr/>
          <p:nvPr/>
        </p:nvSpPr>
        <p:spPr>
          <a:xfrm>
            <a:off x="8043863" y="4633912"/>
            <a:ext cx="876301" cy="1"/>
          </a:xfrm>
          <a:prstGeom prst="line">
            <a:avLst/>
          </a:prstGeom>
          <a:ln w="12700">
            <a:solidFill>
              <a:srgbClr val="000000"/>
            </a:solidFill>
          </a:ln>
        </p:spPr>
        <p:txBody>
          <a:bodyPr lIns="45718" tIns="45718" rIns="45718" bIns="45718"/>
          <a:lstStyle/>
          <a:p>
            <a:endParaRPr/>
          </a:p>
        </p:txBody>
      </p:sp>
      <p:sp>
        <p:nvSpPr>
          <p:cNvPr id="706" name="Text Box 27"/>
          <p:cNvSpPr txBox="1"/>
          <p:nvPr/>
        </p:nvSpPr>
        <p:spPr>
          <a:xfrm>
            <a:off x="8080375" y="3429000"/>
            <a:ext cx="386904" cy="26171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a:spAutoFit/>
          </a:bodyPr>
          <a:lstStyle>
            <a:lvl1pPr rtl="1">
              <a:defRPr sz="1200">
                <a:solidFill>
                  <a:srgbClr val="000000"/>
                </a:solidFill>
                <a:latin typeface="Arial"/>
                <a:ea typeface="Arial"/>
                <a:cs typeface="Arial"/>
                <a:sym typeface="Arial"/>
              </a:defRPr>
            </a:lvl1pPr>
          </a:lstStyle>
          <a:p>
            <a:r>
              <a:t>يسوع</a:t>
            </a:r>
          </a:p>
        </p:txBody>
      </p:sp>
      <p:sp>
        <p:nvSpPr>
          <p:cNvPr id="707" name="Rectangle 28"/>
          <p:cNvSpPr/>
          <p:nvPr/>
        </p:nvSpPr>
        <p:spPr>
          <a:xfrm>
            <a:off x="8253413" y="3929062"/>
            <a:ext cx="609601" cy="114301"/>
          </a:xfrm>
          <a:prstGeom prst="rect">
            <a:avLst/>
          </a:prstGeom>
          <a:solidFill>
            <a:srgbClr val="FFFF00"/>
          </a:solidFill>
          <a:ln w="12700">
            <a:miter lim="400000"/>
          </a:ln>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sp>
        <p:nvSpPr>
          <p:cNvPr id="708" name="Line 29"/>
          <p:cNvSpPr/>
          <p:nvPr/>
        </p:nvSpPr>
        <p:spPr>
          <a:xfrm>
            <a:off x="8037513" y="3795712"/>
            <a:ext cx="863601" cy="1"/>
          </a:xfrm>
          <a:prstGeom prst="line">
            <a:avLst/>
          </a:prstGeom>
          <a:ln w="12700">
            <a:solidFill>
              <a:srgbClr val="000000"/>
            </a:solidFill>
          </a:ln>
        </p:spPr>
        <p:txBody>
          <a:bodyPr lIns="45718" tIns="45718" rIns="45718" bIns="45718"/>
          <a:lstStyle/>
          <a:p>
            <a:endParaRPr/>
          </a:p>
        </p:txBody>
      </p:sp>
      <p:sp>
        <p:nvSpPr>
          <p:cNvPr id="709" name="Line 30"/>
          <p:cNvSpPr/>
          <p:nvPr/>
        </p:nvSpPr>
        <p:spPr>
          <a:xfrm>
            <a:off x="8037513" y="3929062"/>
            <a:ext cx="863601" cy="1"/>
          </a:xfrm>
          <a:prstGeom prst="line">
            <a:avLst/>
          </a:prstGeom>
          <a:ln w="12700">
            <a:solidFill>
              <a:srgbClr val="000000"/>
            </a:solidFill>
          </a:ln>
        </p:spPr>
        <p:txBody>
          <a:bodyPr lIns="45718" tIns="45718" rIns="45718" bIns="45718"/>
          <a:lstStyle/>
          <a:p>
            <a:endParaRPr/>
          </a:p>
        </p:txBody>
      </p:sp>
      <p:sp>
        <p:nvSpPr>
          <p:cNvPr id="710" name="Rectangle 31"/>
          <p:cNvSpPr/>
          <p:nvPr/>
        </p:nvSpPr>
        <p:spPr>
          <a:xfrm>
            <a:off x="8026400" y="3648075"/>
            <a:ext cx="504825" cy="95250"/>
          </a:xfrm>
          <a:prstGeom prst="rect">
            <a:avLst/>
          </a:prstGeom>
          <a:solidFill>
            <a:srgbClr val="FFFF00"/>
          </a:solidFill>
          <a:ln w="12700">
            <a:miter lim="400000"/>
          </a:ln>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sp>
        <p:nvSpPr>
          <p:cNvPr id="711" name="Rectangle 32"/>
          <p:cNvSpPr/>
          <p:nvPr/>
        </p:nvSpPr>
        <p:spPr>
          <a:xfrm>
            <a:off x="8213725" y="3635375"/>
            <a:ext cx="504825" cy="95250"/>
          </a:xfrm>
          <a:prstGeom prst="rect">
            <a:avLst/>
          </a:prstGeom>
          <a:solidFill>
            <a:srgbClr val="FFFF00"/>
          </a:solidFill>
          <a:ln w="12700">
            <a:miter lim="400000"/>
          </a:ln>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sp>
        <p:nvSpPr>
          <p:cNvPr id="712" name="Text Box 33"/>
          <p:cNvSpPr txBox="1"/>
          <p:nvPr/>
        </p:nvSpPr>
        <p:spPr>
          <a:xfrm>
            <a:off x="8757910" y="64611"/>
            <a:ext cx="180043" cy="4470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ctr">
            <a:spAutoFit/>
          </a:bodyPr>
          <a:lstStyle>
            <a:lvl1pPr algn="ctr">
              <a:spcBef>
                <a:spcPts val="1200"/>
              </a:spcBef>
              <a:defRPr sz="2000" b="0">
                <a:solidFill>
                  <a:srgbClr val="FFA27C"/>
                </a:solidFill>
                <a:latin typeface="Comic Sans MS"/>
                <a:ea typeface="Comic Sans MS"/>
                <a:cs typeface="Comic Sans MS"/>
                <a:sym typeface="Comic Sans MS"/>
              </a:defRPr>
            </a:lvl1pPr>
          </a:lstStyle>
          <a:p>
            <a:r>
              <a:t> </a:t>
            </a:r>
          </a:p>
        </p:txBody>
      </p:sp>
      <p:sp>
        <p:nvSpPr>
          <p:cNvPr id="713" name="Text Box 34"/>
          <p:cNvSpPr txBox="1"/>
          <p:nvPr/>
        </p:nvSpPr>
        <p:spPr>
          <a:xfrm>
            <a:off x="8640187" y="6411436"/>
            <a:ext cx="228164" cy="3835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ctr">
            <a:spAutoFit/>
          </a:bodyPr>
          <a:lstStyle>
            <a:lvl1pPr algn="ctr">
              <a:spcBef>
                <a:spcPts val="900"/>
              </a:spcBef>
              <a:defRPr sz="1600">
                <a:solidFill>
                  <a:srgbClr val="FFFFFF"/>
                </a:solidFill>
                <a:latin typeface="Comic Sans MS"/>
                <a:ea typeface="Comic Sans MS"/>
                <a:cs typeface="Comic Sans MS"/>
                <a:sym typeface="Comic Sans MS"/>
              </a:defRPr>
            </a:lvl1pPr>
          </a:lstStyle>
          <a:p>
            <a:r>
              <a:t>5</a:t>
            </a:r>
          </a:p>
        </p:txBody>
      </p:sp>
      <p:sp>
        <p:nvSpPr>
          <p:cNvPr id="714" name="Text Box 35"/>
          <p:cNvSpPr txBox="1"/>
          <p:nvPr/>
        </p:nvSpPr>
        <p:spPr>
          <a:xfrm>
            <a:off x="8130971" y="6506686"/>
            <a:ext cx="259171" cy="269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ctr">
            <a:spAutoFit/>
          </a:bodyPr>
          <a:lstStyle>
            <a:lvl1pPr algn="ctr">
              <a:defRPr sz="1000">
                <a:solidFill>
                  <a:srgbClr val="FFFFFF"/>
                </a:solidFill>
                <a:effectLst>
                  <a:outerShdw blurRad="38100" dist="38100" dir="2700000" rotWithShape="0">
                    <a:srgbClr val="000000"/>
                  </a:outerShdw>
                </a:effectLst>
                <a:latin typeface="Comic Sans MS"/>
                <a:ea typeface="Comic Sans MS"/>
                <a:cs typeface="Comic Sans MS"/>
                <a:sym typeface="Comic Sans MS"/>
              </a:defRPr>
            </a:lvl1pPr>
          </a:lstStyle>
          <a:p>
            <a:r>
              <a:t>02</a:t>
            </a:r>
          </a:p>
        </p:txBody>
      </p:sp>
      <p:sp>
        <p:nvSpPr>
          <p:cNvPr id="715" name="Text Box 36"/>
          <p:cNvSpPr txBox="1"/>
          <p:nvPr/>
        </p:nvSpPr>
        <p:spPr>
          <a:xfrm>
            <a:off x="7035212" y="6289310"/>
            <a:ext cx="1552164" cy="2642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ctr">
            <a:spAutoFit/>
          </a:bodyPr>
          <a:lstStyle>
            <a:lvl1pPr algn="ctr">
              <a:spcBef>
                <a:spcPts val="700"/>
              </a:spcBef>
              <a:defRPr sz="1200">
                <a:solidFill>
                  <a:srgbClr val="FFFFFF"/>
                </a:solidFill>
                <a:latin typeface="Arial"/>
                <a:ea typeface="Arial"/>
                <a:cs typeface="Arial"/>
                <a:sym typeface="Arial"/>
              </a:defRPr>
            </a:lvl1pPr>
          </a:lstStyle>
          <a:p>
            <a:r>
              <a:t>Handbook pg. 39-41</a:t>
            </a:r>
          </a:p>
        </p:txBody>
      </p:sp>
      <p:sp>
        <p:nvSpPr>
          <p:cNvPr id="716" name="Line 37"/>
          <p:cNvSpPr txBox="1"/>
          <p:nvPr/>
        </p:nvSpPr>
        <p:spPr>
          <a:xfrm>
            <a:off x="565150" y="76200"/>
            <a:ext cx="808782" cy="1735129"/>
          </a:xfrm>
          <a:prstGeom prst="rect">
            <a:avLst/>
          </a:prstGeom>
          <a:ln w="12700">
            <a:miter lim="400000"/>
          </a:ln>
          <a:effectLst>
            <a:outerShdw blurRad="63500" dist="107762" dir="2700000" rotWithShape="0">
              <a:srgbClr val="1A0004">
                <a:alpha val="74997"/>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a:spAutoFit/>
          </a:bodyPr>
          <a:lstStyle>
            <a:lvl1pPr>
              <a:defRPr sz="10600" b="0">
                <a:solidFill>
                  <a:srgbClr val="FFFF00"/>
                </a:solidFill>
                <a:latin typeface="+mn-lt"/>
                <a:ea typeface="+mn-ea"/>
                <a:cs typeface="+mn-cs"/>
                <a:sym typeface="Times Roman"/>
              </a:defRPr>
            </a:lvl1pPr>
          </a:lstStyle>
          <a:p>
            <a:r>
              <a:t>٧</a:t>
            </a:r>
          </a:p>
        </p:txBody>
      </p:sp>
    </p:spTree>
  </p:cSld>
  <p:clrMapOvr>
    <a:masterClrMapping/>
  </p:clrMapOvr>
  <mc:AlternateContent xmlns:mc="http://schemas.openxmlformats.org/markup-compatibility/2006" xmlns:p14="http://schemas.microsoft.com/office/powerpoint/2010/main">
    <mc:Choice Requires="p14">
      <p:transition spd="slow">
        <p:fad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1" nodeType="clickEffect">
                                  <p:stCondLst>
                                    <p:cond delay="0"/>
                                  </p:stCondLst>
                                  <p:iterate>
                                    <p:tmAbs val="0"/>
                                  </p:iterate>
                                  <p:childTnLst>
                                    <p:set>
                                      <p:cBhvr>
                                        <p:cTn id="6" fill="hold"/>
                                        <p:tgtEl>
                                          <p:spTgt spid="696"/>
                                        </p:tgtEl>
                                        <p:attrNameLst>
                                          <p:attrName>style.visibility</p:attrName>
                                        </p:attrNameLst>
                                      </p:cBhvr>
                                      <p:to>
                                        <p:strVal val="visible"/>
                                      </p:to>
                                    </p:set>
                                    <p:anim calcmode="lin" valueType="num">
                                      <p:cBhvr>
                                        <p:cTn id="7" dur="500" fill="hold"/>
                                        <p:tgtEl>
                                          <p:spTgt spid="696"/>
                                        </p:tgtEl>
                                        <p:attrNameLst>
                                          <p:attrName>ppt_w</p:attrName>
                                        </p:attrNameLst>
                                      </p:cBhvr>
                                      <p:tavLst>
                                        <p:tav tm="0">
                                          <p:val>
                                            <p:fltVal val="0"/>
                                          </p:val>
                                        </p:tav>
                                        <p:tav tm="100000">
                                          <p:val>
                                            <p:strVal val="#ppt_w"/>
                                          </p:val>
                                        </p:tav>
                                      </p:tavLst>
                                    </p:anim>
                                    <p:anim calcmode="lin" valueType="num">
                                      <p:cBhvr>
                                        <p:cTn id="8" dur="500" fill="hold"/>
                                        <p:tgtEl>
                                          <p:spTgt spid="696"/>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2" nodeType="clickEffect">
                                  <p:stCondLst>
                                    <p:cond delay="0"/>
                                  </p:stCondLst>
                                  <p:iterate>
                                    <p:tmAbs val="0"/>
                                  </p:iterate>
                                  <p:childTnLst>
                                    <p:set>
                                      <p:cBhvr>
                                        <p:cTn id="12" fill="hold"/>
                                        <p:tgtEl>
                                          <p:spTgt spid="697"/>
                                        </p:tgtEl>
                                        <p:attrNameLst>
                                          <p:attrName>style.visibility</p:attrName>
                                        </p:attrNameLst>
                                      </p:cBhvr>
                                      <p:to>
                                        <p:strVal val="visible"/>
                                      </p:to>
                                    </p:set>
                                    <p:anim calcmode="lin" valueType="num">
                                      <p:cBhvr>
                                        <p:cTn id="13" dur="500" fill="hold"/>
                                        <p:tgtEl>
                                          <p:spTgt spid="697"/>
                                        </p:tgtEl>
                                        <p:attrNameLst>
                                          <p:attrName>ppt_w</p:attrName>
                                        </p:attrNameLst>
                                      </p:cBhvr>
                                      <p:tavLst>
                                        <p:tav tm="0">
                                          <p:val>
                                            <p:fltVal val="0"/>
                                          </p:val>
                                        </p:tav>
                                        <p:tav tm="100000">
                                          <p:val>
                                            <p:strVal val="#ppt_w"/>
                                          </p:val>
                                        </p:tav>
                                      </p:tavLst>
                                    </p:anim>
                                    <p:anim calcmode="lin" valueType="num">
                                      <p:cBhvr>
                                        <p:cTn id="14" dur="500" fill="hold"/>
                                        <p:tgtEl>
                                          <p:spTgt spid="697"/>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19" presetClass="entr" presetSubtype="10" fill="hold" grpId="3" nodeType="clickEffect">
                                  <p:stCondLst>
                                    <p:cond delay="0"/>
                                  </p:stCondLst>
                                  <p:iterate>
                                    <p:tmAbs val="0"/>
                                  </p:iterate>
                                  <p:childTnLst>
                                    <p:set>
                                      <p:cBhvr>
                                        <p:cTn id="18" fill="hold"/>
                                        <p:tgtEl>
                                          <p:spTgt spid="693"/>
                                        </p:tgtEl>
                                        <p:attrNameLst>
                                          <p:attrName>style.visibility</p:attrName>
                                        </p:attrNameLst>
                                      </p:cBhvr>
                                      <p:to>
                                        <p:strVal val="visible"/>
                                      </p:to>
                                    </p:set>
                                    <p:anim calcmode="lin" valueType="num">
                                      <p:cBhvr>
                                        <p:cTn id="19" dur="5000" fill="hold"/>
                                        <p:tgtEl>
                                          <p:spTgt spid="693"/>
                                        </p:tgtEl>
                                        <p:attrNameLst>
                                          <p:attrName>ppt_w</p:attrName>
                                        </p:attrNameLst>
                                      </p:cBhvr>
                                      <p:tavLst>
                                        <p:tav tm="0" fmla="#ppt_w*sin(2.5*pi*$)">
                                          <p:val>
                                            <p:fltVal val="0"/>
                                          </p:val>
                                        </p:tav>
                                        <p:tav tm="100000">
                                          <p:val>
                                            <p:fltVal val="1"/>
                                          </p:val>
                                        </p:tav>
                                      </p:tavLst>
                                    </p:anim>
                                    <p:anim calcmode="lin" valueType="num">
                                      <p:cBhvr>
                                        <p:cTn id="20" dur="5000" fill="hold"/>
                                        <p:tgtEl>
                                          <p:spTgt spid="693"/>
                                        </p:tgtEl>
                                        <p:attrNameLst>
                                          <p:attrName>ppt_h</p:attrName>
                                        </p:attrNameLst>
                                      </p:cBhvr>
                                      <p:tavLst>
                                        <p:tav tm="0">
                                          <p:val>
                                            <p:strVal val="#ppt_h"/>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19" presetClass="entr" presetSubtype="10" fill="hold" grpId="4" nodeType="clickEffect">
                                  <p:stCondLst>
                                    <p:cond delay="0"/>
                                  </p:stCondLst>
                                  <p:iterate>
                                    <p:tmAbs val="0"/>
                                  </p:iterate>
                                  <p:childTnLst>
                                    <p:set>
                                      <p:cBhvr>
                                        <p:cTn id="24" fill="hold"/>
                                        <p:tgtEl>
                                          <p:spTgt spid="694"/>
                                        </p:tgtEl>
                                        <p:attrNameLst>
                                          <p:attrName>style.visibility</p:attrName>
                                        </p:attrNameLst>
                                      </p:cBhvr>
                                      <p:to>
                                        <p:strVal val="visible"/>
                                      </p:to>
                                    </p:set>
                                    <p:anim calcmode="lin" valueType="num">
                                      <p:cBhvr>
                                        <p:cTn id="25" dur="5000" fill="hold"/>
                                        <p:tgtEl>
                                          <p:spTgt spid="694"/>
                                        </p:tgtEl>
                                        <p:attrNameLst>
                                          <p:attrName>ppt_w</p:attrName>
                                        </p:attrNameLst>
                                      </p:cBhvr>
                                      <p:tavLst>
                                        <p:tav tm="0" fmla="#ppt_w*sin(2.5*pi*$)">
                                          <p:val>
                                            <p:fltVal val="0"/>
                                          </p:val>
                                        </p:tav>
                                        <p:tav tm="100000">
                                          <p:val>
                                            <p:fltVal val="1"/>
                                          </p:val>
                                        </p:tav>
                                      </p:tavLst>
                                    </p:anim>
                                    <p:anim calcmode="lin" valueType="num">
                                      <p:cBhvr>
                                        <p:cTn id="26" dur="5000" fill="hold"/>
                                        <p:tgtEl>
                                          <p:spTgt spid="694"/>
                                        </p:tgtEl>
                                        <p:attrNameLst>
                                          <p:attrName>ppt_h</p:attrName>
                                        </p:attrNameLst>
                                      </p:cBhvr>
                                      <p:tavLst>
                                        <p:tav tm="0">
                                          <p:val>
                                            <p:strVal val="#ppt_h"/>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19" presetClass="entr" presetSubtype="10" fill="hold" grpId="5" nodeType="clickEffect">
                                  <p:stCondLst>
                                    <p:cond delay="0"/>
                                  </p:stCondLst>
                                  <p:iterate>
                                    <p:tmAbs val="0"/>
                                  </p:iterate>
                                  <p:childTnLst>
                                    <p:set>
                                      <p:cBhvr>
                                        <p:cTn id="30" fill="hold"/>
                                        <p:tgtEl>
                                          <p:spTgt spid="695"/>
                                        </p:tgtEl>
                                        <p:attrNameLst>
                                          <p:attrName>style.visibility</p:attrName>
                                        </p:attrNameLst>
                                      </p:cBhvr>
                                      <p:to>
                                        <p:strVal val="visible"/>
                                      </p:to>
                                    </p:set>
                                    <p:anim calcmode="lin" valueType="num">
                                      <p:cBhvr>
                                        <p:cTn id="31" dur="5000" fill="hold"/>
                                        <p:tgtEl>
                                          <p:spTgt spid="695"/>
                                        </p:tgtEl>
                                        <p:attrNameLst>
                                          <p:attrName>ppt_w</p:attrName>
                                        </p:attrNameLst>
                                      </p:cBhvr>
                                      <p:tavLst>
                                        <p:tav tm="0" fmla="#ppt_w*sin(2.5*pi*$)">
                                          <p:val>
                                            <p:fltVal val="0"/>
                                          </p:val>
                                        </p:tav>
                                        <p:tav tm="100000">
                                          <p:val>
                                            <p:fltVal val="1"/>
                                          </p:val>
                                        </p:tav>
                                      </p:tavLst>
                                    </p:anim>
                                    <p:anim calcmode="lin" valueType="num">
                                      <p:cBhvr>
                                        <p:cTn id="32" dur="5000" fill="hold"/>
                                        <p:tgtEl>
                                          <p:spTgt spid="69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3" grpId="3" animBg="1" advAuto="0"/>
      <p:bldP spid="694" grpId="4" animBg="1" advAuto="0"/>
      <p:bldP spid="695" grpId="5" animBg="1" advAuto="0"/>
      <p:bldP spid="696" grpId="1" animBg="1" advAuto="0"/>
      <p:bldP spid="697" grpId="2" animBg="1" advAuto="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3" name="Rectangle 1"/>
          <p:cNvSpPr/>
          <p:nvPr/>
        </p:nvSpPr>
        <p:spPr>
          <a:xfrm>
            <a:off x="630237" y="596900"/>
            <a:ext cx="7870826" cy="5651500"/>
          </a:xfrm>
          <a:prstGeom prst="rect">
            <a:avLst/>
          </a:prstGeom>
          <a:ln w="155575">
            <a:solidFill>
              <a:schemeClr val="accent2"/>
            </a:solidFill>
            <a:miter/>
          </a:ln>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pic>
        <p:nvPicPr>
          <p:cNvPr id="1734" name="Picture 2" descr="Picture 2"/>
          <p:cNvPicPr>
            <a:picLocks noChangeAspect="1"/>
          </p:cNvPicPr>
          <p:nvPr/>
        </p:nvPicPr>
        <p:blipFill>
          <a:blip r:embed="rId3"/>
          <a:stretch>
            <a:fillRect/>
          </a:stretch>
        </p:blipFill>
        <p:spPr>
          <a:xfrm>
            <a:off x="622300" y="547687"/>
            <a:ext cx="7937500" cy="5740402"/>
          </a:xfrm>
          <a:prstGeom prst="rect">
            <a:avLst/>
          </a:prstGeom>
          <a:ln w="12700">
            <a:miter lim="400000"/>
          </a:ln>
        </p:spPr>
      </p:pic>
      <p:sp>
        <p:nvSpPr>
          <p:cNvPr id="1735" name="Text Box 4"/>
          <p:cNvSpPr txBox="1"/>
          <p:nvPr/>
        </p:nvSpPr>
        <p:spPr>
          <a:xfrm>
            <a:off x="8130177" y="6501129"/>
            <a:ext cx="259166" cy="2692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lvl1pPr algn="ctr">
              <a:defRPr sz="1000">
                <a:solidFill>
                  <a:srgbClr val="FFFFFF"/>
                </a:solidFill>
                <a:effectLst>
                  <a:outerShdw blurRad="12700" dist="25400" dir="2700000" rotWithShape="0">
                    <a:srgbClr val="000000"/>
                  </a:outerShdw>
                </a:effectLst>
                <a:latin typeface="Comic Sans MS"/>
                <a:ea typeface="Comic Sans MS"/>
                <a:cs typeface="Comic Sans MS"/>
                <a:sym typeface="Comic Sans MS"/>
              </a:defRPr>
            </a:lvl1pPr>
          </a:lstStyle>
          <a:p>
            <a:r>
              <a:t>38</a:t>
            </a:r>
          </a:p>
        </p:txBody>
      </p:sp>
      <p:grpSp>
        <p:nvGrpSpPr>
          <p:cNvPr id="1751" name="Group"/>
          <p:cNvGrpSpPr/>
          <p:nvPr/>
        </p:nvGrpSpPr>
        <p:grpSpPr>
          <a:xfrm>
            <a:off x="8005760" y="3427409"/>
            <a:ext cx="952504" cy="1241429"/>
            <a:chOff x="0" y="-1"/>
            <a:chExt cx="952503" cy="1241427"/>
          </a:xfrm>
        </p:grpSpPr>
        <p:sp>
          <p:nvSpPr>
            <p:cNvPr id="1736" name="Text Box 6"/>
            <p:cNvSpPr txBox="1"/>
            <p:nvPr/>
          </p:nvSpPr>
          <p:spPr>
            <a:xfrm>
              <a:off x="74609" y="-2"/>
              <a:ext cx="559024" cy="27292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a:defRPr sz="1200">
                  <a:solidFill>
                    <a:srgbClr val="000000"/>
                  </a:solidFill>
                  <a:latin typeface="Times New Roman"/>
                  <a:ea typeface="Times New Roman"/>
                  <a:cs typeface="Times New Roman"/>
                  <a:sym typeface="Times New Roman"/>
                </a:defRPr>
              </a:lvl1pPr>
            </a:lstStyle>
            <a:p>
              <a:r>
                <a:t>JESUS</a:t>
              </a:r>
            </a:p>
          </p:txBody>
        </p:sp>
        <p:sp>
          <p:nvSpPr>
            <p:cNvPr id="1737" name="AutoShape 7"/>
            <p:cNvSpPr/>
            <p:nvPr/>
          </p:nvSpPr>
          <p:spPr>
            <a:xfrm>
              <a:off x="1583" y="44449"/>
              <a:ext cx="730260" cy="495305"/>
            </a:xfrm>
            <a:prstGeom prst="roundRect">
              <a:avLst>
                <a:gd name="adj" fmla="val 16667"/>
              </a:avLst>
            </a:prstGeom>
            <a:solidFill>
              <a:srgbClr val="FFFF00"/>
            </a:solidFill>
            <a:ln w="38100" cap="flat">
              <a:solidFill>
                <a:srgbClr val="1A0004"/>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1738" name="Rectangle 8"/>
            <p:cNvSpPr/>
            <p:nvPr/>
          </p:nvSpPr>
          <p:spPr>
            <a:xfrm>
              <a:off x="0" y="255587"/>
              <a:ext cx="952504" cy="985840"/>
            </a:xfrm>
            <a:prstGeom prst="rect">
              <a:avLst/>
            </a:prstGeom>
            <a:solidFill>
              <a:srgbClr val="FFFF00"/>
            </a:solidFill>
            <a:ln w="38100" cap="flat">
              <a:solidFill>
                <a:srgbClr val="000000"/>
              </a:solidFill>
              <a:prstDash val="solid"/>
              <a:miter lim="8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1739" name="Line 9"/>
            <p:cNvSpPr/>
            <p:nvPr/>
          </p:nvSpPr>
          <p:spPr>
            <a:xfrm>
              <a:off x="31748" y="633412"/>
              <a:ext cx="863606"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1740" name="Line 10"/>
            <p:cNvSpPr/>
            <p:nvPr/>
          </p:nvSpPr>
          <p:spPr>
            <a:xfrm>
              <a:off x="38098" y="773112"/>
              <a:ext cx="863607"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1741" name="Line 11"/>
            <p:cNvSpPr/>
            <p:nvPr/>
          </p:nvSpPr>
          <p:spPr>
            <a:xfrm>
              <a:off x="50800" y="912812"/>
              <a:ext cx="863605"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1742" name="Line 12"/>
            <p:cNvSpPr/>
            <p:nvPr/>
          </p:nvSpPr>
          <p:spPr>
            <a:xfrm>
              <a:off x="50800" y="1065212"/>
              <a:ext cx="863605"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1743" name="Line 13"/>
            <p:cNvSpPr/>
            <p:nvPr/>
          </p:nvSpPr>
          <p:spPr>
            <a:xfrm>
              <a:off x="38100" y="1204913"/>
              <a:ext cx="876304"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1744" name="Text Box 14"/>
            <p:cNvSpPr txBox="1"/>
            <p:nvPr/>
          </p:nvSpPr>
          <p:spPr>
            <a:xfrm>
              <a:off x="74610" y="-2"/>
              <a:ext cx="386904" cy="27292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rtl="1">
                <a:defRPr sz="1200">
                  <a:solidFill>
                    <a:srgbClr val="000000"/>
                  </a:solidFill>
                  <a:latin typeface="Times New Roman"/>
                  <a:ea typeface="Times New Roman"/>
                  <a:cs typeface="Times New Roman"/>
                  <a:sym typeface="Times New Roman"/>
                </a:defRPr>
              </a:lvl1pPr>
            </a:lstStyle>
            <a:p>
              <a:r>
                <a:t>يسوع</a:t>
              </a:r>
            </a:p>
          </p:txBody>
        </p:sp>
        <p:sp>
          <p:nvSpPr>
            <p:cNvPr id="1745" name="Rectangle 15"/>
            <p:cNvSpPr/>
            <p:nvPr/>
          </p:nvSpPr>
          <p:spPr>
            <a:xfrm>
              <a:off x="247649" y="500061"/>
              <a:ext cx="609606" cy="114305"/>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1746" name="Line 16"/>
            <p:cNvSpPr/>
            <p:nvPr/>
          </p:nvSpPr>
          <p:spPr>
            <a:xfrm>
              <a:off x="31748" y="366711"/>
              <a:ext cx="863606"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1747" name="Line 17"/>
            <p:cNvSpPr/>
            <p:nvPr/>
          </p:nvSpPr>
          <p:spPr>
            <a:xfrm>
              <a:off x="31748" y="500061"/>
              <a:ext cx="863606"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1748" name="Rectangle 18"/>
            <p:cNvSpPr/>
            <p:nvPr/>
          </p:nvSpPr>
          <p:spPr>
            <a:xfrm>
              <a:off x="20636" y="219074"/>
              <a:ext cx="504830" cy="95253"/>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1749" name="Rectangle 19"/>
            <p:cNvSpPr/>
            <p:nvPr/>
          </p:nvSpPr>
          <p:spPr>
            <a:xfrm>
              <a:off x="207961" y="206374"/>
              <a:ext cx="504830" cy="95253"/>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1750" name="Text Box 20"/>
            <p:cNvSpPr txBox="1"/>
            <p:nvPr/>
          </p:nvSpPr>
          <p:spPr>
            <a:xfrm>
              <a:off x="269872" y="185736"/>
              <a:ext cx="383479" cy="25412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rtl="1">
                <a:defRPr sz="1000" i="1">
                  <a:solidFill>
                    <a:srgbClr val="000000"/>
                  </a:solidFill>
                  <a:effectLst>
                    <a:outerShdw blurRad="12700" dist="25400" dir="2700000" rotWithShape="0">
                      <a:srgbClr val="FFFFFF"/>
                    </a:outerShdw>
                  </a:effectLst>
                </a:defRPr>
              </a:lvl1pPr>
            </a:lstStyle>
            <a:p>
              <a:r>
                <a:t>حياة </a:t>
              </a:r>
            </a:p>
          </p:txBody>
        </p:sp>
      </p:grpSp>
      <p:sp>
        <p:nvSpPr>
          <p:cNvPr id="1752" name="Text Box 21"/>
          <p:cNvSpPr txBox="1"/>
          <p:nvPr/>
        </p:nvSpPr>
        <p:spPr>
          <a:xfrm>
            <a:off x="1090610" y="5014912"/>
            <a:ext cx="6300792" cy="522551"/>
          </a:xfrm>
          <a:prstGeom prst="rect">
            <a:avLst/>
          </a:prstGeom>
          <a:ln w="12700">
            <a:miter lim="400000"/>
          </a:ln>
          <a:effectLst>
            <a:outerShdw blurRad="63500" dist="53881"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rtl="1">
              <a:spcBef>
                <a:spcPts val="1400"/>
              </a:spcBef>
              <a:defRPr sz="2400">
                <a:solidFill>
                  <a:srgbClr val="FFFFFF"/>
                </a:solidFill>
                <a:latin typeface="Comic Sans MS"/>
                <a:ea typeface="Comic Sans MS"/>
                <a:cs typeface="Comic Sans MS"/>
                <a:sym typeface="Comic Sans MS"/>
              </a:defRPr>
            </a:lvl1pPr>
          </a:lstStyle>
          <a:p>
            <a:r>
              <a:t>سفر يسوع إلى أرضه:</a:t>
            </a:r>
          </a:p>
        </p:txBody>
      </p:sp>
      <p:sp>
        <p:nvSpPr>
          <p:cNvPr id="1753" name="Text Box 3"/>
          <p:cNvSpPr txBox="1"/>
          <p:nvPr/>
        </p:nvSpPr>
        <p:spPr>
          <a:xfrm>
            <a:off x="1243012" y="5495925"/>
            <a:ext cx="6300789" cy="522554"/>
          </a:xfrm>
          <a:prstGeom prst="rect">
            <a:avLst/>
          </a:prstGeom>
          <a:ln w="12700">
            <a:miter lim="400000"/>
          </a:ln>
          <a:effectLst>
            <a:outerShdw blurRad="63500" dist="53882" dir="2700000" rotWithShape="0">
              <a:srgbClr val="1A0004">
                <a:alpha val="74997"/>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rtl="1">
              <a:spcBef>
                <a:spcPts val="1400"/>
              </a:spcBef>
              <a:defRPr sz="2400" b="0">
                <a:solidFill>
                  <a:srgbClr val="FFFFFF"/>
                </a:solidFill>
                <a:latin typeface="Comic Sans MS"/>
                <a:ea typeface="Comic Sans MS"/>
                <a:cs typeface="Comic Sans MS"/>
                <a:sym typeface="Comic Sans MS"/>
              </a:defRPr>
            </a:lvl1pPr>
          </a:lstStyle>
          <a:p>
            <a:r>
              <a:t>مياة الجليل الوفيرة </a:t>
            </a: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a14="http://schemas.microsoft.com/office/drawing/2010/main" xmlns:m="http://schemas.openxmlformats.org/officeDocument/2006/math"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7" name="Picture 1" descr="Picture 1"/>
          <p:cNvPicPr>
            <a:picLocks noChangeAspect="1"/>
          </p:cNvPicPr>
          <p:nvPr/>
        </p:nvPicPr>
        <p:blipFill>
          <a:blip r:embed="rId3"/>
          <a:stretch>
            <a:fillRect/>
          </a:stretch>
        </p:blipFill>
        <p:spPr>
          <a:xfrm>
            <a:off x="2711450" y="684212"/>
            <a:ext cx="3746500" cy="5475288"/>
          </a:xfrm>
          <a:prstGeom prst="rect">
            <a:avLst/>
          </a:prstGeom>
          <a:ln w="50800">
            <a:solidFill>
              <a:srgbClr val="00FF00"/>
            </a:solidFill>
            <a:miter/>
          </a:ln>
          <a:effectLst>
            <a:outerShdw blurRad="63500" dist="161644" dir="2700000" rotWithShape="0">
              <a:srgbClr val="1A0004">
                <a:alpha val="74996"/>
              </a:srgbClr>
            </a:outerShdw>
          </a:effectLst>
        </p:spPr>
      </p:pic>
      <p:grpSp>
        <p:nvGrpSpPr>
          <p:cNvPr id="1762" name="Group"/>
          <p:cNvGrpSpPr/>
          <p:nvPr/>
        </p:nvGrpSpPr>
        <p:grpSpPr>
          <a:xfrm>
            <a:off x="4202111" y="1700209"/>
            <a:ext cx="1179517" cy="3009907"/>
            <a:chOff x="-1" y="0"/>
            <a:chExt cx="1179516" cy="3009906"/>
          </a:xfrm>
        </p:grpSpPr>
        <p:sp>
          <p:nvSpPr>
            <p:cNvPr id="1758" name="Oval 3"/>
            <p:cNvSpPr/>
            <p:nvPr/>
          </p:nvSpPr>
          <p:spPr>
            <a:xfrm>
              <a:off x="-2" y="2798761"/>
              <a:ext cx="211143" cy="211145"/>
            </a:xfrm>
            <a:prstGeom prst="ellipse">
              <a:avLst/>
            </a:prstGeom>
            <a:solidFill>
              <a:srgbClr val="00FF00"/>
            </a:solidFill>
            <a:ln w="38100" cap="flat">
              <a:solidFill>
                <a:schemeClr val="accent1"/>
              </a:solidFill>
              <a:prstDash val="solid"/>
              <a:round/>
            </a:ln>
            <a:effectLst/>
          </p:spPr>
          <p:txBody>
            <a:bodyPr wrap="square" lIns="45718" tIns="45718" rIns="45718" bIns="45718" numCol="1" anchor="ctr">
              <a:noAutofit/>
            </a:bodyPr>
            <a:lstStyle/>
            <a:p>
              <a:pPr algn="ctr">
                <a:defRPr sz="2000" b="0">
                  <a:solidFill>
                    <a:srgbClr val="FFFF00"/>
                  </a:solidFill>
                  <a:latin typeface="Comic Sans MS"/>
                  <a:ea typeface="Comic Sans MS"/>
                  <a:cs typeface="Comic Sans MS"/>
                  <a:sym typeface="Comic Sans MS"/>
                </a:defRPr>
              </a:pPr>
              <a:endParaRPr/>
            </a:p>
          </p:txBody>
        </p:sp>
        <p:sp>
          <p:nvSpPr>
            <p:cNvPr id="1759" name="Oval 4"/>
            <p:cNvSpPr/>
            <p:nvPr/>
          </p:nvSpPr>
          <p:spPr>
            <a:xfrm>
              <a:off x="338136" y="2524125"/>
              <a:ext cx="211143" cy="211143"/>
            </a:xfrm>
            <a:prstGeom prst="ellipse">
              <a:avLst/>
            </a:prstGeom>
            <a:solidFill>
              <a:srgbClr val="00FF00"/>
            </a:solidFill>
            <a:ln w="38100" cap="flat">
              <a:solidFill>
                <a:schemeClr val="accent1"/>
              </a:solidFill>
              <a:prstDash val="solid"/>
              <a:round/>
            </a:ln>
            <a:effectLst/>
          </p:spPr>
          <p:txBody>
            <a:bodyPr wrap="square" lIns="45718" tIns="45718" rIns="45718" bIns="45718" numCol="1" anchor="ctr">
              <a:noAutofit/>
            </a:bodyPr>
            <a:lstStyle/>
            <a:p>
              <a:pPr algn="ctr">
                <a:defRPr sz="2000" b="0">
                  <a:solidFill>
                    <a:srgbClr val="FFFF00"/>
                  </a:solidFill>
                  <a:latin typeface="Comic Sans MS"/>
                  <a:ea typeface="Comic Sans MS"/>
                  <a:cs typeface="Comic Sans MS"/>
                  <a:sym typeface="Comic Sans MS"/>
                </a:defRPr>
              </a:pPr>
              <a:endParaRPr/>
            </a:p>
          </p:txBody>
        </p:sp>
        <p:sp>
          <p:nvSpPr>
            <p:cNvPr id="1760" name="Oval 5"/>
            <p:cNvSpPr/>
            <p:nvPr/>
          </p:nvSpPr>
          <p:spPr>
            <a:xfrm>
              <a:off x="338136" y="438149"/>
              <a:ext cx="211143" cy="211145"/>
            </a:xfrm>
            <a:prstGeom prst="ellipse">
              <a:avLst/>
            </a:prstGeom>
            <a:solidFill>
              <a:srgbClr val="00FF00"/>
            </a:solidFill>
            <a:ln w="38100" cap="flat">
              <a:solidFill>
                <a:schemeClr val="accent1"/>
              </a:solidFill>
              <a:prstDash val="solid"/>
              <a:round/>
            </a:ln>
            <a:effectLst/>
          </p:spPr>
          <p:txBody>
            <a:bodyPr wrap="square" lIns="45718" tIns="45718" rIns="45718" bIns="45718" numCol="1" anchor="ctr">
              <a:noAutofit/>
            </a:bodyPr>
            <a:lstStyle/>
            <a:p>
              <a:pPr algn="ctr">
                <a:defRPr sz="2000" b="0">
                  <a:solidFill>
                    <a:srgbClr val="FFFF00"/>
                  </a:solidFill>
                  <a:latin typeface="Comic Sans MS"/>
                  <a:ea typeface="Comic Sans MS"/>
                  <a:cs typeface="Comic Sans MS"/>
                  <a:sym typeface="Comic Sans MS"/>
                </a:defRPr>
              </a:pPr>
              <a:endParaRPr/>
            </a:p>
          </p:txBody>
        </p:sp>
        <p:sp>
          <p:nvSpPr>
            <p:cNvPr id="1761" name="Oval 6"/>
            <p:cNvSpPr/>
            <p:nvPr/>
          </p:nvSpPr>
          <p:spPr>
            <a:xfrm>
              <a:off x="968373" y="-1"/>
              <a:ext cx="211143" cy="211147"/>
            </a:xfrm>
            <a:prstGeom prst="ellipse">
              <a:avLst/>
            </a:prstGeom>
            <a:solidFill>
              <a:srgbClr val="00FF00"/>
            </a:solidFill>
            <a:ln w="38100" cap="flat">
              <a:solidFill>
                <a:schemeClr val="accent1"/>
              </a:solidFill>
              <a:prstDash val="solid"/>
              <a:round/>
            </a:ln>
            <a:effectLst/>
          </p:spPr>
          <p:txBody>
            <a:bodyPr wrap="square" lIns="45718" tIns="45718" rIns="45718" bIns="45718" numCol="1" anchor="ctr">
              <a:noAutofit/>
            </a:bodyPr>
            <a:lstStyle/>
            <a:p>
              <a:pPr algn="ctr">
                <a:defRPr sz="2000" b="0">
                  <a:solidFill>
                    <a:srgbClr val="FFFF00"/>
                  </a:solidFill>
                  <a:latin typeface="Comic Sans MS"/>
                  <a:ea typeface="Comic Sans MS"/>
                  <a:cs typeface="Comic Sans MS"/>
                  <a:sym typeface="Comic Sans MS"/>
                </a:defRPr>
              </a:pPr>
              <a:endParaRPr/>
            </a:p>
          </p:txBody>
        </p:sp>
      </p:grpSp>
      <p:sp>
        <p:nvSpPr>
          <p:cNvPr id="1763" name="Line 7"/>
          <p:cNvSpPr/>
          <p:nvPr/>
        </p:nvSpPr>
        <p:spPr>
          <a:xfrm>
            <a:off x="2598735" y="1236662"/>
            <a:ext cx="2581278" cy="590553"/>
          </a:xfrm>
          <a:prstGeom prst="line">
            <a:avLst/>
          </a:prstGeom>
          <a:ln w="76200">
            <a:solidFill>
              <a:srgbClr val="D83104"/>
            </a:solidFill>
            <a:tailEnd type="triangle"/>
          </a:ln>
        </p:spPr>
        <p:txBody>
          <a:bodyPr lIns="45718" tIns="45718" rIns="45718" bIns="45718"/>
          <a:lstStyle/>
          <a:p>
            <a:endParaRPr/>
          </a:p>
        </p:txBody>
      </p:sp>
      <p:sp>
        <p:nvSpPr>
          <p:cNvPr id="1764" name="Oval 8"/>
          <p:cNvSpPr/>
          <p:nvPr/>
        </p:nvSpPr>
        <p:spPr>
          <a:xfrm rot="240000">
            <a:off x="4368798" y="1903410"/>
            <a:ext cx="1206503" cy="2447930"/>
          </a:xfrm>
          <a:prstGeom prst="ellipse">
            <a:avLst/>
          </a:prstGeom>
          <a:ln w="50800">
            <a:solidFill>
              <a:srgbClr val="00FF00"/>
            </a:solidFill>
          </a:ln>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sp>
        <p:nvSpPr>
          <p:cNvPr id="1765" name="Line 9"/>
          <p:cNvSpPr/>
          <p:nvPr/>
        </p:nvSpPr>
        <p:spPr>
          <a:xfrm flipV="1">
            <a:off x="5494337" y="1973260"/>
            <a:ext cx="457203" cy="320678"/>
          </a:xfrm>
          <a:prstGeom prst="line">
            <a:avLst/>
          </a:prstGeom>
          <a:ln w="50800">
            <a:solidFill>
              <a:srgbClr val="FFFFFF"/>
            </a:solidFill>
            <a:tailEnd type="triangle"/>
          </a:ln>
        </p:spPr>
        <p:txBody>
          <a:bodyPr lIns="45718" tIns="45718" rIns="45718" bIns="45718"/>
          <a:lstStyle/>
          <a:p>
            <a:endParaRPr/>
          </a:p>
        </p:txBody>
      </p:sp>
      <p:sp>
        <p:nvSpPr>
          <p:cNvPr id="1766" name="Line 10"/>
          <p:cNvSpPr/>
          <p:nvPr/>
        </p:nvSpPr>
        <p:spPr>
          <a:xfrm flipV="1">
            <a:off x="5029200" y="1122362"/>
            <a:ext cx="6352" cy="757240"/>
          </a:xfrm>
          <a:prstGeom prst="line">
            <a:avLst/>
          </a:prstGeom>
          <a:ln w="50800">
            <a:solidFill>
              <a:srgbClr val="FFFFFF"/>
            </a:solidFill>
            <a:tailEnd type="triangle"/>
          </a:ln>
        </p:spPr>
        <p:txBody>
          <a:bodyPr lIns="45718" tIns="45718" rIns="45718" bIns="45718"/>
          <a:lstStyle/>
          <a:p>
            <a:endParaRPr/>
          </a:p>
        </p:txBody>
      </p:sp>
      <p:sp>
        <p:nvSpPr>
          <p:cNvPr id="1767" name="Line 11"/>
          <p:cNvSpPr/>
          <p:nvPr/>
        </p:nvSpPr>
        <p:spPr>
          <a:xfrm flipV="1">
            <a:off x="5319712" y="1376362"/>
            <a:ext cx="368303" cy="598490"/>
          </a:xfrm>
          <a:prstGeom prst="line">
            <a:avLst/>
          </a:prstGeom>
          <a:ln w="50800">
            <a:solidFill>
              <a:srgbClr val="FFFFFF"/>
            </a:solidFill>
            <a:tailEnd type="triangle"/>
          </a:ln>
        </p:spPr>
        <p:txBody>
          <a:bodyPr lIns="45718" tIns="45718" rIns="45718" bIns="45718"/>
          <a:lstStyle/>
          <a:p>
            <a:endParaRPr/>
          </a:p>
        </p:txBody>
      </p:sp>
      <p:sp>
        <p:nvSpPr>
          <p:cNvPr id="1768" name="Line 12"/>
          <p:cNvSpPr/>
          <p:nvPr/>
        </p:nvSpPr>
        <p:spPr>
          <a:xfrm flipH="1" flipV="1">
            <a:off x="4576762" y="1484311"/>
            <a:ext cx="211140" cy="534990"/>
          </a:xfrm>
          <a:prstGeom prst="line">
            <a:avLst/>
          </a:prstGeom>
          <a:ln w="50800">
            <a:solidFill>
              <a:srgbClr val="FFFFFF"/>
            </a:solidFill>
            <a:tailEnd type="triangle"/>
          </a:ln>
        </p:spPr>
        <p:txBody>
          <a:bodyPr lIns="45718" tIns="45718" rIns="45718" bIns="45718"/>
          <a:lstStyle/>
          <a:p>
            <a:endParaRPr/>
          </a:p>
        </p:txBody>
      </p:sp>
      <p:sp>
        <p:nvSpPr>
          <p:cNvPr id="1769" name="Line 13"/>
          <p:cNvSpPr/>
          <p:nvPr/>
        </p:nvSpPr>
        <p:spPr>
          <a:xfrm flipH="1" flipV="1">
            <a:off x="4317998" y="1897060"/>
            <a:ext cx="334966" cy="306390"/>
          </a:xfrm>
          <a:prstGeom prst="line">
            <a:avLst/>
          </a:prstGeom>
          <a:ln w="50800">
            <a:solidFill>
              <a:srgbClr val="FFFFFF"/>
            </a:solidFill>
            <a:tailEnd type="triangle"/>
          </a:ln>
        </p:spPr>
        <p:txBody>
          <a:bodyPr lIns="45718" tIns="45718" rIns="45718" bIns="45718"/>
          <a:lstStyle/>
          <a:p>
            <a:endParaRPr/>
          </a:p>
        </p:txBody>
      </p:sp>
      <p:sp>
        <p:nvSpPr>
          <p:cNvPr id="1770" name="Text Box 14"/>
          <p:cNvSpPr txBox="1"/>
          <p:nvPr/>
        </p:nvSpPr>
        <p:spPr>
          <a:xfrm>
            <a:off x="657225" y="2449510"/>
            <a:ext cx="1968500" cy="370211"/>
          </a:xfrm>
          <a:prstGeom prst="rect">
            <a:avLst/>
          </a:prstGeom>
          <a:ln w="12700">
            <a:miter lim="400000"/>
          </a:ln>
          <a:effectLst>
            <a:outerShdw blurRad="63500" dist="53881"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4450" tIns="44450" rIns="44450" bIns="44450">
            <a:spAutoFit/>
          </a:bodyPr>
          <a:lstStyle>
            <a:lvl1pPr algn="r" rtl="1">
              <a:lnSpc>
                <a:spcPct val="55000"/>
              </a:lnSpc>
              <a:spcBef>
                <a:spcPts val="1200"/>
              </a:spcBef>
              <a:defRPr sz="2000">
                <a:solidFill>
                  <a:srgbClr val="FAFD00"/>
                </a:solidFill>
                <a:latin typeface="Times New Roman"/>
                <a:ea typeface="Times New Roman"/>
                <a:cs typeface="Times New Roman"/>
                <a:sym typeface="Times New Roman"/>
              </a:defRPr>
            </a:lvl1pPr>
          </a:lstStyle>
          <a:p>
            <a:r>
              <a:t>٢. العبور السامري</a:t>
            </a:r>
          </a:p>
        </p:txBody>
      </p:sp>
      <p:sp>
        <p:nvSpPr>
          <p:cNvPr id="1771" name="Text Box 15"/>
          <p:cNvSpPr txBox="1"/>
          <p:nvPr/>
        </p:nvSpPr>
        <p:spPr>
          <a:xfrm>
            <a:off x="92075" y="822324"/>
            <a:ext cx="2517775" cy="370210"/>
          </a:xfrm>
          <a:prstGeom prst="rect">
            <a:avLst/>
          </a:prstGeom>
          <a:ln w="12700">
            <a:miter lim="400000"/>
          </a:ln>
          <a:effectLst>
            <a:outerShdw blurRad="63500" dist="53881"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4450" tIns="44450" rIns="44450" bIns="44450">
            <a:spAutoFit/>
          </a:bodyPr>
          <a:lstStyle>
            <a:lvl1pPr algn="r" rtl="1">
              <a:lnSpc>
                <a:spcPct val="55000"/>
              </a:lnSpc>
              <a:spcBef>
                <a:spcPts val="1200"/>
              </a:spcBef>
              <a:defRPr sz="2000">
                <a:solidFill>
                  <a:srgbClr val="FFFB00"/>
                </a:solidFill>
                <a:latin typeface="Times New Roman"/>
                <a:ea typeface="Times New Roman"/>
                <a:cs typeface="Times New Roman"/>
                <a:sym typeface="Times New Roman"/>
              </a:defRPr>
            </a:lvl1pPr>
          </a:lstStyle>
          <a:p>
            <a:r>
              <a:t>٣. خدمة الجليل في كفر ناحوم </a:t>
            </a:r>
          </a:p>
        </p:txBody>
      </p:sp>
      <p:sp>
        <p:nvSpPr>
          <p:cNvPr id="1772" name="Line 16"/>
          <p:cNvSpPr/>
          <p:nvPr/>
        </p:nvSpPr>
        <p:spPr>
          <a:xfrm>
            <a:off x="2684460" y="2862260"/>
            <a:ext cx="1608141" cy="320678"/>
          </a:xfrm>
          <a:prstGeom prst="line">
            <a:avLst/>
          </a:prstGeom>
          <a:ln w="76200">
            <a:solidFill>
              <a:srgbClr val="FAFD00"/>
            </a:solidFill>
            <a:tailEnd type="triangle"/>
          </a:ln>
        </p:spPr>
        <p:txBody>
          <a:bodyPr lIns="45718" tIns="45718" rIns="45718" bIns="45718"/>
          <a:lstStyle/>
          <a:p>
            <a:endParaRPr/>
          </a:p>
        </p:txBody>
      </p:sp>
      <p:sp>
        <p:nvSpPr>
          <p:cNvPr id="1773" name="Oval 17"/>
          <p:cNvSpPr/>
          <p:nvPr/>
        </p:nvSpPr>
        <p:spPr>
          <a:xfrm>
            <a:off x="2263774" y="490537"/>
            <a:ext cx="550867" cy="550867"/>
          </a:xfrm>
          <a:prstGeom prst="ellipse">
            <a:avLst/>
          </a:prstGeom>
          <a:ln w="57150">
            <a:solidFill>
              <a:srgbClr val="EEFF4B"/>
            </a:solidFill>
          </a:ln>
          <a:effectLst>
            <a:outerShdw blurRad="63500" dist="107762" dir="2700000" rotWithShape="0">
              <a:srgbClr val="1A0004">
                <a:alpha val="74996"/>
              </a:srgbClr>
            </a:outerShdw>
          </a:effectLst>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sp>
        <p:nvSpPr>
          <p:cNvPr id="1774" name="Text Box 18"/>
          <p:cNvSpPr txBox="1"/>
          <p:nvPr/>
        </p:nvSpPr>
        <p:spPr>
          <a:xfrm>
            <a:off x="474662" y="5915023"/>
            <a:ext cx="8318501" cy="663719"/>
          </a:xfrm>
          <a:prstGeom prst="rect">
            <a:avLst/>
          </a:prstGeom>
          <a:ln w="12700">
            <a:miter lim="400000"/>
          </a:ln>
          <a:effectLst>
            <a:outerShdw blurRad="63500" dist="107762"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4450" tIns="44450" rIns="44450" bIns="44450">
            <a:spAutoFit/>
          </a:bodyPr>
          <a:lstStyle>
            <a:lvl1pPr algn="ctr" rtl="1">
              <a:spcBef>
                <a:spcPts val="1900"/>
              </a:spcBef>
              <a:defRPr sz="3200">
                <a:solidFill>
                  <a:srgbClr val="FFFF00"/>
                </a:solidFill>
                <a:effectLst>
                  <a:outerShdw blurRad="12700" dist="25400" dir="2700000" rotWithShape="0">
                    <a:srgbClr val="000000"/>
                  </a:outerShdw>
                </a:effectLst>
                <a:latin typeface="Comic Sans MS"/>
                <a:ea typeface="Comic Sans MS"/>
                <a:cs typeface="Comic Sans MS"/>
                <a:sym typeface="Comic Sans MS"/>
              </a:defRPr>
            </a:lvl1pPr>
          </a:lstStyle>
          <a:p>
            <a:r>
              <a:t>طريق الأشواك لأسفار يسوع ...</a:t>
            </a:r>
          </a:p>
        </p:txBody>
      </p:sp>
      <p:sp>
        <p:nvSpPr>
          <p:cNvPr id="1775" name="Text Box 19"/>
          <p:cNvSpPr txBox="1"/>
          <p:nvPr/>
        </p:nvSpPr>
        <p:spPr>
          <a:xfrm>
            <a:off x="1836735" y="0"/>
            <a:ext cx="3365503" cy="339745"/>
          </a:xfrm>
          <a:prstGeom prst="rect">
            <a:avLst/>
          </a:prstGeom>
          <a:ln w="12700">
            <a:miter lim="400000"/>
          </a:ln>
          <a:effectLst>
            <a:outerShdw blurRad="63500" dist="71842"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rtl="1">
              <a:spcBef>
                <a:spcPts val="800"/>
              </a:spcBef>
              <a:defRPr sz="1400">
                <a:solidFill>
                  <a:srgbClr val="FFFFFF"/>
                </a:solidFill>
                <a:latin typeface="Comic Sans MS"/>
                <a:ea typeface="Comic Sans MS"/>
                <a:cs typeface="Comic Sans MS"/>
                <a:sym typeface="Comic Sans MS"/>
              </a:defRPr>
            </a:lvl1pPr>
          </a:lstStyle>
          <a:p>
            <a:r>
              <a:t>متى . ٤:٢٥; مرقس ٧:٣١</a:t>
            </a:r>
          </a:p>
        </p:txBody>
      </p:sp>
      <p:sp>
        <p:nvSpPr>
          <p:cNvPr id="1776" name="AutoShape 20"/>
          <p:cNvSpPr/>
          <p:nvPr/>
        </p:nvSpPr>
        <p:spPr>
          <a:xfrm>
            <a:off x="8007350" y="3473450"/>
            <a:ext cx="730250" cy="495300"/>
          </a:xfrm>
          <a:prstGeom prst="roundRect">
            <a:avLst>
              <a:gd name="adj" fmla="val 16667"/>
            </a:avLst>
          </a:prstGeom>
          <a:solidFill>
            <a:srgbClr val="FFFF00"/>
          </a:solidFill>
          <a:ln w="38100">
            <a:solidFill>
              <a:srgbClr val="1A0004"/>
            </a:solidFill>
          </a:ln>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sp>
        <p:nvSpPr>
          <p:cNvPr id="1777" name="Rectangle 21"/>
          <p:cNvSpPr/>
          <p:nvPr/>
        </p:nvSpPr>
        <p:spPr>
          <a:xfrm>
            <a:off x="8005760" y="3684587"/>
            <a:ext cx="952503" cy="984253"/>
          </a:xfrm>
          <a:prstGeom prst="rect">
            <a:avLst/>
          </a:prstGeom>
          <a:solidFill>
            <a:srgbClr val="FFFF00"/>
          </a:solidFill>
          <a:ln w="38100">
            <a:solidFill>
              <a:srgbClr val="000000"/>
            </a:solidFill>
            <a:miter/>
          </a:ln>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sp>
        <p:nvSpPr>
          <p:cNvPr id="1778" name="Line 22"/>
          <p:cNvSpPr/>
          <p:nvPr/>
        </p:nvSpPr>
        <p:spPr>
          <a:xfrm>
            <a:off x="8037510" y="4062412"/>
            <a:ext cx="863603" cy="3"/>
          </a:xfrm>
          <a:prstGeom prst="line">
            <a:avLst/>
          </a:prstGeom>
          <a:ln w="12700">
            <a:solidFill>
              <a:srgbClr val="000000"/>
            </a:solidFill>
          </a:ln>
        </p:spPr>
        <p:txBody>
          <a:bodyPr lIns="45718" tIns="45718" rIns="45718" bIns="45718"/>
          <a:lstStyle/>
          <a:p>
            <a:endParaRPr/>
          </a:p>
        </p:txBody>
      </p:sp>
      <p:sp>
        <p:nvSpPr>
          <p:cNvPr id="1779" name="Line 23"/>
          <p:cNvSpPr/>
          <p:nvPr/>
        </p:nvSpPr>
        <p:spPr>
          <a:xfrm>
            <a:off x="8043860" y="4202112"/>
            <a:ext cx="863603" cy="3"/>
          </a:xfrm>
          <a:prstGeom prst="line">
            <a:avLst/>
          </a:prstGeom>
          <a:ln w="12700">
            <a:solidFill>
              <a:srgbClr val="000000"/>
            </a:solidFill>
          </a:ln>
        </p:spPr>
        <p:txBody>
          <a:bodyPr lIns="45718" tIns="45718" rIns="45718" bIns="45718"/>
          <a:lstStyle/>
          <a:p>
            <a:endParaRPr/>
          </a:p>
        </p:txBody>
      </p:sp>
      <p:sp>
        <p:nvSpPr>
          <p:cNvPr id="1780" name="Line 24"/>
          <p:cNvSpPr/>
          <p:nvPr/>
        </p:nvSpPr>
        <p:spPr>
          <a:xfrm>
            <a:off x="8056560" y="4341812"/>
            <a:ext cx="863603" cy="3"/>
          </a:xfrm>
          <a:prstGeom prst="line">
            <a:avLst/>
          </a:prstGeom>
          <a:ln w="12700">
            <a:solidFill>
              <a:srgbClr val="000000"/>
            </a:solidFill>
          </a:ln>
        </p:spPr>
        <p:txBody>
          <a:bodyPr lIns="45718" tIns="45718" rIns="45718" bIns="45718"/>
          <a:lstStyle/>
          <a:p>
            <a:endParaRPr/>
          </a:p>
        </p:txBody>
      </p:sp>
      <p:sp>
        <p:nvSpPr>
          <p:cNvPr id="1781" name="Line 25"/>
          <p:cNvSpPr/>
          <p:nvPr/>
        </p:nvSpPr>
        <p:spPr>
          <a:xfrm>
            <a:off x="8056560" y="4494212"/>
            <a:ext cx="863603" cy="3"/>
          </a:xfrm>
          <a:prstGeom prst="line">
            <a:avLst/>
          </a:prstGeom>
          <a:ln w="12700">
            <a:solidFill>
              <a:srgbClr val="000000"/>
            </a:solidFill>
          </a:ln>
        </p:spPr>
        <p:txBody>
          <a:bodyPr lIns="45718" tIns="45718" rIns="45718" bIns="45718"/>
          <a:lstStyle/>
          <a:p>
            <a:endParaRPr/>
          </a:p>
        </p:txBody>
      </p:sp>
      <p:sp>
        <p:nvSpPr>
          <p:cNvPr id="1782" name="Line 26"/>
          <p:cNvSpPr/>
          <p:nvPr/>
        </p:nvSpPr>
        <p:spPr>
          <a:xfrm>
            <a:off x="8043860" y="4633912"/>
            <a:ext cx="876303" cy="3"/>
          </a:xfrm>
          <a:prstGeom prst="line">
            <a:avLst/>
          </a:prstGeom>
          <a:ln w="12700">
            <a:solidFill>
              <a:srgbClr val="000000"/>
            </a:solidFill>
          </a:ln>
        </p:spPr>
        <p:txBody>
          <a:bodyPr lIns="45718" tIns="45718" rIns="45718" bIns="45718"/>
          <a:lstStyle/>
          <a:p>
            <a:endParaRPr/>
          </a:p>
        </p:txBody>
      </p:sp>
      <p:sp>
        <p:nvSpPr>
          <p:cNvPr id="1783" name="Text Box 27"/>
          <p:cNvSpPr txBox="1"/>
          <p:nvPr/>
        </p:nvSpPr>
        <p:spPr>
          <a:xfrm>
            <a:off x="8080374" y="3428998"/>
            <a:ext cx="425005" cy="27292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a:spAutoFit/>
          </a:bodyPr>
          <a:lstStyle>
            <a:lvl1pPr rtl="1">
              <a:defRPr sz="1200">
                <a:solidFill>
                  <a:srgbClr val="000000"/>
                </a:solidFill>
                <a:latin typeface="Times New Roman"/>
                <a:ea typeface="Times New Roman"/>
                <a:cs typeface="Times New Roman"/>
                <a:sym typeface="Times New Roman"/>
              </a:defRPr>
            </a:lvl1pPr>
          </a:lstStyle>
          <a:p>
            <a:r>
              <a:t>يسوع </a:t>
            </a:r>
          </a:p>
        </p:txBody>
      </p:sp>
      <p:sp>
        <p:nvSpPr>
          <p:cNvPr id="1784" name="Rectangle 28"/>
          <p:cNvSpPr/>
          <p:nvPr/>
        </p:nvSpPr>
        <p:spPr>
          <a:xfrm>
            <a:off x="8253410" y="3929062"/>
            <a:ext cx="609603" cy="114303"/>
          </a:xfrm>
          <a:prstGeom prst="rect">
            <a:avLst/>
          </a:prstGeom>
          <a:solidFill>
            <a:srgbClr val="FFFF00"/>
          </a:solidFill>
          <a:ln w="12700">
            <a:miter lim="400000"/>
          </a:ln>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sp>
        <p:nvSpPr>
          <p:cNvPr id="1785" name="Line 29"/>
          <p:cNvSpPr/>
          <p:nvPr/>
        </p:nvSpPr>
        <p:spPr>
          <a:xfrm>
            <a:off x="8037510" y="3795712"/>
            <a:ext cx="863603" cy="3"/>
          </a:xfrm>
          <a:prstGeom prst="line">
            <a:avLst/>
          </a:prstGeom>
          <a:ln w="12700">
            <a:solidFill>
              <a:srgbClr val="000000"/>
            </a:solidFill>
          </a:ln>
        </p:spPr>
        <p:txBody>
          <a:bodyPr lIns="45718" tIns="45718" rIns="45718" bIns="45718"/>
          <a:lstStyle/>
          <a:p>
            <a:endParaRPr/>
          </a:p>
        </p:txBody>
      </p:sp>
      <p:sp>
        <p:nvSpPr>
          <p:cNvPr id="1786" name="Line 30"/>
          <p:cNvSpPr/>
          <p:nvPr/>
        </p:nvSpPr>
        <p:spPr>
          <a:xfrm>
            <a:off x="8037510" y="3929062"/>
            <a:ext cx="863603" cy="3"/>
          </a:xfrm>
          <a:prstGeom prst="line">
            <a:avLst/>
          </a:prstGeom>
          <a:ln w="12700">
            <a:solidFill>
              <a:srgbClr val="000000"/>
            </a:solidFill>
          </a:ln>
        </p:spPr>
        <p:txBody>
          <a:bodyPr lIns="45718" tIns="45718" rIns="45718" bIns="45718"/>
          <a:lstStyle/>
          <a:p>
            <a:endParaRPr/>
          </a:p>
        </p:txBody>
      </p:sp>
      <p:sp>
        <p:nvSpPr>
          <p:cNvPr id="1787" name="Rectangle 31"/>
          <p:cNvSpPr/>
          <p:nvPr/>
        </p:nvSpPr>
        <p:spPr>
          <a:xfrm>
            <a:off x="8026400" y="3648075"/>
            <a:ext cx="504825" cy="95250"/>
          </a:xfrm>
          <a:prstGeom prst="rect">
            <a:avLst/>
          </a:prstGeom>
          <a:solidFill>
            <a:srgbClr val="FFFF00"/>
          </a:solidFill>
          <a:ln w="12700">
            <a:miter lim="400000"/>
          </a:ln>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sp>
        <p:nvSpPr>
          <p:cNvPr id="1788" name="Rectangle 32"/>
          <p:cNvSpPr/>
          <p:nvPr/>
        </p:nvSpPr>
        <p:spPr>
          <a:xfrm>
            <a:off x="8213725" y="3635375"/>
            <a:ext cx="504825" cy="95250"/>
          </a:xfrm>
          <a:prstGeom prst="rect">
            <a:avLst/>
          </a:prstGeom>
          <a:solidFill>
            <a:srgbClr val="FFFF00"/>
          </a:solidFill>
          <a:ln w="12700">
            <a:miter lim="400000"/>
          </a:ln>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sp>
        <p:nvSpPr>
          <p:cNvPr id="1789" name="Text Box 33"/>
          <p:cNvSpPr txBox="1"/>
          <p:nvPr/>
        </p:nvSpPr>
        <p:spPr>
          <a:xfrm>
            <a:off x="8274049" y="3614737"/>
            <a:ext cx="348194" cy="2367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a:spAutoFit/>
          </a:bodyPr>
          <a:lstStyle>
            <a:lvl1pPr rtl="1">
              <a:defRPr sz="1000" i="1">
                <a:solidFill>
                  <a:srgbClr val="000000"/>
                </a:solidFill>
                <a:effectLst>
                  <a:outerShdw blurRad="12700" dist="25400" dir="2700000" rotWithShape="0">
                    <a:srgbClr val="FFFFFF"/>
                  </a:outerShdw>
                </a:effectLst>
              </a:defRPr>
            </a:lvl1pPr>
          </a:lstStyle>
          <a:p>
            <a:r>
              <a:t>حياة</a:t>
            </a:r>
          </a:p>
        </p:txBody>
      </p:sp>
      <p:sp>
        <p:nvSpPr>
          <p:cNvPr id="1790" name="Text Box 34"/>
          <p:cNvSpPr txBox="1"/>
          <p:nvPr/>
        </p:nvSpPr>
        <p:spPr>
          <a:xfrm>
            <a:off x="8757115" y="63817"/>
            <a:ext cx="180039" cy="4470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lvl1pPr algn="ctr">
              <a:spcBef>
                <a:spcPts val="1200"/>
              </a:spcBef>
              <a:defRPr sz="2000" b="0">
                <a:solidFill>
                  <a:srgbClr val="FFA27C"/>
                </a:solidFill>
                <a:latin typeface="Comic Sans MS"/>
                <a:ea typeface="Comic Sans MS"/>
                <a:cs typeface="Comic Sans MS"/>
                <a:sym typeface="Comic Sans MS"/>
              </a:defRPr>
            </a:lvl1pPr>
          </a:lstStyle>
          <a:p>
            <a:r>
              <a:t> </a:t>
            </a:r>
          </a:p>
        </p:txBody>
      </p:sp>
      <p:sp>
        <p:nvSpPr>
          <p:cNvPr id="1791" name="Text Box 35"/>
          <p:cNvSpPr txBox="1"/>
          <p:nvPr/>
        </p:nvSpPr>
        <p:spPr>
          <a:xfrm>
            <a:off x="322262" y="4022723"/>
            <a:ext cx="2314576" cy="535722"/>
          </a:xfrm>
          <a:prstGeom prst="rect">
            <a:avLst/>
          </a:prstGeom>
          <a:ln w="12700">
            <a:miter lim="400000"/>
          </a:ln>
          <a:effectLst>
            <a:outerShdw blurRad="63500" dist="71842"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4450" tIns="44450" rIns="44450" bIns="44450">
            <a:spAutoFit/>
          </a:bodyPr>
          <a:lstStyle>
            <a:lvl1pPr algn="r" rtl="1">
              <a:lnSpc>
                <a:spcPct val="55000"/>
              </a:lnSpc>
              <a:spcBef>
                <a:spcPts val="1200"/>
              </a:spcBef>
              <a:defRPr sz="2000">
                <a:solidFill>
                  <a:srgbClr val="FFFF00"/>
                </a:solidFill>
                <a:latin typeface="Times New Roman"/>
                <a:ea typeface="Times New Roman"/>
                <a:cs typeface="Times New Roman"/>
                <a:sym typeface="Times New Roman"/>
              </a:defRPr>
            </a:lvl1pPr>
          </a:lstStyle>
          <a:p>
            <a:r>
              <a:t>١. خدمة الرب الأولى في أورشليم</a:t>
            </a:r>
          </a:p>
        </p:txBody>
      </p:sp>
      <p:sp>
        <p:nvSpPr>
          <p:cNvPr id="1792" name="Line 36"/>
          <p:cNvSpPr/>
          <p:nvPr/>
        </p:nvSpPr>
        <p:spPr>
          <a:xfrm flipV="1">
            <a:off x="2563810" y="4376737"/>
            <a:ext cx="2000254" cy="168278"/>
          </a:xfrm>
          <a:prstGeom prst="line">
            <a:avLst/>
          </a:prstGeom>
          <a:ln w="76200">
            <a:solidFill>
              <a:srgbClr val="EEFF4B"/>
            </a:solidFill>
            <a:tailEnd type="triangle"/>
          </a:ln>
        </p:spPr>
        <p:txBody>
          <a:bodyPr lIns="45718" tIns="45718" rIns="45718" bIns="45718"/>
          <a:lstStyle/>
          <a:p>
            <a:endParaRPr/>
          </a:p>
        </p:txBody>
      </p:sp>
      <p:sp>
        <p:nvSpPr>
          <p:cNvPr id="1793" name="Text Box 37"/>
          <p:cNvSpPr txBox="1"/>
          <p:nvPr/>
        </p:nvSpPr>
        <p:spPr>
          <a:xfrm>
            <a:off x="8130177" y="6501129"/>
            <a:ext cx="259166" cy="2692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lvl1pPr algn="ctr">
              <a:defRPr sz="1000">
                <a:solidFill>
                  <a:srgbClr val="FFFFFF"/>
                </a:solidFill>
                <a:effectLst>
                  <a:outerShdw blurRad="12700" dist="25400" dir="2700000" rotWithShape="0">
                    <a:srgbClr val="000000"/>
                  </a:outerShdw>
                </a:effectLst>
                <a:latin typeface="Comic Sans MS"/>
                <a:ea typeface="Comic Sans MS"/>
                <a:cs typeface="Comic Sans MS"/>
                <a:sym typeface="Comic Sans MS"/>
              </a:defRPr>
            </a:lvl1pPr>
          </a:lstStyle>
          <a:p>
            <a:r>
              <a:t>39</a:t>
            </a:r>
          </a:p>
        </p:txBody>
      </p:sp>
      <p:sp>
        <p:nvSpPr>
          <p:cNvPr id="1794" name="Oval 38"/>
          <p:cNvSpPr/>
          <p:nvPr/>
        </p:nvSpPr>
        <p:spPr>
          <a:xfrm>
            <a:off x="4208462" y="939800"/>
            <a:ext cx="1108079" cy="628650"/>
          </a:xfrm>
          <a:prstGeom prst="ellipse">
            <a:avLst/>
          </a:prstGeom>
          <a:ln w="57150">
            <a:solidFill>
              <a:srgbClr val="FFFFFF"/>
            </a:solidFill>
          </a:ln>
          <a:effectLst>
            <a:outerShdw blurRad="63500" dist="71842" dir="2700000" rotWithShape="0">
              <a:srgbClr val="1A0004">
                <a:alpha val="74996"/>
              </a:srgbClr>
            </a:outerShdw>
          </a:effectLst>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sp>
        <p:nvSpPr>
          <p:cNvPr id="1795" name="Oval 39"/>
          <p:cNvSpPr/>
          <p:nvPr/>
        </p:nvSpPr>
        <p:spPr>
          <a:xfrm>
            <a:off x="4818062" y="2424110"/>
            <a:ext cx="1108079" cy="381005"/>
          </a:xfrm>
          <a:prstGeom prst="ellipse">
            <a:avLst/>
          </a:prstGeom>
          <a:ln w="57150">
            <a:solidFill>
              <a:srgbClr val="FFFFFF"/>
            </a:solidFill>
          </a:ln>
          <a:effectLst>
            <a:outerShdw blurRad="63500" dist="71842" dir="2700000" rotWithShape="0">
              <a:srgbClr val="1A0004">
                <a:alpha val="74996"/>
              </a:srgbClr>
            </a:outerShdw>
          </a:effectLst>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sp>
        <p:nvSpPr>
          <p:cNvPr id="1796" name="Text Box 40"/>
          <p:cNvSpPr txBox="1"/>
          <p:nvPr/>
        </p:nvSpPr>
        <p:spPr>
          <a:xfrm>
            <a:off x="8590180" y="6424929"/>
            <a:ext cx="228160" cy="3835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lvl1pPr algn="ctr">
              <a:spcBef>
                <a:spcPts val="900"/>
              </a:spcBef>
              <a:defRPr sz="1600">
                <a:solidFill>
                  <a:srgbClr val="FFFFFF"/>
                </a:solidFill>
                <a:latin typeface="Comic Sans MS"/>
                <a:ea typeface="Comic Sans MS"/>
                <a:cs typeface="Comic Sans MS"/>
                <a:sym typeface="Comic Sans MS"/>
              </a:defRPr>
            </a:lvl1pPr>
          </a:lstStyle>
          <a:p>
            <a:r>
              <a:t>2</a:t>
            </a: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a14="http://schemas.microsoft.com/office/drawing/2010/main" xmlns:m="http://schemas.openxmlformats.org/officeDocument/2006/math"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1769"/>
                                        </p:tgtEl>
                                        <p:attrNameLst>
                                          <p:attrName>style.visibility</p:attrName>
                                        </p:attrNameLst>
                                      </p:cBhvr>
                                      <p:to>
                                        <p:strVal val="visible"/>
                                      </p:to>
                                    </p:set>
                                    <p:anim calcmode="lin" valueType="num">
                                      <p:cBhvr>
                                        <p:cTn id="7" dur="1000" fill="hold"/>
                                        <p:tgtEl>
                                          <p:spTgt spid="1769"/>
                                        </p:tgtEl>
                                        <p:attrNameLst>
                                          <p:attrName>ppt_w</p:attrName>
                                        </p:attrNameLst>
                                      </p:cBhvr>
                                      <p:tavLst>
                                        <p:tav tm="0">
                                          <p:val>
                                            <p:fltVal val="0"/>
                                          </p:val>
                                        </p:tav>
                                        <p:tav tm="100000">
                                          <p:val>
                                            <p:strVal val="#ppt_w"/>
                                          </p:val>
                                        </p:tav>
                                      </p:tavLst>
                                    </p:anim>
                                    <p:anim calcmode="lin" valueType="num">
                                      <p:cBhvr>
                                        <p:cTn id="8" dur="1000" fill="hold"/>
                                        <p:tgtEl>
                                          <p:spTgt spid="1769"/>
                                        </p:tgtEl>
                                        <p:attrNameLst>
                                          <p:attrName>ppt_h</p:attrName>
                                        </p:attrNameLst>
                                      </p:cBhvr>
                                      <p:tavLst>
                                        <p:tav tm="0">
                                          <p:val>
                                            <p:fltVal val="0"/>
                                          </p:val>
                                        </p:tav>
                                        <p:tav tm="100000">
                                          <p:val>
                                            <p:strVal val="#ppt_h"/>
                                          </p:val>
                                        </p:tav>
                                      </p:tavLst>
                                    </p:anim>
                                  </p:childTnLst>
                                </p:cTn>
                              </p:par>
                            </p:childTnLst>
                          </p:cTn>
                        </p:par>
                        <p:par>
                          <p:cTn id="9" fill="hold">
                            <p:stCondLst>
                              <p:cond delay="1000"/>
                            </p:stCondLst>
                            <p:childTnLst>
                              <p:par>
                                <p:cTn id="10" presetID="23" presetClass="entr" presetSubtype="16" fill="hold" grpId="2" nodeType="afterEffect">
                                  <p:stCondLst>
                                    <p:cond delay="0"/>
                                  </p:stCondLst>
                                  <p:iterate>
                                    <p:tmAbs val="0"/>
                                  </p:iterate>
                                  <p:childTnLst>
                                    <p:set>
                                      <p:cBhvr>
                                        <p:cTn id="11" fill="hold"/>
                                        <p:tgtEl>
                                          <p:spTgt spid="1768"/>
                                        </p:tgtEl>
                                        <p:attrNameLst>
                                          <p:attrName>style.visibility</p:attrName>
                                        </p:attrNameLst>
                                      </p:cBhvr>
                                      <p:to>
                                        <p:strVal val="visible"/>
                                      </p:to>
                                    </p:set>
                                    <p:anim calcmode="lin" valueType="num">
                                      <p:cBhvr>
                                        <p:cTn id="12" dur="1000" fill="hold"/>
                                        <p:tgtEl>
                                          <p:spTgt spid="1768"/>
                                        </p:tgtEl>
                                        <p:attrNameLst>
                                          <p:attrName>ppt_w</p:attrName>
                                        </p:attrNameLst>
                                      </p:cBhvr>
                                      <p:tavLst>
                                        <p:tav tm="0">
                                          <p:val>
                                            <p:fltVal val="0"/>
                                          </p:val>
                                        </p:tav>
                                        <p:tav tm="100000">
                                          <p:val>
                                            <p:strVal val="#ppt_w"/>
                                          </p:val>
                                        </p:tav>
                                      </p:tavLst>
                                    </p:anim>
                                    <p:anim calcmode="lin" valueType="num">
                                      <p:cBhvr>
                                        <p:cTn id="13" dur="1000" fill="hold"/>
                                        <p:tgtEl>
                                          <p:spTgt spid="1768"/>
                                        </p:tgtEl>
                                        <p:attrNameLst>
                                          <p:attrName>ppt_h</p:attrName>
                                        </p:attrNameLst>
                                      </p:cBhvr>
                                      <p:tavLst>
                                        <p:tav tm="0">
                                          <p:val>
                                            <p:fltVal val="0"/>
                                          </p:val>
                                        </p:tav>
                                        <p:tav tm="100000">
                                          <p:val>
                                            <p:strVal val="#ppt_h"/>
                                          </p:val>
                                        </p:tav>
                                      </p:tavLst>
                                    </p:anim>
                                  </p:childTnLst>
                                </p:cTn>
                              </p:par>
                            </p:childTnLst>
                          </p:cTn>
                        </p:par>
                        <p:par>
                          <p:cTn id="14" fill="hold">
                            <p:stCondLst>
                              <p:cond delay="2000"/>
                            </p:stCondLst>
                            <p:childTnLst>
                              <p:par>
                                <p:cTn id="15" presetID="23" presetClass="entr" presetSubtype="16" fill="hold" grpId="3" nodeType="afterEffect">
                                  <p:stCondLst>
                                    <p:cond delay="0"/>
                                  </p:stCondLst>
                                  <p:iterate>
                                    <p:tmAbs val="0"/>
                                  </p:iterate>
                                  <p:childTnLst>
                                    <p:set>
                                      <p:cBhvr>
                                        <p:cTn id="16" fill="hold"/>
                                        <p:tgtEl>
                                          <p:spTgt spid="1766"/>
                                        </p:tgtEl>
                                        <p:attrNameLst>
                                          <p:attrName>style.visibility</p:attrName>
                                        </p:attrNameLst>
                                      </p:cBhvr>
                                      <p:to>
                                        <p:strVal val="visible"/>
                                      </p:to>
                                    </p:set>
                                    <p:anim calcmode="lin" valueType="num">
                                      <p:cBhvr>
                                        <p:cTn id="17" dur="1000" fill="hold"/>
                                        <p:tgtEl>
                                          <p:spTgt spid="1766"/>
                                        </p:tgtEl>
                                        <p:attrNameLst>
                                          <p:attrName>ppt_w</p:attrName>
                                        </p:attrNameLst>
                                      </p:cBhvr>
                                      <p:tavLst>
                                        <p:tav tm="0">
                                          <p:val>
                                            <p:fltVal val="0"/>
                                          </p:val>
                                        </p:tav>
                                        <p:tav tm="100000">
                                          <p:val>
                                            <p:strVal val="#ppt_w"/>
                                          </p:val>
                                        </p:tav>
                                      </p:tavLst>
                                    </p:anim>
                                    <p:anim calcmode="lin" valueType="num">
                                      <p:cBhvr>
                                        <p:cTn id="18" dur="1000" fill="hold"/>
                                        <p:tgtEl>
                                          <p:spTgt spid="1766"/>
                                        </p:tgtEl>
                                        <p:attrNameLst>
                                          <p:attrName>ppt_h</p:attrName>
                                        </p:attrNameLst>
                                      </p:cBhvr>
                                      <p:tavLst>
                                        <p:tav tm="0">
                                          <p:val>
                                            <p:fltVal val="0"/>
                                          </p:val>
                                        </p:tav>
                                        <p:tav tm="100000">
                                          <p:val>
                                            <p:strVal val="#ppt_h"/>
                                          </p:val>
                                        </p:tav>
                                      </p:tavLst>
                                    </p:anim>
                                  </p:childTnLst>
                                </p:cTn>
                              </p:par>
                            </p:childTnLst>
                          </p:cTn>
                        </p:par>
                        <p:par>
                          <p:cTn id="19" fill="hold">
                            <p:stCondLst>
                              <p:cond delay="3000"/>
                            </p:stCondLst>
                            <p:childTnLst>
                              <p:par>
                                <p:cTn id="20" presetID="23" presetClass="entr" presetSubtype="16" fill="hold" grpId="4" nodeType="afterEffect">
                                  <p:stCondLst>
                                    <p:cond delay="0"/>
                                  </p:stCondLst>
                                  <p:iterate>
                                    <p:tmAbs val="0"/>
                                  </p:iterate>
                                  <p:childTnLst>
                                    <p:set>
                                      <p:cBhvr>
                                        <p:cTn id="21" fill="hold"/>
                                        <p:tgtEl>
                                          <p:spTgt spid="1767"/>
                                        </p:tgtEl>
                                        <p:attrNameLst>
                                          <p:attrName>style.visibility</p:attrName>
                                        </p:attrNameLst>
                                      </p:cBhvr>
                                      <p:to>
                                        <p:strVal val="visible"/>
                                      </p:to>
                                    </p:set>
                                    <p:anim calcmode="lin" valueType="num">
                                      <p:cBhvr>
                                        <p:cTn id="22" dur="1000" fill="hold"/>
                                        <p:tgtEl>
                                          <p:spTgt spid="1767"/>
                                        </p:tgtEl>
                                        <p:attrNameLst>
                                          <p:attrName>ppt_w</p:attrName>
                                        </p:attrNameLst>
                                      </p:cBhvr>
                                      <p:tavLst>
                                        <p:tav tm="0">
                                          <p:val>
                                            <p:fltVal val="0"/>
                                          </p:val>
                                        </p:tav>
                                        <p:tav tm="100000">
                                          <p:val>
                                            <p:strVal val="#ppt_w"/>
                                          </p:val>
                                        </p:tav>
                                      </p:tavLst>
                                    </p:anim>
                                    <p:anim calcmode="lin" valueType="num">
                                      <p:cBhvr>
                                        <p:cTn id="23" dur="1000" fill="hold"/>
                                        <p:tgtEl>
                                          <p:spTgt spid="1767"/>
                                        </p:tgtEl>
                                        <p:attrNameLst>
                                          <p:attrName>ppt_h</p:attrName>
                                        </p:attrNameLst>
                                      </p:cBhvr>
                                      <p:tavLst>
                                        <p:tav tm="0">
                                          <p:val>
                                            <p:fltVal val="0"/>
                                          </p:val>
                                        </p:tav>
                                        <p:tav tm="100000">
                                          <p:val>
                                            <p:strVal val="#ppt_h"/>
                                          </p:val>
                                        </p:tav>
                                      </p:tavLst>
                                    </p:anim>
                                  </p:childTnLst>
                                </p:cTn>
                              </p:par>
                            </p:childTnLst>
                          </p:cTn>
                        </p:par>
                        <p:par>
                          <p:cTn id="24" fill="hold">
                            <p:stCondLst>
                              <p:cond delay="4000"/>
                            </p:stCondLst>
                            <p:childTnLst>
                              <p:par>
                                <p:cTn id="25" presetID="23" presetClass="entr" presetSubtype="16" fill="hold" grpId="5" nodeType="afterEffect">
                                  <p:stCondLst>
                                    <p:cond delay="0"/>
                                  </p:stCondLst>
                                  <p:iterate>
                                    <p:tmAbs val="0"/>
                                  </p:iterate>
                                  <p:childTnLst>
                                    <p:set>
                                      <p:cBhvr>
                                        <p:cTn id="26" fill="hold"/>
                                        <p:tgtEl>
                                          <p:spTgt spid="1765"/>
                                        </p:tgtEl>
                                        <p:attrNameLst>
                                          <p:attrName>style.visibility</p:attrName>
                                        </p:attrNameLst>
                                      </p:cBhvr>
                                      <p:to>
                                        <p:strVal val="visible"/>
                                      </p:to>
                                    </p:set>
                                    <p:anim calcmode="lin" valueType="num">
                                      <p:cBhvr>
                                        <p:cTn id="27" dur="1000" fill="hold"/>
                                        <p:tgtEl>
                                          <p:spTgt spid="1765"/>
                                        </p:tgtEl>
                                        <p:attrNameLst>
                                          <p:attrName>ppt_w</p:attrName>
                                        </p:attrNameLst>
                                      </p:cBhvr>
                                      <p:tavLst>
                                        <p:tav tm="0">
                                          <p:val>
                                            <p:fltVal val="0"/>
                                          </p:val>
                                        </p:tav>
                                        <p:tav tm="100000">
                                          <p:val>
                                            <p:strVal val="#ppt_w"/>
                                          </p:val>
                                        </p:tav>
                                      </p:tavLst>
                                    </p:anim>
                                    <p:anim calcmode="lin" valueType="num">
                                      <p:cBhvr>
                                        <p:cTn id="28" dur="1000" fill="hold"/>
                                        <p:tgtEl>
                                          <p:spTgt spid="1765"/>
                                        </p:tgtEl>
                                        <p:attrNameLst>
                                          <p:attrName>ppt_h</p:attrName>
                                        </p:attrNameLst>
                                      </p:cBhvr>
                                      <p:tavLst>
                                        <p:tav tm="0">
                                          <p:val>
                                            <p:fltVal val="0"/>
                                          </p:val>
                                        </p:tav>
                                        <p:tav tm="100000">
                                          <p:val>
                                            <p:strVal val="#ppt_h"/>
                                          </p:val>
                                        </p:tav>
                                      </p:tavLst>
                                    </p:anim>
                                  </p:childTnLst>
                                </p:cTn>
                              </p:par>
                            </p:childTnLst>
                          </p:cTn>
                        </p:par>
                      </p:childTnLst>
                    </p:cTn>
                  </p:par>
                  <p:par>
                    <p:cTn id="29" fill="hold">
                      <p:stCondLst>
                        <p:cond delay="indefinite"/>
                      </p:stCondLst>
                      <p:childTnLst>
                        <p:par>
                          <p:cTn id="30" fill="hold">
                            <p:stCondLst>
                              <p:cond delay="0"/>
                            </p:stCondLst>
                            <p:childTnLst>
                              <p:par>
                                <p:cTn id="31" presetID="23" presetClass="entr" presetSubtype="16" fill="hold" grpId="6" nodeType="clickEffect">
                                  <p:stCondLst>
                                    <p:cond delay="0"/>
                                  </p:stCondLst>
                                  <p:iterate>
                                    <p:tmAbs val="0"/>
                                  </p:iterate>
                                  <p:childTnLst>
                                    <p:set>
                                      <p:cBhvr>
                                        <p:cTn id="32" fill="hold"/>
                                        <p:tgtEl>
                                          <p:spTgt spid="1794"/>
                                        </p:tgtEl>
                                        <p:attrNameLst>
                                          <p:attrName>style.visibility</p:attrName>
                                        </p:attrNameLst>
                                      </p:cBhvr>
                                      <p:to>
                                        <p:strVal val="visible"/>
                                      </p:to>
                                    </p:set>
                                    <p:anim calcmode="lin" valueType="num">
                                      <p:cBhvr>
                                        <p:cTn id="33" dur="1000" fill="hold"/>
                                        <p:tgtEl>
                                          <p:spTgt spid="1794"/>
                                        </p:tgtEl>
                                        <p:attrNameLst>
                                          <p:attrName>ppt_w</p:attrName>
                                        </p:attrNameLst>
                                      </p:cBhvr>
                                      <p:tavLst>
                                        <p:tav tm="0">
                                          <p:val>
                                            <p:fltVal val="0"/>
                                          </p:val>
                                        </p:tav>
                                        <p:tav tm="100000">
                                          <p:val>
                                            <p:strVal val="#ppt_w"/>
                                          </p:val>
                                        </p:tav>
                                      </p:tavLst>
                                    </p:anim>
                                    <p:anim calcmode="lin" valueType="num">
                                      <p:cBhvr>
                                        <p:cTn id="34" dur="1000" fill="hold"/>
                                        <p:tgtEl>
                                          <p:spTgt spid="1794"/>
                                        </p:tgtEl>
                                        <p:attrNameLst>
                                          <p:attrName>ppt_h</p:attrName>
                                        </p:attrNameLst>
                                      </p:cBhvr>
                                      <p:tavLst>
                                        <p:tav tm="0">
                                          <p:val>
                                            <p:fltVal val="0"/>
                                          </p:val>
                                        </p:tav>
                                        <p:tav tm="100000">
                                          <p:val>
                                            <p:strVal val="#ppt_h"/>
                                          </p:val>
                                        </p:tav>
                                      </p:tavLst>
                                    </p:anim>
                                  </p:childTnLst>
                                </p:cTn>
                              </p:par>
                            </p:childTnLst>
                          </p:cTn>
                        </p:par>
                      </p:childTnLst>
                    </p:cTn>
                  </p:par>
                  <p:par>
                    <p:cTn id="35" fill="hold">
                      <p:stCondLst>
                        <p:cond delay="indefinite"/>
                      </p:stCondLst>
                      <p:childTnLst>
                        <p:par>
                          <p:cTn id="36" fill="hold">
                            <p:stCondLst>
                              <p:cond delay="0"/>
                            </p:stCondLst>
                            <p:childTnLst>
                              <p:par>
                                <p:cTn id="37" presetID="23" presetClass="entr" presetSubtype="16" fill="hold" grpId="7" nodeType="clickEffect">
                                  <p:stCondLst>
                                    <p:cond delay="0"/>
                                  </p:stCondLst>
                                  <p:iterate>
                                    <p:tmAbs val="0"/>
                                  </p:iterate>
                                  <p:childTnLst>
                                    <p:set>
                                      <p:cBhvr>
                                        <p:cTn id="38" fill="hold"/>
                                        <p:tgtEl>
                                          <p:spTgt spid="1795"/>
                                        </p:tgtEl>
                                        <p:attrNameLst>
                                          <p:attrName>style.visibility</p:attrName>
                                        </p:attrNameLst>
                                      </p:cBhvr>
                                      <p:to>
                                        <p:strVal val="visible"/>
                                      </p:to>
                                    </p:set>
                                    <p:anim calcmode="lin" valueType="num">
                                      <p:cBhvr>
                                        <p:cTn id="39" dur="1000" fill="hold"/>
                                        <p:tgtEl>
                                          <p:spTgt spid="1795"/>
                                        </p:tgtEl>
                                        <p:attrNameLst>
                                          <p:attrName>ppt_w</p:attrName>
                                        </p:attrNameLst>
                                      </p:cBhvr>
                                      <p:tavLst>
                                        <p:tav tm="0">
                                          <p:val>
                                            <p:fltVal val="0"/>
                                          </p:val>
                                        </p:tav>
                                        <p:tav tm="100000">
                                          <p:val>
                                            <p:strVal val="#ppt_w"/>
                                          </p:val>
                                        </p:tav>
                                      </p:tavLst>
                                    </p:anim>
                                    <p:anim calcmode="lin" valueType="num">
                                      <p:cBhvr>
                                        <p:cTn id="40" dur="1000" fill="hold"/>
                                        <p:tgtEl>
                                          <p:spTgt spid="179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65" grpId="5" animBg="1" advAuto="0"/>
      <p:bldP spid="1766" grpId="3" animBg="1" advAuto="0"/>
      <p:bldP spid="1767" grpId="4" animBg="1" advAuto="0"/>
      <p:bldP spid="1768" grpId="2" animBg="1" advAuto="0"/>
      <p:bldP spid="1769" grpId="1" animBg="1" advAuto="0"/>
      <p:bldP spid="1794" grpId="6" animBg="1" advAuto="0"/>
      <p:bldP spid="1795" grpId="7" animBg="1" advAuto="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0" name="Rectangle 1"/>
          <p:cNvSpPr/>
          <p:nvPr/>
        </p:nvSpPr>
        <p:spPr>
          <a:xfrm>
            <a:off x="630237" y="596900"/>
            <a:ext cx="7870826" cy="5651500"/>
          </a:xfrm>
          <a:prstGeom prst="rect">
            <a:avLst/>
          </a:prstGeom>
          <a:ln w="155575">
            <a:solidFill>
              <a:schemeClr val="accent2"/>
            </a:solidFill>
            <a:miter/>
          </a:ln>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pic>
        <p:nvPicPr>
          <p:cNvPr id="1801" name="Picture 2" descr="Picture 2"/>
          <p:cNvPicPr>
            <a:picLocks noChangeAspect="1"/>
          </p:cNvPicPr>
          <p:nvPr/>
        </p:nvPicPr>
        <p:blipFill>
          <a:blip r:embed="rId3"/>
          <a:stretch>
            <a:fillRect/>
          </a:stretch>
        </p:blipFill>
        <p:spPr>
          <a:xfrm>
            <a:off x="649287" y="614362"/>
            <a:ext cx="7829551" cy="5613402"/>
          </a:xfrm>
          <a:prstGeom prst="rect">
            <a:avLst/>
          </a:prstGeom>
          <a:ln w="12700">
            <a:miter lim="400000"/>
          </a:ln>
        </p:spPr>
      </p:pic>
      <p:sp>
        <p:nvSpPr>
          <p:cNvPr id="1802" name="Rectangle 3"/>
          <p:cNvSpPr/>
          <p:nvPr/>
        </p:nvSpPr>
        <p:spPr>
          <a:xfrm>
            <a:off x="1050925" y="5116512"/>
            <a:ext cx="6016625" cy="869953"/>
          </a:xfrm>
          <a:prstGeom prst="rect">
            <a:avLst/>
          </a:prstGeom>
          <a:solidFill>
            <a:srgbClr val="1A0004">
              <a:alpha val="50193"/>
            </a:srgbClr>
          </a:solidFill>
          <a:ln w="12700">
            <a:miter lim="400000"/>
          </a:ln>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sp>
        <p:nvSpPr>
          <p:cNvPr id="1803" name="Text Box 4"/>
          <p:cNvSpPr txBox="1"/>
          <p:nvPr/>
        </p:nvSpPr>
        <p:spPr>
          <a:xfrm>
            <a:off x="1090610" y="5081587"/>
            <a:ext cx="6300792" cy="522551"/>
          </a:xfrm>
          <a:prstGeom prst="rect">
            <a:avLst/>
          </a:prstGeom>
          <a:ln w="12700">
            <a:miter lim="400000"/>
          </a:ln>
          <a:effectLst>
            <a:outerShdw blurRad="63500" dist="53881"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rtl="1">
              <a:spcBef>
                <a:spcPts val="1400"/>
              </a:spcBef>
              <a:defRPr sz="2400">
                <a:solidFill>
                  <a:srgbClr val="FFFF00"/>
                </a:solidFill>
                <a:latin typeface="Comic Sans MS"/>
                <a:ea typeface="Comic Sans MS"/>
                <a:cs typeface="Comic Sans MS"/>
                <a:sym typeface="Comic Sans MS"/>
              </a:defRPr>
            </a:lvl1pPr>
          </a:lstStyle>
          <a:p>
            <a:r>
              <a:t>سفر يسوع إلى أرضه:</a:t>
            </a:r>
          </a:p>
        </p:txBody>
      </p:sp>
      <p:sp>
        <p:nvSpPr>
          <p:cNvPr id="1804" name="Text Box 5"/>
          <p:cNvSpPr txBox="1"/>
          <p:nvPr/>
        </p:nvSpPr>
        <p:spPr>
          <a:xfrm>
            <a:off x="1243010" y="5562600"/>
            <a:ext cx="6300792" cy="522550"/>
          </a:xfrm>
          <a:prstGeom prst="rect">
            <a:avLst/>
          </a:prstGeom>
          <a:ln w="12700">
            <a:miter lim="400000"/>
          </a:ln>
          <a:effectLst>
            <a:outerShdw blurRad="63500" dist="53881"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rtl="1">
              <a:spcBef>
                <a:spcPts val="1400"/>
              </a:spcBef>
              <a:defRPr sz="2400">
                <a:solidFill>
                  <a:srgbClr val="FFFF00"/>
                </a:solidFill>
                <a:latin typeface="Comic Sans MS"/>
                <a:ea typeface="Comic Sans MS"/>
                <a:cs typeface="Comic Sans MS"/>
                <a:sym typeface="Comic Sans MS"/>
              </a:defRPr>
            </a:lvl1pPr>
          </a:lstStyle>
          <a:p>
            <a:r>
              <a:t>مدينة غادارا ذات الطراز اليوناني</a:t>
            </a:r>
          </a:p>
        </p:txBody>
      </p:sp>
      <p:sp>
        <p:nvSpPr>
          <p:cNvPr id="1805" name="Text Box 6"/>
          <p:cNvSpPr txBox="1"/>
          <p:nvPr/>
        </p:nvSpPr>
        <p:spPr>
          <a:xfrm>
            <a:off x="8130177" y="6501129"/>
            <a:ext cx="259166" cy="2692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lvl1pPr algn="ctr">
              <a:defRPr sz="1000">
                <a:solidFill>
                  <a:srgbClr val="FFFFFF"/>
                </a:solidFill>
                <a:effectLst>
                  <a:outerShdw blurRad="12700" dist="25400" dir="2700000" rotWithShape="0">
                    <a:srgbClr val="000000"/>
                  </a:outerShdw>
                </a:effectLst>
                <a:latin typeface="Comic Sans MS"/>
                <a:ea typeface="Comic Sans MS"/>
                <a:cs typeface="Comic Sans MS"/>
                <a:sym typeface="Comic Sans MS"/>
              </a:defRPr>
            </a:lvl1pPr>
          </a:lstStyle>
          <a:p>
            <a:r>
              <a:t>40</a:t>
            </a:r>
          </a:p>
        </p:txBody>
      </p:sp>
      <p:sp>
        <p:nvSpPr>
          <p:cNvPr id="1806" name="Text Box 7"/>
          <p:cNvSpPr txBox="1"/>
          <p:nvPr/>
        </p:nvSpPr>
        <p:spPr>
          <a:xfrm>
            <a:off x="1814510" y="0"/>
            <a:ext cx="5867403" cy="339745"/>
          </a:xfrm>
          <a:prstGeom prst="rect">
            <a:avLst/>
          </a:prstGeom>
          <a:ln w="12700">
            <a:miter lim="400000"/>
          </a:ln>
          <a:effectLst>
            <a:outerShdw blurRad="63500" dist="71842"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rtl="1">
              <a:spcBef>
                <a:spcPts val="800"/>
              </a:spcBef>
              <a:defRPr sz="1400">
                <a:solidFill>
                  <a:srgbClr val="FFFFFF"/>
                </a:solidFill>
                <a:latin typeface="Comic Sans MS"/>
                <a:ea typeface="Comic Sans MS"/>
                <a:cs typeface="Comic Sans MS"/>
                <a:sym typeface="Comic Sans MS"/>
              </a:defRPr>
            </a:lvl1pPr>
          </a:lstStyle>
          <a:p>
            <a:r>
              <a:t>مرقس ٥:١; لوقا ٨:٢٦-٣٧; متى ٨:٢٨-٣٤</a:t>
            </a:r>
          </a:p>
        </p:txBody>
      </p:sp>
      <p:grpSp>
        <p:nvGrpSpPr>
          <p:cNvPr id="1822" name="Group"/>
          <p:cNvGrpSpPr/>
          <p:nvPr/>
        </p:nvGrpSpPr>
        <p:grpSpPr>
          <a:xfrm>
            <a:off x="8005760" y="3427409"/>
            <a:ext cx="952504" cy="1241429"/>
            <a:chOff x="0" y="-1"/>
            <a:chExt cx="952503" cy="1241427"/>
          </a:xfrm>
        </p:grpSpPr>
        <p:sp>
          <p:nvSpPr>
            <p:cNvPr id="1807" name="Text Box 9"/>
            <p:cNvSpPr txBox="1"/>
            <p:nvPr/>
          </p:nvSpPr>
          <p:spPr>
            <a:xfrm>
              <a:off x="74609" y="-2"/>
              <a:ext cx="559024" cy="27292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a:defRPr sz="1200">
                  <a:solidFill>
                    <a:srgbClr val="000000"/>
                  </a:solidFill>
                  <a:latin typeface="Times New Roman"/>
                  <a:ea typeface="Times New Roman"/>
                  <a:cs typeface="Times New Roman"/>
                  <a:sym typeface="Times New Roman"/>
                </a:defRPr>
              </a:lvl1pPr>
            </a:lstStyle>
            <a:p>
              <a:r>
                <a:t>JESUS</a:t>
              </a:r>
            </a:p>
          </p:txBody>
        </p:sp>
        <p:sp>
          <p:nvSpPr>
            <p:cNvPr id="1808" name="AutoShape 10"/>
            <p:cNvSpPr/>
            <p:nvPr/>
          </p:nvSpPr>
          <p:spPr>
            <a:xfrm>
              <a:off x="1583" y="44449"/>
              <a:ext cx="730260" cy="495305"/>
            </a:xfrm>
            <a:prstGeom prst="roundRect">
              <a:avLst>
                <a:gd name="adj" fmla="val 16667"/>
              </a:avLst>
            </a:prstGeom>
            <a:solidFill>
              <a:srgbClr val="FFFF00"/>
            </a:solidFill>
            <a:ln w="38100" cap="flat">
              <a:solidFill>
                <a:srgbClr val="1A0004"/>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1809" name="Rectangle 11"/>
            <p:cNvSpPr/>
            <p:nvPr/>
          </p:nvSpPr>
          <p:spPr>
            <a:xfrm>
              <a:off x="0" y="255587"/>
              <a:ext cx="952504" cy="985840"/>
            </a:xfrm>
            <a:prstGeom prst="rect">
              <a:avLst/>
            </a:prstGeom>
            <a:solidFill>
              <a:srgbClr val="FFFF00"/>
            </a:solidFill>
            <a:ln w="38100" cap="flat">
              <a:solidFill>
                <a:srgbClr val="000000"/>
              </a:solidFill>
              <a:prstDash val="solid"/>
              <a:miter lim="8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1810" name="Line 12"/>
            <p:cNvSpPr/>
            <p:nvPr/>
          </p:nvSpPr>
          <p:spPr>
            <a:xfrm>
              <a:off x="31748" y="633412"/>
              <a:ext cx="863606"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1811" name="Line 13"/>
            <p:cNvSpPr/>
            <p:nvPr/>
          </p:nvSpPr>
          <p:spPr>
            <a:xfrm>
              <a:off x="38098" y="773112"/>
              <a:ext cx="863607"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1812" name="Line 14"/>
            <p:cNvSpPr/>
            <p:nvPr/>
          </p:nvSpPr>
          <p:spPr>
            <a:xfrm>
              <a:off x="50800" y="912812"/>
              <a:ext cx="863605"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1813" name="Line 15"/>
            <p:cNvSpPr/>
            <p:nvPr/>
          </p:nvSpPr>
          <p:spPr>
            <a:xfrm>
              <a:off x="50800" y="1065212"/>
              <a:ext cx="863605"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1814" name="Line 16"/>
            <p:cNvSpPr/>
            <p:nvPr/>
          </p:nvSpPr>
          <p:spPr>
            <a:xfrm>
              <a:off x="38100" y="1204913"/>
              <a:ext cx="876304"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1815" name="Text Box 17"/>
            <p:cNvSpPr txBox="1"/>
            <p:nvPr/>
          </p:nvSpPr>
          <p:spPr>
            <a:xfrm>
              <a:off x="74610" y="-2"/>
              <a:ext cx="386904" cy="27292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rtl="1">
                <a:defRPr sz="1200">
                  <a:solidFill>
                    <a:srgbClr val="000000"/>
                  </a:solidFill>
                  <a:latin typeface="Times New Roman"/>
                  <a:ea typeface="Times New Roman"/>
                  <a:cs typeface="Times New Roman"/>
                  <a:sym typeface="Times New Roman"/>
                </a:defRPr>
              </a:lvl1pPr>
            </a:lstStyle>
            <a:p>
              <a:r>
                <a:t>يسوع</a:t>
              </a:r>
            </a:p>
          </p:txBody>
        </p:sp>
        <p:sp>
          <p:nvSpPr>
            <p:cNvPr id="1816" name="Rectangle 18"/>
            <p:cNvSpPr/>
            <p:nvPr/>
          </p:nvSpPr>
          <p:spPr>
            <a:xfrm>
              <a:off x="247649" y="500061"/>
              <a:ext cx="609606" cy="114305"/>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1817" name="Line 19"/>
            <p:cNvSpPr/>
            <p:nvPr/>
          </p:nvSpPr>
          <p:spPr>
            <a:xfrm>
              <a:off x="31748" y="366711"/>
              <a:ext cx="863606"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1818" name="Line 20"/>
            <p:cNvSpPr/>
            <p:nvPr/>
          </p:nvSpPr>
          <p:spPr>
            <a:xfrm>
              <a:off x="31748" y="500061"/>
              <a:ext cx="863606"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1819" name="Rectangle 21"/>
            <p:cNvSpPr/>
            <p:nvPr/>
          </p:nvSpPr>
          <p:spPr>
            <a:xfrm>
              <a:off x="20636" y="219074"/>
              <a:ext cx="504830" cy="95253"/>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1820" name="Rectangle 22"/>
            <p:cNvSpPr/>
            <p:nvPr/>
          </p:nvSpPr>
          <p:spPr>
            <a:xfrm>
              <a:off x="207961" y="206374"/>
              <a:ext cx="504830" cy="95253"/>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1821" name="Text Box 23"/>
            <p:cNvSpPr txBox="1"/>
            <p:nvPr/>
          </p:nvSpPr>
          <p:spPr>
            <a:xfrm>
              <a:off x="269872" y="185736"/>
              <a:ext cx="383479" cy="25412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rtl="1">
                <a:defRPr sz="1000" i="1">
                  <a:solidFill>
                    <a:srgbClr val="000000"/>
                  </a:solidFill>
                  <a:effectLst>
                    <a:outerShdw blurRad="12700" dist="25400" dir="2700000" rotWithShape="0">
                      <a:srgbClr val="FFFFFF"/>
                    </a:outerShdw>
                  </a:effectLst>
                </a:defRPr>
              </a:lvl1pPr>
            </a:lstStyle>
            <a:p>
              <a:r>
                <a:t>حياة </a:t>
              </a:r>
            </a:p>
          </p:txBody>
        </p:sp>
      </p:gr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a14="http://schemas.microsoft.com/office/drawing/2010/main" xmlns:m="http://schemas.openxmlformats.org/officeDocument/2006/math"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6" name="Picture 1" descr="Picture 1"/>
          <p:cNvPicPr>
            <a:picLocks noChangeAspect="1"/>
          </p:cNvPicPr>
          <p:nvPr/>
        </p:nvPicPr>
        <p:blipFill>
          <a:blip r:embed="rId3"/>
          <a:stretch>
            <a:fillRect/>
          </a:stretch>
        </p:blipFill>
        <p:spPr>
          <a:xfrm>
            <a:off x="2711450" y="684212"/>
            <a:ext cx="3746500" cy="5475288"/>
          </a:xfrm>
          <a:prstGeom prst="rect">
            <a:avLst/>
          </a:prstGeom>
          <a:ln w="50800">
            <a:solidFill>
              <a:srgbClr val="00FF00"/>
            </a:solidFill>
            <a:miter/>
          </a:ln>
          <a:effectLst>
            <a:outerShdw blurRad="63500" dist="161644" dir="2700000" rotWithShape="0">
              <a:srgbClr val="1A0004">
                <a:alpha val="74996"/>
              </a:srgbClr>
            </a:outerShdw>
          </a:effectLst>
        </p:spPr>
      </p:pic>
      <p:grpSp>
        <p:nvGrpSpPr>
          <p:cNvPr id="1831" name="Group"/>
          <p:cNvGrpSpPr/>
          <p:nvPr/>
        </p:nvGrpSpPr>
        <p:grpSpPr>
          <a:xfrm>
            <a:off x="4202111" y="1700209"/>
            <a:ext cx="1179517" cy="3009907"/>
            <a:chOff x="-1" y="0"/>
            <a:chExt cx="1179516" cy="3009906"/>
          </a:xfrm>
        </p:grpSpPr>
        <p:sp>
          <p:nvSpPr>
            <p:cNvPr id="1827" name="Oval 3"/>
            <p:cNvSpPr/>
            <p:nvPr/>
          </p:nvSpPr>
          <p:spPr>
            <a:xfrm>
              <a:off x="-2" y="2798761"/>
              <a:ext cx="211143" cy="211145"/>
            </a:xfrm>
            <a:prstGeom prst="ellipse">
              <a:avLst/>
            </a:prstGeom>
            <a:solidFill>
              <a:srgbClr val="00FF00"/>
            </a:solidFill>
            <a:ln w="38100" cap="flat">
              <a:solidFill>
                <a:schemeClr val="accent1"/>
              </a:solidFill>
              <a:prstDash val="solid"/>
              <a:round/>
            </a:ln>
            <a:effectLst/>
          </p:spPr>
          <p:txBody>
            <a:bodyPr wrap="square" lIns="45718" tIns="45718" rIns="45718" bIns="45718" numCol="1" anchor="ctr">
              <a:noAutofit/>
            </a:bodyPr>
            <a:lstStyle/>
            <a:p>
              <a:pPr algn="ctr">
                <a:defRPr sz="2000" b="0">
                  <a:solidFill>
                    <a:srgbClr val="FFFF00"/>
                  </a:solidFill>
                  <a:latin typeface="Comic Sans MS"/>
                  <a:ea typeface="Comic Sans MS"/>
                  <a:cs typeface="Comic Sans MS"/>
                  <a:sym typeface="Comic Sans MS"/>
                </a:defRPr>
              </a:pPr>
              <a:endParaRPr/>
            </a:p>
          </p:txBody>
        </p:sp>
        <p:sp>
          <p:nvSpPr>
            <p:cNvPr id="1828" name="Oval 4"/>
            <p:cNvSpPr/>
            <p:nvPr/>
          </p:nvSpPr>
          <p:spPr>
            <a:xfrm>
              <a:off x="338136" y="2524125"/>
              <a:ext cx="211143" cy="211143"/>
            </a:xfrm>
            <a:prstGeom prst="ellipse">
              <a:avLst/>
            </a:prstGeom>
            <a:solidFill>
              <a:srgbClr val="00FF00"/>
            </a:solidFill>
            <a:ln w="38100" cap="flat">
              <a:solidFill>
                <a:schemeClr val="accent1"/>
              </a:solidFill>
              <a:prstDash val="solid"/>
              <a:round/>
            </a:ln>
            <a:effectLst/>
          </p:spPr>
          <p:txBody>
            <a:bodyPr wrap="square" lIns="45718" tIns="45718" rIns="45718" bIns="45718" numCol="1" anchor="ctr">
              <a:noAutofit/>
            </a:bodyPr>
            <a:lstStyle/>
            <a:p>
              <a:pPr algn="ctr">
                <a:defRPr sz="2000" b="0">
                  <a:solidFill>
                    <a:srgbClr val="FFFF00"/>
                  </a:solidFill>
                  <a:latin typeface="Comic Sans MS"/>
                  <a:ea typeface="Comic Sans MS"/>
                  <a:cs typeface="Comic Sans MS"/>
                  <a:sym typeface="Comic Sans MS"/>
                </a:defRPr>
              </a:pPr>
              <a:endParaRPr/>
            </a:p>
          </p:txBody>
        </p:sp>
        <p:sp>
          <p:nvSpPr>
            <p:cNvPr id="1829" name="Oval 5"/>
            <p:cNvSpPr/>
            <p:nvPr/>
          </p:nvSpPr>
          <p:spPr>
            <a:xfrm>
              <a:off x="338136" y="438149"/>
              <a:ext cx="211143" cy="211145"/>
            </a:xfrm>
            <a:prstGeom prst="ellipse">
              <a:avLst/>
            </a:prstGeom>
            <a:solidFill>
              <a:srgbClr val="00FF00"/>
            </a:solidFill>
            <a:ln w="38100" cap="flat">
              <a:solidFill>
                <a:schemeClr val="accent1"/>
              </a:solidFill>
              <a:prstDash val="solid"/>
              <a:round/>
            </a:ln>
            <a:effectLst/>
          </p:spPr>
          <p:txBody>
            <a:bodyPr wrap="square" lIns="45718" tIns="45718" rIns="45718" bIns="45718" numCol="1" anchor="ctr">
              <a:noAutofit/>
            </a:bodyPr>
            <a:lstStyle/>
            <a:p>
              <a:pPr algn="ctr">
                <a:defRPr sz="2000" b="0">
                  <a:solidFill>
                    <a:srgbClr val="FFFF00"/>
                  </a:solidFill>
                  <a:latin typeface="Comic Sans MS"/>
                  <a:ea typeface="Comic Sans MS"/>
                  <a:cs typeface="Comic Sans MS"/>
                  <a:sym typeface="Comic Sans MS"/>
                </a:defRPr>
              </a:pPr>
              <a:endParaRPr/>
            </a:p>
          </p:txBody>
        </p:sp>
        <p:sp>
          <p:nvSpPr>
            <p:cNvPr id="1830" name="Oval 6"/>
            <p:cNvSpPr/>
            <p:nvPr/>
          </p:nvSpPr>
          <p:spPr>
            <a:xfrm>
              <a:off x="968373" y="-1"/>
              <a:ext cx="211143" cy="211147"/>
            </a:xfrm>
            <a:prstGeom prst="ellipse">
              <a:avLst/>
            </a:prstGeom>
            <a:solidFill>
              <a:srgbClr val="00FF00"/>
            </a:solidFill>
            <a:ln w="38100" cap="flat">
              <a:solidFill>
                <a:schemeClr val="accent1"/>
              </a:solidFill>
              <a:prstDash val="solid"/>
              <a:round/>
            </a:ln>
            <a:effectLst/>
          </p:spPr>
          <p:txBody>
            <a:bodyPr wrap="square" lIns="45718" tIns="45718" rIns="45718" bIns="45718" numCol="1" anchor="ctr">
              <a:noAutofit/>
            </a:bodyPr>
            <a:lstStyle/>
            <a:p>
              <a:pPr algn="ctr">
                <a:defRPr sz="2000" b="0">
                  <a:solidFill>
                    <a:srgbClr val="FFFF00"/>
                  </a:solidFill>
                  <a:latin typeface="Comic Sans MS"/>
                  <a:ea typeface="Comic Sans MS"/>
                  <a:cs typeface="Comic Sans MS"/>
                  <a:sym typeface="Comic Sans MS"/>
                </a:defRPr>
              </a:pPr>
              <a:endParaRPr/>
            </a:p>
          </p:txBody>
        </p:sp>
      </p:grpSp>
      <p:sp>
        <p:nvSpPr>
          <p:cNvPr id="1832" name="Line 7"/>
          <p:cNvSpPr/>
          <p:nvPr/>
        </p:nvSpPr>
        <p:spPr>
          <a:xfrm>
            <a:off x="2598735" y="1236662"/>
            <a:ext cx="2581278" cy="590553"/>
          </a:xfrm>
          <a:prstGeom prst="line">
            <a:avLst/>
          </a:prstGeom>
          <a:ln w="76200">
            <a:solidFill>
              <a:srgbClr val="D83104"/>
            </a:solidFill>
            <a:tailEnd type="triangle"/>
          </a:ln>
        </p:spPr>
        <p:txBody>
          <a:bodyPr lIns="45718" tIns="45718" rIns="45718" bIns="45718"/>
          <a:lstStyle/>
          <a:p>
            <a:endParaRPr/>
          </a:p>
        </p:txBody>
      </p:sp>
      <p:sp>
        <p:nvSpPr>
          <p:cNvPr id="1833" name="Oval 8"/>
          <p:cNvSpPr/>
          <p:nvPr/>
        </p:nvSpPr>
        <p:spPr>
          <a:xfrm rot="240000">
            <a:off x="4368798" y="1903410"/>
            <a:ext cx="1206503" cy="2447930"/>
          </a:xfrm>
          <a:prstGeom prst="ellipse">
            <a:avLst/>
          </a:prstGeom>
          <a:ln w="50800">
            <a:solidFill>
              <a:srgbClr val="00FF00"/>
            </a:solidFill>
          </a:ln>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sp>
        <p:nvSpPr>
          <p:cNvPr id="1834" name="Line 9"/>
          <p:cNvSpPr/>
          <p:nvPr/>
        </p:nvSpPr>
        <p:spPr>
          <a:xfrm flipV="1">
            <a:off x="5494337" y="1973260"/>
            <a:ext cx="457203" cy="320678"/>
          </a:xfrm>
          <a:prstGeom prst="line">
            <a:avLst/>
          </a:prstGeom>
          <a:ln w="50800">
            <a:solidFill>
              <a:srgbClr val="FFFFFF"/>
            </a:solidFill>
            <a:tailEnd type="triangle"/>
          </a:ln>
        </p:spPr>
        <p:txBody>
          <a:bodyPr lIns="45718" tIns="45718" rIns="45718" bIns="45718"/>
          <a:lstStyle/>
          <a:p>
            <a:endParaRPr/>
          </a:p>
        </p:txBody>
      </p:sp>
      <p:sp>
        <p:nvSpPr>
          <p:cNvPr id="1835" name="Line 10"/>
          <p:cNvSpPr/>
          <p:nvPr/>
        </p:nvSpPr>
        <p:spPr>
          <a:xfrm flipV="1">
            <a:off x="5029200" y="1122362"/>
            <a:ext cx="6352" cy="757240"/>
          </a:xfrm>
          <a:prstGeom prst="line">
            <a:avLst/>
          </a:prstGeom>
          <a:ln w="50800">
            <a:solidFill>
              <a:srgbClr val="FFFFFF"/>
            </a:solidFill>
            <a:tailEnd type="triangle"/>
          </a:ln>
        </p:spPr>
        <p:txBody>
          <a:bodyPr lIns="45718" tIns="45718" rIns="45718" bIns="45718"/>
          <a:lstStyle/>
          <a:p>
            <a:endParaRPr/>
          </a:p>
        </p:txBody>
      </p:sp>
      <p:sp>
        <p:nvSpPr>
          <p:cNvPr id="1836" name="Line 11"/>
          <p:cNvSpPr/>
          <p:nvPr/>
        </p:nvSpPr>
        <p:spPr>
          <a:xfrm flipV="1">
            <a:off x="5319712" y="1376362"/>
            <a:ext cx="368303" cy="598490"/>
          </a:xfrm>
          <a:prstGeom prst="line">
            <a:avLst/>
          </a:prstGeom>
          <a:ln w="50800">
            <a:solidFill>
              <a:srgbClr val="FFFFFF"/>
            </a:solidFill>
            <a:tailEnd type="triangle"/>
          </a:ln>
        </p:spPr>
        <p:txBody>
          <a:bodyPr lIns="45718" tIns="45718" rIns="45718" bIns="45718"/>
          <a:lstStyle/>
          <a:p>
            <a:endParaRPr/>
          </a:p>
        </p:txBody>
      </p:sp>
      <p:sp>
        <p:nvSpPr>
          <p:cNvPr id="1837" name="Line 12"/>
          <p:cNvSpPr/>
          <p:nvPr/>
        </p:nvSpPr>
        <p:spPr>
          <a:xfrm flipH="1" flipV="1">
            <a:off x="4576762" y="1484311"/>
            <a:ext cx="211140" cy="534990"/>
          </a:xfrm>
          <a:prstGeom prst="line">
            <a:avLst/>
          </a:prstGeom>
          <a:ln w="50800">
            <a:solidFill>
              <a:srgbClr val="FFFFFF"/>
            </a:solidFill>
            <a:tailEnd type="triangle"/>
          </a:ln>
        </p:spPr>
        <p:txBody>
          <a:bodyPr lIns="45718" tIns="45718" rIns="45718" bIns="45718"/>
          <a:lstStyle/>
          <a:p>
            <a:endParaRPr/>
          </a:p>
        </p:txBody>
      </p:sp>
      <p:sp>
        <p:nvSpPr>
          <p:cNvPr id="1838" name="Line 13"/>
          <p:cNvSpPr/>
          <p:nvPr/>
        </p:nvSpPr>
        <p:spPr>
          <a:xfrm flipH="1" flipV="1">
            <a:off x="4317998" y="1897060"/>
            <a:ext cx="334966" cy="306390"/>
          </a:xfrm>
          <a:prstGeom prst="line">
            <a:avLst/>
          </a:prstGeom>
          <a:ln w="50800">
            <a:solidFill>
              <a:srgbClr val="FFFFFF"/>
            </a:solidFill>
            <a:tailEnd type="triangle"/>
          </a:ln>
        </p:spPr>
        <p:txBody>
          <a:bodyPr lIns="45718" tIns="45718" rIns="45718" bIns="45718"/>
          <a:lstStyle/>
          <a:p>
            <a:endParaRPr/>
          </a:p>
        </p:txBody>
      </p:sp>
      <p:sp>
        <p:nvSpPr>
          <p:cNvPr id="1839" name="Text Box 14"/>
          <p:cNvSpPr txBox="1"/>
          <p:nvPr/>
        </p:nvSpPr>
        <p:spPr>
          <a:xfrm>
            <a:off x="657225" y="2449510"/>
            <a:ext cx="1968500" cy="370211"/>
          </a:xfrm>
          <a:prstGeom prst="rect">
            <a:avLst/>
          </a:prstGeom>
          <a:ln w="12700">
            <a:miter lim="400000"/>
          </a:ln>
          <a:effectLst>
            <a:outerShdw blurRad="63500" dist="53881"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4450" tIns="44450" rIns="44450" bIns="44450">
            <a:spAutoFit/>
          </a:bodyPr>
          <a:lstStyle>
            <a:lvl1pPr algn="r" rtl="1">
              <a:lnSpc>
                <a:spcPct val="55000"/>
              </a:lnSpc>
              <a:spcBef>
                <a:spcPts val="1200"/>
              </a:spcBef>
              <a:defRPr sz="2000">
                <a:solidFill>
                  <a:srgbClr val="FAFD00"/>
                </a:solidFill>
                <a:latin typeface="Times New Roman"/>
                <a:ea typeface="Times New Roman"/>
                <a:cs typeface="Times New Roman"/>
                <a:sym typeface="Times New Roman"/>
              </a:defRPr>
            </a:lvl1pPr>
          </a:lstStyle>
          <a:p>
            <a:r>
              <a:t>٢. العبور السامري</a:t>
            </a:r>
          </a:p>
        </p:txBody>
      </p:sp>
      <p:sp>
        <p:nvSpPr>
          <p:cNvPr id="1840" name="Text Box 15"/>
          <p:cNvSpPr txBox="1"/>
          <p:nvPr/>
        </p:nvSpPr>
        <p:spPr>
          <a:xfrm>
            <a:off x="92075" y="822324"/>
            <a:ext cx="2517775" cy="688122"/>
          </a:xfrm>
          <a:prstGeom prst="rect">
            <a:avLst/>
          </a:prstGeom>
          <a:ln w="12700">
            <a:miter lim="400000"/>
          </a:ln>
          <a:effectLst>
            <a:outerShdw blurRad="63500" dist="53881"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4450" tIns="44450" rIns="44450" bIns="44450">
            <a:spAutoFit/>
          </a:bodyPr>
          <a:lstStyle/>
          <a:p>
            <a:pPr algn="r" rtl="1">
              <a:lnSpc>
                <a:spcPct val="55000"/>
              </a:lnSpc>
              <a:spcBef>
                <a:spcPts val="1200"/>
              </a:spcBef>
              <a:defRPr sz="2000">
                <a:solidFill>
                  <a:srgbClr val="FFFFFF"/>
                </a:solidFill>
                <a:latin typeface="Times New Roman"/>
                <a:ea typeface="Times New Roman"/>
                <a:cs typeface="Times New Roman"/>
                <a:sym typeface="Times New Roman"/>
              </a:defRPr>
            </a:pPr>
            <a:r>
              <a:t>٣. خدمة الجليل في</a:t>
            </a:r>
            <a:endParaRPr>
              <a:solidFill>
                <a:srgbClr val="00DFCA"/>
              </a:solidFill>
              <a:latin typeface="Comic Sans MS"/>
              <a:ea typeface="Comic Sans MS"/>
              <a:cs typeface="Comic Sans MS"/>
              <a:sym typeface="Comic Sans MS"/>
            </a:endParaRPr>
          </a:p>
          <a:p>
            <a:pPr algn="r" rtl="1">
              <a:lnSpc>
                <a:spcPct val="55000"/>
              </a:lnSpc>
              <a:spcBef>
                <a:spcPts val="1200"/>
              </a:spcBef>
              <a:defRPr sz="2000">
                <a:solidFill>
                  <a:srgbClr val="FFFF00"/>
                </a:solidFill>
                <a:latin typeface="Times New Roman"/>
                <a:ea typeface="Times New Roman"/>
                <a:cs typeface="Times New Roman"/>
                <a:sym typeface="Times New Roman"/>
              </a:defRPr>
            </a:pPr>
            <a:r>
              <a:t>كفرناحوم</a:t>
            </a:r>
          </a:p>
        </p:txBody>
      </p:sp>
      <p:sp>
        <p:nvSpPr>
          <p:cNvPr id="1841" name="Line 16"/>
          <p:cNvSpPr/>
          <p:nvPr/>
        </p:nvSpPr>
        <p:spPr>
          <a:xfrm flipV="1">
            <a:off x="2563810" y="4376737"/>
            <a:ext cx="2000254" cy="168278"/>
          </a:xfrm>
          <a:prstGeom prst="line">
            <a:avLst/>
          </a:prstGeom>
          <a:ln w="76200">
            <a:solidFill>
              <a:srgbClr val="FAFD00"/>
            </a:solidFill>
            <a:tailEnd type="triangle"/>
          </a:ln>
        </p:spPr>
        <p:txBody>
          <a:bodyPr lIns="45718" tIns="45718" rIns="45718" bIns="45718"/>
          <a:lstStyle/>
          <a:p>
            <a:endParaRPr/>
          </a:p>
        </p:txBody>
      </p:sp>
      <p:sp>
        <p:nvSpPr>
          <p:cNvPr id="1842" name="Line 17"/>
          <p:cNvSpPr/>
          <p:nvPr/>
        </p:nvSpPr>
        <p:spPr>
          <a:xfrm>
            <a:off x="2684460" y="2862260"/>
            <a:ext cx="1608141" cy="320678"/>
          </a:xfrm>
          <a:prstGeom prst="line">
            <a:avLst/>
          </a:prstGeom>
          <a:ln w="76200">
            <a:solidFill>
              <a:srgbClr val="FAFD00"/>
            </a:solidFill>
            <a:tailEnd type="triangle"/>
          </a:ln>
        </p:spPr>
        <p:txBody>
          <a:bodyPr lIns="45718" tIns="45718" rIns="45718" bIns="45718"/>
          <a:lstStyle/>
          <a:p>
            <a:endParaRPr/>
          </a:p>
        </p:txBody>
      </p:sp>
      <p:sp>
        <p:nvSpPr>
          <p:cNvPr id="1843" name="Text Box 18"/>
          <p:cNvSpPr txBox="1"/>
          <p:nvPr/>
        </p:nvSpPr>
        <p:spPr>
          <a:xfrm>
            <a:off x="474662" y="5915023"/>
            <a:ext cx="8318501" cy="663719"/>
          </a:xfrm>
          <a:prstGeom prst="rect">
            <a:avLst/>
          </a:prstGeom>
          <a:ln w="12700">
            <a:miter lim="400000"/>
          </a:ln>
          <a:effectLst>
            <a:outerShdw blurRad="63500" dist="107762"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4450" tIns="44450" rIns="44450" bIns="44450">
            <a:spAutoFit/>
          </a:bodyPr>
          <a:lstStyle>
            <a:lvl1pPr algn="ctr" rtl="1">
              <a:spcBef>
                <a:spcPts val="1900"/>
              </a:spcBef>
              <a:defRPr sz="3200">
                <a:solidFill>
                  <a:srgbClr val="FFFF00"/>
                </a:solidFill>
                <a:effectLst>
                  <a:outerShdw blurRad="12700" dist="25400" dir="2700000" rotWithShape="0">
                    <a:srgbClr val="000000"/>
                  </a:outerShdw>
                </a:effectLst>
                <a:latin typeface="Comic Sans MS"/>
                <a:ea typeface="Comic Sans MS"/>
                <a:cs typeface="Comic Sans MS"/>
                <a:sym typeface="Comic Sans MS"/>
              </a:defRPr>
            </a:lvl1pPr>
          </a:lstStyle>
          <a:p>
            <a:r>
              <a:t>طريق الأشواك لأسفار يسوع ...</a:t>
            </a:r>
          </a:p>
        </p:txBody>
      </p:sp>
      <p:sp>
        <p:nvSpPr>
          <p:cNvPr id="1844" name="Text Box 19"/>
          <p:cNvSpPr txBox="1"/>
          <p:nvPr/>
        </p:nvSpPr>
        <p:spPr>
          <a:xfrm>
            <a:off x="1838325" y="0"/>
            <a:ext cx="4867275" cy="339745"/>
          </a:xfrm>
          <a:prstGeom prst="rect">
            <a:avLst/>
          </a:prstGeom>
          <a:ln w="12700">
            <a:miter lim="400000"/>
          </a:ln>
          <a:effectLst>
            <a:outerShdw blurRad="63500" dist="71842"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rtl="1">
              <a:spcBef>
                <a:spcPts val="800"/>
              </a:spcBef>
              <a:defRPr sz="1400">
                <a:solidFill>
                  <a:srgbClr val="FFFFFF"/>
                </a:solidFill>
                <a:latin typeface="Comic Sans MS"/>
                <a:ea typeface="Comic Sans MS"/>
                <a:cs typeface="Comic Sans MS"/>
                <a:sym typeface="Comic Sans MS"/>
              </a:defRPr>
            </a:lvl1pPr>
          </a:lstStyle>
          <a:p>
            <a:r>
              <a:t>يوحنا ٢:٢٣; ٤:٤٥; ٥:١-٢; ١٠:٢٢; ١٢:١٢</a:t>
            </a:r>
          </a:p>
        </p:txBody>
      </p:sp>
      <p:sp>
        <p:nvSpPr>
          <p:cNvPr id="1845" name="AutoShape 20"/>
          <p:cNvSpPr/>
          <p:nvPr/>
        </p:nvSpPr>
        <p:spPr>
          <a:xfrm>
            <a:off x="8007350" y="3473450"/>
            <a:ext cx="730250" cy="495300"/>
          </a:xfrm>
          <a:prstGeom prst="roundRect">
            <a:avLst>
              <a:gd name="adj" fmla="val 16667"/>
            </a:avLst>
          </a:prstGeom>
          <a:solidFill>
            <a:srgbClr val="FFFF00"/>
          </a:solidFill>
          <a:ln w="38100">
            <a:solidFill>
              <a:srgbClr val="1A0004"/>
            </a:solidFill>
          </a:ln>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sp>
        <p:nvSpPr>
          <p:cNvPr id="1846" name="Rectangle 21"/>
          <p:cNvSpPr/>
          <p:nvPr/>
        </p:nvSpPr>
        <p:spPr>
          <a:xfrm>
            <a:off x="8005760" y="3684587"/>
            <a:ext cx="952503" cy="984253"/>
          </a:xfrm>
          <a:prstGeom prst="rect">
            <a:avLst/>
          </a:prstGeom>
          <a:solidFill>
            <a:srgbClr val="FFFF00"/>
          </a:solidFill>
          <a:ln w="38100">
            <a:solidFill>
              <a:srgbClr val="000000"/>
            </a:solidFill>
            <a:miter/>
          </a:ln>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sp>
        <p:nvSpPr>
          <p:cNvPr id="1847" name="Line 22"/>
          <p:cNvSpPr/>
          <p:nvPr/>
        </p:nvSpPr>
        <p:spPr>
          <a:xfrm>
            <a:off x="8037510" y="4062412"/>
            <a:ext cx="863603" cy="3"/>
          </a:xfrm>
          <a:prstGeom prst="line">
            <a:avLst/>
          </a:prstGeom>
          <a:ln w="12700">
            <a:solidFill>
              <a:srgbClr val="000000"/>
            </a:solidFill>
          </a:ln>
        </p:spPr>
        <p:txBody>
          <a:bodyPr lIns="45718" tIns="45718" rIns="45718" bIns="45718"/>
          <a:lstStyle/>
          <a:p>
            <a:endParaRPr/>
          </a:p>
        </p:txBody>
      </p:sp>
      <p:sp>
        <p:nvSpPr>
          <p:cNvPr id="1848" name="Line 23"/>
          <p:cNvSpPr/>
          <p:nvPr/>
        </p:nvSpPr>
        <p:spPr>
          <a:xfrm>
            <a:off x="8043860" y="4202112"/>
            <a:ext cx="863603" cy="3"/>
          </a:xfrm>
          <a:prstGeom prst="line">
            <a:avLst/>
          </a:prstGeom>
          <a:ln w="12700">
            <a:solidFill>
              <a:srgbClr val="000000"/>
            </a:solidFill>
          </a:ln>
        </p:spPr>
        <p:txBody>
          <a:bodyPr lIns="45718" tIns="45718" rIns="45718" bIns="45718"/>
          <a:lstStyle/>
          <a:p>
            <a:endParaRPr/>
          </a:p>
        </p:txBody>
      </p:sp>
      <p:sp>
        <p:nvSpPr>
          <p:cNvPr id="1849" name="Line 24"/>
          <p:cNvSpPr/>
          <p:nvPr/>
        </p:nvSpPr>
        <p:spPr>
          <a:xfrm>
            <a:off x="8056560" y="4341812"/>
            <a:ext cx="863603" cy="3"/>
          </a:xfrm>
          <a:prstGeom prst="line">
            <a:avLst/>
          </a:prstGeom>
          <a:ln w="12700">
            <a:solidFill>
              <a:srgbClr val="000000"/>
            </a:solidFill>
          </a:ln>
        </p:spPr>
        <p:txBody>
          <a:bodyPr lIns="45718" tIns="45718" rIns="45718" bIns="45718"/>
          <a:lstStyle/>
          <a:p>
            <a:endParaRPr/>
          </a:p>
        </p:txBody>
      </p:sp>
      <p:sp>
        <p:nvSpPr>
          <p:cNvPr id="1850" name="Line 25"/>
          <p:cNvSpPr/>
          <p:nvPr/>
        </p:nvSpPr>
        <p:spPr>
          <a:xfrm>
            <a:off x="8056560" y="4494212"/>
            <a:ext cx="863603" cy="3"/>
          </a:xfrm>
          <a:prstGeom prst="line">
            <a:avLst/>
          </a:prstGeom>
          <a:ln w="12700">
            <a:solidFill>
              <a:srgbClr val="000000"/>
            </a:solidFill>
          </a:ln>
        </p:spPr>
        <p:txBody>
          <a:bodyPr lIns="45718" tIns="45718" rIns="45718" bIns="45718"/>
          <a:lstStyle/>
          <a:p>
            <a:endParaRPr/>
          </a:p>
        </p:txBody>
      </p:sp>
      <p:sp>
        <p:nvSpPr>
          <p:cNvPr id="1851" name="Line 26"/>
          <p:cNvSpPr/>
          <p:nvPr/>
        </p:nvSpPr>
        <p:spPr>
          <a:xfrm>
            <a:off x="8043860" y="4633912"/>
            <a:ext cx="876303" cy="3"/>
          </a:xfrm>
          <a:prstGeom prst="line">
            <a:avLst/>
          </a:prstGeom>
          <a:ln w="12700">
            <a:solidFill>
              <a:srgbClr val="000000"/>
            </a:solidFill>
          </a:ln>
        </p:spPr>
        <p:txBody>
          <a:bodyPr lIns="45718" tIns="45718" rIns="45718" bIns="45718"/>
          <a:lstStyle/>
          <a:p>
            <a:endParaRPr/>
          </a:p>
        </p:txBody>
      </p:sp>
      <p:sp>
        <p:nvSpPr>
          <p:cNvPr id="1852" name="Text Box 27"/>
          <p:cNvSpPr txBox="1"/>
          <p:nvPr/>
        </p:nvSpPr>
        <p:spPr>
          <a:xfrm>
            <a:off x="8080374" y="3428998"/>
            <a:ext cx="425005" cy="27292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a:spAutoFit/>
          </a:bodyPr>
          <a:lstStyle>
            <a:lvl1pPr rtl="1">
              <a:defRPr sz="1200">
                <a:solidFill>
                  <a:srgbClr val="000000"/>
                </a:solidFill>
                <a:latin typeface="Times New Roman"/>
                <a:ea typeface="Times New Roman"/>
                <a:cs typeface="Times New Roman"/>
                <a:sym typeface="Times New Roman"/>
              </a:defRPr>
            </a:lvl1pPr>
          </a:lstStyle>
          <a:p>
            <a:r>
              <a:t>يسوع </a:t>
            </a:r>
          </a:p>
        </p:txBody>
      </p:sp>
      <p:sp>
        <p:nvSpPr>
          <p:cNvPr id="1853" name="Rectangle 28"/>
          <p:cNvSpPr/>
          <p:nvPr/>
        </p:nvSpPr>
        <p:spPr>
          <a:xfrm>
            <a:off x="8253410" y="3929062"/>
            <a:ext cx="609603" cy="114303"/>
          </a:xfrm>
          <a:prstGeom prst="rect">
            <a:avLst/>
          </a:prstGeom>
          <a:solidFill>
            <a:srgbClr val="FFFF00"/>
          </a:solidFill>
          <a:ln w="12700">
            <a:miter lim="400000"/>
          </a:ln>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sp>
        <p:nvSpPr>
          <p:cNvPr id="1854" name="Line 29"/>
          <p:cNvSpPr/>
          <p:nvPr/>
        </p:nvSpPr>
        <p:spPr>
          <a:xfrm>
            <a:off x="8037510" y="3795712"/>
            <a:ext cx="863603" cy="3"/>
          </a:xfrm>
          <a:prstGeom prst="line">
            <a:avLst/>
          </a:prstGeom>
          <a:ln w="12700">
            <a:solidFill>
              <a:srgbClr val="000000"/>
            </a:solidFill>
          </a:ln>
        </p:spPr>
        <p:txBody>
          <a:bodyPr lIns="45718" tIns="45718" rIns="45718" bIns="45718"/>
          <a:lstStyle/>
          <a:p>
            <a:endParaRPr/>
          </a:p>
        </p:txBody>
      </p:sp>
      <p:sp>
        <p:nvSpPr>
          <p:cNvPr id="1855" name="Line 30"/>
          <p:cNvSpPr/>
          <p:nvPr/>
        </p:nvSpPr>
        <p:spPr>
          <a:xfrm>
            <a:off x="8037510" y="3929062"/>
            <a:ext cx="863603" cy="3"/>
          </a:xfrm>
          <a:prstGeom prst="line">
            <a:avLst/>
          </a:prstGeom>
          <a:ln w="12700">
            <a:solidFill>
              <a:srgbClr val="000000"/>
            </a:solidFill>
          </a:ln>
        </p:spPr>
        <p:txBody>
          <a:bodyPr lIns="45718" tIns="45718" rIns="45718" bIns="45718"/>
          <a:lstStyle/>
          <a:p>
            <a:endParaRPr/>
          </a:p>
        </p:txBody>
      </p:sp>
      <p:sp>
        <p:nvSpPr>
          <p:cNvPr id="1856" name="Rectangle 31"/>
          <p:cNvSpPr/>
          <p:nvPr/>
        </p:nvSpPr>
        <p:spPr>
          <a:xfrm>
            <a:off x="8026400" y="3648075"/>
            <a:ext cx="504825" cy="95250"/>
          </a:xfrm>
          <a:prstGeom prst="rect">
            <a:avLst/>
          </a:prstGeom>
          <a:solidFill>
            <a:srgbClr val="FFFF00"/>
          </a:solidFill>
          <a:ln w="12700">
            <a:miter lim="400000"/>
          </a:ln>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sp>
        <p:nvSpPr>
          <p:cNvPr id="1857" name="Rectangle 32"/>
          <p:cNvSpPr/>
          <p:nvPr/>
        </p:nvSpPr>
        <p:spPr>
          <a:xfrm>
            <a:off x="8213725" y="3635375"/>
            <a:ext cx="504825" cy="95250"/>
          </a:xfrm>
          <a:prstGeom prst="rect">
            <a:avLst/>
          </a:prstGeom>
          <a:solidFill>
            <a:srgbClr val="FFFF00"/>
          </a:solidFill>
          <a:ln w="12700">
            <a:miter lim="400000"/>
          </a:ln>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sp>
        <p:nvSpPr>
          <p:cNvPr id="1858" name="Text Box 33"/>
          <p:cNvSpPr txBox="1"/>
          <p:nvPr/>
        </p:nvSpPr>
        <p:spPr>
          <a:xfrm>
            <a:off x="8274049" y="3614737"/>
            <a:ext cx="348194" cy="2367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a:spAutoFit/>
          </a:bodyPr>
          <a:lstStyle>
            <a:lvl1pPr rtl="1">
              <a:defRPr sz="1000" i="1">
                <a:solidFill>
                  <a:srgbClr val="000000"/>
                </a:solidFill>
                <a:effectLst>
                  <a:outerShdw blurRad="12700" dist="25400" dir="2700000" rotWithShape="0">
                    <a:srgbClr val="FFFFFF"/>
                  </a:outerShdw>
                </a:effectLst>
              </a:defRPr>
            </a:lvl1pPr>
          </a:lstStyle>
          <a:p>
            <a:r>
              <a:t>حياة</a:t>
            </a:r>
          </a:p>
        </p:txBody>
      </p:sp>
      <p:sp>
        <p:nvSpPr>
          <p:cNvPr id="1859" name="Text Box 34"/>
          <p:cNvSpPr txBox="1"/>
          <p:nvPr/>
        </p:nvSpPr>
        <p:spPr>
          <a:xfrm>
            <a:off x="8757115" y="63817"/>
            <a:ext cx="180039" cy="4470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lvl1pPr algn="ctr">
              <a:spcBef>
                <a:spcPts val="1200"/>
              </a:spcBef>
              <a:defRPr sz="2000" b="0">
                <a:solidFill>
                  <a:srgbClr val="FFA27C"/>
                </a:solidFill>
                <a:latin typeface="Comic Sans MS"/>
                <a:ea typeface="Comic Sans MS"/>
                <a:cs typeface="Comic Sans MS"/>
                <a:sym typeface="Comic Sans MS"/>
              </a:defRPr>
            </a:lvl1pPr>
          </a:lstStyle>
          <a:p>
            <a:r>
              <a:t> </a:t>
            </a:r>
          </a:p>
        </p:txBody>
      </p:sp>
      <p:sp>
        <p:nvSpPr>
          <p:cNvPr id="1860" name="Oval 35"/>
          <p:cNvSpPr/>
          <p:nvPr/>
        </p:nvSpPr>
        <p:spPr>
          <a:xfrm>
            <a:off x="195262" y="627062"/>
            <a:ext cx="550866" cy="552455"/>
          </a:xfrm>
          <a:prstGeom prst="ellipse">
            <a:avLst/>
          </a:prstGeom>
          <a:ln w="57150">
            <a:solidFill>
              <a:srgbClr val="EEFF4B"/>
            </a:solidFill>
          </a:ln>
          <a:effectLst>
            <a:outerShdw blurRad="63500" dist="107762" dir="2700000" rotWithShape="0">
              <a:srgbClr val="1A0004">
                <a:alpha val="74996"/>
              </a:srgbClr>
            </a:outerShdw>
          </a:effectLst>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sp>
        <p:nvSpPr>
          <p:cNvPr id="1861" name="Text Box 36"/>
          <p:cNvSpPr txBox="1"/>
          <p:nvPr/>
        </p:nvSpPr>
        <p:spPr>
          <a:xfrm>
            <a:off x="322262" y="4022723"/>
            <a:ext cx="2314576" cy="535722"/>
          </a:xfrm>
          <a:prstGeom prst="rect">
            <a:avLst/>
          </a:prstGeom>
          <a:ln w="12700">
            <a:miter lim="400000"/>
          </a:ln>
          <a:effectLst>
            <a:outerShdw blurRad="63500" dist="71842"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4450" tIns="44450" rIns="44450" bIns="44450">
            <a:spAutoFit/>
          </a:bodyPr>
          <a:lstStyle>
            <a:lvl1pPr algn="r" rtl="1">
              <a:lnSpc>
                <a:spcPct val="55000"/>
              </a:lnSpc>
              <a:spcBef>
                <a:spcPts val="1200"/>
              </a:spcBef>
              <a:defRPr sz="2000">
                <a:solidFill>
                  <a:srgbClr val="FFFF00"/>
                </a:solidFill>
                <a:latin typeface="Times New Roman"/>
                <a:ea typeface="Times New Roman"/>
                <a:cs typeface="Times New Roman"/>
                <a:sym typeface="Times New Roman"/>
              </a:defRPr>
            </a:lvl1pPr>
          </a:lstStyle>
          <a:p>
            <a:r>
              <a:t>١. خدمة الرب الأولى في اروشليم</a:t>
            </a:r>
          </a:p>
        </p:txBody>
      </p:sp>
      <p:sp>
        <p:nvSpPr>
          <p:cNvPr id="1862" name="Text Box 37"/>
          <p:cNvSpPr txBox="1"/>
          <p:nvPr/>
        </p:nvSpPr>
        <p:spPr>
          <a:xfrm>
            <a:off x="8130177" y="6501129"/>
            <a:ext cx="259166" cy="2692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lvl1pPr algn="ctr">
              <a:defRPr sz="1000">
                <a:solidFill>
                  <a:srgbClr val="FFFFFF"/>
                </a:solidFill>
                <a:effectLst>
                  <a:outerShdw blurRad="12700" dist="25400" dir="2700000" rotWithShape="0">
                    <a:srgbClr val="000000"/>
                  </a:outerShdw>
                </a:effectLst>
                <a:latin typeface="Comic Sans MS"/>
                <a:ea typeface="Comic Sans MS"/>
                <a:cs typeface="Comic Sans MS"/>
                <a:sym typeface="Comic Sans MS"/>
              </a:defRPr>
            </a:lvl1pPr>
          </a:lstStyle>
          <a:p>
            <a:r>
              <a:t>41</a:t>
            </a:r>
          </a:p>
        </p:txBody>
      </p:sp>
      <p:sp>
        <p:nvSpPr>
          <p:cNvPr id="1863" name="Text Box 38"/>
          <p:cNvSpPr txBox="1"/>
          <p:nvPr/>
        </p:nvSpPr>
        <p:spPr>
          <a:xfrm>
            <a:off x="8593355" y="6428104"/>
            <a:ext cx="228160" cy="3835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lvl1pPr algn="ctr">
              <a:spcBef>
                <a:spcPts val="900"/>
              </a:spcBef>
              <a:defRPr sz="1600">
                <a:solidFill>
                  <a:srgbClr val="FFFFFF"/>
                </a:solidFill>
                <a:latin typeface="Comic Sans MS"/>
                <a:ea typeface="Comic Sans MS"/>
                <a:cs typeface="Comic Sans MS"/>
                <a:sym typeface="Comic Sans MS"/>
              </a:defRPr>
            </a:lvl1pPr>
          </a:lstStyle>
          <a:p>
            <a:r>
              <a:t>2</a:t>
            </a:r>
          </a:p>
        </p:txBody>
      </p:sp>
      <p:grpSp>
        <p:nvGrpSpPr>
          <p:cNvPr id="1866" name="Group"/>
          <p:cNvGrpSpPr/>
          <p:nvPr/>
        </p:nvGrpSpPr>
        <p:grpSpPr>
          <a:xfrm>
            <a:off x="5794375" y="387347"/>
            <a:ext cx="2774950" cy="1916131"/>
            <a:chOff x="0" y="-2"/>
            <a:chExt cx="2774950" cy="1916130"/>
          </a:xfrm>
        </p:grpSpPr>
        <p:pic>
          <p:nvPicPr>
            <p:cNvPr id="1864" name="Picture 40" descr="Picture 40"/>
            <p:cNvPicPr>
              <a:picLocks noChangeAspect="1"/>
            </p:cNvPicPr>
            <p:nvPr/>
          </p:nvPicPr>
          <p:blipFill>
            <a:blip r:embed="rId4"/>
            <a:srcRect b="9005"/>
            <a:stretch>
              <a:fillRect/>
            </a:stretch>
          </p:blipFill>
          <p:spPr>
            <a:xfrm>
              <a:off x="0" y="-2"/>
              <a:ext cx="2774950" cy="1891780"/>
            </a:xfrm>
            <a:prstGeom prst="rect">
              <a:avLst/>
            </a:prstGeom>
            <a:ln w="76200" cap="flat">
              <a:solidFill>
                <a:schemeClr val="accent2"/>
              </a:solidFill>
              <a:prstDash val="solid"/>
              <a:miter lim="800000"/>
            </a:ln>
            <a:effectLst>
              <a:outerShdw blurRad="63500" dist="89802" dir="2700000" rotWithShape="0">
                <a:srgbClr val="1A0004">
                  <a:alpha val="74996"/>
                </a:srgbClr>
              </a:outerShdw>
            </a:effectLst>
          </p:spPr>
        </p:pic>
        <p:sp>
          <p:nvSpPr>
            <p:cNvPr id="1865" name="Text Box 41"/>
            <p:cNvSpPr txBox="1"/>
            <p:nvPr/>
          </p:nvSpPr>
          <p:spPr>
            <a:xfrm>
              <a:off x="409255" y="1498182"/>
              <a:ext cx="1973904" cy="417947"/>
            </a:xfrm>
            <a:prstGeom prst="rect">
              <a:avLst/>
            </a:prstGeom>
            <a:noFill/>
            <a:ln w="12700" cap="flat">
              <a:noFill/>
              <a:miter lim="400000"/>
            </a:ln>
            <a:effectLst>
              <a:outerShdw blurRad="63500" dist="53881"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t">
              <a:spAutoFit/>
            </a:bodyPr>
            <a:lstStyle>
              <a:lvl1pPr algn="ctr" rtl="1">
                <a:spcBef>
                  <a:spcPts val="1000"/>
                </a:spcBef>
                <a:defRPr>
                  <a:solidFill>
                    <a:srgbClr val="FFFF00"/>
                  </a:solidFill>
                  <a:latin typeface="Comic Sans MS"/>
                  <a:ea typeface="Comic Sans MS"/>
                  <a:cs typeface="Comic Sans MS"/>
                  <a:sym typeface="Comic Sans MS"/>
                </a:defRPr>
              </a:lvl1pPr>
            </a:lstStyle>
            <a:p>
              <a:r>
                <a:t>إطلال كفر ناحوم</a:t>
              </a:r>
            </a:p>
          </p:txBody>
        </p:sp>
      </p:grpSp>
      <p:pic>
        <p:nvPicPr>
          <p:cNvPr id="1867" name="Picture 42" descr="Picture 42"/>
          <p:cNvPicPr>
            <a:picLocks noChangeAspect="1"/>
          </p:cNvPicPr>
          <p:nvPr/>
        </p:nvPicPr>
        <p:blipFill>
          <a:blip r:embed="rId5"/>
          <a:stretch>
            <a:fillRect/>
          </a:stretch>
        </p:blipFill>
        <p:spPr>
          <a:xfrm>
            <a:off x="3725862" y="4572000"/>
            <a:ext cx="2120903" cy="1450975"/>
          </a:xfrm>
          <a:prstGeom prst="rect">
            <a:avLst/>
          </a:prstGeom>
          <a:ln w="76200">
            <a:solidFill>
              <a:schemeClr val="accent2"/>
            </a:solidFill>
            <a:miter/>
          </a:ln>
          <a:effectLst>
            <a:outerShdw blurRad="63500" dist="89802" dir="2700000" rotWithShape="0">
              <a:srgbClr val="1A0004">
                <a:alpha val="74996"/>
              </a:srgbClr>
            </a:outerShdw>
          </a:effectLst>
        </p:spPr>
      </p:pic>
      <p:sp>
        <p:nvSpPr>
          <p:cNvPr id="1868" name="Text Box 43"/>
          <p:cNvSpPr txBox="1"/>
          <p:nvPr/>
        </p:nvSpPr>
        <p:spPr>
          <a:xfrm>
            <a:off x="3787775" y="5616574"/>
            <a:ext cx="1974850" cy="417947"/>
          </a:xfrm>
          <a:prstGeom prst="rect">
            <a:avLst/>
          </a:prstGeom>
          <a:ln w="12700">
            <a:miter lim="400000"/>
          </a:ln>
          <a:effectLst>
            <a:outerShdw blurRad="63500" dist="53881"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rtl="1">
              <a:spcBef>
                <a:spcPts val="1000"/>
              </a:spcBef>
              <a:defRPr>
                <a:solidFill>
                  <a:srgbClr val="FFFF00"/>
                </a:solidFill>
                <a:latin typeface="Comic Sans MS"/>
                <a:ea typeface="Comic Sans MS"/>
                <a:cs typeface="Comic Sans MS"/>
                <a:sym typeface="Comic Sans MS"/>
              </a:defRPr>
            </a:lvl1pPr>
          </a:lstStyle>
          <a:p>
            <a:r>
              <a:t>بيت المقدس</a:t>
            </a:r>
          </a:p>
        </p:txBody>
      </p:sp>
      <p:sp>
        <p:nvSpPr>
          <p:cNvPr id="1869" name="Line 44"/>
          <p:cNvSpPr/>
          <p:nvPr/>
        </p:nvSpPr>
        <p:spPr>
          <a:xfrm>
            <a:off x="4818062" y="2062160"/>
            <a:ext cx="12703" cy="2235204"/>
          </a:xfrm>
          <a:prstGeom prst="line">
            <a:avLst/>
          </a:prstGeom>
          <a:ln w="50800">
            <a:solidFill>
              <a:srgbClr val="00FFFF"/>
            </a:solidFill>
            <a:headEnd type="triangle"/>
            <a:tailEnd type="triangle"/>
          </a:ln>
          <a:effectLst>
            <a:outerShdw blurRad="63500" dist="89802" dir="2700000" rotWithShape="0">
              <a:srgbClr val="1A0004">
                <a:alpha val="74996"/>
              </a:srgbClr>
            </a:outerShdw>
          </a:effectLst>
        </p:spPr>
        <p:txBody>
          <a:bodyPr lIns="45718" tIns="45718" rIns="45718" bIns="45718"/>
          <a:lstStyle/>
          <a:p>
            <a:endParaRPr/>
          </a:p>
        </p:txBody>
      </p:sp>
      <p:sp>
        <p:nvSpPr>
          <p:cNvPr id="1870" name="Line 45"/>
          <p:cNvSpPr/>
          <p:nvPr/>
        </p:nvSpPr>
        <p:spPr>
          <a:xfrm flipH="1">
            <a:off x="4957762" y="1941510"/>
            <a:ext cx="63503" cy="2332040"/>
          </a:xfrm>
          <a:prstGeom prst="line">
            <a:avLst/>
          </a:prstGeom>
          <a:ln w="50800">
            <a:solidFill>
              <a:srgbClr val="00FFFF"/>
            </a:solidFill>
            <a:headEnd type="triangle"/>
            <a:tailEnd type="triangle"/>
          </a:ln>
          <a:effectLst>
            <a:outerShdw blurRad="63500" dist="89802" dir="2700000" rotWithShape="0">
              <a:srgbClr val="1A0004">
                <a:alpha val="74996"/>
              </a:srgbClr>
            </a:outerShdw>
          </a:effectLst>
        </p:spPr>
        <p:txBody>
          <a:bodyPr lIns="45718" tIns="45718" rIns="45718" bIns="45718"/>
          <a:lstStyle/>
          <a:p>
            <a:endParaRPr/>
          </a:p>
        </p:txBody>
      </p:sp>
      <p:sp>
        <p:nvSpPr>
          <p:cNvPr id="1871" name="Line 46"/>
          <p:cNvSpPr/>
          <p:nvPr/>
        </p:nvSpPr>
        <p:spPr>
          <a:xfrm flipH="1">
            <a:off x="5072062" y="2005010"/>
            <a:ext cx="146053" cy="2241554"/>
          </a:xfrm>
          <a:prstGeom prst="line">
            <a:avLst/>
          </a:prstGeom>
          <a:ln w="50800">
            <a:solidFill>
              <a:srgbClr val="00FFFF"/>
            </a:solidFill>
            <a:headEnd type="triangle"/>
            <a:tailEnd type="triangle"/>
          </a:ln>
          <a:effectLst>
            <a:outerShdw blurRad="63500" dist="89802" dir="2700000" rotWithShape="0">
              <a:srgbClr val="1A0004">
                <a:alpha val="74996"/>
              </a:srgbClr>
            </a:outerShdw>
          </a:effectLst>
        </p:spPr>
        <p:txBody>
          <a:bodyPr lIns="45718" tIns="45718" rIns="45718" bIns="45718"/>
          <a:lstStyle/>
          <a:p>
            <a:endParaRP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a14="http://schemas.microsoft.com/office/drawing/2010/main" xmlns:m="http://schemas.openxmlformats.org/officeDocument/2006/math"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2" fill="hold" grpId="1" nodeType="clickEffect">
                                  <p:stCondLst>
                                    <p:cond delay="0"/>
                                  </p:stCondLst>
                                  <p:iterate>
                                    <p:tmAbs val="0"/>
                                  </p:iterate>
                                  <p:childTnLst>
                                    <p:set>
                                      <p:cBhvr>
                                        <p:cTn id="6" fill="hold"/>
                                        <p:tgtEl>
                                          <p:spTgt spid="1866"/>
                                        </p:tgtEl>
                                        <p:attrNameLst>
                                          <p:attrName>style.visibility</p:attrName>
                                        </p:attrNameLst>
                                      </p:cBhvr>
                                      <p:to>
                                        <p:strVal val="visible"/>
                                      </p:to>
                                    </p:set>
                                    <p:anim calcmode="lin" valueType="num">
                                      <p:cBhvr>
                                        <p:cTn id="7" dur="1000" fill="hold"/>
                                        <p:tgtEl>
                                          <p:spTgt spid="1866"/>
                                        </p:tgtEl>
                                        <p:attrNameLst>
                                          <p:attrName>ppt_x</p:attrName>
                                        </p:attrNameLst>
                                      </p:cBhvr>
                                      <p:tavLst>
                                        <p:tav tm="0">
                                          <p:val>
                                            <p:strVal val="1+#ppt_w/2"/>
                                          </p:val>
                                        </p:tav>
                                        <p:tav tm="100000">
                                          <p:val>
                                            <p:strVal val="#ppt_x"/>
                                          </p:val>
                                        </p:tav>
                                      </p:tavLst>
                                    </p:anim>
                                    <p:anim calcmode="lin" valueType="num">
                                      <p:cBhvr>
                                        <p:cTn id="8" dur="1000" fill="hold"/>
                                        <p:tgtEl>
                                          <p:spTgt spid="186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32" fill="hold" grpId="2" nodeType="clickEffect">
                                  <p:stCondLst>
                                    <p:cond delay="0"/>
                                  </p:stCondLst>
                                  <p:iterate>
                                    <p:tmAbs val="0"/>
                                  </p:iterate>
                                  <p:childTnLst>
                                    <p:set>
                                      <p:cBhvr>
                                        <p:cTn id="12" fill="hold"/>
                                        <p:tgtEl>
                                          <p:spTgt spid="1869"/>
                                        </p:tgtEl>
                                        <p:attrNameLst>
                                          <p:attrName>style.visibility</p:attrName>
                                        </p:attrNameLst>
                                      </p:cBhvr>
                                      <p:to>
                                        <p:strVal val="visible"/>
                                      </p:to>
                                    </p:set>
                                    <p:anim calcmode="lin" valueType="num">
                                      <p:cBhvr>
                                        <p:cTn id="13" dur="1000" fill="hold"/>
                                        <p:tgtEl>
                                          <p:spTgt spid="1869"/>
                                        </p:tgtEl>
                                        <p:attrNameLst>
                                          <p:attrName>ppt_w</p:attrName>
                                        </p:attrNameLst>
                                      </p:cBhvr>
                                      <p:tavLst>
                                        <p:tav tm="0">
                                          <p:val>
                                            <p:strVal val="4*#ppt_w"/>
                                          </p:val>
                                        </p:tav>
                                        <p:tav tm="100000">
                                          <p:val>
                                            <p:strVal val="#ppt_w"/>
                                          </p:val>
                                        </p:tav>
                                      </p:tavLst>
                                    </p:anim>
                                    <p:anim calcmode="lin" valueType="num">
                                      <p:cBhvr>
                                        <p:cTn id="14" dur="1000" fill="hold"/>
                                        <p:tgtEl>
                                          <p:spTgt spid="1869"/>
                                        </p:tgtEl>
                                        <p:attrNameLst>
                                          <p:attrName>ppt_h</p:attrName>
                                        </p:attrNameLst>
                                      </p:cBhvr>
                                      <p:tavLst>
                                        <p:tav tm="0">
                                          <p:val>
                                            <p:strVal val="4*#ppt_h"/>
                                          </p:val>
                                        </p:tav>
                                        <p:tav tm="100000">
                                          <p:val>
                                            <p:strVal val="#ppt_h"/>
                                          </p:val>
                                        </p:tav>
                                      </p:tavLst>
                                    </p:anim>
                                  </p:childTnLst>
                                </p:cTn>
                              </p:par>
                            </p:childTnLst>
                          </p:cTn>
                        </p:par>
                        <p:par>
                          <p:cTn id="15" fill="hold">
                            <p:stCondLst>
                              <p:cond delay="1000"/>
                            </p:stCondLst>
                            <p:childTnLst>
                              <p:par>
                                <p:cTn id="16" presetID="23" presetClass="entr" presetSubtype="32" fill="hold" grpId="3" nodeType="afterEffect">
                                  <p:stCondLst>
                                    <p:cond delay="0"/>
                                  </p:stCondLst>
                                  <p:iterate>
                                    <p:tmAbs val="0"/>
                                  </p:iterate>
                                  <p:childTnLst>
                                    <p:set>
                                      <p:cBhvr>
                                        <p:cTn id="17" fill="hold"/>
                                        <p:tgtEl>
                                          <p:spTgt spid="1870"/>
                                        </p:tgtEl>
                                        <p:attrNameLst>
                                          <p:attrName>style.visibility</p:attrName>
                                        </p:attrNameLst>
                                      </p:cBhvr>
                                      <p:to>
                                        <p:strVal val="visible"/>
                                      </p:to>
                                    </p:set>
                                    <p:anim calcmode="lin" valueType="num">
                                      <p:cBhvr>
                                        <p:cTn id="18" dur="1000" fill="hold"/>
                                        <p:tgtEl>
                                          <p:spTgt spid="1870"/>
                                        </p:tgtEl>
                                        <p:attrNameLst>
                                          <p:attrName>ppt_w</p:attrName>
                                        </p:attrNameLst>
                                      </p:cBhvr>
                                      <p:tavLst>
                                        <p:tav tm="0">
                                          <p:val>
                                            <p:strVal val="4*#ppt_w"/>
                                          </p:val>
                                        </p:tav>
                                        <p:tav tm="100000">
                                          <p:val>
                                            <p:strVal val="#ppt_w"/>
                                          </p:val>
                                        </p:tav>
                                      </p:tavLst>
                                    </p:anim>
                                    <p:anim calcmode="lin" valueType="num">
                                      <p:cBhvr>
                                        <p:cTn id="19" dur="1000" fill="hold"/>
                                        <p:tgtEl>
                                          <p:spTgt spid="1870"/>
                                        </p:tgtEl>
                                        <p:attrNameLst>
                                          <p:attrName>ppt_h</p:attrName>
                                        </p:attrNameLst>
                                      </p:cBhvr>
                                      <p:tavLst>
                                        <p:tav tm="0">
                                          <p:val>
                                            <p:strVal val="4*#ppt_h"/>
                                          </p:val>
                                        </p:tav>
                                        <p:tav tm="100000">
                                          <p:val>
                                            <p:strVal val="#ppt_h"/>
                                          </p:val>
                                        </p:tav>
                                      </p:tavLst>
                                    </p:anim>
                                  </p:childTnLst>
                                </p:cTn>
                              </p:par>
                            </p:childTnLst>
                          </p:cTn>
                        </p:par>
                        <p:par>
                          <p:cTn id="20" fill="hold">
                            <p:stCondLst>
                              <p:cond delay="2000"/>
                            </p:stCondLst>
                            <p:childTnLst>
                              <p:par>
                                <p:cTn id="21" presetID="23" presetClass="entr" presetSubtype="32" fill="hold" grpId="4" nodeType="afterEffect">
                                  <p:stCondLst>
                                    <p:cond delay="0"/>
                                  </p:stCondLst>
                                  <p:iterate>
                                    <p:tmAbs val="0"/>
                                  </p:iterate>
                                  <p:childTnLst>
                                    <p:set>
                                      <p:cBhvr>
                                        <p:cTn id="22" fill="hold"/>
                                        <p:tgtEl>
                                          <p:spTgt spid="1871"/>
                                        </p:tgtEl>
                                        <p:attrNameLst>
                                          <p:attrName>style.visibility</p:attrName>
                                        </p:attrNameLst>
                                      </p:cBhvr>
                                      <p:to>
                                        <p:strVal val="visible"/>
                                      </p:to>
                                    </p:set>
                                    <p:anim calcmode="lin" valueType="num">
                                      <p:cBhvr>
                                        <p:cTn id="23" dur="1000" fill="hold"/>
                                        <p:tgtEl>
                                          <p:spTgt spid="1871"/>
                                        </p:tgtEl>
                                        <p:attrNameLst>
                                          <p:attrName>ppt_w</p:attrName>
                                        </p:attrNameLst>
                                      </p:cBhvr>
                                      <p:tavLst>
                                        <p:tav tm="0">
                                          <p:val>
                                            <p:strVal val="4*#ppt_w"/>
                                          </p:val>
                                        </p:tav>
                                        <p:tav tm="100000">
                                          <p:val>
                                            <p:strVal val="#ppt_w"/>
                                          </p:val>
                                        </p:tav>
                                      </p:tavLst>
                                    </p:anim>
                                    <p:anim calcmode="lin" valueType="num">
                                      <p:cBhvr>
                                        <p:cTn id="24" dur="1000" fill="hold"/>
                                        <p:tgtEl>
                                          <p:spTgt spid="1871"/>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6" grpId="1" animBg="1" advAuto="0"/>
      <p:bldP spid="1869" grpId="2" animBg="1" advAuto="0"/>
      <p:bldP spid="1870" grpId="3" animBg="1" advAuto="0"/>
      <p:bldP spid="1871" grpId="4" animBg="1" advAuto="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75" name="Picture 1" descr="Picture 1"/>
          <p:cNvPicPr>
            <a:picLocks noChangeAspect="1"/>
          </p:cNvPicPr>
          <p:nvPr/>
        </p:nvPicPr>
        <p:blipFill>
          <a:blip r:embed="rId3"/>
          <a:stretch>
            <a:fillRect/>
          </a:stretch>
        </p:blipFill>
        <p:spPr>
          <a:xfrm>
            <a:off x="2711450" y="684212"/>
            <a:ext cx="3746500" cy="5475288"/>
          </a:xfrm>
          <a:prstGeom prst="rect">
            <a:avLst/>
          </a:prstGeom>
          <a:ln w="50800">
            <a:solidFill>
              <a:srgbClr val="00FF00"/>
            </a:solidFill>
            <a:miter/>
          </a:ln>
          <a:effectLst>
            <a:outerShdw blurRad="63500" dist="161644" dir="2700000" rotWithShape="0">
              <a:srgbClr val="1A0004">
                <a:alpha val="74996"/>
              </a:srgbClr>
            </a:outerShdw>
          </a:effectLst>
        </p:spPr>
      </p:pic>
      <p:sp>
        <p:nvSpPr>
          <p:cNvPr id="1876" name="Text Box 2"/>
          <p:cNvSpPr txBox="1"/>
          <p:nvPr/>
        </p:nvSpPr>
        <p:spPr>
          <a:xfrm>
            <a:off x="8757115" y="63817"/>
            <a:ext cx="180039" cy="4470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lvl1pPr algn="ctr">
              <a:spcBef>
                <a:spcPts val="1200"/>
              </a:spcBef>
              <a:defRPr sz="2000" b="0">
                <a:solidFill>
                  <a:srgbClr val="FFA27C"/>
                </a:solidFill>
                <a:latin typeface="Comic Sans MS"/>
                <a:ea typeface="Comic Sans MS"/>
                <a:cs typeface="Comic Sans MS"/>
                <a:sym typeface="Comic Sans MS"/>
              </a:defRPr>
            </a:lvl1pPr>
          </a:lstStyle>
          <a:p>
            <a:r>
              <a:t> </a:t>
            </a:r>
          </a:p>
        </p:txBody>
      </p:sp>
      <p:sp>
        <p:nvSpPr>
          <p:cNvPr id="1877" name="Line 3"/>
          <p:cNvSpPr/>
          <p:nvPr/>
        </p:nvSpPr>
        <p:spPr>
          <a:xfrm flipH="1">
            <a:off x="4735512" y="1817685"/>
            <a:ext cx="508003" cy="2330454"/>
          </a:xfrm>
          <a:prstGeom prst="line">
            <a:avLst/>
          </a:prstGeom>
          <a:ln w="50800">
            <a:solidFill>
              <a:srgbClr val="FFFFFF"/>
            </a:solidFill>
            <a:headEnd type="triangle"/>
            <a:tailEnd type="triangle"/>
          </a:ln>
          <a:effectLst>
            <a:outerShdw blurRad="63500" dist="89802" dir="2700000" rotWithShape="0">
              <a:srgbClr val="1A0004">
                <a:alpha val="74996"/>
              </a:srgbClr>
            </a:outerShdw>
          </a:effectLst>
        </p:spPr>
        <p:txBody>
          <a:bodyPr lIns="45718" tIns="45718" rIns="45718" bIns="45718"/>
          <a:lstStyle/>
          <a:p>
            <a:endParaRPr/>
          </a:p>
        </p:txBody>
      </p:sp>
      <p:pic>
        <p:nvPicPr>
          <p:cNvPr id="1878" name="Picture 4" descr="Picture 4"/>
          <p:cNvPicPr>
            <a:picLocks noChangeAspect="1"/>
          </p:cNvPicPr>
          <p:nvPr/>
        </p:nvPicPr>
        <p:blipFill>
          <a:blip r:embed="rId4"/>
          <a:stretch>
            <a:fillRect/>
          </a:stretch>
        </p:blipFill>
        <p:spPr>
          <a:xfrm>
            <a:off x="3006725" y="1063625"/>
            <a:ext cx="1787525" cy="1347788"/>
          </a:xfrm>
          <a:prstGeom prst="rect">
            <a:avLst/>
          </a:prstGeom>
          <a:ln w="76200">
            <a:solidFill>
              <a:schemeClr val="accent2"/>
            </a:solidFill>
            <a:miter/>
          </a:ln>
          <a:effectLst>
            <a:outerShdw blurRad="63500" dist="89802" dir="2700000" rotWithShape="0">
              <a:srgbClr val="1A0004">
                <a:alpha val="74996"/>
              </a:srgbClr>
            </a:outerShdw>
          </a:effectLst>
        </p:spPr>
      </p:pic>
      <p:pic>
        <p:nvPicPr>
          <p:cNvPr id="1879" name="Picture 5" descr="Picture 5"/>
          <p:cNvPicPr>
            <a:picLocks noChangeAspect="1"/>
          </p:cNvPicPr>
          <p:nvPr/>
        </p:nvPicPr>
        <p:blipFill>
          <a:blip r:embed="rId5"/>
          <a:stretch>
            <a:fillRect/>
          </a:stretch>
        </p:blipFill>
        <p:spPr>
          <a:xfrm>
            <a:off x="1203325" y="3235325"/>
            <a:ext cx="2505075" cy="1808165"/>
          </a:xfrm>
          <a:prstGeom prst="rect">
            <a:avLst/>
          </a:prstGeom>
          <a:ln w="76200">
            <a:solidFill>
              <a:schemeClr val="accent2"/>
            </a:solidFill>
            <a:miter/>
          </a:ln>
          <a:effectLst>
            <a:outerShdw blurRad="63500" dist="125722" dir="2700000" rotWithShape="0">
              <a:srgbClr val="1A0004">
                <a:alpha val="74996"/>
              </a:srgbClr>
            </a:outerShdw>
          </a:effectLst>
        </p:spPr>
      </p:pic>
      <p:pic>
        <p:nvPicPr>
          <p:cNvPr id="1880" name="Picture 6" descr="Picture 6"/>
          <p:cNvPicPr>
            <a:picLocks noChangeAspect="1"/>
          </p:cNvPicPr>
          <p:nvPr/>
        </p:nvPicPr>
        <p:blipFill>
          <a:blip r:embed="rId6"/>
          <a:stretch>
            <a:fillRect/>
          </a:stretch>
        </p:blipFill>
        <p:spPr>
          <a:xfrm>
            <a:off x="5830887" y="2146300"/>
            <a:ext cx="1997078" cy="1422400"/>
          </a:xfrm>
          <a:prstGeom prst="rect">
            <a:avLst/>
          </a:prstGeom>
          <a:ln w="76200">
            <a:solidFill>
              <a:schemeClr val="accent2"/>
            </a:solidFill>
            <a:miter/>
          </a:ln>
          <a:effectLst>
            <a:outerShdw blurRad="63500" dist="71842" dir="2700000" rotWithShape="0">
              <a:srgbClr val="0A0A0A">
                <a:alpha val="74996"/>
              </a:srgbClr>
            </a:outerShdw>
          </a:effectLst>
        </p:spPr>
      </p:pic>
      <p:sp>
        <p:nvSpPr>
          <p:cNvPr id="1881" name="Oval 7"/>
          <p:cNvSpPr/>
          <p:nvPr/>
        </p:nvSpPr>
        <p:spPr>
          <a:xfrm>
            <a:off x="5165725" y="1639885"/>
            <a:ext cx="196850" cy="198441"/>
          </a:xfrm>
          <a:prstGeom prst="ellipse">
            <a:avLst/>
          </a:prstGeom>
          <a:solidFill>
            <a:schemeClr val="accent1"/>
          </a:solidFill>
          <a:ln w="12700">
            <a:solidFill>
              <a:srgbClr val="FFFFFF"/>
            </a:solidFill>
          </a:ln>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sp>
        <p:nvSpPr>
          <p:cNvPr id="1882" name="Oval 8"/>
          <p:cNvSpPr/>
          <p:nvPr/>
        </p:nvSpPr>
        <p:spPr>
          <a:xfrm>
            <a:off x="4603750" y="4119562"/>
            <a:ext cx="196850" cy="200029"/>
          </a:xfrm>
          <a:prstGeom prst="ellipse">
            <a:avLst/>
          </a:prstGeom>
          <a:solidFill>
            <a:schemeClr val="accent1"/>
          </a:solidFill>
          <a:ln w="12700">
            <a:solidFill>
              <a:srgbClr val="FFFFFF"/>
            </a:solidFill>
          </a:ln>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sp>
        <p:nvSpPr>
          <p:cNvPr id="1883" name="Text Box 9"/>
          <p:cNvSpPr txBox="1"/>
          <p:nvPr/>
        </p:nvSpPr>
        <p:spPr>
          <a:xfrm>
            <a:off x="8593355" y="6426517"/>
            <a:ext cx="228160" cy="3835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lvl1pPr algn="ctr">
              <a:spcBef>
                <a:spcPts val="900"/>
              </a:spcBef>
              <a:defRPr sz="1600">
                <a:solidFill>
                  <a:srgbClr val="FFFFFF"/>
                </a:solidFill>
                <a:latin typeface="Comic Sans MS"/>
                <a:ea typeface="Comic Sans MS"/>
                <a:cs typeface="Comic Sans MS"/>
                <a:sym typeface="Comic Sans MS"/>
              </a:defRPr>
            </a:lvl1pPr>
          </a:lstStyle>
          <a:p>
            <a:r>
              <a:t>2</a:t>
            </a:r>
          </a:p>
        </p:txBody>
      </p:sp>
      <p:grpSp>
        <p:nvGrpSpPr>
          <p:cNvPr id="1886" name="Group"/>
          <p:cNvGrpSpPr/>
          <p:nvPr/>
        </p:nvGrpSpPr>
        <p:grpSpPr>
          <a:xfrm>
            <a:off x="2043107" y="2335211"/>
            <a:ext cx="2279659" cy="1274766"/>
            <a:chOff x="-1" y="0"/>
            <a:chExt cx="2279657" cy="1274765"/>
          </a:xfrm>
        </p:grpSpPr>
        <p:sp>
          <p:nvSpPr>
            <p:cNvPr id="1884" name="Rectangle 11"/>
            <p:cNvSpPr/>
            <p:nvPr/>
          </p:nvSpPr>
          <p:spPr>
            <a:xfrm>
              <a:off x="22225" y="0"/>
              <a:ext cx="2257431" cy="1274765"/>
            </a:xfrm>
            <a:prstGeom prst="rect">
              <a:avLst/>
            </a:prstGeom>
            <a:solidFill>
              <a:schemeClr val="accent1"/>
            </a:solidFill>
            <a:ln w="12700" cap="flat">
              <a:noFill/>
              <a:miter lim="400000"/>
            </a:ln>
            <a:effectLst>
              <a:outerShdw blurRad="63500" dist="127000" dir="3187806" rotWithShape="0">
                <a:srgbClr val="1A0004">
                  <a:alpha val="74996"/>
                </a:srgbClr>
              </a:outerShdw>
            </a:effectLst>
          </p:spPr>
          <p:txBody>
            <a:bodyPr wrap="square" lIns="45718" tIns="45718" rIns="45718" bIns="45718" numCol="1" anchor="t">
              <a:noAutofit/>
            </a:bodyPr>
            <a:lstStyle/>
            <a:p>
              <a:pPr algn="r">
                <a:lnSpc>
                  <a:spcPct val="95000"/>
                </a:lnSpc>
                <a:spcBef>
                  <a:spcPts val="1000"/>
                </a:spcBef>
                <a:defRPr sz="2000">
                  <a:solidFill>
                    <a:srgbClr val="1A0004"/>
                  </a:solidFill>
                  <a:latin typeface="Times New Roman"/>
                  <a:ea typeface="Times New Roman"/>
                  <a:cs typeface="Times New Roman"/>
                  <a:sym typeface="Times New Roman"/>
                </a:defRPr>
              </a:pPr>
              <a:endParaRPr/>
            </a:p>
          </p:txBody>
        </p:sp>
        <p:sp>
          <p:nvSpPr>
            <p:cNvPr id="1885" name="AutoShape 12"/>
            <p:cNvSpPr txBox="1"/>
            <p:nvPr/>
          </p:nvSpPr>
          <p:spPr>
            <a:xfrm>
              <a:off x="-1" y="120649"/>
              <a:ext cx="2165356" cy="96693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4450" tIns="44450" rIns="44450" bIns="44450" numCol="1" anchor="t">
              <a:spAutoFit/>
            </a:bodyPr>
            <a:lstStyle/>
            <a:p>
              <a:pPr algn="r">
                <a:lnSpc>
                  <a:spcPct val="95000"/>
                </a:lnSpc>
                <a:spcBef>
                  <a:spcPts val="1200"/>
                </a:spcBef>
                <a:defRPr sz="2000">
                  <a:solidFill>
                    <a:srgbClr val="FFEA18"/>
                  </a:solidFill>
                  <a:latin typeface="Times New Roman"/>
                  <a:ea typeface="Times New Roman"/>
                  <a:cs typeface="Times New Roman"/>
                  <a:sym typeface="Times New Roman"/>
                </a:defRPr>
              </a:pPr>
              <a:r>
                <a:rPr dirty="0" err="1"/>
                <a:t>من</a:t>
              </a:r>
              <a:r>
                <a:rPr dirty="0"/>
                <a:t> </a:t>
              </a:r>
              <a:r>
                <a:rPr dirty="0" err="1"/>
                <a:t>كفرناحوم</a:t>
              </a:r>
              <a:r>
                <a:rPr dirty="0"/>
                <a:t> </a:t>
              </a:r>
              <a:r>
                <a:rPr dirty="0" err="1"/>
                <a:t>إلى</a:t>
              </a:r>
              <a:r>
                <a:rPr dirty="0"/>
                <a:t> </a:t>
              </a:r>
              <a:r>
                <a:rPr dirty="0" err="1"/>
                <a:t>اورشليم</a:t>
              </a:r>
              <a:r>
                <a:rPr dirty="0"/>
                <a:t>:</a:t>
              </a:r>
              <a:br>
                <a:rPr dirty="0"/>
              </a:br>
              <a:r>
                <a:rPr dirty="0">
                  <a:solidFill>
                    <a:srgbClr val="FFFFFF"/>
                  </a:solidFill>
                </a:rPr>
                <a:t>(٨٠ميل ١٢٩ </a:t>
              </a:r>
              <a:r>
                <a:rPr dirty="0" err="1">
                  <a:solidFill>
                    <a:srgbClr val="FFFFFF"/>
                  </a:solidFill>
                </a:rPr>
                <a:t>كم</a:t>
              </a:r>
              <a:r>
                <a:rPr dirty="0">
                  <a:solidFill>
                    <a:srgbClr val="FFFFFF"/>
                  </a:solidFill>
                </a:rPr>
                <a:t>)</a:t>
              </a:r>
            </a:p>
          </p:txBody>
        </p:sp>
      </p:grpSp>
      <p:sp>
        <p:nvSpPr>
          <p:cNvPr id="1887" name="Text Box 13"/>
          <p:cNvSpPr txBox="1"/>
          <p:nvPr/>
        </p:nvSpPr>
        <p:spPr>
          <a:xfrm>
            <a:off x="8130177" y="6501129"/>
            <a:ext cx="259166" cy="2692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lvl1pPr algn="ctr">
              <a:defRPr sz="1000">
                <a:solidFill>
                  <a:srgbClr val="FFFFFF"/>
                </a:solidFill>
                <a:effectLst>
                  <a:outerShdw blurRad="12700" dist="25400" dir="2700000" rotWithShape="0">
                    <a:srgbClr val="000000"/>
                  </a:outerShdw>
                </a:effectLst>
                <a:latin typeface="Comic Sans MS"/>
                <a:ea typeface="Comic Sans MS"/>
                <a:cs typeface="Comic Sans MS"/>
                <a:sym typeface="Comic Sans MS"/>
              </a:defRPr>
            </a:lvl1pPr>
          </a:lstStyle>
          <a:p>
            <a:r>
              <a:t>42</a:t>
            </a:r>
          </a:p>
        </p:txBody>
      </p:sp>
      <p:sp>
        <p:nvSpPr>
          <p:cNvPr id="1888" name="Text Box 14"/>
          <p:cNvSpPr txBox="1"/>
          <p:nvPr/>
        </p:nvSpPr>
        <p:spPr>
          <a:xfrm>
            <a:off x="1838325" y="0"/>
            <a:ext cx="4867275" cy="339745"/>
          </a:xfrm>
          <a:prstGeom prst="rect">
            <a:avLst/>
          </a:prstGeom>
          <a:ln w="12700">
            <a:miter lim="400000"/>
          </a:ln>
          <a:effectLst>
            <a:outerShdw blurRad="63500" dist="71842"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rtl="1">
              <a:spcBef>
                <a:spcPts val="800"/>
              </a:spcBef>
              <a:defRPr sz="1400">
                <a:solidFill>
                  <a:srgbClr val="FFFFFF"/>
                </a:solidFill>
                <a:latin typeface="Comic Sans MS"/>
                <a:ea typeface="Comic Sans MS"/>
                <a:cs typeface="Comic Sans MS"/>
                <a:sym typeface="Comic Sans MS"/>
              </a:defRPr>
            </a:lvl1pPr>
          </a:lstStyle>
          <a:p>
            <a:r>
              <a:t>يوحنا ٢:٢٣; ٤:٤٥; ٥:١-٢; ١٠:٢٢; ١٢:١٢</a:t>
            </a:r>
          </a:p>
        </p:txBody>
      </p:sp>
      <p:sp>
        <p:nvSpPr>
          <p:cNvPr id="1889" name="Text Box 15"/>
          <p:cNvSpPr txBox="1"/>
          <p:nvPr/>
        </p:nvSpPr>
        <p:spPr>
          <a:xfrm>
            <a:off x="7032828" y="6288516"/>
            <a:ext cx="1552161" cy="26425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lvl1pPr algn="ctr">
              <a:spcBef>
                <a:spcPts val="700"/>
              </a:spcBef>
              <a:defRPr sz="1200">
                <a:solidFill>
                  <a:srgbClr val="FFFFFF"/>
                </a:solidFill>
                <a:latin typeface="Arial"/>
                <a:ea typeface="Arial"/>
                <a:cs typeface="Arial"/>
                <a:sym typeface="Arial"/>
              </a:defRPr>
            </a:lvl1pPr>
          </a:lstStyle>
          <a:p>
            <a:r>
              <a:t>Handbook pg. 39-41</a:t>
            </a:r>
          </a:p>
        </p:txBody>
      </p:sp>
      <p:sp>
        <p:nvSpPr>
          <p:cNvPr id="1890" name="Text Box 16"/>
          <p:cNvSpPr txBox="1"/>
          <p:nvPr/>
        </p:nvSpPr>
        <p:spPr>
          <a:xfrm>
            <a:off x="8080374" y="3428999"/>
            <a:ext cx="559025" cy="27292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a:spAutoFit/>
          </a:bodyPr>
          <a:lstStyle>
            <a:lvl1pPr>
              <a:defRPr sz="1200">
                <a:solidFill>
                  <a:srgbClr val="000000"/>
                </a:solidFill>
                <a:latin typeface="Times New Roman"/>
                <a:ea typeface="Times New Roman"/>
                <a:cs typeface="Times New Roman"/>
                <a:sym typeface="Times New Roman"/>
              </a:defRPr>
            </a:lvl1pPr>
          </a:lstStyle>
          <a:p>
            <a:r>
              <a:t>JESUS</a:t>
            </a:r>
          </a:p>
        </p:txBody>
      </p:sp>
      <p:sp>
        <p:nvSpPr>
          <p:cNvPr id="1891" name="AutoShape 17"/>
          <p:cNvSpPr/>
          <p:nvPr/>
        </p:nvSpPr>
        <p:spPr>
          <a:xfrm>
            <a:off x="8007350" y="3473450"/>
            <a:ext cx="730250" cy="495300"/>
          </a:xfrm>
          <a:prstGeom prst="roundRect">
            <a:avLst>
              <a:gd name="adj" fmla="val 16667"/>
            </a:avLst>
          </a:prstGeom>
          <a:solidFill>
            <a:srgbClr val="FFFF00"/>
          </a:solidFill>
          <a:ln w="38100">
            <a:solidFill>
              <a:srgbClr val="1A0004"/>
            </a:solidFill>
          </a:ln>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sp>
        <p:nvSpPr>
          <p:cNvPr id="1892" name="Rectangle 18"/>
          <p:cNvSpPr/>
          <p:nvPr/>
        </p:nvSpPr>
        <p:spPr>
          <a:xfrm>
            <a:off x="8005760" y="3684587"/>
            <a:ext cx="952503" cy="984253"/>
          </a:xfrm>
          <a:prstGeom prst="rect">
            <a:avLst/>
          </a:prstGeom>
          <a:solidFill>
            <a:srgbClr val="FFFF00"/>
          </a:solidFill>
          <a:ln w="38100">
            <a:solidFill>
              <a:srgbClr val="000000"/>
            </a:solidFill>
            <a:miter/>
          </a:ln>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sp>
        <p:nvSpPr>
          <p:cNvPr id="1893" name="Line 19"/>
          <p:cNvSpPr/>
          <p:nvPr/>
        </p:nvSpPr>
        <p:spPr>
          <a:xfrm>
            <a:off x="8037510" y="4062412"/>
            <a:ext cx="863603" cy="3"/>
          </a:xfrm>
          <a:prstGeom prst="line">
            <a:avLst/>
          </a:prstGeom>
          <a:ln w="12700">
            <a:solidFill>
              <a:srgbClr val="000000"/>
            </a:solidFill>
          </a:ln>
        </p:spPr>
        <p:txBody>
          <a:bodyPr lIns="45718" tIns="45718" rIns="45718" bIns="45718"/>
          <a:lstStyle/>
          <a:p>
            <a:endParaRPr/>
          </a:p>
        </p:txBody>
      </p:sp>
      <p:sp>
        <p:nvSpPr>
          <p:cNvPr id="1894" name="Line 20"/>
          <p:cNvSpPr/>
          <p:nvPr/>
        </p:nvSpPr>
        <p:spPr>
          <a:xfrm>
            <a:off x="8043860" y="4202112"/>
            <a:ext cx="863603" cy="3"/>
          </a:xfrm>
          <a:prstGeom prst="line">
            <a:avLst/>
          </a:prstGeom>
          <a:ln w="12700">
            <a:solidFill>
              <a:srgbClr val="000000"/>
            </a:solidFill>
          </a:ln>
        </p:spPr>
        <p:txBody>
          <a:bodyPr lIns="45718" tIns="45718" rIns="45718" bIns="45718"/>
          <a:lstStyle/>
          <a:p>
            <a:endParaRPr/>
          </a:p>
        </p:txBody>
      </p:sp>
      <p:sp>
        <p:nvSpPr>
          <p:cNvPr id="1895" name="Line 21"/>
          <p:cNvSpPr/>
          <p:nvPr/>
        </p:nvSpPr>
        <p:spPr>
          <a:xfrm>
            <a:off x="8056560" y="4341812"/>
            <a:ext cx="863603" cy="3"/>
          </a:xfrm>
          <a:prstGeom prst="line">
            <a:avLst/>
          </a:prstGeom>
          <a:ln w="12700">
            <a:solidFill>
              <a:srgbClr val="000000"/>
            </a:solidFill>
          </a:ln>
        </p:spPr>
        <p:txBody>
          <a:bodyPr lIns="45718" tIns="45718" rIns="45718" bIns="45718"/>
          <a:lstStyle/>
          <a:p>
            <a:endParaRPr/>
          </a:p>
        </p:txBody>
      </p:sp>
      <p:sp>
        <p:nvSpPr>
          <p:cNvPr id="1896" name="Line 22"/>
          <p:cNvSpPr/>
          <p:nvPr/>
        </p:nvSpPr>
        <p:spPr>
          <a:xfrm>
            <a:off x="8056560" y="4494212"/>
            <a:ext cx="863603" cy="3"/>
          </a:xfrm>
          <a:prstGeom prst="line">
            <a:avLst/>
          </a:prstGeom>
          <a:ln w="12700">
            <a:solidFill>
              <a:srgbClr val="000000"/>
            </a:solidFill>
          </a:ln>
        </p:spPr>
        <p:txBody>
          <a:bodyPr lIns="45718" tIns="45718" rIns="45718" bIns="45718"/>
          <a:lstStyle/>
          <a:p>
            <a:endParaRPr/>
          </a:p>
        </p:txBody>
      </p:sp>
      <p:sp>
        <p:nvSpPr>
          <p:cNvPr id="1897" name="Line 23"/>
          <p:cNvSpPr/>
          <p:nvPr/>
        </p:nvSpPr>
        <p:spPr>
          <a:xfrm>
            <a:off x="8043860" y="4633912"/>
            <a:ext cx="876303" cy="3"/>
          </a:xfrm>
          <a:prstGeom prst="line">
            <a:avLst/>
          </a:prstGeom>
          <a:ln w="12700">
            <a:solidFill>
              <a:srgbClr val="000000"/>
            </a:solidFill>
          </a:ln>
        </p:spPr>
        <p:txBody>
          <a:bodyPr lIns="45718" tIns="45718" rIns="45718" bIns="45718"/>
          <a:lstStyle/>
          <a:p>
            <a:endParaRPr/>
          </a:p>
        </p:txBody>
      </p:sp>
      <p:sp>
        <p:nvSpPr>
          <p:cNvPr id="1898" name="Text Box 24"/>
          <p:cNvSpPr txBox="1"/>
          <p:nvPr/>
        </p:nvSpPr>
        <p:spPr>
          <a:xfrm>
            <a:off x="8080374" y="3428998"/>
            <a:ext cx="386904" cy="27292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a:spAutoFit/>
          </a:bodyPr>
          <a:lstStyle>
            <a:lvl1pPr rtl="1">
              <a:defRPr sz="1200">
                <a:solidFill>
                  <a:srgbClr val="000000"/>
                </a:solidFill>
                <a:latin typeface="Times New Roman"/>
                <a:ea typeface="Times New Roman"/>
                <a:cs typeface="Times New Roman"/>
                <a:sym typeface="Times New Roman"/>
              </a:defRPr>
            </a:lvl1pPr>
          </a:lstStyle>
          <a:p>
            <a:r>
              <a:t>يسوع</a:t>
            </a:r>
          </a:p>
        </p:txBody>
      </p:sp>
      <p:sp>
        <p:nvSpPr>
          <p:cNvPr id="1899" name="Rectangle 25"/>
          <p:cNvSpPr/>
          <p:nvPr/>
        </p:nvSpPr>
        <p:spPr>
          <a:xfrm>
            <a:off x="8253410" y="3929062"/>
            <a:ext cx="609603" cy="114303"/>
          </a:xfrm>
          <a:prstGeom prst="rect">
            <a:avLst/>
          </a:prstGeom>
          <a:solidFill>
            <a:srgbClr val="FFFF00"/>
          </a:solidFill>
          <a:ln w="12700">
            <a:miter lim="400000"/>
          </a:ln>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sp>
        <p:nvSpPr>
          <p:cNvPr id="1900" name="Line 26"/>
          <p:cNvSpPr/>
          <p:nvPr/>
        </p:nvSpPr>
        <p:spPr>
          <a:xfrm>
            <a:off x="8037510" y="3795712"/>
            <a:ext cx="863603" cy="3"/>
          </a:xfrm>
          <a:prstGeom prst="line">
            <a:avLst/>
          </a:prstGeom>
          <a:ln w="12700">
            <a:solidFill>
              <a:srgbClr val="000000"/>
            </a:solidFill>
          </a:ln>
        </p:spPr>
        <p:txBody>
          <a:bodyPr lIns="45718" tIns="45718" rIns="45718" bIns="45718"/>
          <a:lstStyle/>
          <a:p>
            <a:endParaRPr/>
          </a:p>
        </p:txBody>
      </p:sp>
      <p:sp>
        <p:nvSpPr>
          <p:cNvPr id="1901" name="Line 27"/>
          <p:cNvSpPr/>
          <p:nvPr/>
        </p:nvSpPr>
        <p:spPr>
          <a:xfrm>
            <a:off x="8037510" y="3929062"/>
            <a:ext cx="863603" cy="3"/>
          </a:xfrm>
          <a:prstGeom prst="line">
            <a:avLst/>
          </a:prstGeom>
          <a:ln w="12700">
            <a:solidFill>
              <a:srgbClr val="000000"/>
            </a:solidFill>
          </a:ln>
        </p:spPr>
        <p:txBody>
          <a:bodyPr lIns="45718" tIns="45718" rIns="45718" bIns="45718"/>
          <a:lstStyle/>
          <a:p>
            <a:endParaRPr/>
          </a:p>
        </p:txBody>
      </p:sp>
      <p:sp>
        <p:nvSpPr>
          <p:cNvPr id="1902" name="Rectangle 28"/>
          <p:cNvSpPr/>
          <p:nvPr/>
        </p:nvSpPr>
        <p:spPr>
          <a:xfrm>
            <a:off x="8026400" y="3648075"/>
            <a:ext cx="504825" cy="95250"/>
          </a:xfrm>
          <a:prstGeom prst="rect">
            <a:avLst/>
          </a:prstGeom>
          <a:solidFill>
            <a:srgbClr val="FFFF00"/>
          </a:solidFill>
          <a:ln w="12700">
            <a:miter lim="400000"/>
          </a:ln>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sp>
        <p:nvSpPr>
          <p:cNvPr id="1903" name="Rectangle 29"/>
          <p:cNvSpPr/>
          <p:nvPr/>
        </p:nvSpPr>
        <p:spPr>
          <a:xfrm>
            <a:off x="8213725" y="3635375"/>
            <a:ext cx="504825" cy="95250"/>
          </a:xfrm>
          <a:prstGeom prst="rect">
            <a:avLst/>
          </a:prstGeom>
          <a:solidFill>
            <a:srgbClr val="FFFF00"/>
          </a:solidFill>
          <a:ln w="12700">
            <a:miter lim="400000"/>
          </a:ln>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sp>
        <p:nvSpPr>
          <p:cNvPr id="1904" name="Text Box 30"/>
          <p:cNvSpPr txBox="1"/>
          <p:nvPr/>
        </p:nvSpPr>
        <p:spPr>
          <a:xfrm>
            <a:off x="8274049" y="3614737"/>
            <a:ext cx="383479" cy="2541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a:spAutoFit/>
          </a:bodyPr>
          <a:lstStyle>
            <a:lvl1pPr rtl="1">
              <a:defRPr sz="1000" i="1">
                <a:solidFill>
                  <a:srgbClr val="000000"/>
                </a:solidFill>
                <a:effectLst>
                  <a:outerShdw blurRad="12700" dist="25400" dir="2700000" rotWithShape="0">
                    <a:srgbClr val="FFFFFF"/>
                  </a:outerShdw>
                </a:effectLst>
              </a:defRPr>
            </a:lvl1pPr>
          </a:lstStyle>
          <a:p>
            <a:r>
              <a:t>حياة </a:t>
            </a:r>
          </a:p>
        </p:txBody>
      </p:sp>
      <p:pic>
        <p:nvPicPr>
          <p:cNvPr id="1905" name="Picture 31" descr="Picture 31"/>
          <p:cNvPicPr>
            <a:picLocks noChangeAspect="1"/>
          </p:cNvPicPr>
          <p:nvPr/>
        </p:nvPicPr>
        <p:blipFill>
          <a:blip r:embed="rId7"/>
          <a:stretch>
            <a:fillRect/>
          </a:stretch>
        </p:blipFill>
        <p:spPr>
          <a:xfrm>
            <a:off x="4795837" y="4618037"/>
            <a:ext cx="1933578" cy="1304928"/>
          </a:xfrm>
          <a:prstGeom prst="rect">
            <a:avLst/>
          </a:prstGeom>
          <a:ln w="76200">
            <a:solidFill>
              <a:schemeClr val="accent2"/>
            </a:solidFill>
            <a:miter/>
          </a:ln>
          <a:effectLst>
            <a:outerShdw blurRad="63500" dist="89802" dir="2700000" rotWithShape="0">
              <a:srgbClr val="1A0004">
                <a:alpha val="74996"/>
              </a:srgbClr>
            </a:outerShdw>
          </a:effectLst>
        </p:spPr>
      </p:pic>
      <p:grpSp>
        <p:nvGrpSpPr>
          <p:cNvPr id="1908" name="Group"/>
          <p:cNvGrpSpPr/>
          <p:nvPr/>
        </p:nvGrpSpPr>
        <p:grpSpPr>
          <a:xfrm>
            <a:off x="5268912" y="3074983"/>
            <a:ext cx="2613029" cy="1386389"/>
            <a:chOff x="0" y="-1"/>
            <a:chExt cx="2613028" cy="1386388"/>
          </a:xfrm>
        </p:grpSpPr>
        <p:sp>
          <p:nvSpPr>
            <p:cNvPr id="1906" name="Rectangle 33"/>
            <p:cNvSpPr/>
            <p:nvPr/>
          </p:nvSpPr>
          <p:spPr>
            <a:xfrm>
              <a:off x="0" y="1722"/>
              <a:ext cx="2613028" cy="1384665"/>
            </a:xfrm>
            <a:prstGeom prst="rect">
              <a:avLst/>
            </a:prstGeom>
            <a:solidFill>
              <a:schemeClr val="accent1"/>
            </a:solidFill>
            <a:ln w="12700" cap="flat">
              <a:noFill/>
              <a:miter lim="400000"/>
            </a:ln>
            <a:effectLst>
              <a:outerShdw blurRad="63500" dist="107762" dir="2700000" rotWithShape="0">
                <a:srgbClr val="0A0A0A">
                  <a:alpha val="74996"/>
                </a:srgbClr>
              </a:outerShdw>
            </a:effectLst>
          </p:spPr>
          <p:txBody>
            <a:bodyPr wrap="square" lIns="45718" tIns="45718" rIns="45718" bIns="45718" numCol="1" anchor="t">
              <a:noAutofit/>
            </a:bodyPr>
            <a:lstStyle/>
            <a:p>
              <a:pPr>
                <a:lnSpc>
                  <a:spcPct val="95000"/>
                </a:lnSpc>
                <a:spcBef>
                  <a:spcPts val="1000"/>
                </a:spcBef>
                <a:defRPr sz="2000">
                  <a:solidFill>
                    <a:srgbClr val="1A0004"/>
                  </a:solidFill>
                  <a:latin typeface="Times New Roman"/>
                  <a:ea typeface="Times New Roman"/>
                  <a:cs typeface="Times New Roman"/>
                  <a:sym typeface="Times New Roman"/>
                </a:defRPr>
              </a:pPr>
              <a:endParaRPr/>
            </a:p>
          </p:txBody>
        </p:sp>
        <p:sp>
          <p:nvSpPr>
            <p:cNvPr id="1907" name="AutoShape 34"/>
            <p:cNvSpPr txBox="1"/>
            <p:nvPr/>
          </p:nvSpPr>
          <p:spPr>
            <a:xfrm>
              <a:off x="44842" y="-1"/>
              <a:ext cx="2512994" cy="96693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4450" tIns="44450" rIns="44450" bIns="44450" numCol="1" anchor="t">
              <a:spAutoFit/>
            </a:bodyPr>
            <a:lstStyle/>
            <a:p>
              <a:pPr algn="r">
                <a:lnSpc>
                  <a:spcPct val="95000"/>
                </a:lnSpc>
                <a:spcBef>
                  <a:spcPts val="1200"/>
                </a:spcBef>
                <a:defRPr sz="2000">
                  <a:solidFill>
                    <a:srgbClr val="FFEA18"/>
                  </a:solidFill>
                  <a:latin typeface="Times New Roman"/>
                  <a:ea typeface="Times New Roman"/>
                  <a:cs typeface="Times New Roman"/>
                  <a:sym typeface="Times New Roman"/>
                </a:defRPr>
              </a:pPr>
              <a:r>
                <a:rPr dirty="0" err="1"/>
                <a:t>من</a:t>
              </a:r>
              <a:r>
                <a:rPr dirty="0"/>
                <a:t> </a:t>
              </a:r>
              <a:r>
                <a:rPr dirty="0" err="1"/>
                <a:t>بحر</a:t>
              </a:r>
              <a:r>
                <a:rPr dirty="0"/>
                <a:t> </a:t>
              </a:r>
              <a:r>
                <a:rPr dirty="0" err="1"/>
                <a:t>الجيلي</a:t>
              </a:r>
              <a:r>
                <a:rPr dirty="0"/>
                <a:t> </a:t>
              </a:r>
              <a:r>
                <a:rPr dirty="0" err="1"/>
                <a:t>ونهر</a:t>
              </a:r>
              <a:r>
                <a:rPr dirty="0"/>
                <a:t> </a:t>
              </a:r>
              <a:r>
                <a:rPr dirty="0" err="1"/>
                <a:t>الأردن</a:t>
              </a:r>
              <a:r>
                <a:rPr dirty="0"/>
                <a:t> </a:t>
              </a:r>
              <a:r>
                <a:rPr dirty="0" err="1"/>
                <a:t>إلى</a:t>
              </a:r>
              <a:r>
                <a:rPr dirty="0"/>
                <a:t> </a:t>
              </a:r>
              <a:r>
                <a:rPr dirty="0" err="1"/>
                <a:t>البحر</a:t>
              </a:r>
              <a:r>
                <a:rPr dirty="0"/>
                <a:t> </a:t>
              </a:r>
              <a:r>
                <a:rPr dirty="0" err="1"/>
                <a:t>الميت</a:t>
              </a:r>
              <a:r>
                <a:rPr dirty="0"/>
                <a:t>:  </a:t>
              </a:r>
              <a:br>
                <a:rPr dirty="0"/>
              </a:br>
              <a:r>
                <a:rPr dirty="0">
                  <a:solidFill>
                    <a:srgbClr val="FFFFFF"/>
                  </a:solidFill>
                </a:rPr>
                <a:t>(٧٥ </a:t>
              </a:r>
              <a:r>
                <a:rPr dirty="0" err="1">
                  <a:solidFill>
                    <a:srgbClr val="FFFFFF"/>
                  </a:solidFill>
                </a:rPr>
                <a:t>ميل</a:t>
              </a:r>
              <a:r>
                <a:rPr dirty="0">
                  <a:solidFill>
                    <a:srgbClr val="FFFFFF"/>
                  </a:solidFill>
                </a:rPr>
                <a:t> ١٢١ </a:t>
              </a:r>
              <a:r>
                <a:rPr dirty="0" err="1">
                  <a:solidFill>
                    <a:srgbClr val="FFFFFF"/>
                  </a:solidFill>
                </a:rPr>
                <a:t>كم</a:t>
              </a:r>
              <a:r>
                <a:rPr dirty="0">
                  <a:solidFill>
                    <a:srgbClr val="FFFFFF"/>
                  </a:solidFill>
                </a:rPr>
                <a:t>)</a:t>
              </a:r>
            </a:p>
          </p:txBody>
        </p:sp>
      </p:grpSp>
      <p:sp>
        <p:nvSpPr>
          <p:cNvPr id="1909" name="Oval 35"/>
          <p:cNvSpPr/>
          <p:nvPr/>
        </p:nvSpPr>
        <p:spPr>
          <a:xfrm>
            <a:off x="5026025" y="4275137"/>
            <a:ext cx="196850" cy="198441"/>
          </a:xfrm>
          <a:prstGeom prst="ellipse">
            <a:avLst/>
          </a:prstGeom>
          <a:solidFill>
            <a:srgbClr val="FF0000"/>
          </a:solidFill>
          <a:ln w="12700">
            <a:solidFill>
              <a:srgbClr val="FFFFFF"/>
            </a:solidFill>
          </a:ln>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sp>
        <p:nvSpPr>
          <p:cNvPr id="1910" name="Oval 36"/>
          <p:cNvSpPr/>
          <p:nvPr/>
        </p:nvSpPr>
        <p:spPr>
          <a:xfrm>
            <a:off x="5164137" y="2205035"/>
            <a:ext cx="196855" cy="200029"/>
          </a:xfrm>
          <a:prstGeom prst="ellipse">
            <a:avLst/>
          </a:prstGeom>
          <a:solidFill>
            <a:srgbClr val="FF0000"/>
          </a:solidFill>
          <a:ln w="12700">
            <a:solidFill>
              <a:srgbClr val="FFFFFF"/>
            </a:solidFill>
          </a:ln>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sp>
        <p:nvSpPr>
          <p:cNvPr id="1911" name="Line 37"/>
          <p:cNvSpPr/>
          <p:nvPr/>
        </p:nvSpPr>
        <p:spPr>
          <a:xfrm flipH="1">
            <a:off x="5122862" y="2306635"/>
            <a:ext cx="133353" cy="2041529"/>
          </a:xfrm>
          <a:prstGeom prst="line">
            <a:avLst/>
          </a:prstGeom>
          <a:ln w="50800">
            <a:solidFill>
              <a:srgbClr val="FFFFFF"/>
            </a:solidFill>
            <a:headEnd type="triangle"/>
            <a:tailEnd type="triangle"/>
          </a:ln>
          <a:effectLst>
            <a:outerShdw blurRad="63500" dist="89802" dir="2700000" rotWithShape="0">
              <a:srgbClr val="1A0004">
                <a:alpha val="74996"/>
              </a:srgbClr>
            </a:outerShdw>
          </a:effectLst>
        </p:spPr>
        <p:txBody>
          <a:bodyPr lIns="45718" tIns="45718" rIns="45718" bIns="45718"/>
          <a:lstStyle/>
          <a:p>
            <a:endParaRP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a14="http://schemas.microsoft.com/office/drawing/2010/main" xmlns:m="http://schemas.openxmlformats.org/officeDocument/2006/math"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32" fill="hold" grpId="1" nodeType="clickEffect">
                                  <p:stCondLst>
                                    <p:cond delay="0"/>
                                  </p:stCondLst>
                                  <p:iterate>
                                    <p:tmAbs val="0"/>
                                  </p:iterate>
                                  <p:childTnLst>
                                    <p:set>
                                      <p:cBhvr>
                                        <p:cTn id="6" fill="hold"/>
                                        <p:tgtEl>
                                          <p:spTgt spid="1877"/>
                                        </p:tgtEl>
                                        <p:attrNameLst>
                                          <p:attrName>style.visibility</p:attrName>
                                        </p:attrNameLst>
                                      </p:cBhvr>
                                      <p:to>
                                        <p:strVal val="visible"/>
                                      </p:to>
                                    </p:set>
                                    <p:anim calcmode="lin" valueType="num">
                                      <p:cBhvr>
                                        <p:cTn id="7" dur="1000" fill="hold"/>
                                        <p:tgtEl>
                                          <p:spTgt spid="1877"/>
                                        </p:tgtEl>
                                        <p:attrNameLst>
                                          <p:attrName>ppt_w</p:attrName>
                                        </p:attrNameLst>
                                      </p:cBhvr>
                                      <p:tavLst>
                                        <p:tav tm="0">
                                          <p:val>
                                            <p:strVal val="4*#ppt_w"/>
                                          </p:val>
                                        </p:tav>
                                        <p:tav tm="100000">
                                          <p:val>
                                            <p:strVal val="#ppt_w"/>
                                          </p:val>
                                        </p:tav>
                                      </p:tavLst>
                                    </p:anim>
                                    <p:anim calcmode="lin" valueType="num">
                                      <p:cBhvr>
                                        <p:cTn id="8" dur="1000" fill="hold"/>
                                        <p:tgtEl>
                                          <p:spTgt spid="1877"/>
                                        </p:tgtEl>
                                        <p:attrNameLst>
                                          <p:attrName>ppt_h</p:attrName>
                                        </p:attrNameLst>
                                      </p:cBhvr>
                                      <p:tavLst>
                                        <p:tav tm="0">
                                          <p:val>
                                            <p:strVal val="4*#ppt_h"/>
                                          </p:val>
                                        </p:tav>
                                        <p:tav tm="100000">
                                          <p:val>
                                            <p:strVal val="#ppt_h"/>
                                          </p:val>
                                        </p:tav>
                                      </p:tavLst>
                                    </p:anim>
                                  </p:childTnLst>
                                </p:cTn>
                              </p:par>
                            </p:childTnLst>
                          </p:cTn>
                        </p:par>
                        <p:par>
                          <p:cTn id="9" fill="hold">
                            <p:stCondLst>
                              <p:cond delay="1000"/>
                            </p:stCondLst>
                            <p:childTnLst>
                              <p:par>
                                <p:cTn id="10" presetID="23" presetClass="entr" presetSubtype="16" fill="hold" grpId="2" nodeType="afterEffect">
                                  <p:stCondLst>
                                    <p:cond delay="0"/>
                                  </p:stCondLst>
                                  <p:iterate>
                                    <p:tmAbs val="0"/>
                                  </p:iterate>
                                  <p:childTnLst>
                                    <p:set>
                                      <p:cBhvr>
                                        <p:cTn id="11" fill="hold"/>
                                        <p:tgtEl>
                                          <p:spTgt spid="1886"/>
                                        </p:tgtEl>
                                        <p:attrNameLst>
                                          <p:attrName>style.visibility</p:attrName>
                                        </p:attrNameLst>
                                      </p:cBhvr>
                                      <p:to>
                                        <p:strVal val="visible"/>
                                      </p:to>
                                    </p:set>
                                    <p:anim calcmode="lin" valueType="num">
                                      <p:cBhvr>
                                        <p:cTn id="12" dur="1000" fill="hold"/>
                                        <p:tgtEl>
                                          <p:spTgt spid="1886"/>
                                        </p:tgtEl>
                                        <p:attrNameLst>
                                          <p:attrName>ppt_w</p:attrName>
                                        </p:attrNameLst>
                                      </p:cBhvr>
                                      <p:tavLst>
                                        <p:tav tm="0">
                                          <p:val>
                                            <p:fltVal val="0"/>
                                          </p:val>
                                        </p:tav>
                                        <p:tav tm="100000">
                                          <p:val>
                                            <p:strVal val="#ppt_w"/>
                                          </p:val>
                                        </p:tav>
                                      </p:tavLst>
                                    </p:anim>
                                    <p:anim calcmode="lin" valueType="num">
                                      <p:cBhvr>
                                        <p:cTn id="13" dur="1000" fill="hold"/>
                                        <p:tgtEl>
                                          <p:spTgt spid="1886"/>
                                        </p:tgtEl>
                                        <p:attrNameLst>
                                          <p:attrName>ppt_h</p:attrName>
                                        </p:attrNameLst>
                                      </p:cBhvr>
                                      <p:tavLst>
                                        <p:tav tm="0">
                                          <p:val>
                                            <p:fltVal val="0"/>
                                          </p:val>
                                        </p:tav>
                                        <p:tav tm="100000">
                                          <p:val>
                                            <p:strVal val="#ppt_h"/>
                                          </p:val>
                                        </p:tav>
                                      </p:tavLst>
                                    </p:anim>
                                  </p:childTnLst>
                                </p:cTn>
                              </p:par>
                            </p:childTnLst>
                          </p:cTn>
                        </p:par>
                        <p:par>
                          <p:cTn id="14" fill="hold">
                            <p:stCondLst>
                              <p:cond delay="2000"/>
                            </p:stCondLst>
                            <p:childTnLst>
                              <p:par>
                                <p:cTn id="15" presetID="10" presetClass="entr" fill="hold" grpId="3" nodeType="afterEffect">
                                  <p:stCondLst>
                                    <p:cond delay="0"/>
                                  </p:stCondLst>
                                  <p:iterate>
                                    <p:tmAbs val="0"/>
                                  </p:iterate>
                                  <p:childTnLst>
                                    <p:set>
                                      <p:cBhvr>
                                        <p:cTn id="16" fill="hold"/>
                                        <p:tgtEl>
                                          <p:spTgt spid="1878"/>
                                        </p:tgtEl>
                                        <p:attrNameLst>
                                          <p:attrName>style.visibility</p:attrName>
                                        </p:attrNameLst>
                                      </p:cBhvr>
                                      <p:to>
                                        <p:strVal val="visible"/>
                                      </p:to>
                                    </p:set>
                                    <p:animEffect transition="in" filter="fade">
                                      <p:cBhvr>
                                        <p:cTn id="17" dur="1000"/>
                                        <p:tgtEl>
                                          <p:spTgt spid="1878"/>
                                        </p:tgtEl>
                                      </p:cBhvr>
                                    </p:animEffect>
                                  </p:childTnLst>
                                </p:cTn>
                              </p:par>
                            </p:childTnLst>
                          </p:cTn>
                        </p:par>
                        <p:par>
                          <p:cTn id="18" fill="hold">
                            <p:stCondLst>
                              <p:cond delay="3000"/>
                            </p:stCondLst>
                            <p:childTnLst>
                              <p:par>
                                <p:cTn id="19" presetID="10" presetClass="entr" fill="hold" grpId="4" nodeType="afterEffect">
                                  <p:stCondLst>
                                    <p:cond delay="0"/>
                                  </p:stCondLst>
                                  <p:iterate>
                                    <p:tmAbs val="0"/>
                                  </p:iterate>
                                  <p:childTnLst>
                                    <p:set>
                                      <p:cBhvr>
                                        <p:cTn id="20" fill="hold"/>
                                        <p:tgtEl>
                                          <p:spTgt spid="1879"/>
                                        </p:tgtEl>
                                        <p:attrNameLst>
                                          <p:attrName>style.visibility</p:attrName>
                                        </p:attrNameLst>
                                      </p:cBhvr>
                                      <p:to>
                                        <p:strVal val="visible"/>
                                      </p:to>
                                    </p:set>
                                    <p:animEffect transition="in" filter="fade">
                                      <p:cBhvr>
                                        <p:cTn id="21" dur="1000"/>
                                        <p:tgtEl>
                                          <p:spTgt spid="1879"/>
                                        </p:tgtEl>
                                      </p:cBhvr>
                                    </p:animEffect>
                                  </p:childTnLst>
                                </p:cTn>
                              </p:par>
                            </p:childTnLst>
                          </p:cTn>
                        </p:par>
                      </p:childTnLst>
                    </p:cTn>
                  </p:par>
                  <p:par>
                    <p:cTn id="22" fill="hold">
                      <p:stCondLst>
                        <p:cond delay="indefinite"/>
                      </p:stCondLst>
                      <p:childTnLst>
                        <p:par>
                          <p:cTn id="23" fill="hold">
                            <p:stCondLst>
                              <p:cond delay="0"/>
                            </p:stCondLst>
                            <p:childTnLst>
                              <p:par>
                                <p:cTn id="24" presetID="23" presetClass="entr" presetSubtype="32" fill="hold" grpId="5" nodeType="clickEffect">
                                  <p:stCondLst>
                                    <p:cond delay="0"/>
                                  </p:stCondLst>
                                  <p:iterate>
                                    <p:tmAbs val="0"/>
                                  </p:iterate>
                                  <p:childTnLst>
                                    <p:set>
                                      <p:cBhvr>
                                        <p:cTn id="25" fill="hold"/>
                                        <p:tgtEl>
                                          <p:spTgt spid="1911"/>
                                        </p:tgtEl>
                                        <p:attrNameLst>
                                          <p:attrName>style.visibility</p:attrName>
                                        </p:attrNameLst>
                                      </p:cBhvr>
                                      <p:to>
                                        <p:strVal val="visible"/>
                                      </p:to>
                                    </p:set>
                                    <p:anim calcmode="lin" valueType="num">
                                      <p:cBhvr>
                                        <p:cTn id="26" dur="1000" fill="hold"/>
                                        <p:tgtEl>
                                          <p:spTgt spid="1911"/>
                                        </p:tgtEl>
                                        <p:attrNameLst>
                                          <p:attrName>ppt_w</p:attrName>
                                        </p:attrNameLst>
                                      </p:cBhvr>
                                      <p:tavLst>
                                        <p:tav tm="0">
                                          <p:val>
                                            <p:strVal val="4*#ppt_w"/>
                                          </p:val>
                                        </p:tav>
                                        <p:tav tm="100000">
                                          <p:val>
                                            <p:strVal val="#ppt_w"/>
                                          </p:val>
                                        </p:tav>
                                      </p:tavLst>
                                    </p:anim>
                                    <p:anim calcmode="lin" valueType="num">
                                      <p:cBhvr>
                                        <p:cTn id="27" dur="1000" fill="hold"/>
                                        <p:tgtEl>
                                          <p:spTgt spid="1911"/>
                                        </p:tgtEl>
                                        <p:attrNameLst>
                                          <p:attrName>ppt_h</p:attrName>
                                        </p:attrNameLst>
                                      </p:cBhvr>
                                      <p:tavLst>
                                        <p:tav tm="0">
                                          <p:val>
                                            <p:strVal val="4*#ppt_h"/>
                                          </p:val>
                                        </p:tav>
                                        <p:tav tm="100000">
                                          <p:val>
                                            <p:strVal val="#ppt_h"/>
                                          </p:val>
                                        </p:tav>
                                      </p:tavLst>
                                    </p:anim>
                                  </p:childTnLst>
                                </p:cTn>
                              </p:par>
                            </p:childTnLst>
                          </p:cTn>
                        </p:par>
                        <p:par>
                          <p:cTn id="28" fill="hold">
                            <p:stCondLst>
                              <p:cond delay="1000"/>
                            </p:stCondLst>
                            <p:childTnLst>
                              <p:par>
                                <p:cTn id="29" presetID="10" presetClass="entr" fill="hold" grpId="6" nodeType="afterEffect">
                                  <p:stCondLst>
                                    <p:cond delay="0"/>
                                  </p:stCondLst>
                                  <p:iterate>
                                    <p:tmAbs val="0"/>
                                  </p:iterate>
                                  <p:childTnLst>
                                    <p:set>
                                      <p:cBhvr>
                                        <p:cTn id="30" fill="hold"/>
                                        <p:tgtEl>
                                          <p:spTgt spid="1908"/>
                                        </p:tgtEl>
                                        <p:attrNameLst>
                                          <p:attrName>style.visibility</p:attrName>
                                        </p:attrNameLst>
                                      </p:cBhvr>
                                      <p:to>
                                        <p:strVal val="visible"/>
                                      </p:to>
                                    </p:set>
                                    <p:animEffect transition="in" filter="fade">
                                      <p:cBhvr>
                                        <p:cTn id="31" dur="1000"/>
                                        <p:tgtEl>
                                          <p:spTgt spid="1908"/>
                                        </p:tgtEl>
                                      </p:cBhvr>
                                    </p:animEffect>
                                  </p:childTnLst>
                                </p:cTn>
                              </p:par>
                            </p:childTnLst>
                          </p:cTn>
                        </p:par>
                        <p:par>
                          <p:cTn id="32" fill="hold">
                            <p:stCondLst>
                              <p:cond delay="2000"/>
                            </p:stCondLst>
                            <p:childTnLst>
                              <p:par>
                                <p:cTn id="33" presetID="10" presetClass="entr" fill="hold" grpId="7" nodeType="afterEffect">
                                  <p:stCondLst>
                                    <p:cond delay="0"/>
                                  </p:stCondLst>
                                  <p:iterate>
                                    <p:tmAbs val="0"/>
                                  </p:iterate>
                                  <p:childTnLst>
                                    <p:set>
                                      <p:cBhvr>
                                        <p:cTn id="34" fill="hold"/>
                                        <p:tgtEl>
                                          <p:spTgt spid="1880"/>
                                        </p:tgtEl>
                                        <p:attrNameLst>
                                          <p:attrName>style.visibility</p:attrName>
                                        </p:attrNameLst>
                                      </p:cBhvr>
                                      <p:to>
                                        <p:strVal val="visible"/>
                                      </p:to>
                                    </p:set>
                                    <p:animEffect transition="in" filter="fade">
                                      <p:cBhvr>
                                        <p:cTn id="35" dur="1000"/>
                                        <p:tgtEl>
                                          <p:spTgt spid="1880"/>
                                        </p:tgtEl>
                                      </p:cBhvr>
                                    </p:animEffect>
                                  </p:childTnLst>
                                </p:cTn>
                              </p:par>
                            </p:childTnLst>
                          </p:cTn>
                        </p:par>
                        <p:par>
                          <p:cTn id="36" fill="hold">
                            <p:stCondLst>
                              <p:cond delay="3000"/>
                            </p:stCondLst>
                            <p:childTnLst>
                              <p:par>
                                <p:cTn id="37" presetID="10" presetClass="entr" fill="hold" grpId="8" nodeType="afterEffect">
                                  <p:stCondLst>
                                    <p:cond delay="0"/>
                                  </p:stCondLst>
                                  <p:iterate>
                                    <p:tmAbs val="0"/>
                                  </p:iterate>
                                  <p:childTnLst>
                                    <p:set>
                                      <p:cBhvr>
                                        <p:cTn id="38" fill="hold"/>
                                        <p:tgtEl>
                                          <p:spTgt spid="1905"/>
                                        </p:tgtEl>
                                        <p:attrNameLst>
                                          <p:attrName>style.visibility</p:attrName>
                                        </p:attrNameLst>
                                      </p:cBhvr>
                                      <p:to>
                                        <p:strVal val="visible"/>
                                      </p:to>
                                    </p:set>
                                    <p:animEffect transition="in" filter="fade">
                                      <p:cBhvr>
                                        <p:cTn id="39" dur="1000"/>
                                        <p:tgtEl>
                                          <p:spTgt spid="19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77" grpId="1" animBg="1" advAuto="0"/>
      <p:bldP spid="1878" grpId="3" animBg="1" advAuto="0"/>
      <p:bldP spid="1879" grpId="4" animBg="1" advAuto="0"/>
      <p:bldP spid="1880" grpId="7" animBg="1" advAuto="0"/>
      <p:bldP spid="1886" grpId="2" animBg="1" advAuto="0"/>
      <p:bldP spid="1905" grpId="8" animBg="1" advAuto="0"/>
      <p:bldP spid="1908" grpId="6" animBg="1" advAuto="0"/>
      <p:bldP spid="1911" grpId="5" animBg="1" advAuto="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5" name="Picture 1" descr="Picture 1"/>
          <p:cNvPicPr>
            <a:picLocks noChangeAspect="1"/>
          </p:cNvPicPr>
          <p:nvPr/>
        </p:nvPicPr>
        <p:blipFill>
          <a:blip r:embed="rId3"/>
          <a:stretch>
            <a:fillRect/>
          </a:stretch>
        </p:blipFill>
        <p:spPr>
          <a:xfrm>
            <a:off x="2711450" y="684212"/>
            <a:ext cx="3746500" cy="5475288"/>
          </a:xfrm>
          <a:prstGeom prst="rect">
            <a:avLst/>
          </a:prstGeom>
          <a:ln w="50800">
            <a:solidFill>
              <a:srgbClr val="00FF00"/>
            </a:solidFill>
            <a:miter/>
          </a:ln>
        </p:spPr>
      </p:pic>
      <p:grpSp>
        <p:nvGrpSpPr>
          <p:cNvPr id="1920" name="Group"/>
          <p:cNvGrpSpPr/>
          <p:nvPr/>
        </p:nvGrpSpPr>
        <p:grpSpPr>
          <a:xfrm>
            <a:off x="4202111" y="1700209"/>
            <a:ext cx="1179517" cy="3009907"/>
            <a:chOff x="-1" y="0"/>
            <a:chExt cx="1179516" cy="3009906"/>
          </a:xfrm>
        </p:grpSpPr>
        <p:sp>
          <p:nvSpPr>
            <p:cNvPr id="1916" name="Oval 3"/>
            <p:cNvSpPr/>
            <p:nvPr/>
          </p:nvSpPr>
          <p:spPr>
            <a:xfrm>
              <a:off x="-2" y="2798761"/>
              <a:ext cx="211143" cy="211145"/>
            </a:xfrm>
            <a:prstGeom prst="ellipse">
              <a:avLst/>
            </a:prstGeom>
            <a:solidFill>
              <a:srgbClr val="00FF00"/>
            </a:solidFill>
            <a:ln w="38100" cap="flat">
              <a:solidFill>
                <a:schemeClr val="accent1"/>
              </a:solidFill>
              <a:prstDash val="solid"/>
              <a:round/>
            </a:ln>
            <a:effectLst/>
          </p:spPr>
          <p:txBody>
            <a:bodyPr wrap="square" lIns="45718" tIns="45718" rIns="45718" bIns="45718" numCol="1" anchor="ctr">
              <a:noAutofit/>
            </a:bodyPr>
            <a:lstStyle/>
            <a:p>
              <a:pPr algn="ctr">
                <a:defRPr sz="2000" b="0">
                  <a:solidFill>
                    <a:srgbClr val="FFFF00"/>
                  </a:solidFill>
                  <a:latin typeface="Comic Sans MS"/>
                  <a:ea typeface="Comic Sans MS"/>
                  <a:cs typeface="Comic Sans MS"/>
                  <a:sym typeface="Comic Sans MS"/>
                </a:defRPr>
              </a:pPr>
              <a:endParaRPr/>
            </a:p>
          </p:txBody>
        </p:sp>
        <p:sp>
          <p:nvSpPr>
            <p:cNvPr id="1917" name="Oval 4"/>
            <p:cNvSpPr/>
            <p:nvPr/>
          </p:nvSpPr>
          <p:spPr>
            <a:xfrm>
              <a:off x="338136" y="2524125"/>
              <a:ext cx="211143" cy="211143"/>
            </a:xfrm>
            <a:prstGeom prst="ellipse">
              <a:avLst/>
            </a:prstGeom>
            <a:solidFill>
              <a:srgbClr val="00FF00"/>
            </a:solidFill>
            <a:ln w="38100" cap="flat">
              <a:solidFill>
                <a:schemeClr val="accent1"/>
              </a:solidFill>
              <a:prstDash val="solid"/>
              <a:round/>
            </a:ln>
            <a:effectLst/>
          </p:spPr>
          <p:txBody>
            <a:bodyPr wrap="square" lIns="45718" tIns="45718" rIns="45718" bIns="45718" numCol="1" anchor="ctr">
              <a:noAutofit/>
            </a:bodyPr>
            <a:lstStyle/>
            <a:p>
              <a:pPr algn="ctr">
                <a:defRPr sz="2000" b="0">
                  <a:solidFill>
                    <a:srgbClr val="FFFF00"/>
                  </a:solidFill>
                  <a:latin typeface="Comic Sans MS"/>
                  <a:ea typeface="Comic Sans MS"/>
                  <a:cs typeface="Comic Sans MS"/>
                  <a:sym typeface="Comic Sans MS"/>
                </a:defRPr>
              </a:pPr>
              <a:endParaRPr/>
            </a:p>
          </p:txBody>
        </p:sp>
        <p:sp>
          <p:nvSpPr>
            <p:cNvPr id="1918" name="Oval 5"/>
            <p:cNvSpPr/>
            <p:nvPr/>
          </p:nvSpPr>
          <p:spPr>
            <a:xfrm>
              <a:off x="338136" y="438149"/>
              <a:ext cx="211143" cy="211145"/>
            </a:xfrm>
            <a:prstGeom prst="ellipse">
              <a:avLst/>
            </a:prstGeom>
            <a:solidFill>
              <a:srgbClr val="00FF00"/>
            </a:solidFill>
            <a:ln w="38100" cap="flat">
              <a:solidFill>
                <a:schemeClr val="accent1"/>
              </a:solidFill>
              <a:prstDash val="solid"/>
              <a:round/>
            </a:ln>
            <a:effectLst/>
          </p:spPr>
          <p:txBody>
            <a:bodyPr wrap="square" lIns="45718" tIns="45718" rIns="45718" bIns="45718" numCol="1" anchor="ctr">
              <a:noAutofit/>
            </a:bodyPr>
            <a:lstStyle/>
            <a:p>
              <a:pPr algn="ctr">
                <a:defRPr sz="2000" b="0">
                  <a:solidFill>
                    <a:srgbClr val="FFFF00"/>
                  </a:solidFill>
                  <a:latin typeface="Comic Sans MS"/>
                  <a:ea typeface="Comic Sans MS"/>
                  <a:cs typeface="Comic Sans MS"/>
                  <a:sym typeface="Comic Sans MS"/>
                </a:defRPr>
              </a:pPr>
              <a:endParaRPr/>
            </a:p>
          </p:txBody>
        </p:sp>
        <p:sp>
          <p:nvSpPr>
            <p:cNvPr id="1919" name="Oval 6"/>
            <p:cNvSpPr/>
            <p:nvPr/>
          </p:nvSpPr>
          <p:spPr>
            <a:xfrm>
              <a:off x="968373" y="-1"/>
              <a:ext cx="211143" cy="211147"/>
            </a:xfrm>
            <a:prstGeom prst="ellipse">
              <a:avLst/>
            </a:prstGeom>
            <a:solidFill>
              <a:srgbClr val="00FF00"/>
            </a:solidFill>
            <a:ln w="38100" cap="flat">
              <a:solidFill>
                <a:schemeClr val="accent1"/>
              </a:solidFill>
              <a:prstDash val="solid"/>
              <a:round/>
            </a:ln>
            <a:effectLst/>
          </p:spPr>
          <p:txBody>
            <a:bodyPr wrap="square" lIns="45718" tIns="45718" rIns="45718" bIns="45718" numCol="1" anchor="ctr">
              <a:noAutofit/>
            </a:bodyPr>
            <a:lstStyle/>
            <a:p>
              <a:pPr algn="ctr">
                <a:defRPr sz="2000" b="0">
                  <a:solidFill>
                    <a:srgbClr val="FFFF00"/>
                  </a:solidFill>
                  <a:latin typeface="Comic Sans MS"/>
                  <a:ea typeface="Comic Sans MS"/>
                  <a:cs typeface="Comic Sans MS"/>
                  <a:sym typeface="Comic Sans MS"/>
                </a:defRPr>
              </a:pPr>
              <a:endParaRPr/>
            </a:p>
          </p:txBody>
        </p:sp>
      </p:grpSp>
      <p:sp>
        <p:nvSpPr>
          <p:cNvPr id="1921" name="Oval 7"/>
          <p:cNvSpPr/>
          <p:nvPr/>
        </p:nvSpPr>
        <p:spPr>
          <a:xfrm rot="240000">
            <a:off x="4368798" y="1903410"/>
            <a:ext cx="1206503" cy="2447930"/>
          </a:xfrm>
          <a:prstGeom prst="ellipse">
            <a:avLst/>
          </a:prstGeom>
          <a:ln w="50800">
            <a:solidFill>
              <a:srgbClr val="00FF00"/>
            </a:solidFill>
          </a:ln>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sp>
        <p:nvSpPr>
          <p:cNvPr id="1922" name="Line 8"/>
          <p:cNvSpPr/>
          <p:nvPr/>
        </p:nvSpPr>
        <p:spPr>
          <a:xfrm flipV="1">
            <a:off x="5494337" y="1973260"/>
            <a:ext cx="457203" cy="320678"/>
          </a:xfrm>
          <a:prstGeom prst="line">
            <a:avLst/>
          </a:prstGeom>
          <a:ln w="50800">
            <a:solidFill>
              <a:srgbClr val="00FF00"/>
            </a:solidFill>
            <a:tailEnd type="triangle"/>
          </a:ln>
        </p:spPr>
        <p:txBody>
          <a:bodyPr lIns="45718" tIns="45718" rIns="45718" bIns="45718"/>
          <a:lstStyle/>
          <a:p>
            <a:endParaRPr/>
          </a:p>
        </p:txBody>
      </p:sp>
      <p:sp>
        <p:nvSpPr>
          <p:cNvPr id="1923" name="Line 9"/>
          <p:cNvSpPr/>
          <p:nvPr/>
        </p:nvSpPr>
        <p:spPr>
          <a:xfrm flipV="1">
            <a:off x="5029200" y="1122362"/>
            <a:ext cx="6352" cy="757240"/>
          </a:xfrm>
          <a:prstGeom prst="line">
            <a:avLst/>
          </a:prstGeom>
          <a:ln w="50800">
            <a:solidFill>
              <a:srgbClr val="00FF00"/>
            </a:solidFill>
            <a:tailEnd type="triangle"/>
          </a:ln>
        </p:spPr>
        <p:txBody>
          <a:bodyPr lIns="45718" tIns="45718" rIns="45718" bIns="45718"/>
          <a:lstStyle/>
          <a:p>
            <a:endParaRPr/>
          </a:p>
        </p:txBody>
      </p:sp>
      <p:sp>
        <p:nvSpPr>
          <p:cNvPr id="1924" name="Line 10"/>
          <p:cNvSpPr/>
          <p:nvPr/>
        </p:nvSpPr>
        <p:spPr>
          <a:xfrm flipV="1">
            <a:off x="5319712" y="1376362"/>
            <a:ext cx="368303" cy="598490"/>
          </a:xfrm>
          <a:prstGeom prst="line">
            <a:avLst/>
          </a:prstGeom>
          <a:ln w="50800">
            <a:solidFill>
              <a:srgbClr val="00FF00"/>
            </a:solidFill>
            <a:tailEnd type="triangle"/>
          </a:ln>
        </p:spPr>
        <p:txBody>
          <a:bodyPr lIns="45718" tIns="45718" rIns="45718" bIns="45718"/>
          <a:lstStyle/>
          <a:p>
            <a:endParaRPr/>
          </a:p>
        </p:txBody>
      </p:sp>
      <p:sp>
        <p:nvSpPr>
          <p:cNvPr id="1925" name="Line 11"/>
          <p:cNvSpPr/>
          <p:nvPr/>
        </p:nvSpPr>
        <p:spPr>
          <a:xfrm flipH="1" flipV="1">
            <a:off x="4576762" y="1484311"/>
            <a:ext cx="211140" cy="534990"/>
          </a:xfrm>
          <a:prstGeom prst="line">
            <a:avLst/>
          </a:prstGeom>
          <a:ln w="50800">
            <a:solidFill>
              <a:srgbClr val="00FF00"/>
            </a:solidFill>
            <a:tailEnd type="triangle"/>
          </a:ln>
        </p:spPr>
        <p:txBody>
          <a:bodyPr lIns="45718" tIns="45718" rIns="45718" bIns="45718"/>
          <a:lstStyle/>
          <a:p>
            <a:endParaRPr/>
          </a:p>
        </p:txBody>
      </p:sp>
      <p:sp>
        <p:nvSpPr>
          <p:cNvPr id="1926" name="Line 12"/>
          <p:cNvSpPr/>
          <p:nvPr/>
        </p:nvSpPr>
        <p:spPr>
          <a:xfrm flipH="1" flipV="1">
            <a:off x="4317998" y="1897060"/>
            <a:ext cx="334966" cy="306390"/>
          </a:xfrm>
          <a:prstGeom prst="line">
            <a:avLst/>
          </a:prstGeom>
          <a:ln w="50800">
            <a:solidFill>
              <a:srgbClr val="00FF00"/>
            </a:solidFill>
            <a:tailEnd type="triangle"/>
          </a:ln>
        </p:spPr>
        <p:txBody>
          <a:bodyPr lIns="45718" tIns="45718" rIns="45718" bIns="45718"/>
          <a:lstStyle/>
          <a:p>
            <a:endParaRPr/>
          </a:p>
        </p:txBody>
      </p:sp>
      <p:sp>
        <p:nvSpPr>
          <p:cNvPr id="1927" name="Line 13"/>
          <p:cNvSpPr/>
          <p:nvPr/>
        </p:nvSpPr>
        <p:spPr>
          <a:xfrm>
            <a:off x="4818062" y="2062160"/>
            <a:ext cx="12703" cy="2235204"/>
          </a:xfrm>
          <a:prstGeom prst="line">
            <a:avLst/>
          </a:prstGeom>
          <a:ln w="50800">
            <a:solidFill>
              <a:srgbClr val="00FF00"/>
            </a:solidFill>
            <a:tailEnd type="triangle"/>
          </a:ln>
        </p:spPr>
        <p:txBody>
          <a:bodyPr lIns="45718" tIns="45718" rIns="45718" bIns="45718"/>
          <a:lstStyle/>
          <a:p>
            <a:endParaRPr/>
          </a:p>
        </p:txBody>
      </p:sp>
      <p:sp>
        <p:nvSpPr>
          <p:cNvPr id="1928" name="Line 14"/>
          <p:cNvSpPr/>
          <p:nvPr/>
        </p:nvSpPr>
        <p:spPr>
          <a:xfrm flipH="1">
            <a:off x="4957762" y="1941510"/>
            <a:ext cx="63503" cy="2332040"/>
          </a:xfrm>
          <a:prstGeom prst="line">
            <a:avLst/>
          </a:prstGeom>
          <a:ln w="50800">
            <a:solidFill>
              <a:srgbClr val="00FF00"/>
            </a:solidFill>
            <a:tailEnd type="triangle"/>
          </a:ln>
        </p:spPr>
        <p:txBody>
          <a:bodyPr lIns="45718" tIns="45718" rIns="45718" bIns="45718"/>
          <a:lstStyle/>
          <a:p>
            <a:endParaRPr/>
          </a:p>
        </p:txBody>
      </p:sp>
      <p:sp>
        <p:nvSpPr>
          <p:cNvPr id="1929" name="Line 15"/>
          <p:cNvSpPr/>
          <p:nvPr/>
        </p:nvSpPr>
        <p:spPr>
          <a:xfrm flipH="1">
            <a:off x="5072062" y="2005010"/>
            <a:ext cx="146053" cy="2241554"/>
          </a:xfrm>
          <a:prstGeom prst="line">
            <a:avLst/>
          </a:prstGeom>
          <a:ln w="50800">
            <a:solidFill>
              <a:srgbClr val="00FF00"/>
            </a:solidFill>
            <a:tailEnd type="triangle"/>
          </a:ln>
        </p:spPr>
        <p:txBody>
          <a:bodyPr lIns="45718" tIns="45718" rIns="45718" bIns="45718"/>
          <a:lstStyle/>
          <a:p>
            <a:endParaRPr/>
          </a:p>
        </p:txBody>
      </p:sp>
      <p:sp>
        <p:nvSpPr>
          <p:cNvPr id="1930" name="Text Box 16"/>
          <p:cNvSpPr txBox="1"/>
          <p:nvPr/>
        </p:nvSpPr>
        <p:spPr>
          <a:xfrm>
            <a:off x="657225" y="2449510"/>
            <a:ext cx="1968500" cy="370211"/>
          </a:xfrm>
          <a:prstGeom prst="rect">
            <a:avLst/>
          </a:prstGeom>
          <a:ln w="12700">
            <a:miter lim="400000"/>
          </a:ln>
          <a:effectLst>
            <a:outerShdw blurRad="63500" dist="53881"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4450" tIns="44450" rIns="44450" bIns="44450">
            <a:spAutoFit/>
          </a:bodyPr>
          <a:lstStyle>
            <a:lvl1pPr algn="r" rtl="1">
              <a:lnSpc>
                <a:spcPct val="55000"/>
              </a:lnSpc>
              <a:spcBef>
                <a:spcPts val="1200"/>
              </a:spcBef>
              <a:defRPr sz="2000">
                <a:solidFill>
                  <a:srgbClr val="FFFF00"/>
                </a:solidFill>
                <a:latin typeface="Times New Roman"/>
                <a:ea typeface="Times New Roman"/>
                <a:cs typeface="Times New Roman"/>
                <a:sym typeface="Times New Roman"/>
              </a:defRPr>
            </a:lvl1pPr>
          </a:lstStyle>
          <a:p>
            <a:r>
              <a:t>٢. العبور السامري</a:t>
            </a:r>
          </a:p>
        </p:txBody>
      </p:sp>
      <p:sp>
        <p:nvSpPr>
          <p:cNvPr id="1931" name="Text Box 17"/>
          <p:cNvSpPr txBox="1"/>
          <p:nvPr/>
        </p:nvSpPr>
        <p:spPr>
          <a:xfrm>
            <a:off x="92075" y="822324"/>
            <a:ext cx="2517775" cy="688122"/>
          </a:xfrm>
          <a:prstGeom prst="rect">
            <a:avLst/>
          </a:prstGeom>
          <a:ln w="12700">
            <a:miter lim="400000"/>
          </a:ln>
          <a:effectLst>
            <a:outerShdw blurRad="63500" dist="53881"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4450" tIns="44450" rIns="44450" bIns="44450">
            <a:spAutoFit/>
          </a:bodyPr>
          <a:lstStyle/>
          <a:p>
            <a:pPr algn="r" rtl="1">
              <a:lnSpc>
                <a:spcPct val="55000"/>
              </a:lnSpc>
              <a:spcBef>
                <a:spcPts val="1200"/>
              </a:spcBef>
              <a:defRPr sz="2000">
                <a:solidFill>
                  <a:srgbClr val="FFFFFF"/>
                </a:solidFill>
                <a:latin typeface="Times New Roman"/>
                <a:ea typeface="Times New Roman"/>
                <a:cs typeface="Times New Roman"/>
                <a:sym typeface="Times New Roman"/>
              </a:defRPr>
            </a:pPr>
            <a:r>
              <a:t>٣.</a:t>
            </a:r>
            <a:r>
              <a:rPr>
                <a:solidFill>
                  <a:srgbClr val="FFFB00"/>
                </a:solidFill>
              </a:rPr>
              <a:t> خدمة الجليل في</a:t>
            </a:r>
            <a:endParaRPr>
              <a:solidFill>
                <a:srgbClr val="00DFCA"/>
              </a:solidFill>
              <a:latin typeface="Comic Sans MS"/>
              <a:ea typeface="Comic Sans MS"/>
              <a:cs typeface="Comic Sans MS"/>
              <a:sym typeface="Comic Sans MS"/>
            </a:endParaRPr>
          </a:p>
          <a:p>
            <a:pPr algn="r" rtl="1">
              <a:lnSpc>
                <a:spcPct val="55000"/>
              </a:lnSpc>
              <a:spcBef>
                <a:spcPts val="1200"/>
              </a:spcBef>
              <a:defRPr sz="2000">
                <a:solidFill>
                  <a:srgbClr val="FFFF00"/>
                </a:solidFill>
                <a:latin typeface="Times New Roman"/>
                <a:ea typeface="Times New Roman"/>
                <a:cs typeface="Times New Roman"/>
                <a:sym typeface="Times New Roman"/>
              </a:defRPr>
            </a:pPr>
            <a:r>
              <a:t>كفرناحوم</a:t>
            </a:r>
          </a:p>
        </p:txBody>
      </p:sp>
      <p:sp>
        <p:nvSpPr>
          <p:cNvPr id="1932" name="Line 18"/>
          <p:cNvSpPr/>
          <p:nvPr/>
        </p:nvSpPr>
        <p:spPr>
          <a:xfrm>
            <a:off x="2684460" y="2862260"/>
            <a:ext cx="1608141" cy="320678"/>
          </a:xfrm>
          <a:prstGeom prst="line">
            <a:avLst/>
          </a:prstGeom>
          <a:ln w="76200">
            <a:solidFill>
              <a:srgbClr val="FAFD00"/>
            </a:solidFill>
            <a:tailEnd type="triangle"/>
          </a:ln>
        </p:spPr>
        <p:txBody>
          <a:bodyPr lIns="45718" tIns="45718" rIns="45718" bIns="45718"/>
          <a:lstStyle/>
          <a:p>
            <a:endParaRPr/>
          </a:p>
        </p:txBody>
      </p:sp>
      <p:grpSp>
        <p:nvGrpSpPr>
          <p:cNvPr id="1936" name="Group"/>
          <p:cNvGrpSpPr/>
          <p:nvPr/>
        </p:nvGrpSpPr>
        <p:grpSpPr>
          <a:xfrm>
            <a:off x="5586412" y="2270122"/>
            <a:ext cx="3360741" cy="1063629"/>
            <a:chOff x="0" y="0"/>
            <a:chExt cx="3360739" cy="1063628"/>
          </a:xfrm>
        </p:grpSpPr>
        <p:sp>
          <p:nvSpPr>
            <p:cNvPr id="1933" name="AutoShape 20"/>
            <p:cNvSpPr/>
            <p:nvPr/>
          </p:nvSpPr>
          <p:spPr>
            <a:xfrm>
              <a:off x="948184" y="159442"/>
              <a:ext cx="2412557"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outerShdw blurRad="63500" dist="53881"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4450" tIns="44450" rIns="44450" bIns="44450" numCol="1" anchor="t">
              <a:spAutoFit/>
            </a:bodyPr>
            <a:lstStyle>
              <a:lvl1pPr rtl="1">
                <a:lnSpc>
                  <a:spcPct val="55000"/>
                </a:lnSpc>
                <a:spcBef>
                  <a:spcPts val="1200"/>
                </a:spcBef>
                <a:defRPr sz="2000">
                  <a:solidFill>
                    <a:srgbClr val="FFFFFF"/>
                  </a:solidFill>
                  <a:latin typeface="Times New Roman"/>
                  <a:ea typeface="Times New Roman"/>
                  <a:cs typeface="Times New Roman"/>
                  <a:sym typeface="Times New Roman"/>
                </a:defRPr>
              </a:lvl1pPr>
            </a:lstStyle>
            <a:p>
              <a:r>
                <a:t>٤. الخدمة في بيرية </a:t>
              </a:r>
            </a:p>
          </p:txBody>
        </p:sp>
        <p:sp>
          <p:nvSpPr>
            <p:cNvPr id="1934" name="Line 21"/>
            <p:cNvSpPr/>
            <p:nvPr/>
          </p:nvSpPr>
          <p:spPr>
            <a:xfrm flipH="1">
              <a:off x="0" y="431671"/>
              <a:ext cx="2412555" cy="631957"/>
            </a:xfrm>
            <a:prstGeom prst="line">
              <a:avLst/>
            </a:prstGeom>
            <a:noFill/>
            <a:ln w="76200" cap="flat">
              <a:solidFill>
                <a:srgbClr val="D83104"/>
              </a:solidFill>
              <a:prstDash val="solid"/>
              <a:round/>
              <a:tailEnd type="triangle" w="med" len="med"/>
            </a:ln>
            <a:effectLst>
              <a:outerShdw blurRad="63500" dist="17960" dir="13500000" rotWithShape="0">
                <a:srgbClr val="1A0004">
                  <a:alpha val="74996"/>
                </a:srgbClr>
              </a:outerShdw>
            </a:effectLst>
          </p:spPr>
          <p:txBody>
            <a:bodyPr wrap="square" lIns="45718" tIns="45718" rIns="45718" bIns="45718" numCol="1" anchor="t">
              <a:noAutofit/>
            </a:bodyPr>
            <a:lstStyle/>
            <a:p>
              <a:endParaRPr/>
            </a:p>
          </p:txBody>
        </p:sp>
        <p:sp>
          <p:nvSpPr>
            <p:cNvPr id="1935" name="Oval 22"/>
            <p:cNvSpPr/>
            <p:nvPr/>
          </p:nvSpPr>
          <p:spPr>
            <a:xfrm>
              <a:off x="2325042" y="-1"/>
              <a:ext cx="549541" cy="550449"/>
            </a:xfrm>
            <a:prstGeom prst="ellipse">
              <a:avLst/>
            </a:prstGeom>
            <a:noFill/>
            <a:ln w="57150" cap="flat">
              <a:solidFill>
                <a:srgbClr val="D83104"/>
              </a:solidFill>
              <a:prstDash val="solid"/>
              <a:round/>
            </a:ln>
            <a:effectLst>
              <a:outerShdw blurRad="63500" dist="53881" dir="2700000"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grpSp>
      <p:sp>
        <p:nvSpPr>
          <p:cNvPr id="1937" name="Line 23"/>
          <p:cNvSpPr/>
          <p:nvPr/>
        </p:nvSpPr>
        <p:spPr>
          <a:xfrm>
            <a:off x="2598735" y="1236662"/>
            <a:ext cx="2581278" cy="590553"/>
          </a:xfrm>
          <a:prstGeom prst="line">
            <a:avLst/>
          </a:prstGeom>
          <a:ln w="76200">
            <a:solidFill>
              <a:srgbClr val="FFD34A"/>
            </a:solidFill>
            <a:tailEnd type="triangle"/>
          </a:ln>
        </p:spPr>
        <p:txBody>
          <a:bodyPr lIns="45718" tIns="45718" rIns="45718" bIns="45718"/>
          <a:lstStyle/>
          <a:p>
            <a:endParaRPr/>
          </a:p>
        </p:txBody>
      </p:sp>
      <p:sp>
        <p:nvSpPr>
          <p:cNvPr id="1938" name="Text Box 24"/>
          <p:cNvSpPr txBox="1"/>
          <p:nvPr/>
        </p:nvSpPr>
        <p:spPr>
          <a:xfrm>
            <a:off x="474662" y="5915023"/>
            <a:ext cx="8318501" cy="663719"/>
          </a:xfrm>
          <a:prstGeom prst="rect">
            <a:avLst/>
          </a:prstGeom>
          <a:ln w="12700">
            <a:miter lim="400000"/>
          </a:ln>
          <a:effectLst>
            <a:outerShdw blurRad="63500" dist="107762"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4450" tIns="44450" rIns="44450" bIns="44450">
            <a:spAutoFit/>
          </a:bodyPr>
          <a:lstStyle>
            <a:lvl1pPr algn="ctr" rtl="1">
              <a:spcBef>
                <a:spcPts val="1900"/>
              </a:spcBef>
              <a:defRPr sz="3200">
                <a:solidFill>
                  <a:srgbClr val="FFFF00"/>
                </a:solidFill>
                <a:effectLst>
                  <a:outerShdw blurRad="12700" dist="25400" dir="2700000" rotWithShape="0">
                    <a:srgbClr val="000000"/>
                  </a:outerShdw>
                </a:effectLst>
                <a:latin typeface="Comic Sans MS"/>
                <a:ea typeface="Comic Sans MS"/>
                <a:cs typeface="Comic Sans MS"/>
                <a:sym typeface="Comic Sans MS"/>
              </a:defRPr>
            </a:lvl1pPr>
          </a:lstStyle>
          <a:p>
            <a:r>
              <a:t>طريق الأشواك لأسفار يسوع ...</a:t>
            </a:r>
          </a:p>
        </p:txBody>
      </p:sp>
      <p:sp>
        <p:nvSpPr>
          <p:cNvPr id="1939" name="Text Box 25"/>
          <p:cNvSpPr txBox="1"/>
          <p:nvPr/>
        </p:nvSpPr>
        <p:spPr>
          <a:xfrm>
            <a:off x="1836735" y="0"/>
            <a:ext cx="5867403" cy="339745"/>
          </a:xfrm>
          <a:prstGeom prst="rect">
            <a:avLst/>
          </a:prstGeom>
          <a:ln w="12700">
            <a:miter lim="400000"/>
          </a:ln>
          <a:effectLst>
            <a:outerShdw blurRad="63500" dist="71842"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rtl="1">
              <a:spcBef>
                <a:spcPts val="800"/>
              </a:spcBef>
              <a:defRPr sz="1400">
                <a:solidFill>
                  <a:srgbClr val="FFFFFF"/>
                </a:solidFill>
                <a:latin typeface="Comic Sans MS"/>
                <a:ea typeface="Comic Sans MS"/>
                <a:cs typeface="Comic Sans MS"/>
                <a:sym typeface="Comic Sans MS"/>
              </a:defRPr>
            </a:lvl1pPr>
          </a:lstStyle>
          <a:p>
            <a:r>
              <a:t>لوقا ١٩:١-٢٦</a:t>
            </a:r>
          </a:p>
        </p:txBody>
      </p:sp>
      <p:sp>
        <p:nvSpPr>
          <p:cNvPr id="1940" name="AutoShape 26"/>
          <p:cNvSpPr/>
          <p:nvPr/>
        </p:nvSpPr>
        <p:spPr>
          <a:xfrm>
            <a:off x="8007350" y="3473450"/>
            <a:ext cx="730250" cy="495300"/>
          </a:xfrm>
          <a:prstGeom prst="roundRect">
            <a:avLst>
              <a:gd name="adj" fmla="val 16667"/>
            </a:avLst>
          </a:prstGeom>
          <a:solidFill>
            <a:srgbClr val="FFFF00"/>
          </a:solidFill>
          <a:ln w="38100">
            <a:solidFill>
              <a:srgbClr val="1A0004"/>
            </a:solidFill>
          </a:ln>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sp>
        <p:nvSpPr>
          <p:cNvPr id="1941" name="Rectangle 27"/>
          <p:cNvSpPr/>
          <p:nvPr/>
        </p:nvSpPr>
        <p:spPr>
          <a:xfrm>
            <a:off x="8005760" y="3684587"/>
            <a:ext cx="952503" cy="984253"/>
          </a:xfrm>
          <a:prstGeom prst="rect">
            <a:avLst/>
          </a:prstGeom>
          <a:solidFill>
            <a:srgbClr val="FFFF00"/>
          </a:solidFill>
          <a:ln w="38100">
            <a:solidFill>
              <a:srgbClr val="000000"/>
            </a:solidFill>
            <a:miter/>
          </a:ln>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sp>
        <p:nvSpPr>
          <p:cNvPr id="1942" name="Line 28"/>
          <p:cNvSpPr/>
          <p:nvPr/>
        </p:nvSpPr>
        <p:spPr>
          <a:xfrm>
            <a:off x="8037510" y="4062412"/>
            <a:ext cx="863603" cy="3"/>
          </a:xfrm>
          <a:prstGeom prst="line">
            <a:avLst/>
          </a:prstGeom>
          <a:ln w="12700">
            <a:solidFill>
              <a:srgbClr val="000000"/>
            </a:solidFill>
          </a:ln>
        </p:spPr>
        <p:txBody>
          <a:bodyPr lIns="45718" tIns="45718" rIns="45718" bIns="45718"/>
          <a:lstStyle/>
          <a:p>
            <a:endParaRPr/>
          </a:p>
        </p:txBody>
      </p:sp>
      <p:sp>
        <p:nvSpPr>
          <p:cNvPr id="1943" name="Line 29"/>
          <p:cNvSpPr/>
          <p:nvPr/>
        </p:nvSpPr>
        <p:spPr>
          <a:xfrm>
            <a:off x="8043860" y="4202112"/>
            <a:ext cx="863603" cy="3"/>
          </a:xfrm>
          <a:prstGeom prst="line">
            <a:avLst/>
          </a:prstGeom>
          <a:ln w="12700">
            <a:solidFill>
              <a:srgbClr val="000000"/>
            </a:solidFill>
          </a:ln>
        </p:spPr>
        <p:txBody>
          <a:bodyPr lIns="45718" tIns="45718" rIns="45718" bIns="45718"/>
          <a:lstStyle/>
          <a:p>
            <a:endParaRPr/>
          </a:p>
        </p:txBody>
      </p:sp>
      <p:sp>
        <p:nvSpPr>
          <p:cNvPr id="1944" name="Line 30"/>
          <p:cNvSpPr/>
          <p:nvPr/>
        </p:nvSpPr>
        <p:spPr>
          <a:xfrm>
            <a:off x="8056560" y="4341812"/>
            <a:ext cx="863603" cy="3"/>
          </a:xfrm>
          <a:prstGeom prst="line">
            <a:avLst/>
          </a:prstGeom>
          <a:ln w="12700">
            <a:solidFill>
              <a:srgbClr val="000000"/>
            </a:solidFill>
          </a:ln>
        </p:spPr>
        <p:txBody>
          <a:bodyPr lIns="45718" tIns="45718" rIns="45718" bIns="45718"/>
          <a:lstStyle/>
          <a:p>
            <a:endParaRPr/>
          </a:p>
        </p:txBody>
      </p:sp>
      <p:sp>
        <p:nvSpPr>
          <p:cNvPr id="1945" name="Line 31"/>
          <p:cNvSpPr/>
          <p:nvPr/>
        </p:nvSpPr>
        <p:spPr>
          <a:xfrm>
            <a:off x="8056560" y="4494212"/>
            <a:ext cx="863603" cy="3"/>
          </a:xfrm>
          <a:prstGeom prst="line">
            <a:avLst/>
          </a:prstGeom>
          <a:ln w="12700">
            <a:solidFill>
              <a:srgbClr val="000000"/>
            </a:solidFill>
          </a:ln>
        </p:spPr>
        <p:txBody>
          <a:bodyPr lIns="45718" tIns="45718" rIns="45718" bIns="45718"/>
          <a:lstStyle/>
          <a:p>
            <a:endParaRPr/>
          </a:p>
        </p:txBody>
      </p:sp>
      <p:sp>
        <p:nvSpPr>
          <p:cNvPr id="1946" name="Line 32"/>
          <p:cNvSpPr/>
          <p:nvPr/>
        </p:nvSpPr>
        <p:spPr>
          <a:xfrm>
            <a:off x="8043860" y="4633912"/>
            <a:ext cx="876303" cy="3"/>
          </a:xfrm>
          <a:prstGeom prst="line">
            <a:avLst/>
          </a:prstGeom>
          <a:ln w="12700">
            <a:solidFill>
              <a:srgbClr val="000000"/>
            </a:solidFill>
          </a:ln>
        </p:spPr>
        <p:txBody>
          <a:bodyPr lIns="45718" tIns="45718" rIns="45718" bIns="45718"/>
          <a:lstStyle/>
          <a:p>
            <a:endParaRPr/>
          </a:p>
        </p:txBody>
      </p:sp>
      <p:sp>
        <p:nvSpPr>
          <p:cNvPr id="1947" name="Text Box 33"/>
          <p:cNvSpPr txBox="1"/>
          <p:nvPr/>
        </p:nvSpPr>
        <p:spPr>
          <a:xfrm>
            <a:off x="8080374" y="3428998"/>
            <a:ext cx="425005" cy="27292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a:spAutoFit/>
          </a:bodyPr>
          <a:lstStyle>
            <a:lvl1pPr rtl="1">
              <a:defRPr sz="1200">
                <a:solidFill>
                  <a:srgbClr val="000000"/>
                </a:solidFill>
                <a:latin typeface="Times New Roman"/>
                <a:ea typeface="Times New Roman"/>
                <a:cs typeface="Times New Roman"/>
                <a:sym typeface="Times New Roman"/>
              </a:defRPr>
            </a:lvl1pPr>
          </a:lstStyle>
          <a:p>
            <a:r>
              <a:t>يسوع </a:t>
            </a:r>
          </a:p>
        </p:txBody>
      </p:sp>
      <p:sp>
        <p:nvSpPr>
          <p:cNvPr id="1948" name="Rectangle 34"/>
          <p:cNvSpPr/>
          <p:nvPr/>
        </p:nvSpPr>
        <p:spPr>
          <a:xfrm>
            <a:off x="8253410" y="3929062"/>
            <a:ext cx="609603" cy="114303"/>
          </a:xfrm>
          <a:prstGeom prst="rect">
            <a:avLst/>
          </a:prstGeom>
          <a:solidFill>
            <a:srgbClr val="FFFF00"/>
          </a:solidFill>
          <a:ln w="12700">
            <a:miter lim="400000"/>
          </a:ln>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sp>
        <p:nvSpPr>
          <p:cNvPr id="1949" name="Line 35"/>
          <p:cNvSpPr/>
          <p:nvPr/>
        </p:nvSpPr>
        <p:spPr>
          <a:xfrm>
            <a:off x="8037510" y="3795712"/>
            <a:ext cx="863603" cy="3"/>
          </a:xfrm>
          <a:prstGeom prst="line">
            <a:avLst/>
          </a:prstGeom>
          <a:ln w="12700">
            <a:solidFill>
              <a:srgbClr val="000000"/>
            </a:solidFill>
          </a:ln>
        </p:spPr>
        <p:txBody>
          <a:bodyPr lIns="45718" tIns="45718" rIns="45718" bIns="45718"/>
          <a:lstStyle/>
          <a:p>
            <a:endParaRPr/>
          </a:p>
        </p:txBody>
      </p:sp>
      <p:sp>
        <p:nvSpPr>
          <p:cNvPr id="1950" name="Line 36"/>
          <p:cNvSpPr/>
          <p:nvPr/>
        </p:nvSpPr>
        <p:spPr>
          <a:xfrm>
            <a:off x="8037510" y="3929062"/>
            <a:ext cx="863603" cy="3"/>
          </a:xfrm>
          <a:prstGeom prst="line">
            <a:avLst/>
          </a:prstGeom>
          <a:ln w="12700">
            <a:solidFill>
              <a:srgbClr val="000000"/>
            </a:solidFill>
          </a:ln>
        </p:spPr>
        <p:txBody>
          <a:bodyPr lIns="45718" tIns="45718" rIns="45718" bIns="45718"/>
          <a:lstStyle/>
          <a:p>
            <a:endParaRPr/>
          </a:p>
        </p:txBody>
      </p:sp>
      <p:sp>
        <p:nvSpPr>
          <p:cNvPr id="1951" name="Rectangle 37"/>
          <p:cNvSpPr/>
          <p:nvPr/>
        </p:nvSpPr>
        <p:spPr>
          <a:xfrm>
            <a:off x="8026400" y="3648075"/>
            <a:ext cx="504825" cy="95250"/>
          </a:xfrm>
          <a:prstGeom prst="rect">
            <a:avLst/>
          </a:prstGeom>
          <a:solidFill>
            <a:srgbClr val="FFFF00"/>
          </a:solidFill>
          <a:ln w="12700">
            <a:miter lim="400000"/>
          </a:ln>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sp>
        <p:nvSpPr>
          <p:cNvPr id="1952" name="Rectangle 38"/>
          <p:cNvSpPr/>
          <p:nvPr/>
        </p:nvSpPr>
        <p:spPr>
          <a:xfrm>
            <a:off x="8213725" y="3635375"/>
            <a:ext cx="504825" cy="95250"/>
          </a:xfrm>
          <a:prstGeom prst="rect">
            <a:avLst/>
          </a:prstGeom>
          <a:solidFill>
            <a:srgbClr val="FFFF00"/>
          </a:solidFill>
          <a:ln w="12700">
            <a:miter lim="400000"/>
          </a:ln>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sp>
        <p:nvSpPr>
          <p:cNvPr id="1953" name="Text Box 39"/>
          <p:cNvSpPr txBox="1"/>
          <p:nvPr/>
        </p:nvSpPr>
        <p:spPr>
          <a:xfrm>
            <a:off x="8274049" y="3614737"/>
            <a:ext cx="383479" cy="2541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a:spAutoFit/>
          </a:bodyPr>
          <a:lstStyle>
            <a:lvl1pPr rtl="1">
              <a:defRPr sz="1000" i="1">
                <a:solidFill>
                  <a:srgbClr val="000000"/>
                </a:solidFill>
                <a:effectLst>
                  <a:outerShdw blurRad="12700" dist="25400" dir="2700000" rotWithShape="0">
                    <a:srgbClr val="FFFFFF"/>
                  </a:outerShdw>
                </a:effectLst>
              </a:defRPr>
            </a:lvl1pPr>
          </a:lstStyle>
          <a:p>
            <a:r>
              <a:t>حياة </a:t>
            </a:r>
          </a:p>
        </p:txBody>
      </p:sp>
      <p:sp>
        <p:nvSpPr>
          <p:cNvPr id="1954" name="Text Box 40"/>
          <p:cNvSpPr txBox="1"/>
          <p:nvPr/>
        </p:nvSpPr>
        <p:spPr>
          <a:xfrm>
            <a:off x="8757115" y="63817"/>
            <a:ext cx="180039" cy="4470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lvl1pPr algn="ctr">
              <a:spcBef>
                <a:spcPts val="1200"/>
              </a:spcBef>
              <a:defRPr sz="2000" b="0">
                <a:solidFill>
                  <a:srgbClr val="FFA27C"/>
                </a:solidFill>
                <a:latin typeface="Comic Sans MS"/>
                <a:ea typeface="Comic Sans MS"/>
                <a:cs typeface="Comic Sans MS"/>
                <a:sym typeface="Comic Sans MS"/>
              </a:defRPr>
            </a:lvl1pPr>
          </a:lstStyle>
          <a:p>
            <a:r>
              <a:t> </a:t>
            </a:r>
          </a:p>
        </p:txBody>
      </p:sp>
      <p:sp>
        <p:nvSpPr>
          <p:cNvPr id="1955" name="Oval 41"/>
          <p:cNvSpPr/>
          <p:nvPr/>
        </p:nvSpPr>
        <p:spPr>
          <a:xfrm>
            <a:off x="6323012" y="2282825"/>
            <a:ext cx="720729" cy="381000"/>
          </a:xfrm>
          <a:prstGeom prst="ellipse">
            <a:avLst/>
          </a:prstGeom>
          <a:ln w="57150">
            <a:solidFill>
              <a:srgbClr val="FFFFFF"/>
            </a:solidFill>
          </a:ln>
          <a:effectLst>
            <a:outerShdw blurRad="63500" dist="71842" dir="2700000" rotWithShape="0">
              <a:srgbClr val="1A0004">
                <a:alpha val="74996"/>
              </a:srgbClr>
            </a:outerShdw>
          </a:effectLst>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sp>
        <p:nvSpPr>
          <p:cNvPr id="1956" name="Text Box 42"/>
          <p:cNvSpPr txBox="1"/>
          <p:nvPr/>
        </p:nvSpPr>
        <p:spPr>
          <a:xfrm>
            <a:off x="322262" y="4022723"/>
            <a:ext cx="2314576" cy="535722"/>
          </a:xfrm>
          <a:prstGeom prst="rect">
            <a:avLst/>
          </a:prstGeom>
          <a:ln w="12700">
            <a:miter lim="400000"/>
          </a:ln>
          <a:effectLst>
            <a:outerShdw blurRad="63500" dist="63500" dir="2212193"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4450" tIns="44450" rIns="44450" bIns="44450">
            <a:spAutoFit/>
          </a:bodyPr>
          <a:lstStyle>
            <a:lvl1pPr algn="r" rtl="1">
              <a:lnSpc>
                <a:spcPct val="55000"/>
              </a:lnSpc>
              <a:spcBef>
                <a:spcPts val="1200"/>
              </a:spcBef>
              <a:defRPr sz="2000">
                <a:solidFill>
                  <a:srgbClr val="FFFF00"/>
                </a:solidFill>
                <a:latin typeface="Times New Roman"/>
                <a:ea typeface="Times New Roman"/>
                <a:cs typeface="Times New Roman"/>
                <a:sym typeface="Times New Roman"/>
              </a:defRPr>
            </a:lvl1pPr>
          </a:lstStyle>
          <a:p>
            <a:r>
              <a:t>١. خدمة الرب الأولى في اروشليم</a:t>
            </a:r>
          </a:p>
        </p:txBody>
      </p:sp>
      <p:sp>
        <p:nvSpPr>
          <p:cNvPr id="1957" name="Oval 43"/>
          <p:cNvSpPr/>
          <p:nvPr/>
        </p:nvSpPr>
        <p:spPr>
          <a:xfrm>
            <a:off x="4343400" y="4114800"/>
            <a:ext cx="609600" cy="609600"/>
          </a:xfrm>
          <a:prstGeom prst="ellipse">
            <a:avLst/>
          </a:prstGeom>
          <a:ln w="57150">
            <a:solidFill>
              <a:srgbClr val="FFFFFF"/>
            </a:solidFill>
          </a:ln>
          <a:effectLst>
            <a:outerShdw blurRad="63500" dist="38098" dir="2700000" rotWithShape="0">
              <a:srgbClr val="1A0004">
                <a:alpha val="74996"/>
              </a:srgbClr>
            </a:outerShdw>
          </a:effectLst>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sp>
        <p:nvSpPr>
          <p:cNvPr id="1958" name="Line 44"/>
          <p:cNvSpPr/>
          <p:nvPr/>
        </p:nvSpPr>
        <p:spPr>
          <a:xfrm flipV="1">
            <a:off x="2563810" y="4376737"/>
            <a:ext cx="2000254" cy="168278"/>
          </a:xfrm>
          <a:prstGeom prst="line">
            <a:avLst/>
          </a:prstGeom>
          <a:ln w="76200">
            <a:solidFill>
              <a:srgbClr val="EEFF4B"/>
            </a:solidFill>
            <a:tailEnd type="triangle"/>
          </a:ln>
        </p:spPr>
        <p:txBody>
          <a:bodyPr lIns="45718" tIns="45718" rIns="45718" bIns="45718"/>
          <a:lstStyle/>
          <a:p>
            <a:endParaRPr/>
          </a:p>
        </p:txBody>
      </p:sp>
      <p:sp>
        <p:nvSpPr>
          <p:cNvPr id="1959" name="Text Box 45"/>
          <p:cNvSpPr txBox="1"/>
          <p:nvPr/>
        </p:nvSpPr>
        <p:spPr>
          <a:xfrm>
            <a:off x="8130177" y="6501129"/>
            <a:ext cx="259166" cy="2692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lvl1pPr algn="ctr">
              <a:defRPr sz="1000">
                <a:solidFill>
                  <a:srgbClr val="FFFFFF"/>
                </a:solidFill>
                <a:effectLst>
                  <a:outerShdw blurRad="12700" dist="25400" dir="2700000" rotWithShape="0">
                    <a:srgbClr val="000000"/>
                  </a:outerShdw>
                </a:effectLst>
                <a:latin typeface="Comic Sans MS"/>
                <a:ea typeface="Comic Sans MS"/>
                <a:cs typeface="Comic Sans MS"/>
                <a:sym typeface="Comic Sans MS"/>
              </a:defRPr>
            </a:lvl1pPr>
          </a:lstStyle>
          <a:p>
            <a:r>
              <a:t>43</a:t>
            </a: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a14="http://schemas.microsoft.com/office/drawing/2010/main" xmlns:m="http://schemas.openxmlformats.org/officeDocument/2006/math"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1" nodeType="afterEffect">
                                  <p:stCondLst>
                                    <p:cond delay="0"/>
                                  </p:stCondLst>
                                  <p:iterate>
                                    <p:tmAbs val="0"/>
                                  </p:iterate>
                                  <p:childTnLst>
                                    <p:set>
                                      <p:cBhvr>
                                        <p:cTn id="6" fill="hold"/>
                                        <p:tgtEl>
                                          <p:spTgt spid="1936"/>
                                        </p:tgtEl>
                                        <p:attrNameLst>
                                          <p:attrName>style.visibility</p:attrName>
                                        </p:attrNameLst>
                                      </p:cBhvr>
                                      <p:to>
                                        <p:strVal val="visible"/>
                                      </p:to>
                                    </p:set>
                                    <p:animEffect transition="in" filter="wipe(right)">
                                      <p:cBhvr>
                                        <p:cTn id="7" dur="1000"/>
                                        <p:tgtEl>
                                          <p:spTgt spid="1936"/>
                                        </p:tgtEl>
                                      </p:cBhvr>
                                    </p:animEffect>
                                  </p:childTnLst>
                                </p:cTn>
                              </p:par>
                            </p:childTnLst>
                          </p:cTn>
                        </p:par>
                        <p:par>
                          <p:cTn id="8" fill="hold">
                            <p:stCondLst>
                              <p:cond delay="1000"/>
                            </p:stCondLst>
                            <p:childTnLst>
                              <p:par>
                                <p:cTn id="9" presetID="23" presetClass="entr" presetSubtype="16" fill="hold" grpId="2" nodeType="afterEffect">
                                  <p:stCondLst>
                                    <p:cond delay="0"/>
                                  </p:stCondLst>
                                  <p:iterate>
                                    <p:tmAbs val="0"/>
                                  </p:iterate>
                                  <p:childTnLst>
                                    <p:set>
                                      <p:cBhvr>
                                        <p:cTn id="10" fill="hold"/>
                                        <p:tgtEl>
                                          <p:spTgt spid="1955"/>
                                        </p:tgtEl>
                                        <p:attrNameLst>
                                          <p:attrName>style.visibility</p:attrName>
                                        </p:attrNameLst>
                                      </p:cBhvr>
                                      <p:to>
                                        <p:strVal val="visible"/>
                                      </p:to>
                                    </p:set>
                                    <p:anim calcmode="lin" valueType="num">
                                      <p:cBhvr>
                                        <p:cTn id="11" dur="1000" fill="hold"/>
                                        <p:tgtEl>
                                          <p:spTgt spid="1955"/>
                                        </p:tgtEl>
                                        <p:attrNameLst>
                                          <p:attrName>ppt_w</p:attrName>
                                        </p:attrNameLst>
                                      </p:cBhvr>
                                      <p:tavLst>
                                        <p:tav tm="0">
                                          <p:val>
                                            <p:fltVal val="0"/>
                                          </p:val>
                                        </p:tav>
                                        <p:tav tm="100000">
                                          <p:val>
                                            <p:strVal val="#ppt_w"/>
                                          </p:val>
                                        </p:tav>
                                      </p:tavLst>
                                    </p:anim>
                                    <p:anim calcmode="lin" valueType="num">
                                      <p:cBhvr>
                                        <p:cTn id="12" dur="1000" fill="hold"/>
                                        <p:tgtEl>
                                          <p:spTgt spid="195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36" grpId="1" animBg="1" advAuto="0"/>
      <p:bldP spid="1955" grpId="2" animBg="1" advAuto="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3" name="Text Box 1"/>
          <p:cNvSpPr txBox="1"/>
          <p:nvPr/>
        </p:nvSpPr>
        <p:spPr>
          <a:xfrm>
            <a:off x="1849435" y="0"/>
            <a:ext cx="5867403" cy="339745"/>
          </a:xfrm>
          <a:prstGeom prst="rect">
            <a:avLst/>
          </a:prstGeom>
          <a:ln w="12700">
            <a:miter lim="400000"/>
          </a:ln>
          <a:effectLst>
            <a:outerShdw blurRad="63500" dist="71842"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rtl="1">
              <a:spcBef>
                <a:spcPts val="800"/>
              </a:spcBef>
              <a:defRPr sz="1400">
                <a:solidFill>
                  <a:srgbClr val="FFFFFF"/>
                </a:solidFill>
                <a:latin typeface="Comic Sans MS"/>
                <a:ea typeface="Comic Sans MS"/>
                <a:cs typeface="Comic Sans MS"/>
                <a:sym typeface="Comic Sans MS"/>
              </a:defRPr>
            </a:lvl1pPr>
          </a:lstStyle>
          <a:p>
            <a:r>
              <a:t>لوقا ١٩:٢-١٠</a:t>
            </a:r>
          </a:p>
        </p:txBody>
      </p:sp>
      <p:sp>
        <p:nvSpPr>
          <p:cNvPr id="1964" name="Text Box 2"/>
          <p:cNvSpPr txBox="1"/>
          <p:nvPr/>
        </p:nvSpPr>
        <p:spPr>
          <a:xfrm>
            <a:off x="8130177" y="6501129"/>
            <a:ext cx="259166" cy="2692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lvl1pPr algn="ctr">
              <a:defRPr sz="1000">
                <a:solidFill>
                  <a:srgbClr val="FFFFFF"/>
                </a:solidFill>
                <a:effectLst>
                  <a:outerShdw blurRad="12700" dist="25400" dir="2700000" rotWithShape="0">
                    <a:srgbClr val="000000"/>
                  </a:outerShdw>
                </a:effectLst>
                <a:latin typeface="Comic Sans MS"/>
                <a:ea typeface="Comic Sans MS"/>
                <a:cs typeface="Comic Sans MS"/>
                <a:sym typeface="Comic Sans MS"/>
              </a:defRPr>
            </a:lvl1pPr>
          </a:lstStyle>
          <a:p>
            <a:r>
              <a:t>44</a:t>
            </a:r>
          </a:p>
        </p:txBody>
      </p:sp>
      <p:sp>
        <p:nvSpPr>
          <p:cNvPr id="1965" name="Text Box 3"/>
          <p:cNvSpPr txBox="1"/>
          <p:nvPr/>
        </p:nvSpPr>
        <p:spPr>
          <a:xfrm>
            <a:off x="7032828" y="6288516"/>
            <a:ext cx="1552161" cy="26425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lvl1pPr algn="ctr">
              <a:spcBef>
                <a:spcPts val="700"/>
              </a:spcBef>
              <a:defRPr sz="1200">
                <a:solidFill>
                  <a:srgbClr val="FFFFFF"/>
                </a:solidFill>
                <a:latin typeface="Arial"/>
                <a:ea typeface="Arial"/>
                <a:cs typeface="Arial"/>
                <a:sym typeface="Arial"/>
              </a:defRPr>
            </a:lvl1pPr>
          </a:lstStyle>
          <a:p>
            <a:r>
              <a:t>Handbook pg. 39-41</a:t>
            </a:r>
          </a:p>
        </p:txBody>
      </p:sp>
      <p:sp>
        <p:nvSpPr>
          <p:cNvPr id="1966" name="Text Box 4"/>
          <p:cNvSpPr txBox="1"/>
          <p:nvPr/>
        </p:nvSpPr>
        <p:spPr>
          <a:xfrm>
            <a:off x="8596530" y="6426517"/>
            <a:ext cx="228160" cy="3835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lvl1pPr algn="ctr">
              <a:spcBef>
                <a:spcPts val="900"/>
              </a:spcBef>
              <a:defRPr sz="1600">
                <a:solidFill>
                  <a:srgbClr val="FFFFFF"/>
                </a:solidFill>
                <a:latin typeface="Comic Sans MS"/>
                <a:ea typeface="Comic Sans MS"/>
                <a:cs typeface="Comic Sans MS"/>
                <a:sym typeface="Comic Sans MS"/>
              </a:defRPr>
            </a:lvl1pPr>
          </a:lstStyle>
          <a:p>
            <a:r>
              <a:t>1</a:t>
            </a:r>
          </a:p>
        </p:txBody>
      </p:sp>
      <p:sp>
        <p:nvSpPr>
          <p:cNvPr id="1967" name="Rectangle 5"/>
          <p:cNvSpPr/>
          <p:nvPr/>
        </p:nvSpPr>
        <p:spPr>
          <a:xfrm>
            <a:off x="630237" y="596900"/>
            <a:ext cx="7870826" cy="5651500"/>
          </a:xfrm>
          <a:prstGeom prst="rect">
            <a:avLst/>
          </a:prstGeom>
          <a:ln w="155575">
            <a:solidFill>
              <a:schemeClr val="accent2"/>
            </a:solidFill>
            <a:miter/>
          </a:ln>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pic>
        <p:nvPicPr>
          <p:cNvPr id="1968" name="Picture 6" descr="Picture 6"/>
          <p:cNvPicPr>
            <a:picLocks noChangeAspect="1"/>
          </p:cNvPicPr>
          <p:nvPr/>
        </p:nvPicPr>
        <p:blipFill>
          <a:blip r:embed="rId3"/>
          <a:stretch>
            <a:fillRect/>
          </a:stretch>
        </p:blipFill>
        <p:spPr>
          <a:xfrm>
            <a:off x="698500" y="652462"/>
            <a:ext cx="7700965" cy="5527677"/>
          </a:xfrm>
          <a:prstGeom prst="rect">
            <a:avLst/>
          </a:prstGeom>
          <a:ln w="12700">
            <a:miter lim="400000"/>
          </a:ln>
        </p:spPr>
      </p:pic>
      <p:pic>
        <p:nvPicPr>
          <p:cNvPr id="1969" name="Picture 7" descr="Picture 7"/>
          <p:cNvPicPr>
            <a:picLocks noChangeAspect="1"/>
          </p:cNvPicPr>
          <p:nvPr/>
        </p:nvPicPr>
        <p:blipFill>
          <a:blip r:embed="rId4"/>
          <a:stretch>
            <a:fillRect/>
          </a:stretch>
        </p:blipFill>
        <p:spPr>
          <a:xfrm>
            <a:off x="3903662" y="903287"/>
            <a:ext cx="4371978" cy="3219451"/>
          </a:xfrm>
          <a:prstGeom prst="rect">
            <a:avLst/>
          </a:prstGeom>
          <a:ln w="76200">
            <a:solidFill>
              <a:srgbClr val="00FF00"/>
            </a:solidFill>
            <a:miter/>
          </a:ln>
        </p:spPr>
      </p:pic>
      <p:sp>
        <p:nvSpPr>
          <p:cNvPr id="1970" name="Text Box 9"/>
          <p:cNvSpPr txBox="1"/>
          <p:nvPr/>
        </p:nvSpPr>
        <p:spPr>
          <a:xfrm>
            <a:off x="1243010" y="5495925"/>
            <a:ext cx="6300792" cy="522550"/>
          </a:xfrm>
          <a:prstGeom prst="rect">
            <a:avLst/>
          </a:prstGeom>
          <a:ln w="12700">
            <a:miter lim="400000"/>
          </a:ln>
          <a:effectLst>
            <a:outerShdw blurRad="63500" dist="53881"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rtl="1">
              <a:spcBef>
                <a:spcPts val="1400"/>
              </a:spcBef>
              <a:defRPr sz="2400">
                <a:solidFill>
                  <a:srgbClr val="FFFFFF"/>
                </a:solidFill>
                <a:latin typeface="Comic Sans MS"/>
                <a:ea typeface="Comic Sans MS"/>
                <a:cs typeface="Comic Sans MS"/>
                <a:sym typeface="Comic Sans MS"/>
              </a:defRPr>
            </a:lvl1pPr>
          </a:lstStyle>
          <a:p>
            <a:r>
              <a:t>زكا على شجرة الجميز</a:t>
            </a:r>
          </a:p>
        </p:txBody>
      </p:sp>
      <p:grpSp>
        <p:nvGrpSpPr>
          <p:cNvPr id="1985" name="Group"/>
          <p:cNvGrpSpPr/>
          <p:nvPr/>
        </p:nvGrpSpPr>
        <p:grpSpPr>
          <a:xfrm>
            <a:off x="8005760" y="3427409"/>
            <a:ext cx="952504" cy="1241429"/>
            <a:chOff x="0" y="-1"/>
            <a:chExt cx="952503" cy="1241427"/>
          </a:xfrm>
        </p:grpSpPr>
        <p:sp>
          <p:nvSpPr>
            <p:cNvPr id="1971" name="AutoShape 11"/>
            <p:cNvSpPr/>
            <p:nvPr/>
          </p:nvSpPr>
          <p:spPr>
            <a:xfrm>
              <a:off x="1583" y="44449"/>
              <a:ext cx="730260" cy="495305"/>
            </a:xfrm>
            <a:prstGeom prst="roundRect">
              <a:avLst>
                <a:gd name="adj" fmla="val 16667"/>
              </a:avLst>
            </a:prstGeom>
            <a:solidFill>
              <a:srgbClr val="FFFF00"/>
            </a:solidFill>
            <a:ln w="38100" cap="flat">
              <a:solidFill>
                <a:srgbClr val="1A0004"/>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1972" name="Rectangle 12"/>
            <p:cNvSpPr/>
            <p:nvPr/>
          </p:nvSpPr>
          <p:spPr>
            <a:xfrm>
              <a:off x="0" y="255587"/>
              <a:ext cx="952504" cy="985840"/>
            </a:xfrm>
            <a:prstGeom prst="rect">
              <a:avLst/>
            </a:prstGeom>
            <a:solidFill>
              <a:srgbClr val="FFFF00"/>
            </a:solidFill>
            <a:ln w="38100" cap="flat">
              <a:solidFill>
                <a:srgbClr val="000000"/>
              </a:solidFill>
              <a:prstDash val="solid"/>
              <a:miter lim="8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1973" name="Line 13"/>
            <p:cNvSpPr/>
            <p:nvPr/>
          </p:nvSpPr>
          <p:spPr>
            <a:xfrm>
              <a:off x="31748" y="633412"/>
              <a:ext cx="863606"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1974" name="Line 14"/>
            <p:cNvSpPr/>
            <p:nvPr/>
          </p:nvSpPr>
          <p:spPr>
            <a:xfrm>
              <a:off x="38098" y="773112"/>
              <a:ext cx="863607"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1975" name="Line 15"/>
            <p:cNvSpPr/>
            <p:nvPr/>
          </p:nvSpPr>
          <p:spPr>
            <a:xfrm>
              <a:off x="50800" y="912812"/>
              <a:ext cx="863605"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1976" name="Line 16"/>
            <p:cNvSpPr/>
            <p:nvPr/>
          </p:nvSpPr>
          <p:spPr>
            <a:xfrm>
              <a:off x="50800" y="1065212"/>
              <a:ext cx="863605"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1977" name="Line 17"/>
            <p:cNvSpPr/>
            <p:nvPr/>
          </p:nvSpPr>
          <p:spPr>
            <a:xfrm>
              <a:off x="38100" y="1204913"/>
              <a:ext cx="876304"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1978" name="Text Box 18"/>
            <p:cNvSpPr txBox="1"/>
            <p:nvPr/>
          </p:nvSpPr>
          <p:spPr>
            <a:xfrm>
              <a:off x="74609" y="-2"/>
              <a:ext cx="425004" cy="27292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rtl="1">
                <a:defRPr sz="1200">
                  <a:solidFill>
                    <a:srgbClr val="000000"/>
                  </a:solidFill>
                  <a:latin typeface="Times New Roman"/>
                  <a:ea typeface="Times New Roman"/>
                  <a:cs typeface="Times New Roman"/>
                  <a:sym typeface="Times New Roman"/>
                </a:defRPr>
              </a:lvl1pPr>
            </a:lstStyle>
            <a:p>
              <a:r>
                <a:t>يسوع </a:t>
              </a:r>
            </a:p>
          </p:txBody>
        </p:sp>
        <p:sp>
          <p:nvSpPr>
            <p:cNvPr id="1979" name="Rectangle 19"/>
            <p:cNvSpPr/>
            <p:nvPr/>
          </p:nvSpPr>
          <p:spPr>
            <a:xfrm>
              <a:off x="247649" y="500061"/>
              <a:ext cx="609606" cy="114305"/>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1980" name="Line 20"/>
            <p:cNvSpPr/>
            <p:nvPr/>
          </p:nvSpPr>
          <p:spPr>
            <a:xfrm>
              <a:off x="31748" y="366711"/>
              <a:ext cx="863606"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1981" name="Line 21"/>
            <p:cNvSpPr/>
            <p:nvPr/>
          </p:nvSpPr>
          <p:spPr>
            <a:xfrm>
              <a:off x="31748" y="500061"/>
              <a:ext cx="863606"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1982" name="Rectangle 22"/>
            <p:cNvSpPr/>
            <p:nvPr/>
          </p:nvSpPr>
          <p:spPr>
            <a:xfrm>
              <a:off x="20636" y="219074"/>
              <a:ext cx="504830" cy="95253"/>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1983" name="Rectangle 23"/>
            <p:cNvSpPr/>
            <p:nvPr/>
          </p:nvSpPr>
          <p:spPr>
            <a:xfrm>
              <a:off x="207961" y="206374"/>
              <a:ext cx="504830" cy="95253"/>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1984" name="Text Box 24"/>
            <p:cNvSpPr txBox="1"/>
            <p:nvPr/>
          </p:nvSpPr>
          <p:spPr>
            <a:xfrm>
              <a:off x="269872" y="185736"/>
              <a:ext cx="383479" cy="25412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rtl="1">
                <a:defRPr sz="1000" i="1">
                  <a:solidFill>
                    <a:srgbClr val="000000"/>
                  </a:solidFill>
                  <a:effectLst>
                    <a:outerShdw blurRad="12700" dist="25400" dir="2700000" rotWithShape="0">
                      <a:srgbClr val="FFFFFF"/>
                    </a:outerShdw>
                  </a:effectLst>
                </a:defRPr>
              </a:lvl1pPr>
            </a:lstStyle>
            <a:p>
              <a:r>
                <a:t>حياة </a:t>
              </a:r>
            </a:p>
          </p:txBody>
        </p:sp>
      </p:grpSp>
      <p:sp>
        <p:nvSpPr>
          <p:cNvPr id="1986" name="Text Box 21"/>
          <p:cNvSpPr txBox="1"/>
          <p:nvPr/>
        </p:nvSpPr>
        <p:spPr>
          <a:xfrm>
            <a:off x="1090610" y="5014912"/>
            <a:ext cx="6300792" cy="522551"/>
          </a:xfrm>
          <a:prstGeom prst="rect">
            <a:avLst/>
          </a:prstGeom>
          <a:ln w="12700">
            <a:miter lim="400000"/>
          </a:ln>
          <a:effectLst>
            <a:outerShdw blurRad="63500" dist="53881"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rtl="1">
              <a:spcBef>
                <a:spcPts val="1400"/>
              </a:spcBef>
              <a:defRPr sz="2400">
                <a:solidFill>
                  <a:srgbClr val="FFFFFF"/>
                </a:solidFill>
                <a:latin typeface="Comic Sans MS"/>
                <a:ea typeface="Comic Sans MS"/>
                <a:cs typeface="Comic Sans MS"/>
                <a:sym typeface="Comic Sans MS"/>
              </a:defRPr>
            </a:lvl1pPr>
          </a:lstStyle>
          <a:p>
            <a:r>
              <a:t>سفر يسوع إلى أرضه:</a:t>
            </a: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a14="http://schemas.microsoft.com/office/drawing/2010/main" xmlns:m="http://schemas.openxmlformats.org/officeDocument/2006/math"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1" nodeType="clickEffect">
                                  <p:stCondLst>
                                    <p:cond delay="0"/>
                                  </p:stCondLst>
                                  <p:iterate>
                                    <p:tmAbs val="0"/>
                                  </p:iterate>
                                  <p:childTnLst>
                                    <p:set>
                                      <p:cBhvr>
                                        <p:cTn id="6" fill="hold"/>
                                        <p:tgtEl>
                                          <p:spTgt spid="1969"/>
                                        </p:tgtEl>
                                        <p:attrNameLst>
                                          <p:attrName>style.visibility</p:attrName>
                                        </p:attrNameLst>
                                      </p:cBhvr>
                                      <p:to>
                                        <p:strVal val="visible"/>
                                      </p:to>
                                    </p:set>
                                    <p:animEffect transition="in" filter="wipe(left)">
                                      <p:cBhvr>
                                        <p:cTn id="7" dur="1000"/>
                                        <p:tgtEl>
                                          <p:spTgt spid="19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69" grpId="1" animBg="1" advAuto="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90" name="Picture 1" descr="Picture 1"/>
          <p:cNvPicPr>
            <a:picLocks noChangeAspect="1"/>
          </p:cNvPicPr>
          <p:nvPr/>
        </p:nvPicPr>
        <p:blipFill>
          <a:blip r:embed="rId3"/>
          <a:stretch>
            <a:fillRect/>
          </a:stretch>
        </p:blipFill>
        <p:spPr>
          <a:xfrm>
            <a:off x="2711450" y="684212"/>
            <a:ext cx="3746500" cy="5475288"/>
          </a:xfrm>
          <a:prstGeom prst="rect">
            <a:avLst/>
          </a:prstGeom>
          <a:ln w="50800">
            <a:solidFill>
              <a:srgbClr val="00FF00"/>
            </a:solidFill>
            <a:miter/>
          </a:ln>
        </p:spPr>
      </p:pic>
      <p:grpSp>
        <p:nvGrpSpPr>
          <p:cNvPr id="1995" name="Group"/>
          <p:cNvGrpSpPr/>
          <p:nvPr/>
        </p:nvGrpSpPr>
        <p:grpSpPr>
          <a:xfrm>
            <a:off x="4202111" y="1700209"/>
            <a:ext cx="1179517" cy="3009907"/>
            <a:chOff x="-1" y="0"/>
            <a:chExt cx="1179516" cy="3009906"/>
          </a:xfrm>
        </p:grpSpPr>
        <p:sp>
          <p:nvSpPr>
            <p:cNvPr id="1991" name="Oval 3"/>
            <p:cNvSpPr/>
            <p:nvPr/>
          </p:nvSpPr>
          <p:spPr>
            <a:xfrm>
              <a:off x="-2" y="2798761"/>
              <a:ext cx="211143" cy="211145"/>
            </a:xfrm>
            <a:prstGeom prst="ellipse">
              <a:avLst/>
            </a:prstGeom>
            <a:solidFill>
              <a:srgbClr val="00FF00"/>
            </a:solidFill>
            <a:ln w="38100" cap="flat">
              <a:solidFill>
                <a:schemeClr val="accent1"/>
              </a:solidFill>
              <a:prstDash val="solid"/>
              <a:round/>
            </a:ln>
            <a:effectLst/>
          </p:spPr>
          <p:txBody>
            <a:bodyPr wrap="square" lIns="45718" tIns="45718" rIns="45718" bIns="45718" numCol="1" anchor="ctr">
              <a:noAutofit/>
            </a:bodyPr>
            <a:lstStyle/>
            <a:p>
              <a:pPr algn="ctr">
                <a:defRPr sz="2000" b="0">
                  <a:solidFill>
                    <a:srgbClr val="FFFF00"/>
                  </a:solidFill>
                  <a:latin typeface="Comic Sans MS"/>
                  <a:ea typeface="Comic Sans MS"/>
                  <a:cs typeface="Comic Sans MS"/>
                  <a:sym typeface="Comic Sans MS"/>
                </a:defRPr>
              </a:pPr>
              <a:endParaRPr/>
            </a:p>
          </p:txBody>
        </p:sp>
        <p:sp>
          <p:nvSpPr>
            <p:cNvPr id="1992" name="Oval 4"/>
            <p:cNvSpPr/>
            <p:nvPr/>
          </p:nvSpPr>
          <p:spPr>
            <a:xfrm>
              <a:off x="338136" y="2524125"/>
              <a:ext cx="211143" cy="211143"/>
            </a:xfrm>
            <a:prstGeom prst="ellipse">
              <a:avLst/>
            </a:prstGeom>
            <a:solidFill>
              <a:srgbClr val="00FF00"/>
            </a:solidFill>
            <a:ln w="38100" cap="flat">
              <a:solidFill>
                <a:schemeClr val="accent1"/>
              </a:solidFill>
              <a:prstDash val="solid"/>
              <a:round/>
            </a:ln>
            <a:effectLst/>
          </p:spPr>
          <p:txBody>
            <a:bodyPr wrap="square" lIns="45718" tIns="45718" rIns="45718" bIns="45718" numCol="1" anchor="ctr">
              <a:noAutofit/>
            </a:bodyPr>
            <a:lstStyle/>
            <a:p>
              <a:pPr algn="ctr">
                <a:defRPr sz="2000" b="0">
                  <a:solidFill>
                    <a:srgbClr val="FFFF00"/>
                  </a:solidFill>
                  <a:latin typeface="Comic Sans MS"/>
                  <a:ea typeface="Comic Sans MS"/>
                  <a:cs typeface="Comic Sans MS"/>
                  <a:sym typeface="Comic Sans MS"/>
                </a:defRPr>
              </a:pPr>
              <a:endParaRPr/>
            </a:p>
          </p:txBody>
        </p:sp>
        <p:sp>
          <p:nvSpPr>
            <p:cNvPr id="1993" name="Oval 5"/>
            <p:cNvSpPr/>
            <p:nvPr/>
          </p:nvSpPr>
          <p:spPr>
            <a:xfrm>
              <a:off x="338136" y="438149"/>
              <a:ext cx="211143" cy="211145"/>
            </a:xfrm>
            <a:prstGeom prst="ellipse">
              <a:avLst/>
            </a:prstGeom>
            <a:solidFill>
              <a:srgbClr val="00FF00"/>
            </a:solidFill>
            <a:ln w="38100" cap="flat">
              <a:solidFill>
                <a:schemeClr val="accent1"/>
              </a:solidFill>
              <a:prstDash val="solid"/>
              <a:round/>
            </a:ln>
            <a:effectLst/>
          </p:spPr>
          <p:txBody>
            <a:bodyPr wrap="square" lIns="45718" tIns="45718" rIns="45718" bIns="45718" numCol="1" anchor="ctr">
              <a:noAutofit/>
            </a:bodyPr>
            <a:lstStyle/>
            <a:p>
              <a:pPr algn="ctr">
                <a:defRPr sz="2000" b="0">
                  <a:solidFill>
                    <a:srgbClr val="FFFF00"/>
                  </a:solidFill>
                  <a:latin typeface="Comic Sans MS"/>
                  <a:ea typeface="Comic Sans MS"/>
                  <a:cs typeface="Comic Sans MS"/>
                  <a:sym typeface="Comic Sans MS"/>
                </a:defRPr>
              </a:pPr>
              <a:endParaRPr/>
            </a:p>
          </p:txBody>
        </p:sp>
        <p:sp>
          <p:nvSpPr>
            <p:cNvPr id="1994" name="Oval 6"/>
            <p:cNvSpPr/>
            <p:nvPr/>
          </p:nvSpPr>
          <p:spPr>
            <a:xfrm>
              <a:off x="968373" y="-1"/>
              <a:ext cx="211143" cy="211147"/>
            </a:xfrm>
            <a:prstGeom prst="ellipse">
              <a:avLst/>
            </a:prstGeom>
            <a:solidFill>
              <a:srgbClr val="00FF00"/>
            </a:solidFill>
            <a:ln w="38100" cap="flat">
              <a:solidFill>
                <a:schemeClr val="accent1"/>
              </a:solidFill>
              <a:prstDash val="solid"/>
              <a:round/>
            </a:ln>
            <a:effectLst/>
          </p:spPr>
          <p:txBody>
            <a:bodyPr wrap="square" lIns="45718" tIns="45718" rIns="45718" bIns="45718" numCol="1" anchor="ctr">
              <a:noAutofit/>
            </a:bodyPr>
            <a:lstStyle/>
            <a:p>
              <a:pPr algn="ctr">
                <a:defRPr sz="2000" b="0">
                  <a:solidFill>
                    <a:srgbClr val="FFFF00"/>
                  </a:solidFill>
                  <a:latin typeface="Comic Sans MS"/>
                  <a:ea typeface="Comic Sans MS"/>
                  <a:cs typeface="Comic Sans MS"/>
                  <a:sym typeface="Comic Sans MS"/>
                </a:defRPr>
              </a:pPr>
              <a:endParaRPr/>
            </a:p>
          </p:txBody>
        </p:sp>
      </p:grpSp>
      <p:sp>
        <p:nvSpPr>
          <p:cNvPr id="1996" name="Oval 7"/>
          <p:cNvSpPr/>
          <p:nvPr/>
        </p:nvSpPr>
        <p:spPr>
          <a:xfrm rot="240000">
            <a:off x="4368798" y="1903410"/>
            <a:ext cx="1206503" cy="2447930"/>
          </a:xfrm>
          <a:prstGeom prst="ellipse">
            <a:avLst/>
          </a:prstGeom>
          <a:ln w="50800">
            <a:solidFill>
              <a:srgbClr val="00FF00"/>
            </a:solidFill>
          </a:ln>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sp>
        <p:nvSpPr>
          <p:cNvPr id="1997" name="Line 8"/>
          <p:cNvSpPr/>
          <p:nvPr/>
        </p:nvSpPr>
        <p:spPr>
          <a:xfrm flipV="1">
            <a:off x="5494337" y="1973260"/>
            <a:ext cx="457203" cy="320678"/>
          </a:xfrm>
          <a:prstGeom prst="line">
            <a:avLst/>
          </a:prstGeom>
          <a:ln w="50800">
            <a:solidFill>
              <a:srgbClr val="00FF00"/>
            </a:solidFill>
            <a:tailEnd type="triangle"/>
          </a:ln>
        </p:spPr>
        <p:txBody>
          <a:bodyPr lIns="45718" tIns="45718" rIns="45718" bIns="45718"/>
          <a:lstStyle/>
          <a:p>
            <a:endParaRPr/>
          </a:p>
        </p:txBody>
      </p:sp>
      <p:sp>
        <p:nvSpPr>
          <p:cNvPr id="1998" name="Line 9"/>
          <p:cNvSpPr/>
          <p:nvPr/>
        </p:nvSpPr>
        <p:spPr>
          <a:xfrm flipV="1">
            <a:off x="5029200" y="1122362"/>
            <a:ext cx="6352" cy="757240"/>
          </a:xfrm>
          <a:prstGeom prst="line">
            <a:avLst/>
          </a:prstGeom>
          <a:ln w="50800">
            <a:solidFill>
              <a:srgbClr val="00FF00"/>
            </a:solidFill>
            <a:tailEnd type="triangle"/>
          </a:ln>
        </p:spPr>
        <p:txBody>
          <a:bodyPr lIns="45718" tIns="45718" rIns="45718" bIns="45718"/>
          <a:lstStyle/>
          <a:p>
            <a:endParaRPr/>
          </a:p>
        </p:txBody>
      </p:sp>
      <p:sp>
        <p:nvSpPr>
          <p:cNvPr id="1999" name="Line 10"/>
          <p:cNvSpPr/>
          <p:nvPr/>
        </p:nvSpPr>
        <p:spPr>
          <a:xfrm flipV="1">
            <a:off x="5319712" y="1376362"/>
            <a:ext cx="368303" cy="598490"/>
          </a:xfrm>
          <a:prstGeom prst="line">
            <a:avLst/>
          </a:prstGeom>
          <a:ln w="50800">
            <a:solidFill>
              <a:srgbClr val="00FF00"/>
            </a:solidFill>
            <a:tailEnd type="triangle"/>
          </a:ln>
        </p:spPr>
        <p:txBody>
          <a:bodyPr lIns="45718" tIns="45718" rIns="45718" bIns="45718"/>
          <a:lstStyle/>
          <a:p>
            <a:endParaRPr/>
          </a:p>
        </p:txBody>
      </p:sp>
      <p:sp>
        <p:nvSpPr>
          <p:cNvPr id="2000" name="Line 11"/>
          <p:cNvSpPr/>
          <p:nvPr/>
        </p:nvSpPr>
        <p:spPr>
          <a:xfrm flipH="1" flipV="1">
            <a:off x="4576762" y="1484311"/>
            <a:ext cx="211140" cy="534990"/>
          </a:xfrm>
          <a:prstGeom prst="line">
            <a:avLst/>
          </a:prstGeom>
          <a:ln w="50800">
            <a:solidFill>
              <a:srgbClr val="00FF00"/>
            </a:solidFill>
            <a:tailEnd type="triangle"/>
          </a:ln>
        </p:spPr>
        <p:txBody>
          <a:bodyPr lIns="45718" tIns="45718" rIns="45718" bIns="45718"/>
          <a:lstStyle/>
          <a:p>
            <a:endParaRPr/>
          </a:p>
        </p:txBody>
      </p:sp>
      <p:sp>
        <p:nvSpPr>
          <p:cNvPr id="2001" name="Line 12"/>
          <p:cNvSpPr/>
          <p:nvPr/>
        </p:nvSpPr>
        <p:spPr>
          <a:xfrm flipH="1" flipV="1">
            <a:off x="4317998" y="1897060"/>
            <a:ext cx="334966" cy="306390"/>
          </a:xfrm>
          <a:prstGeom prst="line">
            <a:avLst/>
          </a:prstGeom>
          <a:ln w="50800">
            <a:solidFill>
              <a:srgbClr val="00FF00"/>
            </a:solidFill>
            <a:tailEnd type="triangle"/>
          </a:ln>
        </p:spPr>
        <p:txBody>
          <a:bodyPr lIns="45718" tIns="45718" rIns="45718" bIns="45718"/>
          <a:lstStyle/>
          <a:p>
            <a:endParaRPr/>
          </a:p>
        </p:txBody>
      </p:sp>
      <p:sp>
        <p:nvSpPr>
          <p:cNvPr id="2002" name="Line 13"/>
          <p:cNvSpPr/>
          <p:nvPr/>
        </p:nvSpPr>
        <p:spPr>
          <a:xfrm>
            <a:off x="4818062" y="2062160"/>
            <a:ext cx="12703" cy="2235204"/>
          </a:xfrm>
          <a:prstGeom prst="line">
            <a:avLst/>
          </a:prstGeom>
          <a:ln w="50800">
            <a:solidFill>
              <a:srgbClr val="00FF00"/>
            </a:solidFill>
            <a:tailEnd type="triangle"/>
          </a:ln>
        </p:spPr>
        <p:txBody>
          <a:bodyPr lIns="45718" tIns="45718" rIns="45718" bIns="45718"/>
          <a:lstStyle/>
          <a:p>
            <a:endParaRPr/>
          </a:p>
        </p:txBody>
      </p:sp>
      <p:sp>
        <p:nvSpPr>
          <p:cNvPr id="2003" name="Line 14"/>
          <p:cNvSpPr/>
          <p:nvPr/>
        </p:nvSpPr>
        <p:spPr>
          <a:xfrm flipH="1">
            <a:off x="4957762" y="1941510"/>
            <a:ext cx="63503" cy="2332040"/>
          </a:xfrm>
          <a:prstGeom prst="line">
            <a:avLst/>
          </a:prstGeom>
          <a:ln w="50800">
            <a:solidFill>
              <a:srgbClr val="00FF00"/>
            </a:solidFill>
            <a:tailEnd type="triangle"/>
          </a:ln>
        </p:spPr>
        <p:txBody>
          <a:bodyPr lIns="45718" tIns="45718" rIns="45718" bIns="45718"/>
          <a:lstStyle/>
          <a:p>
            <a:endParaRPr/>
          </a:p>
        </p:txBody>
      </p:sp>
      <p:sp>
        <p:nvSpPr>
          <p:cNvPr id="2004" name="Line 15"/>
          <p:cNvSpPr/>
          <p:nvPr/>
        </p:nvSpPr>
        <p:spPr>
          <a:xfrm flipH="1">
            <a:off x="5072062" y="2005010"/>
            <a:ext cx="146053" cy="2241554"/>
          </a:xfrm>
          <a:prstGeom prst="line">
            <a:avLst/>
          </a:prstGeom>
          <a:ln w="50800">
            <a:solidFill>
              <a:srgbClr val="00FF00"/>
            </a:solidFill>
            <a:tailEnd type="triangle"/>
          </a:ln>
        </p:spPr>
        <p:txBody>
          <a:bodyPr lIns="45718" tIns="45718" rIns="45718" bIns="45718"/>
          <a:lstStyle/>
          <a:p>
            <a:endParaRPr/>
          </a:p>
        </p:txBody>
      </p:sp>
      <p:sp>
        <p:nvSpPr>
          <p:cNvPr id="2005" name="Text Box 16"/>
          <p:cNvSpPr txBox="1"/>
          <p:nvPr/>
        </p:nvSpPr>
        <p:spPr>
          <a:xfrm>
            <a:off x="657225" y="2449510"/>
            <a:ext cx="1968500" cy="370211"/>
          </a:xfrm>
          <a:prstGeom prst="rect">
            <a:avLst/>
          </a:prstGeom>
          <a:ln w="12700">
            <a:miter lim="400000"/>
          </a:ln>
          <a:effectLst>
            <a:outerShdw blurRad="63500" dist="53881"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4450" tIns="44450" rIns="44450" bIns="44450">
            <a:spAutoFit/>
          </a:bodyPr>
          <a:lstStyle>
            <a:lvl1pPr algn="r" rtl="1">
              <a:lnSpc>
                <a:spcPct val="55000"/>
              </a:lnSpc>
              <a:spcBef>
                <a:spcPts val="1200"/>
              </a:spcBef>
              <a:defRPr sz="2000">
                <a:solidFill>
                  <a:srgbClr val="FAFD00"/>
                </a:solidFill>
                <a:latin typeface="Times New Roman"/>
                <a:ea typeface="Times New Roman"/>
                <a:cs typeface="Times New Roman"/>
                <a:sym typeface="Times New Roman"/>
              </a:defRPr>
            </a:lvl1pPr>
          </a:lstStyle>
          <a:p>
            <a:r>
              <a:t>٢. العبور السامري</a:t>
            </a:r>
          </a:p>
        </p:txBody>
      </p:sp>
      <p:sp>
        <p:nvSpPr>
          <p:cNvPr id="2006" name="Text Box 17"/>
          <p:cNvSpPr txBox="1"/>
          <p:nvPr/>
        </p:nvSpPr>
        <p:spPr>
          <a:xfrm>
            <a:off x="92075" y="822324"/>
            <a:ext cx="2517775" cy="688122"/>
          </a:xfrm>
          <a:prstGeom prst="rect">
            <a:avLst/>
          </a:prstGeom>
          <a:ln w="12700">
            <a:miter lim="400000"/>
          </a:ln>
          <a:effectLst>
            <a:outerShdw blurRad="63500" dist="53881"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4450" tIns="44450" rIns="44450" bIns="44450">
            <a:spAutoFit/>
          </a:bodyPr>
          <a:lstStyle/>
          <a:p>
            <a:pPr algn="r" rtl="1">
              <a:lnSpc>
                <a:spcPct val="55000"/>
              </a:lnSpc>
              <a:spcBef>
                <a:spcPts val="1200"/>
              </a:spcBef>
              <a:defRPr sz="2000">
                <a:solidFill>
                  <a:srgbClr val="FFFB00"/>
                </a:solidFill>
                <a:latin typeface="Times New Roman"/>
                <a:ea typeface="Times New Roman"/>
                <a:cs typeface="Times New Roman"/>
                <a:sym typeface="Times New Roman"/>
              </a:defRPr>
            </a:pPr>
            <a:r>
              <a:t>٣. خدمة الجليل في</a:t>
            </a:r>
            <a:endParaRPr>
              <a:solidFill>
                <a:srgbClr val="00DFCA"/>
              </a:solidFill>
              <a:latin typeface="Comic Sans MS"/>
              <a:ea typeface="Comic Sans MS"/>
              <a:cs typeface="Comic Sans MS"/>
              <a:sym typeface="Comic Sans MS"/>
            </a:endParaRPr>
          </a:p>
          <a:p>
            <a:pPr algn="r" rtl="1">
              <a:lnSpc>
                <a:spcPct val="55000"/>
              </a:lnSpc>
              <a:spcBef>
                <a:spcPts val="1200"/>
              </a:spcBef>
              <a:defRPr sz="2000">
                <a:solidFill>
                  <a:srgbClr val="FFFF00"/>
                </a:solidFill>
                <a:latin typeface="Times New Roman"/>
                <a:ea typeface="Times New Roman"/>
                <a:cs typeface="Times New Roman"/>
                <a:sym typeface="Times New Roman"/>
              </a:defRPr>
            </a:pPr>
            <a:r>
              <a:t>كفرناحوم</a:t>
            </a:r>
          </a:p>
        </p:txBody>
      </p:sp>
      <p:sp>
        <p:nvSpPr>
          <p:cNvPr id="2007" name="Line 18"/>
          <p:cNvSpPr/>
          <p:nvPr/>
        </p:nvSpPr>
        <p:spPr>
          <a:xfrm>
            <a:off x="2684460" y="2862260"/>
            <a:ext cx="1608141" cy="320678"/>
          </a:xfrm>
          <a:prstGeom prst="line">
            <a:avLst/>
          </a:prstGeom>
          <a:ln w="76200">
            <a:solidFill>
              <a:srgbClr val="FAFD00"/>
            </a:solidFill>
            <a:tailEnd type="triangle"/>
          </a:ln>
        </p:spPr>
        <p:txBody>
          <a:bodyPr lIns="45718" tIns="45718" rIns="45718" bIns="45718"/>
          <a:lstStyle/>
          <a:p>
            <a:endParaRPr/>
          </a:p>
        </p:txBody>
      </p:sp>
      <p:sp>
        <p:nvSpPr>
          <p:cNvPr id="2008" name="Line 19"/>
          <p:cNvSpPr/>
          <p:nvPr/>
        </p:nvSpPr>
        <p:spPr>
          <a:xfrm flipH="1">
            <a:off x="5586412" y="2674935"/>
            <a:ext cx="949328" cy="660403"/>
          </a:xfrm>
          <a:prstGeom prst="line">
            <a:avLst/>
          </a:prstGeom>
          <a:ln w="76200">
            <a:solidFill>
              <a:srgbClr val="FAFD00"/>
            </a:solidFill>
            <a:tailEnd type="triangle"/>
          </a:ln>
        </p:spPr>
        <p:txBody>
          <a:bodyPr lIns="45718" tIns="45718" rIns="45718" bIns="45718"/>
          <a:lstStyle/>
          <a:p>
            <a:endParaRPr/>
          </a:p>
        </p:txBody>
      </p:sp>
      <p:sp>
        <p:nvSpPr>
          <p:cNvPr id="2009" name="Line 20"/>
          <p:cNvSpPr/>
          <p:nvPr/>
        </p:nvSpPr>
        <p:spPr>
          <a:xfrm>
            <a:off x="2598735" y="1236662"/>
            <a:ext cx="2581278" cy="590553"/>
          </a:xfrm>
          <a:prstGeom prst="line">
            <a:avLst/>
          </a:prstGeom>
          <a:ln w="76200">
            <a:solidFill>
              <a:srgbClr val="FFD34A"/>
            </a:solidFill>
            <a:tailEnd type="triangle"/>
          </a:ln>
        </p:spPr>
        <p:txBody>
          <a:bodyPr lIns="45718" tIns="45718" rIns="45718" bIns="45718"/>
          <a:lstStyle/>
          <a:p>
            <a:endParaRPr/>
          </a:p>
        </p:txBody>
      </p:sp>
      <p:sp>
        <p:nvSpPr>
          <p:cNvPr id="2010" name="Text Box 21"/>
          <p:cNvSpPr txBox="1"/>
          <p:nvPr/>
        </p:nvSpPr>
        <p:spPr>
          <a:xfrm>
            <a:off x="474662" y="5915023"/>
            <a:ext cx="8318501" cy="663719"/>
          </a:xfrm>
          <a:prstGeom prst="rect">
            <a:avLst/>
          </a:prstGeom>
          <a:ln w="12700">
            <a:miter lim="400000"/>
          </a:ln>
          <a:effectLst>
            <a:outerShdw blurRad="63500" dist="107762"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4450" tIns="44450" rIns="44450" bIns="44450">
            <a:spAutoFit/>
          </a:bodyPr>
          <a:lstStyle>
            <a:lvl1pPr algn="ctr" rtl="1">
              <a:spcBef>
                <a:spcPts val="1900"/>
              </a:spcBef>
              <a:defRPr sz="3200">
                <a:solidFill>
                  <a:srgbClr val="FFFF00"/>
                </a:solidFill>
                <a:effectLst>
                  <a:outerShdw blurRad="12700" dist="25400" dir="2700000" rotWithShape="0">
                    <a:srgbClr val="000000"/>
                  </a:outerShdw>
                </a:effectLst>
                <a:latin typeface="Comic Sans MS"/>
                <a:ea typeface="Comic Sans MS"/>
                <a:cs typeface="Comic Sans MS"/>
                <a:sym typeface="Comic Sans MS"/>
              </a:defRPr>
            </a:lvl1pPr>
          </a:lstStyle>
          <a:p>
            <a:r>
              <a:t>طريق الأشواك لأسفار يسوع ...</a:t>
            </a:r>
          </a:p>
        </p:txBody>
      </p:sp>
      <p:sp>
        <p:nvSpPr>
          <p:cNvPr id="2011" name="Text Box 22"/>
          <p:cNvSpPr txBox="1"/>
          <p:nvPr/>
        </p:nvSpPr>
        <p:spPr>
          <a:xfrm>
            <a:off x="1819275" y="0"/>
            <a:ext cx="5867400" cy="339745"/>
          </a:xfrm>
          <a:prstGeom prst="rect">
            <a:avLst/>
          </a:prstGeom>
          <a:ln w="12700">
            <a:miter lim="400000"/>
          </a:ln>
          <a:effectLst>
            <a:outerShdw blurRad="63500" dist="71842"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rtl="1">
              <a:spcBef>
                <a:spcPts val="800"/>
              </a:spcBef>
              <a:defRPr sz="1400">
                <a:solidFill>
                  <a:srgbClr val="FFFFFF"/>
                </a:solidFill>
                <a:latin typeface="Comic Sans MS"/>
                <a:ea typeface="Comic Sans MS"/>
                <a:cs typeface="Comic Sans MS"/>
                <a:sym typeface="Comic Sans MS"/>
              </a:defRPr>
            </a:lvl1pPr>
          </a:lstStyle>
          <a:p>
            <a:r>
              <a:t>متى ٢١:١٠-١٦; يوحنا ١٢:١٣</a:t>
            </a:r>
          </a:p>
        </p:txBody>
      </p:sp>
      <p:sp>
        <p:nvSpPr>
          <p:cNvPr id="2012" name="AutoShape 23"/>
          <p:cNvSpPr/>
          <p:nvPr/>
        </p:nvSpPr>
        <p:spPr>
          <a:xfrm>
            <a:off x="8007350" y="3473450"/>
            <a:ext cx="730250" cy="495300"/>
          </a:xfrm>
          <a:prstGeom prst="roundRect">
            <a:avLst>
              <a:gd name="adj" fmla="val 16667"/>
            </a:avLst>
          </a:prstGeom>
          <a:solidFill>
            <a:srgbClr val="FFFF00"/>
          </a:solidFill>
          <a:ln w="38100">
            <a:solidFill>
              <a:srgbClr val="1A0004"/>
            </a:solidFill>
          </a:ln>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sp>
        <p:nvSpPr>
          <p:cNvPr id="2013" name="Rectangle 24"/>
          <p:cNvSpPr/>
          <p:nvPr/>
        </p:nvSpPr>
        <p:spPr>
          <a:xfrm>
            <a:off x="8005760" y="3684587"/>
            <a:ext cx="952503" cy="984253"/>
          </a:xfrm>
          <a:prstGeom prst="rect">
            <a:avLst/>
          </a:prstGeom>
          <a:solidFill>
            <a:srgbClr val="FFFF00"/>
          </a:solidFill>
          <a:ln w="38100">
            <a:solidFill>
              <a:srgbClr val="000000"/>
            </a:solidFill>
            <a:miter/>
          </a:ln>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sp>
        <p:nvSpPr>
          <p:cNvPr id="2014" name="Line 25"/>
          <p:cNvSpPr/>
          <p:nvPr/>
        </p:nvSpPr>
        <p:spPr>
          <a:xfrm>
            <a:off x="8037510" y="4062412"/>
            <a:ext cx="863603" cy="3"/>
          </a:xfrm>
          <a:prstGeom prst="line">
            <a:avLst/>
          </a:prstGeom>
          <a:ln w="12700">
            <a:solidFill>
              <a:srgbClr val="000000"/>
            </a:solidFill>
          </a:ln>
        </p:spPr>
        <p:txBody>
          <a:bodyPr lIns="45718" tIns="45718" rIns="45718" bIns="45718"/>
          <a:lstStyle/>
          <a:p>
            <a:endParaRPr/>
          </a:p>
        </p:txBody>
      </p:sp>
      <p:sp>
        <p:nvSpPr>
          <p:cNvPr id="2015" name="Line 26"/>
          <p:cNvSpPr/>
          <p:nvPr/>
        </p:nvSpPr>
        <p:spPr>
          <a:xfrm>
            <a:off x="8043860" y="4202112"/>
            <a:ext cx="863603" cy="3"/>
          </a:xfrm>
          <a:prstGeom prst="line">
            <a:avLst/>
          </a:prstGeom>
          <a:ln w="12700">
            <a:solidFill>
              <a:srgbClr val="000000"/>
            </a:solidFill>
          </a:ln>
        </p:spPr>
        <p:txBody>
          <a:bodyPr lIns="45718" tIns="45718" rIns="45718" bIns="45718"/>
          <a:lstStyle/>
          <a:p>
            <a:endParaRPr/>
          </a:p>
        </p:txBody>
      </p:sp>
      <p:sp>
        <p:nvSpPr>
          <p:cNvPr id="2016" name="Line 27"/>
          <p:cNvSpPr/>
          <p:nvPr/>
        </p:nvSpPr>
        <p:spPr>
          <a:xfrm>
            <a:off x="8056560" y="4341812"/>
            <a:ext cx="863603" cy="3"/>
          </a:xfrm>
          <a:prstGeom prst="line">
            <a:avLst/>
          </a:prstGeom>
          <a:ln w="12700">
            <a:solidFill>
              <a:srgbClr val="000000"/>
            </a:solidFill>
          </a:ln>
        </p:spPr>
        <p:txBody>
          <a:bodyPr lIns="45718" tIns="45718" rIns="45718" bIns="45718"/>
          <a:lstStyle/>
          <a:p>
            <a:endParaRPr/>
          </a:p>
        </p:txBody>
      </p:sp>
      <p:sp>
        <p:nvSpPr>
          <p:cNvPr id="2017" name="Line 28"/>
          <p:cNvSpPr/>
          <p:nvPr/>
        </p:nvSpPr>
        <p:spPr>
          <a:xfrm>
            <a:off x="8056560" y="4494212"/>
            <a:ext cx="863603" cy="3"/>
          </a:xfrm>
          <a:prstGeom prst="line">
            <a:avLst/>
          </a:prstGeom>
          <a:ln w="12700">
            <a:solidFill>
              <a:srgbClr val="000000"/>
            </a:solidFill>
          </a:ln>
        </p:spPr>
        <p:txBody>
          <a:bodyPr lIns="45718" tIns="45718" rIns="45718" bIns="45718"/>
          <a:lstStyle/>
          <a:p>
            <a:endParaRPr/>
          </a:p>
        </p:txBody>
      </p:sp>
      <p:sp>
        <p:nvSpPr>
          <p:cNvPr id="2018" name="Line 29"/>
          <p:cNvSpPr/>
          <p:nvPr/>
        </p:nvSpPr>
        <p:spPr>
          <a:xfrm>
            <a:off x="8043860" y="4633912"/>
            <a:ext cx="876303" cy="3"/>
          </a:xfrm>
          <a:prstGeom prst="line">
            <a:avLst/>
          </a:prstGeom>
          <a:ln w="12700">
            <a:solidFill>
              <a:srgbClr val="000000"/>
            </a:solidFill>
          </a:ln>
        </p:spPr>
        <p:txBody>
          <a:bodyPr lIns="45718" tIns="45718" rIns="45718" bIns="45718"/>
          <a:lstStyle/>
          <a:p>
            <a:endParaRPr/>
          </a:p>
        </p:txBody>
      </p:sp>
      <p:sp>
        <p:nvSpPr>
          <p:cNvPr id="2019" name="Text Box 30"/>
          <p:cNvSpPr txBox="1"/>
          <p:nvPr/>
        </p:nvSpPr>
        <p:spPr>
          <a:xfrm>
            <a:off x="8080374" y="3428998"/>
            <a:ext cx="386904" cy="27292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a:spAutoFit/>
          </a:bodyPr>
          <a:lstStyle>
            <a:lvl1pPr rtl="1">
              <a:defRPr sz="1200">
                <a:solidFill>
                  <a:srgbClr val="000000"/>
                </a:solidFill>
                <a:latin typeface="Times New Roman"/>
                <a:ea typeface="Times New Roman"/>
                <a:cs typeface="Times New Roman"/>
                <a:sym typeface="Times New Roman"/>
              </a:defRPr>
            </a:lvl1pPr>
          </a:lstStyle>
          <a:p>
            <a:r>
              <a:t>يسوع</a:t>
            </a:r>
          </a:p>
        </p:txBody>
      </p:sp>
      <p:sp>
        <p:nvSpPr>
          <p:cNvPr id="2020" name="Rectangle 31"/>
          <p:cNvSpPr/>
          <p:nvPr/>
        </p:nvSpPr>
        <p:spPr>
          <a:xfrm>
            <a:off x="8253410" y="3929062"/>
            <a:ext cx="609603" cy="114303"/>
          </a:xfrm>
          <a:prstGeom prst="rect">
            <a:avLst/>
          </a:prstGeom>
          <a:solidFill>
            <a:srgbClr val="FFFF00"/>
          </a:solidFill>
          <a:ln w="12700">
            <a:miter lim="400000"/>
          </a:ln>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sp>
        <p:nvSpPr>
          <p:cNvPr id="2021" name="Line 32"/>
          <p:cNvSpPr/>
          <p:nvPr/>
        </p:nvSpPr>
        <p:spPr>
          <a:xfrm>
            <a:off x="8037510" y="3795712"/>
            <a:ext cx="863603" cy="3"/>
          </a:xfrm>
          <a:prstGeom prst="line">
            <a:avLst/>
          </a:prstGeom>
          <a:ln w="12700">
            <a:solidFill>
              <a:srgbClr val="000000"/>
            </a:solidFill>
          </a:ln>
        </p:spPr>
        <p:txBody>
          <a:bodyPr lIns="45718" tIns="45718" rIns="45718" bIns="45718"/>
          <a:lstStyle/>
          <a:p>
            <a:endParaRPr/>
          </a:p>
        </p:txBody>
      </p:sp>
      <p:sp>
        <p:nvSpPr>
          <p:cNvPr id="2022" name="Line 33"/>
          <p:cNvSpPr/>
          <p:nvPr/>
        </p:nvSpPr>
        <p:spPr>
          <a:xfrm>
            <a:off x="8037510" y="3929062"/>
            <a:ext cx="863603" cy="3"/>
          </a:xfrm>
          <a:prstGeom prst="line">
            <a:avLst/>
          </a:prstGeom>
          <a:ln w="12700">
            <a:solidFill>
              <a:srgbClr val="000000"/>
            </a:solidFill>
          </a:ln>
        </p:spPr>
        <p:txBody>
          <a:bodyPr lIns="45718" tIns="45718" rIns="45718" bIns="45718"/>
          <a:lstStyle/>
          <a:p>
            <a:endParaRPr/>
          </a:p>
        </p:txBody>
      </p:sp>
      <p:sp>
        <p:nvSpPr>
          <p:cNvPr id="2023" name="Rectangle 34"/>
          <p:cNvSpPr/>
          <p:nvPr/>
        </p:nvSpPr>
        <p:spPr>
          <a:xfrm>
            <a:off x="8026400" y="3648075"/>
            <a:ext cx="504825" cy="95250"/>
          </a:xfrm>
          <a:prstGeom prst="rect">
            <a:avLst/>
          </a:prstGeom>
          <a:solidFill>
            <a:srgbClr val="FFFF00"/>
          </a:solidFill>
          <a:ln w="12700">
            <a:miter lim="400000"/>
          </a:ln>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sp>
        <p:nvSpPr>
          <p:cNvPr id="2024" name="Rectangle 35"/>
          <p:cNvSpPr/>
          <p:nvPr/>
        </p:nvSpPr>
        <p:spPr>
          <a:xfrm>
            <a:off x="8213725" y="3635375"/>
            <a:ext cx="504825" cy="95250"/>
          </a:xfrm>
          <a:prstGeom prst="rect">
            <a:avLst/>
          </a:prstGeom>
          <a:solidFill>
            <a:srgbClr val="FFFF00"/>
          </a:solidFill>
          <a:ln w="12700">
            <a:miter lim="400000"/>
          </a:ln>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sp>
        <p:nvSpPr>
          <p:cNvPr id="2025" name="Text Box 36"/>
          <p:cNvSpPr txBox="1"/>
          <p:nvPr/>
        </p:nvSpPr>
        <p:spPr>
          <a:xfrm>
            <a:off x="8274049" y="3614737"/>
            <a:ext cx="348194" cy="2367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a:spAutoFit/>
          </a:bodyPr>
          <a:lstStyle>
            <a:lvl1pPr rtl="1">
              <a:defRPr sz="1000" i="1">
                <a:solidFill>
                  <a:srgbClr val="000000"/>
                </a:solidFill>
                <a:effectLst>
                  <a:outerShdw blurRad="12700" dist="25400" dir="2700000" rotWithShape="0">
                    <a:srgbClr val="FFFFFF"/>
                  </a:outerShdw>
                </a:effectLst>
              </a:defRPr>
            </a:lvl1pPr>
          </a:lstStyle>
          <a:p>
            <a:r>
              <a:t>حياة</a:t>
            </a:r>
          </a:p>
        </p:txBody>
      </p:sp>
      <p:sp>
        <p:nvSpPr>
          <p:cNvPr id="2026" name="Text Box 37"/>
          <p:cNvSpPr txBox="1"/>
          <p:nvPr/>
        </p:nvSpPr>
        <p:spPr>
          <a:xfrm>
            <a:off x="8757115" y="63817"/>
            <a:ext cx="180039" cy="4470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lvl1pPr algn="ctr">
              <a:spcBef>
                <a:spcPts val="1200"/>
              </a:spcBef>
              <a:defRPr sz="2000" b="0">
                <a:solidFill>
                  <a:srgbClr val="FFA27C"/>
                </a:solidFill>
                <a:latin typeface="Comic Sans MS"/>
                <a:ea typeface="Comic Sans MS"/>
                <a:cs typeface="Comic Sans MS"/>
                <a:sym typeface="Comic Sans MS"/>
              </a:defRPr>
            </a:lvl1pPr>
          </a:lstStyle>
          <a:p>
            <a:r>
              <a:t> </a:t>
            </a:r>
          </a:p>
        </p:txBody>
      </p:sp>
      <p:grpSp>
        <p:nvGrpSpPr>
          <p:cNvPr id="2030" name="Group"/>
          <p:cNvGrpSpPr/>
          <p:nvPr/>
        </p:nvGrpSpPr>
        <p:grpSpPr>
          <a:xfrm>
            <a:off x="4645817" y="4394395"/>
            <a:ext cx="4084642" cy="834365"/>
            <a:chOff x="0" y="0"/>
            <a:chExt cx="4084641" cy="834364"/>
          </a:xfrm>
        </p:grpSpPr>
        <p:sp>
          <p:nvSpPr>
            <p:cNvPr id="2027" name="Text Box 39"/>
            <p:cNvSpPr/>
            <p:nvPr/>
          </p:nvSpPr>
          <p:spPr>
            <a:xfrm>
              <a:off x="2213658" y="394163"/>
              <a:ext cx="1770083"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outerShdw blurRad="63500" dist="53881"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4450" tIns="44450" rIns="44450" bIns="44450" numCol="1" anchor="t">
              <a:spAutoFit/>
            </a:bodyPr>
            <a:lstStyle/>
            <a:p>
              <a:pPr rtl="1">
                <a:lnSpc>
                  <a:spcPct val="55000"/>
                </a:lnSpc>
                <a:spcBef>
                  <a:spcPts val="1200"/>
                </a:spcBef>
                <a:defRPr sz="2000">
                  <a:solidFill>
                    <a:srgbClr val="FFFFFF"/>
                  </a:solidFill>
                  <a:latin typeface="Times New Roman"/>
                  <a:ea typeface="Times New Roman"/>
                  <a:cs typeface="Times New Roman"/>
                  <a:sym typeface="Times New Roman"/>
                </a:defRPr>
              </a:pPr>
              <a:r>
                <a:t>٥. نهاية الخدمة في</a:t>
              </a:r>
            </a:p>
            <a:p>
              <a:pPr rtl="1">
                <a:lnSpc>
                  <a:spcPct val="55000"/>
                </a:lnSpc>
                <a:spcBef>
                  <a:spcPts val="1200"/>
                </a:spcBef>
                <a:defRPr sz="2000">
                  <a:solidFill>
                    <a:srgbClr val="FFFB00"/>
                  </a:solidFill>
                  <a:latin typeface="Times New Roman"/>
                  <a:ea typeface="Times New Roman"/>
                  <a:cs typeface="Times New Roman"/>
                  <a:sym typeface="Times New Roman"/>
                </a:defRPr>
              </a:pPr>
              <a:r>
                <a:t> اورشلم</a:t>
              </a:r>
            </a:p>
          </p:txBody>
        </p:sp>
        <p:sp>
          <p:nvSpPr>
            <p:cNvPr id="2028" name="Line 40"/>
            <p:cNvSpPr/>
            <p:nvPr/>
          </p:nvSpPr>
          <p:spPr>
            <a:xfrm flipH="1" flipV="1">
              <a:off x="0" y="0"/>
              <a:ext cx="3593615" cy="394795"/>
            </a:xfrm>
            <a:prstGeom prst="line">
              <a:avLst/>
            </a:prstGeom>
            <a:noFill/>
            <a:ln w="76200" cap="flat">
              <a:solidFill>
                <a:srgbClr val="D83104"/>
              </a:solidFill>
              <a:prstDash val="solid"/>
              <a:round/>
              <a:tailEnd type="triangle" w="med" len="med"/>
            </a:ln>
            <a:effectLst>
              <a:outerShdw blurRad="63500" dist="17960" dir="13500000" rotWithShape="0">
                <a:srgbClr val="1A0004">
                  <a:alpha val="74996"/>
                </a:srgbClr>
              </a:outerShdw>
            </a:effectLst>
          </p:spPr>
          <p:txBody>
            <a:bodyPr wrap="square" lIns="45718" tIns="45718" rIns="45718" bIns="45718" numCol="1" anchor="t">
              <a:noAutofit/>
            </a:bodyPr>
            <a:lstStyle/>
            <a:p>
              <a:endParaRPr/>
            </a:p>
          </p:txBody>
        </p:sp>
        <p:sp>
          <p:nvSpPr>
            <p:cNvPr id="2029" name="Oval 41"/>
            <p:cNvSpPr/>
            <p:nvPr/>
          </p:nvSpPr>
          <p:spPr>
            <a:xfrm>
              <a:off x="3603531" y="352528"/>
              <a:ext cx="481111" cy="481837"/>
            </a:xfrm>
            <a:prstGeom prst="ellipse">
              <a:avLst/>
            </a:prstGeom>
            <a:noFill/>
            <a:ln w="57150" cap="flat">
              <a:solidFill>
                <a:srgbClr val="D83104"/>
              </a:solidFill>
              <a:prstDash val="solid"/>
              <a:round/>
            </a:ln>
            <a:effectLst>
              <a:outerShdw blurRad="63500" dist="53881" dir="2700000"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grpSp>
      <p:sp>
        <p:nvSpPr>
          <p:cNvPr id="2031" name="Oval 42"/>
          <p:cNvSpPr/>
          <p:nvPr/>
        </p:nvSpPr>
        <p:spPr>
          <a:xfrm>
            <a:off x="6585895" y="5105399"/>
            <a:ext cx="1203329" cy="457201"/>
          </a:xfrm>
          <a:prstGeom prst="ellipse">
            <a:avLst/>
          </a:prstGeom>
          <a:ln w="57150">
            <a:solidFill>
              <a:srgbClr val="FFFFFF"/>
            </a:solidFill>
          </a:ln>
          <a:effectLst>
            <a:outerShdw blurRad="63500" dist="71842" dir="2700000" rotWithShape="0">
              <a:srgbClr val="1A0004">
                <a:alpha val="74996"/>
              </a:srgbClr>
            </a:outerShdw>
          </a:effectLst>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sp>
        <p:nvSpPr>
          <p:cNvPr id="2032" name="Text Box 43"/>
          <p:cNvSpPr txBox="1"/>
          <p:nvPr/>
        </p:nvSpPr>
        <p:spPr>
          <a:xfrm>
            <a:off x="322262" y="4022723"/>
            <a:ext cx="2314576" cy="535722"/>
          </a:xfrm>
          <a:prstGeom prst="rect">
            <a:avLst/>
          </a:prstGeom>
          <a:ln w="12700">
            <a:miter lim="400000"/>
          </a:ln>
          <a:effectLst>
            <a:outerShdw blurRad="63500" dist="71842"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4450" tIns="44450" rIns="44450" bIns="44450">
            <a:spAutoFit/>
          </a:bodyPr>
          <a:lstStyle>
            <a:lvl1pPr algn="r" rtl="1">
              <a:lnSpc>
                <a:spcPct val="55000"/>
              </a:lnSpc>
              <a:spcBef>
                <a:spcPts val="1200"/>
              </a:spcBef>
              <a:defRPr sz="2000">
                <a:solidFill>
                  <a:srgbClr val="FFFF00"/>
                </a:solidFill>
                <a:latin typeface="Times New Roman"/>
                <a:ea typeface="Times New Roman"/>
                <a:cs typeface="Times New Roman"/>
                <a:sym typeface="Times New Roman"/>
              </a:defRPr>
            </a:lvl1pPr>
          </a:lstStyle>
          <a:p>
            <a:r>
              <a:t>١. خدمة الرب الأولى في اروشليم</a:t>
            </a:r>
          </a:p>
        </p:txBody>
      </p:sp>
      <p:sp>
        <p:nvSpPr>
          <p:cNvPr id="2033" name="Oval 44"/>
          <p:cNvSpPr/>
          <p:nvPr/>
        </p:nvSpPr>
        <p:spPr>
          <a:xfrm>
            <a:off x="4343400" y="4114800"/>
            <a:ext cx="609600" cy="609600"/>
          </a:xfrm>
          <a:prstGeom prst="ellipse">
            <a:avLst/>
          </a:prstGeom>
          <a:ln w="57150">
            <a:solidFill>
              <a:srgbClr val="FFFFFF"/>
            </a:solidFill>
          </a:ln>
          <a:effectLst>
            <a:outerShdw blurRad="63500" dist="38098" dir="2700000" rotWithShape="0">
              <a:srgbClr val="1A0004">
                <a:alpha val="74996"/>
              </a:srgbClr>
            </a:outerShdw>
          </a:effectLst>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sp>
        <p:nvSpPr>
          <p:cNvPr id="2034" name="Line 45"/>
          <p:cNvSpPr/>
          <p:nvPr/>
        </p:nvSpPr>
        <p:spPr>
          <a:xfrm flipV="1">
            <a:off x="2563810" y="4376737"/>
            <a:ext cx="2000254" cy="168278"/>
          </a:xfrm>
          <a:prstGeom prst="line">
            <a:avLst/>
          </a:prstGeom>
          <a:ln w="76200">
            <a:solidFill>
              <a:srgbClr val="EEFF4B"/>
            </a:solidFill>
            <a:tailEnd type="triangle"/>
          </a:ln>
        </p:spPr>
        <p:txBody>
          <a:bodyPr lIns="45718" tIns="45718" rIns="45718" bIns="45718"/>
          <a:lstStyle/>
          <a:p>
            <a:endParaRPr/>
          </a:p>
        </p:txBody>
      </p:sp>
      <p:sp>
        <p:nvSpPr>
          <p:cNvPr id="2035" name="Text Box 46"/>
          <p:cNvSpPr txBox="1"/>
          <p:nvPr/>
        </p:nvSpPr>
        <p:spPr>
          <a:xfrm>
            <a:off x="8131764" y="6501129"/>
            <a:ext cx="259166" cy="2692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lvl1pPr algn="ctr">
              <a:defRPr sz="1000">
                <a:solidFill>
                  <a:srgbClr val="FFFFFF"/>
                </a:solidFill>
                <a:effectLst>
                  <a:outerShdw blurRad="12700" dist="25400" dir="2700000" rotWithShape="0">
                    <a:srgbClr val="000000"/>
                  </a:outerShdw>
                </a:effectLst>
                <a:latin typeface="Comic Sans MS"/>
                <a:ea typeface="Comic Sans MS"/>
                <a:cs typeface="Comic Sans MS"/>
                <a:sym typeface="Comic Sans MS"/>
              </a:defRPr>
            </a:lvl1pPr>
          </a:lstStyle>
          <a:p>
            <a:r>
              <a:t>45</a:t>
            </a:r>
          </a:p>
        </p:txBody>
      </p:sp>
      <p:sp>
        <p:nvSpPr>
          <p:cNvPr id="2036" name="Text Box 47"/>
          <p:cNvSpPr txBox="1"/>
          <p:nvPr/>
        </p:nvSpPr>
        <p:spPr>
          <a:xfrm>
            <a:off x="6534150" y="2430460"/>
            <a:ext cx="2413000" cy="370211"/>
          </a:xfrm>
          <a:prstGeom prst="rect">
            <a:avLst/>
          </a:prstGeom>
          <a:ln w="12700">
            <a:miter lim="400000"/>
          </a:ln>
          <a:effectLst>
            <a:outerShdw blurRad="63500" dist="53881"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4450" tIns="44450" rIns="44450" bIns="44450">
            <a:spAutoFit/>
          </a:bodyPr>
          <a:lstStyle>
            <a:lvl1pPr rtl="1">
              <a:lnSpc>
                <a:spcPct val="55000"/>
              </a:lnSpc>
              <a:spcBef>
                <a:spcPts val="1200"/>
              </a:spcBef>
              <a:defRPr sz="2000">
                <a:solidFill>
                  <a:srgbClr val="FFFF00"/>
                </a:solidFill>
                <a:latin typeface="Times New Roman"/>
                <a:ea typeface="Times New Roman"/>
                <a:cs typeface="Times New Roman"/>
                <a:sym typeface="Times New Roman"/>
              </a:defRPr>
            </a:lvl1pPr>
          </a:lstStyle>
          <a:p>
            <a:r>
              <a:t>٤. الخدمة في بيرية </a:t>
            </a: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a14="http://schemas.microsoft.com/office/drawing/2010/main" xmlns:m="http://schemas.openxmlformats.org/officeDocument/2006/math"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1" nodeType="afterEffect">
                                  <p:stCondLst>
                                    <p:cond delay="0"/>
                                  </p:stCondLst>
                                  <p:iterate>
                                    <p:tmAbs val="0"/>
                                  </p:iterate>
                                  <p:childTnLst>
                                    <p:set>
                                      <p:cBhvr>
                                        <p:cTn id="6" fill="hold"/>
                                        <p:tgtEl>
                                          <p:spTgt spid="2030"/>
                                        </p:tgtEl>
                                        <p:attrNameLst>
                                          <p:attrName>style.visibility</p:attrName>
                                        </p:attrNameLst>
                                      </p:cBhvr>
                                      <p:to>
                                        <p:strVal val="visible"/>
                                      </p:to>
                                    </p:set>
                                    <p:animEffect transition="in" filter="wipe(right)">
                                      <p:cBhvr>
                                        <p:cTn id="7" dur="1000"/>
                                        <p:tgtEl>
                                          <p:spTgt spid="2030"/>
                                        </p:tgtEl>
                                      </p:cBhvr>
                                    </p:animEffect>
                                  </p:childTnLst>
                                </p:cTn>
                              </p:par>
                            </p:childTnLst>
                          </p:cTn>
                        </p:par>
                        <p:par>
                          <p:cTn id="8" fill="hold">
                            <p:stCondLst>
                              <p:cond delay="1000"/>
                            </p:stCondLst>
                            <p:childTnLst>
                              <p:par>
                                <p:cTn id="9" presetID="23" presetClass="entr" presetSubtype="16" fill="hold" grpId="2" nodeType="afterEffect">
                                  <p:stCondLst>
                                    <p:cond delay="0"/>
                                  </p:stCondLst>
                                  <p:iterate>
                                    <p:tmAbs val="0"/>
                                  </p:iterate>
                                  <p:childTnLst>
                                    <p:set>
                                      <p:cBhvr>
                                        <p:cTn id="10" fill="hold"/>
                                        <p:tgtEl>
                                          <p:spTgt spid="2031"/>
                                        </p:tgtEl>
                                        <p:attrNameLst>
                                          <p:attrName>style.visibility</p:attrName>
                                        </p:attrNameLst>
                                      </p:cBhvr>
                                      <p:to>
                                        <p:strVal val="visible"/>
                                      </p:to>
                                    </p:set>
                                    <p:anim calcmode="lin" valueType="num">
                                      <p:cBhvr>
                                        <p:cTn id="11" dur="1000" fill="hold"/>
                                        <p:tgtEl>
                                          <p:spTgt spid="2031"/>
                                        </p:tgtEl>
                                        <p:attrNameLst>
                                          <p:attrName>ppt_w</p:attrName>
                                        </p:attrNameLst>
                                      </p:cBhvr>
                                      <p:tavLst>
                                        <p:tav tm="0">
                                          <p:val>
                                            <p:fltVal val="0"/>
                                          </p:val>
                                        </p:tav>
                                        <p:tav tm="100000">
                                          <p:val>
                                            <p:strVal val="#ppt_w"/>
                                          </p:val>
                                        </p:tav>
                                      </p:tavLst>
                                    </p:anim>
                                    <p:anim calcmode="lin" valueType="num">
                                      <p:cBhvr>
                                        <p:cTn id="12" dur="1000" fill="hold"/>
                                        <p:tgtEl>
                                          <p:spTgt spid="203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30" grpId="1" animBg="1" advAuto="0"/>
      <p:bldP spid="2031" grpId="2" animBg="1" advAuto="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42" name="Group"/>
          <p:cNvGrpSpPr/>
          <p:nvPr/>
        </p:nvGrpSpPr>
        <p:grpSpPr>
          <a:xfrm>
            <a:off x="55561" y="1030284"/>
            <a:ext cx="9045578" cy="4560892"/>
            <a:chOff x="0" y="-1"/>
            <a:chExt cx="9045577" cy="4560890"/>
          </a:xfrm>
        </p:grpSpPr>
        <p:pic>
          <p:nvPicPr>
            <p:cNvPr id="2040" name="Picture 2" descr="Picture 2"/>
            <p:cNvPicPr>
              <a:picLocks noChangeAspect="1"/>
            </p:cNvPicPr>
            <p:nvPr/>
          </p:nvPicPr>
          <p:blipFill>
            <a:blip r:embed="rId3"/>
            <a:stretch>
              <a:fillRect/>
            </a:stretch>
          </p:blipFill>
          <p:spPr>
            <a:xfrm>
              <a:off x="38099" y="47809"/>
              <a:ext cx="8969379" cy="4474981"/>
            </a:xfrm>
            <a:prstGeom prst="rect">
              <a:avLst/>
            </a:prstGeom>
            <a:ln w="12700" cap="flat">
              <a:noFill/>
              <a:miter lim="400000"/>
            </a:ln>
            <a:effectLst>
              <a:outerShdw blurRad="63500" dist="68978" dir="4020649" rotWithShape="0">
                <a:srgbClr val="1A0004">
                  <a:alpha val="74996"/>
                </a:srgbClr>
              </a:outerShdw>
            </a:effectLst>
          </p:spPr>
        </p:pic>
        <p:sp>
          <p:nvSpPr>
            <p:cNvPr id="2041" name="Rectangle 3"/>
            <p:cNvSpPr/>
            <p:nvPr/>
          </p:nvSpPr>
          <p:spPr>
            <a:xfrm>
              <a:off x="-1" y="-2"/>
              <a:ext cx="9045578" cy="4560892"/>
            </a:xfrm>
            <a:prstGeom prst="rect">
              <a:avLst/>
            </a:prstGeom>
            <a:noFill/>
            <a:ln w="76200" cap="flat">
              <a:solidFill>
                <a:schemeClr val="accent2"/>
              </a:solidFill>
              <a:prstDash val="solid"/>
              <a:miter lim="800000"/>
            </a:ln>
            <a:effectLst/>
          </p:spPr>
          <p:txBody>
            <a:bodyPr wrap="square" lIns="45718" tIns="45718" rIns="45718" bIns="45718" numCol="1" anchor="t">
              <a:noAutofit/>
            </a:bodyPr>
            <a:lstStyle/>
            <a:p>
              <a:pPr>
                <a:defRPr>
                  <a:solidFill>
                    <a:srgbClr val="1A0004"/>
                  </a:solidFill>
                  <a:latin typeface="+mn-lt"/>
                  <a:ea typeface="+mn-ea"/>
                  <a:cs typeface="+mn-cs"/>
                  <a:sym typeface="Times Roman"/>
                </a:defRPr>
              </a:pPr>
              <a:endParaRPr/>
            </a:p>
          </p:txBody>
        </p:sp>
      </p:grpSp>
      <p:sp>
        <p:nvSpPr>
          <p:cNvPr id="2043" name="Text Box 4"/>
          <p:cNvSpPr txBox="1"/>
          <p:nvPr/>
        </p:nvSpPr>
        <p:spPr>
          <a:xfrm>
            <a:off x="484187" y="5532437"/>
            <a:ext cx="8172451" cy="1132829"/>
          </a:xfrm>
          <a:prstGeom prst="rect">
            <a:avLst/>
          </a:prstGeom>
          <a:ln w="12700">
            <a:miter lim="400000"/>
          </a:ln>
          <a:effectLst>
            <a:outerShdw blurRad="63500" dist="81319" dir="2319588"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gn="ctr" rtl="1">
              <a:lnSpc>
                <a:spcPct val="95000"/>
              </a:lnSpc>
              <a:defRPr sz="2800">
                <a:solidFill>
                  <a:srgbClr val="FFFF00"/>
                </a:solidFill>
                <a:effectLst>
                  <a:outerShdw blurRad="12700" dist="25400" dir="2700000" rotWithShape="0">
                    <a:srgbClr val="000000"/>
                  </a:outerShdw>
                </a:effectLst>
                <a:latin typeface="Comic Sans MS"/>
                <a:ea typeface="Comic Sans MS"/>
                <a:cs typeface="Comic Sans MS"/>
                <a:sym typeface="Comic Sans MS"/>
              </a:defRPr>
            </a:pPr>
            <a:r>
              <a:t>ابراهيم  جبل المورايا</a:t>
            </a:r>
            <a:endParaRPr>
              <a:solidFill>
                <a:srgbClr val="00DFCA"/>
              </a:solidFill>
            </a:endParaRPr>
          </a:p>
          <a:p>
            <a:pPr algn="ctr" rtl="1">
              <a:lnSpc>
                <a:spcPct val="95000"/>
              </a:lnSpc>
              <a:defRPr sz="2800">
                <a:solidFill>
                  <a:srgbClr val="FFFF00"/>
                </a:solidFill>
                <a:effectLst>
                  <a:outerShdw blurRad="12700" dist="25400" dir="2700000" rotWithShape="0">
                    <a:srgbClr val="000000"/>
                  </a:outerShdw>
                </a:effectLst>
                <a:latin typeface="Comic Sans MS"/>
                <a:ea typeface="Comic Sans MS"/>
                <a:cs typeface="Comic Sans MS"/>
                <a:sym typeface="Comic Sans MS"/>
              </a:defRPr>
            </a:pPr>
            <a:r>
              <a:t>موقع المعابد اليهودية</a:t>
            </a:r>
          </a:p>
        </p:txBody>
      </p:sp>
      <p:grpSp>
        <p:nvGrpSpPr>
          <p:cNvPr id="2046" name="Group"/>
          <p:cNvGrpSpPr/>
          <p:nvPr/>
        </p:nvGrpSpPr>
        <p:grpSpPr>
          <a:xfrm>
            <a:off x="5807570" y="3887847"/>
            <a:ext cx="3161749" cy="1082680"/>
            <a:chOff x="0" y="0"/>
            <a:chExt cx="3161748" cy="1082678"/>
          </a:xfrm>
        </p:grpSpPr>
        <p:pic>
          <p:nvPicPr>
            <p:cNvPr id="2044" name="Picture 6" descr="Picture 6"/>
            <p:cNvPicPr>
              <a:picLocks noChangeAspect="1"/>
            </p:cNvPicPr>
            <p:nvPr/>
          </p:nvPicPr>
          <p:blipFill>
            <a:blip r:embed="rId4"/>
            <a:srcRect r="3536" b="55909"/>
            <a:stretch>
              <a:fillRect/>
            </a:stretch>
          </p:blipFill>
          <p:spPr>
            <a:xfrm>
              <a:off x="0" y="0"/>
              <a:ext cx="3161749" cy="1082679"/>
            </a:xfrm>
            <a:prstGeom prst="rect">
              <a:avLst/>
            </a:prstGeom>
            <a:ln w="76200" cap="flat">
              <a:solidFill>
                <a:srgbClr val="FFFF00"/>
              </a:solidFill>
              <a:prstDash val="solid"/>
              <a:miter lim="800000"/>
            </a:ln>
            <a:effectLst>
              <a:outerShdw blurRad="63500" dist="107762" dir="2700000" rotWithShape="0">
                <a:srgbClr val="1A0004">
                  <a:alpha val="74996"/>
                </a:srgbClr>
              </a:outerShdw>
            </a:effectLst>
          </p:spPr>
        </p:pic>
        <p:sp>
          <p:nvSpPr>
            <p:cNvPr id="2045" name="AutoShape 7"/>
            <p:cNvSpPr/>
            <p:nvPr/>
          </p:nvSpPr>
          <p:spPr>
            <a:xfrm>
              <a:off x="109247" y="652255"/>
              <a:ext cx="2943409"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outerShdw blurRad="63500" dist="46662" dir="3284182"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t">
              <a:spAutoFit/>
            </a:bodyPr>
            <a:lstStyle>
              <a:lvl1pPr algn="ctr" rtl="1">
                <a:spcBef>
                  <a:spcPts val="1200"/>
                </a:spcBef>
                <a:defRPr sz="1900">
                  <a:solidFill>
                    <a:srgbClr val="FFFF00"/>
                  </a:solidFill>
                  <a:effectLst>
                    <a:outerShdw blurRad="12700" dist="25400" dir="2700000" rotWithShape="0">
                      <a:srgbClr val="000000"/>
                    </a:outerShdw>
                  </a:effectLst>
                  <a:latin typeface="Comic Sans MS"/>
                  <a:ea typeface="Comic Sans MS"/>
                  <a:cs typeface="Comic Sans MS"/>
                  <a:sym typeface="Comic Sans MS"/>
                </a:defRPr>
              </a:lvl1pPr>
            </a:lstStyle>
            <a:p>
              <a:r>
                <a:t>البوابة الشرقية لجبل الهيكل</a:t>
              </a:r>
            </a:p>
          </p:txBody>
        </p:sp>
      </p:grpSp>
      <p:sp>
        <p:nvSpPr>
          <p:cNvPr id="2047" name="Text Box 8"/>
          <p:cNvSpPr txBox="1"/>
          <p:nvPr/>
        </p:nvSpPr>
        <p:spPr>
          <a:xfrm>
            <a:off x="1814510" y="0"/>
            <a:ext cx="5867403" cy="339745"/>
          </a:xfrm>
          <a:prstGeom prst="rect">
            <a:avLst/>
          </a:prstGeom>
          <a:ln w="12700">
            <a:miter lim="400000"/>
          </a:ln>
          <a:effectLst>
            <a:outerShdw blurRad="63500" dist="71842"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rtl="1">
              <a:spcBef>
                <a:spcPts val="800"/>
              </a:spcBef>
              <a:defRPr sz="1400">
                <a:solidFill>
                  <a:srgbClr val="FFFFFF"/>
                </a:solidFill>
                <a:latin typeface="Comic Sans MS"/>
                <a:ea typeface="Comic Sans MS"/>
                <a:cs typeface="Comic Sans MS"/>
                <a:sym typeface="Comic Sans MS"/>
              </a:defRPr>
            </a:lvl1pPr>
          </a:lstStyle>
          <a:p>
            <a:r>
              <a:t>متى ٢١:١٢-١٦</a:t>
            </a:r>
          </a:p>
        </p:txBody>
      </p:sp>
      <p:sp>
        <p:nvSpPr>
          <p:cNvPr id="2048" name="AutoShape 9"/>
          <p:cNvSpPr/>
          <p:nvPr/>
        </p:nvSpPr>
        <p:spPr>
          <a:xfrm>
            <a:off x="8007350" y="3473450"/>
            <a:ext cx="730250" cy="495300"/>
          </a:xfrm>
          <a:prstGeom prst="roundRect">
            <a:avLst>
              <a:gd name="adj" fmla="val 16667"/>
            </a:avLst>
          </a:prstGeom>
          <a:solidFill>
            <a:srgbClr val="FFFF00"/>
          </a:solidFill>
          <a:ln w="38100">
            <a:solidFill>
              <a:srgbClr val="1A0004"/>
            </a:solidFill>
          </a:ln>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sp>
        <p:nvSpPr>
          <p:cNvPr id="2049" name="Rectangle 10"/>
          <p:cNvSpPr/>
          <p:nvPr/>
        </p:nvSpPr>
        <p:spPr>
          <a:xfrm>
            <a:off x="8005760" y="3684587"/>
            <a:ext cx="952503" cy="984253"/>
          </a:xfrm>
          <a:prstGeom prst="rect">
            <a:avLst/>
          </a:prstGeom>
          <a:solidFill>
            <a:srgbClr val="FFFF00"/>
          </a:solidFill>
          <a:ln w="38100">
            <a:solidFill>
              <a:srgbClr val="000000"/>
            </a:solidFill>
            <a:miter/>
          </a:ln>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sp>
        <p:nvSpPr>
          <p:cNvPr id="2050" name="Line 11"/>
          <p:cNvSpPr/>
          <p:nvPr/>
        </p:nvSpPr>
        <p:spPr>
          <a:xfrm>
            <a:off x="8037510" y="4062412"/>
            <a:ext cx="863603" cy="3"/>
          </a:xfrm>
          <a:prstGeom prst="line">
            <a:avLst/>
          </a:prstGeom>
          <a:ln w="12700">
            <a:solidFill>
              <a:srgbClr val="000000"/>
            </a:solidFill>
          </a:ln>
        </p:spPr>
        <p:txBody>
          <a:bodyPr lIns="45718" tIns="45718" rIns="45718" bIns="45718"/>
          <a:lstStyle/>
          <a:p>
            <a:endParaRPr/>
          </a:p>
        </p:txBody>
      </p:sp>
      <p:sp>
        <p:nvSpPr>
          <p:cNvPr id="2051" name="Line 12"/>
          <p:cNvSpPr/>
          <p:nvPr/>
        </p:nvSpPr>
        <p:spPr>
          <a:xfrm>
            <a:off x="8043860" y="4202112"/>
            <a:ext cx="863603" cy="3"/>
          </a:xfrm>
          <a:prstGeom prst="line">
            <a:avLst/>
          </a:prstGeom>
          <a:ln w="12700">
            <a:solidFill>
              <a:srgbClr val="000000"/>
            </a:solidFill>
          </a:ln>
        </p:spPr>
        <p:txBody>
          <a:bodyPr lIns="45718" tIns="45718" rIns="45718" bIns="45718"/>
          <a:lstStyle/>
          <a:p>
            <a:endParaRPr/>
          </a:p>
        </p:txBody>
      </p:sp>
      <p:sp>
        <p:nvSpPr>
          <p:cNvPr id="2052" name="Line 13"/>
          <p:cNvSpPr/>
          <p:nvPr/>
        </p:nvSpPr>
        <p:spPr>
          <a:xfrm>
            <a:off x="8056560" y="4341812"/>
            <a:ext cx="863603" cy="3"/>
          </a:xfrm>
          <a:prstGeom prst="line">
            <a:avLst/>
          </a:prstGeom>
          <a:ln w="12700">
            <a:solidFill>
              <a:srgbClr val="000000"/>
            </a:solidFill>
          </a:ln>
        </p:spPr>
        <p:txBody>
          <a:bodyPr lIns="45718" tIns="45718" rIns="45718" bIns="45718"/>
          <a:lstStyle/>
          <a:p>
            <a:endParaRPr/>
          </a:p>
        </p:txBody>
      </p:sp>
      <p:sp>
        <p:nvSpPr>
          <p:cNvPr id="2053" name="Line 14"/>
          <p:cNvSpPr/>
          <p:nvPr/>
        </p:nvSpPr>
        <p:spPr>
          <a:xfrm>
            <a:off x="8056560" y="4494212"/>
            <a:ext cx="863603" cy="3"/>
          </a:xfrm>
          <a:prstGeom prst="line">
            <a:avLst/>
          </a:prstGeom>
          <a:ln w="12700">
            <a:solidFill>
              <a:srgbClr val="000000"/>
            </a:solidFill>
          </a:ln>
        </p:spPr>
        <p:txBody>
          <a:bodyPr lIns="45718" tIns="45718" rIns="45718" bIns="45718"/>
          <a:lstStyle/>
          <a:p>
            <a:endParaRPr/>
          </a:p>
        </p:txBody>
      </p:sp>
      <p:sp>
        <p:nvSpPr>
          <p:cNvPr id="2054" name="Line 15"/>
          <p:cNvSpPr/>
          <p:nvPr/>
        </p:nvSpPr>
        <p:spPr>
          <a:xfrm>
            <a:off x="8043860" y="4633912"/>
            <a:ext cx="876303" cy="3"/>
          </a:xfrm>
          <a:prstGeom prst="line">
            <a:avLst/>
          </a:prstGeom>
          <a:ln w="12700">
            <a:solidFill>
              <a:srgbClr val="000000"/>
            </a:solidFill>
          </a:ln>
        </p:spPr>
        <p:txBody>
          <a:bodyPr lIns="45718" tIns="45718" rIns="45718" bIns="45718"/>
          <a:lstStyle/>
          <a:p>
            <a:endParaRPr/>
          </a:p>
        </p:txBody>
      </p:sp>
      <p:sp>
        <p:nvSpPr>
          <p:cNvPr id="2055" name="Text Box 16"/>
          <p:cNvSpPr txBox="1"/>
          <p:nvPr/>
        </p:nvSpPr>
        <p:spPr>
          <a:xfrm>
            <a:off x="8078785" y="3428998"/>
            <a:ext cx="501205" cy="27292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a:spAutoFit/>
          </a:bodyPr>
          <a:lstStyle>
            <a:lvl1pPr rtl="1">
              <a:defRPr sz="1200">
                <a:solidFill>
                  <a:srgbClr val="000000"/>
                </a:solidFill>
                <a:latin typeface="Times New Roman"/>
                <a:ea typeface="Times New Roman"/>
                <a:cs typeface="Times New Roman"/>
                <a:sym typeface="Times New Roman"/>
              </a:defRPr>
            </a:lvl1pPr>
          </a:lstStyle>
          <a:p>
            <a:r>
              <a:t>يسوع.  </a:t>
            </a:r>
          </a:p>
        </p:txBody>
      </p:sp>
      <p:sp>
        <p:nvSpPr>
          <p:cNvPr id="2056" name="Rectangle 17"/>
          <p:cNvSpPr/>
          <p:nvPr/>
        </p:nvSpPr>
        <p:spPr>
          <a:xfrm>
            <a:off x="8253410" y="3929062"/>
            <a:ext cx="609603" cy="114303"/>
          </a:xfrm>
          <a:prstGeom prst="rect">
            <a:avLst/>
          </a:prstGeom>
          <a:solidFill>
            <a:srgbClr val="FFFF00"/>
          </a:solidFill>
          <a:ln w="12700">
            <a:miter lim="400000"/>
          </a:ln>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sp>
        <p:nvSpPr>
          <p:cNvPr id="2057" name="Line 18"/>
          <p:cNvSpPr/>
          <p:nvPr/>
        </p:nvSpPr>
        <p:spPr>
          <a:xfrm>
            <a:off x="8037510" y="3795712"/>
            <a:ext cx="863603" cy="3"/>
          </a:xfrm>
          <a:prstGeom prst="line">
            <a:avLst/>
          </a:prstGeom>
          <a:ln w="12700">
            <a:solidFill>
              <a:srgbClr val="000000"/>
            </a:solidFill>
          </a:ln>
        </p:spPr>
        <p:txBody>
          <a:bodyPr lIns="45718" tIns="45718" rIns="45718" bIns="45718"/>
          <a:lstStyle/>
          <a:p>
            <a:endParaRPr/>
          </a:p>
        </p:txBody>
      </p:sp>
      <p:sp>
        <p:nvSpPr>
          <p:cNvPr id="2058" name="Line 19"/>
          <p:cNvSpPr/>
          <p:nvPr/>
        </p:nvSpPr>
        <p:spPr>
          <a:xfrm>
            <a:off x="8037510" y="3929062"/>
            <a:ext cx="863603" cy="3"/>
          </a:xfrm>
          <a:prstGeom prst="line">
            <a:avLst/>
          </a:prstGeom>
          <a:ln w="12700">
            <a:solidFill>
              <a:srgbClr val="000000"/>
            </a:solidFill>
          </a:ln>
        </p:spPr>
        <p:txBody>
          <a:bodyPr lIns="45718" tIns="45718" rIns="45718" bIns="45718"/>
          <a:lstStyle/>
          <a:p>
            <a:endParaRPr/>
          </a:p>
        </p:txBody>
      </p:sp>
      <p:sp>
        <p:nvSpPr>
          <p:cNvPr id="2059" name="Rectangle 20"/>
          <p:cNvSpPr/>
          <p:nvPr/>
        </p:nvSpPr>
        <p:spPr>
          <a:xfrm>
            <a:off x="8026400" y="3648075"/>
            <a:ext cx="504825" cy="95250"/>
          </a:xfrm>
          <a:prstGeom prst="rect">
            <a:avLst/>
          </a:prstGeom>
          <a:solidFill>
            <a:srgbClr val="FFFF00"/>
          </a:solidFill>
          <a:ln w="12700">
            <a:miter lim="400000"/>
          </a:ln>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sp>
        <p:nvSpPr>
          <p:cNvPr id="2060" name="Rectangle 21"/>
          <p:cNvSpPr/>
          <p:nvPr/>
        </p:nvSpPr>
        <p:spPr>
          <a:xfrm>
            <a:off x="8213725" y="3635375"/>
            <a:ext cx="504825" cy="95250"/>
          </a:xfrm>
          <a:prstGeom prst="rect">
            <a:avLst/>
          </a:prstGeom>
          <a:solidFill>
            <a:srgbClr val="FFFF00"/>
          </a:solidFill>
          <a:ln w="12700">
            <a:miter lim="400000"/>
          </a:ln>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sp>
        <p:nvSpPr>
          <p:cNvPr id="2061" name="Text Box 22"/>
          <p:cNvSpPr txBox="1"/>
          <p:nvPr/>
        </p:nvSpPr>
        <p:spPr>
          <a:xfrm>
            <a:off x="8218485" y="3592512"/>
            <a:ext cx="383480" cy="2541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a:spAutoFit/>
          </a:bodyPr>
          <a:lstStyle>
            <a:lvl1pPr rtl="1">
              <a:defRPr sz="1000" i="1">
                <a:solidFill>
                  <a:srgbClr val="000000"/>
                </a:solidFill>
                <a:effectLst>
                  <a:outerShdw blurRad="12700" dist="25400" dir="2700000" rotWithShape="0">
                    <a:srgbClr val="FFFFFF"/>
                  </a:outerShdw>
                </a:effectLst>
              </a:defRPr>
            </a:lvl1pPr>
          </a:lstStyle>
          <a:p>
            <a:r>
              <a:t>حياة </a:t>
            </a:r>
          </a:p>
        </p:txBody>
      </p:sp>
      <p:sp>
        <p:nvSpPr>
          <p:cNvPr id="2062" name="Text Box 23"/>
          <p:cNvSpPr txBox="1"/>
          <p:nvPr/>
        </p:nvSpPr>
        <p:spPr>
          <a:xfrm>
            <a:off x="8757115" y="63817"/>
            <a:ext cx="180039" cy="4470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lvl1pPr algn="ctr">
              <a:spcBef>
                <a:spcPts val="1200"/>
              </a:spcBef>
              <a:defRPr sz="2000" b="0">
                <a:solidFill>
                  <a:srgbClr val="FFA27C"/>
                </a:solidFill>
                <a:latin typeface="Comic Sans MS"/>
                <a:ea typeface="Comic Sans MS"/>
                <a:cs typeface="Comic Sans MS"/>
                <a:sym typeface="Comic Sans MS"/>
              </a:defRPr>
            </a:lvl1pPr>
          </a:lstStyle>
          <a:p>
            <a:r>
              <a:t> </a:t>
            </a:r>
          </a:p>
        </p:txBody>
      </p:sp>
      <p:grpSp>
        <p:nvGrpSpPr>
          <p:cNvPr id="2065" name="Group"/>
          <p:cNvGrpSpPr/>
          <p:nvPr/>
        </p:nvGrpSpPr>
        <p:grpSpPr>
          <a:xfrm>
            <a:off x="4430711" y="2147884"/>
            <a:ext cx="2701930" cy="1503369"/>
            <a:chOff x="0" y="0"/>
            <a:chExt cx="2701928" cy="1503367"/>
          </a:xfrm>
        </p:grpSpPr>
        <p:pic>
          <p:nvPicPr>
            <p:cNvPr id="2063" name="Picture 25" descr="Picture 25"/>
            <p:cNvPicPr>
              <a:picLocks noChangeAspect="1"/>
            </p:cNvPicPr>
            <p:nvPr/>
          </p:nvPicPr>
          <p:blipFill>
            <a:blip r:embed="rId5"/>
            <a:stretch>
              <a:fillRect/>
            </a:stretch>
          </p:blipFill>
          <p:spPr>
            <a:xfrm>
              <a:off x="43866" y="38099"/>
              <a:ext cx="2619986" cy="1427167"/>
            </a:xfrm>
            <a:prstGeom prst="rect">
              <a:avLst/>
            </a:prstGeom>
            <a:ln w="12700" cap="flat">
              <a:noFill/>
              <a:miter lim="400000"/>
            </a:ln>
            <a:effectLst>
              <a:outerShdw blurRad="63500" dist="81319" dir="3080411" rotWithShape="0">
                <a:srgbClr val="1A0004">
                  <a:alpha val="74996"/>
                </a:srgbClr>
              </a:outerShdw>
            </a:effectLst>
          </p:spPr>
        </p:pic>
        <p:sp>
          <p:nvSpPr>
            <p:cNvPr id="2064" name="Rectangle 26"/>
            <p:cNvSpPr/>
            <p:nvPr/>
          </p:nvSpPr>
          <p:spPr>
            <a:xfrm>
              <a:off x="-1" y="-1"/>
              <a:ext cx="2701929" cy="1503368"/>
            </a:xfrm>
            <a:prstGeom prst="rect">
              <a:avLst/>
            </a:prstGeom>
            <a:noFill/>
            <a:ln w="76200" cap="flat">
              <a:solidFill>
                <a:schemeClr val="accent1"/>
              </a:solidFill>
              <a:prstDash val="solid"/>
              <a:miter lim="800000"/>
            </a:ln>
            <a:effectLst/>
          </p:spPr>
          <p:txBody>
            <a:bodyPr wrap="square" lIns="45718" tIns="45718" rIns="45718" bIns="45718" numCol="1" anchor="t">
              <a:noAutofit/>
            </a:bodyPr>
            <a:lstStyle/>
            <a:p>
              <a:pPr>
                <a:defRPr>
                  <a:solidFill>
                    <a:srgbClr val="1A0004"/>
                  </a:solidFill>
                  <a:latin typeface="+mn-lt"/>
                  <a:ea typeface="+mn-ea"/>
                  <a:cs typeface="+mn-cs"/>
                  <a:sym typeface="Times Roman"/>
                </a:defRPr>
              </a:pPr>
              <a:endParaRPr/>
            </a:p>
          </p:txBody>
        </p:sp>
      </p:grpSp>
      <p:sp>
        <p:nvSpPr>
          <p:cNvPr id="2066" name="Rectangle 27"/>
          <p:cNvSpPr/>
          <p:nvPr/>
        </p:nvSpPr>
        <p:spPr>
          <a:xfrm>
            <a:off x="4595812" y="2300285"/>
            <a:ext cx="2330453" cy="1195390"/>
          </a:xfrm>
          <a:prstGeom prst="rect">
            <a:avLst/>
          </a:prstGeom>
          <a:ln w="57150">
            <a:solidFill>
              <a:srgbClr val="00FF00"/>
            </a:solidFill>
            <a:prstDash val="sysDot"/>
            <a:miter/>
          </a:ln>
          <a:effectLst>
            <a:outerShdw blurRad="63500" dist="71842" dir="2700000" rotWithShape="0">
              <a:srgbClr val="1A0004">
                <a:alpha val="74996"/>
              </a:srgbClr>
            </a:outerShdw>
          </a:effectLst>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sp>
        <p:nvSpPr>
          <p:cNvPr id="2067" name="Text Box 28"/>
          <p:cNvSpPr txBox="1"/>
          <p:nvPr/>
        </p:nvSpPr>
        <p:spPr>
          <a:xfrm>
            <a:off x="8130177" y="6501129"/>
            <a:ext cx="259166" cy="2692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lvl1pPr algn="ctr">
              <a:defRPr sz="1000">
                <a:solidFill>
                  <a:srgbClr val="FFFFFF"/>
                </a:solidFill>
                <a:effectLst>
                  <a:outerShdw blurRad="12700" dist="25400" dir="2700000" rotWithShape="0">
                    <a:srgbClr val="000000"/>
                  </a:outerShdw>
                </a:effectLst>
                <a:latin typeface="Comic Sans MS"/>
                <a:ea typeface="Comic Sans MS"/>
                <a:cs typeface="Comic Sans MS"/>
                <a:sym typeface="Comic Sans MS"/>
              </a:defRPr>
            </a:lvl1pPr>
          </a:lstStyle>
          <a:p>
            <a:r>
              <a:t>46</a:t>
            </a:r>
          </a:p>
        </p:txBody>
      </p:sp>
      <p:sp>
        <p:nvSpPr>
          <p:cNvPr id="2068" name="Text Box 29"/>
          <p:cNvSpPr txBox="1"/>
          <p:nvPr/>
        </p:nvSpPr>
        <p:spPr>
          <a:xfrm>
            <a:off x="7034417" y="6288516"/>
            <a:ext cx="1552160" cy="26425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lvl1pPr algn="ctr">
              <a:spcBef>
                <a:spcPts val="700"/>
              </a:spcBef>
              <a:defRPr sz="1200">
                <a:solidFill>
                  <a:srgbClr val="FFFFFF"/>
                </a:solidFill>
                <a:latin typeface="Arial"/>
                <a:ea typeface="Arial"/>
                <a:cs typeface="Arial"/>
                <a:sym typeface="Arial"/>
              </a:defRPr>
            </a:lvl1pPr>
          </a:lstStyle>
          <a:p>
            <a:r>
              <a:t>Handbook pg. 39-41</a:t>
            </a:r>
          </a:p>
        </p:txBody>
      </p:sp>
      <p:sp>
        <p:nvSpPr>
          <p:cNvPr id="2069" name="Text Box 30"/>
          <p:cNvSpPr txBox="1"/>
          <p:nvPr/>
        </p:nvSpPr>
        <p:spPr>
          <a:xfrm>
            <a:off x="8590180" y="6431279"/>
            <a:ext cx="228160" cy="3835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lvl1pPr algn="ctr">
              <a:spcBef>
                <a:spcPts val="900"/>
              </a:spcBef>
              <a:defRPr sz="1600">
                <a:solidFill>
                  <a:srgbClr val="FFFFFF"/>
                </a:solidFill>
                <a:latin typeface="Comic Sans MS"/>
                <a:ea typeface="Comic Sans MS"/>
                <a:cs typeface="Comic Sans MS"/>
                <a:sym typeface="Comic Sans MS"/>
              </a:defRPr>
            </a:lvl1pPr>
          </a:lstStyle>
          <a:p>
            <a:r>
              <a:t>2</a:t>
            </a:r>
          </a:p>
        </p:txBody>
      </p:sp>
      <p:sp>
        <p:nvSpPr>
          <p:cNvPr id="2070" name="Text Box 31"/>
          <p:cNvSpPr txBox="1"/>
          <p:nvPr/>
        </p:nvSpPr>
        <p:spPr>
          <a:xfrm>
            <a:off x="938212" y="347661"/>
            <a:ext cx="7264401" cy="545505"/>
          </a:xfrm>
          <a:prstGeom prst="rect">
            <a:avLst/>
          </a:prstGeom>
          <a:ln w="12700">
            <a:miter lim="400000"/>
          </a:ln>
          <a:effectLst>
            <a:outerShdw blurRad="63500" dist="38098" dir="2700000" rotWithShape="0">
              <a:srgbClr val="1A0004">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4450" tIns="44450" rIns="44450" bIns="44450">
            <a:spAutoFit/>
          </a:bodyPr>
          <a:lstStyle>
            <a:lvl1pPr algn="ctr" rtl="1">
              <a:defRPr sz="3200">
                <a:solidFill>
                  <a:srgbClr val="9DEDF1"/>
                </a:solidFill>
                <a:latin typeface="Arial"/>
                <a:ea typeface="Arial"/>
                <a:cs typeface="Arial"/>
                <a:sym typeface="Arial"/>
              </a:defRPr>
            </a:lvl1pPr>
          </a:lstStyle>
          <a:p>
            <a:r>
              <a:t>القدس جبل الهيكل اليوم </a:t>
            </a: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a14="http://schemas.microsoft.com/office/drawing/2010/main" xmlns:m="http://schemas.openxmlformats.org/officeDocument/2006/math"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fill="hold" grpId="1" nodeType="afterEffect">
                                  <p:stCondLst>
                                    <p:cond delay="0"/>
                                  </p:stCondLst>
                                  <p:iterate>
                                    <p:tmAbs val="0"/>
                                  </p:iterate>
                                  <p:childTnLst>
                                    <p:set>
                                      <p:cBhvr>
                                        <p:cTn id="6" fill="hold"/>
                                        <p:tgtEl>
                                          <p:spTgt spid="2066"/>
                                        </p:tgtEl>
                                        <p:attrNameLst>
                                          <p:attrName>style.visibility</p:attrName>
                                        </p:attrNameLst>
                                      </p:cBhvr>
                                      <p:to>
                                        <p:strVal val="visible"/>
                                      </p:to>
                                    </p:set>
                                    <p:animEffect transition="in" filter="fade">
                                      <p:cBhvr>
                                        <p:cTn id="7" dur="1000"/>
                                        <p:tgtEl>
                                          <p:spTgt spid="206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grpId="2" nodeType="clickEffect">
                                  <p:stCondLst>
                                    <p:cond delay="0"/>
                                  </p:stCondLst>
                                  <p:iterate>
                                    <p:tmAbs val="0"/>
                                  </p:iterate>
                                  <p:childTnLst>
                                    <p:set>
                                      <p:cBhvr>
                                        <p:cTn id="11" fill="hold"/>
                                        <p:tgtEl>
                                          <p:spTgt spid="2065"/>
                                        </p:tgtEl>
                                        <p:attrNameLst>
                                          <p:attrName>style.visibility</p:attrName>
                                        </p:attrNameLst>
                                      </p:cBhvr>
                                      <p:to>
                                        <p:strVal val="visible"/>
                                      </p:to>
                                    </p:set>
                                    <p:anim calcmode="lin" valueType="num">
                                      <p:cBhvr>
                                        <p:cTn id="12" dur="1000" fill="hold"/>
                                        <p:tgtEl>
                                          <p:spTgt spid="2065"/>
                                        </p:tgtEl>
                                        <p:attrNameLst>
                                          <p:attrName>ppt_x</p:attrName>
                                        </p:attrNameLst>
                                      </p:cBhvr>
                                      <p:tavLst>
                                        <p:tav tm="0">
                                          <p:val>
                                            <p:strVal val="1+#ppt_w/2"/>
                                          </p:val>
                                        </p:tav>
                                        <p:tav tm="100000">
                                          <p:val>
                                            <p:strVal val="#ppt_x"/>
                                          </p:val>
                                        </p:tav>
                                      </p:tavLst>
                                    </p:anim>
                                    <p:anim calcmode="lin" valueType="num">
                                      <p:cBhvr>
                                        <p:cTn id="13" dur="1000" fill="hold"/>
                                        <p:tgtEl>
                                          <p:spTgt spid="2065"/>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3" nodeType="clickEffect">
                                  <p:stCondLst>
                                    <p:cond delay="0"/>
                                  </p:stCondLst>
                                  <p:iterate>
                                    <p:tmAbs val="0"/>
                                  </p:iterate>
                                  <p:childTnLst>
                                    <p:set>
                                      <p:cBhvr>
                                        <p:cTn id="17" fill="hold"/>
                                        <p:tgtEl>
                                          <p:spTgt spid="2046"/>
                                        </p:tgtEl>
                                        <p:attrNameLst>
                                          <p:attrName>style.visibility</p:attrName>
                                        </p:attrNameLst>
                                      </p:cBhvr>
                                      <p:to>
                                        <p:strVal val="visible"/>
                                      </p:to>
                                    </p:set>
                                    <p:animEffect transition="in" filter="wipe(left)">
                                      <p:cBhvr>
                                        <p:cTn id="18" dur="1000"/>
                                        <p:tgtEl>
                                          <p:spTgt spid="20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6" grpId="3" animBg="1" advAuto="0"/>
      <p:bldP spid="2065" grpId="2" animBg="1" advAuto="0"/>
      <p:bldP spid="2066" grpId="1" animBg="1" advAuto="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4" name="Picture 1" descr="Picture 1"/>
          <p:cNvPicPr>
            <a:picLocks noChangeAspect="1"/>
          </p:cNvPicPr>
          <p:nvPr/>
        </p:nvPicPr>
        <p:blipFill>
          <a:blip r:embed="rId3"/>
          <a:stretch>
            <a:fillRect/>
          </a:stretch>
        </p:blipFill>
        <p:spPr>
          <a:xfrm>
            <a:off x="635000" y="614362"/>
            <a:ext cx="7837490" cy="5602288"/>
          </a:xfrm>
          <a:prstGeom prst="rect">
            <a:avLst/>
          </a:prstGeom>
          <a:ln w="12700">
            <a:miter lim="400000"/>
          </a:ln>
        </p:spPr>
      </p:pic>
      <p:sp>
        <p:nvSpPr>
          <p:cNvPr id="2075" name="Text Box 2"/>
          <p:cNvSpPr txBox="1"/>
          <p:nvPr/>
        </p:nvSpPr>
        <p:spPr>
          <a:xfrm>
            <a:off x="8757115" y="63817"/>
            <a:ext cx="180039" cy="4470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lvl1pPr algn="ctr">
              <a:spcBef>
                <a:spcPts val="1200"/>
              </a:spcBef>
              <a:defRPr sz="2000" b="0">
                <a:solidFill>
                  <a:srgbClr val="FFA27C"/>
                </a:solidFill>
                <a:latin typeface="Comic Sans MS"/>
                <a:ea typeface="Comic Sans MS"/>
                <a:cs typeface="Comic Sans MS"/>
                <a:sym typeface="Comic Sans MS"/>
              </a:defRPr>
            </a:lvl1pPr>
          </a:lstStyle>
          <a:p>
            <a:r>
              <a:t> </a:t>
            </a:r>
          </a:p>
        </p:txBody>
      </p:sp>
      <p:sp>
        <p:nvSpPr>
          <p:cNvPr id="2076" name="Text Box 3"/>
          <p:cNvSpPr txBox="1"/>
          <p:nvPr/>
        </p:nvSpPr>
        <p:spPr>
          <a:xfrm>
            <a:off x="8130177" y="6496367"/>
            <a:ext cx="259166" cy="2692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lvl1pPr algn="ctr">
              <a:defRPr sz="1000">
                <a:solidFill>
                  <a:srgbClr val="FFFFFF"/>
                </a:solidFill>
                <a:effectLst>
                  <a:outerShdw blurRad="12700" dist="25400" dir="2700000" rotWithShape="0">
                    <a:srgbClr val="000000"/>
                  </a:outerShdw>
                </a:effectLst>
                <a:latin typeface="Comic Sans MS"/>
                <a:ea typeface="Comic Sans MS"/>
                <a:cs typeface="Comic Sans MS"/>
                <a:sym typeface="Comic Sans MS"/>
              </a:defRPr>
            </a:lvl1pPr>
          </a:lstStyle>
          <a:p>
            <a:r>
              <a:t>47</a:t>
            </a:r>
          </a:p>
        </p:txBody>
      </p:sp>
      <p:sp>
        <p:nvSpPr>
          <p:cNvPr id="2077" name="Text Box 4"/>
          <p:cNvSpPr txBox="1"/>
          <p:nvPr/>
        </p:nvSpPr>
        <p:spPr>
          <a:xfrm>
            <a:off x="1814510" y="0"/>
            <a:ext cx="5867403" cy="339745"/>
          </a:xfrm>
          <a:prstGeom prst="rect">
            <a:avLst/>
          </a:prstGeom>
          <a:ln w="12700">
            <a:miter lim="400000"/>
          </a:ln>
          <a:effectLst>
            <a:outerShdw blurRad="63500" dist="71842"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rtl="1">
              <a:spcBef>
                <a:spcPts val="800"/>
              </a:spcBef>
              <a:defRPr sz="1400">
                <a:solidFill>
                  <a:srgbClr val="FFFFFF"/>
                </a:solidFill>
                <a:latin typeface="Comic Sans MS"/>
                <a:ea typeface="Comic Sans MS"/>
                <a:cs typeface="Comic Sans MS"/>
                <a:sym typeface="Comic Sans MS"/>
              </a:defRPr>
            </a:lvl1pPr>
          </a:lstStyle>
          <a:p>
            <a:r>
              <a:t>متى  ٢١:١٢-١٦</a:t>
            </a:r>
          </a:p>
        </p:txBody>
      </p:sp>
      <p:sp>
        <p:nvSpPr>
          <p:cNvPr id="2078" name="Text Box 5"/>
          <p:cNvSpPr txBox="1"/>
          <p:nvPr/>
        </p:nvSpPr>
        <p:spPr>
          <a:xfrm>
            <a:off x="7032828" y="6288516"/>
            <a:ext cx="1552161" cy="26425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lvl1pPr algn="ctr">
              <a:spcBef>
                <a:spcPts val="700"/>
              </a:spcBef>
              <a:defRPr sz="1200">
                <a:solidFill>
                  <a:srgbClr val="FFFFFF"/>
                </a:solidFill>
                <a:latin typeface="Arial"/>
                <a:ea typeface="Arial"/>
                <a:cs typeface="Arial"/>
                <a:sym typeface="Arial"/>
              </a:defRPr>
            </a:lvl1pPr>
          </a:lstStyle>
          <a:p>
            <a:r>
              <a:t>Handbook pg. 39-41</a:t>
            </a:r>
          </a:p>
        </p:txBody>
      </p:sp>
      <p:sp>
        <p:nvSpPr>
          <p:cNvPr id="2079" name="Rectangle 6"/>
          <p:cNvSpPr/>
          <p:nvPr/>
        </p:nvSpPr>
        <p:spPr>
          <a:xfrm>
            <a:off x="630237" y="596900"/>
            <a:ext cx="7870826" cy="5651500"/>
          </a:xfrm>
          <a:prstGeom prst="rect">
            <a:avLst/>
          </a:prstGeom>
          <a:ln w="155575">
            <a:solidFill>
              <a:schemeClr val="accent2"/>
            </a:solidFill>
            <a:miter/>
          </a:ln>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sp>
        <p:nvSpPr>
          <p:cNvPr id="2080" name="Text Box 7"/>
          <p:cNvSpPr txBox="1"/>
          <p:nvPr/>
        </p:nvSpPr>
        <p:spPr>
          <a:xfrm>
            <a:off x="1281907" y="5892426"/>
            <a:ext cx="6543676" cy="1056431"/>
          </a:xfrm>
          <a:prstGeom prst="rect">
            <a:avLst/>
          </a:prstGeom>
          <a:ln w="12700">
            <a:miter lim="400000"/>
          </a:ln>
          <a:effectLst>
            <a:outerShdw blurRad="63500" dist="71842"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gn="ctr" rtl="1">
              <a:lnSpc>
                <a:spcPct val="80000"/>
              </a:lnSpc>
              <a:defRPr sz="2800">
                <a:solidFill>
                  <a:srgbClr val="FFFF00"/>
                </a:solidFill>
                <a:effectLst>
                  <a:outerShdw blurRad="12700" dist="25400" dir="2700000" rotWithShape="0">
                    <a:srgbClr val="000000"/>
                  </a:outerShdw>
                </a:effectLst>
                <a:latin typeface="Comic Sans MS"/>
                <a:ea typeface="Comic Sans MS"/>
                <a:cs typeface="Comic Sans MS"/>
                <a:sym typeface="Comic Sans MS"/>
              </a:defRPr>
            </a:pPr>
            <a:r>
              <a:t>ماذا لو هيكل يسوع اليوم </a:t>
            </a:r>
            <a:endParaRPr>
              <a:solidFill>
                <a:srgbClr val="00DFCA"/>
              </a:solidFill>
            </a:endParaRPr>
          </a:p>
          <a:p>
            <a:pPr algn="ctr" rtl="1">
              <a:lnSpc>
                <a:spcPct val="80000"/>
              </a:lnSpc>
              <a:defRPr sz="2800">
                <a:solidFill>
                  <a:srgbClr val="FFFF00"/>
                </a:solidFill>
                <a:effectLst>
                  <a:outerShdw blurRad="12700" dist="25400" dir="2700000" rotWithShape="0">
                    <a:srgbClr val="000000"/>
                  </a:outerShdw>
                </a:effectLst>
                <a:latin typeface="Comic Sans MS"/>
                <a:ea typeface="Comic Sans MS"/>
                <a:cs typeface="Comic Sans MS"/>
                <a:sym typeface="Comic Sans MS"/>
              </a:defRPr>
            </a:pPr>
            <a:r>
              <a:t>مازال واقفاً …..</a:t>
            </a:r>
          </a:p>
        </p:txBody>
      </p:sp>
      <p:grpSp>
        <p:nvGrpSpPr>
          <p:cNvPr id="2095" name="Group"/>
          <p:cNvGrpSpPr/>
          <p:nvPr/>
        </p:nvGrpSpPr>
        <p:grpSpPr>
          <a:xfrm>
            <a:off x="8005760" y="3427409"/>
            <a:ext cx="952504" cy="1241429"/>
            <a:chOff x="0" y="-1"/>
            <a:chExt cx="952503" cy="1241427"/>
          </a:xfrm>
        </p:grpSpPr>
        <p:sp>
          <p:nvSpPr>
            <p:cNvPr id="2081" name="AutoShape 9"/>
            <p:cNvSpPr/>
            <p:nvPr/>
          </p:nvSpPr>
          <p:spPr>
            <a:xfrm>
              <a:off x="1583" y="44449"/>
              <a:ext cx="730260" cy="495305"/>
            </a:xfrm>
            <a:prstGeom prst="roundRect">
              <a:avLst>
                <a:gd name="adj" fmla="val 16667"/>
              </a:avLst>
            </a:prstGeom>
            <a:solidFill>
              <a:srgbClr val="FFFF00"/>
            </a:solidFill>
            <a:ln w="38100" cap="flat">
              <a:solidFill>
                <a:srgbClr val="1A0004"/>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2082" name="Rectangle 10"/>
            <p:cNvSpPr/>
            <p:nvPr/>
          </p:nvSpPr>
          <p:spPr>
            <a:xfrm>
              <a:off x="0" y="255587"/>
              <a:ext cx="952504" cy="985840"/>
            </a:xfrm>
            <a:prstGeom prst="rect">
              <a:avLst/>
            </a:prstGeom>
            <a:solidFill>
              <a:srgbClr val="FFFF00"/>
            </a:solidFill>
            <a:ln w="38100" cap="flat">
              <a:solidFill>
                <a:srgbClr val="000000"/>
              </a:solidFill>
              <a:prstDash val="solid"/>
              <a:miter lim="8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2083" name="Line 11"/>
            <p:cNvSpPr/>
            <p:nvPr/>
          </p:nvSpPr>
          <p:spPr>
            <a:xfrm>
              <a:off x="31748" y="633412"/>
              <a:ext cx="863606"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2084" name="Line 12"/>
            <p:cNvSpPr/>
            <p:nvPr/>
          </p:nvSpPr>
          <p:spPr>
            <a:xfrm>
              <a:off x="38098" y="773112"/>
              <a:ext cx="863607"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2085" name="Line 13"/>
            <p:cNvSpPr/>
            <p:nvPr/>
          </p:nvSpPr>
          <p:spPr>
            <a:xfrm>
              <a:off x="50800" y="912812"/>
              <a:ext cx="863605"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2086" name="Line 14"/>
            <p:cNvSpPr/>
            <p:nvPr/>
          </p:nvSpPr>
          <p:spPr>
            <a:xfrm>
              <a:off x="50800" y="1065212"/>
              <a:ext cx="863605"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2087" name="Line 15"/>
            <p:cNvSpPr/>
            <p:nvPr/>
          </p:nvSpPr>
          <p:spPr>
            <a:xfrm>
              <a:off x="38100" y="1204913"/>
              <a:ext cx="876304"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2088" name="Text Box 16"/>
            <p:cNvSpPr txBox="1"/>
            <p:nvPr/>
          </p:nvSpPr>
          <p:spPr>
            <a:xfrm>
              <a:off x="74610" y="-2"/>
              <a:ext cx="386904" cy="27292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rtl="1">
                <a:defRPr sz="1200">
                  <a:solidFill>
                    <a:srgbClr val="000000"/>
                  </a:solidFill>
                  <a:latin typeface="Times New Roman"/>
                  <a:ea typeface="Times New Roman"/>
                  <a:cs typeface="Times New Roman"/>
                  <a:sym typeface="Times New Roman"/>
                </a:defRPr>
              </a:lvl1pPr>
            </a:lstStyle>
            <a:p>
              <a:r>
                <a:t>يسوع</a:t>
              </a:r>
            </a:p>
          </p:txBody>
        </p:sp>
        <p:sp>
          <p:nvSpPr>
            <p:cNvPr id="2089" name="Rectangle 17"/>
            <p:cNvSpPr/>
            <p:nvPr/>
          </p:nvSpPr>
          <p:spPr>
            <a:xfrm>
              <a:off x="247649" y="500061"/>
              <a:ext cx="609606" cy="114305"/>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2090" name="Line 18"/>
            <p:cNvSpPr/>
            <p:nvPr/>
          </p:nvSpPr>
          <p:spPr>
            <a:xfrm>
              <a:off x="31748" y="366711"/>
              <a:ext cx="863606"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2091" name="Line 19"/>
            <p:cNvSpPr/>
            <p:nvPr/>
          </p:nvSpPr>
          <p:spPr>
            <a:xfrm>
              <a:off x="31748" y="500061"/>
              <a:ext cx="863606"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2092" name="Rectangle 20"/>
            <p:cNvSpPr/>
            <p:nvPr/>
          </p:nvSpPr>
          <p:spPr>
            <a:xfrm>
              <a:off x="20636" y="219074"/>
              <a:ext cx="504830" cy="95253"/>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2093" name="Rectangle 21"/>
            <p:cNvSpPr/>
            <p:nvPr/>
          </p:nvSpPr>
          <p:spPr>
            <a:xfrm>
              <a:off x="207961" y="206374"/>
              <a:ext cx="504830" cy="95253"/>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2094" name="Text Box 22"/>
            <p:cNvSpPr txBox="1"/>
            <p:nvPr/>
          </p:nvSpPr>
          <p:spPr>
            <a:xfrm>
              <a:off x="269872" y="185736"/>
              <a:ext cx="348195" cy="23677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rtl="1">
                <a:defRPr sz="1000" i="1">
                  <a:solidFill>
                    <a:srgbClr val="000000"/>
                  </a:solidFill>
                  <a:effectLst>
                    <a:outerShdw blurRad="12700" dist="25400" dir="2700000" rotWithShape="0">
                      <a:srgbClr val="FFFFFF"/>
                    </a:outerShdw>
                  </a:effectLst>
                </a:defRPr>
              </a:lvl1pPr>
            </a:lstStyle>
            <a:p>
              <a:r>
                <a:t>حياة</a:t>
              </a:r>
            </a:p>
          </p:txBody>
        </p:sp>
      </p:gr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a14="http://schemas.microsoft.com/office/drawing/2010/main" xmlns:m="http://schemas.openxmlformats.org/officeDocument/2006/math"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1" nodeType="afterEffect">
                                  <p:stCondLst>
                                    <p:cond delay="2000"/>
                                  </p:stCondLst>
                                  <p:iterate>
                                    <p:tmAbs val="0"/>
                                  </p:iterate>
                                  <p:childTnLst>
                                    <p:set>
                                      <p:cBhvr>
                                        <p:cTn id="6" fill="hold"/>
                                        <p:tgtEl>
                                          <p:spTgt spid="2074"/>
                                        </p:tgtEl>
                                        <p:attrNameLst>
                                          <p:attrName>style.visibility</p:attrName>
                                        </p:attrNameLst>
                                      </p:cBhvr>
                                      <p:to>
                                        <p:strVal val="visible"/>
                                      </p:to>
                                    </p:set>
                                    <p:animEffect transition="in" filter="wipe(left)">
                                      <p:cBhvr>
                                        <p:cTn id="7" dur="1000"/>
                                        <p:tgtEl>
                                          <p:spTgt spid="2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74" grpId="1" animBg="1" advAuto="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0" name="Rectangle 1"/>
          <p:cNvSpPr/>
          <p:nvPr/>
        </p:nvSpPr>
        <p:spPr>
          <a:xfrm>
            <a:off x="3130550" y="1377950"/>
            <a:ext cx="3035300" cy="4406900"/>
          </a:xfrm>
          <a:prstGeom prst="rect">
            <a:avLst/>
          </a:prstGeom>
          <a:solidFill>
            <a:srgbClr val="FFD34A"/>
          </a:solidFill>
          <a:ln w="12700">
            <a:solidFill>
              <a:srgbClr val="CECECE"/>
            </a:solidFill>
            <a:miter/>
          </a:ln>
          <a:effectLst>
            <a:outerShdw blurRad="63500" dist="107762" dir="2700000" rotWithShape="0">
              <a:srgbClr val="1A0004">
                <a:alpha val="74996"/>
              </a:srgbClr>
            </a:outerShdw>
          </a:effectLst>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sp>
        <p:nvSpPr>
          <p:cNvPr id="721" name="AutoShape 2"/>
          <p:cNvSpPr/>
          <p:nvPr/>
        </p:nvSpPr>
        <p:spPr>
          <a:xfrm>
            <a:off x="3130550" y="996950"/>
            <a:ext cx="1663700" cy="1054100"/>
          </a:xfrm>
          <a:prstGeom prst="roundRect">
            <a:avLst>
              <a:gd name="adj" fmla="val 12495"/>
            </a:avLst>
          </a:prstGeom>
          <a:solidFill>
            <a:srgbClr val="FFD34A"/>
          </a:solidFill>
          <a:ln w="12700">
            <a:solidFill>
              <a:srgbClr val="CECECE"/>
            </a:solidFill>
          </a:ln>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sp>
        <p:nvSpPr>
          <p:cNvPr id="722" name="Rectangle 3"/>
          <p:cNvSpPr/>
          <p:nvPr/>
        </p:nvSpPr>
        <p:spPr>
          <a:xfrm>
            <a:off x="3130550" y="1377950"/>
            <a:ext cx="2044700" cy="1054100"/>
          </a:xfrm>
          <a:prstGeom prst="rect">
            <a:avLst/>
          </a:prstGeom>
          <a:solidFill>
            <a:srgbClr val="FFD34A"/>
          </a:solidFill>
          <a:ln w="12700">
            <a:solidFill>
              <a:srgbClr val="FFD34A"/>
            </a:solidFill>
            <a:miter/>
          </a:ln>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sp>
        <p:nvSpPr>
          <p:cNvPr id="723" name="Text Box 4"/>
          <p:cNvSpPr txBox="1"/>
          <p:nvPr/>
        </p:nvSpPr>
        <p:spPr>
          <a:xfrm>
            <a:off x="3335337" y="985837"/>
            <a:ext cx="789490" cy="52327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a:spAutoFit/>
          </a:bodyPr>
          <a:lstStyle>
            <a:lvl1pPr rtl="1">
              <a:defRPr sz="2800" b="0">
                <a:solidFill>
                  <a:schemeClr val="accent1"/>
                </a:solidFill>
                <a:latin typeface="+mn-lt"/>
                <a:ea typeface="+mn-ea"/>
                <a:cs typeface="+mn-cs"/>
                <a:sym typeface="Times Roman"/>
              </a:defRPr>
            </a:lvl1pPr>
          </a:lstStyle>
          <a:p>
            <a:r>
              <a:t>يسوع</a:t>
            </a:r>
          </a:p>
        </p:txBody>
      </p:sp>
      <p:sp>
        <p:nvSpPr>
          <p:cNvPr id="724" name="Line 5"/>
          <p:cNvSpPr/>
          <p:nvPr/>
        </p:nvSpPr>
        <p:spPr>
          <a:xfrm>
            <a:off x="3321050" y="3175000"/>
            <a:ext cx="2501902" cy="0"/>
          </a:xfrm>
          <a:prstGeom prst="line">
            <a:avLst/>
          </a:prstGeom>
          <a:ln w="12700">
            <a:solidFill>
              <a:srgbClr val="1A0004"/>
            </a:solidFill>
          </a:ln>
        </p:spPr>
        <p:txBody>
          <a:bodyPr lIns="45718" tIns="45718" rIns="45718" bIns="45718"/>
          <a:lstStyle/>
          <a:p>
            <a:endParaRPr/>
          </a:p>
        </p:txBody>
      </p:sp>
      <p:sp>
        <p:nvSpPr>
          <p:cNvPr id="725" name="Line 6"/>
          <p:cNvSpPr/>
          <p:nvPr/>
        </p:nvSpPr>
        <p:spPr>
          <a:xfrm>
            <a:off x="3321050" y="5003800"/>
            <a:ext cx="2501902" cy="0"/>
          </a:xfrm>
          <a:prstGeom prst="line">
            <a:avLst/>
          </a:prstGeom>
          <a:ln w="12700">
            <a:solidFill>
              <a:srgbClr val="1A0004"/>
            </a:solidFill>
          </a:ln>
        </p:spPr>
        <p:txBody>
          <a:bodyPr lIns="45718" tIns="45718" rIns="45718" bIns="45718"/>
          <a:lstStyle/>
          <a:p>
            <a:endParaRPr/>
          </a:p>
        </p:txBody>
      </p:sp>
      <p:sp>
        <p:nvSpPr>
          <p:cNvPr id="726" name="Line 7"/>
          <p:cNvSpPr/>
          <p:nvPr/>
        </p:nvSpPr>
        <p:spPr>
          <a:xfrm>
            <a:off x="3340100" y="2260600"/>
            <a:ext cx="2463802" cy="0"/>
          </a:xfrm>
          <a:prstGeom prst="line">
            <a:avLst/>
          </a:prstGeom>
          <a:ln w="50800">
            <a:solidFill>
              <a:srgbClr val="1A0004"/>
            </a:solidFill>
          </a:ln>
        </p:spPr>
        <p:txBody>
          <a:bodyPr lIns="45718" tIns="45718" rIns="45718" bIns="45718"/>
          <a:lstStyle/>
          <a:p>
            <a:endParaRPr/>
          </a:p>
        </p:txBody>
      </p:sp>
      <p:sp>
        <p:nvSpPr>
          <p:cNvPr id="727" name="Line 8"/>
          <p:cNvSpPr/>
          <p:nvPr/>
        </p:nvSpPr>
        <p:spPr>
          <a:xfrm>
            <a:off x="3321050" y="3632200"/>
            <a:ext cx="2501902" cy="0"/>
          </a:xfrm>
          <a:prstGeom prst="line">
            <a:avLst/>
          </a:prstGeom>
          <a:ln w="12700">
            <a:solidFill>
              <a:srgbClr val="1A0004"/>
            </a:solidFill>
          </a:ln>
        </p:spPr>
        <p:txBody>
          <a:bodyPr lIns="45718" tIns="45718" rIns="45718" bIns="45718"/>
          <a:lstStyle/>
          <a:p>
            <a:endParaRPr/>
          </a:p>
        </p:txBody>
      </p:sp>
      <p:sp>
        <p:nvSpPr>
          <p:cNvPr id="728" name="Line 9"/>
          <p:cNvSpPr/>
          <p:nvPr/>
        </p:nvSpPr>
        <p:spPr>
          <a:xfrm>
            <a:off x="3321050" y="4546600"/>
            <a:ext cx="2501902" cy="0"/>
          </a:xfrm>
          <a:prstGeom prst="line">
            <a:avLst/>
          </a:prstGeom>
          <a:ln w="12700">
            <a:solidFill>
              <a:srgbClr val="1A0004"/>
            </a:solidFill>
          </a:ln>
        </p:spPr>
        <p:txBody>
          <a:bodyPr lIns="45718" tIns="45718" rIns="45718" bIns="45718"/>
          <a:lstStyle/>
          <a:p>
            <a:endParaRPr/>
          </a:p>
        </p:txBody>
      </p:sp>
      <p:sp>
        <p:nvSpPr>
          <p:cNvPr id="729" name="Line 10"/>
          <p:cNvSpPr/>
          <p:nvPr/>
        </p:nvSpPr>
        <p:spPr>
          <a:xfrm>
            <a:off x="3321050" y="4089400"/>
            <a:ext cx="2501902" cy="0"/>
          </a:xfrm>
          <a:prstGeom prst="line">
            <a:avLst/>
          </a:prstGeom>
          <a:ln w="12700">
            <a:solidFill>
              <a:srgbClr val="1A0004"/>
            </a:solidFill>
          </a:ln>
        </p:spPr>
        <p:txBody>
          <a:bodyPr lIns="45718" tIns="45718" rIns="45718" bIns="45718"/>
          <a:lstStyle/>
          <a:p>
            <a:endParaRPr/>
          </a:p>
        </p:txBody>
      </p:sp>
      <p:sp>
        <p:nvSpPr>
          <p:cNvPr id="730" name="AutoShape 11"/>
          <p:cNvSpPr/>
          <p:nvPr/>
        </p:nvSpPr>
        <p:spPr>
          <a:xfrm>
            <a:off x="960437" y="2922585"/>
            <a:ext cx="1485901" cy="1200153"/>
          </a:xfrm>
          <a:prstGeom prst="star16">
            <a:avLst>
              <a:gd name="adj" fmla="val 37500"/>
            </a:avLst>
          </a:prstGeom>
          <a:gradFill>
            <a:gsLst>
              <a:gs pos="0">
                <a:srgbClr val="FFD34A"/>
              </a:gs>
              <a:gs pos="100000">
                <a:srgbClr val="997F2C"/>
              </a:gs>
            </a:gsLst>
            <a:path path="circle">
              <a:fillToRect l="37721" t="-19636" r="62278" b="119636"/>
            </a:path>
          </a:gradFill>
          <a:ln w="50800">
            <a:solidFill>
              <a:schemeClr val="accent2"/>
            </a:solidFill>
            <a:miter/>
          </a:ln>
          <a:effectLst>
            <a:outerShdw blurRad="63500" dist="107762" dir="2700000" rotWithShape="0">
              <a:srgbClr val="1A0004">
                <a:alpha val="74996"/>
              </a:srgbClr>
            </a:outerShdw>
          </a:effectLst>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sp>
        <p:nvSpPr>
          <p:cNvPr id="731" name="Line 12"/>
          <p:cNvSpPr/>
          <p:nvPr/>
        </p:nvSpPr>
        <p:spPr>
          <a:xfrm>
            <a:off x="3338512" y="2717800"/>
            <a:ext cx="2501903" cy="0"/>
          </a:xfrm>
          <a:prstGeom prst="line">
            <a:avLst/>
          </a:prstGeom>
          <a:ln w="12700">
            <a:solidFill>
              <a:srgbClr val="1A0004"/>
            </a:solidFill>
          </a:ln>
        </p:spPr>
        <p:txBody>
          <a:bodyPr lIns="45718" tIns="45718" rIns="45718" bIns="45718"/>
          <a:lstStyle/>
          <a:p>
            <a:endParaRPr/>
          </a:p>
        </p:txBody>
      </p:sp>
      <p:sp>
        <p:nvSpPr>
          <p:cNvPr id="732" name="Rectangle 13"/>
          <p:cNvSpPr/>
          <p:nvPr/>
        </p:nvSpPr>
        <p:spPr>
          <a:xfrm>
            <a:off x="2630485" y="2693985"/>
            <a:ext cx="5530853" cy="3192465"/>
          </a:xfrm>
          <a:prstGeom prst="rect">
            <a:avLst/>
          </a:prstGeom>
          <a:solidFill>
            <a:srgbClr val="006B61"/>
          </a:solidFill>
          <a:ln w="76200">
            <a:solidFill>
              <a:schemeClr val="accent2"/>
            </a:solidFill>
            <a:miter/>
          </a:ln>
          <a:effectLst>
            <a:outerShdw blurRad="63500" dist="107762" dir="2700000" rotWithShape="0">
              <a:srgbClr val="1A0004">
                <a:alpha val="74996"/>
              </a:srgbClr>
            </a:outerShdw>
          </a:effectLst>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sp>
        <p:nvSpPr>
          <p:cNvPr id="733" name="Text Box 14"/>
          <p:cNvSpPr txBox="1"/>
          <p:nvPr/>
        </p:nvSpPr>
        <p:spPr>
          <a:xfrm>
            <a:off x="4284186" y="2830510"/>
            <a:ext cx="3440588" cy="302244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a:spAutoFit/>
          </a:bodyPr>
          <a:lstStyle/>
          <a:p>
            <a:pPr algn="r" rtl="1">
              <a:lnSpc>
                <a:spcPct val="120000"/>
              </a:lnSpc>
              <a:defRPr sz="2200">
                <a:solidFill>
                  <a:srgbClr val="FAFD00"/>
                </a:solidFill>
                <a:effectLst>
                  <a:outerShdw blurRad="12700" dist="25400" dir="2700000" rotWithShape="0">
                    <a:srgbClr val="000000"/>
                  </a:outerShdw>
                </a:effectLst>
                <a:latin typeface="Comic Sans MS"/>
                <a:ea typeface="Comic Sans MS"/>
                <a:cs typeface="Comic Sans MS"/>
                <a:sym typeface="Comic Sans MS"/>
              </a:defRPr>
            </a:pPr>
            <a:r>
              <a:t>• الطفولة : أ “الجليل”</a:t>
            </a:r>
          </a:p>
          <a:p>
            <a:pPr algn="r" rtl="1">
              <a:lnSpc>
                <a:spcPct val="120000"/>
              </a:lnSpc>
              <a:defRPr sz="2200">
                <a:solidFill>
                  <a:srgbClr val="FAFD00"/>
                </a:solidFill>
                <a:effectLst>
                  <a:outerShdw blurRad="12700" dist="25400" dir="2700000" rotWithShape="0">
                    <a:srgbClr val="000000"/>
                  </a:outerShdw>
                </a:effectLst>
                <a:latin typeface="Comic Sans MS"/>
                <a:ea typeface="Comic Sans MS"/>
                <a:cs typeface="Comic Sans MS"/>
                <a:sym typeface="Comic Sans MS"/>
              </a:defRPr>
            </a:pPr>
            <a:r>
              <a:t>• خدمة </a:t>
            </a:r>
            <a:r>
              <a:rPr>
                <a:solidFill>
                  <a:srgbClr val="FFFFFF"/>
                </a:solidFill>
              </a:rPr>
              <a:t>أورشليم  </a:t>
            </a:r>
            <a:r>
              <a:t>الأولى </a:t>
            </a:r>
            <a:endParaRPr>
              <a:solidFill>
                <a:srgbClr val="00DFCA"/>
              </a:solidFill>
            </a:endParaRPr>
          </a:p>
          <a:p>
            <a:pPr algn="r" rtl="1">
              <a:lnSpc>
                <a:spcPct val="120000"/>
              </a:lnSpc>
              <a:defRPr sz="2200">
                <a:solidFill>
                  <a:srgbClr val="FAFD00"/>
                </a:solidFill>
                <a:effectLst>
                  <a:outerShdw blurRad="12700" dist="25400" dir="2700000" rotWithShape="0">
                    <a:srgbClr val="000000"/>
                  </a:outerShdw>
                </a:effectLst>
                <a:latin typeface="Comic Sans MS"/>
                <a:ea typeface="Comic Sans MS"/>
                <a:cs typeface="Comic Sans MS"/>
                <a:sym typeface="Comic Sans MS"/>
              </a:defRPr>
            </a:pPr>
            <a:r>
              <a:t>• الإنتقال إلى </a:t>
            </a:r>
            <a:r>
              <a:rPr>
                <a:solidFill>
                  <a:srgbClr val="FFFFFF"/>
                </a:solidFill>
              </a:rPr>
              <a:t>الجليل</a:t>
            </a:r>
            <a:endParaRPr>
              <a:solidFill>
                <a:srgbClr val="00FF00"/>
              </a:solidFill>
            </a:endParaRPr>
          </a:p>
          <a:p>
            <a:pPr algn="r" rtl="1">
              <a:lnSpc>
                <a:spcPct val="120000"/>
              </a:lnSpc>
              <a:defRPr sz="2200">
                <a:solidFill>
                  <a:srgbClr val="FAFD00"/>
                </a:solidFill>
                <a:effectLst>
                  <a:outerShdw blurRad="12700" dist="25400" dir="2700000" rotWithShape="0">
                    <a:srgbClr val="000000"/>
                  </a:outerShdw>
                </a:effectLst>
                <a:latin typeface="Comic Sans MS"/>
                <a:ea typeface="Comic Sans MS"/>
                <a:cs typeface="Comic Sans MS"/>
                <a:sym typeface="Comic Sans MS"/>
              </a:defRPr>
            </a:pPr>
            <a:r>
              <a:t>• </a:t>
            </a:r>
            <a:r>
              <a:rPr>
                <a:solidFill>
                  <a:srgbClr val="FFFFFF"/>
                </a:solidFill>
              </a:rPr>
              <a:t>كفر ناحوم</a:t>
            </a:r>
            <a:r>
              <a:t> المقر الرئيسي </a:t>
            </a:r>
            <a:endParaRPr>
              <a:solidFill>
                <a:srgbClr val="00DFCA"/>
              </a:solidFill>
            </a:endParaRPr>
          </a:p>
          <a:p>
            <a:pPr algn="r" rtl="1">
              <a:lnSpc>
                <a:spcPct val="120000"/>
              </a:lnSpc>
              <a:defRPr sz="2200">
                <a:solidFill>
                  <a:srgbClr val="FAFD00"/>
                </a:solidFill>
                <a:effectLst>
                  <a:outerShdw blurRad="12700" dist="25400" dir="2700000" rotWithShape="0">
                    <a:srgbClr val="000000"/>
                  </a:outerShdw>
                </a:effectLst>
                <a:latin typeface="Comic Sans MS"/>
                <a:ea typeface="Comic Sans MS"/>
                <a:cs typeface="Comic Sans MS"/>
                <a:sym typeface="Comic Sans MS"/>
              </a:defRPr>
            </a:pPr>
            <a:r>
              <a:t>• خدمة </a:t>
            </a:r>
            <a:r>
              <a:rPr>
                <a:solidFill>
                  <a:srgbClr val="FFFFFF"/>
                </a:solidFill>
              </a:rPr>
              <a:t>بيرية</a:t>
            </a:r>
            <a:r>
              <a:t>  </a:t>
            </a:r>
            <a:endParaRPr>
              <a:solidFill>
                <a:srgbClr val="00DFCA"/>
              </a:solidFill>
            </a:endParaRPr>
          </a:p>
          <a:p>
            <a:pPr algn="r" rtl="1">
              <a:lnSpc>
                <a:spcPct val="120000"/>
              </a:lnSpc>
              <a:defRPr sz="2200">
                <a:solidFill>
                  <a:srgbClr val="FAFD00"/>
                </a:solidFill>
                <a:effectLst>
                  <a:outerShdw blurRad="12700" dist="25400" dir="2700000" rotWithShape="0">
                    <a:srgbClr val="000000"/>
                  </a:outerShdw>
                </a:effectLst>
                <a:latin typeface="Comic Sans MS"/>
                <a:ea typeface="Comic Sans MS"/>
                <a:cs typeface="Comic Sans MS"/>
                <a:sym typeface="Comic Sans MS"/>
              </a:defRPr>
            </a:pPr>
            <a:r>
              <a:t>• خدمة </a:t>
            </a:r>
            <a:r>
              <a:rPr>
                <a:solidFill>
                  <a:srgbClr val="FFFFFF"/>
                </a:solidFill>
              </a:rPr>
              <a:t>أورشليم</a:t>
            </a:r>
            <a:r>
              <a:t> الآخيرة </a:t>
            </a:r>
          </a:p>
        </p:txBody>
      </p:sp>
      <p:sp>
        <p:nvSpPr>
          <p:cNvPr id="734" name="AutoShape 15"/>
          <p:cNvSpPr/>
          <p:nvPr/>
        </p:nvSpPr>
        <p:spPr>
          <a:xfrm>
            <a:off x="8007350" y="3473450"/>
            <a:ext cx="730250" cy="495300"/>
          </a:xfrm>
          <a:prstGeom prst="roundRect">
            <a:avLst>
              <a:gd name="adj" fmla="val 16667"/>
            </a:avLst>
          </a:prstGeom>
          <a:solidFill>
            <a:srgbClr val="FFFF00"/>
          </a:solidFill>
          <a:ln w="38100">
            <a:solidFill>
              <a:srgbClr val="1A0004"/>
            </a:solidFill>
          </a:ln>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sp>
        <p:nvSpPr>
          <p:cNvPr id="735" name="Rectangle 16"/>
          <p:cNvSpPr/>
          <p:nvPr/>
        </p:nvSpPr>
        <p:spPr>
          <a:xfrm>
            <a:off x="8005760" y="3684587"/>
            <a:ext cx="952503" cy="984253"/>
          </a:xfrm>
          <a:prstGeom prst="rect">
            <a:avLst/>
          </a:prstGeom>
          <a:solidFill>
            <a:srgbClr val="FFFF00"/>
          </a:solidFill>
          <a:ln w="38100">
            <a:solidFill>
              <a:srgbClr val="000000"/>
            </a:solidFill>
            <a:miter/>
          </a:ln>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sp>
        <p:nvSpPr>
          <p:cNvPr id="736" name="Line 17"/>
          <p:cNvSpPr/>
          <p:nvPr/>
        </p:nvSpPr>
        <p:spPr>
          <a:xfrm>
            <a:off x="8037510" y="4062412"/>
            <a:ext cx="863603" cy="3"/>
          </a:xfrm>
          <a:prstGeom prst="line">
            <a:avLst/>
          </a:prstGeom>
          <a:ln w="12700">
            <a:solidFill>
              <a:srgbClr val="000000"/>
            </a:solidFill>
          </a:ln>
        </p:spPr>
        <p:txBody>
          <a:bodyPr lIns="45718" tIns="45718" rIns="45718" bIns="45718"/>
          <a:lstStyle/>
          <a:p>
            <a:endParaRPr/>
          </a:p>
        </p:txBody>
      </p:sp>
      <p:sp>
        <p:nvSpPr>
          <p:cNvPr id="737" name="Line 18"/>
          <p:cNvSpPr/>
          <p:nvPr/>
        </p:nvSpPr>
        <p:spPr>
          <a:xfrm>
            <a:off x="8043860" y="4202112"/>
            <a:ext cx="863603" cy="3"/>
          </a:xfrm>
          <a:prstGeom prst="line">
            <a:avLst/>
          </a:prstGeom>
          <a:ln w="12700">
            <a:solidFill>
              <a:srgbClr val="000000"/>
            </a:solidFill>
          </a:ln>
        </p:spPr>
        <p:txBody>
          <a:bodyPr lIns="45718" tIns="45718" rIns="45718" bIns="45718"/>
          <a:lstStyle/>
          <a:p>
            <a:endParaRPr/>
          </a:p>
        </p:txBody>
      </p:sp>
      <p:sp>
        <p:nvSpPr>
          <p:cNvPr id="738" name="Line 19"/>
          <p:cNvSpPr/>
          <p:nvPr/>
        </p:nvSpPr>
        <p:spPr>
          <a:xfrm>
            <a:off x="8056560" y="4341812"/>
            <a:ext cx="863603" cy="3"/>
          </a:xfrm>
          <a:prstGeom prst="line">
            <a:avLst/>
          </a:prstGeom>
          <a:ln w="12700">
            <a:solidFill>
              <a:srgbClr val="000000"/>
            </a:solidFill>
          </a:ln>
        </p:spPr>
        <p:txBody>
          <a:bodyPr lIns="45718" tIns="45718" rIns="45718" bIns="45718"/>
          <a:lstStyle/>
          <a:p>
            <a:endParaRPr/>
          </a:p>
        </p:txBody>
      </p:sp>
      <p:sp>
        <p:nvSpPr>
          <p:cNvPr id="739" name="Line 20"/>
          <p:cNvSpPr/>
          <p:nvPr/>
        </p:nvSpPr>
        <p:spPr>
          <a:xfrm>
            <a:off x="8056560" y="4494212"/>
            <a:ext cx="863603" cy="3"/>
          </a:xfrm>
          <a:prstGeom prst="line">
            <a:avLst/>
          </a:prstGeom>
          <a:ln w="12700">
            <a:solidFill>
              <a:srgbClr val="000000"/>
            </a:solidFill>
          </a:ln>
        </p:spPr>
        <p:txBody>
          <a:bodyPr lIns="45718" tIns="45718" rIns="45718" bIns="45718"/>
          <a:lstStyle/>
          <a:p>
            <a:endParaRPr/>
          </a:p>
        </p:txBody>
      </p:sp>
      <p:sp>
        <p:nvSpPr>
          <p:cNvPr id="740" name="Line 21"/>
          <p:cNvSpPr/>
          <p:nvPr/>
        </p:nvSpPr>
        <p:spPr>
          <a:xfrm>
            <a:off x="8043860" y="4633912"/>
            <a:ext cx="876303" cy="3"/>
          </a:xfrm>
          <a:prstGeom prst="line">
            <a:avLst/>
          </a:prstGeom>
          <a:ln w="12700">
            <a:solidFill>
              <a:srgbClr val="000000"/>
            </a:solidFill>
          </a:ln>
        </p:spPr>
        <p:txBody>
          <a:bodyPr lIns="45718" tIns="45718" rIns="45718" bIns="45718"/>
          <a:lstStyle/>
          <a:p>
            <a:endParaRPr/>
          </a:p>
        </p:txBody>
      </p:sp>
      <p:sp>
        <p:nvSpPr>
          <p:cNvPr id="741" name="Text Box 22"/>
          <p:cNvSpPr txBox="1"/>
          <p:nvPr/>
        </p:nvSpPr>
        <p:spPr>
          <a:xfrm>
            <a:off x="8080374" y="3428998"/>
            <a:ext cx="386904" cy="27292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a:spAutoFit/>
          </a:bodyPr>
          <a:lstStyle>
            <a:lvl1pPr rtl="1">
              <a:defRPr sz="1200">
                <a:solidFill>
                  <a:srgbClr val="000000"/>
                </a:solidFill>
                <a:latin typeface="Times New Roman"/>
                <a:ea typeface="Times New Roman"/>
                <a:cs typeface="Times New Roman"/>
                <a:sym typeface="Times New Roman"/>
              </a:defRPr>
            </a:lvl1pPr>
          </a:lstStyle>
          <a:p>
            <a:r>
              <a:t>يسوع</a:t>
            </a:r>
          </a:p>
        </p:txBody>
      </p:sp>
      <p:sp>
        <p:nvSpPr>
          <p:cNvPr id="742" name="Rectangle 23"/>
          <p:cNvSpPr/>
          <p:nvPr/>
        </p:nvSpPr>
        <p:spPr>
          <a:xfrm>
            <a:off x="8253410" y="3929062"/>
            <a:ext cx="609603" cy="114303"/>
          </a:xfrm>
          <a:prstGeom prst="rect">
            <a:avLst/>
          </a:prstGeom>
          <a:solidFill>
            <a:srgbClr val="FFFF00"/>
          </a:solidFill>
          <a:ln w="12700">
            <a:miter lim="400000"/>
          </a:ln>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sp>
        <p:nvSpPr>
          <p:cNvPr id="743" name="Line 24"/>
          <p:cNvSpPr/>
          <p:nvPr/>
        </p:nvSpPr>
        <p:spPr>
          <a:xfrm>
            <a:off x="8037510" y="3795712"/>
            <a:ext cx="863603" cy="3"/>
          </a:xfrm>
          <a:prstGeom prst="line">
            <a:avLst/>
          </a:prstGeom>
          <a:ln w="12700">
            <a:solidFill>
              <a:srgbClr val="000000"/>
            </a:solidFill>
          </a:ln>
        </p:spPr>
        <p:txBody>
          <a:bodyPr lIns="45718" tIns="45718" rIns="45718" bIns="45718"/>
          <a:lstStyle/>
          <a:p>
            <a:endParaRPr/>
          </a:p>
        </p:txBody>
      </p:sp>
      <p:sp>
        <p:nvSpPr>
          <p:cNvPr id="744" name="Line 25"/>
          <p:cNvSpPr/>
          <p:nvPr/>
        </p:nvSpPr>
        <p:spPr>
          <a:xfrm>
            <a:off x="8037510" y="3929062"/>
            <a:ext cx="863603" cy="3"/>
          </a:xfrm>
          <a:prstGeom prst="line">
            <a:avLst/>
          </a:prstGeom>
          <a:ln w="12700">
            <a:solidFill>
              <a:srgbClr val="000000"/>
            </a:solidFill>
          </a:ln>
        </p:spPr>
        <p:txBody>
          <a:bodyPr lIns="45718" tIns="45718" rIns="45718" bIns="45718"/>
          <a:lstStyle/>
          <a:p>
            <a:endParaRPr/>
          </a:p>
        </p:txBody>
      </p:sp>
      <p:sp>
        <p:nvSpPr>
          <p:cNvPr id="745" name="Rectangle 26"/>
          <p:cNvSpPr/>
          <p:nvPr/>
        </p:nvSpPr>
        <p:spPr>
          <a:xfrm>
            <a:off x="8026400" y="3648075"/>
            <a:ext cx="504825" cy="95250"/>
          </a:xfrm>
          <a:prstGeom prst="rect">
            <a:avLst/>
          </a:prstGeom>
          <a:solidFill>
            <a:srgbClr val="FFFF00"/>
          </a:solidFill>
          <a:ln w="12700">
            <a:miter lim="400000"/>
          </a:ln>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sp>
        <p:nvSpPr>
          <p:cNvPr id="746" name="Rectangle 27"/>
          <p:cNvSpPr/>
          <p:nvPr/>
        </p:nvSpPr>
        <p:spPr>
          <a:xfrm>
            <a:off x="8213725" y="3635375"/>
            <a:ext cx="504825" cy="95250"/>
          </a:xfrm>
          <a:prstGeom prst="rect">
            <a:avLst/>
          </a:prstGeom>
          <a:solidFill>
            <a:srgbClr val="FFFF00"/>
          </a:solidFill>
          <a:ln w="12700">
            <a:miter lim="400000"/>
          </a:ln>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sp>
        <p:nvSpPr>
          <p:cNvPr id="747" name="Text Box 28"/>
          <p:cNvSpPr txBox="1"/>
          <p:nvPr/>
        </p:nvSpPr>
        <p:spPr>
          <a:xfrm>
            <a:off x="8274049" y="3614737"/>
            <a:ext cx="348194" cy="2367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a:spAutoFit/>
          </a:bodyPr>
          <a:lstStyle>
            <a:lvl1pPr rtl="1">
              <a:defRPr sz="1000" i="1">
                <a:solidFill>
                  <a:srgbClr val="000000"/>
                </a:solidFill>
                <a:effectLst>
                  <a:outerShdw blurRad="12700" dist="25400" dir="2700000" rotWithShape="0">
                    <a:srgbClr val="FFFFFF"/>
                  </a:outerShdw>
                </a:effectLst>
              </a:defRPr>
            </a:lvl1pPr>
          </a:lstStyle>
          <a:p>
            <a:r>
              <a:t>حياة</a:t>
            </a:r>
          </a:p>
        </p:txBody>
      </p:sp>
      <p:sp>
        <p:nvSpPr>
          <p:cNvPr id="748" name="Text Box 29"/>
          <p:cNvSpPr txBox="1"/>
          <p:nvPr/>
        </p:nvSpPr>
        <p:spPr>
          <a:xfrm>
            <a:off x="8757115" y="63817"/>
            <a:ext cx="180039" cy="4470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lvl1pPr algn="ctr">
              <a:spcBef>
                <a:spcPts val="1200"/>
              </a:spcBef>
              <a:defRPr sz="2000" b="0">
                <a:solidFill>
                  <a:srgbClr val="FFA27C"/>
                </a:solidFill>
                <a:latin typeface="Comic Sans MS"/>
                <a:ea typeface="Comic Sans MS"/>
                <a:cs typeface="Comic Sans MS"/>
                <a:sym typeface="Comic Sans MS"/>
              </a:defRPr>
            </a:lvl1pPr>
          </a:lstStyle>
          <a:p>
            <a:r>
              <a:t> </a:t>
            </a:r>
          </a:p>
        </p:txBody>
      </p:sp>
      <p:sp>
        <p:nvSpPr>
          <p:cNvPr id="749" name="Text Box 30"/>
          <p:cNvSpPr txBox="1"/>
          <p:nvPr/>
        </p:nvSpPr>
        <p:spPr>
          <a:xfrm>
            <a:off x="8639392" y="6412229"/>
            <a:ext cx="228160" cy="3835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lvl1pPr algn="ctr">
              <a:spcBef>
                <a:spcPts val="900"/>
              </a:spcBef>
              <a:defRPr sz="1600">
                <a:solidFill>
                  <a:srgbClr val="FFFFFF"/>
                </a:solidFill>
                <a:latin typeface="Comic Sans MS"/>
                <a:ea typeface="Comic Sans MS"/>
                <a:cs typeface="Comic Sans MS"/>
                <a:sym typeface="Comic Sans MS"/>
              </a:defRPr>
            </a:lvl1pPr>
          </a:lstStyle>
          <a:p>
            <a:r>
              <a:t>6</a:t>
            </a:r>
          </a:p>
        </p:txBody>
      </p:sp>
      <p:sp>
        <p:nvSpPr>
          <p:cNvPr id="750" name="Text Box 31"/>
          <p:cNvSpPr txBox="1"/>
          <p:nvPr/>
        </p:nvSpPr>
        <p:spPr>
          <a:xfrm>
            <a:off x="8130177" y="6501129"/>
            <a:ext cx="259166" cy="2692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lvl1pPr algn="ctr">
              <a:defRPr sz="1000">
                <a:solidFill>
                  <a:srgbClr val="FFFFFF"/>
                </a:solidFill>
                <a:effectLst>
                  <a:outerShdw blurRad="12700" dist="25400" dir="2700000" rotWithShape="0">
                    <a:srgbClr val="000000"/>
                  </a:outerShdw>
                </a:effectLst>
                <a:latin typeface="Comic Sans MS"/>
                <a:ea typeface="Comic Sans MS"/>
                <a:cs typeface="Comic Sans MS"/>
                <a:sym typeface="Comic Sans MS"/>
              </a:defRPr>
            </a:lvl1pPr>
          </a:lstStyle>
          <a:p>
            <a:r>
              <a:t>03</a:t>
            </a:r>
          </a:p>
        </p:txBody>
      </p:sp>
      <p:sp>
        <p:nvSpPr>
          <p:cNvPr id="751" name="Text Box 32"/>
          <p:cNvSpPr txBox="1"/>
          <p:nvPr/>
        </p:nvSpPr>
        <p:spPr>
          <a:xfrm>
            <a:off x="2008185" y="0"/>
            <a:ext cx="5867403" cy="339745"/>
          </a:xfrm>
          <a:prstGeom prst="rect">
            <a:avLst/>
          </a:prstGeom>
          <a:ln w="12700">
            <a:miter lim="400000"/>
          </a:ln>
          <a:effectLst>
            <a:outerShdw blurRad="63500" dist="71842"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rtl="1">
              <a:spcBef>
                <a:spcPts val="800"/>
              </a:spcBef>
              <a:defRPr sz="1400">
                <a:solidFill>
                  <a:srgbClr val="FFFFFF"/>
                </a:solidFill>
                <a:latin typeface="Comic Sans MS"/>
                <a:ea typeface="Comic Sans MS"/>
                <a:cs typeface="Comic Sans MS"/>
                <a:sym typeface="Comic Sans MS"/>
              </a:defRPr>
            </a:lvl1pPr>
          </a:lstStyle>
          <a:p>
            <a:r>
              <a:t>متى , مرقس, لوقا, يوحنا</a:t>
            </a:r>
          </a:p>
        </p:txBody>
      </p:sp>
      <p:sp>
        <p:nvSpPr>
          <p:cNvPr id="752" name="Text Box 33"/>
          <p:cNvSpPr txBox="1"/>
          <p:nvPr/>
        </p:nvSpPr>
        <p:spPr>
          <a:xfrm>
            <a:off x="7034417" y="6288516"/>
            <a:ext cx="1552160" cy="26425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lvl1pPr algn="ctr">
              <a:spcBef>
                <a:spcPts val="700"/>
              </a:spcBef>
              <a:defRPr sz="1200">
                <a:solidFill>
                  <a:srgbClr val="FFFFFF"/>
                </a:solidFill>
                <a:latin typeface="Arial"/>
                <a:ea typeface="Arial"/>
                <a:cs typeface="Arial"/>
                <a:sym typeface="Arial"/>
              </a:defRPr>
            </a:lvl1pPr>
          </a:lstStyle>
          <a:p>
            <a:r>
              <a:t>Handbook pg. 39-41</a:t>
            </a:r>
          </a:p>
        </p:txBody>
      </p:sp>
      <p:sp>
        <p:nvSpPr>
          <p:cNvPr id="753" name="Line 34"/>
          <p:cNvSpPr txBox="1"/>
          <p:nvPr/>
        </p:nvSpPr>
        <p:spPr>
          <a:xfrm>
            <a:off x="565148" y="76200"/>
            <a:ext cx="808782" cy="1735129"/>
          </a:xfrm>
          <a:prstGeom prst="rect">
            <a:avLst/>
          </a:prstGeom>
          <a:ln w="12700">
            <a:miter lim="400000"/>
          </a:ln>
          <a:effectLst>
            <a:outerShdw blurRad="63500" dist="107762"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a:spAutoFit/>
          </a:bodyPr>
          <a:lstStyle>
            <a:lvl1pPr>
              <a:defRPr sz="10600" b="0">
                <a:solidFill>
                  <a:srgbClr val="FFFF00"/>
                </a:solidFill>
                <a:latin typeface="+mn-lt"/>
                <a:ea typeface="+mn-ea"/>
                <a:cs typeface="+mn-cs"/>
                <a:sym typeface="Times Roman"/>
              </a:defRPr>
            </a:lvl1pPr>
          </a:lstStyle>
          <a:p>
            <a:r>
              <a:t>٧</a:t>
            </a:r>
          </a:p>
        </p:txBody>
      </p:sp>
      <p:sp>
        <p:nvSpPr>
          <p:cNvPr id="754" name="Text Box 35"/>
          <p:cNvSpPr txBox="1"/>
          <p:nvPr/>
        </p:nvSpPr>
        <p:spPr>
          <a:xfrm>
            <a:off x="3994150" y="1724024"/>
            <a:ext cx="989337" cy="6491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a:spAutoFit/>
          </a:bodyPr>
          <a:lstStyle>
            <a:lvl1pPr rtl="1">
              <a:defRPr sz="3600" i="1">
                <a:solidFill>
                  <a:srgbClr val="993300"/>
                </a:solidFill>
                <a:latin typeface="+mn-lt"/>
                <a:ea typeface="+mn-ea"/>
                <a:cs typeface="+mn-cs"/>
                <a:sym typeface="Times Roman"/>
              </a:defRPr>
            </a:lvl1pPr>
          </a:lstStyle>
          <a:p>
            <a:r>
              <a:t>حياة</a:t>
            </a: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a14="http://schemas.microsoft.com/office/drawing/2010/main" xmlns:m="http://schemas.openxmlformats.org/officeDocument/2006/math"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4" presetClass="entr" presetSubtype="32" fill="hold" grpId="1" nodeType="clickEffect">
                                  <p:stCondLst>
                                    <p:cond delay="0"/>
                                  </p:stCondLst>
                                  <p:iterate>
                                    <p:tmAbs val="0"/>
                                  </p:iterate>
                                  <p:childTnLst>
                                    <p:set>
                                      <p:cBhvr>
                                        <p:cTn id="6" fill="hold"/>
                                        <p:tgtEl>
                                          <p:spTgt spid="733">
                                            <p:bg/>
                                          </p:spTgt>
                                        </p:tgtEl>
                                        <p:attrNameLst>
                                          <p:attrName>style.visibility</p:attrName>
                                        </p:attrNameLst>
                                      </p:cBhvr>
                                      <p:to>
                                        <p:strVal val="visible"/>
                                      </p:to>
                                    </p:set>
                                    <p:animEffect transition="in" filter="box(out)">
                                      <p:cBhvr>
                                        <p:cTn id="7" dur="1000"/>
                                        <p:tgtEl>
                                          <p:spTgt spid="733">
                                            <p:bg/>
                                          </p:spTgt>
                                        </p:tgtEl>
                                      </p:cBhvr>
                                    </p:animEffect>
                                  </p:childTnLst>
                                </p:cTn>
                              </p:par>
                              <p:par>
                                <p:cTn id="8" presetID="4" presetClass="entr" presetSubtype="32" fill="hold" grpId="1" nodeType="withEffect">
                                  <p:stCondLst>
                                    <p:cond delay="0"/>
                                  </p:stCondLst>
                                  <p:iterate>
                                    <p:tmAbs val="0"/>
                                  </p:iterate>
                                  <p:childTnLst>
                                    <p:set>
                                      <p:cBhvr>
                                        <p:cTn id="9" fill="hold"/>
                                        <p:tgtEl>
                                          <p:spTgt spid="733">
                                            <p:txEl>
                                              <p:pRg st="0" end="0"/>
                                            </p:txEl>
                                          </p:spTgt>
                                        </p:tgtEl>
                                        <p:attrNameLst>
                                          <p:attrName>style.visibility</p:attrName>
                                        </p:attrNameLst>
                                      </p:cBhvr>
                                      <p:to>
                                        <p:strVal val="visible"/>
                                      </p:to>
                                    </p:set>
                                    <p:animEffect transition="in" filter="box(out)">
                                      <p:cBhvr>
                                        <p:cTn id="10" dur="1000"/>
                                        <p:tgtEl>
                                          <p:spTgt spid="733">
                                            <p:txEl>
                                              <p:pRg st="0" end="0"/>
                                            </p:txEl>
                                          </p:spTgt>
                                        </p:tgtEl>
                                      </p:cBhvr>
                                    </p:animEffect>
                                  </p:childTnLst>
                                </p:cTn>
                              </p:par>
                            </p:childTnLst>
                          </p:cTn>
                        </p:par>
                        <p:par>
                          <p:cTn id="11" fill="hold">
                            <p:stCondLst>
                              <p:cond delay="1000"/>
                            </p:stCondLst>
                            <p:childTnLst>
                              <p:par>
                                <p:cTn id="12" presetID="4" presetClass="entr" presetSubtype="32" fill="hold" grpId="1" nodeType="afterEffect">
                                  <p:stCondLst>
                                    <p:cond delay="0"/>
                                  </p:stCondLst>
                                  <p:iterate>
                                    <p:tmAbs val="0"/>
                                  </p:iterate>
                                  <p:childTnLst>
                                    <p:set>
                                      <p:cBhvr>
                                        <p:cTn id="13" fill="hold"/>
                                        <p:tgtEl>
                                          <p:spTgt spid="733">
                                            <p:txEl>
                                              <p:pRg st="1" end="1"/>
                                            </p:txEl>
                                          </p:spTgt>
                                        </p:tgtEl>
                                        <p:attrNameLst>
                                          <p:attrName>style.visibility</p:attrName>
                                        </p:attrNameLst>
                                      </p:cBhvr>
                                      <p:to>
                                        <p:strVal val="visible"/>
                                      </p:to>
                                    </p:set>
                                    <p:animEffect transition="in" filter="box(out)">
                                      <p:cBhvr>
                                        <p:cTn id="14" dur="1000"/>
                                        <p:tgtEl>
                                          <p:spTgt spid="733">
                                            <p:txEl>
                                              <p:pRg st="1" end="1"/>
                                            </p:txEl>
                                          </p:spTgt>
                                        </p:tgtEl>
                                      </p:cBhvr>
                                    </p:animEffect>
                                  </p:childTnLst>
                                </p:cTn>
                              </p:par>
                            </p:childTnLst>
                          </p:cTn>
                        </p:par>
                        <p:par>
                          <p:cTn id="15" fill="hold">
                            <p:stCondLst>
                              <p:cond delay="2000"/>
                            </p:stCondLst>
                            <p:childTnLst>
                              <p:par>
                                <p:cTn id="16" presetID="4" presetClass="entr" presetSubtype="32" fill="hold" grpId="1" nodeType="afterEffect">
                                  <p:stCondLst>
                                    <p:cond delay="0"/>
                                  </p:stCondLst>
                                  <p:iterate>
                                    <p:tmAbs val="0"/>
                                  </p:iterate>
                                  <p:childTnLst>
                                    <p:set>
                                      <p:cBhvr>
                                        <p:cTn id="17" fill="hold"/>
                                        <p:tgtEl>
                                          <p:spTgt spid="733">
                                            <p:txEl>
                                              <p:pRg st="2" end="2"/>
                                            </p:txEl>
                                          </p:spTgt>
                                        </p:tgtEl>
                                        <p:attrNameLst>
                                          <p:attrName>style.visibility</p:attrName>
                                        </p:attrNameLst>
                                      </p:cBhvr>
                                      <p:to>
                                        <p:strVal val="visible"/>
                                      </p:to>
                                    </p:set>
                                    <p:animEffect transition="in" filter="box(out)">
                                      <p:cBhvr>
                                        <p:cTn id="18" dur="1000"/>
                                        <p:tgtEl>
                                          <p:spTgt spid="733">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4" presetClass="entr" presetSubtype="32" fill="hold" grpId="1" nodeType="clickEffect">
                                  <p:stCondLst>
                                    <p:cond delay="0"/>
                                  </p:stCondLst>
                                  <p:iterate>
                                    <p:tmAbs val="0"/>
                                  </p:iterate>
                                  <p:childTnLst>
                                    <p:set>
                                      <p:cBhvr>
                                        <p:cTn id="22" fill="hold"/>
                                        <p:tgtEl>
                                          <p:spTgt spid="733">
                                            <p:txEl>
                                              <p:pRg st="3" end="3"/>
                                            </p:txEl>
                                          </p:spTgt>
                                        </p:tgtEl>
                                        <p:attrNameLst>
                                          <p:attrName>style.visibility</p:attrName>
                                        </p:attrNameLst>
                                      </p:cBhvr>
                                      <p:to>
                                        <p:strVal val="visible"/>
                                      </p:to>
                                    </p:set>
                                    <p:animEffect transition="in" filter="box(out)">
                                      <p:cBhvr>
                                        <p:cTn id="23" dur="1000"/>
                                        <p:tgtEl>
                                          <p:spTgt spid="733">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4" presetClass="entr" presetSubtype="32" fill="hold" grpId="1" nodeType="clickEffect">
                                  <p:stCondLst>
                                    <p:cond delay="0"/>
                                  </p:stCondLst>
                                  <p:iterate>
                                    <p:tmAbs val="0"/>
                                  </p:iterate>
                                  <p:childTnLst>
                                    <p:set>
                                      <p:cBhvr>
                                        <p:cTn id="27" fill="hold"/>
                                        <p:tgtEl>
                                          <p:spTgt spid="733">
                                            <p:txEl>
                                              <p:pRg st="4" end="4"/>
                                            </p:txEl>
                                          </p:spTgt>
                                        </p:tgtEl>
                                        <p:attrNameLst>
                                          <p:attrName>style.visibility</p:attrName>
                                        </p:attrNameLst>
                                      </p:cBhvr>
                                      <p:to>
                                        <p:strVal val="visible"/>
                                      </p:to>
                                    </p:set>
                                    <p:animEffect transition="in" filter="box(out)">
                                      <p:cBhvr>
                                        <p:cTn id="28" dur="1000"/>
                                        <p:tgtEl>
                                          <p:spTgt spid="733">
                                            <p:txEl>
                                              <p:pRg st="4" end="4"/>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4" presetClass="entr" presetSubtype="32" fill="hold" grpId="1" nodeType="clickEffect">
                                  <p:stCondLst>
                                    <p:cond delay="0"/>
                                  </p:stCondLst>
                                  <p:iterate>
                                    <p:tmAbs val="0"/>
                                  </p:iterate>
                                  <p:childTnLst>
                                    <p:set>
                                      <p:cBhvr>
                                        <p:cTn id="32" fill="hold"/>
                                        <p:tgtEl>
                                          <p:spTgt spid="733">
                                            <p:txEl>
                                              <p:pRg st="5" end="5"/>
                                            </p:txEl>
                                          </p:spTgt>
                                        </p:tgtEl>
                                        <p:attrNameLst>
                                          <p:attrName>style.visibility</p:attrName>
                                        </p:attrNameLst>
                                      </p:cBhvr>
                                      <p:to>
                                        <p:strVal val="visible"/>
                                      </p:to>
                                    </p:set>
                                    <p:animEffect transition="in" filter="box(out)">
                                      <p:cBhvr>
                                        <p:cTn id="33" dur="1000"/>
                                        <p:tgtEl>
                                          <p:spTgt spid="73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3" grpId="1" build="p" bldLvl="5" animBg="1" advAuto="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 name="Rectangle 1"/>
          <p:cNvSpPr/>
          <p:nvPr/>
        </p:nvSpPr>
        <p:spPr>
          <a:xfrm>
            <a:off x="3149600" y="1397000"/>
            <a:ext cx="2997200" cy="4368800"/>
          </a:xfrm>
          <a:prstGeom prst="rect">
            <a:avLst/>
          </a:prstGeom>
          <a:solidFill>
            <a:srgbClr val="FFD34A"/>
          </a:solidFill>
          <a:ln w="50800">
            <a:solidFill>
              <a:srgbClr val="FFD34A"/>
            </a:solidFill>
            <a:miter/>
          </a:ln>
          <a:effectLst>
            <a:outerShdw blurRad="63500" dist="107762" dir="2700000" rotWithShape="0">
              <a:srgbClr val="1A0004">
                <a:alpha val="74996"/>
              </a:srgbClr>
            </a:outerShdw>
          </a:effectLst>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sp>
        <p:nvSpPr>
          <p:cNvPr id="2100" name="AutoShape 2"/>
          <p:cNvSpPr/>
          <p:nvPr/>
        </p:nvSpPr>
        <p:spPr>
          <a:xfrm>
            <a:off x="3130550" y="996950"/>
            <a:ext cx="1663700" cy="1054100"/>
          </a:xfrm>
          <a:prstGeom prst="roundRect">
            <a:avLst>
              <a:gd name="adj" fmla="val 12495"/>
            </a:avLst>
          </a:prstGeom>
          <a:solidFill>
            <a:srgbClr val="FFD34A"/>
          </a:solidFill>
          <a:ln w="12700">
            <a:solidFill>
              <a:srgbClr val="CECECE"/>
            </a:solidFill>
          </a:ln>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sp>
        <p:nvSpPr>
          <p:cNvPr id="2101" name="Rectangle 3"/>
          <p:cNvSpPr/>
          <p:nvPr/>
        </p:nvSpPr>
        <p:spPr>
          <a:xfrm>
            <a:off x="3130550" y="1377950"/>
            <a:ext cx="2044700" cy="1054100"/>
          </a:xfrm>
          <a:prstGeom prst="rect">
            <a:avLst/>
          </a:prstGeom>
          <a:solidFill>
            <a:srgbClr val="FFD34A"/>
          </a:solidFill>
          <a:ln w="12700">
            <a:solidFill>
              <a:srgbClr val="FFD34A"/>
            </a:solidFill>
            <a:miter/>
          </a:ln>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sp>
        <p:nvSpPr>
          <p:cNvPr id="2102" name="Text Box 4"/>
          <p:cNvSpPr txBox="1"/>
          <p:nvPr/>
        </p:nvSpPr>
        <p:spPr>
          <a:xfrm>
            <a:off x="2963860" y="912812"/>
            <a:ext cx="1567315" cy="6719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a:spAutoFit/>
          </a:bodyPr>
          <a:lstStyle/>
          <a:p>
            <a:pPr rtl="1">
              <a:defRPr sz="2800" b="0">
                <a:solidFill>
                  <a:schemeClr val="accent1"/>
                </a:solidFill>
                <a:latin typeface="+mn-lt"/>
                <a:ea typeface="+mn-ea"/>
                <a:cs typeface="+mn-cs"/>
                <a:sym typeface="Times Roman"/>
              </a:defRPr>
            </a:pPr>
            <a:r>
              <a:t>   </a:t>
            </a:r>
            <a:r>
              <a:rPr sz="3600" b="1"/>
              <a:t>يسوع </a:t>
            </a:r>
          </a:p>
        </p:txBody>
      </p:sp>
      <p:sp>
        <p:nvSpPr>
          <p:cNvPr id="2103" name="Line 5"/>
          <p:cNvSpPr/>
          <p:nvPr/>
        </p:nvSpPr>
        <p:spPr>
          <a:xfrm>
            <a:off x="3340100" y="2717800"/>
            <a:ext cx="2463802" cy="0"/>
          </a:xfrm>
          <a:prstGeom prst="line">
            <a:avLst/>
          </a:prstGeom>
          <a:ln w="50800">
            <a:solidFill>
              <a:srgbClr val="1A0004"/>
            </a:solidFill>
          </a:ln>
        </p:spPr>
        <p:txBody>
          <a:bodyPr lIns="45718" tIns="45718" rIns="45718" bIns="45718"/>
          <a:lstStyle/>
          <a:p>
            <a:endParaRPr/>
          </a:p>
        </p:txBody>
      </p:sp>
      <p:sp>
        <p:nvSpPr>
          <p:cNvPr id="2104" name="Line 6"/>
          <p:cNvSpPr/>
          <p:nvPr/>
        </p:nvSpPr>
        <p:spPr>
          <a:xfrm>
            <a:off x="3340100" y="3175000"/>
            <a:ext cx="2463802" cy="0"/>
          </a:xfrm>
          <a:prstGeom prst="line">
            <a:avLst/>
          </a:prstGeom>
          <a:ln w="50800">
            <a:solidFill>
              <a:srgbClr val="1A0004"/>
            </a:solidFill>
          </a:ln>
        </p:spPr>
        <p:txBody>
          <a:bodyPr lIns="45718" tIns="45718" rIns="45718" bIns="45718"/>
          <a:lstStyle/>
          <a:p>
            <a:endParaRPr/>
          </a:p>
        </p:txBody>
      </p:sp>
      <p:sp>
        <p:nvSpPr>
          <p:cNvPr id="2105" name="Line 7"/>
          <p:cNvSpPr/>
          <p:nvPr/>
        </p:nvSpPr>
        <p:spPr>
          <a:xfrm>
            <a:off x="3340100" y="5003800"/>
            <a:ext cx="2463802" cy="0"/>
          </a:xfrm>
          <a:prstGeom prst="line">
            <a:avLst/>
          </a:prstGeom>
          <a:ln w="50800">
            <a:solidFill>
              <a:srgbClr val="1A0004"/>
            </a:solidFill>
          </a:ln>
        </p:spPr>
        <p:txBody>
          <a:bodyPr lIns="45718" tIns="45718" rIns="45718" bIns="45718"/>
          <a:lstStyle/>
          <a:p>
            <a:endParaRPr/>
          </a:p>
        </p:txBody>
      </p:sp>
      <p:sp>
        <p:nvSpPr>
          <p:cNvPr id="2106" name="Line 8"/>
          <p:cNvSpPr/>
          <p:nvPr/>
        </p:nvSpPr>
        <p:spPr>
          <a:xfrm>
            <a:off x="3340100" y="2260600"/>
            <a:ext cx="2463802" cy="0"/>
          </a:xfrm>
          <a:prstGeom prst="line">
            <a:avLst/>
          </a:prstGeom>
          <a:ln w="50800">
            <a:solidFill>
              <a:srgbClr val="1A0004"/>
            </a:solidFill>
          </a:ln>
        </p:spPr>
        <p:txBody>
          <a:bodyPr lIns="45718" tIns="45718" rIns="45718" bIns="45718"/>
          <a:lstStyle/>
          <a:p>
            <a:endParaRPr/>
          </a:p>
        </p:txBody>
      </p:sp>
      <p:sp>
        <p:nvSpPr>
          <p:cNvPr id="2107" name="Line 9"/>
          <p:cNvSpPr/>
          <p:nvPr/>
        </p:nvSpPr>
        <p:spPr>
          <a:xfrm>
            <a:off x="3340100" y="3632200"/>
            <a:ext cx="2463802" cy="0"/>
          </a:xfrm>
          <a:prstGeom prst="line">
            <a:avLst/>
          </a:prstGeom>
          <a:ln w="50800">
            <a:solidFill>
              <a:srgbClr val="1A0004"/>
            </a:solidFill>
          </a:ln>
        </p:spPr>
        <p:txBody>
          <a:bodyPr lIns="45718" tIns="45718" rIns="45718" bIns="45718"/>
          <a:lstStyle/>
          <a:p>
            <a:endParaRPr/>
          </a:p>
        </p:txBody>
      </p:sp>
      <p:sp>
        <p:nvSpPr>
          <p:cNvPr id="2108" name="Line 10"/>
          <p:cNvSpPr/>
          <p:nvPr/>
        </p:nvSpPr>
        <p:spPr>
          <a:xfrm>
            <a:off x="3340100" y="4546600"/>
            <a:ext cx="2463802" cy="0"/>
          </a:xfrm>
          <a:prstGeom prst="line">
            <a:avLst/>
          </a:prstGeom>
          <a:ln w="50800">
            <a:solidFill>
              <a:srgbClr val="1A0004"/>
            </a:solidFill>
          </a:ln>
        </p:spPr>
        <p:txBody>
          <a:bodyPr lIns="45718" tIns="45718" rIns="45718" bIns="45718"/>
          <a:lstStyle/>
          <a:p>
            <a:endParaRPr/>
          </a:p>
        </p:txBody>
      </p:sp>
      <p:sp>
        <p:nvSpPr>
          <p:cNvPr id="2109" name="Line 11"/>
          <p:cNvSpPr/>
          <p:nvPr/>
        </p:nvSpPr>
        <p:spPr>
          <a:xfrm>
            <a:off x="3340100" y="4089400"/>
            <a:ext cx="2463802" cy="0"/>
          </a:xfrm>
          <a:prstGeom prst="line">
            <a:avLst/>
          </a:prstGeom>
          <a:ln w="50800">
            <a:solidFill>
              <a:srgbClr val="1A0004"/>
            </a:solidFill>
          </a:ln>
        </p:spPr>
        <p:txBody>
          <a:bodyPr lIns="45718" tIns="45718" rIns="45718" bIns="45718"/>
          <a:lstStyle/>
          <a:p>
            <a:endParaRPr/>
          </a:p>
        </p:txBody>
      </p:sp>
      <p:sp>
        <p:nvSpPr>
          <p:cNvPr id="2110" name="Text Box 12"/>
          <p:cNvSpPr txBox="1"/>
          <p:nvPr/>
        </p:nvSpPr>
        <p:spPr>
          <a:xfrm>
            <a:off x="3994150" y="1728785"/>
            <a:ext cx="1103637" cy="67199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a:spAutoFit/>
          </a:bodyPr>
          <a:lstStyle>
            <a:lvl1pPr rtl="1">
              <a:defRPr sz="3600" i="1">
                <a:solidFill>
                  <a:schemeClr val="accent1"/>
                </a:solidFill>
                <a:latin typeface="+mn-lt"/>
                <a:ea typeface="+mn-ea"/>
                <a:cs typeface="+mn-cs"/>
                <a:sym typeface="Times Roman"/>
              </a:defRPr>
            </a:lvl1pPr>
          </a:lstStyle>
          <a:p>
            <a:r>
              <a:t>حياة </a:t>
            </a:r>
          </a:p>
        </p:txBody>
      </p:sp>
      <p:sp>
        <p:nvSpPr>
          <p:cNvPr id="2111" name="Text Box 13"/>
          <p:cNvSpPr txBox="1"/>
          <p:nvPr/>
        </p:nvSpPr>
        <p:spPr>
          <a:xfrm>
            <a:off x="3778248" y="2197099"/>
            <a:ext cx="1533555" cy="6491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a:spAutoFit/>
          </a:bodyPr>
          <a:lstStyle>
            <a:lvl1pPr rtl="1">
              <a:defRPr sz="3600" i="1">
                <a:solidFill>
                  <a:srgbClr val="1A0004"/>
                </a:solidFill>
                <a:latin typeface="+mn-lt"/>
                <a:ea typeface="+mn-ea"/>
                <a:cs typeface="+mn-cs"/>
                <a:sym typeface="Times Roman"/>
              </a:defRPr>
            </a:lvl1pPr>
          </a:lstStyle>
          <a:p>
            <a:r>
              <a:t>الصليب</a:t>
            </a:r>
          </a:p>
        </p:txBody>
      </p:sp>
      <p:sp>
        <p:nvSpPr>
          <p:cNvPr id="2112" name="AutoShape 14"/>
          <p:cNvSpPr/>
          <p:nvPr/>
        </p:nvSpPr>
        <p:spPr>
          <a:xfrm>
            <a:off x="960437" y="2922585"/>
            <a:ext cx="1485901" cy="1200153"/>
          </a:xfrm>
          <a:prstGeom prst="star16">
            <a:avLst>
              <a:gd name="adj" fmla="val 37500"/>
            </a:avLst>
          </a:prstGeom>
          <a:gradFill>
            <a:gsLst>
              <a:gs pos="0">
                <a:srgbClr val="FFD34A"/>
              </a:gs>
              <a:gs pos="100000">
                <a:srgbClr val="997F2C"/>
              </a:gs>
            </a:gsLst>
            <a:path path="circle">
              <a:fillToRect l="37721" t="-19636" r="62278" b="119636"/>
            </a:path>
          </a:gradFill>
          <a:ln w="50800">
            <a:solidFill>
              <a:schemeClr val="accent2"/>
            </a:solidFill>
            <a:miter/>
          </a:ln>
          <a:effectLst>
            <a:outerShdw blurRad="63500" dist="107762" dir="2700000" rotWithShape="0">
              <a:srgbClr val="1A0004">
                <a:alpha val="74996"/>
              </a:srgbClr>
            </a:outerShdw>
          </a:effectLst>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sp>
        <p:nvSpPr>
          <p:cNvPr id="2113" name="Rectangle 15"/>
          <p:cNvSpPr/>
          <p:nvPr/>
        </p:nvSpPr>
        <p:spPr>
          <a:xfrm>
            <a:off x="3657600" y="2819400"/>
            <a:ext cx="4521200" cy="2832100"/>
          </a:xfrm>
          <a:prstGeom prst="rect">
            <a:avLst/>
          </a:prstGeom>
          <a:solidFill>
            <a:srgbClr val="006B61"/>
          </a:solidFill>
          <a:ln w="50800">
            <a:solidFill>
              <a:schemeClr val="accent2"/>
            </a:solidFill>
            <a:miter/>
          </a:ln>
          <a:effectLst>
            <a:outerShdw blurRad="63500" dist="107762" dir="2700000" rotWithShape="0">
              <a:srgbClr val="1A0004">
                <a:alpha val="74996"/>
              </a:srgbClr>
            </a:outerShdw>
          </a:effectLst>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sp>
        <p:nvSpPr>
          <p:cNvPr id="2114" name="Text Box 16"/>
          <p:cNvSpPr txBox="1"/>
          <p:nvPr/>
        </p:nvSpPr>
        <p:spPr>
          <a:xfrm>
            <a:off x="3729037" y="2779711"/>
            <a:ext cx="4638678" cy="6662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r" rtl="1">
              <a:spcBef>
                <a:spcPts val="1900"/>
              </a:spcBef>
              <a:defRPr sz="3200">
                <a:solidFill>
                  <a:srgbClr val="FAFD00"/>
                </a:solidFill>
                <a:effectLst>
                  <a:outerShdw blurRad="12700" dist="25400" dir="2700000" rotWithShape="0">
                    <a:srgbClr val="000000"/>
                  </a:outerShdw>
                </a:effectLst>
                <a:latin typeface="Comic Sans MS"/>
                <a:ea typeface="Comic Sans MS"/>
                <a:cs typeface="Comic Sans MS"/>
                <a:sym typeface="Comic Sans MS"/>
              </a:defRPr>
            </a:lvl1pPr>
          </a:lstStyle>
          <a:p>
            <a:r>
              <a:t>• العهد الجديد</a:t>
            </a:r>
          </a:p>
        </p:txBody>
      </p:sp>
      <p:sp>
        <p:nvSpPr>
          <p:cNvPr id="2115" name="Text Box 17"/>
          <p:cNvSpPr txBox="1"/>
          <p:nvPr/>
        </p:nvSpPr>
        <p:spPr>
          <a:xfrm>
            <a:off x="1806575" y="0"/>
            <a:ext cx="5867400" cy="339745"/>
          </a:xfrm>
          <a:prstGeom prst="rect">
            <a:avLst/>
          </a:prstGeom>
          <a:ln w="12700">
            <a:miter lim="400000"/>
          </a:ln>
          <a:effectLst>
            <a:outerShdw blurRad="63500" dist="71842"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rtl="1">
              <a:spcBef>
                <a:spcPts val="800"/>
              </a:spcBef>
              <a:defRPr sz="1400">
                <a:solidFill>
                  <a:srgbClr val="FFFFFF"/>
                </a:solidFill>
                <a:latin typeface="Comic Sans MS"/>
                <a:ea typeface="Comic Sans MS"/>
                <a:cs typeface="Comic Sans MS"/>
                <a:sym typeface="Comic Sans MS"/>
              </a:defRPr>
            </a:lvl1pPr>
          </a:lstStyle>
          <a:p>
            <a:r>
              <a:t>متى . ٢٦:٢٨; مرقس ١٤:٢٤; لوقا ٢٢:٢٠</a:t>
            </a:r>
          </a:p>
        </p:txBody>
      </p:sp>
      <p:sp>
        <p:nvSpPr>
          <p:cNvPr id="2116" name="AutoShape 18"/>
          <p:cNvSpPr/>
          <p:nvPr/>
        </p:nvSpPr>
        <p:spPr>
          <a:xfrm>
            <a:off x="8007350" y="3473450"/>
            <a:ext cx="730250" cy="495300"/>
          </a:xfrm>
          <a:prstGeom prst="roundRect">
            <a:avLst>
              <a:gd name="adj" fmla="val 16667"/>
            </a:avLst>
          </a:prstGeom>
          <a:solidFill>
            <a:srgbClr val="FFFF00"/>
          </a:solidFill>
          <a:ln w="38100">
            <a:solidFill>
              <a:srgbClr val="1A0004"/>
            </a:solidFill>
          </a:ln>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sp>
        <p:nvSpPr>
          <p:cNvPr id="2117" name="Rectangle 19"/>
          <p:cNvSpPr/>
          <p:nvPr/>
        </p:nvSpPr>
        <p:spPr>
          <a:xfrm>
            <a:off x="8005760" y="3684587"/>
            <a:ext cx="952503" cy="984253"/>
          </a:xfrm>
          <a:prstGeom prst="rect">
            <a:avLst/>
          </a:prstGeom>
          <a:solidFill>
            <a:srgbClr val="FFFF00"/>
          </a:solidFill>
          <a:ln w="38100">
            <a:solidFill>
              <a:srgbClr val="000000"/>
            </a:solidFill>
            <a:miter/>
          </a:ln>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sp>
        <p:nvSpPr>
          <p:cNvPr id="2118" name="Line 20"/>
          <p:cNvSpPr/>
          <p:nvPr/>
        </p:nvSpPr>
        <p:spPr>
          <a:xfrm>
            <a:off x="8037510" y="4062412"/>
            <a:ext cx="863603" cy="3"/>
          </a:xfrm>
          <a:prstGeom prst="line">
            <a:avLst/>
          </a:prstGeom>
          <a:ln w="12700">
            <a:solidFill>
              <a:srgbClr val="000000"/>
            </a:solidFill>
          </a:ln>
        </p:spPr>
        <p:txBody>
          <a:bodyPr lIns="45718" tIns="45718" rIns="45718" bIns="45718"/>
          <a:lstStyle/>
          <a:p>
            <a:endParaRPr/>
          </a:p>
        </p:txBody>
      </p:sp>
      <p:sp>
        <p:nvSpPr>
          <p:cNvPr id="2119" name="Line 21"/>
          <p:cNvSpPr/>
          <p:nvPr/>
        </p:nvSpPr>
        <p:spPr>
          <a:xfrm>
            <a:off x="8043860" y="4202112"/>
            <a:ext cx="863603" cy="3"/>
          </a:xfrm>
          <a:prstGeom prst="line">
            <a:avLst/>
          </a:prstGeom>
          <a:ln w="12700">
            <a:solidFill>
              <a:srgbClr val="000000"/>
            </a:solidFill>
          </a:ln>
        </p:spPr>
        <p:txBody>
          <a:bodyPr lIns="45718" tIns="45718" rIns="45718" bIns="45718"/>
          <a:lstStyle/>
          <a:p>
            <a:endParaRPr/>
          </a:p>
        </p:txBody>
      </p:sp>
      <p:sp>
        <p:nvSpPr>
          <p:cNvPr id="2120" name="Line 22"/>
          <p:cNvSpPr/>
          <p:nvPr/>
        </p:nvSpPr>
        <p:spPr>
          <a:xfrm>
            <a:off x="8056560" y="4341812"/>
            <a:ext cx="863603" cy="3"/>
          </a:xfrm>
          <a:prstGeom prst="line">
            <a:avLst/>
          </a:prstGeom>
          <a:ln w="12700">
            <a:solidFill>
              <a:srgbClr val="000000"/>
            </a:solidFill>
          </a:ln>
        </p:spPr>
        <p:txBody>
          <a:bodyPr lIns="45718" tIns="45718" rIns="45718" bIns="45718"/>
          <a:lstStyle/>
          <a:p>
            <a:endParaRPr/>
          </a:p>
        </p:txBody>
      </p:sp>
      <p:sp>
        <p:nvSpPr>
          <p:cNvPr id="2121" name="Line 23"/>
          <p:cNvSpPr/>
          <p:nvPr/>
        </p:nvSpPr>
        <p:spPr>
          <a:xfrm>
            <a:off x="8056560" y="4494212"/>
            <a:ext cx="863603" cy="3"/>
          </a:xfrm>
          <a:prstGeom prst="line">
            <a:avLst/>
          </a:prstGeom>
          <a:ln w="12700">
            <a:solidFill>
              <a:srgbClr val="000000"/>
            </a:solidFill>
          </a:ln>
        </p:spPr>
        <p:txBody>
          <a:bodyPr lIns="45718" tIns="45718" rIns="45718" bIns="45718"/>
          <a:lstStyle/>
          <a:p>
            <a:endParaRPr/>
          </a:p>
        </p:txBody>
      </p:sp>
      <p:sp>
        <p:nvSpPr>
          <p:cNvPr id="2122" name="Line 24"/>
          <p:cNvSpPr/>
          <p:nvPr/>
        </p:nvSpPr>
        <p:spPr>
          <a:xfrm>
            <a:off x="8043860" y="4633912"/>
            <a:ext cx="876303" cy="3"/>
          </a:xfrm>
          <a:prstGeom prst="line">
            <a:avLst/>
          </a:prstGeom>
          <a:ln w="12700">
            <a:solidFill>
              <a:srgbClr val="000000"/>
            </a:solidFill>
          </a:ln>
        </p:spPr>
        <p:txBody>
          <a:bodyPr lIns="45718" tIns="45718" rIns="45718" bIns="45718"/>
          <a:lstStyle/>
          <a:p>
            <a:endParaRPr/>
          </a:p>
        </p:txBody>
      </p:sp>
      <p:sp>
        <p:nvSpPr>
          <p:cNvPr id="2123" name="Text Box 25"/>
          <p:cNvSpPr txBox="1"/>
          <p:nvPr/>
        </p:nvSpPr>
        <p:spPr>
          <a:xfrm>
            <a:off x="8118474" y="3436937"/>
            <a:ext cx="425005" cy="27292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a:spAutoFit/>
          </a:bodyPr>
          <a:lstStyle>
            <a:lvl1pPr rtl="1">
              <a:defRPr sz="1200">
                <a:solidFill>
                  <a:srgbClr val="000000"/>
                </a:solidFill>
                <a:latin typeface="Times New Roman"/>
                <a:ea typeface="Times New Roman"/>
                <a:cs typeface="Times New Roman"/>
                <a:sym typeface="Times New Roman"/>
              </a:defRPr>
            </a:lvl1pPr>
          </a:lstStyle>
          <a:p>
            <a:r>
              <a:t>يسوع </a:t>
            </a:r>
          </a:p>
        </p:txBody>
      </p:sp>
      <p:sp>
        <p:nvSpPr>
          <p:cNvPr id="2124" name="Text Box 26"/>
          <p:cNvSpPr txBox="1"/>
          <p:nvPr/>
        </p:nvSpPr>
        <p:spPr>
          <a:xfrm>
            <a:off x="8226424" y="3751262"/>
            <a:ext cx="459589" cy="2257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a:spAutoFit/>
          </a:bodyPr>
          <a:lstStyle>
            <a:lvl1pPr rtl="1">
              <a:defRPr sz="900" i="1">
                <a:solidFill>
                  <a:srgbClr val="000000"/>
                </a:solidFill>
                <a:effectLst>
                  <a:outerShdw blurRad="12700" dist="25400" dir="2700000" rotWithShape="0">
                    <a:srgbClr val="FFFFFF"/>
                  </a:outerShdw>
                </a:effectLst>
              </a:defRPr>
            </a:lvl1pPr>
          </a:lstStyle>
          <a:p>
            <a:r>
              <a:t>الصليب</a:t>
            </a:r>
          </a:p>
        </p:txBody>
      </p:sp>
      <p:sp>
        <p:nvSpPr>
          <p:cNvPr id="2125" name="Rectangle 27"/>
          <p:cNvSpPr/>
          <p:nvPr/>
        </p:nvSpPr>
        <p:spPr>
          <a:xfrm>
            <a:off x="8253410" y="3929062"/>
            <a:ext cx="609603" cy="114303"/>
          </a:xfrm>
          <a:prstGeom prst="rect">
            <a:avLst/>
          </a:prstGeom>
          <a:solidFill>
            <a:srgbClr val="FFFF00"/>
          </a:solidFill>
          <a:ln w="12700">
            <a:miter lim="400000"/>
          </a:ln>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sp>
        <p:nvSpPr>
          <p:cNvPr id="2126" name="Line 28"/>
          <p:cNvSpPr/>
          <p:nvPr/>
        </p:nvSpPr>
        <p:spPr>
          <a:xfrm>
            <a:off x="8037510" y="3795712"/>
            <a:ext cx="863603" cy="3"/>
          </a:xfrm>
          <a:prstGeom prst="line">
            <a:avLst/>
          </a:prstGeom>
          <a:ln w="12700">
            <a:solidFill>
              <a:srgbClr val="000000"/>
            </a:solidFill>
          </a:ln>
        </p:spPr>
        <p:txBody>
          <a:bodyPr lIns="45718" tIns="45718" rIns="45718" bIns="45718"/>
          <a:lstStyle/>
          <a:p>
            <a:endParaRPr/>
          </a:p>
        </p:txBody>
      </p:sp>
      <p:sp>
        <p:nvSpPr>
          <p:cNvPr id="2127" name="Line 29"/>
          <p:cNvSpPr/>
          <p:nvPr/>
        </p:nvSpPr>
        <p:spPr>
          <a:xfrm>
            <a:off x="8037510" y="3929062"/>
            <a:ext cx="863603" cy="3"/>
          </a:xfrm>
          <a:prstGeom prst="line">
            <a:avLst/>
          </a:prstGeom>
          <a:ln w="12700">
            <a:solidFill>
              <a:srgbClr val="000000"/>
            </a:solidFill>
          </a:ln>
        </p:spPr>
        <p:txBody>
          <a:bodyPr lIns="45718" tIns="45718" rIns="45718" bIns="45718"/>
          <a:lstStyle/>
          <a:p>
            <a:endParaRPr/>
          </a:p>
        </p:txBody>
      </p:sp>
      <p:sp>
        <p:nvSpPr>
          <p:cNvPr id="2128" name="Rectangle 30"/>
          <p:cNvSpPr/>
          <p:nvPr/>
        </p:nvSpPr>
        <p:spPr>
          <a:xfrm>
            <a:off x="8026400" y="3648075"/>
            <a:ext cx="504825" cy="95250"/>
          </a:xfrm>
          <a:prstGeom prst="rect">
            <a:avLst/>
          </a:prstGeom>
          <a:solidFill>
            <a:srgbClr val="FFFF00"/>
          </a:solidFill>
          <a:ln w="12700">
            <a:miter lim="400000"/>
          </a:ln>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sp>
        <p:nvSpPr>
          <p:cNvPr id="2129" name="Rectangle 31"/>
          <p:cNvSpPr/>
          <p:nvPr/>
        </p:nvSpPr>
        <p:spPr>
          <a:xfrm>
            <a:off x="8213725" y="3635375"/>
            <a:ext cx="504825" cy="95250"/>
          </a:xfrm>
          <a:prstGeom prst="rect">
            <a:avLst/>
          </a:prstGeom>
          <a:solidFill>
            <a:srgbClr val="FFFF00"/>
          </a:solidFill>
          <a:ln w="12700">
            <a:miter lim="400000"/>
          </a:ln>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sp>
        <p:nvSpPr>
          <p:cNvPr id="2130" name="Text Box 32"/>
          <p:cNvSpPr txBox="1"/>
          <p:nvPr/>
        </p:nvSpPr>
        <p:spPr>
          <a:xfrm>
            <a:off x="8180385" y="3567112"/>
            <a:ext cx="383480" cy="2541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a:spAutoFit/>
          </a:bodyPr>
          <a:lstStyle>
            <a:lvl1pPr rtl="1">
              <a:defRPr sz="1000" i="1">
                <a:solidFill>
                  <a:srgbClr val="000000"/>
                </a:solidFill>
                <a:effectLst>
                  <a:outerShdw blurRad="12700" dist="25400" dir="2700000" rotWithShape="0">
                    <a:srgbClr val="FFFFFF"/>
                  </a:outerShdw>
                </a:effectLst>
              </a:defRPr>
            </a:lvl1pPr>
          </a:lstStyle>
          <a:p>
            <a:r>
              <a:t>حياة </a:t>
            </a:r>
          </a:p>
        </p:txBody>
      </p:sp>
      <p:sp>
        <p:nvSpPr>
          <p:cNvPr id="2131" name="Text Box 33"/>
          <p:cNvSpPr txBox="1"/>
          <p:nvPr/>
        </p:nvSpPr>
        <p:spPr>
          <a:xfrm>
            <a:off x="8757115" y="63817"/>
            <a:ext cx="180039" cy="4470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lvl1pPr algn="ctr">
              <a:spcBef>
                <a:spcPts val="1200"/>
              </a:spcBef>
              <a:defRPr sz="2000" b="0">
                <a:solidFill>
                  <a:srgbClr val="FFA27C"/>
                </a:solidFill>
                <a:latin typeface="Comic Sans MS"/>
                <a:ea typeface="Comic Sans MS"/>
                <a:cs typeface="Comic Sans MS"/>
                <a:sym typeface="Comic Sans MS"/>
              </a:defRPr>
            </a:lvl1pPr>
          </a:lstStyle>
          <a:p>
            <a:r>
              <a:t> </a:t>
            </a:r>
          </a:p>
        </p:txBody>
      </p:sp>
      <p:sp>
        <p:nvSpPr>
          <p:cNvPr id="2132" name="Text Box 34"/>
          <p:cNvSpPr txBox="1"/>
          <p:nvPr/>
        </p:nvSpPr>
        <p:spPr>
          <a:xfrm>
            <a:off x="8130177" y="6501129"/>
            <a:ext cx="259166" cy="2692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lvl1pPr algn="ctr">
              <a:defRPr sz="1000">
                <a:solidFill>
                  <a:srgbClr val="FFFFFF"/>
                </a:solidFill>
                <a:effectLst>
                  <a:outerShdw blurRad="12700" dist="25400" dir="2700000" rotWithShape="0">
                    <a:srgbClr val="000000"/>
                  </a:outerShdw>
                </a:effectLst>
                <a:latin typeface="Comic Sans MS"/>
                <a:ea typeface="Comic Sans MS"/>
                <a:cs typeface="Comic Sans MS"/>
                <a:sym typeface="Comic Sans MS"/>
              </a:defRPr>
            </a:lvl1pPr>
          </a:lstStyle>
          <a:p>
            <a:r>
              <a:t>48</a:t>
            </a:r>
          </a:p>
        </p:txBody>
      </p:sp>
      <p:sp>
        <p:nvSpPr>
          <p:cNvPr id="2133" name="Text Box 35"/>
          <p:cNvSpPr txBox="1"/>
          <p:nvPr/>
        </p:nvSpPr>
        <p:spPr>
          <a:xfrm>
            <a:off x="7032828" y="6288516"/>
            <a:ext cx="1552161" cy="26425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lvl1pPr algn="ctr">
              <a:spcBef>
                <a:spcPts val="700"/>
              </a:spcBef>
              <a:defRPr sz="1200">
                <a:solidFill>
                  <a:srgbClr val="FFFFFF"/>
                </a:solidFill>
                <a:latin typeface="Arial"/>
                <a:ea typeface="Arial"/>
                <a:cs typeface="Arial"/>
                <a:sym typeface="Arial"/>
              </a:defRPr>
            </a:lvl1pPr>
          </a:lstStyle>
          <a:p>
            <a:r>
              <a:t>Handbook pg. 39-41</a:t>
            </a:r>
          </a:p>
        </p:txBody>
      </p:sp>
      <p:sp>
        <p:nvSpPr>
          <p:cNvPr id="2134" name="Line 36"/>
          <p:cNvSpPr txBox="1"/>
          <p:nvPr/>
        </p:nvSpPr>
        <p:spPr>
          <a:xfrm>
            <a:off x="565148" y="76200"/>
            <a:ext cx="808782" cy="1735129"/>
          </a:xfrm>
          <a:prstGeom prst="rect">
            <a:avLst/>
          </a:prstGeom>
          <a:ln w="12700">
            <a:miter lim="400000"/>
          </a:ln>
          <a:effectLst>
            <a:outerShdw blurRad="63500" dist="107762"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a:spAutoFit/>
          </a:bodyPr>
          <a:lstStyle>
            <a:lvl1pPr>
              <a:defRPr sz="10600" b="0">
                <a:solidFill>
                  <a:srgbClr val="FFFF00"/>
                </a:solidFill>
                <a:latin typeface="+mn-lt"/>
                <a:ea typeface="+mn-ea"/>
                <a:cs typeface="+mn-cs"/>
                <a:sym typeface="Times Roman"/>
              </a:defRPr>
            </a:lvl1pPr>
          </a:lstStyle>
          <a:p>
            <a:r>
              <a:t>٧</a:t>
            </a: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a14="http://schemas.microsoft.com/office/drawing/2010/main" xmlns:m="http://schemas.openxmlformats.org/officeDocument/2006/math"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9" presetClass="entr" presetSubtype="10" fill="hold" grpId="1" nodeType="afterEffect">
                                  <p:stCondLst>
                                    <p:cond delay="0"/>
                                  </p:stCondLst>
                                  <p:iterate>
                                    <p:tmAbs val="0"/>
                                  </p:iterate>
                                  <p:childTnLst>
                                    <p:set>
                                      <p:cBhvr>
                                        <p:cTn id="6" fill="hold"/>
                                        <p:tgtEl>
                                          <p:spTgt spid="2111"/>
                                        </p:tgtEl>
                                        <p:attrNameLst>
                                          <p:attrName>style.visibility</p:attrName>
                                        </p:attrNameLst>
                                      </p:cBhvr>
                                      <p:to>
                                        <p:strVal val="visible"/>
                                      </p:to>
                                    </p:set>
                                    <p:anim calcmode="lin" valueType="num">
                                      <p:cBhvr>
                                        <p:cTn id="7" dur="1000" fill="hold"/>
                                        <p:tgtEl>
                                          <p:spTgt spid="2111"/>
                                        </p:tgtEl>
                                        <p:attrNameLst>
                                          <p:attrName>ppt_w</p:attrName>
                                        </p:attrNameLst>
                                      </p:cBhvr>
                                      <p:tavLst>
                                        <p:tav tm="0" fmla="#ppt_w*sin(2.5*pi*$)">
                                          <p:val>
                                            <p:fltVal val="0"/>
                                          </p:val>
                                        </p:tav>
                                        <p:tav tm="100000">
                                          <p:val>
                                            <p:fltVal val="1"/>
                                          </p:val>
                                        </p:tav>
                                      </p:tavLst>
                                    </p:anim>
                                    <p:anim calcmode="lin" valueType="num">
                                      <p:cBhvr>
                                        <p:cTn id="8" dur="1000" fill="hold"/>
                                        <p:tgtEl>
                                          <p:spTgt spid="2111"/>
                                        </p:tgtEl>
                                        <p:attrNameLst>
                                          <p:attrName>ppt_h</p:attrName>
                                        </p:attrNameLst>
                                      </p:cBhvr>
                                      <p:tavLst>
                                        <p:tav tm="0">
                                          <p:val>
                                            <p:strVal val="#ppt_h"/>
                                          </p:val>
                                        </p:tav>
                                        <p:tav tm="100000">
                                          <p:val>
                                            <p:strVal val="#ppt_h"/>
                                          </p:val>
                                        </p:tav>
                                      </p:tavLst>
                                    </p:anim>
                                  </p:childTnLst>
                                </p:cTn>
                              </p:par>
                            </p:childTnLst>
                          </p:cTn>
                        </p:par>
                        <p:par>
                          <p:cTn id="9" fill="hold">
                            <p:stCondLst>
                              <p:cond delay="1000"/>
                            </p:stCondLst>
                            <p:childTnLst>
                              <p:par>
                                <p:cTn id="10" presetID="22" presetClass="entr" presetSubtype="8" fill="hold" grpId="2" nodeType="afterEffect">
                                  <p:stCondLst>
                                    <p:cond delay="0"/>
                                  </p:stCondLst>
                                  <p:iterate>
                                    <p:tmAbs val="0"/>
                                  </p:iterate>
                                  <p:childTnLst>
                                    <p:set>
                                      <p:cBhvr>
                                        <p:cTn id="11" fill="hold"/>
                                        <p:tgtEl>
                                          <p:spTgt spid="2113"/>
                                        </p:tgtEl>
                                        <p:attrNameLst>
                                          <p:attrName>style.visibility</p:attrName>
                                        </p:attrNameLst>
                                      </p:cBhvr>
                                      <p:to>
                                        <p:strVal val="visible"/>
                                      </p:to>
                                    </p:set>
                                    <p:animEffect transition="in" filter="wipe(left)">
                                      <p:cBhvr>
                                        <p:cTn id="12" dur="1000"/>
                                        <p:tgtEl>
                                          <p:spTgt spid="2113"/>
                                        </p:tgtEl>
                                      </p:cBhvr>
                                    </p:animEffect>
                                  </p:childTnLst>
                                </p:cTn>
                              </p:par>
                            </p:childTnLst>
                          </p:cTn>
                        </p:par>
                        <p:par>
                          <p:cTn id="13" fill="hold">
                            <p:stCondLst>
                              <p:cond delay="2000"/>
                            </p:stCondLst>
                            <p:childTnLst>
                              <p:par>
                                <p:cTn id="14" presetID="4" presetClass="entr" presetSubtype="32" fill="hold" grpId="3" nodeType="afterEffect">
                                  <p:stCondLst>
                                    <p:cond delay="0"/>
                                  </p:stCondLst>
                                  <p:iterate>
                                    <p:tmAbs val="0"/>
                                  </p:iterate>
                                  <p:childTnLst>
                                    <p:set>
                                      <p:cBhvr>
                                        <p:cTn id="15" fill="hold"/>
                                        <p:tgtEl>
                                          <p:spTgt spid="2114">
                                            <p:bg/>
                                          </p:spTgt>
                                        </p:tgtEl>
                                        <p:attrNameLst>
                                          <p:attrName>style.visibility</p:attrName>
                                        </p:attrNameLst>
                                      </p:cBhvr>
                                      <p:to>
                                        <p:strVal val="visible"/>
                                      </p:to>
                                    </p:set>
                                    <p:animEffect transition="in" filter="box(out)">
                                      <p:cBhvr>
                                        <p:cTn id="16" dur="1000"/>
                                        <p:tgtEl>
                                          <p:spTgt spid="2114">
                                            <p:bg/>
                                          </p:spTgt>
                                        </p:tgtEl>
                                      </p:cBhvr>
                                    </p:animEffect>
                                  </p:childTnLst>
                                </p:cTn>
                              </p:par>
                              <p:par>
                                <p:cTn id="17" presetID="4" presetClass="entr" presetSubtype="32" fill="hold" grpId="3" nodeType="withEffect">
                                  <p:stCondLst>
                                    <p:cond delay="0"/>
                                  </p:stCondLst>
                                  <p:iterate>
                                    <p:tmAbs val="0"/>
                                  </p:iterate>
                                  <p:childTnLst>
                                    <p:set>
                                      <p:cBhvr>
                                        <p:cTn id="18" fill="hold"/>
                                        <p:tgtEl>
                                          <p:spTgt spid="2114">
                                            <p:txEl>
                                              <p:pRg st="0" end="0"/>
                                            </p:txEl>
                                          </p:spTgt>
                                        </p:tgtEl>
                                        <p:attrNameLst>
                                          <p:attrName>style.visibility</p:attrName>
                                        </p:attrNameLst>
                                      </p:cBhvr>
                                      <p:to>
                                        <p:strVal val="visible"/>
                                      </p:to>
                                    </p:set>
                                    <p:animEffect transition="in" filter="box(out)">
                                      <p:cBhvr>
                                        <p:cTn id="19" dur="1000"/>
                                        <p:tgtEl>
                                          <p:spTgt spid="21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11" grpId="1" animBg="1" advAuto="0"/>
      <p:bldP spid="2113" grpId="2" animBg="1" advAuto="0"/>
      <p:bldP spid="2114" grpId="3" build="p" bldLvl="5" animBg="1" advAuto="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38" name="Text Box 1"/>
          <p:cNvSpPr txBox="1"/>
          <p:nvPr/>
        </p:nvSpPr>
        <p:spPr>
          <a:xfrm>
            <a:off x="666750" y="160335"/>
            <a:ext cx="660400" cy="1435101"/>
          </a:xfrm>
          <a:prstGeom prst="rect">
            <a:avLst/>
          </a:prstGeom>
          <a:ln w="12700">
            <a:miter lim="400000"/>
          </a:ln>
          <a:effectLst>
            <a:outerShdw blurRad="63500" dist="107762"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a:spAutoFit/>
          </a:bodyPr>
          <a:lstStyle>
            <a:lvl1pPr>
              <a:spcBef>
                <a:spcPts val="5200"/>
              </a:spcBef>
              <a:defRPr sz="8800" b="0">
                <a:solidFill>
                  <a:srgbClr val="FFD34A"/>
                </a:solidFill>
                <a:latin typeface="+mn-lt"/>
                <a:ea typeface="+mn-ea"/>
                <a:cs typeface="+mn-cs"/>
                <a:sym typeface="Times Roman"/>
              </a:defRPr>
            </a:lvl1pPr>
          </a:lstStyle>
          <a:p>
            <a:r>
              <a:t>7</a:t>
            </a:r>
          </a:p>
        </p:txBody>
      </p:sp>
      <p:sp>
        <p:nvSpPr>
          <p:cNvPr id="2139" name="Line 2"/>
          <p:cNvSpPr/>
          <p:nvPr/>
        </p:nvSpPr>
        <p:spPr>
          <a:xfrm>
            <a:off x="896937" y="838200"/>
            <a:ext cx="298453" cy="0"/>
          </a:xfrm>
          <a:prstGeom prst="line">
            <a:avLst/>
          </a:prstGeom>
          <a:ln w="50800">
            <a:solidFill>
              <a:srgbClr val="FFD34A"/>
            </a:solidFill>
          </a:ln>
          <a:effectLst>
            <a:outerShdw blurRad="63500" dist="107762" dir="2700000" rotWithShape="0">
              <a:srgbClr val="1A0004">
                <a:alpha val="74996"/>
              </a:srgbClr>
            </a:outerShdw>
          </a:effectLst>
        </p:spPr>
        <p:txBody>
          <a:bodyPr lIns="45718" tIns="45718" rIns="45718" bIns="45718"/>
          <a:lstStyle/>
          <a:p>
            <a:endParaRPr/>
          </a:p>
        </p:txBody>
      </p:sp>
      <p:sp>
        <p:nvSpPr>
          <p:cNvPr id="2140" name="Text Box 3"/>
          <p:cNvSpPr txBox="1"/>
          <p:nvPr/>
        </p:nvSpPr>
        <p:spPr>
          <a:xfrm>
            <a:off x="1819275" y="0"/>
            <a:ext cx="5867400" cy="339745"/>
          </a:xfrm>
          <a:prstGeom prst="rect">
            <a:avLst/>
          </a:prstGeom>
          <a:ln w="12700">
            <a:miter lim="400000"/>
          </a:ln>
          <a:effectLst>
            <a:outerShdw blurRad="63500" dist="71842"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rtl="1">
              <a:spcBef>
                <a:spcPts val="800"/>
              </a:spcBef>
              <a:defRPr sz="1400">
                <a:solidFill>
                  <a:srgbClr val="FFFFFF"/>
                </a:solidFill>
                <a:latin typeface="Comic Sans MS"/>
                <a:ea typeface="Comic Sans MS"/>
                <a:cs typeface="Comic Sans MS"/>
                <a:sym typeface="Comic Sans MS"/>
              </a:defRPr>
            </a:lvl1pPr>
          </a:lstStyle>
          <a:p>
            <a:r>
              <a:t>لوقا ٢٢:٣٩-٤٤</a:t>
            </a:r>
          </a:p>
        </p:txBody>
      </p:sp>
      <p:sp>
        <p:nvSpPr>
          <p:cNvPr id="2141" name="Text Box 4"/>
          <p:cNvSpPr txBox="1"/>
          <p:nvPr/>
        </p:nvSpPr>
        <p:spPr>
          <a:xfrm>
            <a:off x="8757115" y="63817"/>
            <a:ext cx="180039" cy="4470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lvl1pPr algn="ctr">
              <a:spcBef>
                <a:spcPts val="1200"/>
              </a:spcBef>
              <a:defRPr sz="2000" b="0">
                <a:solidFill>
                  <a:srgbClr val="FFA27C"/>
                </a:solidFill>
                <a:latin typeface="Comic Sans MS"/>
                <a:ea typeface="Comic Sans MS"/>
                <a:cs typeface="Comic Sans MS"/>
                <a:sym typeface="Comic Sans MS"/>
              </a:defRPr>
            </a:lvl1pPr>
          </a:lstStyle>
          <a:p>
            <a:r>
              <a:t> </a:t>
            </a:r>
          </a:p>
        </p:txBody>
      </p:sp>
      <p:sp>
        <p:nvSpPr>
          <p:cNvPr id="2142" name="Text Box 5"/>
          <p:cNvSpPr txBox="1"/>
          <p:nvPr/>
        </p:nvSpPr>
        <p:spPr>
          <a:xfrm>
            <a:off x="8587005" y="6423342"/>
            <a:ext cx="228160" cy="3835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lvl1pPr algn="ctr">
              <a:spcBef>
                <a:spcPts val="900"/>
              </a:spcBef>
              <a:defRPr sz="1600">
                <a:solidFill>
                  <a:srgbClr val="FFFFFF"/>
                </a:solidFill>
                <a:latin typeface="Comic Sans MS"/>
                <a:ea typeface="Comic Sans MS"/>
                <a:cs typeface="Comic Sans MS"/>
                <a:sym typeface="Comic Sans MS"/>
              </a:defRPr>
            </a:lvl1pPr>
          </a:lstStyle>
          <a:p>
            <a:r>
              <a:t>1</a:t>
            </a:r>
          </a:p>
        </p:txBody>
      </p:sp>
      <p:sp>
        <p:nvSpPr>
          <p:cNvPr id="2143" name="Text Box 6"/>
          <p:cNvSpPr txBox="1"/>
          <p:nvPr/>
        </p:nvSpPr>
        <p:spPr>
          <a:xfrm>
            <a:off x="8130177" y="6501129"/>
            <a:ext cx="259166" cy="2692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lvl1pPr algn="ctr">
              <a:defRPr sz="1000">
                <a:solidFill>
                  <a:srgbClr val="FFFFFF"/>
                </a:solidFill>
                <a:effectLst>
                  <a:outerShdw blurRad="12700" dist="25400" dir="2700000" rotWithShape="0">
                    <a:srgbClr val="000000"/>
                  </a:outerShdw>
                </a:effectLst>
                <a:latin typeface="Comic Sans MS"/>
                <a:ea typeface="Comic Sans MS"/>
                <a:cs typeface="Comic Sans MS"/>
                <a:sym typeface="Comic Sans MS"/>
              </a:defRPr>
            </a:lvl1pPr>
          </a:lstStyle>
          <a:p>
            <a:r>
              <a:t>49</a:t>
            </a:r>
          </a:p>
        </p:txBody>
      </p:sp>
      <p:sp>
        <p:nvSpPr>
          <p:cNvPr id="2144" name="Text Box 7"/>
          <p:cNvSpPr txBox="1"/>
          <p:nvPr/>
        </p:nvSpPr>
        <p:spPr>
          <a:xfrm>
            <a:off x="7032828" y="6288516"/>
            <a:ext cx="1552161" cy="26425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lvl1pPr algn="ctr">
              <a:spcBef>
                <a:spcPts val="700"/>
              </a:spcBef>
              <a:defRPr sz="1200">
                <a:solidFill>
                  <a:srgbClr val="FFFFFF"/>
                </a:solidFill>
                <a:latin typeface="Arial"/>
                <a:ea typeface="Arial"/>
                <a:cs typeface="Arial"/>
                <a:sym typeface="Arial"/>
              </a:defRPr>
            </a:lvl1pPr>
          </a:lstStyle>
          <a:p>
            <a:r>
              <a:t>Handbook pg. 39-41</a:t>
            </a:r>
          </a:p>
        </p:txBody>
      </p:sp>
      <p:pic>
        <p:nvPicPr>
          <p:cNvPr id="2145" name="Picture 8" descr="Picture 8"/>
          <p:cNvPicPr>
            <a:picLocks noChangeAspect="1"/>
          </p:cNvPicPr>
          <p:nvPr/>
        </p:nvPicPr>
        <p:blipFill>
          <a:blip r:embed="rId3"/>
          <a:stretch>
            <a:fillRect/>
          </a:stretch>
        </p:blipFill>
        <p:spPr>
          <a:xfrm>
            <a:off x="585787" y="566737"/>
            <a:ext cx="7902576" cy="5680077"/>
          </a:xfrm>
          <a:prstGeom prst="rect">
            <a:avLst/>
          </a:prstGeom>
          <a:ln w="76200">
            <a:solidFill>
              <a:schemeClr val="accent2"/>
            </a:solidFill>
            <a:miter/>
          </a:ln>
          <a:effectLst>
            <a:outerShdw blurRad="63500" dist="107762" dir="2700000" rotWithShape="0">
              <a:srgbClr val="1A0004">
                <a:alpha val="74996"/>
              </a:srgbClr>
            </a:outerShdw>
          </a:effectLst>
        </p:spPr>
      </p:pic>
      <p:sp>
        <p:nvSpPr>
          <p:cNvPr id="2146" name="Rectangle 9"/>
          <p:cNvSpPr/>
          <p:nvPr/>
        </p:nvSpPr>
        <p:spPr>
          <a:xfrm>
            <a:off x="585787" y="4567237"/>
            <a:ext cx="7912101" cy="1708153"/>
          </a:xfrm>
          <a:prstGeom prst="rect">
            <a:avLst/>
          </a:prstGeom>
          <a:solidFill>
            <a:srgbClr val="1A0004">
              <a:alpha val="50193"/>
            </a:srgbClr>
          </a:solidFill>
          <a:ln w="12700">
            <a:miter lim="400000"/>
          </a:ln>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sp>
        <p:nvSpPr>
          <p:cNvPr id="2147" name="Text Box 10"/>
          <p:cNvSpPr txBox="1"/>
          <p:nvPr/>
        </p:nvSpPr>
        <p:spPr>
          <a:xfrm>
            <a:off x="503237" y="5562601"/>
            <a:ext cx="8226426" cy="908777"/>
          </a:xfrm>
          <a:prstGeom prst="rect">
            <a:avLst/>
          </a:prstGeom>
          <a:ln w="12700">
            <a:miter lim="400000"/>
          </a:ln>
          <a:effectLst>
            <a:outerShdw blurRad="63500" dist="71842"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gn="ctr" rtl="1">
              <a:lnSpc>
                <a:spcPct val="80000"/>
              </a:lnSpc>
              <a:defRPr sz="2400">
                <a:solidFill>
                  <a:srgbClr val="FFFF00"/>
                </a:solidFill>
                <a:effectLst>
                  <a:outerShdw blurRad="12700" dist="25400" dir="2700000" rotWithShape="0">
                    <a:srgbClr val="000000"/>
                  </a:outerShdw>
                </a:effectLst>
                <a:latin typeface="Comic Sans MS"/>
                <a:ea typeface="Comic Sans MS"/>
                <a:cs typeface="Comic Sans MS"/>
                <a:sym typeface="Comic Sans MS"/>
              </a:defRPr>
            </a:pPr>
            <a:r>
              <a:t>”يا أبتاه إن أمكن فلتعبر عني هذه الكأس; ولكن</a:t>
            </a:r>
          </a:p>
          <a:p>
            <a:pPr algn="ctr" rtl="1">
              <a:lnSpc>
                <a:spcPct val="80000"/>
              </a:lnSpc>
              <a:defRPr sz="2400">
                <a:solidFill>
                  <a:srgbClr val="FFFF00"/>
                </a:solidFill>
                <a:effectLst>
                  <a:outerShdw blurRad="12700" dist="25400" dir="2700000" rotWithShape="0">
                    <a:srgbClr val="000000"/>
                  </a:outerShdw>
                </a:effectLst>
                <a:latin typeface="Comic Sans MS"/>
                <a:ea typeface="Comic Sans MS"/>
                <a:cs typeface="Comic Sans MS"/>
                <a:sym typeface="Comic Sans MS"/>
              </a:defRPr>
            </a:pPr>
            <a:r>
              <a:t> ليس كما أريد   أنا بل كما تريد أنت.“ </a:t>
            </a:r>
          </a:p>
        </p:txBody>
      </p:sp>
      <p:sp>
        <p:nvSpPr>
          <p:cNvPr id="2148" name="Text Box 11"/>
          <p:cNvSpPr txBox="1"/>
          <p:nvPr/>
        </p:nvSpPr>
        <p:spPr>
          <a:xfrm>
            <a:off x="1731960" y="4343399"/>
            <a:ext cx="5770567" cy="1296189"/>
          </a:xfrm>
          <a:prstGeom prst="rect">
            <a:avLst/>
          </a:prstGeom>
          <a:ln w="12700">
            <a:miter lim="400000"/>
          </a:ln>
          <a:effectLst>
            <a:outerShdw blurRad="63500" dist="71842"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gn="ctr" rtl="1">
              <a:spcBef>
                <a:spcPts val="1900"/>
              </a:spcBef>
              <a:defRPr sz="3200">
                <a:solidFill>
                  <a:srgbClr val="FFFFFF"/>
                </a:solidFill>
                <a:latin typeface="Comic Sans MS"/>
                <a:ea typeface="Comic Sans MS"/>
                <a:cs typeface="Comic Sans MS"/>
                <a:sym typeface="Comic Sans MS"/>
              </a:defRPr>
            </a:pPr>
            <a:r>
              <a:t>على جبل الزيتون :</a:t>
            </a:r>
            <a:br/>
            <a:r>
              <a:t> بستان جثسماني</a:t>
            </a:r>
          </a:p>
        </p:txBody>
      </p:sp>
      <p:grpSp>
        <p:nvGrpSpPr>
          <p:cNvPr id="2164" name="Group"/>
          <p:cNvGrpSpPr/>
          <p:nvPr/>
        </p:nvGrpSpPr>
        <p:grpSpPr>
          <a:xfrm>
            <a:off x="8005760" y="3427409"/>
            <a:ext cx="952504" cy="1241429"/>
            <a:chOff x="0" y="-1"/>
            <a:chExt cx="952503" cy="1241427"/>
          </a:xfrm>
        </p:grpSpPr>
        <p:sp>
          <p:nvSpPr>
            <p:cNvPr id="2149" name="AutoShape 13"/>
            <p:cNvSpPr/>
            <p:nvPr/>
          </p:nvSpPr>
          <p:spPr>
            <a:xfrm>
              <a:off x="1583" y="44449"/>
              <a:ext cx="730260" cy="495305"/>
            </a:xfrm>
            <a:prstGeom prst="roundRect">
              <a:avLst>
                <a:gd name="adj" fmla="val 16667"/>
              </a:avLst>
            </a:prstGeom>
            <a:solidFill>
              <a:srgbClr val="FFFF00"/>
            </a:solidFill>
            <a:ln w="38100" cap="flat">
              <a:solidFill>
                <a:srgbClr val="1A0004"/>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2150" name="Rectangle 14"/>
            <p:cNvSpPr/>
            <p:nvPr/>
          </p:nvSpPr>
          <p:spPr>
            <a:xfrm>
              <a:off x="0" y="255587"/>
              <a:ext cx="952504" cy="985840"/>
            </a:xfrm>
            <a:prstGeom prst="rect">
              <a:avLst/>
            </a:prstGeom>
            <a:solidFill>
              <a:srgbClr val="FFFF00"/>
            </a:solidFill>
            <a:ln w="38100" cap="flat">
              <a:solidFill>
                <a:srgbClr val="000000"/>
              </a:solidFill>
              <a:prstDash val="solid"/>
              <a:miter lim="8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2151" name="Line 15"/>
            <p:cNvSpPr/>
            <p:nvPr/>
          </p:nvSpPr>
          <p:spPr>
            <a:xfrm>
              <a:off x="31748" y="633412"/>
              <a:ext cx="863606"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2152" name="Line 16"/>
            <p:cNvSpPr/>
            <p:nvPr/>
          </p:nvSpPr>
          <p:spPr>
            <a:xfrm>
              <a:off x="38098" y="773112"/>
              <a:ext cx="863607"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2153" name="Line 17"/>
            <p:cNvSpPr/>
            <p:nvPr/>
          </p:nvSpPr>
          <p:spPr>
            <a:xfrm>
              <a:off x="50800" y="912812"/>
              <a:ext cx="863605"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2154" name="Line 18"/>
            <p:cNvSpPr/>
            <p:nvPr/>
          </p:nvSpPr>
          <p:spPr>
            <a:xfrm>
              <a:off x="50800" y="1065212"/>
              <a:ext cx="863605"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2155" name="Line 19"/>
            <p:cNvSpPr/>
            <p:nvPr/>
          </p:nvSpPr>
          <p:spPr>
            <a:xfrm>
              <a:off x="38100" y="1204913"/>
              <a:ext cx="876304"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2156" name="Text Box 20"/>
            <p:cNvSpPr txBox="1"/>
            <p:nvPr/>
          </p:nvSpPr>
          <p:spPr>
            <a:xfrm>
              <a:off x="74610" y="-2"/>
              <a:ext cx="386904" cy="27292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rtl="1">
                <a:defRPr sz="1200">
                  <a:solidFill>
                    <a:srgbClr val="000000"/>
                  </a:solidFill>
                  <a:latin typeface="Times New Roman"/>
                  <a:ea typeface="Times New Roman"/>
                  <a:cs typeface="Times New Roman"/>
                  <a:sym typeface="Times New Roman"/>
                </a:defRPr>
              </a:lvl1pPr>
            </a:lstStyle>
            <a:p>
              <a:r>
                <a:t>يسوع</a:t>
              </a:r>
            </a:p>
          </p:txBody>
        </p:sp>
        <p:sp>
          <p:nvSpPr>
            <p:cNvPr id="2157" name="Text Box 21"/>
            <p:cNvSpPr txBox="1"/>
            <p:nvPr/>
          </p:nvSpPr>
          <p:spPr>
            <a:xfrm>
              <a:off x="222247" y="322261"/>
              <a:ext cx="459589" cy="22579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rtl="1">
                <a:defRPr sz="900" i="1">
                  <a:solidFill>
                    <a:srgbClr val="000000"/>
                  </a:solidFill>
                  <a:effectLst>
                    <a:outerShdw blurRad="12700" dist="25400" dir="2700000" rotWithShape="0">
                      <a:srgbClr val="FFFFFF"/>
                    </a:outerShdw>
                  </a:effectLst>
                </a:defRPr>
              </a:lvl1pPr>
            </a:lstStyle>
            <a:p>
              <a:r>
                <a:t>الصليب</a:t>
              </a:r>
            </a:p>
          </p:txBody>
        </p:sp>
        <p:sp>
          <p:nvSpPr>
            <p:cNvPr id="2158" name="Rectangle 22"/>
            <p:cNvSpPr/>
            <p:nvPr/>
          </p:nvSpPr>
          <p:spPr>
            <a:xfrm>
              <a:off x="247649" y="500061"/>
              <a:ext cx="609606" cy="114305"/>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2159" name="Line 23"/>
            <p:cNvSpPr/>
            <p:nvPr/>
          </p:nvSpPr>
          <p:spPr>
            <a:xfrm>
              <a:off x="31748" y="360361"/>
              <a:ext cx="863606"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2160" name="Line 24"/>
            <p:cNvSpPr/>
            <p:nvPr/>
          </p:nvSpPr>
          <p:spPr>
            <a:xfrm>
              <a:off x="31748" y="496886"/>
              <a:ext cx="863606"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2161" name="Rectangle 25"/>
            <p:cNvSpPr/>
            <p:nvPr/>
          </p:nvSpPr>
          <p:spPr>
            <a:xfrm>
              <a:off x="20636" y="219074"/>
              <a:ext cx="504830" cy="95253"/>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2162" name="Rectangle 26"/>
            <p:cNvSpPr/>
            <p:nvPr/>
          </p:nvSpPr>
          <p:spPr>
            <a:xfrm>
              <a:off x="207961" y="206374"/>
              <a:ext cx="504830" cy="95253"/>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2163" name="Text Box 27"/>
            <p:cNvSpPr txBox="1"/>
            <p:nvPr/>
          </p:nvSpPr>
          <p:spPr>
            <a:xfrm>
              <a:off x="192613" y="148310"/>
              <a:ext cx="348195" cy="23677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rtl="1">
                <a:defRPr sz="1000" i="1">
                  <a:solidFill>
                    <a:srgbClr val="000000"/>
                  </a:solidFill>
                  <a:effectLst>
                    <a:outerShdw blurRad="12700" dist="25400" dir="2700000" rotWithShape="0">
                      <a:srgbClr val="FFFFFF"/>
                    </a:outerShdw>
                  </a:effectLst>
                </a:defRPr>
              </a:lvl1pPr>
            </a:lstStyle>
            <a:p>
              <a:r>
                <a:t>حياة</a:t>
              </a:r>
            </a:p>
          </p:txBody>
        </p:sp>
      </p:gr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a14="http://schemas.microsoft.com/office/drawing/2010/main" xmlns:m="http://schemas.openxmlformats.org/officeDocument/2006/math"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fill="hold" grpId="1" nodeType="afterEffect">
                                  <p:stCondLst>
                                    <p:cond delay="0"/>
                                  </p:stCondLst>
                                  <p:iterate>
                                    <p:tmAbs val="0"/>
                                  </p:iterate>
                                  <p:childTnLst>
                                    <p:set>
                                      <p:cBhvr>
                                        <p:cTn id="6" fill="hold"/>
                                        <p:tgtEl>
                                          <p:spTgt spid="2146"/>
                                        </p:tgtEl>
                                        <p:attrNameLst>
                                          <p:attrName>style.visibility</p:attrName>
                                        </p:attrNameLst>
                                      </p:cBhvr>
                                      <p:to>
                                        <p:strVal val="visible"/>
                                      </p:to>
                                    </p:set>
                                    <p:animEffect transition="in" filter="fade">
                                      <p:cBhvr>
                                        <p:cTn id="7" dur="1000"/>
                                        <p:tgtEl>
                                          <p:spTgt spid="2146"/>
                                        </p:tgtEl>
                                      </p:cBhvr>
                                    </p:animEffect>
                                  </p:childTnLst>
                                </p:cTn>
                              </p:par>
                            </p:childTnLst>
                          </p:cTn>
                        </p:par>
                        <p:par>
                          <p:cTn id="8" fill="hold">
                            <p:stCondLst>
                              <p:cond delay="1000"/>
                            </p:stCondLst>
                            <p:childTnLst>
                              <p:par>
                                <p:cTn id="9" presetID="22" presetClass="entr" presetSubtype="8" fill="hold" grpId="2" nodeType="afterEffect">
                                  <p:stCondLst>
                                    <p:cond delay="0"/>
                                  </p:stCondLst>
                                  <p:iterate>
                                    <p:tmAbs val="0"/>
                                  </p:iterate>
                                  <p:childTnLst>
                                    <p:set>
                                      <p:cBhvr>
                                        <p:cTn id="10" fill="hold"/>
                                        <p:tgtEl>
                                          <p:spTgt spid="2148"/>
                                        </p:tgtEl>
                                        <p:attrNameLst>
                                          <p:attrName>style.visibility</p:attrName>
                                        </p:attrNameLst>
                                      </p:cBhvr>
                                      <p:to>
                                        <p:strVal val="visible"/>
                                      </p:to>
                                    </p:set>
                                    <p:animEffect transition="in" filter="wipe(left)">
                                      <p:cBhvr>
                                        <p:cTn id="11" dur="1000"/>
                                        <p:tgtEl>
                                          <p:spTgt spid="2148"/>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fill="hold" grpId="3" nodeType="clickEffect">
                                  <p:stCondLst>
                                    <p:cond delay="0"/>
                                  </p:stCondLst>
                                  <p:iterate>
                                    <p:tmAbs val="0"/>
                                  </p:iterate>
                                  <p:childTnLst>
                                    <p:set>
                                      <p:cBhvr>
                                        <p:cTn id="15" fill="hold"/>
                                        <p:tgtEl>
                                          <p:spTgt spid="2147"/>
                                        </p:tgtEl>
                                        <p:attrNameLst>
                                          <p:attrName>style.visibility</p:attrName>
                                        </p:attrNameLst>
                                      </p:cBhvr>
                                      <p:to>
                                        <p:strVal val="visible"/>
                                      </p:to>
                                    </p:set>
                                    <p:animEffect transition="in" filter="fade">
                                      <p:cBhvr>
                                        <p:cTn id="16" dur="1000"/>
                                        <p:tgtEl>
                                          <p:spTgt spid="2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46" grpId="1" animBg="1" advAuto="0"/>
      <p:bldP spid="2147" grpId="3" animBg="1" advAuto="0"/>
      <p:bldP spid="2148" grpId="2" animBg="1" advAuto="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8" name="Rectangle 1"/>
          <p:cNvSpPr/>
          <p:nvPr/>
        </p:nvSpPr>
        <p:spPr>
          <a:xfrm>
            <a:off x="3162300" y="1397000"/>
            <a:ext cx="2997200" cy="4368800"/>
          </a:xfrm>
          <a:prstGeom prst="rect">
            <a:avLst/>
          </a:prstGeom>
          <a:solidFill>
            <a:srgbClr val="FFD34A"/>
          </a:solidFill>
          <a:ln w="50800">
            <a:solidFill>
              <a:srgbClr val="FFD34A"/>
            </a:solidFill>
            <a:miter/>
          </a:ln>
          <a:effectLst>
            <a:outerShdw blurRad="63500" dist="107762" dir="2700000" rotWithShape="0">
              <a:srgbClr val="1A0004">
                <a:alpha val="74996"/>
              </a:srgbClr>
            </a:outerShdw>
          </a:effectLst>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sp>
        <p:nvSpPr>
          <p:cNvPr id="2169" name="AutoShape 2"/>
          <p:cNvSpPr/>
          <p:nvPr/>
        </p:nvSpPr>
        <p:spPr>
          <a:xfrm>
            <a:off x="3130550" y="996950"/>
            <a:ext cx="1663700" cy="1054100"/>
          </a:xfrm>
          <a:prstGeom prst="roundRect">
            <a:avLst>
              <a:gd name="adj" fmla="val 12495"/>
            </a:avLst>
          </a:prstGeom>
          <a:solidFill>
            <a:srgbClr val="FFD34A"/>
          </a:solidFill>
          <a:ln w="12700">
            <a:solidFill>
              <a:srgbClr val="CECECE"/>
            </a:solidFill>
          </a:ln>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sp>
        <p:nvSpPr>
          <p:cNvPr id="2170" name="Rectangle 3"/>
          <p:cNvSpPr/>
          <p:nvPr/>
        </p:nvSpPr>
        <p:spPr>
          <a:xfrm>
            <a:off x="3130550" y="1377950"/>
            <a:ext cx="2044700" cy="1054100"/>
          </a:xfrm>
          <a:prstGeom prst="rect">
            <a:avLst/>
          </a:prstGeom>
          <a:solidFill>
            <a:srgbClr val="FFD34A"/>
          </a:solidFill>
          <a:ln w="12700">
            <a:solidFill>
              <a:srgbClr val="FFD34A"/>
            </a:solidFill>
            <a:miter/>
          </a:ln>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sp>
        <p:nvSpPr>
          <p:cNvPr id="2171" name="Text Box 4"/>
          <p:cNvSpPr txBox="1"/>
          <p:nvPr/>
        </p:nvSpPr>
        <p:spPr>
          <a:xfrm>
            <a:off x="3369242" y="909155"/>
            <a:ext cx="1567314" cy="6719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a:spAutoFit/>
          </a:bodyPr>
          <a:lstStyle/>
          <a:p>
            <a:pPr rtl="1">
              <a:defRPr sz="2800" b="0">
                <a:solidFill>
                  <a:schemeClr val="accent1"/>
                </a:solidFill>
                <a:latin typeface="+mn-lt"/>
                <a:ea typeface="+mn-ea"/>
                <a:cs typeface="+mn-cs"/>
                <a:sym typeface="Times Roman"/>
              </a:defRPr>
            </a:pPr>
            <a:r>
              <a:t>   </a:t>
            </a:r>
            <a:r>
              <a:rPr sz="3600" b="1"/>
              <a:t>يسوع </a:t>
            </a:r>
          </a:p>
        </p:txBody>
      </p:sp>
      <p:sp>
        <p:nvSpPr>
          <p:cNvPr id="2172" name="Line 5"/>
          <p:cNvSpPr/>
          <p:nvPr/>
        </p:nvSpPr>
        <p:spPr>
          <a:xfrm>
            <a:off x="3340100" y="2717800"/>
            <a:ext cx="2463802" cy="0"/>
          </a:xfrm>
          <a:prstGeom prst="line">
            <a:avLst/>
          </a:prstGeom>
          <a:ln w="50800">
            <a:solidFill>
              <a:srgbClr val="1A0004"/>
            </a:solidFill>
          </a:ln>
        </p:spPr>
        <p:txBody>
          <a:bodyPr lIns="45718" tIns="45718" rIns="45718" bIns="45718"/>
          <a:lstStyle/>
          <a:p>
            <a:endParaRPr/>
          </a:p>
        </p:txBody>
      </p:sp>
      <p:sp>
        <p:nvSpPr>
          <p:cNvPr id="2173" name="Line 6"/>
          <p:cNvSpPr/>
          <p:nvPr/>
        </p:nvSpPr>
        <p:spPr>
          <a:xfrm>
            <a:off x="3340100" y="3175000"/>
            <a:ext cx="2463802" cy="0"/>
          </a:xfrm>
          <a:prstGeom prst="line">
            <a:avLst/>
          </a:prstGeom>
          <a:ln w="50800">
            <a:solidFill>
              <a:srgbClr val="1A0004"/>
            </a:solidFill>
          </a:ln>
        </p:spPr>
        <p:txBody>
          <a:bodyPr lIns="45718" tIns="45718" rIns="45718" bIns="45718"/>
          <a:lstStyle/>
          <a:p>
            <a:endParaRPr/>
          </a:p>
        </p:txBody>
      </p:sp>
      <p:sp>
        <p:nvSpPr>
          <p:cNvPr id="2174" name="Line 7"/>
          <p:cNvSpPr/>
          <p:nvPr/>
        </p:nvSpPr>
        <p:spPr>
          <a:xfrm>
            <a:off x="3340100" y="5003800"/>
            <a:ext cx="2463802" cy="0"/>
          </a:xfrm>
          <a:prstGeom prst="line">
            <a:avLst/>
          </a:prstGeom>
          <a:ln w="50800">
            <a:solidFill>
              <a:srgbClr val="1A0004"/>
            </a:solidFill>
          </a:ln>
        </p:spPr>
        <p:txBody>
          <a:bodyPr lIns="45718" tIns="45718" rIns="45718" bIns="45718"/>
          <a:lstStyle/>
          <a:p>
            <a:endParaRPr/>
          </a:p>
        </p:txBody>
      </p:sp>
      <p:sp>
        <p:nvSpPr>
          <p:cNvPr id="2175" name="Line 8"/>
          <p:cNvSpPr/>
          <p:nvPr/>
        </p:nvSpPr>
        <p:spPr>
          <a:xfrm>
            <a:off x="3340100" y="2260600"/>
            <a:ext cx="2463802" cy="0"/>
          </a:xfrm>
          <a:prstGeom prst="line">
            <a:avLst/>
          </a:prstGeom>
          <a:ln w="50800">
            <a:solidFill>
              <a:srgbClr val="1A0004"/>
            </a:solidFill>
          </a:ln>
        </p:spPr>
        <p:txBody>
          <a:bodyPr lIns="45718" tIns="45718" rIns="45718" bIns="45718"/>
          <a:lstStyle/>
          <a:p>
            <a:endParaRPr/>
          </a:p>
        </p:txBody>
      </p:sp>
      <p:sp>
        <p:nvSpPr>
          <p:cNvPr id="2176" name="Line 9"/>
          <p:cNvSpPr/>
          <p:nvPr/>
        </p:nvSpPr>
        <p:spPr>
          <a:xfrm>
            <a:off x="3340100" y="3632200"/>
            <a:ext cx="2463802" cy="0"/>
          </a:xfrm>
          <a:prstGeom prst="line">
            <a:avLst/>
          </a:prstGeom>
          <a:ln w="50800">
            <a:solidFill>
              <a:srgbClr val="1A0004"/>
            </a:solidFill>
          </a:ln>
        </p:spPr>
        <p:txBody>
          <a:bodyPr lIns="45718" tIns="45718" rIns="45718" bIns="45718"/>
          <a:lstStyle/>
          <a:p>
            <a:endParaRPr/>
          </a:p>
        </p:txBody>
      </p:sp>
      <p:sp>
        <p:nvSpPr>
          <p:cNvPr id="2177" name="Line 10"/>
          <p:cNvSpPr/>
          <p:nvPr/>
        </p:nvSpPr>
        <p:spPr>
          <a:xfrm>
            <a:off x="3340100" y="4546600"/>
            <a:ext cx="2463802" cy="0"/>
          </a:xfrm>
          <a:prstGeom prst="line">
            <a:avLst/>
          </a:prstGeom>
          <a:ln w="50800">
            <a:solidFill>
              <a:srgbClr val="1A0004"/>
            </a:solidFill>
          </a:ln>
        </p:spPr>
        <p:txBody>
          <a:bodyPr lIns="45718" tIns="45718" rIns="45718" bIns="45718"/>
          <a:lstStyle/>
          <a:p>
            <a:endParaRPr/>
          </a:p>
        </p:txBody>
      </p:sp>
      <p:sp>
        <p:nvSpPr>
          <p:cNvPr id="2178" name="Line 11"/>
          <p:cNvSpPr/>
          <p:nvPr/>
        </p:nvSpPr>
        <p:spPr>
          <a:xfrm>
            <a:off x="3340100" y="4089400"/>
            <a:ext cx="2463802" cy="0"/>
          </a:xfrm>
          <a:prstGeom prst="line">
            <a:avLst/>
          </a:prstGeom>
          <a:ln w="50800">
            <a:solidFill>
              <a:srgbClr val="1A0004"/>
            </a:solidFill>
          </a:ln>
        </p:spPr>
        <p:txBody>
          <a:bodyPr lIns="45718" tIns="45718" rIns="45718" bIns="45718"/>
          <a:lstStyle/>
          <a:p>
            <a:endParaRPr/>
          </a:p>
        </p:txBody>
      </p:sp>
      <p:sp>
        <p:nvSpPr>
          <p:cNvPr id="2179" name="Text Box 12"/>
          <p:cNvSpPr txBox="1"/>
          <p:nvPr/>
        </p:nvSpPr>
        <p:spPr>
          <a:xfrm>
            <a:off x="3994150" y="1728785"/>
            <a:ext cx="1103637" cy="67199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a:spAutoFit/>
          </a:bodyPr>
          <a:lstStyle>
            <a:lvl1pPr rtl="1">
              <a:defRPr sz="3600" i="1">
                <a:solidFill>
                  <a:schemeClr val="accent1"/>
                </a:solidFill>
                <a:latin typeface="+mn-lt"/>
                <a:ea typeface="+mn-ea"/>
                <a:cs typeface="+mn-cs"/>
                <a:sym typeface="Times Roman"/>
              </a:defRPr>
            </a:lvl1pPr>
          </a:lstStyle>
          <a:p>
            <a:r>
              <a:t>حياة </a:t>
            </a:r>
          </a:p>
        </p:txBody>
      </p:sp>
      <p:sp>
        <p:nvSpPr>
          <p:cNvPr id="2180" name="Text Box 13"/>
          <p:cNvSpPr txBox="1"/>
          <p:nvPr/>
        </p:nvSpPr>
        <p:spPr>
          <a:xfrm>
            <a:off x="3778248" y="2197099"/>
            <a:ext cx="1533555" cy="6491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a:spAutoFit/>
          </a:bodyPr>
          <a:lstStyle>
            <a:lvl1pPr rtl="1">
              <a:defRPr sz="3600" i="1">
                <a:solidFill>
                  <a:srgbClr val="1A0004"/>
                </a:solidFill>
                <a:latin typeface="+mn-lt"/>
                <a:ea typeface="+mn-ea"/>
                <a:cs typeface="+mn-cs"/>
                <a:sym typeface="Times Roman"/>
              </a:defRPr>
            </a:lvl1pPr>
          </a:lstStyle>
          <a:p>
            <a:r>
              <a:t>الصليب</a:t>
            </a:r>
          </a:p>
        </p:txBody>
      </p:sp>
      <p:sp>
        <p:nvSpPr>
          <p:cNvPr id="2181" name="AutoShape 14"/>
          <p:cNvSpPr/>
          <p:nvPr/>
        </p:nvSpPr>
        <p:spPr>
          <a:xfrm>
            <a:off x="960437" y="2922585"/>
            <a:ext cx="1485901" cy="1200153"/>
          </a:xfrm>
          <a:prstGeom prst="star16">
            <a:avLst>
              <a:gd name="adj" fmla="val 37500"/>
            </a:avLst>
          </a:prstGeom>
          <a:gradFill>
            <a:gsLst>
              <a:gs pos="0">
                <a:srgbClr val="FFD34A"/>
              </a:gs>
              <a:gs pos="100000">
                <a:srgbClr val="997F2C"/>
              </a:gs>
            </a:gsLst>
            <a:path path="circle">
              <a:fillToRect l="37721" t="-19636" r="62278" b="119636"/>
            </a:path>
          </a:gradFill>
          <a:ln w="50800">
            <a:solidFill>
              <a:schemeClr val="accent2"/>
            </a:solidFill>
            <a:miter/>
          </a:ln>
          <a:effectLst>
            <a:outerShdw blurRad="63500" dist="107762" dir="2700000" rotWithShape="0">
              <a:srgbClr val="1A0004">
                <a:alpha val="74996"/>
              </a:srgbClr>
            </a:outerShdw>
          </a:effectLst>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sp>
        <p:nvSpPr>
          <p:cNvPr id="2182" name="Rectangle 15"/>
          <p:cNvSpPr/>
          <p:nvPr/>
        </p:nvSpPr>
        <p:spPr>
          <a:xfrm>
            <a:off x="3657600" y="2819400"/>
            <a:ext cx="4521200" cy="2832100"/>
          </a:xfrm>
          <a:prstGeom prst="rect">
            <a:avLst/>
          </a:prstGeom>
          <a:solidFill>
            <a:srgbClr val="006B61"/>
          </a:solidFill>
          <a:ln w="50800">
            <a:solidFill>
              <a:schemeClr val="accent2"/>
            </a:solidFill>
            <a:miter/>
          </a:ln>
          <a:effectLst>
            <a:outerShdw blurRad="63500" dist="107762" dir="2700000" rotWithShape="0">
              <a:srgbClr val="1A0004">
                <a:alpha val="74996"/>
              </a:srgbClr>
            </a:outerShdw>
          </a:effectLst>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sp>
        <p:nvSpPr>
          <p:cNvPr id="2183" name="Text Box 16"/>
          <p:cNvSpPr txBox="1"/>
          <p:nvPr/>
        </p:nvSpPr>
        <p:spPr>
          <a:xfrm>
            <a:off x="3446462" y="2703759"/>
            <a:ext cx="4638678" cy="666254"/>
          </a:xfrm>
          <a:prstGeom prst="rect">
            <a:avLst/>
          </a:prstGeom>
          <a:ln w="12700">
            <a:miter lim="400000"/>
          </a:ln>
          <a:effectLst>
            <a:outerShdw blurRad="63500" dist="71842"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spAutoFit/>
          </a:bodyPr>
          <a:lstStyle>
            <a:lvl1pPr algn="r" rtl="1">
              <a:spcBef>
                <a:spcPts val="1900"/>
              </a:spcBef>
              <a:defRPr sz="3200">
                <a:solidFill>
                  <a:srgbClr val="FAFD00"/>
                </a:solidFill>
                <a:latin typeface="Comic Sans MS"/>
                <a:ea typeface="Comic Sans MS"/>
                <a:cs typeface="Comic Sans MS"/>
                <a:sym typeface="Comic Sans MS"/>
              </a:defRPr>
            </a:lvl1pPr>
          </a:lstStyle>
          <a:p>
            <a:r>
              <a:t>• العهد الجديد</a:t>
            </a:r>
          </a:p>
        </p:txBody>
      </p:sp>
      <p:sp>
        <p:nvSpPr>
          <p:cNvPr id="2184" name="Text Box 17"/>
          <p:cNvSpPr txBox="1"/>
          <p:nvPr/>
        </p:nvSpPr>
        <p:spPr>
          <a:xfrm>
            <a:off x="4140200" y="3813421"/>
            <a:ext cx="3944938" cy="666255"/>
          </a:xfrm>
          <a:prstGeom prst="rect">
            <a:avLst/>
          </a:prstGeom>
          <a:ln w="12700">
            <a:miter lim="400000"/>
          </a:ln>
          <a:effectLst>
            <a:outerShdw blurRad="63500" dist="71842"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spAutoFit/>
          </a:bodyPr>
          <a:lstStyle>
            <a:lvl1pPr algn="r" rtl="1">
              <a:defRPr sz="3200">
                <a:solidFill>
                  <a:srgbClr val="FAFD00"/>
                </a:solidFill>
                <a:latin typeface="Comic Sans MS"/>
                <a:ea typeface="Comic Sans MS"/>
                <a:cs typeface="Comic Sans MS"/>
                <a:sym typeface="Comic Sans MS"/>
              </a:defRPr>
            </a:lvl1pPr>
          </a:lstStyle>
          <a:p>
            <a:r>
              <a:t>• موت يسوع</a:t>
            </a:r>
          </a:p>
        </p:txBody>
      </p:sp>
      <p:sp>
        <p:nvSpPr>
          <p:cNvPr id="2185" name="Text Box 18"/>
          <p:cNvSpPr txBox="1"/>
          <p:nvPr/>
        </p:nvSpPr>
        <p:spPr>
          <a:xfrm>
            <a:off x="3694112" y="4369046"/>
            <a:ext cx="4391028" cy="666255"/>
          </a:xfrm>
          <a:prstGeom prst="rect">
            <a:avLst/>
          </a:prstGeom>
          <a:ln w="12700">
            <a:miter lim="400000"/>
          </a:ln>
          <a:effectLst>
            <a:outerShdw blurRad="63500" dist="71842"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spAutoFit/>
          </a:bodyPr>
          <a:lstStyle>
            <a:lvl1pPr algn="r" rtl="1">
              <a:spcBef>
                <a:spcPts val="1900"/>
              </a:spcBef>
              <a:defRPr sz="3200">
                <a:solidFill>
                  <a:srgbClr val="FAFD00"/>
                </a:solidFill>
                <a:latin typeface="Comic Sans MS"/>
                <a:ea typeface="Comic Sans MS"/>
                <a:cs typeface="Comic Sans MS"/>
                <a:sym typeface="Comic Sans MS"/>
              </a:defRPr>
            </a:lvl1pPr>
          </a:lstStyle>
          <a:p>
            <a:r>
              <a:t>• دفنه</a:t>
            </a:r>
          </a:p>
        </p:txBody>
      </p:sp>
      <p:sp>
        <p:nvSpPr>
          <p:cNvPr id="2186" name="Text Box 19"/>
          <p:cNvSpPr txBox="1"/>
          <p:nvPr/>
        </p:nvSpPr>
        <p:spPr>
          <a:xfrm>
            <a:off x="3765550" y="4924671"/>
            <a:ext cx="4319588" cy="666255"/>
          </a:xfrm>
          <a:prstGeom prst="rect">
            <a:avLst/>
          </a:prstGeom>
          <a:ln w="12700">
            <a:miter lim="400000"/>
          </a:ln>
          <a:effectLst>
            <a:outerShdw blurRad="63500" dist="71842"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spAutoFit/>
          </a:bodyPr>
          <a:lstStyle>
            <a:lvl1pPr algn="r" rtl="1">
              <a:spcBef>
                <a:spcPts val="1900"/>
              </a:spcBef>
              <a:defRPr sz="3200">
                <a:solidFill>
                  <a:srgbClr val="FAFD00"/>
                </a:solidFill>
                <a:latin typeface="Comic Sans MS"/>
                <a:ea typeface="Comic Sans MS"/>
                <a:cs typeface="Comic Sans MS"/>
                <a:sym typeface="Comic Sans MS"/>
              </a:defRPr>
            </a:lvl1pPr>
          </a:lstStyle>
          <a:p>
            <a:r>
              <a:t>• قيامته</a:t>
            </a:r>
          </a:p>
        </p:txBody>
      </p:sp>
      <p:sp>
        <p:nvSpPr>
          <p:cNvPr id="2187" name="Text Box 20"/>
          <p:cNvSpPr txBox="1"/>
          <p:nvPr/>
        </p:nvSpPr>
        <p:spPr>
          <a:xfrm>
            <a:off x="1822450" y="0"/>
            <a:ext cx="5867400" cy="339745"/>
          </a:xfrm>
          <a:prstGeom prst="rect">
            <a:avLst/>
          </a:prstGeom>
          <a:ln w="12700">
            <a:miter lim="400000"/>
          </a:ln>
          <a:effectLst>
            <a:outerShdw blurRad="63500" dist="71842"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rtl="1">
              <a:spcBef>
                <a:spcPts val="800"/>
              </a:spcBef>
              <a:defRPr sz="1400">
                <a:solidFill>
                  <a:srgbClr val="FFFFFF"/>
                </a:solidFill>
                <a:latin typeface="Comic Sans MS"/>
                <a:ea typeface="Comic Sans MS"/>
                <a:cs typeface="Comic Sans MS"/>
                <a:sym typeface="Comic Sans MS"/>
              </a:defRPr>
            </a:lvl1pPr>
          </a:lstStyle>
          <a:p>
            <a:r>
              <a:t>متى . ٢٦-٢٨; مرقس ١٤-١٦; لوقا ٢٣-٢٤; يوحنا ١٩-٢٠</a:t>
            </a:r>
          </a:p>
        </p:txBody>
      </p:sp>
      <p:sp>
        <p:nvSpPr>
          <p:cNvPr id="2188" name="Text Box 21"/>
          <p:cNvSpPr txBox="1"/>
          <p:nvPr/>
        </p:nvSpPr>
        <p:spPr>
          <a:xfrm>
            <a:off x="3692525" y="3258589"/>
            <a:ext cx="4392613" cy="666255"/>
          </a:xfrm>
          <a:prstGeom prst="rect">
            <a:avLst/>
          </a:prstGeom>
          <a:ln w="12700">
            <a:miter lim="400000"/>
          </a:ln>
          <a:effectLst>
            <a:outerShdw blurRad="63500" dist="71842"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spAutoFit/>
          </a:bodyPr>
          <a:lstStyle>
            <a:lvl1pPr algn="r" rtl="1">
              <a:spcBef>
                <a:spcPts val="1900"/>
              </a:spcBef>
              <a:defRPr sz="3200">
                <a:solidFill>
                  <a:srgbClr val="FAFD00"/>
                </a:solidFill>
                <a:latin typeface="Comic Sans MS"/>
                <a:ea typeface="Comic Sans MS"/>
                <a:cs typeface="Comic Sans MS"/>
                <a:sym typeface="Comic Sans MS"/>
              </a:defRPr>
            </a:lvl1pPr>
          </a:lstStyle>
          <a:p>
            <a:r>
              <a:t>•“قد أكمل” </a:t>
            </a:r>
          </a:p>
        </p:txBody>
      </p:sp>
      <p:sp>
        <p:nvSpPr>
          <p:cNvPr id="2189" name="AutoShape 22"/>
          <p:cNvSpPr/>
          <p:nvPr/>
        </p:nvSpPr>
        <p:spPr>
          <a:xfrm>
            <a:off x="8007350" y="3473450"/>
            <a:ext cx="730250" cy="495300"/>
          </a:xfrm>
          <a:prstGeom prst="roundRect">
            <a:avLst>
              <a:gd name="adj" fmla="val 16667"/>
            </a:avLst>
          </a:prstGeom>
          <a:solidFill>
            <a:srgbClr val="FFFF00"/>
          </a:solidFill>
          <a:ln w="38100">
            <a:solidFill>
              <a:srgbClr val="1A0004"/>
            </a:solidFill>
          </a:ln>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sp>
        <p:nvSpPr>
          <p:cNvPr id="2190" name="Rectangle 23"/>
          <p:cNvSpPr/>
          <p:nvPr/>
        </p:nvSpPr>
        <p:spPr>
          <a:xfrm>
            <a:off x="8005760" y="3684587"/>
            <a:ext cx="952503" cy="984253"/>
          </a:xfrm>
          <a:prstGeom prst="rect">
            <a:avLst/>
          </a:prstGeom>
          <a:solidFill>
            <a:srgbClr val="FFFF00"/>
          </a:solidFill>
          <a:ln w="38100">
            <a:solidFill>
              <a:srgbClr val="000000"/>
            </a:solidFill>
            <a:miter/>
          </a:ln>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sp>
        <p:nvSpPr>
          <p:cNvPr id="2191" name="Line 24"/>
          <p:cNvSpPr/>
          <p:nvPr/>
        </p:nvSpPr>
        <p:spPr>
          <a:xfrm>
            <a:off x="8037510" y="4062412"/>
            <a:ext cx="863603" cy="3"/>
          </a:xfrm>
          <a:prstGeom prst="line">
            <a:avLst/>
          </a:prstGeom>
          <a:ln w="12700">
            <a:solidFill>
              <a:srgbClr val="000000"/>
            </a:solidFill>
          </a:ln>
        </p:spPr>
        <p:txBody>
          <a:bodyPr lIns="45718" tIns="45718" rIns="45718" bIns="45718"/>
          <a:lstStyle/>
          <a:p>
            <a:endParaRPr/>
          </a:p>
        </p:txBody>
      </p:sp>
      <p:sp>
        <p:nvSpPr>
          <p:cNvPr id="2192" name="Line 25"/>
          <p:cNvSpPr/>
          <p:nvPr/>
        </p:nvSpPr>
        <p:spPr>
          <a:xfrm>
            <a:off x="8043860" y="4202112"/>
            <a:ext cx="863603" cy="3"/>
          </a:xfrm>
          <a:prstGeom prst="line">
            <a:avLst/>
          </a:prstGeom>
          <a:ln w="12700">
            <a:solidFill>
              <a:srgbClr val="000000"/>
            </a:solidFill>
          </a:ln>
        </p:spPr>
        <p:txBody>
          <a:bodyPr lIns="45718" tIns="45718" rIns="45718" bIns="45718"/>
          <a:lstStyle/>
          <a:p>
            <a:endParaRPr/>
          </a:p>
        </p:txBody>
      </p:sp>
      <p:sp>
        <p:nvSpPr>
          <p:cNvPr id="2193" name="Line 26"/>
          <p:cNvSpPr/>
          <p:nvPr/>
        </p:nvSpPr>
        <p:spPr>
          <a:xfrm>
            <a:off x="8056560" y="4341812"/>
            <a:ext cx="863603" cy="3"/>
          </a:xfrm>
          <a:prstGeom prst="line">
            <a:avLst/>
          </a:prstGeom>
          <a:ln w="12700">
            <a:solidFill>
              <a:srgbClr val="000000"/>
            </a:solidFill>
          </a:ln>
        </p:spPr>
        <p:txBody>
          <a:bodyPr lIns="45718" tIns="45718" rIns="45718" bIns="45718"/>
          <a:lstStyle/>
          <a:p>
            <a:endParaRPr/>
          </a:p>
        </p:txBody>
      </p:sp>
      <p:sp>
        <p:nvSpPr>
          <p:cNvPr id="2194" name="Line 27"/>
          <p:cNvSpPr/>
          <p:nvPr/>
        </p:nvSpPr>
        <p:spPr>
          <a:xfrm>
            <a:off x="8056560" y="4494212"/>
            <a:ext cx="863603" cy="3"/>
          </a:xfrm>
          <a:prstGeom prst="line">
            <a:avLst/>
          </a:prstGeom>
          <a:ln w="12700">
            <a:solidFill>
              <a:srgbClr val="000000"/>
            </a:solidFill>
          </a:ln>
        </p:spPr>
        <p:txBody>
          <a:bodyPr lIns="45718" tIns="45718" rIns="45718" bIns="45718"/>
          <a:lstStyle/>
          <a:p>
            <a:endParaRPr/>
          </a:p>
        </p:txBody>
      </p:sp>
      <p:sp>
        <p:nvSpPr>
          <p:cNvPr id="2195" name="Line 28"/>
          <p:cNvSpPr/>
          <p:nvPr/>
        </p:nvSpPr>
        <p:spPr>
          <a:xfrm>
            <a:off x="8043860" y="4633912"/>
            <a:ext cx="876303" cy="3"/>
          </a:xfrm>
          <a:prstGeom prst="line">
            <a:avLst/>
          </a:prstGeom>
          <a:ln w="12700">
            <a:solidFill>
              <a:srgbClr val="000000"/>
            </a:solidFill>
          </a:ln>
        </p:spPr>
        <p:txBody>
          <a:bodyPr lIns="45718" tIns="45718" rIns="45718" bIns="45718"/>
          <a:lstStyle/>
          <a:p>
            <a:endParaRPr/>
          </a:p>
        </p:txBody>
      </p:sp>
      <p:sp>
        <p:nvSpPr>
          <p:cNvPr id="2196" name="Text Box 29"/>
          <p:cNvSpPr txBox="1"/>
          <p:nvPr/>
        </p:nvSpPr>
        <p:spPr>
          <a:xfrm>
            <a:off x="8080374" y="3428998"/>
            <a:ext cx="386904" cy="27292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a:spAutoFit/>
          </a:bodyPr>
          <a:lstStyle>
            <a:lvl1pPr rtl="1">
              <a:defRPr sz="1200">
                <a:solidFill>
                  <a:srgbClr val="000000"/>
                </a:solidFill>
                <a:latin typeface="Times New Roman"/>
                <a:ea typeface="Times New Roman"/>
                <a:cs typeface="Times New Roman"/>
                <a:sym typeface="Times New Roman"/>
              </a:defRPr>
            </a:lvl1pPr>
          </a:lstStyle>
          <a:p>
            <a:r>
              <a:t>يسوع</a:t>
            </a:r>
          </a:p>
        </p:txBody>
      </p:sp>
      <p:sp>
        <p:nvSpPr>
          <p:cNvPr id="2197" name="Text Box 30"/>
          <p:cNvSpPr txBox="1"/>
          <p:nvPr/>
        </p:nvSpPr>
        <p:spPr>
          <a:xfrm>
            <a:off x="8226424" y="3751262"/>
            <a:ext cx="459589" cy="2257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a:spAutoFit/>
          </a:bodyPr>
          <a:lstStyle>
            <a:lvl1pPr rtl="1">
              <a:defRPr sz="900" i="1">
                <a:solidFill>
                  <a:srgbClr val="000000"/>
                </a:solidFill>
                <a:effectLst>
                  <a:outerShdw blurRad="12700" dist="25400" dir="2700000" rotWithShape="0">
                    <a:srgbClr val="FFFFFF"/>
                  </a:outerShdw>
                </a:effectLst>
              </a:defRPr>
            </a:lvl1pPr>
          </a:lstStyle>
          <a:p>
            <a:r>
              <a:t>الصليب</a:t>
            </a:r>
          </a:p>
        </p:txBody>
      </p:sp>
      <p:sp>
        <p:nvSpPr>
          <p:cNvPr id="2198" name="Rectangle 31"/>
          <p:cNvSpPr/>
          <p:nvPr/>
        </p:nvSpPr>
        <p:spPr>
          <a:xfrm>
            <a:off x="8253410" y="3929062"/>
            <a:ext cx="609603" cy="114303"/>
          </a:xfrm>
          <a:prstGeom prst="rect">
            <a:avLst/>
          </a:prstGeom>
          <a:solidFill>
            <a:srgbClr val="FFFF00"/>
          </a:solidFill>
          <a:ln w="12700">
            <a:miter lim="400000"/>
          </a:ln>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sp>
        <p:nvSpPr>
          <p:cNvPr id="2199" name="Line 32"/>
          <p:cNvSpPr/>
          <p:nvPr/>
        </p:nvSpPr>
        <p:spPr>
          <a:xfrm>
            <a:off x="8037510" y="3795712"/>
            <a:ext cx="863603" cy="3"/>
          </a:xfrm>
          <a:prstGeom prst="line">
            <a:avLst/>
          </a:prstGeom>
          <a:ln w="12700">
            <a:solidFill>
              <a:srgbClr val="000000"/>
            </a:solidFill>
          </a:ln>
        </p:spPr>
        <p:txBody>
          <a:bodyPr lIns="45718" tIns="45718" rIns="45718" bIns="45718"/>
          <a:lstStyle/>
          <a:p>
            <a:endParaRPr/>
          </a:p>
        </p:txBody>
      </p:sp>
      <p:sp>
        <p:nvSpPr>
          <p:cNvPr id="2200" name="Line 33"/>
          <p:cNvSpPr/>
          <p:nvPr/>
        </p:nvSpPr>
        <p:spPr>
          <a:xfrm>
            <a:off x="8037510" y="3929062"/>
            <a:ext cx="863603" cy="3"/>
          </a:xfrm>
          <a:prstGeom prst="line">
            <a:avLst/>
          </a:prstGeom>
          <a:ln w="12700">
            <a:solidFill>
              <a:srgbClr val="000000"/>
            </a:solidFill>
          </a:ln>
        </p:spPr>
        <p:txBody>
          <a:bodyPr lIns="45718" tIns="45718" rIns="45718" bIns="45718"/>
          <a:lstStyle/>
          <a:p>
            <a:endParaRPr/>
          </a:p>
        </p:txBody>
      </p:sp>
      <p:sp>
        <p:nvSpPr>
          <p:cNvPr id="2201" name="Rectangle 34"/>
          <p:cNvSpPr/>
          <p:nvPr/>
        </p:nvSpPr>
        <p:spPr>
          <a:xfrm>
            <a:off x="8026400" y="3648075"/>
            <a:ext cx="504825" cy="95250"/>
          </a:xfrm>
          <a:prstGeom prst="rect">
            <a:avLst/>
          </a:prstGeom>
          <a:solidFill>
            <a:srgbClr val="FFFF00"/>
          </a:solidFill>
          <a:ln w="12700">
            <a:miter lim="400000"/>
          </a:ln>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sp>
        <p:nvSpPr>
          <p:cNvPr id="2202" name="Rectangle 35"/>
          <p:cNvSpPr/>
          <p:nvPr/>
        </p:nvSpPr>
        <p:spPr>
          <a:xfrm>
            <a:off x="8213725" y="3635375"/>
            <a:ext cx="504825" cy="95250"/>
          </a:xfrm>
          <a:prstGeom prst="rect">
            <a:avLst/>
          </a:prstGeom>
          <a:solidFill>
            <a:srgbClr val="FFFF00"/>
          </a:solidFill>
          <a:ln w="12700">
            <a:miter lim="400000"/>
          </a:ln>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sp>
        <p:nvSpPr>
          <p:cNvPr id="2203" name="Text Box 36"/>
          <p:cNvSpPr txBox="1"/>
          <p:nvPr/>
        </p:nvSpPr>
        <p:spPr>
          <a:xfrm>
            <a:off x="8274049" y="3614737"/>
            <a:ext cx="348194" cy="2367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a:spAutoFit/>
          </a:bodyPr>
          <a:lstStyle>
            <a:lvl1pPr rtl="1">
              <a:defRPr sz="1000" i="1">
                <a:solidFill>
                  <a:srgbClr val="000000"/>
                </a:solidFill>
                <a:effectLst>
                  <a:outerShdw blurRad="12700" dist="25400" dir="2700000" rotWithShape="0">
                    <a:srgbClr val="FFFFFF"/>
                  </a:outerShdw>
                </a:effectLst>
              </a:defRPr>
            </a:lvl1pPr>
          </a:lstStyle>
          <a:p>
            <a:r>
              <a:t>حياة</a:t>
            </a:r>
          </a:p>
        </p:txBody>
      </p:sp>
      <p:sp>
        <p:nvSpPr>
          <p:cNvPr id="2204" name="Text Box 37"/>
          <p:cNvSpPr txBox="1"/>
          <p:nvPr/>
        </p:nvSpPr>
        <p:spPr>
          <a:xfrm>
            <a:off x="8757115" y="63817"/>
            <a:ext cx="180039" cy="4470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lvl1pPr algn="ctr">
              <a:spcBef>
                <a:spcPts val="1200"/>
              </a:spcBef>
              <a:defRPr sz="2000" b="0">
                <a:solidFill>
                  <a:srgbClr val="FFA27C"/>
                </a:solidFill>
                <a:latin typeface="Comic Sans MS"/>
                <a:ea typeface="Comic Sans MS"/>
                <a:cs typeface="Comic Sans MS"/>
                <a:sym typeface="Comic Sans MS"/>
              </a:defRPr>
            </a:lvl1pPr>
          </a:lstStyle>
          <a:p>
            <a:r>
              <a:t> </a:t>
            </a:r>
          </a:p>
        </p:txBody>
      </p:sp>
      <p:sp>
        <p:nvSpPr>
          <p:cNvPr id="2205" name="Text Box 38"/>
          <p:cNvSpPr txBox="1"/>
          <p:nvPr/>
        </p:nvSpPr>
        <p:spPr>
          <a:xfrm>
            <a:off x="8594942" y="6423342"/>
            <a:ext cx="228160" cy="3835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lvl1pPr algn="ctr">
              <a:spcBef>
                <a:spcPts val="900"/>
              </a:spcBef>
              <a:defRPr sz="1600">
                <a:solidFill>
                  <a:srgbClr val="FFFFFF"/>
                </a:solidFill>
                <a:latin typeface="Comic Sans MS"/>
                <a:ea typeface="Comic Sans MS"/>
                <a:cs typeface="Comic Sans MS"/>
                <a:sym typeface="Comic Sans MS"/>
              </a:defRPr>
            </a:lvl1pPr>
          </a:lstStyle>
          <a:p>
            <a:r>
              <a:t>4</a:t>
            </a:r>
          </a:p>
        </p:txBody>
      </p:sp>
      <p:sp>
        <p:nvSpPr>
          <p:cNvPr id="2206" name="Text Box 39"/>
          <p:cNvSpPr txBox="1"/>
          <p:nvPr/>
        </p:nvSpPr>
        <p:spPr>
          <a:xfrm>
            <a:off x="8130177" y="6501129"/>
            <a:ext cx="259166" cy="2692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lvl1pPr algn="ctr">
              <a:defRPr sz="1000">
                <a:solidFill>
                  <a:srgbClr val="FFFFFF"/>
                </a:solidFill>
                <a:effectLst>
                  <a:outerShdw blurRad="12700" dist="25400" dir="2700000" rotWithShape="0">
                    <a:srgbClr val="000000"/>
                  </a:outerShdw>
                </a:effectLst>
                <a:latin typeface="Comic Sans MS"/>
                <a:ea typeface="Comic Sans MS"/>
                <a:cs typeface="Comic Sans MS"/>
                <a:sym typeface="Comic Sans MS"/>
              </a:defRPr>
            </a:lvl1pPr>
          </a:lstStyle>
          <a:p>
            <a:r>
              <a:t>50</a:t>
            </a:r>
          </a:p>
        </p:txBody>
      </p:sp>
      <p:sp>
        <p:nvSpPr>
          <p:cNvPr id="2207" name="Text Box 40"/>
          <p:cNvSpPr txBox="1"/>
          <p:nvPr/>
        </p:nvSpPr>
        <p:spPr>
          <a:xfrm>
            <a:off x="7032828" y="6288516"/>
            <a:ext cx="1552161" cy="26425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lvl1pPr algn="ctr">
              <a:spcBef>
                <a:spcPts val="700"/>
              </a:spcBef>
              <a:defRPr sz="1200">
                <a:solidFill>
                  <a:srgbClr val="FFFFFF"/>
                </a:solidFill>
                <a:latin typeface="Arial"/>
                <a:ea typeface="Arial"/>
                <a:cs typeface="Arial"/>
                <a:sym typeface="Arial"/>
              </a:defRPr>
            </a:lvl1pPr>
          </a:lstStyle>
          <a:p>
            <a:r>
              <a:t>Handbook pg. 39-41</a:t>
            </a:r>
          </a:p>
        </p:txBody>
      </p:sp>
      <p:sp>
        <p:nvSpPr>
          <p:cNvPr id="2208" name="Line 41"/>
          <p:cNvSpPr txBox="1"/>
          <p:nvPr/>
        </p:nvSpPr>
        <p:spPr>
          <a:xfrm>
            <a:off x="565148" y="76200"/>
            <a:ext cx="808782" cy="1735129"/>
          </a:xfrm>
          <a:prstGeom prst="rect">
            <a:avLst/>
          </a:prstGeom>
          <a:ln w="12700">
            <a:miter lim="400000"/>
          </a:ln>
          <a:effectLst>
            <a:outerShdw blurRad="63500" dist="107762"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a:spAutoFit/>
          </a:bodyPr>
          <a:lstStyle>
            <a:lvl1pPr>
              <a:defRPr sz="10600" b="0">
                <a:solidFill>
                  <a:srgbClr val="FFFF00"/>
                </a:solidFill>
                <a:latin typeface="+mn-lt"/>
                <a:ea typeface="+mn-ea"/>
                <a:cs typeface="+mn-cs"/>
                <a:sym typeface="Times Roman"/>
              </a:defRPr>
            </a:lvl1pPr>
          </a:lstStyle>
          <a:p>
            <a:r>
              <a:t>٧</a:t>
            </a: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a14="http://schemas.microsoft.com/office/drawing/2010/main" xmlns:m="http://schemas.openxmlformats.org/officeDocument/2006/math"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4" presetClass="entr" presetSubtype="32" fill="hold" grpId="1" nodeType="clickEffect">
                                  <p:stCondLst>
                                    <p:cond delay="0"/>
                                  </p:stCondLst>
                                  <p:iterate>
                                    <p:tmAbs val="0"/>
                                  </p:iterate>
                                  <p:childTnLst>
                                    <p:set>
                                      <p:cBhvr>
                                        <p:cTn id="6" fill="hold"/>
                                        <p:tgtEl>
                                          <p:spTgt spid="2188"/>
                                        </p:tgtEl>
                                        <p:attrNameLst>
                                          <p:attrName>style.visibility</p:attrName>
                                        </p:attrNameLst>
                                      </p:cBhvr>
                                      <p:to>
                                        <p:strVal val="visible"/>
                                      </p:to>
                                    </p:set>
                                    <p:animEffect transition="in" filter="box(out)">
                                      <p:cBhvr>
                                        <p:cTn id="7" dur="1000"/>
                                        <p:tgtEl>
                                          <p:spTgt spid="2188"/>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2" nodeType="clickEffect">
                                  <p:stCondLst>
                                    <p:cond delay="0"/>
                                  </p:stCondLst>
                                  <p:iterate>
                                    <p:tmAbs val="0"/>
                                  </p:iterate>
                                  <p:childTnLst>
                                    <p:set>
                                      <p:cBhvr>
                                        <p:cTn id="11" fill="hold"/>
                                        <p:tgtEl>
                                          <p:spTgt spid="2184"/>
                                        </p:tgtEl>
                                        <p:attrNameLst>
                                          <p:attrName>style.visibility</p:attrName>
                                        </p:attrNameLst>
                                      </p:cBhvr>
                                      <p:to>
                                        <p:strVal val="visible"/>
                                      </p:to>
                                    </p:set>
                                    <p:animEffect transition="in" filter="box(out)">
                                      <p:cBhvr>
                                        <p:cTn id="12" dur="1000"/>
                                        <p:tgtEl>
                                          <p:spTgt spid="2184"/>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3" nodeType="clickEffect">
                                  <p:stCondLst>
                                    <p:cond delay="0"/>
                                  </p:stCondLst>
                                  <p:iterate>
                                    <p:tmAbs val="0"/>
                                  </p:iterate>
                                  <p:childTnLst>
                                    <p:set>
                                      <p:cBhvr>
                                        <p:cTn id="16" fill="hold"/>
                                        <p:tgtEl>
                                          <p:spTgt spid="2185"/>
                                        </p:tgtEl>
                                        <p:attrNameLst>
                                          <p:attrName>style.visibility</p:attrName>
                                        </p:attrNameLst>
                                      </p:cBhvr>
                                      <p:to>
                                        <p:strVal val="visible"/>
                                      </p:to>
                                    </p:set>
                                    <p:animEffect transition="in" filter="box(out)">
                                      <p:cBhvr>
                                        <p:cTn id="17" dur="1000"/>
                                        <p:tgtEl>
                                          <p:spTgt spid="2185"/>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32" fill="hold" grpId="4" nodeType="clickEffect">
                                  <p:stCondLst>
                                    <p:cond delay="0"/>
                                  </p:stCondLst>
                                  <p:iterate>
                                    <p:tmAbs val="0"/>
                                  </p:iterate>
                                  <p:childTnLst>
                                    <p:set>
                                      <p:cBhvr>
                                        <p:cTn id="21" fill="hold"/>
                                        <p:tgtEl>
                                          <p:spTgt spid="2186"/>
                                        </p:tgtEl>
                                        <p:attrNameLst>
                                          <p:attrName>style.visibility</p:attrName>
                                        </p:attrNameLst>
                                      </p:cBhvr>
                                      <p:to>
                                        <p:strVal val="visible"/>
                                      </p:to>
                                    </p:set>
                                    <p:animEffect transition="in" filter="box(out)">
                                      <p:cBhvr>
                                        <p:cTn id="22" dur="1000"/>
                                        <p:tgtEl>
                                          <p:spTgt spid="21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84" grpId="2" animBg="1" advAuto="0"/>
      <p:bldP spid="2185" grpId="3" animBg="1" advAuto="0"/>
      <p:bldP spid="2186" grpId="4" animBg="1" advAuto="0"/>
      <p:bldP spid="2188" grpId="1" animBg="1" advAuto="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2" name="Rectangle 1"/>
          <p:cNvSpPr/>
          <p:nvPr/>
        </p:nvSpPr>
        <p:spPr>
          <a:xfrm>
            <a:off x="3130550" y="1377950"/>
            <a:ext cx="3035300" cy="4406900"/>
          </a:xfrm>
          <a:prstGeom prst="rect">
            <a:avLst/>
          </a:prstGeom>
          <a:solidFill>
            <a:srgbClr val="FFD34A"/>
          </a:solidFill>
          <a:ln w="12700">
            <a:solidFill>
              <a:srgbClr val="CECECE"/>
            </a:solidFill>
            <a:miter/>
          </a:ln>
          <a:effectLst>
            <a:outerShdw blurRad="63500" dist="107762" dir="2700000" rotWithShape="0">
              <a:srgbClr val="1A0004">
                <a:alpha val="74996"/>
              </a:srgbClr>
            </a:outerShdw>
          </a:effectLst>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sp>
        <p:nvSpPr>
          <p:cNvPr id="2213" name="AutoShape 2"/>
          <p:cNvSpPr/>
          <p:nvPr/>
        </p:nvSpPr>
        <p:spPr>
          <a:xfrm>
            <a:off x="3130550" y="996950"/>
            <a:ext cx="1663700" cy="1054100"/>
          </a:xfrm>
          <a:prstGeom prst="roundRect">
            <a:avLst>
              <a:gd name="adj" fmla="val 12495"/>
            </a:avLst>
          </a:prstGeom>
          <a:solidFill>
            <a:srgbClr val="FFD34A"/>
          </a:solidFill>
          <a:ln w="12700">
            <a:solidFill>
              <a:srgbClr val="CECECE"/>
            </a:solidFill>
          </a:ln>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sp>
        <p:nvSpPr>
          <p:cNvPr id="2214" name="Rectangle 3"/>
          <p:cNvSpPr/>
          <p:nvPr/>
        </p:nvSpPr>
        <p:spPr>
          <a:xfrm>
            <a:off x="3130550" y="1377950"/>
            <a:ext cx="2044700" cy="1054100"/>
          </a:xfrm>
          <a:prstGeom prst="rect">
            <a:avLst/>
          </a:prstGeom>
          <a:solidFill>
            <a:srgbClr val="FFD34A"/>
          </a:solidFill>
          <a:ln w="12700">
            <a:solidFill>
              <a:srgbClr val="FFD34A"/>
            </a:solidFill>
            <a:miter/>
          </a:ln>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sp>
        <p:nvSpPr>
          <p:cNvPr id="2215" name="Text Box 4"/>
          <p:cNvSpPr txBox="1"/>
          <p:nvPr/>
        </p:nvSpPr>
        <p:spPr>
          <a:xfrm>
            <a:off x="3522662" y="871537"/>
            <a:ext cx="1034166" cy="5494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a:spAutoFit/>
          </a:bodyPr>
          <a:lstStyle>
            <a:lvl1pPr rtl="1">
              <a:defRPr sz="2800">
                <a:solidFill>
                  <a:schemeClr val="accent1"/>
                </a:solidFill>
                <a:latin typeface="+mn-lt"/>
                <a:ea typeface="+mn-ea"/>
                <a:cs typeface="+mn-cs"/>
                <a:sym typeface="Times Roman"/>
              </a:defRPr>
            </a:lvl1pPr>
          </a:lstStyle>
          <a:p>
            <a:r>
              <a:t>يسوع </a:t>
            </a:r>
          </a:p>
        </p:txBody>
      </p:sp>
      <p:sp>
        <p:nvSpPr>
          <p:cNvPr id="2216" name="Line 5"/>
          <p:cNvSpPr/>
          <p:nvPr/>
        </p:nvSpPr>
        <p:spPr>
          <a:xfrm>
            <a:off x="3340100" y="2717800"/>
            <a:ext cx="2463802" cy="0"/>
          </a:xfrm>
          <a:prstGeom prst="line">
            <a:avLst/>
          </a:prstGeom>
          <a:ln w="50800">
            <a:solidFill>
              <a:srgbClr val="1A0004"/>
            </a:solidFill>
          </a:ln>
        </p:spPr>
        <p:txBody>
          <a:bodyPr lIns="45718" tIns="45718" rIns="45718" bIns="45718"/>
          <a:lstStyle/>
          <a:p>
            <a:endParaRPr/>
          </a:p>
        </p:txBody>
      </p:sp>
      <p:sp>
        <p:nvSpPr>
          <p:cNvPr id="2217" name="Line 6"/>
          <p:cNvSpPr/>
          <p:nvPr/>
        </p:nvSpPr>
        <p:spPr>
          <a:xfrm>
            <a:off x="3340100" y="3175000"/>
            <a:ext cx="2463802" cy="0"/>
          </a:xfrm>
          <a:prstGeom prst="line">
            <a:avLst/>
          </a:prstGeom>
          <a:ln w="50800">
            <a:solidFill>
              <a:srgbClr val="1A0004"/>
            </a:solidFill>
          </a:ln>
        </p:spPr>
        <p:txBody>
          <a:bodyPr lIns="45718" tIns="45718" rIns="45718" bIns="45718"/>
          <a:lstStyle/>
          <a:p>
            <a:endParaRPr/>
          </a:p>
        </p:txBody>
      </p:sp>
      <p:sp>
        <p:nvSpPr>
          <p:cNvPr id="2218" name="Line 7"/>
          <p:cNvSpPr/>
          <p:nvPr/>
        </p:nvSpPr>
        <p:spPr>
          <a:xfrm>
            <a:off x="3340100" y="5003800"/>
            <a:ext cx="2463802" cy="0"/>
          </a:xfrm>
          <a:prstGeom prst="line">
            <a:avLst/>
          </a:prstGeom>
          <a:ln w="50800">
            <a:solidFill>
              <a:srgbClr val="1A0004"/>
            </a:solidFill>
          </a:ln>
        </p:spPr>
        <p:txBody>
          <a:bodyPr lIns="45718" tIns="45718" rIns="45718" bIns="45718"/>
          <a:lstStyle/>
          <a:p>
            <a:endParaRPr/>
          </a:p>
        </p:txBody>
      </p:sp>
      <p:sp>
        <p:nvSpPr>
          <p:cNvPr id="2219" name="Line 8"/>
          <p:cNvSpPr/>
          <p:nvPr/>
        </p:nvSpPr>
        <p:spPr>
          <a:xfrm>
            <a:off x="3340100" y="2260600"/>
            <a:ext cx="2463802" cy="0"/>
          </a:xfrm>
          <a:prstGeom prst="line">
            <a:avLst/>
          </a:prstGeom>
          <a:ln w="50800">
            <a:solidFill>
              <a:srgbClr val="1A0004"/>
            </a:solidFill>
          </a:ln>
        </p:spPr>
        <p:txBody>
          <a:bodyPr lIns="45718" tIns="45718" rIns="45718" bIns="45718"/>
          <a:lstStyle/>
          <a:p>
            <a:endParaRPr/>
          </a:p>
        </p:txBody>
      </p:sp>
      <p:sp>
        <p:nvSpPr>
          <p:cNvPr id="2220" name="Line 9"/>
          <p:cNvSpPr/>
          <p:nvPr/>
        </p:nvSpPr>
        <p:spPr>
          <a:xfrm>
            <a:off x="3340100" y="3632200"/>
            <a:ext cx="2463802" cy="0"/>
          </a:xfrm>
          <a:prstGeom prst="line">
            <a:avLst/>
          </a:prstGeom>
          <a:ln w="50800">
            <a:solidFill>
              <a:srgbClr val="1A0004"/>
            </a:solidFill>
          </a:ln>
        </p:spPr>
        <p:txBody>
          <a:bodyPr lIns="45718" tIns="45718" rIns="45718" bIns="45718"/>
          <a:lstStyle/>
          <a:p>
            <a:endParaRPr/>
          </a:p>
        </p:txBody>
      </p:sp>
      <p:sp>
        <p:nvSpPr>
          <p:cNvPr id="2221" name="Line 10"/>
          <p:cNvSpPr/>
          <p:nvPr/>
        </p:nvSpPr>
        <p:spPr>
          <a:xfrm>
            <a:off x="3340100" y="4546600"/>
            <a:ext cx="2463802" cy="0"/>
          </a:xfrm>
          <a:prstGeom prst="line">
            <a:avLst/>
          </a:prstGeom>
          <a:ln w="50800">
            <a:solidFill>
              <a:srgbClr val="1A0004"/>
            </a:solidFill>
          </a:ln>
        </p:spPr>
        <p:txBody>
          <a:bodyPr lIns="45718" tIns="45718" rIns="45718" bIns="45718"/>
          <a:lstStyle/>
          <a:p>
            <a:endParaRPr/>
          </a:p>
        </p:txBody>
      </p:sp>
      <p:sp>
        <p:nvSpPr>
          <p:cNvPr id="2222" name="Line 11"/>
          <p:cNvSpPr/>
          <p:nvPr/>
        </p:nvSpPr>
        <p:spPr>
          <a:xfrm>
            <a:off x="3340100" y="4089400"/>
            <a:ext cx="2463802" cy="0"/>
          </a:xfrm>
          <a:prstGeom prst="line">
            <a:avLst/>
          </a:prstGeom>
          <a:ln w="50800">
            <a:solidFill>
              <a:srgbClr val="1A0004"/>
            </a:solidFill>
          </a:ln>
        </p:spPr>
        <p:txBody>
          <a:bodyPr lIns="45718" tIns="45718" rIns="45718" bIns="45718"/>
          <a:lstStyle/>
          <a:p>
            <a:endParaRPr/>
          </a:p>
        </p:txBody>
      </p:sp>
      <p:sp>
        <p:nvSpPr>
          <p:cNvPr id="2223" name="Text Box 12"/>
          <p:cNvSpPr txBox="1"/>
          <p:nvPr/>
        </p:nvSpPr>
        <p:spPr>
          <a:xfrm>
            <a:off x="3994150" y="1712910"/>
            <a:ext cx="989337" cy="6491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a:spAutoFit/>
          </a:bodyPr>
          <a:lstStyle>
            <a:lvl1pPr rtl="1">
              <a:defRPr sz="3600" i="1">
                <a:solidFill>
                  <a:schemeClr val="accent1"/>
                </a:solidFill>
                <a:latin typeface="+mn-lt"/>
                <a:ea typeface="+mn-ea"/>
                <a:cs typeface="+mn-cs"/>
                <a:sym typeface="Times Roman"/>
              </a:defRPr>
            </a:lvl1pPr>
          </a:lstStyle>
          <a:p>
            <a:r>
              <a:t>حياة</a:t>
            </a:r>
          </a:p>
        </p:txBody>
      </p:sp>
      <p:sp>
        <p:nvSpPr>
          <p:cNvPr id="2224" name="Text Box 13"/>
          <p:cNvSpPr txBox="1"/>
          <p:nvPr/>
        </p:nvSpPr>
        <p:spPr>
          <a:xfrm>
            <a:off x="3778248" y="2197099"/>
            <a:ext cx="1533555" cy="6491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a:spAutoFit/>
          </a:bodyPr>
          <a:lstStyle>
            <a:lvl1pPr rtl="1">
              <a:defRPr sz="3600" i="1">
                <a:solidFill>
                  <a:schemeClr val="accent1"/>
                </a:solidFill>
                <a:latin typeface="+mn-lt"/>
                <a:ea typeface="+mn-ea"/>
                <a:cs typeface="+mn-cs"/>
                <a:sym typeface="Times Roman"/>
              </a:defRPr>
            </a:lvl1pPr>
          </a:lstStyle>
          <a:p>
            <a:r>
              <a:t>الصليب</a:t>
            </a:r>
          </a:p>
        </p:txBody>
      </p:sp>
      <p:sp>
        <p:nvSpPr>
          <p:cNvPr id="2225" name="Text Box 14"/>
          <p:cNvSpPr txBox="1"/>
          <p:nvPr/>
        </p:nvSpPr>
        <p:spPr>
          <a:xfrm>
            <a:off x="3829048" y="2652710"/>
            <a:ext cx="1657363" cy="67199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a:spAutoFit/>
          </a:bodyPr>
          <a:lstStyle>
            <a:lvl1pPr rtl="1">
              <a:defRPr sz="3600" i="1">
                <a:solidFill>
                  <a:srgbClr val="1A0004"/>
                </a:solidFill>
                <a:latin typeface="+mn-lt"/>
                <a:ea typeface="+mn-ea"/>
                <a:cs typeface="+mn-cs"/>
                <a:sym typeface="Times Roman"/>
              </a:defRPr>
            </a:lvl1pPr>
          </a:lstStyle>
          <a:p>
            <a:r>
              <a:t>الكنيسة </a:t>
            </a:r>
          </a:p>
        </p:txBody>
      </p:sp>
      <p:sp>
        <p:nvSpPr>
          <p:cNvPr id="2226" name="AutoShape 15"/>
          <p:cNvSpPr/>
          <p:nvPr/>
        </p:nvSpPr>
        <p:spPr>
          <a:xfrm>
            <a:off x="960437" y="2922585"/>
            <a:ext cx="1485901" cy="1200153"/>
          </a:xfrm>
          <a:prstGeom prst="star16">
            <a:avLst>
              <a:gd name="adj" fmla="val 37500"/>
            </a:avLst>
          </a:prstGeom>
          <a:gradFill>
            <a:gsLst>
              <a:gs pos="0">
                <a:srgbClr val="FFD34A"/>
              </a:gs>
              <a:gs pos="100000">
                <a:srgbClr val="997F2C"/>
              </a:gs>
            </a:gsLst>
            <a:path path="circle">
              <a:fillToRect l="37721" t="-19636" r="62278" b="119636"/>
            </a:path>
          </a:gradFill>
          <a:ln w="50800">
            <a:solidFill>
              <a:schemeClr val="accent2"/>
            </a:solidFill>
            <a:miter/>
          </a:ln>
          <a:effectLst>
            <a:outerShdw blurRad="63500" dist="107762" dir="2700000" rotWithShape="0">
              <a:srgbClr val="1A0004">
                <a:alpha val="74996"/>
              </a:srgbClr>
            </a:outerShdw>
          </a:effectLst>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sp>
        <p:nvSpPr>
          <p:cNvPr id="2227" name="Rectangle 16"/>
          <p:cNvSpPr/>
          <p:nvPr/>
        </p:nvSpPr>
        <p:spPr>
          <a:xfrm>
            <a:off x="2844800" y="3352800"/>
            <a:ext cx="5727700" cy="2705100"/>
          </a:xfrm>
          <a:prstGeom prst="rect">
            <a:avLst/>
          </a:prstGeom>
          <a:solidFill>
            <a:srgbClr val="006B61"/>
          </a:solidFill>
          <a:ln w="76200">
            <a:solidFill>
              <a:schemeClr val="accent2"/>
            </a:solidFill>
            <a:miter/>
          </a:ln>
          <a:effectLst>
            <a:outerShdw blurRad="63500" dist="107762" dir="2700000" rotWithShape="0">
              <a:srgbClr val="1A0004">
                <a:alpha val="74996"/>
              </a:srgbClr>
            </a:outerShdw>
          </a:effectLst>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sp>
        <p:nvSpPr>
          <p:cNvPr id="2228" name="Text Box 17"/>
          <p:cNvSpPr txBox="1"/>
          <p:nvPr/>
        </p:nvSpPr>
        <p:spPr>
          <a:xfrm>
            <a:off x="2282825" y="3465512"/>
            <a:ext cx="5597525" cy="129365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4450" tIns="44450" rIns="44450" bIns="44450">
            <a:spAutoFit/>
          </a:bodyPr>
          <a:lstStyle/>
          <a:p>
            <a:pPr algn="r" rtl="1">
              <a:defRPr sz="3200">
                <a:solidFill>
                  <a:srgbClr val="FAFD00"/>
                </a:solidFill>
                <a:effectLst>
                  <a:outerShdw blurRad="12700" dist="25400" dir="2700000" rotWithShape="0">
                    <a:srgbClr val="000000"/>
                  </a:outerShdw>
                </a:effectLst>
                <a:latin typeface="Comic Sans MS"/>
                <a:ea typeface="Comic Sans MS"/>
                <a:cs typeface="Comic Sans MS"/>
                <a:sym typeface="Comic Sans MS"/>
              </a:defRPr>
            </a:pPr>
            <a:r>
              <a:t>• الكنيسة ” --</a:t>
            </a:r>
            <a:endParaRPr>
              <a:solidFill>
                <a:srgbClr val="00DFCA"/>
              </a:solidFill>
            </a:endParaRPr>
          </a:p>
          <a:p>
            <a:pPr algn="r" rtl="1">
              <a:defRPr sz="3200">
                <a:solidFill>
                  <a:srgbClr val="FAFD00"/>
                </a:solidFill>
                <a:effectLst>
                  <a:outerShdw blurRad="12700" dist="25400" dir="2700000" rotWithShape="0">
                    <a:srgbClr val="000000"/>
                  </a:outerShdw>
                </a:effectLst>
                <a:latin typeface="Comic Sans MS"/>
                <a:ea typeface="Comic Sans MS"/>
                <a:cs typeface="Comic Sans MS"/>
                <a:sym typeface="Comic Sans MS"/>
              </a:defRPr>
            </a:pPr>
            <a:r>
              <a:t>   “المشعوذون”</a:t>
            </a:r>
          </a:p>
        </p:txBody>
      </p:sp>
      <p:sp>
        <p:nvSpPr>
          <p:cNvPr id="2229" name="Text Box 18"/>
          <p:cNvSpPr txBox="1"/>
          <p:nvPr/>
        </p:nvSpPr>
        <p:spPr>
          <a:xfrm>
            <a:off x="2906710" y="4705348"/>
            <a:ext cx="5600703" cy="129365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4450" tIns="44450" rIns="44450" bIns="44450">
            <a:spAutoFit/>
          </a:bodyPr>
          <a:lstStyle>
            <a:lvl1pPr algn="r" rtl="1">
              <a:defRPr sz="3200">
                <a:solidFill>
                  <a:srgbClr val="FAFD00"/>
                </a:solidFill>
                <a:effectLst>
                  <a:outerShdw blurRad="12700" dist="25400" dir="2700000" rotWithShape="0">
                    <a:srgbClr val="000000"/>
                  </a:outerShdw>
                </a:effectLst>
                <a:latin typeface="Comic Sans MS"/>
                <a:ea typeface="Comic Sans MS"/>
                <a:cs typeface="Comic Sans MS"/>
                <a:sym typeface="Comic Sans MS"/>
              </a:defRPr>
            </a:lvl1pPr>
          </a:lstStyle>
          <a:p>
            <a:r>
              <a:t>• البداية من أورشليم … وإلى العالم.</a:t>
            </a:r>
          </a:p>
        </p:txBody>
      </p:sp>
      <p:sp>
        <p:nvSpPr>
          <p:cNvPr id="2230" name="Text Box 19"/>
          <p:cNvSpPr txBox="1"/>
          <p:nvPr/>
        </p:nvSpPr>
        <p:spPr>
          <a:xfrm>
            <a:off x="1819275" y="0"/>
            <a:ext cx="5867400" cy="339745"/>
          </a:xfrm>
          <a:prstGeom prst="rect">
            <a:avLst/>
          </a:prstGeom>
          <a:ln w="12700">
            <a:miter lim="400000"/>
          </a:ln>
          <a:effectLst>
            <a:outerShdw blurRad="63500" dist="71842"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rtl="1">
              <a:spcBef>
                <a:spcPts val="800"/>
              </a:spcBef>
              <a:defRPr sz="1400">
                <a:solidFill>
                  <a:srgbClr val="FFFFFF"/>
                </a:solidFill>
                <a:latin typeface="Comic Sans MS"/>
                <a:ea typeface="Comic Sans MS"/>
                <a:cs typeface="Comic Sans MS"/>
                <a:sym typeface="Comic Sans MS"/>
              </a:defRPr>
            </a:lvl1pPr>
          </a:lstStyle>
          <a:p>
            <a:r>
              <a:t>متى  ١٦:١٨; ٢٨:١٩ </a:t>
            </a:r>
          </a:p>
        </p:txBody>
      </p:sp>
      <p:sp>
        <p:nvSpPr>
          <p:cNvPr id="2231" name="AutoShape 20"/>
          <p:cNvSpPr/>
          <p:nvPr/>
        </p:nvSpPr>
        <p:spPr>
          <a:xfrm>
            <a:off x="8007350" y="3473450"/>
            <a:ext cx="730250" cy="495300"/>
          </a:xfrm>
          <a:prstGeom prst="roundRect">
            <a:avLst>
              <a:gd name="adj" fmla="val 16667"/>
            </a:avLst>
          </a:prstGeom>
          <a:solidFill>
            <a:srgbClr val="FFFF00"/>
          </a:solidFill>
          <a:ln w="38100">
            <a:solidFill>
              <a:srgbClr val="1A0004"/>
            </a:solidFill>
          </a:ln>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sp>
        <p:nvSpPr>
          <p:cNvPr id="2232" name="Rectangle 21"/>
          <p:cNvSpPr/>
          <p:nvPr/>
        </p:nvSpPr>
        <p:spPr>
          <a:xfrm>
            <a:off x="8005760" y="3684587"/>
            <a:ext cx="952503" cy="984253"/>
          </a:xfrm>
          <a:prstGeom prst="rect">
            <a:avLst/>
          </a:prstGeom>
          <a:solidFill>
            <a:srgbClr val="FFFF00"/>
          </a:solidFill>
          <a:ln w="38100">
            <a:solidFill>
              <a:srgbClr val="000000"/>
            </a:solidFill>
            <a:miter/>
          </a:ln>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sp>
        <p:nvSpPr>
          <p:cNvPr id="2233" name="Line 22"/>
          <p:cNvSpPr/>
          <p:nvPr/>
        </p:nvSpPr>
        <p:spPr>
          <a:xfrm>
            <a:off x="8037510" y="4062412"/>
            <a:ext cx="863603" cy="3"/>
          </a:xfrm>
          <a:prstGeom prst="line">
            <a:avLst/>
          </a:prstGeom>
          <a:ln w="12700">
            <a:solidFill>
              <a:srgbClr val="000000"/>
            </a:solidFill>
          </a:ln>
        </p:spPr>
        <p:txBody>
          <a:bodyPr lIns="45718" tIns="45718" rIns="45718" bIns="45718"/>
          <a:lstStyle/>
          <a:p>
            <a:endParaRPr/>
          </a:p>
        </p:txBody>
      </p:sp>
      <p:sp>
        <p:nvSpPr>
          <p:cNvPr id="2234" name="Line 23"/>
          <p:cNvSpPr/>
          <p:nvPr/>
        </p:nvSpPr>
        <p:spPr>
          <a:xfrm>
            <a:off x="8043860" y="4202112"/>
            <a:ext cx="863603" cy="3"/>
          </a:xfrm>
          <a:prstGeom prst="line">
            <a:avLst/>
          </a:prstGeom>
          <a:ln w="12700">
            <a:solidFill>
              <a:srgbClr val="000000"/>
            </a:solidFill>
          </a:ln>
        </p:spPr>
        <p:txBody>
          <a:bodyPr lIns="45718" tIns="45718" rIns="45718" bIns="45718"/>
          <a:lstStyle/>
          <a:p>
            <a:endParaRPr/>
          </a:p>
        </p:txBody>
      </p:sp>
      <p:sp>
        <p:nvSpPr>
          <p:cNvPr id="2235" name="Line 24"/>
          <p:cNvSpPr/>
          <p:nvPr/>
        </p:nvSpPr>
        <p:spPr>
          <a:xfrm>
            <a:off x="8056560" y="4341812"/>
            <a:ext cx="863603" cy="3"/>
          </a:xfrm>
          <a:prstGeom prst="line">
            <a:avLst/>
          </a:prstGeom>
          <a:ln w="12700">
            <a:solidFill>
              <a:srgbClr val="000000"/>
            </a:solidFill>
          </a:ln>
        </p:spPr>
        <p:txBody>
          <a:bodyPr lIns="45718" tIns="45718" rIns="45718" bIns="45718"/>
          <a:lstStyle/>
          <a:p>
            <a:endParaRPr/>
          </a:p>
        </p:txBody>
      </p:sp>
      <p:sp>
        <p:nvSpPr>
          <p:cNvPr id="2236" name="Line 25"/>
          <p:cNvSpPr/>
          <p:nvPr/>
        </p:nvSpPr>
        <p:spPr>
          <a:xfrm>
            <a:off x="8056560" y="4494212"/>
            <a:ext cx="863603" cy="3"/>
          </a:xfrm>
          <a:prstGeom prst="line">
            <a:avLst/>
          </a:prstGeom>
          <a:ln w="12700">
            <a:solidFill>
              <a:srgbClr val="000000"/>
            </a:solidFill>
          </a:ln>
        </p:spPr>
        <p:txBody>
          <a:bodyPr lIns="45718" tIns="45718" rIns="45718" bIns="45718"/>
          <a:lstStyle/>
          <a:p>
            <a:endParaRPr/>
          </a:p>
        </p:txBody>
      </p:sp>
      <p:sp>
        <p:nvSpPr>
          <p:cNvPr id="2237" name="Line 26"/>
          <p:cNvSpPr/>
          <p:nvPr/>
        </p:nvSpPr>
        <p:spPr>
          <a:xfrm>
            <a:off x="8043860" y="4633912"/>
            <a:ext cx="876303" cy="3"/>
          </a:xfrm>
          <a:prstGeom prst="line">
            <a:avLst/>
          </a:prstGeom>
          <a:ln w="12700">
            <a:solidFill>
              <a:srgbClr val="000000"/>
            </a:solidFill>
          </a:ln>
        </p:spPr>
        <p:txBody>
          <a:bodyPr lIns="45718" tIns="45718" rIns="45718" bIns="45718"/>
          <a:lstStyle/>
          <a:p>
            <a:endParaRPr/>
          </a:p>
        </p:txBody>
      </p:sp>
      <p:sp>
        <p:nvSpPr>
          <p:cNvPr id="2238" name="Text Box 27"/>
          <p:cNvSpPr txBox="1"/>
          <p:nvPr/>
        </p:nvSpPr>
        <p:spPr>
          <a:xfrm>
            <a:off x="8140699" y="3424237"/>
            <a:ext cx="386904" cy="27292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a:spAutoFit/>
          </a:bodyPr>
          <a:lstStyle>
            <a:lvl1pPr rtl="1">
              <a:defRPr sz="1200">
                <a:solidFill>
                  <a:srgbClr val="000000"/>
                </a:solidFill>
                <a:latin typeface="Times New Roman"/>
                <a:ea typeface="Times New Roman"/>
                <a:cs typeface="Times New Roman"/>
                <a:sym typeface="Times New Roman"/>
              </a:defRPr>
            </a:lvl1pPr>
          </a:lstStyle>
          <a:p>
            <a:r>
              <a:t>يسوع</a:t>
            </a:r>
          </a:p>
        </p:txBody>
      </p:sp>
      <p:sp>
        <p:nvSpPr>
          <p:cNvPr id="2239" name="Text Box 28"/>
          <p:cNvSpPr txBox="1"/>
          <p:nvPr/>
        </p:nvSpPr>
        <p:spPr>
          <a:xfrm>
            <a:off x="8226424" y="3751262"/>
            <a:ext cx="459589" cy="2257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a:spAutoFit/>
          </a:bodyPr>
          <a:lstStyle>
            <a:lvl1pPr rtl="1">
              <a:defRPr sz="900" i="1">
                <a:solidFill>
                  <a:srgbClr val="000000"/>
                </a:solidFill>
                <a:effectLst>
                  <a:outerShdw blurRad="12700" dist="25400" dir="2700000" rotWithShape="0">
                    <a:srgbClr val="FFFFFF"/>
                  </a:outerShdw>
                </a:effectLst>
              </a:defRPr>
            </a:lvl1pPr>
          </a:lstStyle>
          <a:p>
            <a:r>
              <a:t>الصليب</a:t>
            </a:r>
          </a:p>
        </p:txBody>
      </p:sp>
      <p:sp>
        <p:nvSpPr>
          <p:cNvPr id="2240" name="Rectangle 29"/>
          <p:cNvSpPr/>
          <p:nvPr/>
        </p:nvSpPr>
        <p:spPr>
          <a:xfrm>
            <a:off x="8253410" y="3929062"/>
            <a:ext cx="609603" cy="114303"/>
          </a:xfrm>
          <a:prstGeom prst="rect">
            <a:avLst/>
          </a:prstGeom>
          <a:solidFill>
            <a:srgbClr val="FFFF00"/>
          </a:solidFill>
          <a:ln w="12700">
            <a:miter lim="400000"/>
          </a:ln>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sp>
        <p:nvSpPr>
          <p:cNvPr id="2241" name="Text Box 30"/>
          <p:cNvSpPr txBox="1"/>
          <p:nvPr/>
        </p:nvSpPr>
        <p:spPr>
          <a:xfrm>
            <a:off x="8221660" y="3878262"/>
            <a:ext cx="493723" cy="24013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a:spAutoFit/>
          </a:bodyPr>
          <a:lstStyle>
            <a:lvl1pPr rtl="1">
              <a:defRPr sz="900" i="1">
                <a:solidFill>
                  <a:srgbClr val="000000"/>
                </a:solidFill>
                <a:effectLst>
                  <a:outerShdw blurRad="12700" dist="25400" dir="2700000" rotWithShape="0">
                    <a:srgbClr val="FFFFFF"/>
                  </a:outerShdw>
                </a:effectLst>
              </a:defRPr>
            </a:lvl1pPr>
          </a:lstStyle>
          <a:p>
            <a:r>
              <a:t>الكنيسة </a:t>
            </a:r>
          </a:p>
        </p:txBody>
      </p:sp>
      <p:sp>
        <p:nvSpPr>
          <p:cNvPr id="2242" name="Line 31"/>
          <p:cNvSpPr/>
          <p:nvPr/>
        </p:nvSpPr>
        <p:spPr>
          <a:xfrm>
            <a:off x="8037510" y="3795712"/>
            <a:ext cx="863603" cy="3"/>
          </a:xfrm>
          <a:prstGeom prst="line">
            <a:avLst/>
          </a:prstGeom>
          <a:ln w="12700">
            <a:solidFill>
              <a:srgbClr val="000000"/>
            </a:solidFill>
          </a:ln>
        </p:spPr>
        <p:txBody>
          <a:bodyPr lIns="45718" tIns="45718" rIns="45718" bIns="45718"/>
          <a:lstStyle/>
          <a:p>
            <a:endParaRPr/>
          </a:p>
        </p:txBody>
      </p:sp>
      <p:sp>
        <p:nvSpPr>
          <p:cNvPr id="2243" name="Line 32"/>
          <p:cNvSpPr/>
          <p:nvPr/>
        </p:nvSpPr>
        <p:spPr>
          <a:xfrm>
            <a:off x="8050210" y="3933825"/>
            <a:ext cx="863603" cy="0"/>
          </a:xfrm>
          <a:prstGeom prst="line">
            <a:avLst/>
          </a:prstGeom>
          <a:ln w="12700">
            <a:solidFill>
              <a:srgbClr val="000000"/>
            </a:solidFill>
          </a:ln>
        </p:spPr>
        <p:txBody>
          <a:bodyPr lIns="45718" tIns="45718" rIns="45718" bIns="45718"/>
          <a:lstStyle/>
          <a:p>
            <a:endParaRPr/>
          </a:p>
        </p:txBody>
      </p:sp>
      <p:sp>
        <p:nvSpPr>
          <p:cNvPr id="2244" name="Rectangle 33"/>
          <p:cNvSpPr/>
          <p:nvPr/>
        </p:nvSpPr>
        <p:spPr>
          <a:xfrm>
            <a:off x="8026400" y="3648075"/>
            <a:ext cx="504825" cy="95250"/>
          </a:xfrm>
          <a:prstGeom prst="rect">
            <a:avLst/>
          </a:prstGeom>
          <a:solidFill>
            <a:srgbClr val="FFFF00"/>
          </a:solidFill>
          <a:ln w="12700">
            <a:miter lim="400000"/>
          </a:ln>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sp>
        <p:nvSpPr>
          <p:cNvPr id="2245" name="Rectangle 34"/>
          <p:cNvSpPr/>
          <p:nvPr/>
        </p:nvSpPr>
        <p:spPr>
          <a:xfrm>
            <a:off x="8213725" y="3635375"/>
            <a:ext cx="504825" cy="95250"/>
          </a:xfrm>
          <a:prstGeom prst="rect">
            <a:avLst/>
          </a:prstGeom>
          <a:solidFill>
            <a:srgbClr val="FFFF00"/>
          </a:solidFill>
          <a:ln w="12700">
            <a:miter lim="400000"/>
          </a:ln>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sp>
        <p:nvSpPr>
          <p:cNvPr id="2246" name="Text Box 35"/>
          <p:cNvSpPr txBox="1"/>
          <p:nvPr/>
        </p:nvSpPr>
        <p:spPr>
          <a:xfrm>
            <a:off x="8253410" y="3602037"/>
            <a:ext cx="348195" cy="2367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a:spAutoFit/>
          </a:bodyPr>
          <a:lstStyle>
            <a:lvl1pPr rtl="1">
              <a:defRPr sz="1000" i="1">
                <a:solidFill>
                  <a:srgbClr val="000000"/>
                </a:solidFill>
                <a:effectLst>
                  <a:outerShdw blurRad="12700" dist="25400" dir="2700000" rotWithShape="0">
                    <a:srgbClr val="FFFFFF"/>
                  </a:outerShdw>
                </a:effectLst>
              </a:defRPr>
            </a:lvl1pPr>
          </a:lstStyle>
          <a:p>
            <a:r>
              <a:t>حياة</a:t>
            </a:r>
          </a:p>
        </p:txBody>
      </p:sp>
      <p:sp>
        <p:nvSpPr>
          <p:cNvPr id="2247" name="Text Box 36"/>
          <p:cNvSpPr txBox="1"/>
          <p:nvPr/>
        </p:nvSpPr>
        <p:spPr>
          <a:xfrm>
            <a:off x="8757115" y="63817"/>
            <a:ext cx="180039" cy="4470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lvl1pPr algn="ctr">
              <a:spcBef>
                <a:spcPts val="1200"/>
              </a:spcBef>
              <a:defRPr sz="2000" b="0">
                <a:solidFill>
                  <a:srgbClr val="FFA27C"/>
                </a:solidFill>
                <a:latin typeface="Comic Sans MS"/>
                <a:ea typeface="Comic Sans MS"/>
                <a:cs typeface="Comic Sans MS"/>
                <a:sym typeface="Comic Sans MS"/>
              </a:defRPr>
            </a:lvl1pPr>
          </a:lstStyle>
          <a:p>
            <a:r>
              <a:t> </a:t>
            </a:r>
          </a:p>
        </p:txBody>
      </p:sp>
      <p:sp>
        <p:nvSpPr>
          <p:cNvPr id="2248" name="Text Box 37"/>
          <p:cNvSpPr txBox="1"/>
          <p:nvPr/>
        </p:nvSpPr>
        <p:spPr>
          <a:xfrm>
            <a:off x="8594942" y="6420167"/>
            <a:ext cx="228160" cy="3835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lvl1pPr algn="ctr">
              <a:spcBef>
                <a:spcPts val="900"/>
              </a:spcBef>
              <a:defRPr sz="1600">
                <a:solidFill>
                  <a:srgbClr val="FFFFFF"/>
                </a:solidFill>
                <a:latin typeface="Comic Sans MS"/>
                <a:ea typeface="Comic Sans MS"/>
                <a:cs typeface="Comic Sans MS"/>
                <a:sym typeface="Comic Sans MS"/>
              </a:defRPr>
            </a:lvl1pPr>
          </a:lstStyle>
          <a:p>
            <a:r>
              <a:t>4</a:t>
            </a:r>
          </a:p>
        </p:txBody>
      </p:sp>
      <p:sp>
        <p:nvSpPr>
          <p:cNvPr id="2249" name="Text Box 38"/>
          <p:cNvSpPr txBox="1"/>
          <p:nvPr/>
        </p:nvSpPr>
        <p:spPr>
          <a:xfrm>
            <a:off x="8130177" y="6501129"/>
            <a:ext cx="259166" cy="2692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lvl1pPr algn="ctr">
              <a:defRPr sz="1000">
                <a:solidFill>
                  <a:srgbClr val="FFFFFF"/>
                </a:solidFill>
                <a:effectLst>
                  <a:outerShdw blurRad="12700" dist="25400" dir="2700000" rotWithShape="0">
                    <a:srgbClr val="000000"/>
                  </a:outerShdw>
                </a:effectLst>
                <a:latin typeface="Comic Sans MS"/>
                <a:ea typeface="Comic Sans MS"/>
                <a:cs typeface="Comic Sans MS"/>
                <a:sym typeface="Comic Sans MS"/>
              </a:defRPr>
            </a:lvl1pPr>
          </a:lstStyle>
          <a:p>
            <a:r>
              <a:t>51</a:t>
            </a:r>
          </a:p>
        </p:txBody>
      </p:sp>
      <p:sp>
        <p:nvSpPr>
          <p:cNvPr id="2250" name="Text Box 39"/>
          <p:cNvSpPr txBox="1"/>
          <p:nvPr/>
        </p:nvSpPr>
        <p:spPr>
          <a:xfrm>
            <a:off x="7034417" y="6288516"/>
            <a:ext cx="1552160" cy="26425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lvl1pPr algn="ctr">
              <a:spcBef>
                <a:spcPts val="700"/>
              </a:spcBef>
              <a:defRPr sz="1200">
                <a:solidFill>
                  <a:srgbClr val="FFFFFF"/>
                </a:solidFill>
                <a:latin typeface="Arial"/>
                <a:ea typeface="Arial"/>
                <a:cs typeface="Arial"/>
                <a:sym typeface="Arial"/>
              </a:defRPr>
            </a:lvl1pPr>
          </a:lstStyle>
          <a:p>
            <a:r>
              <a:t>Handbook pg. 39-41</a:t>
            </a:r>
          </a:p>
        </p:txBody>
      </p:sp>
      <p:sp>
        <p:nvSpPr>
          <p:cNvPr id="2251" name="Line 40"/>
          <p:cNvSpPr txBox="1"/>
          <p:nvPr/>
        </p:nvSpPr>
        <p:spPr>
          <a:xfrm>
            <a:off x="565148" y="76200"/>
            <a:ext cx="808782" cy="1735129"/>
          </a:xfrm>
          <a:prstGeom prst="rect">
            <a:avLst/>
          </a:prstGeom>
          <a:ln w="12700">
            <a:miter lim="400000"/>
          </a:ln>
          <a:effectLst>
            <a:outerShdw blurRad="63500" dist="107762"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a:spAutoFit/>
          </a:bodyPr>
          <a:lstStyle>
            <a:lvl1pPr>
              <a:defRPr sz="10600" b="0">
                <a:solidFill>
                  <a:srgbClr val="FFFF00"/>
                </a:solidFill>
                <a:latin typeface="+mn-lt"/>
                <a:ea typeface="+mn-ea"/>
                <a:cs typeface="+mn-cs"/>
                <a:sym typeface="Times Roman"/>
              </a:defRPr>
            </a:lvl1pPr>
          </a:lstStyle>
          <a:p>
            <a:r>
              <a:t>٧</a:t>
            </a: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a14="http://schemas.microsoft.com/office/drawing/2010/main" xmlns:m="http://schemas.openxmlformats.org/officeDocument/2006/math"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4" presetClass="entr" presetSubtype="32" fill="hold" grpId="1" nodeType="clickEffect">
                                  <p:stCondLst>
                                    <p:cond delay="0"/>
                                  </p:stCondLst>
                                  <p:iterate>
                                    <p:tmAbs val="0"/>
                                  </p:iterate>
                                  <p:childTnLst>
                                    <p:set>
                                      <p:cBhvr>
                                        <p:cTn id="6" fill="hold"/>
                                        <p:tgtEl>
                                          <p:spTgt spid="2228">
                                            <p:bg/>
                                          </p:spTgt>
                                        </p:tgtEl>
                                        <p:attrNameLst>
                                          <p:attrName>style.visibility</p:attrName>
                                        </p:attrNameLst>
                                      </p:cBhvr>
                                      <p:to>
                                        <p:strVal val="visible"/>
                                      </p:to>
                                    </p:set>
                                    <p:animEffect transition="in" filter="box(out)">
                                      <p:cBhvr>
                                        <p:cTn id="7" dur="1000"/>
                                        <p:tgtEl>
                                          <p:spTgt spid="2228">
                                            <p:bg/>
                                          </p:spTgt>
                                        </p:tgtEl>
                                      </p:cBhvr>
                                    </p:animEffect>
                                  </p:childTnLst>
                                </p:cTn>
                              </p:par>
                              <p:par>
                                <p:cTn id="8" presetID="4" presetClass="entr" presetSubtype="32" fill="hold" grpId="1" nodeType="withEffect">
                                  <p:stCondLst>
                                    <p:cond delay="0"/>
                                  </p:stCondLst>
                                  <p:iterate>
                                    <p:tmAbs val="0"/>
                                  </p:iterate>
                                  <p:childTnLst>
                                    <p:set>
                                      <p:cBhvr>
                                        <p:cTn id="9" fill="hold"/>
                                        <p:tgtEl>
                                          <p:spTgt spid="2228">
                                            <p:txEl>
                                              <p:pRg st="0" end="0"/>
                                            </p:txEl>
                                          </p:spTgt>
                                        </p:tgtEl>
                                        <p:attrNameLst>
                                          <p:attrName>style.visibility</p:attrName>
                                        </p:attrNameLst>
                                      </p:cBhvr>
                                      <p:to>
                                        <p:strVal val="visible"/>
                                      </p:to>
                                    </p:set>
                                    <p:animEffect transition="in" filter="box(out)">
                                      <p:cBhvr>
                                        <p:cTn id="10" dur="1000"/>
                                        <p:tgtEl>
                                          <p:spTgt spid="2228">
                                            <p:txEl>
                                              <p:pRg st="0" end="0"/>
                                            </p:txEl>
                                          </p:spTgt>
                                        </p:tgtEl>
                                      </p:cBhvr>
                                    </p:animEffect>
                                  </p:childTnLst>
                                </p:cTn>
                              </p:par>
                            </p:childTnLst>
                          </p:cTn>
                        </p:par>
                        <p:par>
                          <p:cTn id="11" fill="hold">
                            <p:stCondLst>
                              <p:cond delay="1000"/>
                            </p:stCondLst>
                            <p:childTnLst>
                              <p:par>
                                <p:cTn id="12" presetID="4" presetClass="entr" presetSubtype="32" fill="hold" grpId="1" nodeType="afterEffect">
                                  <p:stCondLst>
                                    <p:cond delay="0"/>
                                  </p:stCondLst>
                                  <p:iterate>
                                    <p:tmAbs val="0"/>
                                  </p:iterate>
                                  <p:childTnLst>
                                    <p:set>
                                      <p:cBhvr>
                                        <p:cTn id="13" fill="hold"/>
                                        <p:tgtEl>
                                          <p:spTgt spid="2228">
                                            <p:txEl>
                                              <p:pRg st="1" end="1"/>
                                            </p:txEl>
                                          </p:spTgt>
                                        </p:tgtEl>
                                        <p:attrNameLst>
                                          <p:attrName>style.visibility</p:attrName>
                                        </p:attrNameLst>
                                      </p:cBhvr>
                                      <p:to>
                                        <p:strVal val="visible"/>
                                      </p:to>
                                    </p:set>
                                    <p:animEffect transition="in" filter="box(out)">
                                      <p:cBhvr>
                                        <p:cTn id="14" dur="1000"/>
                                        <p:tgtEl>
                                          <p:spTgt spid="2228">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4" presetClass="entr" presetSubtype="32" fill="hold" grpId="2" nodeType="clickEffect">
                                  <p:stCondLst>
                                    <p:cond delay="0"/>
                                  </p:stCondLst>
                                  <p:iterate>
                                    <p:tmAbs val="0"/>
                                  </p:iterate>
                                  <p:childTnLst>
                                    <p:set>
                                      <p:cBhvr>
                                        <p:cTn id="18" fill="hold"/>
                                        <p:tgtEl>
                                          <p:spTgt spid="2229">
                                            <p:bg/>
                                          </p:spTgt>
                                        </p:tgtEl>
                                        <p:attrNameLst>
                                          <p:attrName>style.visibility</p:attrName>
                                        </p:attrNameLst>
                                      </p:cBhvr>
                                      <p:to>
                                        <p:strVal val="visible"/>
                                      </p:to>
                                    </p:set>
                                    <p:animEffect transition="in" filter="box(out)">
                                      <p:cBhvr>
                                        <p:cTn id="19" dur="1000"/>
                                        <p:tgtEl>
                                          <p:spTgt spid="2229">
                                            <p:bg/>
                                          </p:spTgt>
                                        </p:tgtEl>
                                      </p:cBhvr>
                                    </p:animEffect>
                                  </p:childTnLst>
                                </p:cTn>
                              </p:par>
                              <p:par>
                                <p:cTn id="20" presetID="4" presetClass="entr" presetSubtype="32" fill="hold" grpId="2" nodeType="withEffect">
                                  <p:stCondLst>
                                    <p:cond delay="0"/>
                                  </p:stCondLst>
                                  <p:iterate>
                                    <p:tmAbs val="0"/>
                                  </p:iterate>
                                  <p:childTnLst>
                                    <p:set>
                                      <p:cBhvr>
                                        <p:cTn id="21" fill="hold"/>
                                        <p:tgtEl>
                                          <p:spTgt spid="2229">
                                            <p:txEl>
                                              <p:pRg st="0" end="0"/>
                                            </p:txEl>
                                          </p:spTgt>
                                        </p:tgtEl>
                                        <p:attrNameLst>
                                          <p:attrName>style.visibility</p:attrName>
                                        </p:attrNameLst>
                                      </p:cBhvr>
                                      <p:to>
                                        <p:strVal val="visible"/>
                                      </p:to>
                                    </p:set>
                                    <p:animEffect transition="in" filter="box(out)">
                                      <p:cBhvr>
                                        <p:cTn id="22" dur="1000"/>
                                        <p:tgtEl>
                                          <p:spTgt spid="222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28" grpId="1" build="p" bldLvl="5" animBg="1" advAuto="0"/>
      <p:bldP spid="2229" grpId="2" build="p" bldLvl="5" animBg="1" advAuto="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5" name="Picture 1" descr="Picture 1"/>
          <p:cNvPicPr>
            <a:picLocks noChangeAspect="1"/>
          </p:cNvPicPr>
          <p:nvPr/>
        </p:nvPicPr>
        <p:blipFill>
          <a:blip r:embed="rId3"/>
          <a:stretch>
            <a:fillRect/>
          </a:stretch>
        </p:blipFill>
        <p:spPr>
          <a:xfrm>
            <a:off x="627062" y="492125"/>
            <a:ext cx="7886701" cy="5659438"/>
          </a:xfrm>
          <a:prstGeom prst="rect">
            <a:avLst/>
          </a:prstGeom>
          <a:ln w="76200">
            <a:solidFill>
              <a:schemeClr val="accent2"/>
            </a:solidFill>
            <a:miter/>
          </a:ln>
        </p:spPr>
      </p:pic>
      <p:sp>
        <p:nvSpPr>
          <p:cNvPr id="2256" name="Text Box 2"/>
          <p:cNvSpPr txBox="1"/>
          <p:nvPr/>
        </p:nvSpPr>
        <p:spPr>
          <a:xfrm>
            <a:off x="8757115" y="63817"/>
            <a:ext cx="180039" cy="4470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lvl1pPr algn="ctr">
              <a:spcBef>
                <a:spcPts val="1200"/>
              </a:spcBef>
              <a:defRPr sz="2000" b="0">
                <a:solidFill>
                  <a:srgbClr val="FFA27C"/>
                </a:solidFill>
                <a:latin typeface="Comic Sans MS"/>
                <a:ea typeface="Comic Sans MS"/>
                <a:cs typeface="Comic Sans MS"/>
                <a:sym typeface="Comic Sans MS"/>
              </a:defRPr>
            </a:lvl1pPr>
          </a:lstStyle>
          <a:p>
            <a:r>
              <a:t> </a:t>
            </a:r>
          </a:p>
        </p:txBody>
      </p:sp>
      <p:grpSp>
        <p:nvGrpSpPr>
          <p:cNvPr id="2273" name="Group"/>
          <p:cNvGrpSpPr/>
          <p:nvPr/>
        </p:nvGrpSpPr>
        <p:grpSpPr>
          <a:xfrm>
            <a:off x="8005760" y="3427409"/>
            <a:ext cx="952504" cy="1241430"/>
            <a:chOff x="0" y="-1"/>
            <a:chExt cx="952503" cy="1241428"/>
          </a:xfrm>
        </p:grpSpPr>
        <p:sp>
          <p:nvSpPr>
            <p:cNvPr id="2257" name="AutoShape 4"/>
            <p:cNvSpPr/>
            <p:nvPr/>
          </p:nvSpPr>
          <p:spPr>
            <a:xfrm>
              <a:off x="1583" y="44449"/>
              <a:ext cx="730260" cy="495305"/>
            </a:xfrm>
            <a:prstGeom prst="roundRect">
              <a:avLst>
                <a:gd name="adj" fmla="val 16667"/>
              </a:avLst>
            </a:prstGeom>
            <a:solidFill>
              <a:srgbClr val="FFFF00"/>
            </a:solidFill>
            <a:ln w="38100" cap="flat">
              <a:solidFill>
                <a:srgbClr val="1A0004"/>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2258" name="Rectangle 5"/>
            <p:cNvSpPr/>
            <p:nvPr/>
          </p:nvSpPr>
          <p:spPr>
            <a:xfrm>
              <a:off x="0" y="255587"/>
              <a:ext cx="952504" cy="985841"/>
            </a:xfrm>
            <a:prstGeom prst="rect">
              <a:avLst/>
            </a:prstGeom>
            <a:solidFill>
              <a:srgbClr val="FFFF00"/>
            </a:solidFill>
            <a:ln w="38100" cap="flat">
              <a:solidFill>
                <a:srgbClr val="000000"/>
              </a:solidFill>
              <a:prstDash val="solid"/>
              <a:miter lim="8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2259" name="Line 6"/>
            <p:cNvSpPr/>
            <p:nvPr/>
          </p:nvSpPr>
          <p:spPr>
            <a:xfrm>
              <a:off x="31748" y="633413"/>
              <a:ext cx="863606"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2260" name="Line 7"/>
            <p:cNvSpPr/>
            <p:nvPr/>
          </p:nvSpPr>
          <p:spPr>
            <a:xfrm>
              <a:off x="38098" y="773113"/>
              <a:ext cx="863607"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2261" name="Line 8"/>
            <p:cNvSpPr/>
            <p:nvPr/>
          </p:nvSpPr>
          <p:spPr>
            <a:xfrm>
              <a:off x="50800" y="912813"/>
              <a:ext cx="863605"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2262" name="Line 9"/>
            <p:cNvSpPr/>
            <p:nvPr/>
          </p:nvSpPr>
          <p:spPr>
            <a:xfrm>
              <a:off x="50800" y="1065213"/>
              <a:ext cx="863605"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2263" name="Line 10"/>
            <p:cNvSpPr/>
            <p:nvPr/>
          </p:nvSpPr>
          <p:spPr>
            <a:xfrm>
              <a:off x="38100" y="1204913"/>
              <a:ext cx="876304"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2264" name="Text Box 11"/>
            <p:cNvSpPr txBox="1"/>
            <p:nvPr/>
          </p:nvSpPr>
          <p:spPr>
            <a:xfrm>
              <a:off x="74609" y="-2"/>
              <a:ext cx="559024" cy="27292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a:defRPr sz="1200">
                  <a:solidFill>
                    <a:srgbClr val="000000"/>
                  </a:solidFill>
                  <a:latin typeface="Times New Roman"/>
                  <a:ea typeface="Times New Roman"/>
                  <a:cs typeface="Times New Roman"/>
                  <a:sym typeface="Times New Roman"/>
                </a:defRPr>
              </a:lvl1pPr>
            </a:lstStyle>
            <a:p>
              <a:r>
                <a:t>JESUS</a:t>
              </a:r>
            </a:p>
          </p:txBody>
        </p:sp>
        <p:sp>
          <p:nvSpPr>
            <p:cNvPr id="2265" name="Text Box 12"/>
            <p:cNvSpPr txBox="1"/>
            <p:nvPr/>
          </p:nvSpPr>
          <p:spPr>
            <a:xfrm>
              <a:off x="222247" y="322262"/>
              <a:ext cx="425581" cy="2286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a:defRPr sz="900" i="1">
                  <a:solidFill>
                    <a:srgbClr val="000000"/>
                  </a:solidFill>
                  <a:effectLst>
                    <a:outerShdw blurRad="12700" dist="25400" dir="2700000" rotWithShape="0">
                      <a:srgbClr val="FFFFFF"/>
                    </a:outerShdw>
                  </a:effectLst>
                </a:defRPr>
              </a:lvl1pPr>
            </a:lstStyle>
            <a:p>
              <a:r>
                <a:t>Cross</a:t>
              </a:r>
            </a:p>
          </p:txBody>
        </p:sp>
        <p:sp>
          <p:nvSpPr>
            <p:cNvPr id="2266" name="Rectangle 13"/>
            <p:cNvSpPr/>
            <p:nvPr/>
          </p:nvSpPr>
          <p:spPr>
            <a:xfrm>
              <a:off x="247649" y="500061"/>
              <a:ext cx="609606" cy="114305"/>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2267" name="Text Box 14"/>
            <p:cNvSpPr txBox="1"/>
            <p:nvPr/>
          </p:nvSpPr>
          <p:spPr>
            <a:xfrm>
              <a:off x="176209" y="455612"/>
              <a:ext cx="501651" cy="2286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a:defRPr sz="900" i="1">
                  <a:solidFill>
                    <a:srgbClr val="000000"/>
                  </a:solidFill>
                  <a:effectLst>
                    <a:outerShdw blurRad="12700" dist="25400" dir="2700000" rotWithShape="0">
                      <a:srgbClr val="FFFFFF"/>
                    </a:outerShdw>
                  </a:effectLst>
                </a:defRPr>
              </a:lvl1pPr>
            </a:lstStyle>
            <a:p>
              <a:r>
                <a:t>Church</a:t>
              </a:r>
            </a:p>
          </p:txBody>
        </p:sp>
        <p:sp>
          <p:nvSpPr>
            <p:cNvPr id="2268" name="Line 15"/>
            <p:cNvSpPr/>
            <p:nvPr/>
          </p:nvSpPr>
          <p:spPr>
            <a:xfrm>
              <a:off x="31748" y="366711"/>
              <a:ext cx="863606"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2269" name="Line 16"/>
            <p:cNvSpPr/>
            <p:nvPr/>
          </p:nvSpPr>
          <p:spPr>
            <a:xfrm>
              <a:off x="31748" y="500061"/>
              <a:ext cx="863606"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2270" name="Rectangle 17"/>
            <p:cNvSpPr/>
            <p:nvPr/>
          </p:nvSpPr>
          <p:spPr>
            <a:xfrm>
              <a:off x="20636" y="219074"/>
              <a:ext cx="504830" cy="95253"/>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2271" name="Rectangle 18"/>
            <p:cNvSpPr/>
            <p:nvPr/>
          </p:nvSpPr>
          <p:spPr>
            <a:xfrm>
              <a:off x="207961" y="206374"/>
              <a:ext cx="504830" cy="95253"/>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2272" name="Text Box 19"/>
            <p:cNvSpPr txBox="1"/>
            <p:nvPr/>
          </p:nvSpPr>
          <p:spPr>
            <a:xfrm>
              <a:off x="269872" y="185736"/>
              <a:ext cx="327386" cy="2413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a:defRPr sz="1000" i="1">
                  <a:solidFill>
                    <a:srgbClr val="000000"/>
                  </a:solidFill>
                  <a:effectLst>
                    <a:outerShdw blurRad="12700" dist="25400" dir="2700000" rotWithShape="0">
                      <a:srgbClr val="FFFFFF"/>
                    </a:outerShdw>
                  </a:effectLst>
                </a:defRPr>
              </a:lvl1pPr>
            </a:lstStyle>
            <a:p>
              <a:r>
                <a:t>Life</a:t>
              </a:r>
            </a:p>
          </p:txBody>
        </p:sp>
      </p:grpSp>
      <p:sp>
        <p:nvSpPr>
          <p:cNvPr id="2274" name="Text Box 20"/>
          <p:cNvSpPr txBox="1"/>
          <p:nvPr/>
        </p:nvSpPr>
        <p:spPr>
          <a:xfrm>
            <a:off x="8599705" y="6424929"/>
            <a:ext cx="228160" cy="3835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lvl1pPr algn="ctr">
              <a:spcBef>
                <a:spcPts val="900"/>
              </a:spcBef>
              <a:defRPr sz="1600">
                <a:solidFill>
                  <a:srgbClr val="FFFFFF"/>
                </a:solidFill>
                <a:latin typeface="Comic Sans MS"/>
                <a:ea typeface="Comic Sans MS"/>
                <a:cs typeface="Comic Sans MS"/>
                <a:sym typeface="Comic Sans MS"/>
              </a:defRPr>
            </a:lvl1pPr>
          </a:lstStyle>
          <a:p>
            <a:r>
              <a:t>2</a:t>
            </a:r>
          </a:p>
        </p:txBody>
      </p:sp>
      <p:sp>
        <p:nvSpPr>
          <p:cNvPr id="2275" name="Text Box 21"/>
          <p:cNvSpPr txBox="1"/>
          <p:nvPr/>
        </p:nvSpPr>
        <p:spPr>
          <a:xfrm>
            <a:off x="8130177" y="6501129"/>
            <a:ext cx="259166" cy="2692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lvl1pPr algn="ctr">
              <a:defRPr sz="1000">
                <a:solidFill>
                  <a:srgbClr val="FFFFFF"/>
                </a:solidFill>
                <a:effectLst>
                  <a:outerShdw blurRad="12700" dist="25400" dir="2700000" rotWithShape="0">
                    <a:srgbClr val="000000"/>
                  </a:outerShdw>
                </a:effectLst>
                <a:latin typeface="Comic Sans MS"/>
                <a:ea typeface="Comic Sans MS"/>
                <a:cs typeface="Comic Sans MS"/>
                <a:sym typeface="Comic Sans MS"/>
              </a:defRPr>
            </a:lvl1pPr>
          </a:lstStyle>
          <a:p>
            <a:r>
              <a:t>52</a:t>
            </a:r>
          </a:p>
        </p:txBody>
      </p:sp>
      <p:sp>
        <p:nvSpPr>
          <p:cNvPr id="2276" name="Text Box 22"/>
          <p:cNvSpPr txBox="1"/>
          <p:nvPr/>
        </p:nvSpPr>
        <p:spPr>
          <a:xfrm>
            <a:off x="7032828" y="6288516"/>
            <a:ext cx="1552161" cy="26425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lvl1pPr algn="ctr">
              <a:spcBef>
                <a:spcPts val="700"/>
              </a:spcBef>
              <a:defRPr sz="1200">
                <a:solidFill>
                  <a:srgbClr val="FFFFFF"/>
                </a:solidFill>
                <a:latin typeface="Arial"/>
                <a:ea typeface="Arial"/>
                <a:cs typeface="Arial"/>
                <a:sym typeface="Arial"/>
              </a:defRPr>
            </a:lvl1pPr>
          </a:lstStyle>
          <a:p>
            <a:r>
              <a:t>Handbook pg. 39-41</a:t>
            </a:r>
          </a:p>
        </p:txBody>
      </p:sp>
      <p:sp>
        <p:nvSpPr>
          <p:cNvPr id="2277" name="Text Box 23"/>
          <p:cNvSpPr txBox="1"/>
          <p:nvPr/>
        </p:nvSpPr>
        <p:spPr>
          <a:xfrm>
            <a:off x="2160585" y="2076450"/>
            <a:ext cx="4835528" cy="942808"/>
          </a:xfrm>
          <a:prstGeom prst="rect">
            <a:avLst/>
          </a:prstGeom>
          <a:ln w="12700">
            <a:miter lim="400000"/>
          </a:ln>
          <a:effectLst>
            <a:outerShdw blurRad="63500" dist="89802"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r" rtl="1">
              <a:spcBef>
                <a:spcPts val="3600"/>
              </a:spcBef>
              <a:defRPr sz="6000">
                <a:solidFill>
                  <a:srgbClr val="FFFFFF"/>
                </a:solidFill>
                <a:latin typeface="Arial"/>
                <a:ea typeface="Arial"/>
                <a:cs typeface="Arial"/>
                <a:sym typeface="Arial"/>
              </a:defRPr>
            </a:lvl1pPr>
          </a:lstStyle>
          <a:p>
            <a:r>
              <a:t>الكنيسة :</a:t>
            </a:r>
          </a:p>
        </p:txBody>
      </p:sp>
      <p:sp>
        <p:nvSpPr>
          <p:cNvPr id="2278" name="Text Box 24"/>
          <p:cNvSpPr txBox="1"/>
          <p:nvPr/>
        </p:nvSpPr>
        <p:spPr>
          <a:xfrm>
            <a:off x="1420812" y="3336924"/>
            <a:ext cx="6950076" cy="1819109"/>
          </a:xfrm>
          <a:prstGeom prst="rect">
            <a:avLst/>
          </a:prstGeom>
          <a:ln w="12700">
            <a:miter lim="400000"/>
          </a:ln>
          <a:effectLst>
            <a:outerShdw blurRad="63500" dist="71842"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rtl="1">
              <a:spcBef>
                <a:spcPts val="3600"/>
              </a:spcBef>
              <a:defRPr sz="6000">
                <a:solidFill>
                  <a:srgbClr val="FFFFFF"/>
                </a:solidFill>
                <a:latin typeface="Arial"/>
                <a:ea typeface="Arial"/>
                <a:cs typeface="Arial"/>
                <a:sym typeface="Arial"/>
              </a:defRPr>
            </a:lvl1pPr>
          </a:lstStyle>
          <a:p>
            <a:r>
              <a:t>نحن في القمة من تلك الموجه!</a:t>
            </a: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a14="http://schemas.microsoft.com/office/drawing/2010/main" xmlns:m="http://schemas.openxmlformats.org/officeDocument/2006/math"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9" presetClass="entr" presetSubtype="10" fill="hold" grpId="1" nodeType="clickEffect">
                                  <p:stCondLst>
                                    <p:cond delay="0"/>
                                  </p:stCondLst>
                                  <p:iterate>
                                    <p:tmAbs val="0"/>
                                  </p:iterate>
                                  <p:childTnLst>
                                    <p:set>
                                      <p:cBhvr>
                                        <p:cTn id="6" fill="hold"/>
                                        <p:tgtEl>
                                          <p:spTgt spid="2277"/>
                                        </p:tgtEl>
                                        <p:attrNameLst>
                                          <p:attrName>style.visibility</p:attrName>
                                        </p:attrNameLst>
                                      </p:cBhvr>
                                      <p:to>
                                        <p:strVal val="visible"/>
                                      </p:to>
                                    </p:set>
                                    <p:anim calcmode="lin" valueType="num">
                                      <p:cBhvr>
                                        <p:cTn id="7" dur="1000" fill="hold"/>
                                        <p:tgtEl>
                                          <p:spTgt spid="2277"/>
                                        </p:tgtEl>
                                        <p:attrNameLst>
                                          <p:attrName>ppt_w</p:attrName>
                                        </p:attrNameLst>
                                      </p:cBhvr>
                                      <p:tavLst>
                                        <p:tav tm="0" fmla="#ppt_w*sin(2.5*pi*$)">
                                          <p:val>
                                            <p:fltVal val="0"/>
                                          </p:val>
                                        </p:tav>
                                        <p:tav tm="100000">
                                          <p:val>
                                            <p:fltVal val="1"/>
                                          </p:val>
                                        </p:tav>
                                      </p:tavLst>
                                    </p:anim>
                                    <p:anim calcmode="lin" valueType="num">
                                      <p:cBhvr>
                                        <p:cTn id="8" dur="1000" fill="hold"/>
                                        <p:tgtEl>
                                          <p:spTgt spid="2277"/>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9" presetClass="entr" presetSubtype="10" fill="hold" grpId="2" nodeType="clickEffect">
                                  <p:stCondLst>
                                    <p:cond delay="0"/>
                                  </p:stCondLst>
                                  <p:iterate>
                                    <p:tmAbs val="0"/>
                                  </p:iterate>
                                  <p:childTnLst>
                                    <p:set>
                                      <p:cBhvr>
                                        <p:cTn id="12" fill="hold"/>
                                        <p:tgtEl>
                                          <p:spTgt spid="2278"/>
                                        </p:tgtEl>
                                        <p:attrNameLst>
                                          <p:attrName>style.visibility</p:attrName>
                                        </p:attrNameLst>
                                      </p:cBhvr>
                                      <p:to>
                                        <p:strVal val="visible"/>
                                      </p:to>
                                    </p:set>
                                    <p:anim calcmode="lin" valueType="num">
                                      <p:cBhvr>
                                        <p:cTn id="13" dur="1000" fill="hold"/>
                                        <p:tgtEl>
                                          <p:spTgt spid="2278"/>
                                        </p:tgtEl>
                                        <p:attrNameLst>
                                          <p:attrName>ppt_w</p:attrName>
                                        </p:attrNameLst>
                                      </p:cBhvr>
                                      <p:tavLst>
                                        <p:tav tm="0" fmla="#ppt_w*sin(2.5*pi*$)">
                                          <p:val>
                                            <p:fltVal val="0"/>
                                          </p:val>
                                        </p:tav>
                                        <p:tav tm="100000">
                                          <p:val>
                                            <p:fltVal val="1"/>
                                          </p:val>
                                        </p:tav>
                                      </p:tavLst>
                                    </p:anim>
                                    <p:anim calcmode="lin" valueType="num">
                                      <p:cBhvr>
                                        <p:cTn id="14" dur="1000" fill="hold"/>
                                        <p:tgtEl>
                                          <p:spTgt spid="227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77" grpId="1" animBg="1" advAuto="0"/>
      <p:bldP spid="2278" grpId="2" animBg="1" advAuto="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82" name="Picture 1" descr="Picture 1"/>
          <p:cNvPicPr>
            <a:picLocks noChangeAspect="1"/>
          </p:cNvPicPr>
          <p:nvPr/>
        </p:nvPicPr>
        <p:blipFill>
          <a:blip r:embed="rId3"/>
          <a:stretch>
            <a:fillRect/>
          </a:stretch>
        </p:blipFill>
        <p:spPr>
          <a:xfrm>
            <a:off x="627062" y="552450"/>
            <a:ext cx="7886701" cy="5659438"/>
          </a:xfrm>
          <a:prstGeom prst="rect">
            <a:avLst/>
          </a:prstGeom>
          <a:ln w="76200">
            <a:solidFill>
              <a:schemeClr val="accent2"/>
            </a:solidFill>
            <a:miter/>
          </a:ln>
        </p:spPr>
      </p:pic>
      <p:sp>
        <p:nvSpPr>
          <p:cNvPr id="2283" name="Text Box 2"/>
          <p:cNvSpPr txBox="1"/>
          <p:nvPr/>
        </p:nvSpPr>
        <p:spPr>
          <a:xfrm>
            <a:off x="8757115" y="63817"/>
            <a:ext cx="180039" cy="4470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lvl1pPr algn="ctr">
              <a:spcBef>
                <a:spcPts val="1200"/>
              </a:spcBef>
              <a:defRPr sz="2000" b="0">
                <a:solidFill>
                  <a:srgbClr val="FFA27C"/>
                </a:solidFill>
                <a:latin typeface="Comic Sans MS"/>
                <a:ea typeface="Comic Sans MS"/>
                <a:cs typeface="Comic Sans MS"/>
                <a:sym typeface="Comic Sans MS"/>
              </a:defRPr>
            </a:lvl1pPr>
          </a:lstStyle>
          <a:p>
            <a:r>
              <a:t> </a:t>
            </a:r>
          </a:p>
        </p:txBody>
      </p:sp>
      <p:grpSp>
        <p:nvGrpSpPr>
          <p:cNvPr id="2300" name="Group"/>
          <p:cNvGrpSpPr/>
          <p:nvPr/>
        </p:nvGrpSpPr>
        <p:grpSpPr>
          <a:xfrm>
            <a:off x="8005760" y="3427409"/>
            <a:ext cx="952504" cy="1241430"/>
            <a:chOff x="0" y="-1"/>
            <a:chExt cx="952503" cy="1241428"/>
          </a:xfrm>
        </p:grpSpPr>
        <p:sp>
          <p:nvSpPr>
            <p:cNvPr id="2284" name="AutoShape 4"/>
            <p:cNvSpPr/>
            <p:nvPr/>
          </p:nvSpPr>
          <p:spPr>
            <a:xfrm>
              <a:off x="1583" y="44449"/>
              <a:ext cx="730260" cy="495305"/>
            </a:xfrm>
            <a:prstGeom prst="roundRect">
              <a:avLst>
                <a:gd name="adj" fmla="val 16667"/>
              </a:avLst>
            </a:prstGeom>
            <a:solidFill>
              <a:srgbClr val="FFFF00"/>
            </a:solidFill>
            <a:ln w="38100" cap="flat">
              <a:solidFill>
                <a:srgbClr val="1A0004"/>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2285" name="Rectangle 5"/>
            <p:cNvSpPr/>
            <p:nvPr/>
          </p:nvSpPr>
          <p:spPr>
            <a:xfrm>
              <a:off x="0" y="255587"/>
              <a:ext cx="952504" cy="985841"/>
            </a:xfrm>
            <a:prstGeom prst="rect">
              <a:avLst/>
            </a:prstGeom>
            <a:solidFill>
              <a:srgbClr val="FFFF00"/>
            </a:solidFill>
            <a:ln w="38100" cap="flat">
              <a:solidFill>
                <a:srgbClr val="000000"/>
              </a:solidFill>
              <a:prstDash val="solid"/>
              <a:miter lim="8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2286" name="Line 6"/>
            <p:cNvSpPr/>
            <p:nvPr/>
          </p:nvSpPr>
          <p:spPr>
            <a:xfrm>
              <a:off x="31748" y="633413"/>
              <a:ext cx="863606"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2287" name="Line 7"/>
            <p:cNvSpPr/>
            <p:nvPr/>
          </p:nvSpPr>
          <p:spPr>
            <a:xfrm>
              <a:off x="38098" y="773113"/>
              <a:ext cx="863607"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2288" name="Line 8"/>
            <p:cNvSpPr/>
            <p:nvPr/>
          </p:nvSpPr>
          <p:spPr>
            <a:xfrm>
              <a:off x="50800" y="912813"/>
              <a:ext cx="863605"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2289" name="Line 9"/>
            <p:cNvSpPr/>
            <p:nvPr/>
          </p:nvSpPr>
          <p:spPr>
            <a:xfrm>
              <a:off x="50800" y="1065213"/>
              <a:ext cx="863605"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2290" name="Line 10"/>
            <p:cNvSpPr/>
            <p:nvPr/>
          </p:nvSpPr>
          <p:spPr>
            <a:xfrm>
              <a:off x="38100" y="1204913"/>
              <a:ext cx="876304"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2291" name="Text Box 11"/>
            <p:cNvSpPr txBox="1"/>
            <p:nvPr/>
          </p:nvSpPr>
          <p:spPr>
            <a:xfrm>
              <a:off x="74609" y="-2"/>
              <a:ext cx="559024" cy="27292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a:defRPr sz="1200">
                  <a:solidFill>
                    <a:srgbClr val="000000"/>
                  </a:solidFill>
                  <a:latin typeface="Times New Roman"/>
                  <a:ea typeface="Times New Roman"/>
                  <a:cs typeface="Times New Roman"/>
                  <a:sym typeface="Times New Roman"/>
                </a:defRPr>
              </a:lvl1pPr>
            </a:lstStyle>
            <a:p>
              <a:r>
                <a:t>JESUS</a:t>
              </a:r>
            </a:p>
          </p:txBody>
        </p:sp>
        <p:sp>
          <p:nvSpPr>
            <p:cNvPr id="2292" name="Text Box 12"/>
            <p:cNvSpPr txBox="1"/>
            <p:nvPr/>
          </p:nvSpPr>
          <p:spPr>
            <a:xfrm>
              <a:off x="222247" y="322262"/>
              <a:ext cx="425581" cy="2286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a:defRPr sz="900" i="1">
                  <a:solidFill>
                    <a:srgbClr val="000000"/>
                  </a:solidFill>
                  <a:effectLst>
                    <a:outerShdw blurRad="12700" dist="25400" dir="2700000" rotWithShape="0">
                      <a:srgbClr val="FFFFFF"/>
                    </a:outerShdw>
                  </a:effectLst>
                </a:defRPr>
              </a:lvl1pPr>
            </a:lstStyle>
            <a:p>
              <a:r>
                <a:t>Cross</a:t>
              </a:r>
            </a:p>
          </p:txBody>
        </p:sp>
        <p:sp>
          <p:nvSpPr>
            <p:cNvPr id="2293" name="Rectangle 13"/>
            <p:cNvSpPr/>
            <p:nvPr/>
          </p:nvSpPr>
          <p:spPr>
            <a:xfrm>
              <a:off x="247649" y="500061"/>
              <a:ext cx="609606" cy="114305"/>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2294" name="Text Box 14"/>
            <p:cNvSpPr txBox="1"/>
            <p:nvPr/>
          </p:nvSpPr>
          <p:spPr>
            <a:xfrm>
              <a:off x="176209" y="455612"/>
              <a:ext cx="501651" cy="2286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a:defRPr sz="900" i="1">
                  <a:solidFill>
                    <a:srgbClr val="000000"/>
                  </a:solidFill>
                  <a:effectLst>
                    <a:outerShdw blurRad="12700" dist="25400" dir="2700000" rotWithShape="0">
                      <a:srgbClr val="FFFFFF"/>
                    </a:outerShdw>
                  </a:effectLst>
                </a:defRPr>
              </a:lvl1pPr>
            </a:lstStyle>
            <a:p>
              <a:r>
                <a:t>Church</a:t>
              </a:r>
            </a:p>
          </p:txBody>
        </p:sp>
        <p:sp>
          <p:nvSpPr>
            <p:cNvPr id="2295" name="Line 15"/>
            <p:cNvSpPr/>
            <p:nvPr/>
          </p:nvSpPr>
          <p:spPr>
            <a:xfrm>
              <a:off x="31748" y="366711"/>
              <a:ext cx="863606"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2296" name="Line 16"/>
            <p:cNvSpPr/>
            <p:nvPr/>
          </p:nvSpPr>
          <p:spPr>
            <a:xfrm>
              <a:off x="31748" y="500061"/>
              <a:ext cx="863606"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2297" name="Rectangle 17"/>
            <p:cNvSpPr/>
            <p:nvPr/>
          </p:nvSpPr>
          <p:spPr>
            <a:xfrm>
              <a:off x="20636" y="219074"/>
              <a:ext cx="504830" cy="95253"/>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2298" name="Rectangle 18"/>
            <p:cNvSpPr/>
            <p:nvPr/>
          </p:nvSpPr>
          <p:spPr>
            <a:xfrm>
              <a:off x="207961" y="206374"/>
              <a:ext cx="504830" cy="95253"/>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2299" name="Text Box 19"/>
            <p:cNvSpPr txBox="1"/>
            <p:nvPr/>
          </p:nvSpPr>
          <p:spPr>
            <a:xfrm>
              <a:off x="269872" y="185736"/>
              <a:ext cx="327386" cy="2413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a:defRPr sz="1000" i="1">
                  <a:solidFill>
                    <a:srgbClr val="000000"/>
                  </a:solidFill>
                  <a:effectLst>
                    <a:outerShdw blurRad="12700" dist="25400" dir="2700000" rotWithShape="0">
                      <a:srgbClr val="FFFFFF"/>
                    </a:outerShdw>
                  </a:effectLst>
                </a:defRPr>
              </a:lvl1pPr>
            </a:lstStyle>
            <a:p>
              <a:r>
                <a:t>Life</a:t>
              </a:r>
            </a:p>
          </p:txBody>
        </p:sp>
      </p:grpSp>
      <p:sp>
        <p:nvSpPr>
          <p:cNvPr id="2301" name="Text Box 20"/>
          <p:cNvSpPr txBox="1"/>
          <p:nvPr/>
        </p:nvSpPr>
        <p:spPr>
          <a:xfrm>
            <a:off x="8599705" y="6424929"/>
            <a:ext cx="228160" cy="3835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lvl1pPr algn="ctr">
              <a:spcBef>
                <a:spcPts val="900"/>
              </a:spcBef>
              <a:defRPr sz="1600">
                <a:solidFill>
                  <a:srgbClr val="FFFFFF"/>
                </a:solidFill>
                <a:latin typeface="Comic Sans MS"/>
                <a:ea typeface="Comic Sans MS"/>
                <a:cs typeface="Comic Sans MS"/>
                <a:sym typeface="Comic Sans MS"/>
              </a:defRPr>
            </a:lvl1pPr>
          </a:lstStyle>
          <a:p>
            <a:r>
              <a:t>1</a:t>
            </a:r>
          </a:p>
        </p:txBody>
      </p:sp>
      <p:sp>
        <p:nvSpPr>
          <p:cNvPr id="2302" name="Text Box 21"/>
          <p:cNvSpPr txBox="1"/>
          <p:nvPr/>
        </p:nvSpPr>
        <p:spPr>
          <a:xfrm>
            <a:off x="8130177" y="6501129"/>
            <a:ext cx="259166" cy="2692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lvl1pPr algn="ctr">
              <a:defRPr sz="1000">
                <a:solidFill>
                  <a:srgbClr val="FFFFFF"/>
                </a:solidFill>
                <a:effectLst>
                  <a:outerShdw blurRad="12700" dist="25400" dir="2700000" rotWithShape="0">
                    <a:srgbClr val="000000"/>
                  </a:outerShdw>
                </a:effectLst>
                <a:latin typeface="Comic Sans MS"/>
                <a:ea typeface="Comic Sans MS"/>
                <a:cs typeface="Comic Sans MS"/>
                <a:sym typeface="Comic Sans MS"/>
              </a:defRPr>
            </a:lvl1pPr>
          </a:lstStyle>
          <a:p>
            <a:r>
              <a:t>53</a:t>
            </a:r>
          </a:p>
        </p:txBody>
      </p:sp>
      <p:sp>
        <p:nvSpPr>
          <p:cNvPr id="2303" name="Text Box 22"/>
          <p:cNvSpPr txBox="1"/>
          <p:nvPr/>
        </p:nvSpPr>
        <p:spPr>
          <a:xfrm>
            <a:off x="7034417" y="6288516"/>
            <a:ext cx="1552160" cy="26425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lvl1pPr algn="ctr">
              <a:spcBef>
                <a:spcPts val="700"/>
              </a:spcBef>
              <a:defRPr sz="1200">
                <a:solidFill>
                  <a:srgbClr val="FFFFFF"/>
                </a:solidFill>
                <a:latin typeface="Arial"/>
                <a:ea typeface="Arial"/>
                <a:cs typeface="Arial"/>
                <a:sym typeface="Arial"/>
              </a:defRPr>
            </a:lvl1pPr>
          </a:lstStyle>
          <a:p>
            <a:r>
              <a:t>Handbook pg. 39-41</a:t>
            </a:r>
          </a:p>
        </p:txBody>
      </p:sp>
      <p:sp>
        <p:nvSpPr>
          <p:cNvPr id="2304" name="Text Box 23"/>
          <p:cNvSpPr txBox="1"/>
          <p:nvPr/>
        </p:nvSpPr>
        <p:spPr>
          <a:xfrm>
            <a:off x="2155825" y="2030411"/>
            <a:ext cx="4837113" cy="942809"/>
          </a:xfrm>
          <a:prstGeom prst="rect">
            <a:avLst/>
          </a:prstGeom>
          <a:ln w="12700">
            <a:miter lim="400000"/>
          </a:ln>
          <a:effectLst>
            <a:outerShdw blurRad="63500" dist="89802"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r" rtl="1">
              <a:spcBef>
                <a:spcPts val="3600"/>
              </a:spcBef>
              <a:defRPr sz="6000">
                <a:solidFill>
                  <a:srgbClr val="FFFFFF"/>
                </a:solidFill>
                <a:latin typeface="Arial"/>
                <a:ea typeface="Arial"/>
                <a:cs typeface="Arial"/>
                <a:sym typeface="Arial"/>
              </a:defRPr>
            </a:lvl1pPr>
          </a:lstStyle>
          <a:p>
            <a:r>
              <a:t>الكنيسة :</a:t>
            </a:r>
          </a:p>
        </p:txBody>
      </p:sp>
      <p:sp>
        <p:nvSpPr>
          <p:cNvPr id="2305" name="Text Box 24"/>
          <p:cNvSpPr txBox="1"/>
          <p:nvPr/>
        </p:nvSpPr>
        <p:spPr>
          <a:xfrm>
            <a:off x="612775" y="3325812"/>
            <a:ext cx="7972425" cy="1033489"/>
          </a:xfrm>
          <a:prstGeom prst="rect">
            <a:avLst/>
          </a:prstGeom>
          <a:ln w="12700">
            <a:miter lim="400000"/>
          </a:ln>
          <a:effectLst>
            <a:outerShdw blurRad="63500" dist="71842"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rtl="1">
              <a:spcBef>
                <a:spcPts val="3600"/>
              </a:spcBef>
              <a:defRPr sz="6000" i="1">
                <a:solidFill>
                  <a:srgbClr val="00FFFF"/>
                </a:solidFill>
                <a:latin typeface="Arial"/>
                <a:ea typeface="Arial"/>
                <a:cs typeface="Arial"/>
                <a:sym typeface="Arial"/>
              </a:defRPr>
            </a:lvl1pPr>
          </a:lstStyle>
          <a:p>
            <a:r>
              <a:t>ماذا نفعل حيال ذلك؟</a:t>
            </a:r>
          </a:p>
        </p:txBody>
      </p:sp>
      <p:grpSp>
        <p:nvGrpSpPr>
          <p:cNvPr id="2309" name="Group"/>
          <p:cNvGrpSpPr/>
          <p:nvPr/>
        </p:nvGrpSpPr>
        <p:grpSpPr>
          <a:xfrm>
            <a:off x="1136265" y="977106"/>
            <a:ext cx="6950076" cy="4810128"/>
            <a:chOff x="0" y="0"/>
            <a:chExt cx="6950075" cy="4810126"/>
          </a:xfrm>
        </p:grpSpPr>
        <p:sp>
          <p:nvSpPr>
            <p:cNvPr id="2306" name="AutoShape 26"/>
            <p:cNvSpPr/>
            <p:nvPr/>
          </p:nvSpPr>
          <p:spPr>
            <a:xfrm>
              <a:off x="0" y="0"/>
              <a:ext cx="6950075" cy="4810128"/>
            </a:xfrm>
            <a:prstGeom prst="roundRect">
              <a:avLst>
                <a:gd name="adj" fmla="val 16667"/>
              </a:avLst>
            </a:prstGeom>
            <a:gradFill flip="none" rotWithShape="1">
              <a:gsLst>
                <a:gs pos="0">
                  <a:srgbClr val="000000"/>
                </a:gs>
                <a:gs pos="50000">
                  <a:schemeClr val="accent2"/>
                </a:gs>
                <a:gs pos="100000">
                  <a:srgbClr val="000000"/>
                </a:gs>
              </a:gsLst>
              <a:lin ang="16200000" scaled="0"/>
            </a:gradFill>
            <a:ln w="76200" cap="flat">
              <a:solidFill>
                <a:srgbClr val="6A0000"/>
              </a:solidFill>
              <a:prstDash val="solid"/>
              <a:round/>
            </a:ln>
            <a:effectLst>
              <a:outerShdw blurRad="63500" dist="38100" dir="16200000" rotWithShape="0">
                <a:srgbClr val="1A0004">
                  <a:alpha val="74996"/>
                </a:srgbClr>
              </a:outerShdw>
            </a:effectLst>
          </p:spPr>
          <p:txBody>
            <a:bodyPr wrap="square" lIns="45718" tIns="45718" rIns="45718" bIns="45718" numCol="1" anchor="ctr">
              <a:noAutofit/>
            </a:bodyPr>
            <a:lstStyle/>
            <a:p>
              <a:pPr algn="ctr">
                <a:defRPr sz="2400" b="0">
                  <a:solidFill>
                    <a:srgbClr val="00DFCA"/>
                  </a:solidFill>
                  <a:latin typeface="Comic Sans MS"/>
                  <a:ea typeface="Comic Sans MS"/>
                  <a:cs typeface="Comic Sans MS"/>
                  <a:sym typeface="Comic Sans MS"/>
                </a:defRPr>
              </a:pPr>
              <a:endParaRPr/>
            </a:p>
          </p:txBody>
        </p:sp>
        <p:sp>
          <p:nvSpPr>
            <p:cNvPr id="2307" name="Text Box 27"/>
            <p:cNvSpPr txBox="1"/>
            <p:nvPr/>
          </p:nvSpPr>
          <p:spPr>
            <a:xfrm>
              <a:off x="300363" y="758823"/>
              <a:ext cx="6464357" cy="2422893"/>
            </a:xfrm>
            <a:prstGeom prst="rect">
              <a:avLst/>
            </a:prstGeom>
            <a:noFill/>
            <a:ln w="12700" cap="flat">
              <a:noFill/>
              <a:miter lim="400000"/>
            </a:ln>
            <a:effectLst>
              <a:outerShdw blurRad="63500" dist="107762"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t">
              <a:spAutoFit/>
            </a:bodyPr>
            <a:lstStyle>
              <a:lvl1pPr algn="ctr" rtl="1">
                <a:defRPr sz="4000">
                  <a:solidFill>
                    <a:srgbClr val="FFFF00"/>
                  </a:solidFill>
                  <a:latin typeface="Comic Sans MS"/>
                  <a:ea typeface="Comic Sans MS"/>
                  <a:cs typeface="Comic Sans MS"/>
                  <a:sym typeface="Comic Sans MS"/>
                </a:defRPr>
              </a:lvl1pPr>
            </a:lstStyle>
            <a:p>
              <a:r>
                <a:t>” …..وَتَكُونُونَ لِي شُهُودًا فِي أُورُشَلِيمَ وَفِي كُلِّ ٱلْيَهُودِيَّةِ وَٱلسَّامِرَةِ وَإِلَى أَقْصَى ٱلْأَرْضِ“</a:t>
              </a:r>
            </a:p>
          </p:txBody>
        </p:sp>
        <p:sp>
          <p:nvSpPr>
            <p:cNvPr id="2308" name="Text Box 28"/>
            <p:cNvSpPr txBox="1"/>
            <p:nvPr/>
          </p:nvSpPr>
          <p:spPr>
            <a:xfrm>
              <a:off x="120850" y="3137964"/>
              <a:ext cx="1734288" cy="41794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t">
              <a:spAutoFit/>
            </a:bodyPr>
            <a:lstStyle>
              <a:lvl1pPr algn="r" rtl="1">
                <a:spcBef>
                  <a:spcPts val="1000"/>
                </a:spcBef>
                <a:defRPr>
                  <a:solidFill>
                    <a:srgbClr val="FFFF00"/>
                  </a:solidFill>
                  <a:latin typeface="Comic Sans MS"/>
                  <a:ea typeface="Comic Sans MS"/>
                  <a:cs typeface="Comic Sans MS"/>
                  <a:sym typeface="Comic Sans MS"/>
                </a:defRPr>
              </a:lvl1pPr>
            </a:lstStyle>
            <a:p>
              <a:r>
                <a:t>اعمال ١:٨</a:t>
              </a:r>
            </a:p>
          </p:txBody>
        </p:sp>
      </p:grpSp>
      <p:grpSp>
        <p:nvGrpSpPr>
          <p:cNvPr id="2326" name="Group"/>
          <p:cNvGrpSpPr/>
          <p:nvPr/>
        </p:nvGrpSpPr>
        <p:grpSpPr>
          <a:xfrm>
            <a:off x="8005760" y="3436934"/>
            <a:ext cx="950917" cy="1231905"/>
            <a:chOff x="0" y="-1"/>
            <a:chExt cx="950915" cy="1231903"/>
          </a:xfrm>
        </p:grpSpPr>
        <p:sp>
          <p:nvSpPr>
            <p:cNvPr id="2310" name="AutoShape 30"/>
            <p:cNvSpPr/>
            <p:nvPr/>
          </p:nvSpPr>
          <p:spPr>
            <a:xfrm>
              <a:off x="1583" y="36434"/>
              <a:ext cx="729039" cy="494680"/>
            </a:xfrm>
            <a:prstGeom prst="roundRect">
              <a:avLst>
                <a:gd name="adj" fmla="val 16667"/>
              </a:avLst>
            </a:prstGeom>
            <a:solidFill>
              <a:srgbClr val="FFFF00"/>
            </a:solidFill>
            <a:ln w="38100" cap="flat">
              <a:solidFill>
                <a:srgbClr val="1A0004"/>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2311" name="Rectangle 31"/>
            <p:cNvSpPr/>
            <p:nvPr/>
          </p:nvSpPr>
          <p:spPr>
            <a:xfrm>
              <a:off x="-1" y="247305"/>
              <a:ext cx="950917" cy="984598"/>
            </a:xfrm>
            <a:prstGeom prst="rect">
              <a:avLst/>
            </a:prstGeom>
            <a:solidFill>
              <a:srgbClr val="FFFF00"/>
            </a:solidFill>
            <a:ln w="38100" cap="flat">
              <a:solidFill>
                <a:srgbClr val="000000"/>
              </a:solidFill>
              <a:prstDash val="solid"/>
              <a:miter lim="8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2312" name="Line 32"/>
            <p:cNvSpPr/>
            <p:nvPr/>
          </p:nvSpPr>
          <p:spPr>
            <a:xfrm>
              <a:off x="31696" y="624653"/>
              <a:ext cx="862163"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2313" name="Line 33"/>
            <p:cNvSpPr/>
            <p:nvPr/>
          </p:nvSpPr>
          <p:spPr>
            <a:xfrm>
              <a:off x="38035" y="764176"/>
              <a:ext cx="862163"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2314" name="Line 34"/>
            <p:cNvSpPr/>
            <p:nvPr/>
          </p:nvSpPr>
          <p:spPr>
            <a:xfrm>
              <a:off x="50714" y="903700"/>
              <a:ext cx="862164"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2315" name="Line 35"/>
            <p:cNvSpPr/>
            <p:nvPr/>
          </p:nvSpPr>
          <p:spPr>
            <a:xfrm>
              <a:off x="50714" y="1055908"/>
              <a:ext cx="862164"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2316" name="Line 36"/>
            <p:cNvSpPr/>
            <p:nvPr/>
          </p:nvSpPr>
          <p:spPr>
            <a:xfrm>
              <a:off x="38035" y="1195432"/>
              <a:ext cx="874843"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2317" name="Line 37"/>
            <p:cNvSpPr txBox="1"/>
            <p:nvPr/>
          </p:nvSpPr>
          <p:spPr>
            <a:xfrm>
              <a:off x="174240" y="-2"/>
              <a:ext cx="386904" cy="27292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rtl="1">
                <a:defRPr sz="1200">
                  <a:solidFill>
                    <a:srgbClr val="000000"/>
                  </a:solidFill>
                  <a:latin typeface="Times New Roman"/>
                  <a:ea typeface="Times New Roman"/>
                  <a:cs typeface="Times New Roman"/>
                  <a:sym typeface="Times New Roman"/>
                </a:defRPr>
              </a:lvl1pPr>
            </a:lstStyle>
            <a:p>
              <a:r>
                <a:t>يسوع</a:t>
              </a:r>
            </a:p>
          </p:txBody>
        </p:sp>
        <p:sp>
          <p:nvSpPr>
            <p:cNvPr id="2318" name="Line 38"/>
            <p:cNvSpPr txBox="1"/>
            <p:nvPr/>
          </p:nvSpPr>
          <p:spPr>
            <a:xfrm>
              <a:off x="221877" y="313896"/>
              <a:ext cx="459589" cy="22579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rtl="1">
                <a:defRPr sz="900" i="1">
                  <a:solidFill>
                    <a:srgbClr val="000000"/>
                  </a:solidFill>
                  <a:effectLst>
                    <a:outerShdw blurRad="12700" dist="25400" dir="2700000" rotWithShape="0">
                      <a:srgbClr val="FFFFFF"/>
                    </a:outerShdw>
                  </a:effectLst>
                </a:defRPr>
              </a:lvl1pPr>
            </a:lstStyle>
            <a:p>
              <a:r>
                <a:t>الصليب</a:t>
              </a:r>
            </a:p>
          </p:txBody>
        </p:sp>
        <p:sp>
          <p:nvSpPr>
            <p:cNvPr id="2319" name="Rectangle 39"/>
            <p:cNvSpPr/>
            <p:nvPr/>
          </p:nvSpPr>
          <p:spPr>
            <a:xfrm>
              <a:off x="247236" y="491471"/>
              <a:ext cx="608588" cy="114161"/>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2320" name="Line 40"/>
            <p:cNvSpPr txBox="1"/>
            <p:nvPr/>
          </p:nvSpPr>
          <p:spPr>
            <a:xfrm>
              <a:off x="229006" y="464306"/>
              <a:ext cx="493723" cy="24013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rtl="1">
                <a:defRPr sz="900" i="1">
                  <a:solidFill>
                    <a:srgbClr val="000000"/>
                  </a:solidFill>
                  <a:effectLst>
                    <a:outerShdw blurRad="12700" dist="25400" dir="2700000" rotWithShape="0">
                      <a:srgbClr val="FFFFFF"/>
                    </a:outerShdw>
                  </a:effectLst>
                </a:defRPr>
              </a:lvl1pPr>
            </a:lstStyle>
            <a:p>
              <a:r>
                <a:t>الكنيسة </a:t>
              </a:r>
            </a:p>
          </p:txBody>
        </p:sp>
        <p:sp>
          <p:nvSpPr>
            <p:cNvPr id="2321" name="Line 41"/>
            <p:cNvSpPr/>
            <p:nvPr/>
          </p:nvSpPr>
          <p:spPr>
            <a:xfrm>
              <a:off x="31696" y="358289"/>
              <a:ext cx="862163"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2322" name="Line 42"/>
            <p:cNvSpPr/>
            <p:nvPr/>
          </p:nvSpPr>
          <p:spPr>
            <a:xfrm>
              <a:off x="31696" y="519219"/>
              <a:ext cx="862163"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2323" name="Rectangle 43"/>
            <p:cNvSpPr/>
            <p:nvPr/>
          </p:nvSpPr>
          <p:spPr>
            <a:xfrm>
              <a:off x="20601" y="210839"/>
              <a:ext cx="503989" cy="95134"/>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2324" name="Rectangle 44"/>
            <p:cNvSpPr/>
            <p:nvPr/>
          </p:nvSpPr>
          <p:spPr>
            <a:xfrm>
              <a:off x="207614" y="198155"/>
              <a:ext cx="503988" cy="95135"/>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2325" name="Line 45"/>
            <p:cNvSpPr txBox="1"/>
            <p:nvPr/>
          </p:nvSpPr>
          <p:spPr>
            <a:xfrm>
              <a:off x="231633" y="204243"/>
              <a:ext cx="348195" cy="23677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rtl="1">
                <a:defRPr sz="1000" i="1">
                  <a:solidFill>
                    <a:srgbClr val="000000"/>
                  </a:solidFill>
                  <a:effectLst>
                    <a:outerShdw blurRad="12700" dist="25400" dir="2700000" rotWithShape="0">
                      <a:srgbClr val="FFFFFF"/>
                    </a:outerShdw>
                  </a:effectLst>
                </a:defRPr>
              </a:lvl1pPr>
            </a:lstStyle>
            <a:p>
              <a:r>
                <a:t>حياة</a:t>
              </a:r>
            </a:p>
          </p:txBody>
        </p:sp>
      </p:gr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a14="http://schemas.microsoft.com/office/drawing/2010/main" xmlns:m="http://schemas.openxmlformats.org/officeDocument/2006/math"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1" nodeType="clickEffect">
                                  <p:stCondLst>
                                    <p:cond delay="0"/>
                                  </p:stCondLst>
                                  <p:iterate>
                                    <p:tmAbs val="0"/>
                                  </p:iterate>
                                  <p:childTnLst>
                                    <p:set>
                                      <p:cBhvr>
                                        <p:cTn id="6" fill="hold"/>
                                        <p:tgtEl>
                                          <p:spTgt spid="2309"/>
                                        </p:tgtEl>
                                        <p:attrNameLst>
                                          <p:attrName>style.visibility</p:attrName>
                                        </p:attrNameLst>
                                      </p:cBhvr>
                                      <p:to>
                                        <p:strVal val="visible"/>
                                      </p:to>
                                    </p:set>
                                    <p:animEffect transition="in" filter="fade">
                                      <p:cBhvr>
                                        <p:cTn id="7" dur="1000"/>
                                        <p:tgtEl>
                                          <p:spTgt spid="23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09" grpId="1" animBg="1" advAuto="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0" name="Rectangle 1"/>
          <p:cNvSpPr/>
          <p:nvPr/>
        </p:nvSpPr>
        <p:spPr>
          <a:xfrm>
            <a:off x="3130550" y="1377950"/>
            <a:ext cx="3035300" cy="4406900"/>
          </a:xfrm>
          <a:prstGeom prst="rect">
            <a:avLst/>
          </a:prstGeom>
          <a:solidFill>
            <a:srgbClr val="FFD34A"/>
          </a:solidFill>
          <a:ln w="12700">
            <a:solidFill>
              <a:srgbClr val="CECECE"/>
            </a:solidFill>
            <a:miter/>
          </a:ln>
          <a:effectLst>
            <a:outerShdw blurRad="63500" dist="107762" dir="2700000" rotWithShape="0">
              <a:srgbClr val="1A0004">
                <a:alpha val="74996"/>
              </a:srgbClr>
            </a:outerShdw>
          </a:effectLst>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sp>
        <p:nvSpPr>
          <p:cNvPr id="2331" name="AutoShape 2"/>
          <p:cNvSpPr/>
          <p:nvPr/>
        </p:nvSpPr>
        <p:spPr>
          <a:xfrm>
            <a:off x="3130550" y="996950"/>
            <a:ext cx="1663700" cy="1054100"/>
          </a:xfrm>
          <a:prstGeom prst="roundRect">
            <a:avLst>
              <a:gd name="adj" fmla="val 12495"/>
            </a:avLst>
          </a:prstGeom>
          <a:solidFill>
            <a:srgbClr val="FFD34A"/>
          </a:solidFill>
          <a:ln w="12700">
            <a:solidFill>
              <a:srgbClr val="CECECE"/>
            </a:solidFill>
          </a:ln>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sp>
        <p:nvSpPr>
          <p:cNvPr id="2332" name="Rectangle 3"/>
          <p:cNvSpPr/>
          <p:nvPr/>
        </p:nvSpPr>
        <p:spPr>
          <a:xfrm>
            <a:off x="3130550" y="1377950"/>
            <a:ext cx="2044700" cy="1054100"/>
          </a:xfrm>
          <a:prstGeom prst="rect">
            <a:avLst/>
          </a:prstGeom>
          <a:solidFill>
            <a:srgbClr val="FFD34A"/>
          </a:solidFill>
          <a:ln w="12700">
            <a:solidFill>
              <a:srgbClr val="FFD34A"/>
            </a:solidFill>
            <a:miter/>
          </a:ln>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sp>
        <p:nvSpPr>
          <p:cNvPr id="2333" name="Text Box 4"/>
          <p:cNvSpPr txBox="1"/>
          <p:nvPr/>
        </p:nvSpPr>
        <p:spPr>
          <a:xfrm>
            <a:off x="2963862" y="914399"/>
            <a:ext cx="1453015" cy="6491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a:spAutoFit/>
          </a:bodyPr>
          <a:lstStyle/>
          <a:p>
            <a:pPr algn="r" rtl="1">
              <a:defRPr sz="2800" b="0">
                <a:solidFill>
                  <a:schemeClr val="accent1"/>
                </a:solidFill>
                <a:latin typeface="+mn-lt"/>
                <a:ea typeface="+mn-ea"/>
                <a:cs typeface="+mn-cs"/>
                <a:sym typeface="Times Roman"/>
              </a:defRPr>
            </a:pPr>
            <a:r>
              <a:t>   </a:t>
            </a:r>
            <a:r>
              <a:rPr sz="3600" b="1"/>
              <a:t>يسوع</a:t>
            </a:r>
          </a:p>
        </p:txBody>
      </p:sp>
      <p:sp>
        <p:nvSpPr>
          <p:cNvPr id="2334" name="Text Box 5"/>
          <p:cNvSpPr txBox="1"/>
          <p:nvPr/>
        </p:nvSpPr>
        <p:spPr>
          <a:xfrm>
            <a:off x="3752848" y="3216274"/>
            <a:ext cx="1266947" cy="52327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a:spAutoFit/>
          </a:bodyPr>
          <a:lstStyle>
            <a:lvl1pPr rtl="1">
              <a:defRPr sz="2800">
                <a:solidFill>
                  <a:srgbClr val="1A0004"/>
                </a:solidFill>
                <a:latin typeface="+mn-lt"/>
                <a:ea typeface="+mn-ea"/>
                <a:cs typeface="+mn-cs"/>
                <a:sym typeface="Times Roman"/>
              </a:defRPr>
            </a:lvl1pPr>
          </a:lstStyle>
          <a:p>
            <a:r>
              <a:t>الأناجيل</a:t>
            </a:r>
          </a:p>
        </p:txBody>
      </p:sp>
      <p:sp>
        <p:nvSpPr>
          <p:cNvPr id="2335" name="Text Box 6"/>
          <p:cNvSpPr txBox="1"/>
          <p:nvPr/>
        </p:nvSpPr>
        <p:spPr>
          <a:xfrm>
            <a:off x="3994150" y="1765299"/>
            <a:ext cx="989337" cy="6491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a:spAutoFit/>
          </a:bodyPr>
          <a:lstStyle>
            <a:lvl1pPr rtl="1">
              <a:defRPr sz="3600" i="1">
                <a:solidFill>
                  <a:schemeClr val="accent1"/>
                </a:solidFill>
                <a:latin typeface="+mn-lt"/>
                <a:ea typeface="+mn-ea"/>
                <a:cs typeface="+mn-cs"/>
                <a:sym typeface="Times Roman"/>
              </a:defRPr>
            </a:lvl1pPr>
          </a:lstStyle>
          <a:p>
            <a:r>
              <a:t>حياة</a:t>
            </a:r>
          </a:p>
        </p:txBody>
      </p:sp>
      <p:sp>
        <p:nvSpPr>
          <p:cNvPr id="2336" name="Text Box 7"/>
          <p:cNvSpPr txBox="1"/>
          <p:nvPr/>
        </p:nvSpPr>
        <p:spPr>
          <a:xfrm>
            <a:off x="3778248" y="2197099"/>
            <a:ext cx="1533555" cy="6491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a:spAutoFit/>
          </a:bodyPr>
          <a:lstStyle>
            <a:lvl1pPr rtl="1">
              <a:defRPr sz="3600" i="1">
                <a:solidFill>
                  <a:schemeClr val="accent1"/>
                </a:solidFill>
                <a:latin typeface="+mn-lt"/>
                <a:ea typeface="+mn-ea"/>
                <a:cs typeface="+mn-cs"/>
                <a:sym typeface="Times Roman"/>
              </a:defRPr>
            </a:lvl1pPr>
          </a:lstStyle>
          <a:p>
            <a:r>
              <a:t>الصليب</a:t>
            </a:r>
          </a:p>
        </p:txBody>
      </p:sp>
      <p:sp>
        <p:nvSpPr>
          <p:cNvPr id="2337" name="Text Box 8"/>
          <p:cNvSpPr txBox="1"/>
          <p:nvPr/>
        </p:nvSpPr>
        <p:spPr>
          <a:xfrm>
            <a:off x="3562348" y="2654299"/>
            <a:ext cx="1543062" cy="6491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a:spAutoFit/>
          </a:bodyPr>
          <a:lstStyle>
            <a:lvl1pPr rtl="1">
              <a:defRPr sz="3600" i="1">
                <a:solidFill>
                  <a:schemeClr val="accent1"/>
                </a:solidFill>
                <a:latin typeface="+mn-lt"/>
                <a:ea typeface="+mn-ea"/>
                <a:cs typeface="+mn-cs"/>
                <a:sym typeface="Times Roman"/>
              </a:defRPr>
            </a:lvl1pPr>
          </a:lstStyle>
          <a:p>
            <a:r>
              <a:t>الكنيسة</a:t>
            </a:r>
          </a:p>
        </p:txBody>
      </p:sp>
      <p:sp>
        <p:nvSpPr>
          <p:cNvPr id="2338" name="AutoShape 9"/>
          <p:cNvSpPr/>
          <p:nvPr/>
        </p:nvSpPr>
        <p:spPr>
          <a:xfrm>
            <a:off x="960437" y="2922585"/>
            <a:ext cx="1485901" cy="1200153"/>
          </a:xfrm>
          <a:prstGeom prst="star16">
            <a:avLst>
              <a:gd name="adj" fmla="val 37500"/>
            </a:avLst>
          </a:prstGeom>
          <a:gradFill>
            <a:gsLst>
              <a:gs pos="0">
                <a:srgbClr val="FFD34A"/>
              </a:gs>
              <a:gs pos="100000">
                <a:srgbClr val="997F2C"/>
              </a:gs>
            </a:gsLst>
            <a:path path="circle">
              <a:fillToRect l="37721" t="-19636" r="62278" b="119636"/>
            </a:path>
          </a:gradFill>
          <a:ln w="50800">
            <a:solidFill>
              <a:schemeClr val="accent2"/>
            </a:solidFill>
            <a:miter/>
          </a:ln>
          <a:effectLst>
            <a:outerShdw blurRad="63500" dist="107762" dir="2700000" rotWithShape="0">
              <a:srgbClr val="1A0004">
                <a:alpha val="74996"/>
              </a:srgbClr>
            </a:outerShdw>
          </a:effectLst>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sp>
        <p:nvSpPr>
          <p:cNvPr id="2339" name="Line 10"/>
          <p:cNvSpPr/>
          <p:nvPr/>
        </p:nvSpPr>
        <p:spPr>
          <a:xfrm>
            <a:off x="3416300" y="2730500"/>
            <a:ext cx="2463802" cy="0"/>
          </a:xfrm>
          <a:prstGeom prst="line">
            <a:avLst/>
          </a:prstGeom>
          <a:ln w="50800">
            <a:solidFill>
              <a:srgbClr val="1A0004"/>
            </a:solidFill>
          </a:ln>
        </p:spPr>
        <p:txBody>
          <a:bodyPr lIns="45718" tIns="45718" rIns="45718" bIns="45718"/>
          <a:lstStyle/>
          <a:p>
            <a:endParaRPr/>
          </a:p>
        </p:txBody>
      </p:sp>
      <p:sp>
        <p:nvSpPr>
          <p:cNvPr id="2340" name="Line 11"/>
          <p:cNvSpPr/>
          <p:nvPr/>
        </p:nvSpPr>
        <p:spPr>
          <a:xfrm>
            <a:off x="3416300" y="3187700"/>
            <a:ext cx="2463802" cy="0"/>
          </a:xfrm>
          <a:prstGeom prst="line">
            <a:avLst/>
          </a:prstGeom>
          <a:ln w="50800">
            <a:solidFill>
              <a:srgbClr val="1A0004"/>
            </a:solidFill>
          </a:ln>
        </p:spPr>
        <p:txBody>
          <a:bodyPr lIns="45718" tIns="45718" rIns="45718" bIns="45718"/>
          <a:lstStyle/>
          <a:p>
            <a:endParaRPr/>
          </a:p>
        </p:txBody>
      </p:sp>
      <p:sp>
        <p:nvSpPr>
          <p:cNvPr id="2341" name="Line 12"/>
          <p:cNvSpPr/>
          <p:nvPr/>
        </p:nvSpPr>
        <p:spPr>
          <a:xfrm>
            <a:off x="3416300" y="5016500"/>
            <a:ext cx="2463802" cy="0"/>
          </a:xfrm>
          <a:prstGeom prst="line">
            <a:avLst/>
          </a:prstGeom>
          <a:ln w="50800">
            <a:solidFill>
              <a:srgbClr val="1A0004"/>
            </a:solidFill>
          </a:ln>
        </p:spPr>
        <p:txBody>
          <a:bodyPr lIns="45718" tIns="45718" rIns="45718" bIns="45718"/>
          <a:lstStyle/>
          <a:p>
            <a:endParaRPr/>
          </a:p>
        </p:txBody>
      </p:sp>
      <p:sp>
        <p:nvSpPr>
          <p:cNvPr id="2342" name="Line 13"/>
          <p:cNvSpPr/>
          <p:nvPr/>
        </p:nvSpPr>
        <p:spPr>
          <a:xfrm>
            <a:off x="3416300" y="2273300"/>
            <a:ext cx="2463802" cy="0"/>
          </a:xfrm>
          <a:prstGeom prst="line">
            <a:avLst/>
          </a:prstGeom>
          <a:ln w="50800">
            <a:solidFill>
              <a:srgbClr val="1A0004"/>
            </a:solidFill>
          </a:ln>
        </p:spPr>
        <p:txBody>
          <a:bodyPr lIns="45718" tIns="45718" rIns="45718" bIns="45718"/>
          <a:lstStyle/>
          <a:p>
            <a:endParaRPr/>
          </a:p>
        </p:txBody>
      </p:sp>
      <p:sp>
        <p:nvSpPr>
          <p:cNvPr id="2343" name="Line 14"/>
          <p:cNvSpPr/>
          <p:nvPr/>
        </p:nvSpPr>
        <p:spPr>
          <a:xfrm>
            <a:off x="3416300" y="3644900"/>
            <a:ext cx="2463802" cy="0"/>
          </a:xfrm>
          <a:prstGeom prst="line">
            <a:avLst/>
          </a:prstGeom>
          <a:ln w="50800">
            <a:solidFill>
              <a:srgbClr val="1A0004"/>
            </a:solidFill>
          </a:ln>
        </p:spPr>
        <p:txBody>
          <a:bodyPr lIns="45718" tIns="45718" rIns="45718" bIns="45718"/>
          <a:lstStyle/>
          <a:p>
            <a:endParaRPr/>
          </a:p>
        </p:txBody>
      </p:sp>
      <p:sp>
        <p:nvSpPr>
          <p:cNvPr id="2344" name="Line 15"/>
          <p:cNvSpPr/>
          <p:nvPr/>
        </p:nvSpPr>
        <p:spPr>
          <a:xfrm>
            <a:off x="3416300" y="4559300"/>
            <a:ext cx="2463802" cy="0"/>
          </a:xfrm>
          <a:prstGeom prst="line">
            <a:avLst/>
          </a:prstGeom>
          <a:ln w="50800">
            <a:solidFill>
              <a:srgbClr val="1A0004"/>
            </a:solidFill>
          </a:ln>
        </p:spPr>
        <p:txBody>
          <a:bodyPr lIns="45718" tIns="45718" rIns="45718" bIns="45718"/>
          <a:lstStyle/>
          <a:p>
            <a:endParaRPr/>
          </a:p>
        </p:txBody>
      </p:sp>
      <p:sp>
        <p:nvSpPr>
          <p:cNvPr id="2345" name="Line 16"/>
          <p:cNvSpPr/>
          <p:nvPr/>
        </p:nvSpPr>
        <p:spPr>
          <a:xfrm>
            <a:off x="3416300" y="4102100"/>
            <a:ext cx="2463802" cy="0"/>
          </a:xfrm>
          <a:prstGeom prst="line">
            <a:avLst/>
          </a:prstGeom>
          <a:ln w="50800">
            <a:solidFill>
              <a:srgbClr val="1A0004"/>
            </a:solidFill>
          </a:ln>
        </p:spPr>
        <p:txBody>
          <a:bodyPr lIns="45718" tIns="45718" rIns="45718" bIns="45718"/>
          <a:lstStyle/>
          <a:p>
            <a:endParaRPr/>
          </a:p>
        </p:txBody>
      </p:sp>
      <p:grpSp>
        <p:nvGrpSpPr>
          <p:cNvPr id="2348" name="Group"/>
          <p:cNvGrpSpPr/>
          <p:nvPr/>
        </p:nvGrpSpPr>
        <p:grpSpPr>
          <a:xfrm>
            <a:off x="5549900" y="645197"/>
            <a:ext cx="2435541" cy="2771109"/>
            <a:chOff x="0" y="0"/>
            <a:chExt cx="2435540" cy="2771108"/>
          </a:xfrm>
        </p:grpSpPr>
        <p:sp>
          <p:nvSpPr>
            <p:cNvPr id="2346" name="Line 18"/>
            <p:cNvSpPr txBox="1"/>
            <p:nvPr/>
          </p:nvSpPr>
          <p:spPr>
            <a:xfrm>
              <a:off x="990546" y="-1"/>
              <a:ext cx="1444995" cy="1151385"/>
            </a:xfrm>
            <a:prstGeom prst="rect">
              <a:avLst/>
            </a:prstGeom>
            <a:noFill/>
            <a:ln w="12700" cap="flat">
              <a:noFill/>
              <a:miter lim="400000"/>
            </a:ln>
            <a:effectLst>
              <a:outerShdw blurRad="63500" dist="107762"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p>
              <a:pPr algn="ctr" rtl="1">
                <a:defRPr sz="3200">
                  <a:solidFill>
                    <a:srgbClr val="FFFF00"/>
                  </a:solidFill>
                  <a:latin typeface="Comic Sans MS"/>
                  <a:ea typeface="Comic Sans MS"/>
                  <a:cs typeface="Comic Sans MS"/>
                  <a:sym typeface="Comic Sans MS"/>
                </a:defRPr>
              </a:pPr>
              <a:r>
                <a:t>حقائق</a:t>
              </a:r>
              <a:r>
                <a:rPr sz="1800"/>
                <a:t> </a:t>
              </a:r>
              <a:r>
                <a:rPr sz="2400"/>
                <a:t>&amp;</a:t>
              </a:r>
              <a:endParaRPr>
                <a:solidFill>
                  <a:srgbClr val="00DFCA"/>
                </a:solidFill>
              </a:endParaRPr>
            </a:p>
            <a:p>
              <a:pPr algn="ctr" rtl="1">
                <a:lnSpc>
                  <a:spcPct val="60000"/>
                </a:lnSpc>
                <a:defRPr sz="3200">
                  <a:solidFill>
                    <a:srgbClr val="FFFF00"/>
                  </a:solidFill>
                  <a:latin typeface="Comic Sans MS"/>
                  <a:ea typeface="Comic Sans MS"/>
                  <a:cs typeface="Comic Sans MS"/>
                  <a:sym typeface="Comic Sans MS"/>
                </a:defRPr>
              </a:pPr>
              <a:r>
                <a:t>لاهوت</a:t>
              </a:r>
            </a:p>
          </p:txBody>
        </p:sp>
        <p:sp>
          <p:nvSpPr>
            <p:cNvPr id="2347" name="Line 19"/>
            <p:cNvSpPr/>
            <p:nvPr/>
          </p:nvSpPr>
          <p:spPr>
            <a:xfrm flipV="1">
              <a:off x="0" y="712611"/>
              <a:ext cx="990547" cy="2058498"/>
            </a:xfrm>
            <a:prstGeom prst="line">
              <a:avLst/>
            </a:prstGeom>
            <a:noFill/>
            <a:ln w="57150" cap="flat">
              <a:solidFill>
                <a:schemeClr val="accent1"/>
              </a:solidFill>
              <a:prstDash val="solid"/>
              <a:round/>
            </a:ln>
            <a:effectLst>
              <a:outerShdw blurRad="63500" dist="68978" dir="4020649" rotWithShape="0">
                <a:srgbClr val="1A0004">
                  <a:alpha val="74996"/>
                </a:srgbClr>
              </a:outerShdw>
            </a:effectLst>
          </p:spPr>
          <p:txBody>
            <a:bodyPr wrap="square" lIns="45718" tIns="45718" rIns="45718" bIns="45718" numCol="1" anchor="t">
              <a:noAutofit/>
            </a:bodyPr>
            <a:lstStyle/>
            <a:p>
              <a:endParaRPr/>
            </a:p>
          </p:txBody>
        </p:sp>
      </p:grpSp>
      <p:sp>
        <p:nvSpPr>
          <p:cNvPr id="2349" name="Text Box 20"/>
          <p:cNvSpPr txBox="1"/>
          <p:nvPr/>
        </p:nvSpPr>
        <p:spPr>
          <a:xfrm>
            <a:off x="1824035" y="0"/>
            <a:ext cx="5867403" cy="339745"/>
          </a:xfrm>
          <a:prstGeom prst="rect">
            <a:avLst/>
          </a:prstGeom>
          <a:ln w="12700">
            <a:miter lim="400000"/>
          </a:ln>
          <a:effectLst>
            <a:outerShdw blurRad="63500" dist="71842"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rtl="1">
              <a:spcBef>
                <a:spcPts val="800"/>
              </a:spcBef>
              <a:defRPr sz="1400">
                <a:solidFill>
                  <a:srgbClr val="FFFFFF"/>
                </a:solidFill>
                <a:latin typeface="Comic Sans MS"/>
                <a:ea typeface="Comic Sans MS"/>
                <a:cs typeface="Comic Sans MS"/>
                <a:sym typeface="Comic Sans MS"/>
              </a:defRPr>
            </a:lvl1pPr>
          </a:lstStyle>
          <a:p>
            <a:r>
              <a:t>متى, مرقس, لوقا, يوحنا </a:t>
            </a:r>
          </a:p>
        </p:txBody>
      </p:sp>
      <p:sp>
        <p:nvSpPr>
          <p:cNvPr id="2350" name="AutoShape 21"/>
          <p:cNvSpPr/>
          <p:nvPr/>
        </p:nvSpPr>
        <p:spPr>
          <a:xfrm>
            <a:off x="8007350" y="3473450"/>
            <a:ext cx="730250" cy="495300"/>
          </a:xfrm>
          <a:prstGeom prst="roundRect">
            <a:avLst>
              <a:gd name="adj" fmla="val 16667"/>
            </a:avLst>
          </a:prstGeom>
          <a:solidFill>
            <a:srgbClr val="FFFF00"/>
          </a:solidFill>
          <a:ln w="38100">
            <a:solidFill>
              <a:srgbClr val="1A0004"/>
            </a:solidFill>
          </a:ln>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sp>
        <p:nvSpPr>
          <p:cNvPr id="2351" name="Rectangle 22"/>
          <p:cNvSpPr/>
          <p:nvPr/>
        </p:nvSpPr>
        <p:spPr>
          <a:xfrm>
            <a:off x="8005760" y="3684587"/>
            <a:ext cx="952503" cy="984253"/>
          </a:xfrm>
          <a:prstGeom prst="rect">
            <a:avLst/>
          </a:prstGeom>
          <a:solidFill>
            <a:srgbClr val="FFFF00"/>
          </a:solidFill>
          <a:ln w="38100">
            <a:solidFill>
              <a:srgbClr val="000000"/>
            </a:solidFill>
            <a:miter/>
          </a:ln>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sp>
        <p:nvSpPr>
          <p:cNvPr id="2352" name="Line 23"/>
          <p:cNvSpPr/>
          <p:nvPr/>
        </p:nvSpPr>
        <p:spPr>
          <a:xfrm>
            <a:off x="8037510" y="4062412"/>
            <a:ext cx="863603" cy="3"/>
          </a:xfrm>
          <a:prstGeom prst="line">
            <a:avLst/>
          </a:prstGeom>
          <a:ln w="12700">
            <a:solidFill>
              <a:srgbClr val="000000"/>
            </a:solidFill>
          </a:ln>
        </p:spPr>
        <p:txBody>
          <a:bodyPr lIns="45718" tIns="45718" rIns="45718" bIns="45718"/>
          <a:lstStyle/>
          <a:p>
            <a:endParaRPr/>
          </a:p>
        </p:txBody>
      </p:sp>
      <p:sp>
        <p:nvSpPr>
          <p:cNvPr id="2353" name="Line 24"/>
          <p:cNvSpPr/>
          <p:nvPr/>
        </p:nvSpPr>
        <p:spPr>
          <a:xfrm>
            <a:off x="8043860" y="4202112"/>
            <a:ext cx="863603" cy="3"/>
          </a:xfrm>
          <a:prstGeom prst="line">
            <a:avLst/>
          </a:prstGeom>
          <a:ln w="12700">
            <a:solidFill>
              <a:srgbClr val="000000"/>
            </a:solidFill>
          </a:ln>
        </p:spPr>
        <p:txBody>
          <a:bodyPr lIns="45718" tIns="45718" rIns="45718" bIns="45718"/>
          <a:lstStyle/>
          <a:p>
            <a:endParaRPr/>
          </a:p>
        </p:txBody>
      </p:sp>
      <p:sp>
        <p:nvSpPr>
          <p:cNvPr id="2354" name="Line 25"/>
          <p:cNvSpPr/>
          <p:nvPr/>
        </p:nvSpPr>
        <p:spPr>
          <a:xfrm>
            <a:off x="8056560" y="4341812"/>
            <a:ext cx="863603" cy="3"/>
          </a:xfrm>
          <a:prstGeom prst="line">
            <a:avLst/>
          </a:prstGeom>
          <a:ln w="12700">
            <a:solidFill>
              <a:srgbClr val="000000"/>
            </a:solidFill>
          </a:ln>
        </p:spPr>
        <p:txBody>
          <a:bodyPr lIns="45718" tIns="45718" rIns="45718" bIns="45718"/>
          <a:lstStyle/>
          <a:p>
            <a:endParaRPr/>
          </a:p>
        </p:txBody>
      </p:sp>
      <p:sp>
        <p:nvSpPr>
          <p:cNvPr id="2355" name="Line 26"/>
          <p:cNvSpPr/>
          <p:nvPr/>
        </p:nvSpPr>
        <p:spPr>
          <a:xfrm>
            <a:off x="8056560" y="4494212"/>
            <a:ext cx="863603" cy="3"/>
          </a:xfrm>
          <a:prstGeom prst="line">
            <a:avLst/>
          </a:prstGeom>
          <a:ln w="12700">
            <a:solidFill>
              <a:srgbClr val="000000"/>
            </a:solidFill>
          </a:ln>
        </p:spPr>
        <p:txBody>
          <a:bodyPr lIns="45718" tIns="45718" rIns="45718" bIns="45718"/>
          <a:lstStyle/>
          <a:p>
            <a:endParaRPr/>
          </a:p>
        </p:txBody>
      </p:sp>
      <p:sp>
        <p:nvSpPr>
          <p:cNvPr id="2356" name="Line 27"/>
          <p:cNvSpPr/>
          <p:nvPr/>
        </p:nvSpPr>
        <p:spPr>
          <a:xfrm>
            <a:off x="8043860" y="4633912"/>
            <a:ext cx="876303" cy="3"/>
          </a:xfrm>
          <a:prstGeom prst="line">
            <a:avLst/>
          </a:prstGeom>
          <a:ln w="12700">
            <a:solidFill>
              <a:srgbClr val="000000"/>
            </a:solidFill>
          </a:ln>
        </p:spPr>
        <p:txBody>
          <a:bodyPr lIns="45718" tIns="45718" rIns="45718" bIns="45718"/>
          <a:lstStyle/>
          <a:p>
            <a:endParaRPr/>
          </a:p>
        </p:txBody>
      </p:sp>
      <p:sp>
        <p:nvSpPr>
          <p:cNvPr id="2357" name="Text Box 28"/>
          <p:cNvSpPr txBox="1"/>
          <p:nvPr/>
        </p:nvSpPr>
        <p:spPr>
          <a:xfrm>
            <a:off x="8204200" y="4043362"/>
            <a:ext cx="502494" cy="215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a:spAutoFit/>
          </a:bodyPr>
          <a:lstStyle>
            <a:lvl1pPr>
              <a:defRPr sz="800">
                <a:solidFill>
                  <a:srgbClr val="000000"/>
                </a:solidFill>
              </a:defRPr>
            </a:lvl1pPr>
          </a:lstStyle>
          <a:p>
            <a:r>
              <a:t>Gospels</a:t>
            </a:r>
          </a:p>
        </p:txBody>
      </p:sp>
      <p:sp>
        <p:nvSpPr>
          <p:cNvPr id="2358" name="Text Box 29"/>
          <p:cNvSpPr txBox="1"/>
          <p:nvPr/>
        </p:nvSpPr>
        <p:spPr>
          <a:xfrm>
            <a:off x="8080374" y="3428999"/>
            <a:ext cx="559025" cy="27292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a:spAutoFit/>
          </a:bodyPr>
          <a:lstStyle>
            <a:lvl1pPr>
              <a:defRPr sz="1200">
                <a:solidFill>
                  <a:srgbClr val="000000"/>
                </a:solidFill>
                <a:latin typeface="Times New Roman"/>
                <a:ea typeface="Times New Roman"/>
                <a:cs typeface="Times New Roman"/>
                <a:sym typeface="Times New Roman"/>
              </a:defRPr>
            </a:lvl1pPr>
          </a:lstStyle>
          <a:p>
            <a:r>
              <a:t>JESUS</a:t>
            </a:r>
          </a:p>
        </p:txBody>
      </p:sp>
      <p:sp>
        <p:nvSpPr>
          <p:cNvPr id="2359" name="Text Box 30"/>
          <p:cNvSpPr txBox="1"/>
          <p:nvPr/>
        </p:nvSpPr>
        <p:spPr>
          <a:xfrm>
            <a:off x="8226425" y="3751262"/>
            <a:ext cx="425581" cy="228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a:spAutoFit/>
          </a:bodyPr>
          <a:lstStyle>
            <a:lvl1pPr>
              <a:defRPr sz="900" i="1">
                <a:solidFill>
                  <a:srgbClr val="000000"/>
                </a:solidFill>
                <a:effectLst>
                  <a:outerShdw blurRad="12700" dist="25400" dir="2700000" rotWithShape="0">
                    <a:srgbClr val="FFFFFF"/>
                  </a:outerShdw>
                </a:effectLst>
              </a:defRPr>
            </a:lvl1pPr>
          </a:lstStyle>
          <a:p>
            <a:r>
              <a:t>Cross</a:t>
            </a:r>
          </a:p>
        </p:txBody>
      </p:sp>
      <p:sp>
        <p:nvSpPr>
          <p:cNvPr id="2360" name="Rectangle 31"/>
          <p:cNvSpPr/>
          <p:nvPr/>
        </p:nvSpPr>
        <p:spPr>
          <a:xfrm>
            <a:off x="8253410" y="3929062"/>
            <a:ext cx="609603" cy="114303"/>
          </a:xfrm>
          <a:prstGeom prst="rect">
            <a:avLst/>
          </a:prstGeom>
          <a:solidFill>
            <a:srgbClr val="FFFF00"/>
          </a:solidFill>
          <a:ln w="12700">
            <a:miter lim="400000"/>
          </a:ln>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sp>
        <p:nvSpPr>
          <p:cNvPr id="2361" name="Text Box 32"/>
          <p:cNvSpPr txBox="1"/>
          <p:nvPr/>
        </p:nvSpPr>
        <p:spPr>
          <a:xfrm>
            <a:off x="8181975" y="3884612"/>
            <a:ext cx="501650" cy="228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a:spAutoFit/>
          </a:bodyPr>
          <a:lstStyle>
            <a:lvl1pPr>
              <a:defRPr sz="900" i="1">
                <a:solidFill>
                  <a:srgbClr val="000000"/>
                </a:solidFill>
                <a:effectLst>
                  <a:outerShdw blurRad="12700" dist="25400" dir="2700000" rotWithShape="0">
                    <a:srgbClr val="FFFFFF"/>
                  </a:outerShdw>
                </a:effectLst>
              </a:defRPr>
            </a:lvl1pPr>
          </a:lstStyle>
          <a:p>
            <a:r>
              <a:t>Church</a:t>
            </a:r>
          </a:p>
        </p:txBody>
      </p:sp>
      <p:sp>
        <p:nvSpPr>
          <p:cNvPr id="2362" name="Line 33"/>
          <p:cNvSpPr/>
          <p:nvPr/>
        </p:nvSpPr>
        <p:spPr>
          <a:xfrm>
            <a:off x="8037510" y="3795712"/>
            <a:ext cx="863603" cy="3"/>
          </a:xfrm>
          <a:prstGeom prst="line">
            <a:avLst/>
          </a:prstGeom>
          <a:ln w="12700">
            <a:solidFill>
              <a:srgbClr val="000000"/>
            </a:solidFill>
          </a:ln>
        </p:spPr>
        <p:txBody>
          <a:bodyPr lIns="45718" tIns="45718" rIns="45718" bIns="45718"/>
          <a:lstStyle/>
          <a:p>
            <a:endParaRPr/>
          </a:p>
        </p:txBody>
      </p:sp>
      <p:sp>
        <p:nvSpPr>
          <p:cNvPr id="2363" name="Line 34"/>
          <p:cNvSpPr/>
          <p:nvPr/>
        </p:nvSpPr>
        <p:spPr>
          <a:xfrm>
            <a:off x="8037510" y="3929062"/>
            <a:ext cx="863603" cy="3"/>
          </a:xfrm>
          <a:prstGeom prst="line">
            <a:avLst/>
          </a:prstGeom>
          <a:ln w="12700">
            <a:solidFill>
              <a:srgbClr val="000000"/>
            </a:solidFill>
          </a:ln>
        </p:spPr>
        <p:txBody>
          <a:bodyPr lIns="45718" tIns="45718" rIns="45718" bIns="45718"/>
          <a:lstStyle/>
          <a:p>
            <a:endParaRPr/>
          </a:p>
        </p:txBody>
      </p:sp>
      <p:sp>
        <p:nvSpPr>
          <p:cNvPr id="2364" name="Rectangle 35"/>
          <p:cNvSpPr/>
          <p:nvPr/>
        </p:nvSpPr>
        <p:spPr>
          <a:xfrm>
            <a:off x="8026400" y="3648075"/>
            <a:ext cx="504825" cy="95250"/>
          </a:xfrm>
          <a:prstGeom prst="rect">
            <a:avLst/>
          </a:prstGeom>
          <a:solidFill>
            <a:srgbClr val="FFFF00"/>
          </a:solidFill>
          <a:ln w="12700">
            <a:miter lim="400000"/>
          </a:ln>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sp>
        <p:nvSpPr>
          <p:cNvPr id="2365" name="Rectangle 36"/>
          <p:cNvSpPr/>
          <p:nvPr/>
        </p:nvSpPr>
        <p:spPr>
          <a:xfrm>
            <a:off x="8213725" y="3635375"/>
            <a:ext cx="504825" cy="95250"/>
          </a:xfrm>
          <a:prstGeom prst="rect">
            <a:avLst/>
          </a:prstGeom>
          <a:solidFill>
            <a:srgbClr val="FFFF00"/>
          </a:solidFill>
          <a:ln w="12700">
            <a:miter lim="400000"/>
          </a:ln>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sp>
        <p:nvSpPr>
          <p:cNvPr id="2366" name="Text Box 37"/>
          <p:cNvSpPr txBox="1"/>
          <p:nvPr/>
        </p:nvSpPr>
        <p:spPr>
          <a:xfrm>
            <a:off x="8272460" y="3614737"/>
            <a:ext cx="327386" cy="241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a:spAutoFit/>
          </a:bodyPr>
          <a:lstStyle>
            <a:lvl1pPr>
              <a:defRPr sz="1000" i="1">
                <a:solidFill>
                  <a:srgbClr val="000000"/>
                </a:solidFill>
                <a:effectLst>
                  <a:outerShdw blurRad="12700" dist="25400" dir="2700000" rotWithShape="0">
                    <a:srgbClr val="FFFFFF"/>
                  </a:outerShdw>
                </a:effectLst>
              </a:defRPr>
            </a:lvl1pPr>
          </a:lstStyle>
          <a:p>
            <a:r>
              <a:t>Life</a:t>
            </a:r>
          </a:p>
        </p:txBody>
      </p:sp>
      <p:sp>
        <p:nvSpPr>
          <p:cNvPr id="2367" name="Text Box 38"/>
          <p:cNvSpPr txBox="1"/>
          <p:nvPr/>
        </p:nvSpPr>
        <p:spPr>
          <a:xfrm>
            <a:off x="8757115" y="63817"/>
            <a:ext cx="180039" cy="4470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lvl1pPr algn="ctr">
              <a:spcBef>
                <a:spcPts val="1200"/>
              </a:spcBef>
              <a:defRPr sz="2000" b="0">
                <a:solidFill>
                  <a:srgbClr val="FFA27C"/>
                </a:solidFill>
                <a:latin typeface="Comic Sans MS"/>
                <a:ea typeface="Comic Sans MS"/>
                <a:cs typeface="Comic Sans MS"/>
                <a:sym typeface="Comic Sans MS"/>
              </a:defRPr>
            </a:lvl1pPr>
          </a:lstStyle>
          <a:p>
            <a:r>
              <a:t> </a:t>
            </a:r>
          </a:p>
        </p:txBody>
      </p:sp>
      <p:sp>
        <p:nvSpPr>
          <p:cNvPr id="2368" name="Text Box 39"/>
          <p:cNvSpPr txBox="1"/>
          <p:nvPr/>
        </p:nvSpPr>
        <p:spPr>
          <a:xfrm>
            <a:off x="8130177" y="6501129"/>
            <a:ext cx="259166" cy="2692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lvl1pPr algn="ctr">
              <a:defRPr sz="1000">
                <a:solidFill>
                  <a:srgbClr val="FFFFFF"/>
                </a:solidFill>
                <a:effectLst>
                  <a:outerShdw blurRad="12700" dist="25400" dir="2700000" rotWithShape="0">
                    <a:srgbClr val="000000"/>
                  </a:outerShdw>
                </a:effectLst>
                <a:latin typeface="Comic Sans MS"/>
                <a:ea typeface="Comic Sans MS"/>
                <a:cs typeface="Comic Sans MS"/>
                <a:sym typeface="Comic Sans MS"/>
              </a:defRPr>
            </a:lvl1pPr>
          </a:lstStyle>
          <a:p>
            <a:r>
              <a:t>54</a:t>
            </a:r>
          </a:p>
        </p:txBody>
      </p:sp>
      <p:sp>
        <p:nvSpPr>
          <p:cNvPr id="2369" name="Text Box 40"/>
          <p:cNvSpPr txBox="1"/>
          <p:nvPr/>
        </p:nvSpPr>
        <p:spPr>
          <a:xfrm>
            <a:off x="7032828" y="6288516"/>
            <a:ext cx="1552161" cy="26425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lvl1pPr algn="ctr">
              <a:spcBef>
                <a:spcPts val="700"/>
              </a:spcBef>
              <a:defRPr sz="1200">
                <a:solidFill>
                  <a:srgbClr val="FFFFFF"/>
                </a:solidFill>
                <a:latin typeface="Arial"/>
                <a:ea typeface="Arial"/>
                <a:cs typeface="Arial"/>
                <a:sym typeface="Arial"/>
              </a:defRPr>
            </a:lvl1pPr>
          </a:lstStyle>
          <a:p>
            <a:r>
              <a:t>Handbook pg. 39-41</a:t>
            </a:r>
          </a:p>
        </p:txBody>
      </p:sp>
      <p:sp>
        <p:nvSpPr>
          <p:cNvPr id="2370" name="Line 41"/>
          <p:cNvSpPr txBox="1"/>
          <p:nvPr/>
        </p:nvSpPr>
        <p:spPr>
          <a:xfrm>
            <a:off x="565148" y="76200"/>
            <a:ext cx="808782" cy="1735129"/>
          </a:xfrm>
          <a:prstGeom prst="rect">
            <a:avLst/>
          </a:prstGeom>
          <a:ln w="12700">
            <a:miter lim="400000"/>
          </a:ln>
          <a:effectLst>
            <a:outerShdw blurRad="63500" dist="107762"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a:spAutoFit/>
          </a:bodyPr>
          <a:lstStyle>
            <a:lvl1pPr>
              <a:defRPr sz="10600" b="0">
                <a:solidFill>
                  <a:srgbClr val="FFFF00"/>
                </a:solidFill>
                <a:latin typeface="+mn-lt"/>
                <a:ea typeface="+mn-ea"/>
                <a:cs typeface="+mn-cs"/>
                <a:sym typeface="Times Roman"/>
              </a:defRPr>
            </a:lvl1pPr>
          </a:lstStyle>
          <a:p>
            <a:r>
              <a:t>٧</a:t>
            </a:r>
          </a:p>
        </p:txBody>
      </p:sp>
      <p:grpSp>
        <p:nvGrpSpPr>
          <p:cNvPr id="2388" name="Group"/>
          <p:cNvGrpSpPr/>
          <p:nvPr/>
        </p:nvGrpSpPr>
        <p:grpSpPr>
          <a:xfrm>
            <a:off x="8005760" y="3436934"/>
            <a:ext cx="950917" cy="1231904"/>
            <a:chOff x="0" y="-1"/>
            <a:chExt cx="950915" cy="1231902"/>
          </a:xfrm>
        </p:grpSpPr>
        <p:sp>
          <p:nvSpPr>
            <p:cNvPr id="2371" name="AutoShape 43"/>
            <p:cNvSpPr/>
            <p:nvPr/>
          </p:nvSpPr>
          <p:spPr>
            <a:xfrm>
              <a:off x="1583" y="36434"/>
              <a:ext cx="729039" cy="494680"/>
            </a:xfrm>
            <a:prstGeom prst="roundRect">
              <a:avLst>
                <a:gd name="adj" fmla="val 16667"/>
              </a:avLst>
            </a:prstGeom>
            <a:solidFill>
              <a:srgbClr val="FFFF00"/>
            </a:solidFill>
            <a:ln w="38100" cap="flat">
              <a:solidFill>
                <a:srgbClr val="1A0004"/>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2372" name="Rectangle 44"/>
            <p:cNvSpPr/>
            <p:nvPr/>
          </p:nvSpPr>
          <p:spPr>
            <a:xfrm>
              <a:off x="-1" y="247305"/>
              <a:ext cx="950917" cy="984597"/>
            </a:xfrm>
            <a:prstGeom prst="rect">
              <a:avLst/>
            </a:prstGeom>
            <a:solidFill>
              <a:srgbClr val="FFFF00"/>
            </a:solidFill>
            <a:ln w="38100" cap="flat">
              <a:solidFill>
                <a:srgbClr val="000000"/>
              </a:solidFill>
              <a:prstDash val="solid"/>
              <a:miter lim="8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2373" name="Line 45"/>
            <p:cNvSpPr/>
            <p:nvPr/>
          </p:nvSpPr>
          <p:spPr>
            <a:xfrm>
              <a:off x="31696" y="624653"/>
              <a:ext cx="862163" cy="5"/>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2374" name="Line 46"/>
            <p:cNvSpPr/>
            <p:nvPr/>
          </p:nvSpPr>
          <p:spPr>
            <a:xfrm>
              <a:off x="38035" y="764176"/>
              <a:ext cx="862163" cy="5"/>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2375" name="Line 47"/>
            <p:cNvSpPr/>
            <p:nvPr/>
          </p:nvSpPr>
          <p:spPr>
            <a:xfrm>
              <a:off x="50714" y="903700"/>
              <a:ext cx="862164" cy="5"/>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2376" name="Line 48"/>
            <p:cNvSpPr/>
            <p:nvPr/>
          </p:nvSpPr>
          <p:spPr>
            <a:xfrm>
              <a:off x="50714" y="1055908"/>
              <a:ext cx="862164" cy="5"/>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2377" name="Line 49"/>
            <p:cNvSpPr/>
            <p:nvPr/>
          </p:nvSpPr>
          <p:spPr>
            <a:xfrm>
              <a:off x="38035" y="1195432"/>
              <a:ext cx="874843" cy="5"/>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2378" name="Line 50"/>
            <p:cNvSpPr txBox="1"/>
            <p:nvPr/>
          </p:nvSpPr>
          <p:spPr>
            <a:xfrm>
              <a:off x="199690" y="605627"/>
              <a:ext cx="412188" cy="21482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rtl="1">
                <a:defRPr sz="800">
                  <a:solidFill>
                    <a:srgbClr val="000000"/>
                  </a:solidFill>
                </a:defRPr>
              </a:lvl1pPr>
            </a:lstStyle>
            <a:p>
              <a:r>
                <a:t>الإنجيل</a:t>
              </a:r>
            </a:p>
          </p:txBody>
        </p:sp>
        <p:sp>
          <p:nvSpPr>
            <p:cNvPr id="2379" name="Line 51"/>
            <p:cNvSpPr txBox="1"/>
            <p:nvPr/>
          </p:nvSpPr>
          <p:spPr>
            <a:xfrm>
              <a:off x="174240" y="-2"/>
              <a:ext cx="386904" cy="27292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rtl="1">
                <a:defRPr sz="1200">
                  <a:solidFill>
                    <a:srgbClr val="000000"/>
                  </a:solidFill>
                  <a:latin typeface="Times New Roman"/>
                  <a:ea typeface="Times New Roman"/>
                  <a:cs typeface="Times New Roman"/>
                  <a:sym typeface="Times New Roman"/>
                </a:defRPr>
              </a:lvl1pPr>
            </a:lstStyle>
            <a:p>
              <a:r>
                <a:t>يسوع</a:t>
              </a:r>
            </a:p>
          </p:txBody>
        </p:sp>
        <p:sp>
          <p:nvSpPr>
            <p:cNvPr id="2380" name="Line 52"/>
            <p:cNvSpPr txBox="1"/>
            <p:nvPr/>
          </p:nvSpPr>
          <p:spPr>
            <a:xfrm>
              <a:off x="221877" y="313896"/>
              <a:ext cx="459589" cy="22579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rtl="1">
                <a:defRPr sz="900" i="1">
                  <a:solidFill>
                    <a:srgbClr val="000000"/>
                  </a:solidFill>
                  <a:effectLst>
                    <a:outerShdw blurRad="12700" dist="25400" dir="2700000" rotWithShape="0">
                      <a:srgbClr val="FFFFFF"/>
                    </a:outerShdw>
                  </a:effectLst>
                </a:defRPr>
              </a:lvl1pPr>
            </a:lstStyle>
            <a:p>
              <a:r>
                <a:t>الصليب</a:t>
              </a:r>
            </a:p>
          </p:txBody>
        </p:sp>
        <p:sp>
          <p:nvSpPr>
            <p:cNvPr id="2381" name="Rectangle 53"/>
            <p:cNvSpPr/>
            <p:nvPr/>
          </p:nvSpPr>
          <p:spPr>
            <a:xfrm>
              <a:off x="247236" y="491471"/>
              <a:ext cx="608588" cy="114160"/>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2382" name="Line 54"/>
            <p:cNvSpPr txBox="1"/>
            <p:nvPr/>
          </p:nvSpPr>
          <p:spPr>
            <a:xfrm>
              <a:off x="229006" y="464306"/>
              <a:ext cx="493723" cy="24013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rtl="1">
                <a:defRPr sz="900" i="1">
                  <a:solidFill>
                    <a:srgbClr val="000000"/>
                  </a:solidFill>
                  <a:effectLst>
                    <a:outerShdw blurRad="12700" dist="25400" dir="2700000" rotWithShape="0">
                      <a:srgbClr val="FFFFFF"/>
                    </a:outerShdw>
                  </a:effectLst>
                </a:defRPr>
              </a:lvl1pPr>
            </a:lstStyle>
            <a:p>
              <a:r>
                <a:t>الكنيسة </a:t>
              </a:r>
            </a:p>
          </p:txBody>
        </p:sp>
        <p:sp>
          <p:nvSpPr>
            <p:cNvPr id="2383" name="Line 55"/>
            <p:cNvSpPr/>
            <p:nvPr/>
          </p:nvSpPr>
          <p:spPr>
            <a:xfrm>
              <a:off x="31696" y="358289"/>
              <a:ext cx="862163" cy="5"/>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2384" name="Line 56"/>
            <p:cNvSpPr/>
            <p:nvPr/>
          </p:nvSpPr>
          <p:spPr>
            <a:xfrm>
              <a:off x="31696" y="519218"/>
              <a:ext cx="862163" cy="5"/>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2385" name="Rectangle 57"/>
            <p:cNvSpPr/>
            <p:nvPr/>
          </p:nvSpPr>
          <p:spPr>
            <a:xfrm>
              <a:off x="20601" y="210839"/>
              <a:ext cx="503989" cy="95134"/>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2386" name="Rectangle 58"/>
            <p:cNvSpPr/>
            <p:nvPr/>
          </p:nvSpPr>
          <p:spPr>
            <a:xfrm>
              <a:off x="207614" y="198155"/>
              <a:ext cx="503988" cy="95134"/>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2387" name="Line 59"/>
            <p:cNvSpPr txBox="1"/>
            <p:nvPr/>
          </p:nvSpPr>
          <p:spPr>
            <a:xfrm>
              <a:off x="231633" y="204243"/>
              <a:ext cx="348195" cy="23677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rtl="1">
                <a:defRPr sz="1000" i="1">
                  <a:solidFill>
                    <a:srgbClr val="000000"/>
                  </a:solidFill>
                  <a:effectLst>
                    <a:outerShdw blurRad="12700" dist="25400" dir="2700000" rotWithShape="0">
                      <a:srgbClr val="FFFFFF"/>
                    </a:outerShdw>
                  </a:effectLst>
                </a:defRPr>
              </a:lvl1pPr>
            </a:lstStyle>
            <a:p>
              <a:r>
                <a:t>حياة</a:t>
              </a:r>
            </a:p>
          </p:txBody>
        </p:sp>
      </p:gr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a14="http://schemas.microsoft.com/office/drawing/2010/main" xmlns:m="http://schemas.openxmlformats.org/officeDocument/2006/math"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9" presetClass="entr" presetSubtype="10" fill="hold" grpId="1" nodeType="afterEffect">
                                  <p:stCondLst>
                                    <p:cond delay="0"/>
                                  </p:stCondLst>
                                  <p:iterate>
                                    <p:tmAbs val="0"/>
                                  </p:iterate>
                                  <p:childTnLst>
                                    <p:set>
                                      <p:cBhvr>
                                        <p:cTn id="6" fill="hold"/>
                                        <p:tgtEl>
                                          <p:spTgt spid="2334"/>
                                        </p:tgtEl>
                                        <p:attrNameLst>
                                          <p:attrName>style.visibility</p:attrName>
                                        </p:attrNameLst>
                                      </p:cBhvr>
                                      <p:to>
                                        <p:strVal val="visible"/>
                                      </p:to>
                                    </p:set>
                                    <p:anim calcmode="lin" valueType="num">
                                      <p:cBhvr>
                                        <p:cTn id="7" dur="1000" fill="hold"/>
                                        <p:tgtEl>
                                          <p:spTgt spid="2334"/>
                                        </p:tgtEl>
                                        <p:attrNameLst>
                                          <p:attrName>ppt_w</p:attrName>
                                        </p:attrNameLst>
                                      </p:cBhvr>
                                      <p:tavLst>
                                        <p:tav tm="0" fmla="#ppt_w*sin(2.5*pi*$)">
                                          <p:val>
                                            <p:fltVal val="0"/>
                                          </p:val>
                                        </p:tav>
                                        <p:tav tm="100000">
                                          <p:val>
                                            <p:fltVal val="1"/>
                                          </p:val>
                                        </p:tav>
                                      </p:tavLst>
                                    </p:anim>
                                    <p:anim calcmode="lin" valueType="num">
                                      <p:cBhvr>
                                        <p:cTn id="8" dur="1000" fill="hold"/>
                                        <p:tgtEl>
                                          <p:spTgt spid="2334"/>
                                        </p:tgtEl>
                                        <p:attrNameLst>
                                          <p:attrName>ppt_h</p:attrName>
                                        </p:attrNameLst>
                                      </p:cBhvr>
                                      <p:tavLst>
                                        <p:tav tm="0">
                                          <p:val>
                                            <p:strVal val="#ppt_h"/>
                                          </p:val>
                                        </p:tav>
                                        <p:tav tm="100000">
                                          <p:val>
                                            <p:strVal val="#ppt_h"/>
                                          </p:val>
                                        </p:tav>
                                      </p:tavLst>
                                    </p:anim>
                                  </p:childTnLst>
                                </p:cTn>
                              </p:par>
                            </p:childTnLst>
                          </p:cTn>
                        </p:par>
                        <p:par>
                          <p:cTn id="9" fill="hold">
                            <p:stCondLst>
                              <p:cond delay="1000"/>
                            </p:stCondLst>
                            <p:childTnLst>
                              <p:par>
                                <p:cTn id="10" presetID="19" presetClass="entr" presetSubtype="10" fill="hold" grpId="2" nodeType="afterEffect">
                                  <p:stCondLst>
                                    <p:cond delay="0"/>
                                  </p:stCondLst>
                                  <p:iterate>
                                    <p:tmAbs val="0"/>
                                  </p:iterate>
                                  <p:childTnLst>
                                    <p:set>
                                      <p:cBhvr>
                                        <p:cTn id="11" fill="hold"/>
                                        <p:tgtEl>
                                          <p:spTgt spid="2348"/>
                                        </p:tgtEl>
                                        <p:attrNameLst>
                                          <p:attrName>style.visibility</p:attrName>
                                        </p:attrNameLst>
                                      </p:cBhvr>
                                      <p:to>
                                        <p:strVal val="visible"/>
                                      </p:to>
                                    </p:set>
                                    <p:anim calcmode="lin" valueType="num">
                                      <p:cBhvr>
                                        <p:cTn id="12" dur="1000" fill="hold"/>
                                        <p:tgtEl>
                                          <p:spTgt spid="2348"/>
                                        </p:tgtEl>
                                        <p:attrNameLst>
                                          <p:attrName>ppt_w</p:attrName>
                                        </p:attrNameLst>
                                      </p:cBhvr>
                                      <p:tavLst>
                                        <p:tav tm="0" fmla="#ppt_w*sin(2.5*pi*$)">
                                          <p:val>
                                            <p:fltVal val="0"/>
                                          </p:val>
                                        </p:tav>
                                        <p:tav tm="100000">
                                          <p:val>
                                            <p:fltVal val="1"/>
                                          </p:val>
                                        </p:tav>
                                      </p:tavLst>
                                    </p:anim>
                                    <p:anim calcmode="lin" valueType="num">
                                      <p:cBhvr>
                                        <p:cTn id="13" dur="1000" fill="hold"/>
                                        <p:tgtEl>
                                          <p:spTgt spid="234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34" grpId="1" animBg="1" advAuto="0"/>
      <p:bldP spid="2348" grpId="2" animBg="1" advAuto="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2" name="Rectangle 1"/>
          <p:cNvSpPr/>
          <p:nvPr/>
        </p:nvSpPr>
        <p:spPr>
          <a:xfrm>
            <a:off x="3130550" y="1377950"/>
            <a:ext cx="3035300" cy="4406900"/>
          </a:xfrm>
          <a:prstGeom prst="rect">
            <a:avLst/>
          </a:prstGeom>
          <a:solidFill>
            <a:srgbClr val="FFD34A"/>
          </a:solidFill>
          <a:ln w="12700">
            <a:solidFill>
              <a:srgbClr val="CECECE"/>
            </a:solidFill>
            <a:miter/>
          </a:ln>
          <a:effectLst>
            <a:outerShdw blurRad="63500" dist="107762" dir="2700000" rotWithShape="0">
              <a:srgbClr val="1A0004">
                <a:alpha val="74996"/>
              </a:srgbClr>
            </a:outerShdw>
          </a:effectLst>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sp>
        <p:nvSpPr>
          <p:cNvPr id="2393" name="AutoShape 2"/>
          <p:cNvSpPr/>
          <p:nvPr/>
        </p:nvSpPr>
        <p:spPr>
          <a:xfrm>
            <a:off x="3130550" y="996950"/>
            <a:ext cx="1663700" cy="1054100"/>
          </a:xfrm>
          <a:prstGeom prst="roundRect">
            <a:avLst>
              <a:gd name="adj" fmla="val 12495"/>
            </a:avLst>
          </a:prstGeom>
          <a:solidFill>
            <a:srgbClr val="FFD34A"/>
          </a:solidFill>
          <a:ln w="12700">
            <a:solidFill>
              <a:srgbClr val="CECECE"/>
            </a:solidFill>
          </a:ln>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sp>
        <p:nvSpPr>
          <p:cNvPr id="2394" name="Rectangle 3"/>
          <p:cNvSpPr/>
          <p:nvPr/>
        </p:nvSpPr>
        <p:spPr>
          <a:xfrm>
            <a:off x="3130550" y="1377950"/>
            <a:ext cx="2044700" cy="1054100"/>
          </a:xfrm>
          <a:prstGeom prst="rect">
            <a:avLst/>
          </a:prstGeom>
          <a:solidFill>
            <a:srgbClr val="FFD34A"/>
          </a:solidFill>
          <a:ln w="12700">
            <a:solidFill>
              <a:srgbClr val="FFD34A"/>
            </a:solidFill>
            <a:miter/>
          </a:ln>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sp>
        <p:nvSpPr>
          <p:cNvPr id="2395" name="Text Box 5"/>
          <p:cNvSpPr txBox="1"/>
          <p:nvPr/>
        </p:nvSpPr>
        <p:spPr>
          <a:xfrm>
            <a:off x="3752848" y="3216274"/>
            <a:ext cx="1266947" cy="52327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a:spAutoFit/>
          </a:bodyPr>
          <a:lstStyle>
            <a:lvl1pPr rtl="1">
              <a:defRPr sz="2800">
                <a:solidFill>
                  <a:srgbClr val="1A0004"/>
                </a:solidFill>
                <a:latin typeface="+mn-lt"/>
                <a:ea typeface="+mn-ea"/>
                <a:cs typeface="+mn-cs"/>
                <a:sym typeface="Times Roman"/>
              </a:defRPr>
            </a:lvl1pPr>
          </a:lstStyle>
          <a:p>
            <a:r>
              <a:t>الأناجيل</a:t>
            </a:r>
          </a:p>
        </p:txBody>
      </p:sp>
      <p:sp>
        <p:nvSpPr>
          <p:cNvPr id="2396" name="Text Box 6"/>
          <p:cNvSpPr txBox="1"/>
          <p:nvPr/>
        </p:nvSpPr>
        <p:spPr>
          <a:xfrm>
            <a:off x="3981448" y="3673473"/>
            <a:ext cx="898647" cy="5232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a:spAutoFit/>
          </a:bodyPr>
          <a:lstStyle>
            <a:lvl1pPr rtl="1">
              <a:defRPr sz="2800">
                <a:solidFill>
                  <a:srgbClr val="1A0004"/>
                </a:solidFill>
                <a:latin typeface="+mn-lt"/>
                <a:ea typeface="+mn-ea"/>
                <a:cs typeface="+mn-cs"/>
                <a:sym typeface="Times Roman"/>
              </a:defRPr>
            </a:lvl1pPr>
          </a:lstStyle>
          <a:p>
            <a:r>
              <a:t>أعمال</a:t>
            </a:r>
          </a:p>
        </p:txBody>
      </p:sp>
      <p:sp>
        <p:nvSpPr>
          <p:cNvPr id="2397" name="Text Box 7"/>
          <p:cNvSpPr txBox="1"/>
          <p:nvPr/>
        </p:nvSpPr>
        <p:spPr>
          <a:xfrm>
            <a:off x="3994150" y="1765299"/>
            <a:ext cx="989337" cy="6491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a:spAutoFit/>
          </a:bodyPr>
          <a:lstStyle>
            <a:lvl1pPr rtl="1">
              <a:defRPr sz="3600" i="1">
                <a:solidFill>
                  <a:schemeClr val="accent1"/>
                </a:solidFill>
                <a:latin typeface="+mn-lt"/>
                <a:ea typeface="+mn-ea"/>
                <a:cs typeface="+mn-cs"/>
                <a:sym typeface="Times Roman"/>
              </a:defRPr>
            </a:lvl1pPr>
          </a:lstStyle>
          <a:p>
            <a:r>
              <a:t>حياة</a:t>
            </a:r>
          </a:p>
        </p:txBody>
      </p:sp>
      <p:sp>
        <p:nvSpPr>
          <p:cNvPr id="2398" name="Text Box 8"/>
          <p:cNvSpPr txBox="1"/>
          <p:nvPr/>
        </p:nvSpPr>
        <p:spPr>
          <a:xfrm>
            <a:off x="3778248" y="2197099"/>
            <a:ext cx="1533555" cy="6491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a:spAutoFit/>
          </a:bodyPr>
          <a:lstStyle>
            <a:lvl1pPr rtl="1">
              <a:defRPr sz="3600" i="1">
                <a:solidFill>
                  <a:schemeClr val="accent1"/>
                </a:solidFill>
                <a:latin typeface="+mn-lt"/>
                <a:ea typeface="+mn-ea"/>
                <a:cs typeface="+mn-cs"/>
                <a:sym typeface="Times Roman"/>
              </a:defRPr>
            </a:lvl1pPr>
          </a:lstStyle>
          <a:p>
            <a:r>
              <a:t>الصليب</a:t>
            </a:r>
          </a:p>
        </p:txBody>
      </p:sp>
      <p:sp>
        <p:nvSpPr>
          <p:cNvPr id="2399" name="Text Box 9"/>
          <p:cNvSpPr txBox="1"/>
          <p:nvPr/>
        </p:nvSpPr>
        <p:spPr>
          <a:xfrm>
            <a:off x="3562348" y="2654299"/>
            <a:ext cx="1543062" cy="6491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a:spAutoFit/>
          </a:bodyPr>
          <a:lstStyle>
            <a:lvl1pPr rtl="1">
              <a:defRPr sz="3600" i="1">
                <a:solidFill>
                  <a:schemeClr val="accent1"/>
                </a:solidFill>
                <a:latin typeface="+mn-lt"/>
                <a:ea typeface="+mn-ea"/>
                <a:cs typeface="+mn-cs"/>
                <a:sym typeface="Times Roman"/>
              </a:defRPr>
            </a:lvl1pPr>
          </a:lstStyle>
          <a:p>
            <a:r>
              <a:t>الكنيسة</a:t>
            </a:r>
          </a:p>
        </p:txBody>
      </p:sp>
      <p:sp>
        <p:nvSpPr>
          <p:cNvPr id="2400" name="AutoShape 10"/>
          <p:cNvSpPr/>
          <p:nvPr/>
        </p:nvSpPr>
        <p:spPr>
          <a:xfrm>
            <a:off x="960437" y="2922585"/>
            <a:ext cx="1485901" cy="1200153"/>
          </a:xfrm>
          <a:prstGeom prst="star16">
            <a:avLst>
              <a:gd name="adj" fmla="val 37500"/>
            </a:avLst>
          </a:prstGeom>
          <a:gradFill>
            <a:gsLst>
              <a:gs pos="0">
                <a:srgbClr val="FFD34A"/>
              </a:gs>
              <a:gs pos="100000">
                <a:srgbClr val="997F2C"/>
              </a:gs>
            </a:gsLst>
            <a:path path="circle">
              <a:fillToRect l="37721" t="-19636" r="62278" b="119636"/>
            </a:path>
          </a:gradFill>
          <a:ln w="50800">
            <a:solidFill>
              <a:schemeClr val="accent2"/>
            </a:solidFill>
            <a:miter/>
          </a:ln>
          <a:effectLst>
            <a:outerShdw blurRad="63500" dist="107762" dir="2700000" rotWithShape="0">
              <a:srgbClr val="1A0004">
                <a:alpha val="74996"/>
              </a:srgbClr>
            </a:outerShdw>
          </a:effectLst>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sp>
        <p:nvSpPr>
          <p:cNvPr id="2401" name="Line 11"/>
          <p:cNvSpPr/>
          <p:nvPr/>
        </p:nvSpPr>
        <p:spPr>
          <a:xfrm>
            <a:off x="3416300" y="2730500"/>
            <a:ext cx="2463802" cy="0"/>
          </a:xfrm>
          <a:prstGeom prst="line">
            <a:avLst/>
          </a:prstGeom>
          <a:ln w="50800">
            <a:solidFill>
              <a:srgbClr val="1A0004"/>
            </a:solidFill>
          </a:ln>
        </p:spPr>
        <p:txBody>
          <a:bodyPr lIns="45718" tIns="45718" rIns="45718" bIns="45718"/>
          <a:lstStyle/>
          <a:p>
            <a:endParaRPr/>
          </a:p>
        </p:txBody>
      </p:sp>
      <p:sp>
        <p:nvSpPr>
          <p:cNvPr id="2402" name="Line 12"/>
          <p:cNvSpPr/>
          <p:nvPr/>
        </p:nvSpPr>
        <p:spPr>
          <a:xfrm>
            <a:off x="3416300" y="3187700"/>
            <a:ext cx="2463802" cy="0"/>
          </a:xfrm>
          <a:prstGeom prst="line">
            <a:avLst/>
          </a:prstGeom>
          <a:ln w="50800">
            <a:solidFill>
              <a:srgbClr val="1A0004"/>
            </a:solidFill>
          </a:ln>
        </p:spPr>
        <p:txBody>
          <a:bodyPr lIns="45718" tIns="45718" rIns="45718" bIns="45718"/>
          <a:lstStyle/>
          <a:p>
            <a:endParaRPr/>
          </a:p>
        </p:txBody>
      </p:sp>
      <p:sp>
        <p:nvSpPr>
          <p:cNvPr id="2403" name="Line 13"/>
          <p:cNvSpPr/>
          <p:nvPr/>
        </p:nvSpPr>
        <p:spPr>
          <a:xfrm>
            <a:off x="3416300" y="5016500"/>
            <a:ext cx="2463802" cy="0"/>
          </a:xfrm>
          <a:prstGeom prst="line">
            <a:avLst/>
          </a:prstGeom>
          <a:ln w="50800">
            <a:solidFill>
              <a:srgbClr val="1A0004"/>
            </a:solidFill>
          </a:ln>
        </p:spPr>
        <p:txBody>
          <a:bodyPr lIns="45718" tIns="45718" rIns="45718" bIns="45718"/>
          <a:lstStyle/>
          <a:p>
            <a:endParaRPr/>
          </a:p>
        </p:txBody>
      </p:sp>
      <p:sp>
        <p:nvSpPr>
          <p:cNvPr id="2404" name="Line 14"/>
          <p:cNvSpPr/>
          <p:nvPr/>
        </p:nvSpPr>
        <p:spPr>
          <a:xfrm>
            <a:off x="3416300" y="2273300"/>
            <a:ext cx="2463802" cy="0"/>
          </a:xfrm>
          <a:prstGeom prst="line">
            <a:avLst/>
          </a:prstGeom>
          <a:ln w="50800">
            <a:solidFill>
              <a:srgbClr val="1A0004"/>
            </a:solidFill>
          </a:ln>
        </p:spPr>
        <p:txBody>
          <a:bodyPr lIns="45718" tIns="45718" rIns="45718" bIns="45718"/>
          <a:lstStyle/>
          <a:p>
            <a:endParaRPr/>
          </a:p>
        </p:txBody>
      </p:sp>
      <p:sp>
        <p:nvSpPr>
          <p:cNvPr id="2405" name="Line 15"/>
          <p:cNvSpPr/>
          <p:nvPr/>
        </p:nvSpPr>
        <p:spPr>
          <a:xfrm>
            <a:off x="3416300" y="3644900"/>
            <a:ext cx="2463802" cy="0"/>
          </a:xfrm>
          <a:prstGeom prst="line">
            <a:avLst/>
          </a:prstGeom>
          <a:ln w="50800">
            <a:solidFill>
              <a:srgbClr val="1A0004"/>
            </a:solidFill>
          </a:ln>
        </p:spPr>
        <p:txBody>
          <a:bodyPr lIns="45718" tIns="45718" rIns="45718" bIns="45718"/>
          <a:lstStyle/>
          <a:p>
            <a:endParaRPr/>
          </a:p>
        </p:txBody>
      </p:sp>
      <p:sp>
        <p:nvSpPr>
          <p:cNvPr id="2406" name="Line 16"/>
          <p:cNvSpPr/>
          <p:nvPr/>
        </p:nvSpPr>
        <p:spPr>
          <a:xfrm>
            <a:off x="3416300" y="4559300"/>
            <a:ext cx="2463802" cy="0"/>
          </a:xfrm>
          <a:prstGeom prst="line">
            <a:avLst/>
          </a:prstGeom>
          <a:ln w="50800">
            <a:solidFill>
              <a:srgbClr val="1A0004"/>
            </a:solidFill>
          </a:ln>
        </p:spPr>
        <p:txBody>
          <a:bodyPr lIns="45718" tIns="45718" rIns="45718" bIns="45718"/>
          <a:lstStyle/>
          <a:p>
            <a:endParaRPr/>
          </a:p>
        </p:txBody>
      </p:sp>
      <p:sp>
        <p:nvSpPr>
          <p:cNvPr id="2407" name="Line 17"/>
          <p:cNvSpPr/>
          <p:nvPr/>
        </p:nvSpPr>
        <p:spPr>
          <a:xfrm>
            <a:off x="3416300" y="4102100"/>
            <a:ext cx="2463802" cy="0"/>
          </a:xfrm>
          <a:prstGeom prst="line">
            <a:avLst/>
          </a:prstGeom>
          <a:ln w="50800">
            <a:solidFill>
              <a:srgbClr val="1A0004"/>
            </a:solidFill>
          </a:ln>
        </p:spPr>
        <p:txBody>
          <a:bodyPr lIns="45718" tIns="45718" rIns="45718" bIns="45718"/>
          <a:lstStyle/>
          <a:p>
            <a:endParaRPr/>
          </a:p>
        </p:txBody>
      </p:sp>
      <p:grpSp>
        <p:nvGrpSpPr>
          <p:cNvPr id="2410" name="Group"/>
          <p:cNvGrpSpPr/>
          <p:nvPr/>
        </p:nvGrpSpPr>
        <p:grpSpPr>
          <a:xfrm>
            <a:off x="5586412" y="2098672"/>
            <a:ext cx="2490891" cy="1787530"/>
            <a:chOff x="0" y="0"/>
            <a:chExt cx="2490890" cy="1787529"/>
          </a:xfrm>
        </p:grpSpPr>
        <p:sp>
          <p:nvSpPr>
            <p:cNvPr id="2408" name="Line 19"/>
            <p:cNvSpPr txBox="1"/>
            <p:nvPr/>
          </p:nvSpPr>
          <p:spPr>
            <a:xfrm>
              <a:off x="1107991" y="-1"/>
              <a:ext cx="1382900" cy="975095"/>
            </a:xfrm>
            <a:prstGeom prst="rect">
              <a:avLst/>
            </a:prstGeom>
            <a:noFill/>
            <a:ln w="12700" cap="flat">
              <a:noFill/>
              <a:miter lim="400000"/>
            </a:ln>
            <a:effectLst>
              <a:outerShdw blurRad="63500" dist="107762"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p>
              <a:pPr rtl="1">
                <a:lnSpc>
                  <a:spcPct val="65000"/>
                </a:lnSpc>
                <a:defRPr sz="3200">
                  <a:solidFill>
                    <a:srgbClr val="FFFF00"/>
                  </a:solidFill>
                  <a:latin typeface="Comic Sans MS"/>
                  <a:ea typeface="Comic Sans MS"/>
                  <a:cs typeface="Comic Sans MS"/>
                  <a:sym typeface="Comic Sans MS"/>
                </a:defRPr>
              </a:pPr>
              <a:r>
                <a:t>تاريخ</a:t>
              </a:r>
              <a:endParaRPr>
                <a:solidFill>
                  <a:srgbClr val="00DFCA"/>
                </a:solidFill>
              </a:endParaRPr>
            </a:p>
            <a:p>
              <a:pPr rtl="1">
                <a:lnSpc>
                  <a:spcPct val="65000"/>
                </a:lnSpc>
                <a:defRPr sz="3200">
                  <a:solidFill>
                    <a:srgbClr val="FFFF00"/>
                  </a:solidFill>
                  <a:latin typeface="Comic Sans MS"/>
                  <a:ea typeface="Comic Sans MS"/>
                  <a:cs typeface="Comic Sans MS"/>
                  <a:sym typeface="Comic Sans MS"/>
                </a:defRPr>
              </a:pPr>
              <a:r>
                <a:t>الكنيسة</a:t>
              </a:r>
            </a:p>
          </p:txBody>
        </p:sp>
        <p:sp>
          <p:nvSpPr>
            <p:cNvPr id="2409" name="Line 20"/>
            <p:cNvSpPr/>
            <p:nvPr/>
          </p:nvSpPr>
          <p:spPr>
            <a:xfrm flipV="1">
              <a:off x="0" y="365124"/>
              <a:ext cx="1130217" cy="1422405"/>
            </a:xfrm>
            <a:prstGeom prst="line">
              <a:avLst/>
            </a:prstGeom>
            <a:noFill/>
            <a:ln w="57150" cap="flat">
              <a:solidFill>
                <a:schemeClr val="accent1"/>
              </a:solidFill>
              <a:prstDash val="solid"/>
              <a:round/>
            </a:ln>
            <a:effectLst>
              <a:outerShdw blurRad="63500" dist="68978" dir="4020649" rotWithShape="0">
                <a:srgbClr val="1A0004">
                  <a:alpha val="74996"/>
                </a:srgbClr>
              </a:outerShdw>
            </a:effectLst>
          </p:spPr>
          <p:txBody>
            <a:bodyPr wrap="square" lIns="45718" tIns="45718" rIns="45718" bIns="45718" numCol="1" anchor="t">
              <a:noAutofit/>
            </a:bodyPr>
            <a:lstStyle/>
            <a:p>
              <a:endParaRPr/>
            </a:p>
          </p:txBody>
        </p:sp>
      </p:grpSp>
      <p:grpSp>
        <p:nvGrpSpPr>
          <p:cNvPr id="2413" name="Group"/>
          <p:cNvGrpSpPr/>
          <p:nvPr/>
        </p:nvGrpSpPr>
        <p:grpSpPr>
          <a:xfrm>
            <a:off x="5548312" y="689041"/>
            <a:ext cx="2374157" cy="2725674"/>
            <a:chOff x="0" y="0"/>
            <a:chExt cx="2374156" cy="2725672"/>
          </a:xfrm>
        </p:grpSpPr>
        <p:sp>
          <p:nvSpPr>
            <p:cNvPr id="2411" name="Line 22"/>
            <p:cNvSpPr txBox="1"/>
            <p:nvPr/>
          </p:nvSpPr>
          <p:spPr>
            <a:xfrm>
              <a:off x="929162" y="-1"/>
              <a:ext cx="1444995" cy="1151385"/>
            </a:xfrm>
            <a:prstGeom prst="rect">
              <a:avLst/>
            </a:prstGeom>
            <a:noFill/>
            <a:ln w="12700" cap="flat">
              <a:noFill/>
              <a:miter lim="400000"/>
            </a:ln>
            <a:effectLst>
              <a:outerShdw blurRad="63500" dist="107762"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p>
              <a:pPr algn="ctr" rtl="1">
                <a:defRPr sz="3200">
                  <a:solidFill>
                    <a:srgbClr val="FFFF00"/>
                  </a:solidFill>
                  <a:latin typeface="Comic Sans MS"/>
                  <a:ea typeface="Comic Sans MS"/>
                  <a:cs typeface="Comic Sans MS"/>
                  <a:sym typeface="Comic Sans MS"/>
                </a:defRPr>
              </a:pPr>
              <a:r>
                <a:t>حقائق</a:t>
              </a:r>
              <a:r>
                <a:rPr sz="1800"/>
                <a:t> </a:t>
              </a:r>
              <a:r>
                <a:rPr sz="2400"/>
                <a:t>&amp;</a:t>
              </a:r>
              <a:endParaRPr>
                <a:solidFill>
                  <a:srgbClr val="00DFCA"/>
                </a:solidFill>
              </a:endParaRPr>
            </a:p>
            <a:p>
              <a:pPr algn="ctr" rtl="1">
                <a:lnSpc>
                  <a:spcPct val="60000"/>
                </a:lnSpc>
                <a:defRPr sz="3200">
                  <a:solidFill>
                    <a:srgbClr val="FFFF00"/>
                  </a:solidFill>
                  <a:latin typeface="Comic Sans MS"/>
                  <a:ea typeface="Comic Sans MS"/>
                  <a:cs typeface="Comic Sans MS"/>
                  <a:sym typeface="Comic Sans MS"/>
                </a:defRPr>
              </a:pPr>
              <a:r>
                <a:t>لاهوت</a:t>
              </a:r>
            </a:p>
          </p:txBody>
        </p:sp>
        <p:sp>
          <p:nvSpPr>
            <p:cNvPr id="2412" name="Line 23"/>
            <p:cNvSpPr/>
            <p:nvPr/>
          </p:nvSpPr>
          <p:spPr>
            <a:xfrm flipV="1">
              <a:off x="0" y="668408"/>
              <a:ext cx="990637" cy="2057265"/>
            </a:xfrm>
            <a:prstGeom prst="line">
              <a:avLst/>
            </a:prstGeom>
            <a:noFill/>
            <a:ln w="57150" cap="flat">
              <a:solidFill>
                <a:schemeClr val="accent1"/>
              </a:solidFill>
              <a:prstDash val="solid"/>
              <a:round/>
            </a:ln>
            <a:effectLst>
              <a:outerShdw blurRad="63500" dist="68978" dir="4020649" rotWithShape="0">
                <a:srgbClr val="1A0004">
                  <a:alpha val="74996"/>
                </a:srgbClr>
              </a:outerShdw>
            </a:effectLst>
          </p:spPr>
          <p:txBody>
            <a:bodyPr wrap="square" lIns="45718" tIns="45718" rIns="45718" bIns="45718" numCol="1" anchor="t">
              <a:noAutofit/>
            </a:bodyPr>
            <a:lstStyle/>
            <a:p>
              <a:endParaRPr/>
            </a:p>
          </p:txBody>
        </p:sp>
      </p:grpSp>
      <p:sp>
        <p:nvSpPr>
          <p:cNvPr id="2414" name="Text Box 24"/>
          <p:cNvSpPr txBox="1"/>
          <p:nvPr/>
        </p:nvSpPr>
        <p:spPr>
          <a:xfrm>
            <a:off x="1822450" y="0"/>
            <a:ext cx="5867400" cy="339745"/>
          </a:xfrm>
          <a:prstGeom prst="rect">
            <a:avLst/>
          </a:prstGeom>
          <a:ln w="12700">
            <a:miter lim="400000"/>
          </a:ln>
          <a:effectLst>
            <a:outerShdw blurRad="63500" dist="71842"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rtl="1">
              <a:spcBef>
                <a:spcPts val="800"/>
              </a:spcBef>
              <a:defRPr sz="1400">
                <a:solidFill>
                  <a:srgbClr val="FFFFFF"/>
                </a:solidFill>
                <a:latin typeface="Comic Sans MS"/>
                <a:ea typeface="Comic Sans MS"/>
                <a:cs typeface="Comic Sans MS"/>
                <a:sym typeface="Comic Sans MS"/>
              </a:defRPr>
            </a:lvl1pPr>
          </a:lstStyle>
          <a:p>
            <a:r>
              <a:t>أعمال الرسل</a:t>
            </a:r>
          </a:p>
        </p:txBody>
      </p:sp>
      <p:sp>
        <p:nvSpPr>
          <p:cNvPr id="2415" name="AutoShape 25"/>
          <p:cNvSpPr/>
          <p:nvPr/>
        </p:nvSpPr>
        <p:spPr>
          <a:xfrm>
            <a:off x="8007350" y="3473450"/>
            <a:ext cx="730250" cy="495300"/>
          </a:xfrm>
          <a:prstGeom prst="roundRect">
            <a:avLst>
              <a:gd name="adj" fmla="val 16667"/>
            </a:avLst>
          </a:prstGeom>
          <a:solidFill>
            <a:srgbClr val="FFFF00"/>
          </a:solidFill>
          <a:ln w="38100">
            <a:solidFill>
              <a:srgbClr val="1A0004"/>
            </a:solidFill>
          </a:ln>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sp>
        <p:nvSpPr>
          <p:cNvPr id="2416" name="Rectangle 26"/>
          <p:cNvSpPr/>
          <p:nvPr/>
        </p:nvSpPr>
        <p:spPr>
          <a:xfrm>
            <a:off x="8005760" y="3684587"/>
            <a:ext cx="952503" cy="984253"/>
          </a:xfrm>
          <a:prstGeom prst="rect">
            <a:avLst/>
          </a:prstGeom>
          <a:solidFill>
            <a:srgbClr val="FFFF00"/>
          </a:solidFill>
          <a:ln w="38100">
            <a:solidFill>
              <a:srgbClr val="000000"/>
            </a:solidFill>
            <a:miter/>
          </a:ln>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sp>
        <p:nvSpPr>
          <p:cNvPr id="2417" name="Line 27"/>
          <p:cNvSpPr/>
          <p:nvPr/>
        </p:nvSpPr>
        <p:spPr>
          <a:xfrm>
            <a:off x="8037510" y="4062412"/>
            <a:ext cx="863603" cy="3"/>
          </a:xfrm>
          <a:prstGeom prst="line">
            <a:avLst/>
          </a:prstGeom>
          <a:ln w="12700">
            <a:solidFill>
              <a:srgbClr val="000000"/>
            </a:solidFill>
          </a:ln>
        </p:spPr>
        <p:txBody>
          <a:bodyPr lIns="45718" tIns="45718" rIns="45718" bIns="45718"/>
          <a:lstStyle/>
          <a:p>
            <a:endParaRPr/>
          </a:p>
        </p:txBody>
      </p:sp>
      <p:sp>
        <p:nvSpPr>
          <p:cNvPr id="2418" name="Line 28"/>
          <p:cNvSpPr/>
          <p:nvPr/>
        </p:nvSpPr>
        <p:spPr>
          <a:xfrm>
            <a:off x="8043860" y="4202112"/>
            <a:ext cx="863603" cy="3"/>
          </a:xfrm>
          <a:prstGeom prst="line">
            <a:avLst/>
          </a:prstGeom>
          <a:ln w="12700">
            <a:solidFill>
              <a:srgbClr val="000000"/>
            </a:solidFill>
          </a:ln>
        </p:spPr>
        <p:txBody>
          <a:bodyPr lIns="45718" tIns="45718" rIns="45718" bIns="45718"/>
          <a:lstStyle/>
          <a:p>
            <a:endParaRPr/>
          </a:p>
        </p:txBody>
      </p:sp>
      <p:sp>
        <p:nvSpPr>
          <p:cNvPr id="2419" name="Line 29"/>
          <p:cNvSpPr/>
          <p:nvPr/>
        </p:nvSpPr>
        <p:spPr>
          <a:xfrm>
            <a:off x="8056560" y="4341812"/>
            <a:ext cx="863603" cy="3"/>
          </a:xfrm>
          <a:prstGeom prst="line">
            <a:avLst/>
          </a:prstGeom>
          <a:ln w="12700">
            <a:solidFill>
              <a:srgbClr val="000000"/>
            </a:solidFill>
          </a:ln>
        </p:spPr>
        <p:txBody>
          <a:bodyPr lIns="45718" tIns="45718" rIns="45718" bIns="45718"/>
          <a:lstStyle/>
          <a:p>
            <a:endParaRPr/>
          </a:p>
        </p:txBody>
      </p:sp>
      <p:sp>
        <p:nvSpPr>
          <p:cNvPr id="2420" name="Line 30"/>
          <p:cNvSpPr/>
          <p:nvPr/>
        </p:nvSpPr>
        <p:spPr>
          <a:xfrm>
            <a:off x="8056560" y="4494212"/>
            <a:ext cx="863603" cy="3"/>
          </a:xfrm>
          <a:prstGeom prst="line">
            <a:avLst/>
          </a:prstGeom>
          <a:ln w="12700">
            <a:solidFill>
              <a:srgbClr val="000000"/>
            </a:solidFill>
          </a:ln>
        </p:spPr>
        <p:txBody>
          <a:bodyPr lIns="45718" tIns="45718" rIns="45718" bIns="45718"/>
          <a:lstStyle/>
          <a:p>
            <a:endParaRPr/>
          </a:p>
        </p:txBody>
      </p:sp>
      <p:sp>
        <p:nvSpPr>
          <p:cNvPr id="2421" name="Line 31"/>
          <p:cNvSpPr/>
          <p:nvPr/>
        </p:nvSpPr>
        <p:spPr>
          <a:xfrm>
            <a:off x="8043860" y="4633912"/>
            <a:ext cx="876303" cy="3"/>
          </a:xfrm>
          <a:prstGeom prst="line">
            <a:avLst/>
          </a:prstGeom>
          <a:ln w="12700">
            <a:solidFill>
              <a:srgbClr val="000000"/>
            </a:solidFill>
          </a:ln>
        </p:spPr>
        <p:txBody>
          <a:bodyPr lIns="45718" tIns="45718" rIns="45718" bIns="45718"/>
          <a:lstStyle/>
          <a:p>
            <a:endParaRPr/>
          </a:p>
        </p:txBody>
      </p:sp>
      <p:sp>
        <p:nvSpPr>
          <p:cNvPr id="2422" name="Text Box 32"/>
          <p:cNvSpPr txBox="1"/>
          <p:nvPr/>
        </p:nvSpPr>
        <p:spPr>
          <a:xfrm>
            <a:off x="8204200" y="4043362"/>
            <a:ext cx="502494" cy="215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a:spAutoFit/>
          </a:bodyPr>
          <a:lstStyle>
            <a:lvl1pPr>
              <a:defRPr sz="800">
                <a:solidFill>
                  <a:srgbClr val="000000"/>
                </a:solidFill>
              </a:defRPr>
            </a:lvl1pPr>
          </a:lstStyle>
          <a:p>
            <a:r>
              <a:t>Gospels</a:t>
            </a:r>
          </a:p>
        </p:txBody>
      </p:sp>
      <p:sp>
        <p:nvSpPr>
          <p:cNvPr id="2423" name="Text Box 33"/>
          <p:cNvSpPr txBox="1"/>
          <p:nvPr/>
        </p:nvSpPr>
        <p:spPr>
          <a:xfrm>
            <a:off x="8281985" y="4183062"/>
            <a:ext cx="321817" cy="215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a:spAutoFit/>
          </a:bodyPr>
          <a:lstStyle>
            <a:lvl1pPr>
              <a:defRPr sz="800">
                <a:solidFill>
                  <a:srgbClr val="000000"/>
                </a:solidFill>
              </a:defRPr>
            </a:lvl1pPr>
          </a:lstStyle>
          <a:p>
            <a:r>
              <a:t>Acts</a:t>
            </a:r>
          </a:p>
        </p:txBody>
      </p:sp>
      <p:sp>
        <p:nvSpPr>
          <p:cNvPr id="2424" name="Text Box 34"/>
          <p:cNvSpPr txBox="1"/>
          <p:nvPr/>
        </p:nvSpPr>
        <p:spPr>
          <a:xfrm>
            <a:off x="8080374" y="3428999"/>
            <a:ext cx="559025" cy="27292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a:spAutoFit/>
          </a:bodyPr>
          <a:lstStyle>
            <a:lvl1pPr>
              <a:defRPr sz="1200">
                <a:solidFill>
                  <a:srgbClr val="000000"/>
                </a:solidFill>
                <a:latin typeface="Times New Roman"/>
                <a:ea typeface="Times New Roman"/>
                <a:cs typeface="Times New Roman"/>
                <a:sym typeface="Times New Roman"/>
              </a:defRPr>
            </a:lvl1pPr>
          </a:lstStyle>
          <a:p>
            <a:r>
              <a:t>JESUS</a:t>
            </a:r>
          </a:p>
        </p:txBody>
      </p:sp>
      <p:sp>
        <p:nvSpPr>
          <p:cNvPr id="2425" name="Text Box 35"/>
          <p:cNvSpPr txBox="1"/>
          <p:nvPr/>
        </p:nvSpPr>
        <p:spPr>
          <a:xfrm>
            <a:off x="8226425" y="3751262"/>
            <a:ext cx="425581" cy="228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a:spAutoFit/>
          </a:bodyPr>
          <a:lstStyle>
            <a:lvl1pPr>
              <a:defRPr sz="900" i="1">
                <a:solidFill>
                  <a:srgbClr val="000000"/>
                </a:solidFill>
                <a:effectLst>
                  <a:outerShdw blurRad="12700" dist="25400" dir="2700000" rotWithShape="0">
                    <a:srgbClr val="FFFFFF"/>
                  </a:outerShdw>
                </a:effectLst>
              </a:defRPr>
            </a:lvl1pPr>
          </a:lstStyle>
          <a:p>
            <a:r>
              <a:t>Cross</a:t>
            </a:r>
          </a:p>
        </p:txBody>
      </p:sp>
      <p:sp>
        <p:nvSpPr>
          <p:cNvPr id="2426" name="Rectangle 36"/>
          <p:cNvSpPr/>
          <p:nvPr/>
        </p:nvSpPr>
        <p:spPr>
          <a:xfrm>
            <a:off x="8253410" y="3929062"/>
            <a:ext cx="609603" cy="114303"/>
          </a:xfrm>
          <a:prstGeom prst="rect">
            <a:avLst/>
          </a:prstGeom>
          <a:solidFill>
            <a:srgbClr val="FFFF00"/>
          </a:solidFill>
          <a:ln w="12700">
            <a:miter lim="400000"/>
          </a:ln>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sp>
        <p:nvSpPr>
          <p:cNvPr id="2427" name="Text Box 37"/>
          <p:cNvSpPr txBox="1"/>
          <p:nvPr/>
        </p:nvSpPr>
        <p:spPr>
          <a:xfrm>
            <a:off x="8181975" y="3884612"/>
            <a:ext cx="501650" cy="228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a:spAutoFit/>
          </a:bodyPr>
          <a:lstStyle>
            <a:lvl1pPr>
              <a:defRPr sz="900" i="1">
                <a:solidFill>
                  <a:srgbClr val="000000"/>
                </a:solidFill>
                <a:effectLst>
                  <a:outerShdw blurRad="12700" dist="25400" dir="2700000" rotWithShape="0">
                    <a:srgbClr val="FFFFFF"/>
                  </a:outerShdw>
                </a:effectLst>
              </a:defRPr>
            </a:lvl1pPr>
          </a:lstStyle>
          <a:p>
            <a:r>
              <a:t>Church</a:t>
            </a:r>
          </a:p>
        </p:txBody>
      </p:sp>
      <p:sp>
        <p:nvSpPr>
          <p:cNvPr id="2428" name="Line 38"/>
          <p:cNvSpPr/>
          <p:nvPr/>
        </p:nvSpPr>
        <p:spPr>
          <a:xfrm>
            <a:off x="8037510" y="3795712"/>
            <a:ext cx="863603" cy="3"/>
          </a:xfrm>
          <a:prstGeom prst="line">
            <a:avLst/>
          </a:prstGeom>
          <a:ln w="12700">
            <a:solidFill>
              <a:srgbClr val="000000"/>
            </a:solidFill>
          </a:ln>
        </p:spPr>
        <p:txBody>
          <a:bodyPr lIns="45718" tIns="45718" rIns="45718" bIns="45718"/>
          <a:lstStyle/>
          <a:p>
            <a:endParaRPr/>
          </a:p>
        </p:txBody>
      </p:sp>
      <p:sp>
        <p:nvSpPr>
          <p:cNvPr id="2429" name="Line 39"/>
          <p:cNvSpPr/>
          <p:nvPr/>
        </p:nvSpPr>
        <p:spPr>
          <a:xfrm>
            <a:off x="8037510" y="3929062"/>
            <a:ext cx="863603" cy="3"/>
          </a:xfrm>
          <a:prstGeom prst="line">
            <a:avLst/>
          </a:prstGeom>
          <a:ln w="12700">
            <a:solidFill>
              <a:srgbClr val="000000"/>
            </a:solidFill>
          </a:ln>
        </p:spPr>
        <p:txBody>
          <a:bodyPr lIns="45718" tIns="45718" rIns="45718" bIns="45718"/>
          <a:lstStyle/>
          <a:p>
            <a:endParaRPr/>
          </a:p>
        </p:txBody>
      </p:sp>
      <p:sp>
        <p:nvSpPr>
          <p:cNvPr id="2430" name="Rectangle 40"/>
          <p:cNvSpPr/>
          <p:nvPr/>
        </p:nvSpPr>
        <p:spPr>
          <a:xfrm>
            <a:off x="8026400" y="3648075"/>
            <a:ext cx="504825" cy="95250"/>
          </a:xfrm>
          <a:prstGeom prst="rect">
            <a:avLst/>
          </a:prstGeom>
          <a:solidFill>
            <a:srgbClr val="FFFF00"/>
          </a:solidFill>
          <a:ln w="12700">
            <a:miter lim="400000"/>
          </a:ln>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sp>
        <p:nvSpPr>
          <p:cNvPr id="2431" name="Rectangle 41"/>
          <p:cNvSpPr/>
          <p:nvPr/>
        </p:nvSpPr>
        <p:spPr>
          <a:xfrm>
            <a:off x="8213725" y="3635375"/>
            <a:ext cx="504825" cy="95250"/>
          </a:xfrm>
          <a:prstGeom prst="rect">
            <a:avLst/>
          </a:prstGeom>
          <a:solidFill>
            <a:srgbClr val="FFFF00"/>
          </a:solidFill>
          <a:ln w="12700">
            <a:miter lim="400000"/>
          </a:ln>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sp>
        <p:nvSpPr>
          <p:cNvPr id="2432" name="Text Box 42"/>
          <p:cNvSpPr txBox="1"/>
          <p:nvPr/>
        </p:nvSpPr>
        <p:spPr>
          <a:xfrm>
            <a:off x="8272460" y="3614737"/>
            <a:ext cx="327386" cy="241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a:spAutoFit/>
          </a:bodyPr>
          <a:lstStyle>
            <a:lvl1pPr>
              <a:defRPr sz="1000" i="1">
                <a:solidFill>
                  <a:srgbClr val="000000"/>
                </a:solidFill>
                <a:effectLst>
                  <a:outerShdw blurRad="12700" dist="25400" dir="2700000" rotWithShape="0">
                    <a:srgbClr val="FFFFFF"/>
                  </a:outerShdw>
                </a:effectLst>
              </a:defRPr>
            </a:lvl1pPr>
          </a:lstStyle>
          <a:p>
            <a:r>
              <a:t>Life</a:t>
            </a:r>
          </a:p>
        </p:txBody>
      </p:sp>
      <p:sp>
        <p:nvSpPr>
          <p:cNvPr id="2433" name="Text Box 43"/>
          <p:cNvSpPr txBox="1"/>
          <p:nvPr/>
        </p:nvSpPr>
        <p:spPr>
          <a:xfrm>
            <a:off x="8757115" y="63817"/>
            <a:ext cx="180039" cy="4470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lvl1pPr algn="ctr">
              <a:spcBef>
                <a:spcPts val="1200"/>
              </a:spcBef>
              <a:defRPr sz="2000" b="0">
                <a:solidFill>
                  <a:srgbClr val="FFA27C"/>
                </a:solidFill>
                <a:latin typeface="Comic Sans MS"/>
                <a:ea typeface="Comic Sans MS"/>
                <a:cs typeface="Comic Sans MS"/>
                <a:sym typeface="Comic Sans MS"/>
              </a:defRPr>
            </a:lvl1pPr>
          </a:lstStyle>
          <a:p>
            <a:r>
              <a:t> </a:t>
            </a:r>
          </a:p>
        </p:txBody>
      </p:sp>
      <p:sp>
        <p:nvSpPr>
          <p:cNvPr id="2434" name="Text Box 44"/>
          <p:cNvSpPr txBox="1"/>
          <p:nvPr/>
        </p:nvSpPr>
        <p:spPr>
          <a:xfrm>
            <a:off x="8130177" y="6501129"/>
            <a:ext cx="259166" cy="2692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lvl1pPr algn="ctr">
              <a:defRPr sz="1000">
                <a:solidFill>
                  <a:srgbClr val="FFFFFF"/>
                </a:solidFill>
                <a:effectLst>
                  <a:outerShdw blurRad="12700" dist="25400" dir="2700000" rotWithShape="0">
                    <a:srgbClr val="000000"/>
                  </a:outerShdw>
                </a:effectLst>
                <a:latin typeface="Comic Sans MS"/>
                <a:ea typeface="Comic Sans MS"/>
                <a:cs typeface="Comic Sans MS"/>
                <a:sym typeface="Comic Sans MS"/>
              </a:defRPr>
            </a:lvl1pPr>
          </a:lstStyle>
          <a:p>
            <a:r>
              <a:t>55</a:t>
            </a:r>
          </a:p>
        </p:txBody>
      </p:sp>
      <p:sp>
        <p:nvSpPr>
          <p:cNvPr id="2435" name="Text Box 45"/>
          <p:cNvSpPr txBox="1"/>
          <p:nvPr/>
        </p:nvSpPr>
        <p:spPr>
          <a:xfrm>
            <a:off x="7032828" y="6288516"/>
            <a:ext cx="1552161" cy="26425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lvl1pPr algn="ctr">
              <a:spcBef>
                <a:spcPts val="700"/>
              </a:spcBef>
              <a:defRPr sz="1200">
                <a:solidFill>
                  <a:srgbClr val="FFFFFF"/>
                </a:solidFill>
                <a:latin typeface="Arial"/>
                <a:ea typeface="Arial"/>
                <a:cs typeface="Arial"/>
                <a:sym typeface="Arial"/>
              </a:defRPr>
            </a:lvl1pPr>
          </a:lstStyle>
          <a:p>
            <a:r>
              <a:t>Handbook pg. 39-41</a:t>
            </a:r>
          </a:p>
        </p:txBody>
      </p:sp>
      <p:sp>
        <p:nvSpPr>
          <p:cNvPr id="2436" name="Line 46"/>
          <p:cNvSpPr txBox="1"/>
          <p:nvPr/>
        </p:nvSpPr>
        <p:spPr>
          <a:xfrm>
            <a:off x="565148" y="76200"/>
            <a:ext cx="808782" cy="1735129"/>
          </a:xfrm>
          <a:prstGeom prst="rect">
            <a:avLst/>
          </a:prstGeom>
          <a:ln w="12700">
            <a:miter lim="400000"/>
          </a:ln>
          <a:effectLst>
            <a:outerShdw blurRad="63500" dist="107762"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a:spAutoFit/>
          </a:bodyPr>
          <a:lstStyle>
            <a:lvl1pPr>
              <a:defRPr sz="10600" b="0">
                <a:solidFill>
                  <a:srgbClr val="FFFF00"/>
                </a:solidFill>
                <a:latin typeface="+mn-lt"/>
                <a:ea typeface="+mn-ea"/>
                <a:cs typeface="+mn-cs"/>
                <a:sym typeface="Times Roman"/>
              </a:defRPr>
            </a:lvl1pPr>
          </a:lstStyle>
          <a:p>
            <a:r>
              <a:t>٧</a:t>
            </a:r>
          </a:p>
        </p:txBody>
      </p:sp>
      <p:grpSp>
        <p:nvGrpSpPr>
          <p:cNvPr id="2455" name="Group"/>
          <p:cNvGrpSpPr/>
          <p:nvPr/>
        </p:nvGrpSpPr>
        <p:grpSpPr>
          <a:xfrm>
            <a:off x="8005760" y="3436937"/>
            <a:ext cx="950917" cy="1231903"/>
            <a:chOff x="0" y="0"/>
            <a:chExt cx="950915" cy="1231902"/>
          </a:xfrm>
        </p:grpSpPr>
        <p:sp>
          <p:nvSpPr>
            <p:cNvPr id="2437" name="AutoShape 48"/>
            <p:cNvSpPr/>
            <p:nvPr/>
          </p:nvSpPr>
          <p:spPr>
            <a:xfrm>
              <a:off x="1583" y="36434"/>
              <a:ext cx="729038" cy="494680"/>
            </a:xfrm>
            <a:prstGeom prst="roundRect">
              <a:avLst>
                <a:gd name="adj" fmla="val 16667"/>
              </a:avLst>
            </a:prstGeom>
            <a:solidFill>
              <a:srgbClr val="FFFF00"/>
            </a:solidFill>
            <a:ln w="38100" cap="flat">
              <a:solidFill>
                <a:srgbClr val="1A0004"/>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2438" name="Rectangle 49"/>
            <p:cNvSpPr/>
            <p:nvPr/>
          </p:nvSpPr>
          <p:spPr>
            <a:xfrm>
              <a:off x="-1" y="247304"/>
              <a:ext cx="950917" cy="984599"/>
            </a:xfrm>
            <a:prstGeom prst="rect">
              <a:avLst/>
            </a:prstGeom>
            <a:solidFill>
              <a:srgbClr val="FFFF00"/>
            </a:solidFill>
            <a:ln w="38100" cap="flat">
              <a:solidFill>
                <a:srgbClr val="000000"/>
              </a:solidFill>
              <a:prstDash val="solid"/>
              <a:miter lim="8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2439" name="Line 50"/>
            <p:cNvSpPr/>
            <p:nvPr/>
          </p:nvSpPr>
          <p:spPr>
            <a:xfrm>
              <a:off x="31696" y="624653"/>
              <a:ext cx="862163" cy="5"/>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2440" name="Line 51"/>
            <p:cNvSpPr/>
            <p:nvPr/>
          </p:nvSpPr>
          <p:spPr>
            <a:xfrm>
              <a:off x="38036" y="764177"/>
              <a:ext cx="862165" cy="5"/>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2441" name="Line 52"/>
            <p:cNvSpPr/>
            <p:nvPr/>
          </p:nvSpPr>
          <p:spPr>
            <a:xfrm>
              <a:off x="50714" y="903701"/>
              <a:ext cx="862165" cy="5"/>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2442" name="Line 53"/>
            <p:cNvSpPr/>
            <p:nvPr/>
          </p:nvSpPr>
          <p:spPr>
            <a:xfrm>
              <a:off x="50714" y="1055909"/>
              <a:ext cx="862165" cy="5"/>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2443" name="Line 54"/>
            <p:cNvSpPr/>
            <p:nvPr/>
          </p:nvSpPr>
          <p:spPr>
            <a:xfrm>
              <a:off x="38036" y="1195434"/>
              <a:ext cx="874844" cy="5"/>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2444" name="Line 55"/>
            <p:cNvSpPr txBox="1"/>
            <p:nvPr/>
          </p:nvSpPr>
          <p:spPr>
            <a:xfrm>
              <a:off x="199689" y="605627"/>
              <a:ext cx="412188" cy="21482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rtl="1">
                <a:defRPr sz="800">
                  <a:solidFill>
                    <a:srgbClr val="000000"/>
                  </a:solidFill>
                </a:defRPr>
              </a:lvl1pPr>
            </a:lstStyle>
            <a:p>
              <a:r>
                <a:t>الإنجيل</a:t>
              </a:r>
            </a:p>
          </p:txBody>
        </p:sp>
        <p:sp>
          <p:nvSpPr>
            <p:cNvPr id="2445" name="Line 56"/>
            <p:cNvSpPr txBox="1"/>
            <p:nvPr/>
          </p:nvSpPr>
          <p:spPr>
            <a:xfrm>
              <a:off x="241051" y="754665"/>
              <a:ext cx="329328" cy="21482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rtl="1">
                <a:defRPr sz="800">
                  <a:solidFill>
                    <a:srgbClr val="000000"/>
                  </a:solidFill>
                </a:defRPr>
              </a:lvl1pPr>
            </a:lstStyle>
            <a:p>
              <a:r>
                <a:t>أعمال</a:t>
              </a:r>
            </a:p>
          </p:txBody>
        </p:sp>
        <p:sp>
          <p:nvSpPr>
            <p:cNvPr id="2446" name="Line 57"/>
            <p:cNvSpPr txBox="1"/>
            <p:nvPr/>
          </p:nvSpPr>
          <p:spPr>
            <a:xfrm>
              <a:off x="174240" y="-1"/>
              <a:ext cx="386904" cy="27292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rtl="1">
                <a:defRPr sz="1200">
                  <a:solidFill>
                    <a:srgbClr val="000000"/>
                  </a:solidFill>
                  <a:latin typeface="Times New Roman"/>
                  <a:ea typeface="Times New Roman"/>
                  <a:cs typeface="Times New Roman"/>
                  <a:sym typeface="Times New Roman"/>
                </a:defRPr>
              </a:lvl1pPr>
            </a:lstStyle>
            <a:p>
              <a:r>
                <a:t>يسوع</a:t>
              </a:r>
            </a:p>
          </p:txBody>
        </p:sp>
        <p:sp>
          <p:nvSpPr>
            <p:cNvPr id="2447" name="Line 58"/>
            <p:cNvSpPr txBox="1"/>
            <p:nvPr/>
          </p:nvSpPr>
          <p:spPr>
            <a:xfrm>
              <a:off x="221878" y="313895"/>
              <a:ext cx="459589" cy="22579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rtl="1">
                <a:defRPr sz="900" i="1">
                  <a:solidFill>
                    <a:srgbClr val="000000"/>
                  </a:solidFill>
                  <a:effectLst>
                    <a:outerShdw blurRad="12700" dist="25400" dir="2700000" rotWithShape="0">
                      <a:srgbClr val="FFFFFF"/>
                    </a:outerShdw>
                  </a:effectLst>
                </a:defRPr>
              </a:lvl1pPr>
            </a:lstStyle>
            <a:p>
              <a:r>
                <a:t>الصليب</a:t>
              </a:r>
            </a:p>
          </p:txBody>
        </p:sp>
        <p:sp>
          <p:nvSpPr>
            <p:cNvPr id="2448" name="Rectangle 59"/>
            <p:cNvSpPr/>
            <p:nvPr/>
          </p:nvSpPr>
          <p:spPr>
            <a:xfrm>
              <a:off x="247236" y="491471"/>
              <a:ext cx="608588" cy="114160"/>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2449" name="Line 60"/>
            <p:cNvSpPr txBox="1"/>
            <p:nvPr/>
          </p:nvSpPr>
          <p:spPr>
            <a:xfrm>
              <a:off x="229006" y="464307"/>
              <a:ext cx="493723" cy="24013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rtl="1">
                <a:defRPr sz="900" i="1">
                  <a:solidFill>
                    <a:srgbClr val="000000"/>
                  </a:solidFill>
                  <a:effectLst>
                    <a:outerShdw blurRad="12700" dist="25400" dir="2700000" rotWithShape="0">
                      <a:srgbClr val="FFFFFF"/>
                    </a:outerShdw>
                  </a:effectLst>
                </a:defRPr>
              </a:lvl1pPr>
            </a:lstStyle>
            <a:p>
              <a:r>
                <a:t>الكنيسة </a:t>
              </a:r>
            </a:p>
          </p:txBody>
        </p:sp>
        <p:sp>
          <p:nvSpPr>
            <p:cNvPr id="2450" name="Line 61"/>
            <p:cNvSpPr/>
            <p:nvPr/>
          </p:nvSpPr>
          <p:spPr>
            <a:xfrm>
              <a:off x="31696" y="358289"/>
              <a:ext cx="862163" cy="5"/>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2451" name="Line 62"/>
            <p:cNvSpPr/>
            <p:nvPr/>
          </p:nvSpPr>
          <p:spPr>
            <a:xfrm>
              <a:off x="31696" y="519218"/>
              <a:ext cx="862163" cy="5"/>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2452" name="Rectangle 63"/>
            <p:cNvSpPr/>
            <p:nvPr/>
          </p:nvSpPr>
          <p:spPr>
            <a:xfrm>
              <a:off x="20601" y="210839"/>
              <a:ext cx="503989" cy="95134"/>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2453" name="Rectangle 64"/>
            <p:cNvSpPr/>
            <p:nvPr/>
          </p:nvSpPr>
          <p:spPr>
            <a:xfrm>
              <a:off x="207614" y="198155"/>
              <a:ext cx="503989" cy="95135"/>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2454" name="Line 65"/>
            <p:cNvSpPr txBox="1"/>
            <p:nvPr/>
          </p:nvSpPr>
          <p:spPr>
            <a:xfrm>
              <a:off x="231633" y="204243"/>
              <a:ext cx="348195" cy="23677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rtl="1">
                <a:defRPr sz="1000" i="1">
                  <a:solidFill>
                    <a:srgbClr val="000000"/>
                  </a:solidFill>
                  <a:effectLst>
                    <a:outerShdw blurRad="12700" dist="25400" dir="2700000" rotWithShape="0">
                      <a:srgbClr val="FFFFFF"/>
                    </a:outerShdw>
                  </a:effectLst>
                </a:defRPr>
              </a:lvl1pPr>
            </a:lstStyle>
            <a:p>
              <a:r>
                <a:t>حياة</a:t>
              </a:r>
            </a:p>
          </p:txBody>
        </p:sp>
      </p:grpSp>
      <p:sp>
        <p:nvSpPr>
          <p:cNvPr id="2456" name="Text Box 4"/>
          <p:cNvSpPr txBox="1"/>
          <p:nvPr/>
        </p:nvSpPr>
        <p:spPr>
          <a:xfrm>
            <a:off x="2963862" y="914399"/>
            <a:ext cx="1453015" cy="6491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a:spAutoFit/>
          </a:bodyPr>
          <a:lstStyle/>
          <a:p>
            <a:pPr algn="r" rtl="1">
              <a:defRPr sz="2800" b="0">
                <a:solidFill>
                  <a:schemeClr val="accent1"/>
                </a:solidFill>
                <a:latin typeface="+mn-lt"/>
                <a:ea typeface="+mn-ea"/>
                <a:cs typeface="+mn-cs"/>
                <a:sym typeface="Times Roman"/>
              </a:defRPr>
            </a:pPr>
            <a:r>
              <a:t>   </a:t>
            </a:r>
            <a:r>
              <a:rPr sz="3600" b="1"/>
              <a:t>يسوع</a:t>
            </a: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a14="http://schemas.microsoft.com/office/drawing/2010/main" xmlns:m="http://schemas.openxmlformats.org/officeDocument/2006/math"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9" presetClass="entr" presetSubtype="10" fill="hold" grpId="1" nodeType="afterEffect">
                                  <p:stCondLst>
                                    <p:cond delay="0"/>
                                  </p:stCondLst>
                                  <p:iterate>
                                    <p:tmAbs val="0"/>
                                  </p:iterate>
                                  <p:childTnLst>
                                    <p:set>
                                      <p:cBhvr>
                                        <p:cTn id="6" fill="hold"/>
                                        <p:tgtEl>
                                          <p:spTgt spid="2396"/>
                                        </p:tgtEl>
                                        <p:attrNameLst>
                                          <p:attrName>style.visibility</p:attrName>
                                        </p:attrNameLst>
                                      </p:cBhvr>
                                      <p:to>
                                        <p:strVal val="visible"/>
                                      </p:to>
                                    </p:set>
                                    <p:anim calcmode="lin" valueType="num">
                                      <p:cBhvr>
                                        <p:cTn id="7" dur="1000" fill="hold"/>
                                        <p:tgtEl>
                                          <p:spTgt spid="2396"/>
                                        </p:tgtEl>
                                        <p:attrNameLst>
                                          <p:attrName>ppt_w</p:attrName>
                                        </p:attrNameLst>
                                      </p:cBhvr>
                                      <p:tavLst>
                                        <p:tav tm="0" fmla="#ppt_w*sin(2.5*pi*$)">
                                          <p:val>
                                            <p:fltVal val="0"/>
                                          </p:val>
                                        </p:tav>
                                        <p:tav tm="100000">
                                          <p:val>
                                            <p:fltVal val="1"/>
                                          </p:val>
                                        </p:tav>
                                      </p:tavLst>
                                    </p:anim>
                                    <p:anim calcmode="lin" valueType="num">
                                      <p:cBhvr>
                                        <p:cTn id="8" dur="1000" fill="hold"/>
                                        <p:tgtEl>
                                          <p:spTgt spid="2396"/>
                                        </p:tgtEl>
                                        <p:attrNameLst>
                                          <p:attrName>ppt_h</p:attrName>
                                        </p:attrNameLst>
                                      </p:cBhvr>
                                      <p:tavLst>
                                        <p:tav tm="0">
                                          <p:val>
                                            <p:strVal val="#ppt_h"/>
                                          </p:val>
                                        </p:tav>
                                        <p:tav tm="100000">
                                          <p:val>
                                            <p:strVal val="#ppt_h"/>
                                          </p:val>
                                        </p:tav>
                                      </p:tavLst>
                                    </p:anim>
                                  </p:childTnLst>
                                </p:cTn>
                              </p:par>
                            </p:childTnLst>
                          </p:cTn>
                        </p:par>
                        <p:par>
                          <p:cTn id="9" fill="hold">
                            <p:stCondLst>
                              <p:cond delay="1000"/>
                            </p:stCondLst>
                            <p:childTnLst>
                              <p:par>
                                <p:cTn id="10" presetID="19" presetClass="entr" presetSubtype="10" fill="hold" grpId="2" nodeType="afterEffect">
                                  <p:stCondLst>
                                    <p:cond delay="0"/>
                                  </p:stCondLst>
                                  <p:iterate>
                                    <p:tmAbs val="0"/>
                                  </p:iterate>
                                  <p:childTnLst>
                                    <p:set>
                                      <p:cBhvr>
                                        <p:cTn id="11" fill="hold"/>
                                        <p:tgtEl>
                                          <p:spTgt spid="2410"/>
                                        </p:tgtEl>
                                        <p:attrNameLst>
                                          <p:attrName>style.visibility</p:attrName>
                                        </p:attrNameLst>
                                      </p:cBhvr>
                                      <p:to>
                                        <p:strVal val="visible"/>
                                      </p:to>
                                    </p:set>
                                    <p:anim calcmode="lin" valueType="num">
                                      <p:cBhvr>
                                        <p:cTn id="12" dur="1000" fill="hold"/>
                                        <p:tgtEl>
                                          <p:spTgt spid="2410"/>
                                        </p:tgtEl>
                                        <p:attrNameLst>
                                          <p:attrName>ppt_w</p:attrName>
                                        </p:attrNameLst>
                                      </p:cBhvr>
                                      <p:tavLst>
                                        <p:tav tm="0" fmla="#ppt_w*sin(2.5*pi*$)">
                                          <p:val>
                                            <p:fltVal val="0"/>
                                          </p:val>
                                        </p:tav>
                                        <p:tav tm="100000">
                                          <p:val>
                                            <p:fltVal val="1"/>
                                          </p:val>
                                        </p:tav>
                                      </p:tavLst>
                                    </p:anim>
                                    <p:anim calcmode="lin" valueType="num">
                                      <p:cBhvr>
                                        <p:cTn id="13" dur="1000" fill="hold"/>
                                        <p:tgtEl>
                                          <p:spTgt spid="241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96" grpId="1" animBg="1" advAuto="0"/>
      <p:bldP spid="2410" grpId="2" animBg="1" advAuto="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0" name="Rectangle 1"/>
          <p:cNvSpPr/>
          <p:nvPr/>
        </p:nvSpPr>
        <p:spPr>
          <a:xfrm>
            <a:off x="3130550" y="1377950"/>
            <a:ext cx="3035300" cy="4406900"/>
          </a:xfrm>
          <a:prstGeom prst="rect">
            <a:avLst/>
          </a:prstGeom>
          <a:solidFill>
            <a:srgbClr val="FFD34A"/>
          </a:solidFill>
          <a:ln w="12700">
            <a:solidFill>
              <a:srgbClr val="CECECE"/>
            </a:solidFill>
            <a:miter/>
          </a:ln>
          <a:effectLst>
            <a:outerShdw blurRad="63500" dist="107762" dir="2700000" rotWithShape="0">
              <a:srgbClr val="1A0004">
                <a:alpha val="74996"/>
              </a:srgbClr>
            </a:outerShdw>
          </a:effectLst>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sp>
        <p:nvSpPr>
          <p:cNvPr id="2461" name="AutoShape 2"/>
          <p:cNvSpPr/>
          <p:nvPr/>
        </p:nvSpPr>
        <p:spPr>
          <a:xfrm>
            <a:off x="3130550" y="996950"/>
            <a:ext cx="1663700" cy="1054100"/>
          </a:xfrm>
          <a:prstGeom prst="roundRect">
            <a:avLst>
              <a:gd name="adj" fmla="val 12495"/>
            </a:avLst>
          </a:prstGeom>
          <a:solidFill>
            <a:srgbClr val="FFD34A"/>
          </a:solidFill>
          <a:ln w="12700">
            <a:solidFill>
              <a:srgbClr val="CECECE"/>
            </a:solidFill>
          </a:ln>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sp>
        <p:nvSpPr>
          <p:cNvPr id="2462" name="Rectangle 3"/>
          <p:cNvSpPr/>
          <p:nvPr/>
        </p:nvSpPr>
        <p:spPr>
          <a:xfrm>
            <a:off x="3130550" y="1377950"/>
            <a:ext cx="2044700" cy="1054100"/>
          </a:xfrm>
          <a:prstGeom prst="rect">
            <a:avLst/>
          </a:prstGeom>
          <a:solidFill>
            <a:srgbClr val="FFD34A"/>
          </a:solidFill>
          <a:ln w="12700">
            <a:solidFill>
              <a:srgbClr val="FFD34A"/>
            </a:solidFill>
            <a:miter/>
          </a:ln>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sp>
        <p:nvSpPr>
          <p:cNvPr id="2463" name="Text Box 5"/>
          <p:cNvSpPr txBox="1"/>
          <p:nvPr/>
        </p:nvSpPr>
        <p:spPr>
          <a:xfrm>
            <a:off x="3752848" y="3216274"/>
            <a:ext cx="1266947" cy="52327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a:spAutoFit/>
          </a:bodyPr>
          <a:lstStyle>
            <a:lvl1pPr rtl="1">
              <a:defRPr sz="2800">
                <a:solidFill>
                  <a:srgbClr val="1A0004"/>
                </a:solidFill>
                <a:latin typeface="+mn-lt"/>
                <a:ea typeface="+mn-ea"/>
                <a:cs typeface="+mn-cs"/>
                <a:sym typeface="Times Roman"/>
              </a:defRPr>
            </a:lvl1pPr>
          </a:lstStyle>
          <a:p>
            <a:r>
              <a:t>الأناجيل</a:t>
            </a:r>
          </a:p>
        </p:txBody>
      </p:sp>
      <p:sp>
        <p:nvSpPr>
          <p:cNvPr id="2464" name="Text Box 6"/>
          <p:cNvSpPr txBox="1"/>
          <p:nvPr/>
        </p:nvSpPr>
        <p:spPr>
          <a:xfrm>
            <a:off x="3981448" y="3673473"/>
            <a:ext cx="898647" cy="5232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a:spAutoFit/>
          </a:bodyPr>
          <a:lstStyle>
            <a:lvl1pPr rtl="1">
              <a:defRPr sz="2800">
                <a:solidFill>
                  <a:srgbClr val="1A0004"/>
                </a:solidFill>
                <a:latin typeface="+mn-lt"/>
                <a:ea typeface="+mn-ea"/>
                <a:cs typeface="+mn-cs"/>
                <a:sym typeface="Times Roman"/>
              </a:defRPr>
            </a:lvl1pPr>
          </a:lstStyle>
          <a:p>
            <a:r>
              <a:t>أعمال</a:t>
            </a:r>
          </a:p>
        </p:txBody>
      </p:sp>
      <p:sp>
        <p:nvSpPr>
          <p:cNvPr id="2465" name="Text Box 7"/>
          <p:cNvSpPr txBox="1"/>
          <p:nvPr/>
        </p:nvSpPr>
        <p:spPr>
          <a:xfrm>
            <a:off x="3752848" y="4130673"/>
            <a:ext cx="1183030" cy="5232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a:spAutoFit/>
          </a:bodyPr>
          <a:lstStyle>
            <a:lvl1pPr rtl="1">
              <a:defRPr sz="2800">
                <a:solidFill>
                  <a:srgbClr val="1A0004"/>
                </a:solidFill>
                <a:latin typeface="+mn-lt"/>
                <a:ea typeface="+mn-ea"/>
                <a:cs typeface="+mn-cs"/>
                <a:sym typeface="Times Roman"/>
              </a:defRPr>
            </a:lvl1pPr>
          </a:lstStyle>
          <a:p>
            <a:r>
              <a:t>الرسائل</a:t>
            </a:r>
          </a:p>
        </p:txBody>
      </p:sp>
      <p:sp>
        <p:nvSpPr>
          <p:cNvPr id="2466" name="Text Box 8"/>
          <p:cNvSpPr txBox="1"/>
          <p:nvPr/>
        </p:nvSpPr>
        <p:spPr>
          <a:xfrm>
            <a:off x="3994150" y="1765299"/>
            <a:ext cx="989337" cy="6491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a:spAutoFit/>
          </a:bodyPr>
          <a:lstStyle>
            <a:lvl1pPr rtl="1">
              <a:defRPr sz="3600" i="1">
                <a:solidFill>
                  <a:schemeClr val="accent1"/>
                </a:solidFill>
                <a:latin typeface="+mn-lt"/>
                <a:ea typeface="+mn-ea"/>
                <a:cs typeface="+mn-cs"/>
                <a:sym typeface="Times Roman"/>
              </a:defRPr>
            </a:lvl1pPr>
          </a:lstStyle>
          <a:p>
            <a:r>
              <a:t>حياة</a:t>
            </a:r>
          </a:p>
        </p:txBody>
      </p:sp>
      <p:sp>
        <p:nvSpPr>
          <p:cNvPr id="2467" name="Text Box 9"/>
          <p:cNvSpPr txBox="1"/>
          <p:nvPr/>
        </p:nvSpPr>
        <p:spPr>
          <a:xfrm>
            <a:off x="3778248" y="2197099"/>
            <a:ext cx="1533555" cy="6491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a:spAutoFit/>
          </a:bodyPr>
          <a:lstStyle>
            <a:lvl1pPr rtl="1">
              <a:defRPr sz="3600" i="1">
                <a:solidFill>
                  <a:schemeClr val="accent1"/>
                </a:solidFill>
                <a:latin typeface="+mn-lt"/>
                <a:ea typeface="+mn-ea"/>
                <a:cs typeface="+mn-cs"/>
                <a:sym typeface="Times Roman"/>
              </a:defRPr>
            </a:lvl1pPr>
          </a:lstStyle>
          <a:p>
            <a:r>
              <a:t>الصليب</a:t>
            </a:r>
          </a:p>
        </p:txBody>
      </p:sp>
      <p:sp>
        <p:nvSpPr>
          <p:cNvPr id="2468" name="Text Box 10"/>
          <p:cNvSpPr txBox="1"/>
          <p:nvPr/>
        </p:nvSpPr>
        <p:spPr>
          <a:xfrm>
            <a:off x="3562348" y="2654299"/>
            <a:ext cx="1543062" cy="6491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a:spAutoFit/>
          </a:bodyPr>
          <a:lstStyle>
            <a:lvl1pPr rtl="1">
              <a:defRPr sz="3600" i="1">
                <a:solidFill>
                  <a:schemeClr val="accent1"/>
                </a:solidFill>
                <a:latin typeface="+mn-lt"/>
                <a:ea typeface="+mn-ea"/>
                <a:cs typeface="+mn-cs"/>
                <a:sym typeface="Times Roman"/>
              </a:defRPr>
            </a:lvl1pPr>
          </a:lstStyle>
          <a:p>
            <a:r>
              <a:t>الكنيسة</a:t>
            </a:r>
          </a:p>
        </p:txBody>
      </p:sp>
      <p:sp>
        <p:nvSpPr>
          <p:cNvPr id="2469" name="AutoShape 11"/>
          <p:cNvSpPr/>
          <p:nvPr/>
        </p:nvSpPr>
        <p:spPr>
          <a:xfrm>
            <a:off x="960437" y="2922585"/>
            <a:ext cx="1485901" cy="1200153"/>
          </a:xfrm>
          <a:prstGeom prst="star16">
            <a:avLst>
              <a:gd name="adj" fmla="val 37500"/>
            </a:avLst>
          </a:prstGeom>
          <a:gradFill>
            <a:gsLst>
              <a:gs pos="0">
                <a:srgbClr val="FFD34A"/>
              </a:gs>
              <a:gs pos="100000">
                <a:srgbClr val="997F2C"/>
              </a:gs>
            </a:gsLst>
            <a:path path="circle">
              <a:fillToRect l="37721" t="-19636" r="62278" b="119636"/>
            </a:path>
          </a:gradFill>
          <a:ln w="50800">
            <a:solidFill>
              <a:schemeClr val="accent2"/>
            </a:solidFill>
            <a:miter/>
          </a:ln>
          <a:effectLst>
            <a:outerShdw blurRad="63500" dist="107762" dir="2700000" rotWithShape="0">
              <a:srgbClr val="1A0004">
                <a:alpha val="74996"/>
              </a:srgbClr>
            </a:outerShdw>
          </a:effectLst>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sp>
        <p:nvSpPr>
          <p:cNvPr id="2470" name="Line 12"/>
          <p:cNvSpPr/>
          <p:nvPr/>
        </p:nvSpPr>
        <p:spPr>
          <a:xfrm>
            <a:off x="3416300" y="2730500"/>
            <a:ext cx="2463802" cy="0"/>
          </a:xfrm>
          <a:prstGeom prst="line">
            <a:avLst/>
          </a:prstGeom>
          <a:ln w="50800">
            <a:solidFill>
              <a:srgbClr val="1A0004"/>
            </a:solidFill>
          </a:ln>
        </p:spPr>
        <p:txBody>
          <a:bodyPr lIns="45718" tIns="45718" rIns="45718" bIns="45718"/>
          <a:lstStyle/>
          <a:p>
            <a:endParaRPr/>
          </a:p>
        </p:txBody>
      </p:sp>
      <p:sp>
        <p:nvSpPr>
          <p:cNvPr id="2471" name="Line 13"/>
          <p:cNvSpPr/>
          <p:nvPr/>
        </p:nvSpPr>
        <p:spPr>
          <a:xfrm>
            <a:off x="3416300" y="3187700"/>
            <a:ext cx="2463802" cy="0"/>
          </a:xfrm>
          <a:prstGeom prst="line">
            <a:avLst/>
          </a:prstGeom>
          <a:ln w="50800">
            <a:solidFill>
              <a:srgbClr val="1A0004"/>
            </a:solidFill>
          </a:ln>
        </p:spPr>
        <p:txBody>
          <a:bodyPr lIns="45718" tIns="45718" rIns="45718" bIns="45718"/>
          <a:lstStyle/>
          <a:p>
            <a:endParaRPr/>
          </a:p>
        </p:txBody>
      </p:sp>
      <p:sp>
        <p:nvSpPr>
          <p:cNvPr id="2472" name="Line 14"/>
          <p:cNvSpPr/>
          <p:nvPr/>
        </p:nvSpPr>
        <p:spPr>
          <a:xfrm>
            <a:off x="3416300" y="5016500"/>
            <a:ext cx="2463802" cy="0"/>
          </a:xfrm>
          <a:prstGeom prst="line">
            <a:avLst/>
          </a:prstGeom>
          <a:ln w="50800">
            <a:solidFill>
              <a:srgbClr val="1A0004"/>
            </a:solidFill>
          </a:ln>
        </p:spPr>
        <p:txBody>
          <a:bodyPr lIns="45718" tIns="45718" rIns="45718" bIns="45718"/>
          <a:lstStyle/>
          <a:p>
            <a:endParaRPr/>
          </a:p>
        </p:txBody>
      </p:sp>
      <p:sp>
        <p:nvSpPr>
          <p:cNvPr id="2473" name="Line 15"/>
          <p:cNvSpPr/>
          <p:nvPr/>
        </p:nvSpPr>
        <p:spPr>
          <a:xfrm>
            <a:off x="3416300" y="2273300"/>
            <a:ext cx="2463802" cy="0"/>
          </a:xfrm>
          <a:prstGeom prst="line">
            <a:avLst/>
          </a:prstGeom>
          <a:ln w="50800">
            <a:solidFill>
              <a:srgbClr val="1A0004"/>
            </a:solidFill>
          </a:ln>
        </p:spPr>
        <p:txBody>
          <a:bodyPr lIns="45718" tIns="45718" rIns="45718" bIns="45718"/>
          <a:lstStyle/>
          <a:p>
            <a:endParaRPr/>
          </a:p>
        </p:txBody>
      </p:sp>
      <p:sp>
        <p:nvSpPr>
          <p:cNvPr id="2474" name="Line 16"/>
          <p:cNvSpPr/>
          <p:nvPr/>
        </p:nvSpPr>
        <p:spPr>
          <a:xfrm>
            <a:off x="3416300" y="3644900"/>
            <a:ext cx="2463802" cy="0"/>
          </a:xfrm>
          <a:prstGeom prst="line">
            <a:avLst/>
          </a:prstGeom>
          <a:ln w="50800">
            <a:solidFill>
              <a:srgbClr val="1A0004"/>
            </a:solidFill>
          </a:ln>
        </p:spPr>
        <p:txBody>
          <a:bodyPr lIns="45718" tIns="45718" rIns="45718" bIns="45718"/>
          <a:lstStyle/>
          <a:p>
            <a:endParaRPr/>
          </a:p>
        </p:txBody>
      </p:sp>
      <p:sp>
        <p:nvSpPr>
          <p:cNvPr id="2475" name="Line 17"/>
          <p:cNvSpPr/>
          <p:nvPr/>
        </p:nvSpPr>
        <p:spPr>
          <a:xfrm>
            <a:off x="3416300" y="4559300"/>
            <a:ext cx="2463802" cy="0"/>
          </a:xfrm>
          <a:prstGeom prst="line">
            <a:avLst/>
          </a:prstGeom>
          <a:ln w="50800">
            <a:solidFill>
              <a:srgbClr val="1A0004"/>
            </a:solidFill>
          </a:ln>
        </p:spPr>
        <p:txBody>
          <a:bodyPr lIns="45718" tIns="45718" rIns="45718" bIns="45718"/>
          <a:lstStyle/>
          <a:p>
            <a:endParaRPr/>
          </a:p>
        </p:txBody>
      </p:sp>
      <p:sp>
        <p:nvSpPr>
          <p:cNvPr id="2476" name="Line 18"/>
          <p:cNvSpPr/>
          <p:nvPr/>
        </p:nvSpPr>
        <p:spPr>
          <a:xfrm>
            <a:off x="3416300" y="4102100"/>
            <a:ext cx="2463802" cy="0"/>
          </a:xfrm>
          <a:prstGeom prst="line">
            <a:avLst/>
          </a:prstGeom>
          <a:ln w="50800">
            <a:solidFill>
              <a:srgbClr val="1A0004"/>
            </a:solidFill>
          </a:ln>
        </p:spPr>
        <p:txBody>
          <a:bodyPr lIns="45718" tIns="45718" rIns="45718" bIns="45718"/>
          <a:lstStyle/>
          <a:p>
            <a:endParaRPr/>
          </a:p>
        </p:txBody>
      </p:sp>
      <p:grpSp>
        <p:nvGrpSpPr>
          <p:cNvPr id="2479" name="Group"/>
          <p:cNvGrpSpPr/>
          <p:nvPr/>
        </p:nvGrpSpPr>
        <p:grpSpPr>
          <a:xfrm>
            <a:off x="5599112" y="3501002"/>
            <a:ext cx="2428810" cy="1151385"/>
            <a:chOff x="0" y="0"/>
            <a:chExt cx="2428809" cy="1151383"/>
          </a:xfrm>
        </p:grpSpPr>
        <p:sp>
          <p:nvSpPr>
            <p:cNvPr id="2477" name="Line 20"/>
            <p:cNvSpPr txBox="1"/>
            <p:nvPr/>
          </p:nvSpPr>
          <p:spPr>
            <a:xfrm>
              <a:off x="971134" y="0"/>
              <a:ext cx="1457676" cy="1151384"/>
            </a:xfrm>
            <a:prstGeom prst="rect">
              <a:avLst/>
            </a:prstGeom>
            <a:noFill/>
            <a:ln w="12700" cap="flat">
              <a:noFill/>
              <a:miter lim="400000"/>
            </a:ln>
            <a:effectLst>
              <a:outerShdw blurRad="63500" dist="107762"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p>
              <a:pPr algn="ctr" rtl="1">
                <a:defRPr sz="3200">
                  <a:solidFill>
                    <a:srgbClr val="FFFF00"/>
                  </a:solidFill>
                  <a:latin typeface="Comic Sans MS"/>
                  <a:ea typeface="Comic Sans MS"/>
                  <a:cs typeface="Comic Sans MS"/>
                  <a:sym typeface="Comic Sans MS"/>
                </a:defRPr>
              </a:pPr>
              <a:r>
                <a:t>مواضيع</a:t>
              </a:r>
              <a:endParaRPr>
                <a:solidFill>
                  <a:srgbClr val="00DFCA"/>
                </a:solidFill>
              </a:endParaRPr>
            </a:p>
            <a:p>
              <a:pPr algn="ctr" rtl="1">
                <a:defRPr sz="3200">
                  <a:solidFill>
                    <a:srgbClr val="FFFF00"/>
                  </a:solidFill>
                  <a:latin typeface="Comic Sans MS"/>
                  <a:ea typeface="Comic Sans MS"/>
                  <a:cs typeface="Comic Sans MS"/>
                  <a:sym typeface="Comic Sans MS"/>
                </a:defRPr>
              </a:pPr>
              <a:r>
                <a:t>الكنيسة</a:t>
              </a:r>
            </a:p>
          </p:txBody>
        </p:sp>
        <p:sp>
          <p:nvSpPr>
            <p:cNvPr id="2478" name="Line 21"/>
            <p:cNvSpPr/>
            <p:nvPr/>
          </p:nvSpPr>
          <p:spPr>
            <a:xfrm flipV="1">
              <a:off x="-1" y="537452"/>
              <a:ext cx="1005224" cy="266601"/>
            </a:xfrm>
            <a:prstGeom prst="line">
              <a:avLst/>
            </a:prstGeom>
            <a:noFill/>
            <a:ln w="57150" cap="flat">
              <a:solidFill>
                <a:schemeClr val="accent1"/>
              </a:solidFill>
              <a:prstDash val="solid"/>
              <a:round/>
            </a:ln>
            <a:effectLst>
              <a:outerShdw blurRad="63500" dist="68978" dir="4020649" rotWithShape="0">
                <a:srgbClr val="1A0004">
                  <a:alpha val="74996"/>
                </a:srgbClr>
              </a:outerShdw>
            </a:effectLst>
          </p:spPr>
          <p:txBody>
            <a:bodyPr wrap="square" lIns="45718" tIns="45718" rIns="45718" bIns="45718" numCol="1" anchor="t">
              <a:noAutofit/>
            </a:bodyPr>
            <a:lstStyle/>
            <a:p>
              <a:endParaRPr/>
            </a:p>
          </p:txBody>
        </p:sp>
      </p:grpSp>
      <p:grpSp>
        <p:nvGrpSpPr>
          <p:cNvPr id="2482" name="Group"/>
          <p:cNvGrpSpPr/>
          <p:nvPr/>
        </p:nvGrpSpPr>
        <p:grpSpPr>
          <a:xfrm>
            <a:off x="5586412" y="2009485"/>
            <a:ext cx="2593588" cy="1876718"/>
            <a:chOff x="0" y="0"/>
            <a:chExt cx="2593587" cy="1876717"/>
          </a:xfrm>
        </p:grpSpPr>
        <p:sp>
          <p:nvSpPr>
            <p:cNvPr id="2480" name="Line 23"/>
            <p:cNvSpPr txBox="1"/>
            <p:nvPr/>
          </p:nvSpPr>
          <p:spPr>
            <a:xfrm>
              <a:off x="1210688" y="-1"/>
              <a:ext cx="1382900" cy="1151385"/>
            </a:xfrm>
            <a:prstGeom prst="rect">
              <a:avLst/>
            </a:prstGeom>
            <a:noFill/>
            <a:ln w="12700" cap="flat">
              <a:noFill/>
              <a:miter lim="400000"/>
            </a:ln>
            <a:effectLst>
              <a:outerShdw blurRad="63500" dist="107762"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p>
              <a:pPr rtl="1">
                <a:defRPr sz="3200">
                  <a:solidFill>
                    <a:srgbClr val="FFFF00"/>
                  </a:solidFill>
                  <a:latin typeface="Comic Sans MS"/>
                  <a:ea typeface="Comic Sans MS"/>
                  <a:cs typeface="Comic Sans MS"/>
                  <a:sym typeface="Comic Sans MS"/>
                </a:defRPr>
              </a:pPr>
              <a:r>
                <a:t>تاريخ</a:t>
              </a:r>
              <a:endParaRPr>
                <a:solidFill>
                  <a:srgbClr val="00DFCA"/>
                </a:solidFill>
              </a:endParaRPr>
            </a:p>
            <a:p>
              <a:pPr rtl="1">
                <a:defRPr sz="3200">
                  <a:solidFill>
                    <a:srgbClr val="FFFF00"/>
                  </a:solidFill>
                  <a:latin typeface="Comic Sans MS"/>
                  <a:ea typeface="Comic Sans MS"/>
                  <a:cs typeface="Comic Sans MS"/>
                  <a:sym typeface="Comic Sans MS"/>
                </a:defRPr>
              </a:pPr>
              <a:r>
                <a:t>الكنيسة</a:t>
              </a:r>
            </a:p>
          </p:txBody>
        </p:sp>
        <p:sp>
          <p:nvSpPr>
            <p:cNvPr id="2481" name="Line 24"/>
            <p:cNvSpPr/>
            <p:nvPr/>
          </p:nvSpPr>
          <p:spPr>
            <a:xfrm flipV="1">
              <a:off x="0" y="454312"/>
              <a:ext cx="1130217" cy="1422406"/>
            </a:xfrm>
            <a:prstGeom prst="line">
              <a:avLst/>
            </a:prstGeom>
            <a:noFill/>
            <a:ln w="57150" cap="flat">
              <a:solidFill>
                <a:schemeClr val="accent1"/>
              </a:solidFill>
              <a:prstDash val="solid"/>
              <a:round/>
            </a:ln>
            <a:effectLst>
              <a:outerShdw blurRad="63500" dist="68978" dir="4020649" rotWithShape="0">
                <a:srgbClr val="1A0004">
                  <a:alpha val="74996"/>
                </a:srgbClr>
              </a:outerShdw>
            </a:effectLst>
          </p:spPr>
          <p:txBody>
            <a:bodyPr wrap="square" lIns="45718" tIns="45718" rIns="45718" bIns="45718" numCol="1" anchor="t">
              <a:noAutofit/>
            </a:bodyPr>
            <a:lstStyle/>
            <a:p>
              <a:endParaRPr/>
            </a:p>
          </p:txBody>
        </p:sp>
      </p:grpSp>
      <p:grpSp>
        <p:nvGrpSpPr>
          <p:cNvPr id="2485" name="Group"/>
          <p:cNvGrpSpPr/>
          <p:nvPr/>
        </p:nvGrpSpPr>
        <p:grpSpPr>
          <a:xfrm>
            <a:off x="5549899" y="659038"/>
            <a:ext cx="2372570" cy="2757266"/>
            <a:chOff x="0" y="0"/>
            <a:chExt cx="2372568" cy="2757265"/>
          </a:xfrm>
        </p:grpSpPr>
        <p:sp>
          <p:nvSpPr>
            <p:cNvPr id="2483" name="Line 26"/>
            <p:cNvSpPr txBox="1"/>
            <p:nvPr/>
          </p:nvSpPr>
          <p:spPr>
            <a:xfrm>
              <a:off x="927574" y="0"/>
              <a:ext cx="1444995" cy="1151385"/>
            </a:xfrm>
            <a:prstGeom prst="rect">
              <a:avLst/>
            </a:prstGeom>
            <a:noFill/>
            <a:ln w="12700" cap="flat">
              <a:noFill/>
              <a:miter lim="400000"/>
            </a:ln>
            <a:effectLst>
              <a:outerShdw blurRad="63500" dist="107762"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p>
              <a:pPr algn="ctr" rtl="1">
                <a:defRPr sz="3200">
                  <a:solidFill>
                    <a:srgbClr val="FFFF00"/>
                  </a:solidFill>
                  <a:latin typeface="Comic Sans MS"/>
                  <a:ea typeface="Comic Sans MS"/>
                  <a:cs typeface="Comic Sans MS"/>
                  <a:sym typeface="Comic Sans MS"/>
                </a:defRPr>
              </a:pPr>
              <a:r>
                <a:t>حقائق</a:t>
              </a:r>
              <a:r>
                <a:rPr sz="1800"/>
                <a:t> </a:t>
              </a:r>
              <a:r>
                <a:rPr sz="2400"/>
                <a:t>&amp;</a:t>
              </a:r>
              <a:endParaRPr>
                <a:solidFill>
                  <a:srgbClr val="00DFCA"/>
                </a:solidFill>
              </a:endParaRPr>
            </a:p>
            <a:p>
              <a:pPr algn="ctr" rtl="1">
                <a:defRPr sz="3200">
                  <a:solidFill>
                    <a:srgbClr val="FFFF00"/>
                  </a:solidFill>
                  <a:latin typeface="Comic Sans MS"/>
                  <a:ea typeface="Comic Sans MS"/>
                  <a:cs typeface="Comic Sans MS"/>
                  <a:sym typeface="Comic Sans MS"/>
                </a:defRPr>
              </a:pPr>
              <a:r>
                <a:t>لاهوت</a:t>
              </a:r>
            </a:p>
          </p:txBody>
        </p:sp>
        <p:sp>
          <p:nvSpPr>
            <p:cNvPr id="2484" name="Line 27"/>
            <p:cNvSpPr/>
            <p:nvPr/>
          </p:nvSpPr>
          <p:spPr>
            <a:xfrm flipV="1">
              <a:off x="-1" y="698768"/>
              <a:ext cx="990547" cy="2058498"/>
            </a:xfrm>
            <a:prstGeom prst="line">
              <a:avLst/>
            </a:prstGeom>
            <a:noFill/>
            <a:ln w="57150" cap="flat">
              <a:solidFill>
                <a:schemeClr val="accent1"/>
              </a:solidFill>
              <a:prstDash val="solid"/>
              <a:round/>
            </a:ln>
            <a:effectLst>
              <a:outerShdw blurRad="63500" dist="68978" dir="4020649" rotWithShape="0">
                <a:srgbClr val="1A0004">
                  <a:alpha val="74996"/>
                </a:srgbClr>
              </a:outerShdw>
            </a:effectLst>
          </p:spPr>
          <p:txBody>
            <a:bodyPr wrap="square" lIns="45718" tIns="45718" rIns="45718" bIns="45718" numCol="1" anchor="t">
              <a:noAutofit/>
            </a:bodyPr>
            <a:lstStyle/>
            <a:p>
              <a:endParaRPr/>
            </a:p>
          </p:txBody>
        </p:sp>
      </p:grpSp>
      <p:sp>
        <p:nvSpPr>
          <p:cNvPr id="2486" name="Text Box 28"/>
          <p:cNvSpPr txBox="1"/>
          <p:nvPr/>
        </p:nvSpPr>
        <p:spPr>
          <a:xfrm>
            <a:off x="1820860" y="0"/>
            <a:ext cx="5867403" cy="339745"/>
          </a:xfrm>
          <a:prstGeom prst="rect">
            <a:avLst/>
          </a:prstGeom>
          <a:ln w="12700">
            <a:miter lim="400000"/>
          </a:ln>
          <a:effectLst>
            <a:outerShdw blurRad="63500" dist="71842"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rtl="1">
              <a:spcBef>
                <a:spcPts val="800"/>
              </a:spcBef>
              <a:defRPr sz="1400">
                <a:solidFill>
                  <a:srgbClr val="FFFFFF"/>
                </a:solidFill>
                <a:latin typeface="Comic Sans MS"/>
                <a:ea typeface="Comic Sans MS"/>
                <a:cs typeface="Comic Sans MS"/>
                <a:sym typeface="Comic Sans MS"/>
              </a:defRPr>
            </a:lvl1pPr>
          </a:lstStyle>
          <a:p>
            <a:r>
              <a:t>رومية حتى يهوذا</a:t>
            </a:r>
          </a:p>
        </p:txBody>
      </p:sp>
      <p:sp>
        <p:nvSpPr>
          <p:cNvPr id="2487" name="AutoShape 29"/>
          <p:cNvSpPr/>
          <p:nvPr/>
        </p:nvSpPr>
        <p:spPr>
          <a:xfrm>
            <a:off x="8007350" y="3473450"/>
            <a:ext cx="730250" cy="495300"/>
          </a:xfrm>
          <a:prstGeom prst="roundRect">
            <a:avLst>
              <a:gd name="adj" fmla="val 16667"/>
            </a:avLst>
          </a:prstGeom>
          <a:solidFill>
            <a:srgbClr val="FFFF00"/>
          </a:solidFill>
          <a:ln w="38100">
            <a:solidFill>
              <a:srgbClr val="1A0004"/>
            </a:solidFill>
          </a:ln>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sp>
        <p:nvSpPr>
          <p:cNvPr id="2488" name="Rectangle 30"/>
          <p:cNvSpPr/>
          <p:nvPr/>
        </p:nvSpPr>
        <p:spPr>
          <a:xfrm>
            <a:off x="8005760" y="3684587"/>
            <a:ext cx="952503" cy="984253"/>
          </a:xfrm>
          <a:prstGeom prst="rect">
            <a:avLst/>
          </a:prstGeom>
          <a:solidFill>
            <a:srgbClr val="FFFF00"/>
          </a:solidFill>
          <a:ln w="38100">
            <a:solidFill>
              <a:srgbClr val="000000"/>
            </a:solidFill>
            <a:miter/>
          </a:ln>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sp>
        <p:nvSpPr>
          <p:cNvPr id="2489" name="Line 31"/>
          <p:cNvSpPr/>
          <p:nvPr/>
        </p:nvSpPr>
        <p:spPr>
          <a:xfrm>
            <a:off x="8037510" y="4062412"/>
            <a:ext cx="863603" cy="3"/>
          </a:xfrm>
          <a:prstGeom prst="line">
            <a:avLst/>
          </a:prstGeom>
          <a:ln w="12700">
            <a:solidFill>
              <a:srgbClr val="000000"/>
            </a:solidFill>
          </a:ln>
        </p:spPr>
        <p:txBody>
          <a:bodyPr lIns="45718" tIns="45718" rIns="45718" bIns="45718"/>
          <a:lstStyle/>
          <a:p>
            <a:endParaRPr/>
          </a:p>
        </p:txBody>
      </p:sp>
      <p:sp>
        <p:nvSpPr>
          <p:cNvPr id="2490" name="Line 32"/>
          <p:cNvSpPr/>
          <p:nvPr/>
        </p:nvSpPr>
        <p:spPr>
          <a:xfrm>
            <a:off x="8043860" y="4202112"/>
            <a:ext cx="863603" cy="3"/>
          </a:xfrm>
          <a:prstGeom prst="line">
            <a:avLst/>
          </a:prstGeom>
          <a:ln w="12700">
            <a:solidFill>
              <a:srgbClr val="000000"/>
            </a:solidFill>
          </a:ln>
        </p:spPr>
        <p:txBody>
          <a:bodyPr lIns="45718" tIns="45718" rIns="45718" bIns="45718"/>
          <a:lstStyle/>
          <a:p>
            <a:endParaRPr/>
          </a:p>
        </p:txBody>
      </p:sp>
      <p:sp>
        <p:nvSpPr>
          <p:cNvPr id="2491" name="Line 33"/>
          <p:cNvSpPr/>
          <p:nvPr/>
        </p:nvSpPr>
        <p:spPr>
          <a:xfrm>
            <a:off x="8056560" y="4341812"/>
            <a:ext cx="863603" cy="3"/>
          </a:xfrm>
          <a:prstGeom prst="line">
            <a:avLst/>
          </a:prstGeom>
          <a:ln w="12700">
            <a:solidFill>
              <a:srgbClr val="000000"/>
            </a:solidFill>
          </a:ln>
        </p:spPr>
        <p:txBody>
          <a:bodyPr lIns="45718" tIns="45718" rIns="45718" bIns="45718"/>
          <a:lstStyle/>
          <a:p>
            <a:endParaRPr/>
          </a:p>
        </p:txBody>
      </p:sp>
      <p:sp>
        <p:nvSpPr>
          <p:cNvPr id="2492" name="Line 34"/>
          <p:cNvSpPr/>
          <p:nvPr/>
        </p:nvSpPr>
        <p:spPr>
          <a:xfrm>
            <a:off x="8056560" y="4494212"/>
            <a:ext cx="863603" cy="3"/>
          </a:xfrm>
          <a:prstGeom prst="line">
            <a:avLst/>
          </a:prstGeom>
          <a:ln w="12700">
            <a:solidFill>
              <a:srgbClr val="000000"/>
            </a:solidFill>
          </a:ln>
        </p:spPr>
        <p:txBody>
          <a:bodyPr lIns="45718" tIns="45718" rIns="45718" bIns="45718"/>
          <a:lstStyle/>
          <a:p>
            <a:endParaRPr/>
          </a:p>
        </p:txBody>
      </p:sp>
      <p:sp>
        <p:nvSpPr>
          <p:cNvPr id="2493" name="Line 35"/>
          <p:cNvSpPr/>
          <p:nvPr/>
        </p:nvSpPr>
        <p:spPr>
          <a:xfrm>
            <a:off x="8043860" y="4633912"/>
            <a:ext cx="876303" cy="3"/>
          </a:xfrm>
          <a:prstGeom prst="line">
            <a:avLst/>
          </a:prstGeom>
          <a:ln w="12700">
            <a:solidFill>
              <a:srgbClr val="000000"/>
            </a:solidFill>
          </a:ln>
        </p:spPr>
        <p:txBody>
          <a:bodyPr lIns="45718" tIns="45718" rIns="45718" bIns="45718"/>
          <a:lstStyle/>
          <a:p>
            <a:endParaRPr/>
          </a:p>
        </p:txBody>
      </p:sp>
      <p:sp>
        <p:nvSpPr>
          <p:cNvPr id="2494" name="Text Box 36"/>
          <p:cNvSpPr txBox="1"/>
          <p:nvPr/>
        </p:nvSpPr>
        <p:spPr>
          <a:xfrm>
            <a:off x="8204200" y="4043362"/>
            <a:ext cx="502494" cy="215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a:spAutoFit/>
          </a:bodyPr>
          <a:lstStyle>
            <a:lvl1pPr>
              <a:defRPr sz="800">
                <a:solidFill>
                  <a:srgbClr val="000000"/>
                </a:solidFill>
              </a:defRPr>
            </a:lvl1pPr>
          </a:lstStyle>
          <a:p>
            <a:r>
              <a:t>Gospels</a:t>
            </a:r>
          </a:p>
        </p:txBody>
      </p:sp>
      <p:sp>
        <p:nvSpPr>
          <p:cNvPr id="2495" name="Text Box 37"/>
          <p:cNvSpPr txBox="1"/>
          <p:nvPr/>
        </p:nvSpPr>
        <p:spPr>
          <a:xfrm>
            <a:off x="8281985" y="4183062"/>
            <a:ext cx="321817" cy="215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a:spAutoFit/>
          </a:bodyPr>
          <a:lstStyle>
            <a:lvl1pPr>
              <a:defRPr sz="800">
                <a:solidFill>
                  <a:srgbClr val="000000"/>
                </a:solidFill>
              </a:defRPr>
            </a:lvl1pPr>
          </a:lstStyle>
          <a:p>
            <a:r>
              <a:t>Acts</a:t>
            </a:r>
          </a:p>
        </p:txBody>
      </p:sp>
      <p:sp>
        <p:nvSpPr>
          <p:cNvPr id="2496" name="Text Box 38"/>
          <p:cNvSpPr txBox="1"/>
          <p:nvPr/>
        </p:nvSpPr>
        <p:spPr>
          <a:xfrm>
            <a:off x="8213724" y="4322762"/>
            <a:ext cx="491233" cy="215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a:spAutoFit/>
          </a:bodyPr>
          <a:lstStyle>
            <a:lvl1pPr>
              <a:defRPr sz="800">
                <a:solidFill>
                  <a:srgbClr val="000000"/>
                </a:solidFill>
              </a:defRPr>
            </a:lvl1pPr>
          </a:lstStyle>
          <a:p>
            <a:r>
              <a:t>Epistles</a:t>
            </a:r>
          </a:p>
        </p:txBody>
      </p:sp>
      <p:sp>
        <p:nvSpPr>
          <p:cNvPr id="2497" name="Text Box 39"/>
          <p:cNvSpPr txBox="1"/>
          <p:nvPr/>
        </p:nvSpPr>
        <p:spPr>
          <a:xfrm>
            <a:off x="8080374" y="3428999"/>
            <a:ext cx="559025" cy="27292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a:spAutoFit/>
          </a:bodyPr>
          <a:lstStyle>
            <a:lvl1pPr>
              <a:defRPr sz="1200">
                <a:solidFill>
                  <a:srgbClr val="000000"/>
                </a:solidFill>
                <a:latin typeface="Times New Roman"/>
                <a:ea typeface="Times New Roman"/>
                <a:cs typeface="Times New Roman"/>
                <a:sym typeface="Times New Roman"/>
              </a:defRPr>
            </a:lvl1pPr>
          </a:lstStyle>
          <a:p>
            <a:r>
              <a:t>JESUS</a:t>
            </a:r>
          </a:p>
        </p:txBody>
      </p:sp>
      <p:sp>
        <p:nvSpPr>
          <p:cNvPr id="2498" name="Text Box 40"/>
          <p:cNvSpPr txBox="1"/>
          <p:nvPr/>
        </p:nvSpPr>
        <p:spPr>
          <a:xfrm>
            <a:off x="8226425" y="3751262"/>
            <a:ext cx="425581" cy="228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a:spAutoFit/>
          </a:bodyPr>
          <a:lstStyle>
            <a:lvl1pPr>
              <a:defRPr sz="900" i="1">
                <a:solidFill>
                  <a:srgbClr val="000000"/>
                </a:solidFill>
                <a:effectLst>
                  <a:outerShdw blurRad="12700" dist="25400" dir="2700000" rotWithShape="0">
                    <a:srgbClr val="FFFFFF"/>
                  </a:outerShdw>
                </a:effectLst>
              </a:defRPr>
            </a:lvl1pPr>
          </a:lstStyle>
          <a:p>
            <a:r>
              <a:t>Cross</a:t>
            </a:r>
          </a:p>
        </p:txBody>
      </p:sp>
      <p:sp>
        <p:nvSpPr>
          <p:cNvPr id="2499" name="Rectangle 41"/>
          <p:cNvSpPr/>
          <p:nvPr/>
        </p:nvSpPr>
        <p:spPr>
          <a:xfrm>
            <a:off x="8253410" y="3929062"/>
            <a:ext cx="609603" cy="114303"/>
          </a:xfrm>
          <a:prstGeom prst="rect">
            <a:avLst/>
          </a:prstGeom>
          <a:solidFill>
            <a:srgbClr val="FFFF00"/>
          </a:solidFill>
          <a:ln w="12700">
            <a:miter lim="400000"/>
          </a:ln>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sp>
        <p:nvSpPr>
          <p:cNvPr id="2500" name="Text Box 42"/>
          <p:cNvSpPr txBox="1"/>
          <p:nvPr/>
        </p:nvSpPr>
        <p:spPr>
          <a:xfrm>
            <a:off x="8181975" y="3884612"/>
            <a:ext cx="501650" cy="228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a:spAutoFit/>
          </a:bodyPr>
          <a:lstStyle>
            <a:lvl1pPr>
              <a:defRPr sz="900" i="1">
                <a:solidFill>
                  <a:srgbClr val="000000"/>
                </a:solidFill>
                <a:effectLst>
                  <a:outerShdw blurRad="12700" dist="25400" dir="2700000" rotWithShape="0">
                    <a:srgbClr val="FFFFFF"/>
                  </a:outerShdw>
                </a:effectLst>
              </a:defRPr>
            </a:lvl1pPr>
          </a:lstStyle>
          <a:p>
            <a:r>
              <a:t>Church</a:t>
            </a:r>
          </a:p>
        </p:txBody>
      </p:sp>
      <p:sp>
        <p:nvSpPr>
          <p:cNvPr id="2501" name="Line 43"/>
          <p:cNvSpPr/>
          <p:nvPr/>
        </p:nvSpPr>
        <p:spPr>
          <a:xfrm>
            <a:off x="8037510" y="3795712"/>
            <a:ext cx="863603" cy="3"/>
          </a:xfrm>
          <a:prstGeom prst="line">
            <a:avLst/>
          </a:prstGeom>
          <a:ln w="12700">
            <a:solidFill>
              <a:srgbClr val="000000"/>
            </a:solidFill>
          </a:ln>
        </p:spPr>
        <p:txBody>
          <a:bodyPr lIns="45718" tIns="45718" rIns="45718" bIns="45718"/>
          <a:lstStyle/>
          <a:p>
            <a:endParaRPr/>
          </a:p>
        </p:txBody>
      </p:sp>
      <p:sp>
        <p:nvSpPr>
          <p:cNvPr id="2502" name="Line 44"/>
          <p:cNvSpPr/>
          <p:nvPr/>
        </p:nvSpPr>
        <p:spPr>
          <a:xfrm>
            <a:off x="8037510" y="3929062"/>
            <a:ext cx="863603" cy="3"/>
          </a:xfrm>
          <a:prstGeom prst="line">
            <a:avLst/>
          </a:prstGeom>
          <a:ln w="12700">
            <a:solidFill>
              <a:srgbClr val="000000"/>
            </a:solidFill>
          </a:ln>
        </p:spPr>
        <p:txBody>
          <a:bodyPr lIns="45718" tIns="45718" rIns="45718" bIns="45718"/>
          <a:lstStyle/>
          <a:p>
            <a:endParaRPr/>
          </a:p>
        </p:txBody>
      </p:sp>
      <p:sp>
        <p:nvSpPr>
          <p:cNvPr id="2503" name="Rectangle 45"/>
          <p:cNvSpPr/>
          <p:nvPr/>
        </p:nvSpPr>
        <p:spPr>
          <a:xfrm>
            <a:off x="8026400" y="3648075"/>
            <a:ext cx="504825" cy="95250"/>
          </a:xfrm>
          <a:prstGeom prst="rect">
            <a:avLst/>
          </a:prstGeom>
          <a:solidFill>
            <a:srgbClr val="FFFF00"/>
          </a:solidFill>
          <a:ln w="12700">
            <a:miter lim="400000"/>
          </a:ln>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sp>
        <p:nvSpPr>
          <p:cNvPr id="2504" name="Rectangle 46"/>
          <p:cNvSpPr/>
          <p:nvPr/>
        </p:nvSpPr>
        <p:spPr>
          <a:xfrm>
            <a:off x="8213725" y="3635375"/>
            <a:ext cx="504825" cy="95250"/>
          </a:xfrm>
          <a:prstGeom prst="rect">
            <a:avLst/>
          </a:prstGeom>
          <a:solidFill>
            <a:srgbClr val="FFFF00"/>
          </a:solidFill>
          <a:ln w="12700">
            <a:miter lim="400000"/>
          </a:ln>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sp>
        <p:nvSpPr>
          <p:cNvPr id="2505" name="Text Box 47"/>
          <p:cNvSpPr txBox="1"/>
          <p:nvPr/>
        </p:nvSpPr>
        <p:spPr>
          <a:xfrm>
            <a:off x="8272460" y="3614737"/>
            <a:ext cx="327386" cy="241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a:spAutoFit/>
          </a:bodyPr>
          <a:lstStyle>
            <a:lvl1pPr>
              <a:defRPr sz="1000" i="1">
                <a:solidFill>
                  <a:srgbClr val="000000"/>
                </a:solidFill>
                <a:effectLst>
                  <a:outerShdw blurRad="12700" dist="25400" dir="2700000" rotWithShape="0">
                    <a:srgbClr val="FFFFFF"/>
                  </a:outerShdw>
                </a:effectLst>
              </a:defRPr>
            </a:lvl1pPr>
          </a:lstStyle>
          <a:p>
            <a:r>
              <a:t>Life</a:t>
            </a:r>
          </a:p>
        </p:txBody>
      </p:sp>
      <p:sp>
        <p:nvSpPr>
          <p:cNvPr id="2506" name="Text Box 48"/>
          <p:cNvSpPr txBox="1"/>
          <p:nvPr/>
        </p:nvSpPr>
        <p:spPr>
          <a:xfrm>
            <a:off x="8757115" y="63817"/>
            <a:ext cx="180039" cy="4470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lvl1pPr algn="ctr">
              <a:spcBef>
                <a:spcPts val="1200"/>
              </a:spcBef>
              <a:defRPr sz="2000" b="0">
                <a:solidFill>
                  <a:srgbClr val="FFA27C"/>
                </a:solidFill>
                <a:latin typeface="Comic Sans MS"/>
                <a:ea typeface="Comic Sans MS"/>
                <a:cs typeface="Comic Sans MS"/>
                <a:sym typeface="Comic Sans MS"/>
              </a:defRPr>
            </a:lvl1pPr>
          </a:lstStyle>
          <a:p>
            <a:r>
              <a:t> </a:t>
            </a:r>
          </a:p>
        </p:txBody>
      </p:sp>
      <p:sp>
        <p:nvSpPr>
          <p:cNvPr id="2507" name="Text Box 49"/>
          <p:cNvSpPr txBox="1"/>
          <p:nvPr/>
        </p:nvSpPr>
        <p:spPr>
          <a:xfrm>
            <a:off x="8130177" y="6501129"/>
            <a:ext cx="259166" cy="2692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lvl1pPr algn="ctr">
              <a:defRPr sz="1000">
                <a:solidFill>
                  <a:srgbClr val="FFFFFF"/>
                </a:solidFill>
                <a:effectLst>
                  <a:outerShdw blurRad="12700" dist="25400" dir="2700000" rotWithShape="0">
                    <a:srgbClr val="000000"/>
                  </a:outerShdw>
                </a:effectLst>
                <a:latin typeface="Comic Sans MS"/>
                <a:ea typeface="Comic Sans MS"/>
                <a:cs typeface="Comic Sans MS"/>
                <a:sym typeface="Comic Sans MS"/>
              </a:defRPr>
            </a:lvl1pPr>
          </a:lstStyle>
          <a:p>
            <a:r>
              <a:t>56</a:t>
            </a:r>
          </a:p>
        </p:txBody>
      </p:sp>
      <p:sp>
        <p:nvSpPr>
          <p:cNvPr id="2508" name="Text Box 50"/>
          <p:cNvSpPr txBox="1"/>
          <p:nvPr/>
        </p:nvSpPr>
        <p:spPr>
          <a:xfrm>
            <a:off x="7034417" y="6288516"/>
            <a:ext cx="1552160" cy="26425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lvl1pPr algn="ctr">
              <a:spcBef>
                <a:spcPts val="700"/>
              </a:spcBef>
              <a:defRPr sz="1200">
                <a:solidFill>
                  <a:srgbClr val="FFFFFF"/>
                </a:solidFill>
                <a:latin typeface="Arial"/>
                <a:ea typeface="Arial"/>
                <a:cs typeface="Arial"/>
                <a:sym typeface="Arial"/>
              </a:defRPr>
            </a:lvl1pPr>
          </a:lstStyle>
          <a:p>
            <a:r>
              <a:t>Handbook pg. 39-41</a:t>
            </a:r>
          </a:p>
        </p:txBody>
      </p:sp>
      <p:sp>
        <p:nvSpPr>
          <p:cNvPr id="2509" name="Line 51"/>
          <p:cNvSpPr txBox="1"/>
          <p:nvPr/>
        </p:nvSpPr>
        <p:spPr>
          <a:xfrm>
            <a:off x="565148" y="76200"/>
            <a:ext cx="808782" cy="1735129"/>
          </a:xfrm>
          <a:prstGeom prst="rect">
            <a:avLst/>
          </a:prstGeom>
          <a:ln w="12700">
            <a:miter lim="400000"/>
          </a:ln>
          <a:effectLst>
            <a:outerShdw blurRad="63500" dist="107762"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a:spAutoFit/>
          </a:bodyPr>
          <a:lstStyle>
            <a:lvl1pPr>
              <a:defRPr sz="10600" b="0">
                <a:solidFill>
                  <a:srgbClr val="FFFF00"/>
                </a:solidFill>
                <a:latin typeface="+mn-lt"/>
                <a:ea typeface="+mn-ea"/>
                <a:cs typeface="+mn-cs"/>
                <a:sym typeface="Times Roman"/>
              </a:defRPr>
            </a:lvl1pPr>
          </a:lstStyle>
          <a:p>
            <a:r>
              <a:t>٧</a:t>
            </a:r>
          </a:p>
        </p:txBody>
      </p:sp>
      <p:grpSp>
        <p:nvGrpSpPr>
          <p:cNvPr id="2529" name="Group"/>
          <p:cNvGrpSpPr/>
          <p:nvPr/>
        </p:nvGrpSpPr>
        <p:grpSpPr>
          <a:xfrm>
            <a:off x="8005760" y="3436937"/>
            <a:ext cx="950917" cy="1231903"/>
            <a:chOff x="0" y="0"/>
            <a:chExt cx="950915" cy="1231902"/>
          </a:xfrm>
        </p:grpSpPr>
        <p:sp>
          <p:nvSpPr>
            <p:cNvPr id="2510" name="AutoShape 53"/>
            <p:cNvSpPr/>
            <p:nvPr/>
          </p:nvSpPr>
          <p:spPr>
            <a:xfrm>
              <a:off x="1583" y="36434"/>
              <a:ext cx="729038" cy="494680"/>
            </a:xfrm>
            <a:prstGeom prst="roundRect">
              <a:avLst>
                <a:gd name="adj" fmla="val 16667"/>
              </a:avLst>
            </a:prstGeom>
            <a:solidFill>
              <a:srgbClr val="FFFF00"/>
            </a:solidFill>
            <a:ln w="38100" cap="flat">
              <a:solidFill>
                <a:srgbClr val="1A0004"/>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2511" name="Rectangle 54"/>
            <p:cNvSpPr/>
            <p:nvPr/>
          </p:nvSpPr>
          <p:spPr>
            <a:xfrm>
              <a:off x="-1" y="247305"/>
              <a:ext cx="950917" cy="984598"/>
            </a:xfrm>
            <a:prstGeom prst="rect">
              <a:avLst/>
            </a:prstGeom>
            <a:solidFill>
              <a:srgbClr val="FFFF00"/>
            </a:solidFill>
            <a:ln w="38100" cap="flat">
              <a:solidFill>
                <a:srgbClr val="000000"/>
              </a:solidFill>
              <a:prstDash val="solid"/>
              <a:miter lim="8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2512" name="Line 55"/>
            <p:cNvSpPr/>
            <p:nvPr/>
          </p:nvSpPr>
          <p:spPr>
            <a:xfrm>
              <a:off x="31696" y="624653"/>
              <a:ext cx="862163" cy="5"/>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2513" name="Line 56"/>
            <p:cNvSpPr/>
            <p:nvPr/>
          </p:nvSpPr>
          <p:spPr>
            <a:xfrm>
              <a:off x="38036" y="764178"/>
              <a:ext cx="862165" cy="5"/>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2514" name="Line 57"/>
            <p:cNvSpPr/>
            <p:nvPr/>
          </p:nvSpPr>
          <p:spPr>
            <a:xfrm>
              <a:off x="50714" y="903702"/>
              <a:ext cx="862165" cy="5"/>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2515" name="Line 58"/>
            <p:cNvSpPr/>
            <p:nvPr/>
          </p:nvSpPr>
          <p:spPr>
            <a:xfrm>
              <a:off x="50714" y="1055909"/>
              <a:ext cx="862165" cy="5"/>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2516" name="Line 59"/>
            <p:cNvSpPr/>
            <p:nvPr/>
          </p:nvSpPr>
          <p:spPr>
            <a:xfrm>
              <a:off x="38036" y="1195434"/>
              <a:ext cx="874844" cy="5"/>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2517" name="Line 60"/>
            <p:cNvSpPr txBox="1"/>
            <p:nvPr/>
          </p:nvSpPr>
          <p:spPr>
            <a:xfrm>
              <a:off x="199689" y="605627"/>
              <a:ext cx="412188" cy="21482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rtl="1">
                <a:defRPr sz="800">
                  <a:solidFill>
                    <a:srgbClr val="000000"/>
                  </a:solidFill>
                </a:defRPr>
              </a:lvl1pPr>
            </a:lstStyle>
            <a:p>
              <a:r>
                <a:t>الإنجيل</a:t>
              </a:r>
            </a:p>
          </p:txBody>
        </p:sp>
        <p:sp>
          <p:nvSpPr>
            <p:cNvPr id="2518" name="Line 61"/>
            <p:cNvSpPr txBox="1"/>
            <p:nvPr/>
          </p:nvSpPr>
          <p:spPr>
            <a:xfrm>
              <a:off x="241051" y="754664"/>
              <a:ext cx="329328" cy="21482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rtl="1">
                <a:defRPr sz="800">
                  <a:solidFill>
                    <a:srgbClr val="000000"/>
                  </a:solidFill>
                </a:defRPr>
              </a:lvl1pPr>
            </a:lstStyle>
            <a:p>
              <a:r>
                <a:t>أعمال</a:t>
              </a:r>
            </a:p>
          </p:txBody>
        </p:sp>
        <p:sp>
          <p:nvSpPr>
            <p:cNvPr id="2519" name="Line 62"/>
            <p:cNvSpPr txBox="1"/>
            <p:nvPr/>
          </p:nvSpPr>
          <p:spPr>
            <a:xfrm>
              <a:off x="161152" y="878333"/>
              <a:ext cx="410581" cy="21482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rtl="1">
                <a:defRPr sz="800">
                  <a:solidFill>
                    <a:srgbClr val="000000"/>
                  </a:solidFill>
                </a:defRPr>
              </a:lvl1pPr>
            </a:lstStyle>
            <a:p>
              <a:r>
                <a:t>الرسائل</a:t>
              </a:r>
            </a:p>
          </p:txBody>
        </p:sp>
        <p:sp>
          <p:nvSpPr>
            <p:cNvPr id="2520" name="Line 63"/>
            <p:cNvSpPr txBox="1"/>
            <p:nvPr/>
          </p:nvSpPr>
          <p:spPr>
            <a:xfrm>
              <a:off x="174240" y="-1"/>
              <a:ext cx="386904" cy="27292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rtl="1">
                <a:defRPr sz="1200">
                  <a:solidFill>
                    <a:srgbClr val="000000"/>
                  </a:solidFill>
                  <a:latin typeface="Times New Roman"/>
                  <a:ea typeface="Times New Roman"/>
                  <a:cs typeface="Times New Roman"/>
                  <a:sym typeface="Times New Roman"/>
                </a:defRPr>
              </a:lvl1pPr>
            </a:lstStyle>
            <a:p>
              <a:r>
                <a:t>يسوع</a:t>
              </a:r>
            </a:p>
          </p:txBody>
        </p:sp>
        <p:sp>
          <p:nvSpPr>
            <p:cNvPr id="2521" name="Line 64"/>
            <p:cNvSpPr txBox="1"/>
            <p:nvPr/>
          </p:nvSpPr>
          <p:spPr>
            <a:xfrm>
              <a:off x="221878" y="313895"/>
              <a:ext cx="459589" cy="22579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rtl="1">
                <a:defRPr sz="900" i="1">
                  <a:solidFill>
                    <a:srgbClr val="000000"/>
                  </a:solidFill>
                  <a:effectLst>
                    <a:outerShdw blurRad="12700" dist="25400" dir="2700000" rotWithShape="0">
                      <a:srgbClr val="FFFFFF"/>
                    </a:outerShdw>
                  </a:effectLst>
                </a:defRPr>
              </a:lvl1pPr>
            </a:lstStyle>
            <a:p>
              <a:r>
                <a:t>الصليب</a:t>
              </a:r>
            </a:p>
          </p:txBody>
        </p:sp>
        <p:sp>
          <p:nvSpPr>
            <p:cNvPr id="2522" name="Rectangle 65"/>
            <p:cNvSpPr/>
            <p:nvPr/>
          </p:nvSpPr>
          <p:spPr>
            <a:xfrm>
              <a:off x="247236" y="491472"/>
              <a:ext cx="608588" cy="114160"/>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2523" name="Line 66"/>
            <p:cNvSpPr txBox="1"/>
            <p:nvPr/>
          </p:nvSpPr>
          <p:spPr>
            <a:xfrm>
              <a:off x="229006" y="464306"/>
              <a:ext cx="493723" cy="24013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rtl="1">
                <a:defRPr sz="900" i="1">
                  <a:solidFill>
                    <a:srgbClr val="000000"/>
                  </a:solidFill>
                  <a:effectLst>
                    <a:outerShdw blurRad="12700" dist="25400" dir="2700000" rotWithShape="0">
                      <a:srgbClr val="FFFFFF"/>
                    </a:outerShdw>
                  </a:effectLst>
                </a:defRPr>
              </a:lvl1pPr>
            </a:lstStyle>
            <a:p>
              <a:r>
                <a:t>الكنيسة </a:t>
              </a:r>
            </a:p>
          </p:txBody>
        </p:sp>
        <p:sp>
          <p:nvSpPr>
            <p:cNvPr id="2524" name="Line 67"/>
            <p:cNvSpPr/>
            <p:nvPr/>
          </p:nvSpPr>
          <p:spPr>
            <a:xfrm>
              <a:off x="31696" y="358290"/>
              <a:ext cx="862163" cy="5"/>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2525" name="Line 68"/>
            <p:cNvSpPr/>
            <p:nvPr/>
          </p:nvSpPr>
          <p:spPr>
            <a:xfrm>
              <a:off x="31696" y="519218"/>
              <a:ext cx="862163" cy="5"/>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2526" name="Rectangle 69"/>
            <p:cNvSpPr/>
            <p:nvPr/>
          </p:nvSpPr>
          <p:spPr>
            <a:xfrm>
              <a:off x="20601" y="210839"/>
              <a:ext cx="503989" cy="95135"/>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2527" name="Rectangle 70"/>
            <p:cNvSpPr/>
            <p:nvPr/>
          </p:nvSpPr>
          <p:spPr>
            <a:xfrm>
              <a:off x="207614" y="198154"/>
              <a:ext cx="503989" cy="95135"/>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2528" name="Line 71"/>
            <p:cNvSpPr txBox="1"/>
            <p:nvPr/>
          </p:nvSpPr>
          <p:spPr>
            <a:xfrm>
              <a:off x="231633" y="204243"/>
              <a:ext cx="348195" cy="23677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rtl="1">
                <a:defRPr sz="1000" i="1">
                  <a:solidFill>
                    <a:srgbClr val="000000"/>
                  </a:solidFill>
                  <a:effectLst>
                    <a:outerShdw blurRad="12700" dist="25400" dir="2700000" rotWithShape="0">
                      <a:srgbClr val="FFFFFF"/>
                    </a:outerShdw>
                  </a:effectLst>
                </a:defRPr>
              </a:lvl1pPr>
            </a:lstStyle>
            <a:p>
              <a:r>
                <a:t>حياة</a:t>
              </a:r>
            </a:p>
          </p:txBody>
        </p:sp>
      </p:grpSp>
      <p:sp>
        <p:nvSpPr>
          <p:cNvPr id="2530" name="Text Box 4"/>
          <p:cNvSpPr txBox="1"/>
          <p:nvPr/>
        </p:nvSpPr>
        <p:spPr>
          <a:xfrm>
            <a:off x="2963862" y="914399"/>
            <a:ext cx="1453015" cy="6491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a:spAutoFit/>
          </a:bodyPr>
          <a:lstStyle/>
          <a:p>
            <a:pPr algn="r" rtl="1">
              <a:defRPr sz="2800" b="0">
                <a:solidFill>
                  <a:schemeClr val="accent1"/>
                </a:solidFill>
                <a:latin typeface="+mn-lt"/>
                <a:ea typeface="+mn-ea"/>
                <a:cs typeface="+mn-cs"/>
                <a:sym typeface="Times Roman"/>
              </a:defRPr>
            </a:pPr>
            <a:r>
              <a:t>   </a:t>
            </a:r>
            <a:r>
              <a:rPr sz="3600" b="1"/>
              <a:t>يسوع</a:t>
            </a: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a14="http://schemas.microsoft.com/office/drawing/2010/main" xmlns:m="http://schemas.openxmlformats.org/officeDocument/2006/math"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9" presetClass="entr" presetSubtype="10" fill="hold" grpId="1" nodeType="afterEffect">
                                  <p:stCondLst>
                                    <p:cond delay="0"/>
                                  </p:stCondLst>
                                  <p:iterate>
                                    <p:tmAbs val="0"/>
                                  </p:iterate>
                                  <p:childTnLst>
                                    <p:set>
                                      <p:cBhvr>
                                        <p:cTn id="6" fill="hold"/>
                                        <p:tgtEl>
                                          <p:spTgt spid="2465"/>
                                        </p:tgtEl>
                                        <p:attrNameLst>
                                          <p:attrName>style.visibility</p:attrName>
                                        </p:attrNameLst>
                                      </p:cBhvr>
                                      <p:to>
                                        <p:strVal val="visible"/>
                                      </p:to>
                                    </p:set>
                                    <p:anim calcmode="lin" valueType="num">
                                      <p:cBhvr>
                                        <p:cTn id="7" dur="1000" fill="hold"/>
                                        <p:tgtEl>
                                          <p:spTgt spid="2465"/>
                                        </p:tgtEl>
                                        <p:attrNameLst>
                                          <p:attrName>ppt_w</p:attrName>
                                        </p:attrNameLst>
                                      </p:cBhvr>
                                      <p:tavLst>
                                        <p:tav tm="0" fmla="#ppt_w*sin(2.5*pi*$)">
                                          <p:val>
                                            <p:fltVal val="0"/>
                                          </p:val>
                                        </p:tav>
                                        <p:tav tm="100000">
                                          <p:val>
                                            <p:fltVal val="1"/>
                                          </p:val>
                                        </p:tav>
                                      </p:tavLst>
                                    </p:anim>
                                    <p:anim calcmode="lin" valueType="num">
                                      <p:cBhvr>
                                        <p:cTn id="8" dur="1000" fill="hold"/>
                                        <p:tgtEl>
                                          <p:spTgt spid="2465"/>
                                        </p:tgtEl>
                                        <p:attrNameLst>
                                          <p:attrName>ppt_h</p:attrName>
                                        </p:attrNameLst>
                                      </p:cBhvr>
                                      <p:tavLst>
                                        <p:tav tm="0">
                                          <p:val>
                                            <p:strVal val="#ppt_h"/>
                                          </p:val>
                                        </p:tav>
                                        <p:tav tm="100000">
                                          <p:val>
                                            <p:strVal val="#ppt_h"/>
                                          </p:val>
                                        </p:tav>
                                      </p:tavLst>
                                    </p:anim>
                                  </p:childTnLst>
                                </p:cTn>
                              </p:par>
                            </p:childTnLst>
                          </p:cTn>
                        </p:par>
                        <p:par>
                          <p:cTn id="9" fill="hold">
                            <p:stCondLst>
                              <p:cond delay="1000"/>
                            </p:stCondLst>
                            <p:childTnLst>
                              <p:par>
                                <p:cTn id="10" presetID="19" presetClass="entr" presetSubtype="10" fill="hold" grpId="2" nodeType="afterEffect">
                                  <p:stCondLst>
                                    <p:cond delay="0"/>
                                  </p:stCondLst>
                                  <p:iterate>
                                    <p:tmAbs val="0"/>
                                  </p:iterate>
                                  <p:childTnLst>
                                    <p:set>
                                      <p:cBhvr>
                                        <p:cTn id="11" fill="hold"/>
                                        <p:tgtEl>
                                          <p:spTgt spid="2479"/>
                                        </p:tgtEl>
                                        <p:attrNameLst>
                                          <p:attrName>style.visibility</p:attrName>
                                        </p:attrNameLst>
                                      </p:cBhvr>
                                      <p:to>
                                        <p:strVal val="visible"/>
                                      </p:to>
                                    </p:set>
                                    <p:anim calcmode="lin" valueType="num">
                                      <p:cBhvr>
                                        <p:cTn id="12" dur="1000" fill="hold"/>
                                        <p:tgtEl>
                                          <p:spTgt spid="2479"/>
                                        </p:tgtEl>
                                        <p:attrNameLst>
                                          <p:attrName>ppt_w</p:attrName>
                                        </p:attrNameLst>
                                      </p:cBhvr>
                                      <p:tavLst>
                                        <p:tav tm="0" fmla="#ppt_w*sin(2.5*pi*$)">
                                          <p:val>
                                            <p:fltVal val="0"/>
                                          </p:val>
                                        </p:tav>
                                        <p:tav tm="100000">
                                          <p:val>
                                            <p:fltVal val="1"/>
                                          </p:val>
                                        </p:tav>
                                      </p:tavLst>
                                    </p:anim>
                                    <p:anim calcmode="lin" valueType="num">
                                      <p:cBhvr>
                                        <p:cTn id="13" dur="1000" fill="hold"/>
                                        <p:tgtEl>
                                          <p:spTgt spid="247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65" grpId="1" animBg="1" advAuto="0"/>
      <p:bldP spid="2479" grpId="2" animBg="1" advAuto="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4" name="Rectangle 1"/>
          <p:cNvSpPr/>
          <p:nvPr/>
        </p:nvSpPr>
        <p:spPr>
          <a:xfrm>
            <a:off x="3130550" y="1377950"/>
            <a:ext cx="3035300" cy="4406900"/>
          </a:xfrm>
          <a:prstGeom prst="rect">
            <a:avLst/>
          </a:prstGeom>
          <a:solidFill>
            <a:srgbClr val="FFD34A"/>
          </a:solidFill>
          <a:ln w="12700">
            <a:solidFill>
              <a:srgbClr val="CECECE"/>
            </a:solidFill>
            <a:miter/>
          </a:ln>
          <a:effectLst>
            <a:outerShdw blurRad="63500" dist="107762" dir="2700000" rotWithShape="0">
              <a:srgbClr val="1A0004">
                <a:alpha val="74996"/>
              </a:srgbClr>
            </a:outerShdw>
          </a:effectLst>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sp>
        <p:nvSpPr>
          <p:cNvPr id="2535" name="AutoShape 2"/>
          <p:cNvSpPr/>
          <p:nvPr/>
        </p:nvSpPr>
        <p:spPr>
          <a:xfrm>
            <a:off x="3130550" y="996950"/>
            <a:ext cx="1663700" cy="1054100"/>
          </a:xfrm>
          <a:prstGeom prst="roundRect">
            <a:avLst>
              <a:gd name="adj" fmla="val 12495"/>
            </a:avLst>
          </a:prstGeom>
          <a:solidFill>
            <a:srgbClr val="FFD34A"/>
          </a:solidFill>
          <a:ln w="12700">
            <a:solidFill>
              <a:srgbClr val="CECECE"/>
            </a:solidFill>
          </a:ln>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sp>
        <p:nvSpPr>
          <p:cNvPr id="2536" name="Rectangle 3"/>
          <p:cNvSpPr/>
          <p:nvPr/>
        </p:nvSpPr>
        <p:spPr>
          <a:xfrm>
            <a:off x="3130550" y="1377950"/>
            <a:ext cx="2044700" cy="1054100"/>
          </a:xfrm>
          <a:prstGeom prst="rect">
            <a:avLst/>
          </a:prstGeom>
          <a:solidFill>
            <a:srgbClr val="FFD34A"/>
          </a:solidFill>
          <a:ln w="12700">
            <a:solidFill>
              <a:srgbClr val="FFD34A"/>
            </a:solidFill>
            <a:miter/>
          </a:ln>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sp>
        <p:nvSpPr>
          <p:cNvPr id="2537" name="Text Box 5"/>
          <p:cNvSpPr txBox="1"/>
          <p:nvPr/>
        </p:nvSpPr>
        <p:spPr>
          <a:xfrm>
            <a:off x="3944937" y="3195635"/>
            <a:ext cx="1266946" cy="5232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a:spAutoFit/>
          </a:bodyPr>
          <a:lstStyle>
            <a:lvl1pPr rtl="1">
              <a:defRPr sz="2800">
                <a:solidFill>
                  <a:srgbClr val="1A0004"/>
                </a:solidFill>
                <a:latin typeface="+mn-lt"/>
                <a:ea typeface="+mn-ea"/>
                <a:cs typeface="+mn-cs"/>
                <a:sym typeface="Times Roman"/>
              </a:defRPr>
            </a:lvl1pPr>
          </a:lstStyle>
          <a:p>
            <a:r>
              <a:t>الأناجيل</a:t>
            </a:r>
          </a:p>
        </p:txBody>
      </p:sp>
      <p:sp>
        <p:nvSpPr>
          <p:cNvPr id="2538" name="Text Box 6"/>
          <p:cNvSpPr txBox="1"/>
          <p:nvPr/>
        </p:nvSpPr>
        <p:spPr>
          <a:xfrm>
            <a:off x="4038598" y="3675062"/>
            <a:ext cx="898647" cy="52327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a:spAutoFit/>
          </a:bodyPr>
          <a:lstStyle>
            <a:lvl1pPr rtl="1">
              <a:defRPr sz="2800">
                <a:solidFill>
                  <a:srgbClr val="1A0004"/>
                </a:solidFill>
                <a:latin typeface="+mn-lt"/>
                <a:ea typeface="+mn-ea"/>
                <a:cs typeface="+mn-cs"/>
                <a:sym typeface="Times Roman"/>
              </a:defRPr>
            </a:lvl1pPr>
          </a:lstStyle>
          <a:p>
            <a:r>
              <a:t>أعمال</a:t>
            </a:r>
          </a:p>
        </p:txBody>
      </p:sp>
      <p:sp>
        <p:nvSpPr>
          <p:cNvPr id="2539" name="Text Box 7"/>
          <p:cNvSpPr txBox="1"/>
          <p:nvPr/>
        </p:nvSpPr>
        <p:spPr>
          <a:xfrm>
            <a:off x="3952873" y="4092573"/>
            <a:ext cx="1183030" cy="5232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a:spAutoFit/>
          </a:bodyPr>
          <a:lstStyle>
            <a:lvl1pPr rtl="1">
              <a:defRPr sz="2800">
                <a:solidFill>
                  <a:srgbClr val="1A0004"/>
                </a:solidFill>
                <a:latin typeface="+mn-lt"/>
                <a:ea typeface="+mn-ea"/>
                <a:cs typeface="+mn-cs"/>
                <a:sym typeface="Times Roman"/>
              </a:defRPr>
            </a:lvl1pPr>
          </a:lstStyle>
          <a:p>
            <a:r>
              <a:t>الرسائل</a:t>
            </a:r>
          </a:p>
        </p:txBody>
      </p:sp>
      <p:sp>
        <p:nvSpPr>
          <p:cNvPr id="2540" name="Text Box 8"/>
          <p:cNvSpPr txBox="1"/>
          <p:nvPr/>
        </p:nvSpPr>
        <p:spPr>
          <a:xfrm>
            <a:off x="4191000" y="4570412"/>
            <a:ext cx="914400" cy="52327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a:spAutoFit/>
          </a:bodyPr>
          <a:lstStyle>
            <a:lvl1pPr rtl="1">
              <a:defRPr sz="2800">
                <a:solidFill>
                  <a:srgbClr val="1A0004"/>
                </a:solidFill>
                <a:latin typeface="+mn-lt"/>
                <a:ea typeface="+mn-ea"/>
                <a:cs typeface="+mn-cs"/>
                <a:sym typeface="Times Roman"/>
              </a:defRPr>
            </a:lvl1pPr>
          </a:lstStyle>
          <a:p>
            <a:r>
              <a:t>الرؤيا</a:t>
            </a:r>
          </a:p>
        </p:txBody>
      </p:sp>
      <p:sp>
        <p:nvSpPr>
          <p:cNvPr id="2541" name="Text Box 9"/>
          <p:cNvSpPr txBox="1"/>
          <p:nvPr/>
        </p:nvSpPr>
        <p:spPr>
          <a:xfrm>
            <a:off x="3994150" y="1765299"/>
            <a:ext cx="989337" cy="6491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a:spAutoFit/>
          </a:bodyPr>
          <a:lstStyle>
            <a:lvl1pPr rtl="1">
              <a:defRPr sz="3600" i="1">
                <a:solidFill>
                  <a:schemeClr val="accent1"/>
                </a:solidFill>
                <a:latin typeface="+mn-lt"/>
                <a:ea typeface="+mn-ea"/>
                <a:cs typeface="+mn-cs"/>
                <a:sym typeface="Times Roman"/>
              </a:defRPr>
            </a:lvl1pPr>
          </a:lstStyle>
          <a:p>
            <a:r>
              <a:t>حياة</a:t>
            </a:r>
          </a:p>
        </p:txBody>
      </p:sp>
      <p:sp>
        <p:nvSpPr>
          <p:cNvPr id="2542" name="Text Box 10"/>
          <p:cNvSpPr txBox="1"/>
          <p:nvPr/>
        </p:nvSpPr>
        <p:spPr>
          <a:xfrm>
            <a:off x="3778248" y="2197099"/>
            <a:ext cx="1533555" cy="6491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a:spAutoFit/>
          </a:bodyPr>
          <a:lstStyle>
            <a:lvl1pPr rtl="1">
              <a:defRPr sz="3600" i="1">
                <a:solidFill>
                  <a:schemeClr val="accent1"/>
                </a:solidFill>
                <a:latin typeface="+mn-lt"/>
                <a:ea typeface="+mn-ea"/>
                <a:cs typeface="+mn-cs"/>
                <a:sym typeface="Times Roman"/>
              </a:defRPr>
            </a:lvl1pPr>
          </a:lstStyle>
          <a:p>
            <a:r>
              <a:t>الصليب</a:t>
            </a:r>
          </a:p>
        </p:txBody>
      </p:sp>
      <p:sp>
        <p:nvSpPr>
          <p:cNvPr id="2543" name="Text Box 11"/>
          <p:cNvSpPr txBox="1"/>
          <p:nvPr/>
        </p:nvSpPr>
        <p:spPr>
          <a:xfrm>
            <a:off x="3562348" y="2654299"/>
            <a:ext cx="1543062" cy="6491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a:spAutoFit/>
          </a:bodyPr>
          <a:lstStyle>
            <a:lvl1pPr rtl="1">
              <a:defRPr sz="3600" i="1">
                <a:solidFill>
                  <a:schemeClr val="accent1"/>
                </a:solidFill>
                <a:latin typeface="+mn-lt"/>
                <a:ea typeface="+mn-ea"/>
                <a:cs typeface="+mn-cs"/>
                <a:sym typeface="Times Roman"/>
              </a:defRPr>
            </a:lvl1pPr>
          </a:lstStyle>
          <a:p>
            <a:r>
              <a:t>الكنيسة</a:t>
            </a:r>
          </a:p>
        </p:txBody>
      </p:sp>
      <p:sp>
        <p:nvSpPr>
          <p:cNvPr id="2544" name="AutoShape 12"/>
          <p:cNvSpPr/>
          <p:nvPr/>
        </p:nvSpPr>
        <p:spPr>
          <a:xfrm>
            <a:off x="960437" y="2922585"/>
            <a:ext cx="1485901" cy="1200153"/>
          </a:xfrm>
          <a:prstGeom prst="star16">
            <a:avLst>
              <a:gd name="adj" fmla="val 37500"/>
            </a:avLst>
          </a:prstGeom>
          <a:gradFill>
            <a:gsLst>
              <a:gs pos="0">
                <a:srgbClr val="FFD34A"/>
              </a:gs>
              <a:gs pos="100000">
                <a:srgbClr val="997F2C"/>
              </a:gs>
            </a:gsLst>
            <a:path path="circle">
              <a:fillToRect l="37721" t="-19636" r="62278" b="119636"/>
            </a:path>
          </a:gradFill>
          <a:ln w="50800">
            <a:solidFill>
              <a:schemeClr val="accent2"/>
            </a:solidFill>
            <a:miter/>
          </a:ln>
          <a:effectLst>
            <a:outerShdw blurRad="63500" dist="107762" dir="2700000" rotWithShape="0">
              <a:srgbClr val="1A0004">
                <a:alpha val="74996"/>
              </a:srgbClr>
            </a:outerShdw>
          </a:effectLst>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sp>
        <p:nvSpPr>
          <p:cNvPr id="2545" name="Line 13"/>
          <p:cNvSpPr/>
          <p:nvPr/>
        </p:nvSpPr>
        <p:spPr>
          <a:xfrm>
            <a:off x="3416300" y="2730500"/>
            <a:ext cx="2463802" cy="0"/>
          </a:xfrm>
          <a:prstGeom prst="line">
            <a:avLst/>
          </a:prstGeom>
          <a:ln w="50800">
            <a:solidFill>
              <a:srgbClr val="1A0004"/>
            </a:solidFill>
          </a:ln>
        </p:spPr>
        <p:txBody>
          <a:bodyPr lIns="45718" tIns="45718" rIns="45718" bIns="45718"/>
          <a:lstStyle/>
          <a:p>
            <a:endParaRPr/>
          </a:p>
        </p:txBody>
      </p:sp>
      <p:sp>
        <p:nvSpPr>
          <p:cNvPr id="2546" name="Line 14"/>
          <p:cNvSpPr/>
          <p:nvPr/>
        </p:nvSpPr>
        <p:spPr>
          <a:xfrm>
            <a:off x="3429000" y="3222625"/>
            <a:ext cx="2463802" cy="0"/>
          </a:xfrm>
          <a:prstGeom prst="line">
            <a:avLst/>
          </a:prstGeom>
          <a:ln w="50800">
            <a:solidFill>
              <a:srgbClr val="1A0004"/>
            </a:solidFill>
          </a:ln>
        </p:spPr>
        <p:txBody>
          <a:bodyPr lIns="45718" tIns="45718" rIns="45718" bIns="45718"/>
          <a:lstStyle/>
          <a:p>
            <a:endParaRPr/>
          </a:p>
        </p:txBody>
      </p:sp>
      <p:sp>
        <p:nvSpPr>
          <p:cNvPr id="2547" name="Line 15"/>
          <p:cNvSpPr/>
          <p:nvPr/>
        </p:nvSpPr>
        <p:spPr>
          <a:xfrm>
            <a:off x="3416300" y="5016500"/>
            <a:ext cx="2463802" cy="0"/>
          </a:xfrm>
          <a:prstGeom prst="line">
            <a:avLst/>
          </a:prstGeom>
          <a:ln w="50800">
            <a:solidFill>
              <a:srgbClr val="1A0004"/>
            </a:solidFill>
          </a:ln>
        </p:spPr>
        <p:txBody>
          <a:bodyPr lIns="45718" tIns="45718" rIns="45718" bIns="45718"/>
          <a:lstStyle/>
          <a:p>
            <a:endParaRPr/>
          </a:p>
        </p:txBody>
      </p:sp>
      <p:sp>
        <p:nvSpPr>
          <p:cNvPr id="2548" name="Line 16"/>
          <p:cNvSpPr/>
          <p:nvPr/>
        </p:nvSpPr>
        <p:spPr>
          <a:xfrm>
            <a:off x="3416300" y="2273300"/>
            <a:ext cx="2463802" cy="0"/>
          </a:xfrm>
          <a:prstGeom prst="line">
            <a:avLst/>
          </a:prstGeom>
          <a:ln w="50800">
            <a:solidFill>
              <a:srgbClr val="1A0004"/>
            </a:solidFill>
          </a:ln>
        </p:spPr>
        <p:txBody>
          <a:bodyPr lIns="45718" tIns="45718" rIns="45718" bIns="45718"/>
          <a:lstStyle/>
          <a:p>
            <a:endParaRPr/>
          </a:p>
        </p:txBody>
      </p:sp>
      <p:sp>
        <p:nvSpPr>
          <p:cNvPr id="2549" name="Line 17"/>
          <p:cNvSpPr/>
          <p:nvPr/>
        </p:nvSpPr>
        <p:spPr>
          <a:xfrm>
            <a:off x="3416300" y="3644900"/>
            <a:ext cx="2463802" cy="0"/>
          </a:xfrm>
          <a:prstGeom prst="line">
            <a:avLst/>
          </a:prstGeom>
          <a:ln w="50800">
            <a:solidFill>
              <a:srgbClr val="1A0004"/>
            </a:solidFill>
          </a:ln>
        </p:spPr>
        <p:txBody>
          <a:bodyPr lIns="45718" tIns="45718" rIns="45718" bIns="45718"/>
          <a:lstStyle/>
          <a:p>
            <a:endParaRPr/>
          </a:p>
        </p:txBody>
      </p:sp>
      <p:sp>
        <p:nvSpPr>
          <p:cNvPr id="2550" name="Line 18"/>
          <p:cNvSpPr/>
          <p:nvPr/>
        </p:nvSpPr>
        <p:spPr>
          <a:xfrm>
            <a:off x="3416300" y="4559300"/>
            <a:ext cx="2463802" cy="0"/>
          </a:xfrm>
          <a:prstGeom prst="line">
            <a:avLst/>
          </a:prstGeom>
          <a:ln w="50800">
            <a:solidFill>
              <a:srgbClr val="1A0004"/>
            </a:solidFill>
          </a:ln>
        </p:spPr>
        <p:txBody>
          <a:bodyPr lIns="45718" tIns="45718" rIns="45718" bIns="45718"/>
          <a:lstStyle/>
          <a:p>
            <a:endParaRPr/>
          </a:p>
        </p:txBody>
      </p:sp>
      <p:sp>
        <p:nvSpPr>
          <p:cNvPr id="2551" name="Line 19"/>
          <p:cNvSpPr/>
          <p:nvPr/>
        </p:nvSpPr>
        <p:spPr>
          <a:xfrm>
            <a:off x="3416300" y="4102100"/>
            <a:ext cx="2463802" cy="0"/>
          </a:xfrm>
          <a:prstGeom prst="line">
            <a:avLst/>
          </a:prstGeom>
          <a:ln w="50800">
            <a:solidFill>
              <a:srgbClr val="1A0004"/>
            </a:solidFill>
          </a:ln>
        </p:spPr>
        <p:txBody>
          <a:bodyPr lIns="45718" tIns="45718" rIns="45718" bIns="45718"/>
          <a:lstStyle/>
          <a:p>
            <a:endParaRPr/>
          </a:p>
        </p:txBody>
      </p:sp>
      <p:grpSp>
        <p:nvGrpSpPr>
          <p:cNvPr id="2554" name="Group"/>
          <p:cNvGrpSpPr/>
          <p:nvPr/>
        </p:nvGrpSpPr>
        <p:grpSpPr>
          <a:xfrm>
            <a:off x="5599110" y="4811712"/>
            <a:ext cx="2627315" cy="1300814"/>
            <a:chOff x="0" y="0"/>
            <a:chExt cx="2627313" cy="1300813"/>
          </a:xfrm>
        </p:grpSpPr>
        <p:sp>
          <p:nvSpPr>
            <p:cNvPr id="2552" name="Line 21"/>
            <p:cNvSpPr txBox="1"/>
            <p:nvPr/>
          </p:nvSpPr>
          <p:spPr>
            <a:xfrm>
              <a:off x="1009246" y="149429"/>
              <a:ext cx="1618068" cy="1151385"/>
            </a:xfrm>
            <a:prstGeom prst="rect">
              <a:avLst/>
            </a:prstGeom>
            <a:noFill/>
            <a:ln w="12700" cap="flat">
              <a:noFill/>
              <a:miter lim="400000"/>
            </a:ln>
            <a:effectLst>
              <a:outerShdw blurRad="63500" dist="107762"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p>
              <a:pPr algn="ctr" rtl="1">
                <a:defRPr sz="3200">
                  <a:solidFill>
                    <a:srgbClr val="FFFF00"/>
                  </a:solidFill>
                  <a:latin typeface="Comic Sans MS"/>
                  <a:ea typeface="Comic Sans MS"/>
                  <a:cs typeface="Comic Sans MS"/>
                  <a:sym typeface="Comic Sans MS"/>
                </a:defRPr>
              </a:pPr>
              <a:r>
                <a:t>المستقبل</a:t>
              </a:r>
              <a:endParaRPr>
                <a:solidFill>
                  <a:srgbClr val="00DFCA"/>
                </a:solidFill>
              </a:endParaRPr>
            </a:p>
            <a:p>
              <a:pPr algn="ctr" rtl="1">
                <a:defRPr sz="3200">
                  <a:solidFill>
                    <a:srgbClr val="FFFF00"/>
                  </a:solidFill>
                  <a:latin typeface="Comic Sans MS"/>
                  <a:ea typeface="Comic Sans MS"/>
                  <a:cs typeface="Comic Sans MS"/>
                  <a:sym typeface="Comic Sans MS"/>
                </a:defRPr>
              </a:pPr>
              <a:r>
                <a:t>الابدي</a:t>
              </a:r>
            </a:p>
          </p:txBody>
        </p:sp>
        <p:sp>
          <p:nvSpPr>
            <p:cNvPr id="2553" name="Line 22"/>
            <p:cNvSpPr/>
            <p:nvPr/>
          </p:nvSpPr>
          <p:spPr>
            <a:xfrm>
              <a:off x="-1" y="0"/>
              <a:ext cx="1042415" cy="608730"/>
            </a:xfrm>
            <a:prstGeom prst="line">
              <a:avLst/>
            </a:prstGeom>
            <a:noFill/>
            <a:ln w="57150" cap="flat">
              <a:solidFill>
                <a:schemeClr val="accent1"/>
              </a:solidFill>
              <a:prstDash val="solid"/>
              <a:round/>
            </a:ln>
            <a:effectLst>
              <a:outerShdw blurRad="63500" dist="68978" dir="4020649" rotWithShape="0">
                <a:srgbClr val="1A0004">
                  <a:alpha val="74996"/>
                </a:srgbClr>
              </a:outerShdw>
            </a:effectLst>
          </p:spPr>
          <p:txBody>
            <a:bodyPr wrap="square" lIns="45718" tIns="45718" rIns="45718" bIns="45718" numCol="1" anchor="t">
              <a:noAutofit/>
            </a:bodyPr>
            <a:lstStyle/>
            <a:p>
              <a:endParaRPr/>
            </a:p>
          </p:txBody>
        </p:sp>
      </p:grpSp>
      <p:grpSp>
        <p:nvGrpSpPr>
          <p:cNvPr id="2557" name="Group"/>
          <p:cNvGrpSpPr/>
          <p:nvPr/>
        </p:nvGrpSpPr>
        <p:grpSpPr>
          <a:xfrm>
            <a:off x="5599112" y="3547043"/>
            <a:ext cx="2454272" cy="1151385"/>
            <a:chOff x="0" y="0"/>
            <a:chExt cx="2454271" cy="1151383"/>
          </a:xfrm>
        </p:grpSpPr>
        <p:sp>
          <p:nvSpPr>
            <p:cNvPr id="2555" name="Line 24"/>
            <p:cNvSpPr txBox="1"/>
            <p:nvPr/>
          </p:nvSpPr>
          <p:spPr>
            <a:xfrm>
              <a:off x="996596" y="0"/>
              <a:ext cx="1457676" cy="1151384"/>
            </a:xfrm>
            <a:prstGeom prst="rect">
              <a:avLst/>
            </a:prstGeom>
            <a:noFill/>
            <a:ln w="12700" cap="flat">
              <a:noFill/>
              <a:miter lim="400000"/>
            </a:ln>
            <a:effectLst>
              <a:outerShdw blurRad="63500" dist="107762"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p>
              <a:pPr algn="ctr" rtl="1">
                <a:defRPr sz="3200">
                  <a:solidFill>
                    <a:srgbClr val="FFFF00"/>
                  </a:solidFill>
                  <a:latin typeface="Comic Sans MS"/>
                  <a:ea typeface="Comic Sans MS"/>
                  <a:cs typeface="Comic Sans MS"/>
                  <a:sym typeface="Comic Sans MS"/>
                </a:defRPr>
              </a:pPr>
              <a:r>
                <a:t>مواضيع</a:t>
              </a:r>
              <a:endParaRPr>
                <a:solidFill>
                  <a:srgbClr val="00DFCA"/>
                </a:solidFill>
              </a:endParaRPr>
            </a:p>
            <a:p>
              <a:pPr algn="ctr" rtl="1">
                <a:defRPr sz="3200">
                  <a:solidFill>
                    <a:srgbClr val="FFFF00"/>
                  </a:solidFill>
                  <a:latin typeface="Comic Sans MS"/>
                  <a:ea typeface="Comic Sans MS"/>
                  <a:cs typeface="Comic Sans MS"/>
                  <a:sym typeface="Comic Sans MS"/>
                </a:defRPr>
              </a:pPr>
              <a:r>
                <a:t>الكنيسة</a:t>
              </a:r>
            </a:p>
          </p:txBody>
        </p:sp>
        <p:sp>
          <p:nvSpPr>
            <p:cNvPr id="2556" name="Line 25"/>
            <p:cNvSpPr/>
            <p:nvPr/>
          </p:nvSpPr>
          <p:spPr>
            <a:xfrm flipV="1">
              <a:off x="-1" y="491411"/>
              <a:ext cx="1005224" cy="266601"/>
            </a:xfrm>
            <a:prstGeom prst="line">
              <a:avLst/>
            </a:prstGeom>
            <a:noFill/>
            <a:ln w="57150" cap="flat">
              <a:solidFill>
                <a:schemeClr val="accent1"/>
              </a:solidFill>
              <a:prstDash val="solid"/>
              <a:round/>
            </a:ln>
            <a:effectLst>
              <a:outerShdw blurRad="63500" dist="68978" dir="4020649" rotWithShape="0">
                <a:srgbClr val="1A0004">
                  <a:alpha val="74996"/>
                </a:srgbClr>
              </a:outerShdw>
            </a:effectLst>
          </p:spPr>
          <p:txBody>
            <a:bodyPr wrap="square" lIns="45718" tIns="45718" rIns="45718" bIns="45718" numCol="1" anchor="t">
              <a:noAutofit/>
            </a:bodyPr>
            <a:lstStyle/>
            <a:p>
              <a:endParaRPr/>
            </a:p>
          </p:txBody>
        </p:sp>
      </p:grpSp>
      <p:grpSp>
        <p:nvGrpSpPr>
          <p:cNvPr id="2560" name="Group"/>
          <p:cNvGrpSpPr/>
          <p:nvPr/>
        </p:nvGrpSpPr>
        <p:grpSpPr>
          <a:xfrm>
            <a:off x="5586412" y="2008347"/>
            <a:ext cx="2610037" cy="1877855"/>
            <a:chOff x="0" y="0"/>
            <a:chExt cx="2610036" cy="1877854"/>
          </a:xfrm>
        </p:grpSpPr>
        <p:sp>
          <p:nvSpPr>
            <p:cNvPr id="2558" name="Line 27"/>
            <p:cNvSpPr txBox="1"/>
            <p:nvPr/>
          </p:nvSpPr>
          <p:spPr>
            <a:xfrm>
              <a:off x="1227137" y="0"/>
              <a:ext cx="1382900" cy="1151385"/>
            </a:xfrm>
            <a:prstGeom prst="rect">
              <a:avLst/>
            </a:prstGeom>
            <a:noFill/>
            <a:ln w="12700" cap="flat">
              <a:noFill/>
              <a:miter lim="400000"/>
            </a:ln>
            <a:effectLst>
              <a:outerShdw blurRad="63500" dist="107762"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p>
              <a:pPr rtl="1">
                <a:defRPr sz="3200">
                  <a:solidFill>
                    <a:srgbClr val="FFFF00"/>
                  </a:solidFill>
                  <a:latin typeface="Comic Sans MS"/>
                  <a:ea typeface="Comic Sans MS"/>
                  <a:cs typeface="Comic Sans MS"/>
                  <a:sym typeface="Comic Sans MS"/>
                </a:defRPr>
              </a:pPr>
              <a:r>
                <a:t>تاريخ</a:t>
              </a:r>
              <a:endParaRPr>
                <a:solidFill>
                  <a:srgbClr val="00DFCA"/>
                </a:solidFill>
              </a:endParaRPr>
            </a:p>
            <a:p>
              <a:pPr rtl="1">
                <a:defRPr sz="3200">
                  <a:solidFill>
                    <a:srgbClr val="FFFF00"/>
                  </a:solidFill>
                  <a:latin typeface="Comic Sans MS"/>
                  <a:ea typeface="Comic Sans MS"/>
                  <a:cs typeface="Comic Sans MS"/>
                  <a:sym typeface="Comic Sans MS"/>
                </a:defRPr>
              </a:pPr>
              <a:r>
                <a:t>الكنيسة</a:t>
              </a:r>
            </a:p>
          </p:txBody>
        </p:sp>
        <p:sp>
          <p:nvSpPr>
            <p:cNvPr id="2559" name="Line 28"/>
            <p:cNvSpPr/>
            <p:nvPr/>
          </p:nvSpPr>
          <p:spPr>
            <a:xfrm flipV="1">
              <a:off x="0" y="455449"/>
              <a:ext cx="1130217" cy="1422406"/>
            </a:xfrm>
            <a:prstGeom prst="line">
              <a:avLst/>
            </a:prstGeom>
            <a:noFill/>
            <a:ln w="57150" cap="flat">
              <a:solidFill>
                <a:schemeClr val="accent1"/>
              </a:solidFill>
              <a:prstDash val="solid"/>
              <a:round/>
            </a:ln>
            <a:effectLst>
              <a:outerShdw blurRad="63500" dist="68978" dir="4020649" rotWithShape="0">
                <a:srgbClr val="1A0004">
                  <a:alpha val="74996"/>
                </a:srgbClr>
              </a:outerShdw>
            </a:effectLst>
          </p:spPr>
          <p:txBody>
            <a:bodyPr wrap="square" lIns="45718" tIns="45718" rIns="45718" bIns="45718" numCol="1" anchor="t">
              <a:noAutofit/>
            </a:bodyPr>
            <a:lstStyle/>
            <a:p>
              <a:endParaRPr/>
            </a:p>
          </p:txBody>
        </p:sp>
      </p:grpSp>
      <p:grpSp>
        <p:nvGrpSpPr>
          <p:cNvPr id="2563" name="Group"/>
          <p:cNvGrpSpPr/>
          <p:nvPr/>
        </p:nvGrpSpPr>
        <p:grpSpPr>
          <a:xfrm>
            <a:off x="5549899" y="526848"/>
            <a:ext cx="2372570" cy="2889456"/>
            <a:chOff x="0" y="0"/>
            <a:chExt cx="2372568" cy="2889454"/>
          </a:xfrm>
        </p:grpSpPr>
        <p:sp>
          <p:nvSpPr>
            <p:cNvPr id="2561" name="Line 30"/>
            <p:cNvSpPr txBox="1"/>
            <p:nvPr/>
          </p:nvSpPr>
          <p:spPr>
            <a:xfrm>
              <a:off x="927574" y="-1"/>
              <a:ext cx="1444995" cy="1151385"/>
            </a:xfrm>
            <a:prstGeom prst="rect">
              <a:avLst/>
            </a:prstGeom>
            <a:noFill/>
            <a:ln w="12700" cap="flat">
              <a:noFill/>
              <a:miter lim="400000"/>
            </a:ln>
            <a:effectLst>
              <a:outerShdw blurRad="63500" dist="107762"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p>
              <a:pPr algn="ctr" rtl="1">
                <a:defRPr sz="3200">
                  <a:solidFill>
                    <a:srgbClr val="FFFF00"/>
                  </a:solidFill>
                  <a:latin typeface="Comic Sans MS"/>
                  <a:ea typeface="Comic Sans MS"/>
                  <a:cs typeface="Comic Sans MS"/>
                  <a:sym typeface="Comic Sans MS"/>
                </a:defRPr>
              </a:pPr>
              <a:r>
                <a:t>حقائق</a:t>
              </a:r>
              <a:r>
                <a:rPr sz="1800"/>
                <a:t> </a:t>
              </a:r>
              <a:r>
                <a:rPr sz="2400"/>
                <a:t>&amp;</a:t>
              </a:r>
              <a:endParaRPr>
                <a:solidFill>
                  <a:srgbClr val="00DFCA"/>
                </a:solidFill>
              </a:endParaRPr>
            </a:p>
            <a:p>
              <a:pPr algn="ctr" rtl="1">
                <a:defRPr sz="3200">
                  <a:solidFill>
                    <a:srgbClr val="FFFF00"/>
                  </a:solidFill>
                  <a:latin typeface="Comic Sans MS"/>
                  <a:ea typeface="Comic Sans MS"/>
                  <a:cs typeface="Comic Sans MS"/>
                  <a:sym typeface="Comic Sans MS"/>
                </a:defRPr>
              </a:pPr>
              <a:r>
                <a:t>لاهوت</a:t>
              </a:r>
            </a:p>
          </p:txBody>
        </p:sp>
        <p:sp>
          <p:nvSpPr>
            <p:cNvPr id="2562" name="Line 31"/>
            <p:cNvSpPr/>
            <p:nvPr/>
          </p:nvSpPr>
          <p:spPr>
            <a:xfrm flipV="1">
              <a:off x="-1" y="830957"/>
              <a:ext cx="990547" cy="2058498"/>
            </a:xfrm>
            <a:prstGeom prst="line">
              <a:avLst/>
            </a:prstGeom>
            <a:noFill/>
            <a:ln w="57150" cap="flat">
              <a:solidFill>
                <a:schemeClr val="accent1"/>
              </a:solidFill>
              <a:prstDash val="solid"/>
              <a:round/>
            </a:ln>
            <a:effectLst>
              <a:outerShdw blurRad="63500" dist="68978" dir="4020649" rotWithShape="0">
                <a:srgbClr val="1A0004">
                  <a:alpha val="74996"/>
                </a:srgbClr>
              </a:outerShdw>
            </a:effectLst>
          </p:spPr>
          <p:txBody>
            <a:bodyPr wrap="square" lIns="45718" tIns="45718" rIns="45718" bIns="45718" numCol="1" anchor="t">
              <a:noAutofit/>
            </a:bodyPr>
            <a:lstStyle/>
            <a:p>
              <a:endParaRPr/>
            </a:p>
          </p:txBody>
        </p:sp>
      </p:grpSp>
      <p:sp>
        <p:nvSpPr>
          <p:cNvPr id="2564" name="Text Box 32"/>
          <p:cNvSpPr txBox="1"/>
          <p:nvPr/>
        </p:nvSpPr>
        <p:spPr>
          <a:xfrm>
            <a:off x="1835150" y="11112"/>
            <a:ext cx="5867400" cy="339744"/>
          </a:xfrm>
          <a:prstGeom prst="rect">
            <a:avLst/>
          </a:prstGeom>
          <a:ln w="12700">
            <a:miter lim="400000"/>
          </a:ln>
          <a:effectLst>
            <a:outerShdw blurRad="63500" dist="71842"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rtl="1">
              <a:spcBef>
                <a:spcPts val="800"/>
              </a:spcBef>
              <a:defRPr sz="1400">
                <a:solidFill>
                  <a:srgbClr val="FFFFFF"/>
                </a:solidFill>
                <a:latin typeface="Comic Sans MS"/>
                <a:ea typeface="Comic Sans MS"/>
                <a:cs typeface="Comic Sans MS"/>
                <a:sym typeface="Comic Sans MS"/>
              </a:defRPr>
            </a:lvl1pPr>
          </a:lstStyle>
          <a:p>
            <a:r>
              <a:t>الرؤيا </a:t>
            </a:r>
          </a:p>
        </p:txBody>
      </p:sp>
      <p:sp>
        <p:nvSpPr>
          <p:cNvPr id="2565" name="AutoShape 33"/>
          <p:cNvSpPr/>
          <p:nvPr/>
        </p:nvSpPr>
        <p:spPr>
          <a:xfrm>
            <a:off x="8007350" y="3473450"/>
            <a:ext cx="730250" cy="495300"/>
          </a:xfrm>
          <a:prstGeom prst="roundRect">
            <a:avLst>
              <a:gd name="adj" fmla="val 16667"/>
            </a:avLst>
          </a:prstGeom>
          <a:solidFill>
            <a:srgbClr val="FFFF00"/>
          </a:solidFill>
          <a:ln w="38100">
            <a:solidFill>
              <a:srgbClr val="1A0004"/>
            </a:solidFill>
          </a:ln>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sp>
        <p:nvSpPr>
          <p:cNvPr id="2566" name="Rectangle 34"/>
          <p:cNvSpPr/>
          <p:nvPr/>
        </p:nvSpPr>
        <p:spPr>
          <a:xfrm>
            <a:off x="8005760" y="3684587"/>
            <a:ext cx="952503" cy="984253"/>
          </a:xfrm>
          <a:prstGeom prst="rect">
            <a:avLst/>
          </a:prstGeom>
          <a:solidFill>
            <a:srgbClr val="FFFF00"/>
          </a:solidFill>
          <a:ln w="38100">
            <a:solidFill>
              <a:srgbClr val="000000"/>
            </a:solidFill>
            <a:miter/>
          </a:ln>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sp>
        <p:nvSpPr>
          <p:cNvPr id="2567" name="Line 35"/>
          <p:cNvSpPr/>
          <p:nvPr/>
        </p:nvSpPr>
        <p:spPr>
          <a:xfrm>
            <a:off x="8037510" y="4062412"/>
            <a:ext cx="863603" cy="3"/>
          </a:xfrm>
          <a:prstGeom prst="line">
            <a:avLst/>
          </a:prstGeom>
          <a:ln w="12700">
            <a:solidFill>
              <a:srgbClr val="000000"/>
            </a:solidFill>
          </a:ln>
        </p:spPr>
        <p:txBody>
          <a:bodyPr lIns="45718" tIns="45718" rIns="45718" bIns="45718"/>
          <a:lstStyle/>
          <a:p>
            <a:endParaRPr/>
          </a:p>
        </p:txBody>
      </p:sp>
      <p:sp>
        <p:nvSpPr>
          <p:cNvPr id="2568" name="Line 36"/>
          <p:cNvSpPr/>
          <p:nvPr/>
        </p:nvSpPr>
        <p:spPr>
          <a:xfrm>
            <a:off x="8043860" y="4202112"/>
            <a:ext cx="863603" cy="3"/>
          </a:xfrm>
          <a:prstGeom prst="line">
            <a:avLst/>
          </a:prstGeom>
          <a:ln w="12700">
            <a:solidFill>
              <a:srgbClr val="000000"/>
            </a:solidFill>
          </a:ln>
        </p:spPr>
        <p:txBody>
          <a:bodyPr lIns="45718" tIns="45718" rIns="45718" bIns="45718"/>
          <a:lstStyle/>
          <a:p>
            <a:endParaRPr/>
          </a:p>
        </p:txBody>
      </p:sp>
      <p:sp>
        <p:nvSpPr>
          <p:cNvPr id="2569" name="Line 37"/>
          <p:cNvSpPr/>
          <p:nvPr/>
        </p:nvSpPr>
        <p:spPr>
          <a:xfrm>
            <a:off x="8056560" y="4341812"/>
            <a:ext cx="863603" cy="3"/>
          </a:xfrm>
          <a:prstGeom prst="line">
            <a:avLst/>
          </a:prstGeom>
          <a:ln w="12700">
            <a:solidFill>
              <a:srgbClr val="000000"/>
            </a:solidFill>
          </a:ln>
        </p:spPr>
        <p:txBody>
          <a:bodyPr lIns="45718" tIns="45718" rIns="45718" bIns="45718"/>
          <a:lstStyle/>
          <a:p>
            <a:endParaRPr/>
          </a:p>
        </p:txBody>
      </p:sp>
      <p:sp>
        <p:nvSpPr>
          <p:cNvPr id="2570" name="Line 38"/>
          <p:cNvSpPr/>
          <p:nvPr/>
        </p:nvSpPr>
        <p:spPr>
          <a:xfrm>
            <a:off x="8056560" y="4494212"/>
            <a:ext cx="863603" cy="3"/>
          </a:xfrm>
          <a:prstGeom prst="line">
            <a:avLst/>
          </a:prstGeom>
          <a:ln w="12700">
            <a:solidFill>
              <a:srgbClr val="000000"/>
            </a:solidFill>
          </a:ln>
        </p:spPr>
        <p:txBody>
          <a:bodyPr lIns="45718" tIns="45718" rIns="45718" bIns="45718"/>
          <a:lstStyle/>
          <a:p>
            <a:endParaRPr/>
          </a:p>
        </p:txBody>
      </p:sp>
      <p:sp>
        <p:nvSpPr>
          <p:cNvPr id="2571" name="Line 39"/>
          <p:cNvSpPr/>
          <p:nvPr/>
        </p:nvSpPr>
        <p:spPr>
          <a:xfrm>
            <a:off x="8043860" y="4633912"/>
            <a:ext cx="876303" cy="3"/>
          </a:xfrm>
          <a:prstGeom prst="line">
            <a:avLst/>
          </a:prstGeom>
          <a:ln w="12700">
            <a:solidFill>
              <a:srgbClr val="000000"/>
            </a:solidFill>
          </a:ln>
        </p:spPr>
        <p:txBody>
          <a:bodyPr lIns="45718" tIns="45718" rIns="45718" bIns="45718"/>
          <a:lstStyle/>
          <a:p>
            <a:endParaRPr/>
          </a:p>
        </p:txBody>
      </p:sp>
      <p:sp>
        <p:nvSpPr>
          <p:cNvPr id="2572" name="Text Box 40"/>
          <p:cNvSpPr txBox="1"/>
          <p:nvPr/>
        </p:nvSpPr>
        <p:spPr>
          <a:xfrm>
            <a:off x="8204200" y="4043362"/>
            <a:ext cx="502494" cy="215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a:spAutoFit/>
          </a:bodyPr>
          <a:lstStyle>
            <a:lvl1pPr>
              <a:defRPr sz="800">
                <a:solidFill>
                  <a:srgbClr val="000000"/>
                </a:solidFill>
              </a:defRPr>
            </a:lvl1pPr>
          </a:lstStyle>
          <a:p>
            <a:r>
              <a:t>Gospels</a:t>
            </a:r>
          </a:p>
        </p:txBody>
      </p:sp>
      <p:sp>
        <p:nvSpPr>
          <p:cNvPr id="2573" name="Text Box 41"/>
          <p:cNvSpPr txBox="1"/>
          <p:nvPr/>
        </p:nvSpPr>
        <p:spPr>
          <a:xfrm>
            <a:off x="8281985" y="4183062"/>
            <a:ext cx="321817" cy="215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a:spAutoFit/>
          </a:bodyPr>
          <a:lstStyle>
            <a:lvl1pPr>
              <a:defRPr sz="800">
                <a:solidFill>
                  <a:srgbClr val="000000"/>
                </a:solidFill>
              </a:defRPr>
            </a:lvl1pPr>
          </a:lstStyle>
          <a:p>
            <a:r>
              <a:t>Acts</a:t>
            </a:r>
          </a:p>
        </p:txBody>
      </p:sp>
      <p:sp>
        <p:nvSpPr>
          <p:cNvPr id="2574" name="Text Box 42"/>
          <p:cNvSpPr txBox="1"/>
          <p:nvPr/>
        </p:nvSpPr>
        <p:spPr>
          <a:xfrm>
            <a:off x="8213724" y="4322762"/>
            <a:ext cx="491233" cy="215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a:spAutoFit/>
          </a:bodyPr>
          <a:lstStyle>
            <a:lvl1pPr>
              <a:defRPr sz="800">
                <a:solidFill>
                  <a:srgbClr val="000000"/>
                </a:solidFill>
              </a:defRPr>
            </a:lvl1pPr>
          </a:lstStyle>
          <a:p>
            <a:r>
              <a:t>Epistles</a:t>
            </a:r>
          </a:p>
        </p:txBody>
      </p:sp>
      <p:sp>
        <p:nvSpPr>
          <p:cNvPr id="2575" name="Text Box 43"/>
          <p:cNvSpPr txBox="1"/>
          <p:nvPr/>
        </p:nvSpPr>
        <p:spPr>
          <a:xfrm>
            <a:off x="8151810" y="4462462"/>
            <a:ext cx="615406" cy="215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a:spAutoFit/>
          </a:bodyPr>
          <a:lstStyle>
            <a:lvl1pPr>
              <a:defRPr sz="800">
                <a:solidFill>
                  <a:srgbClr val="000000"/>
                </a:solidFill>
              </a:defRPr>
            </a:lvl1pPr>
          </a:lstStyle>
          <a:p>
            <a:r>
              <a:t>Revelation</a:t>
            </a:r>
          </a:p>
        </p:txBody>
      </p:sp>
      <p:sp>
        <p:nvSpPr>
          <p:cNvPr id="2576" name="Text Box 44"/>
          <p:cNvSpPr txBox="1"/>
          <p:nvPr/>
        </p:nvSpPr>
        <p:spPr>
          <a:xfrm>
            <a:off x="8080374" y="3428999"/>
            <a:ext cx="559025" cy="27292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a:spAutoFit/>
          </a:bodyPr>
          <a:lstStyle>
            <a:lvl1pPr>
              <a:defRPr sz="1200">
                <a:solidFill>
                  <a:srgbClr val="000000"/>
                </a:solidFill>
                <a:latin typeface="Times New Roman"/>
                <a:ea typeface="Times New Roman"/>
                <a:cs typeface="Times New Roman"/>
                <a:sym typeface="Times New Roman"/>
              </a:defRPr>
            </a:lvl1pPr>
          </a:lstStyle>
          <a:p>
            <a:r>
              <a:t>JESUS</a:t>
            </a:r>
          </a:p>
        </p:txBody>
      </p:sp>
      <p:sp>
        <p:nvSpPr>
          <p:cNvPr id="2577" name="Text Box 45"/>
          <p:cNvSpPr txBox="1"/>
          <p:nvPr/>
        </p:nvSpPr>
        <p:spPr>
          <a:xfrm>
            <a:off x="8226425" y="3751262"/>
            <a:ext cx="425581" cy="228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a:spAutoFit/>
          </a:bodyPr>
          <a:lstStyle>
            <a:lvl1pPr>
              <a:defRPr sz="900" i="1">
                <a:solidFill>
                  <a:srgbClr val="000000"/>
                </a:solidFill>
                <a:effectLst>
                  <a:outerShdw blurRad="12700" dist="25400" dir="2700000" rotWithShape="0">
                    <a:srgbClr val="FFFFFF"/>
                  </a:outerShdw>
                </a:effectLst>
              </a:defRPr>
            </a:lvl1pPr>
          </a:lstStyle>
          <a:p>
            <a:r>
              <a:t>Cross</a:t>
            </a:r>
          </a:p>
        </p:txBody>
      </p:sp>
      <p:sp>
        <p:nvSpPr>
          <p:cNvPr id="2578" name="Rectangle 46"/>
          <p:cNvSpPr/>
          <p:nvPr/>
        </p:nvSpPr>
        <p:spPr>
          <a:xfrm>
            <a:off x="8253410" y="3929062"/>
            <a:ext cx="609603" cy="114303"/>
          </a:xfrm>
          <a:prstGeom prst="rect">
            <a:avLst/>
          </a:prstGeom>
          <a:solidFill>
            <a:srgbClr val="FFFF00"/>
          </a:solidFill>
          <a:ln w="12700">
            <a:miter lim="400000"/>
          </a:ln>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sp>
        <p:nvSpPr>
          <p:cNvPr id="2579" name="Text Box 47"/>
          <p:cNvSpPr txBox="1"/>
          <p:nvPr/>
        </p:nvSpPr>
        <p:spPr>
          <a:xfrm>
            <a:off x="8181975" y="3884612"/>
            <a:ext cx="501650" cy="228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a:spAutoFit/>
          </a:bodyPr>
          <a:lstStyle>
            <a:lvl1pPr>
              <a:defRPr sz="900" i="1">
                <a:solidFill>
                  <a:srgbClr val="000000"/>
                </a:solidFill>
                <a:effectLst>
                  <a:outerShdw blurRad="12700" dist="25400" dir="2700000" rotWithShape="0">
                    <a:srgbClr val="FFFFFF"/>
                  </a:outerShdw>
                </a:effectLst>
              </a:defRPr>
            </a:lvl1pPr>
          </a:lstStyle>
          <a:p>
            <a:r>
              <a:t>Church</a:t>
            </a:r>
          </a:p>
        </p:txBody>
      </p:sp>
      <p:sp>
        <p:nvSpPr>
          <p:cNvPr id="2580" name="Line 48"/>
          <p:cNvSpPr/>
          <p:nvPr/>
        </p:nvSpPr>
        <p:spPr>
          <a:xfrm>
            <a:off x="8037510" y="3795712"/>
            <a:ext cx="863603" cy="3"/>
          </a:xfrm>
          <a:prstGeom prst="line">
            <a:avLst/>
          </a:prstGeom>
          <a:ln w="12700">
            <a:solidFill>
              <a:srgbClr val="000000"/>
            </a:solidFill>
          </a:ln>
        </p:spPr>
        <p:txBody>
          <a:bodyPr lIns="45718" tIns="45718" rIns="45718" bIns="45718"/>
          <a:lstStyle/>
          <a:p>
            <a:endParaRPr/>
          </a:p>
        </p:txBody>
      </p:sp>
      <p:sp>
        <p:nvSpPr>
          <p:cNvPr id="2581" name="Line 49"/>
          <p:cNvSpPr/>
          <p:nvPr/>
        </p:nvSpPr>
        <p:spPr>
          <a:xfrm>
            <a:off x="8037510" y="3929062"/>
            <a:ext cx="863603" cy="3"/>
          </a:xfrm>
          <a:prstGeom prst="line">
            <a:avLst/>
          </a:prstGeom>
          <a:ln w="12700">
            <a:solidFill>
              <a:srgbClr val="000000"/>
            </a:solidFill>
          </a:ln>
        </p:spPr>
        <p:txBody>
          <a:bodyPr lIns="45718" tIns="45718" rIns="45718" bIns="45718"/>
          <a:lstStyle/>
          <a:p>
            <a:endParaRPr/>
          </a:p>
        </p:txBody>
      </p:sp>
      <p:sp>
        <p:nvSpPr>
          <p:cNvPr id="2582" name="Rectangle 50"/>
          <p:cNvSpPr/>
          <p:nvPr/>
        </p:nvSpPr>
        <p:spPr>
          <a:xfrm>
            <a:off x="8026400" y="3648075"/>
            <a:ext cx="504825" cy="95250"/>
          </a:xfrm>
          <a:prstGeom prst="rect">
            <a:avLst/>
          </a:prstGeom>
          <a:solidFill>
            <a:srgbClr val="FFFF00"/>
          </a:solidFill>
          <a:ln w="12700">
            <a:miter lim="400000"/>
          </a:ln>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sp>
        <p:nvSpPr>
          <p:cNvPr id="2583" name="Rectangle 51"/>
          <p:cNvSpPr/>
          <p:nvPr/>
        </p:nvSpPr>
        <p:spPr>
          <a:xfrm>
            <a:off x="8213725" y="3635375"/>
            <a:ext cx="504825" cy="95250"/>
          </a:xfrm>
          <a:prstGeom prst="rect">
            <a:avLst/>
          </a:prstGeom>
          <a:solidFill>
            <a:srgbClr val="FFFF00"/>
          </a:solidFill>
          <a:ln w="12700">
            <a:miter lim="400000"/>
          </a:ln>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sp>
        <p:nvSpPr>
          <p:cNvPr id="2584" name="Text Box 52"/>
          <p:cNvSpPr txBox="1"/>
          <p:nvPr/>
        </p:nvSpPr>
        <p:spPr>
          <a:xfrm>
            <a:off x="8272460" y="3614737"/>
            <a:ext cx="327386" cy="241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a:spAutoFit/>
          </a:bodyPr>
          <a:lstStyle>
            <a:lvl1pPr>
              <a:defRPr sz="1000" i="1">
                <a:solidFill>
                  <a:srgbClr val="000000"/>
                </a:solidFill>
                <a:effectLst>
                  <a:outerShdw blurRad="12700" dist="25400" dir="2700000" rotWithShape="0">
                    <a:srgbClr val="FFFFFF"/>
                  </a:outerShdw>
                </a:effectLst>
              </a:defRPr>
            </a:lvl1pPr>
          </a:lstStyle>
          <a:p>
            <a:r>
              <a:t>Life</a:t>
            </a:r>
          </a:p>
        </p:txBody>
      </p:sp>
      <p:sp>
        <p:nvSpPr>
          <p:cNvPr id="2585" name="Text Box 53"/>
          <p:cNvSpPr txBox="1"/>
          <p:nvPr/>
        </p:nvSpPr>
        <p:spPr>
          <a:xfrm>
            <a:off x="8757115" y="63817"/>
            <a:ext cx="180039" cy="4470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lvl1pPr algn="ctr">
              <a:spcBef>
                <a:spcPts val="1200"/>
              </a:spcBef>
              <a:defRPr sz="2000" b="0">
                <a:solidFill>
                  <a:srgbClr val="FFA27C"/>
                </a:solidFill>
                <a:latin typeface="Comic Sans MS"/>
                <a:ea typeface="Comic Sans MS"/>
                <a:cs typeface="Comic Sans MS"/>
                <a:sym typeface="Comic Sans MS"/>
              </a:defRPr>
            </a:lvl1pPr>
          </a:lstStyle>
          <a:p>
            <a:r>
              <a:t> </a:t>
            </a:r>
          </a:p>
        </p:txBody>
      </p:sp>
      <p:sp>
        <p:nvSpPr>
          <p:cNvPr id="2586" name="Text Box 54"/>
          <p:cNvSpPr txBox="1"/>
          <p:nvPr/>
        </p:nvSpPr>
        <p:spPr>
          <a:xfrm>
            <a:off x="8130177" y="6501129"/>
            <a:ext cx="259166" cy="2692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lvl1pPr algn="ctr">
              <a:defRPr sz="1000">
                <a:solidFill>
                  <a:srgbClr val="FFFFFF"/>
                </a:solidFill>
                <a:effectLst>
                  <a:outerShdw blurRad="12700" dist="25400" dir="2700000" rotWithShape="0">
                    <a:srgbClr val="000000"/>
                  </a:outerShdw>
                </a:effectLst>
                <a:latin typeface="Comic Sans MS"/>
                <a:ea typeface="Comic Sans MS"/>
                <a:cs typeface="Comic Sans MS"/>
                <a:sym typeface="Comic Sans MS"/>
              </a:defRPr>
            </a:lvl1pPr>
          </a:lstStyle>
          <a:p>
            <a:r>
              <a:t>57</a:t>
            </a:r>
          </a:p>
        </p:txBody>
      </p:sp>
      <p:sp>
        <p:nvSpPr>
          <p:cNvPr id="2587" name="Text Box 55"/>
          <p:cNvSpPr txBox="1"/>
          <p:nvPr/>
        </p:nvSpPr>
        <p:spPr>
          <a:xfrm>
            <a:off x="7032828" y="6288516"/>
            <a:ext cx="1552161" cy="26425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lvl1pPr algn="ctr">
              <a:spcBef>
                <a:spcPts val="700"/>
              </a:spcBef>
              <a:defRPr sz="1200">
                <a:solidFill>
                  <a:srgbClr val="FFFFFF"/>
                </a:solidFill>
                <a:latin typeface="Arial"/>
                <a:ea typeface="Arial"/>
                <a:cs typeface="Arial"/>
                <a:sym typeface="Arial"/>
              </a:defRPr>
            </a:lvl1pPr>
          </a:lstStyle>
          <a:p>
            <a:r>
              <a:t>Handbook pg. 39-41</a:t>
            </a:r>
          </a:p>
        </p:txBody>
      </p:sp>
      <p:sp>
        <p:nvSpPr>
          <p:cNvPr id="2588" name="Line 56"/>
          <p:cNvSpPr txBox="1"/>
          <p:nvPr/>
        </p:nvSpPr>
        <p:spPr>
          <a:xfrm>
            <a:off x="565148" y="76200"/>
            <a:ext cx="808782" cy="1735129"/>
          </a:xfrm>
          <a:prstGeom prst="rect">
            <a:avLst/>
          </a:prstGeom>
          <a:ln w="12700">
            <a:miter lim="400000"/>
          </a:ln>
          <a:effectLst>
            <a:outerShdw blurRad="63500" dist="107762"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a:spAutoFit/>
          </a:bodyPr>
          <a:lstStyle>
            <a:lvl1pPr>
              <a:defRPr sz="10600" b="0">
                <a:solidFill>
                  <a:srgbClr val="FFFF00"/>
                </a:solidFill>
                <a:latin typeface="+mn-lt"/>
                <a:ea typeface="+mn-ea"/>
                <a:cs typeface="+mn-cs"/>
                <a:sym typeface="Times Roman"/>
              </a:defRPr>
            </a:lvl1pPr>
          </a:lstStyle>
          <a:p>
            <a:r>
              <a:t>٧</a:t>
            </a:r>
          </a:p>
        </p:txBody>
      </p:sp>
      <p:grpSp>
        <p:nvGrpSpPr>
          <p:cNvPr id="2609" name="Group"/>
          <p:cNvGrpSpPr/>
          <p:nvPr/>
        </p:nvGrpSpPr>
        <p:grpSpPr>
          <a:xfrm>
            <a:off x="8005760" y="3436937"/>
            <a:ext cx="950917" cy="1231903"/>
            <a:chOff x="0" y="0"/>
            <a:chExt cx="950915" cy="1231902"/>
          </a:xfrm>
        </p:grpSpPr>
        <p:sp>
          <p:nvSpPr>
            <p:cNvPr id="2589" name="AutoShape 58"/>
            <p:cNvSpPr/>
            <p:nvPr/>
          </p:nvSpPr>
          <p:spPr>
            <a:xfrm>
              <a:off x="1584" y="36434"/>
              <a:ext cx="729039" cy="494680"/>
            </a:xfrm>
            <a:prstGeom prst="roundRect">
              <a:avLst>
                <a:gd name="adj" fmla="val 16667"/>
              </a:avLst>
            </a:prstGeom>
            <a:solidFill>
              <a:srgbClr val="FFFF00"/>
            </a:solidFill>
            <a:ln w="38100" cap="flat">
              <a:solidFill>
                <a:srgbClr val="1A0004"/>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2590" name="Rectangle 59"/>
            <p:cNvSpPr/>
            <p:nvPr/>
          </p:nvSpPr>
          <p:spPr>
            <a:xfrm>
              <a:off x="-1" y="247305"/>
              <a:ext cx="950917" cy="984598"/>
            </a:xfrm>
            <a:prstGeom prst="rect">
              <a:avLst/>
            </a:prstGeom>
            <a:solidFill>
              <a:srgbClr val="FFFF00"/>
            </a:solidFill>
            <a:ln w="38100" cap="flat">
              <a:solidFill>
                <a:srgbClr val="000000"/>
              </a:solidFill>
              <a:prstDash val="solid"/>
              <a:miter lim="8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2591" name="Line 60"/>
            <p:cNvSpPr/>
            <p:nvPr/>
          </p:nvSpPr>
          <p:spPr>
            <a:xfrm>
              <a:off x="31696" y="624652"/>
              <a:ext cx="862166"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2592" name="Line 61"/>
            <p:cNvSpPr/>
            <p:nvPr/>
          </p:nvSpPr>
          <p:spPr>
            <a:xfrm>
              <a:off x="38036" y="764177"/>
              <a:ext cx="862166"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2593" name="Line 62"/>
            <p:cNvSpPr/>
            <p:nvPr/>
          </p:nvSpPr>
          <p:spPr>
            <a:xfrm>
              <a:off x="50714" y="903701"/>
              <a:ext cx="862167"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2594" name="Line 63"/>
            <p:cNvSpPr/>
            <p:nvPr/>
          </p:nvSpPr>
          <p:spPr>
            <a:xfrm>
              <a:off x="50714" y="1055909"/>
              <a:ext cx="862167"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2595" name="Line 64"/>
            <p:cNvSpPr/>
            <p:nvPr/>
          </p:nvSpPr>
          <p:spPr>
            <a:xfrm>
              <a:off x="38036" y="1195434"/>
              <a:ext cx="874845"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2596" name="Line 65"/>
            <p:cNvSpPr txBox="1"/>
            <p:nvPr/>
          </p:nvSpPr>
          <p:spPr>
            <a:xfrm>
              <a:off x="199690" y="605627"/>
              <a:ext cx="412188" cy="21482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rtl="1">
                <a:defRPr sz="800">
                  <a:solidFill>
                    <a:srgbClr val="000000"/>
                  </a:solidFill>
                </a:defRPr>
              </a:lvl1pPr>
            </a:lstStyle>
            <a:p>
              <a:r>
                <a:t>الإنجيل</a:t>
              </a:r>
            </a:p>
          </p:txBody>
        </p:sp>
        <p:sp>
          <p:nvSpPr>
            <p:cNvPr id="2597" name="Line 66"/>
            <p:cNvSpPr txBox="1"/>
            <p:nvPr/>
          </p:nvSpPr>
          <p:spPr>
            <a:xfrm>
              <a:off x="241051" y="754665"/>
              <a:ext cx="329328" cy="21482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rtl="1">
                <a:defRPr sz="800">
                  <a:solidFill>
                    <a:srgbClr val="000000"/>
                  </a:solidFill>
                </a:defRPr>
              </a:lvl1pPr>
            </a:lstStyle>
            <a:p>
              <a:r>
                <a:t>أعمال</a:t>
              </a:r>
            </a:p>
          </p:txBody>
        </p:sp>
        <p:sp>
          <p:nvSpPr>
            <p:cNvPr id="2598" name="Line 67"/>
            <p:cNvSpPr txBox="1"/>
            <p:nvPr/>
          </p:nvSpPr>
          <p:spPr>
            <a:xfrm>
              <a:off x="161152" y="878334"/>
              <a:ext cx="410581" cy="21482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rtl="1">
                <a:defRPr sz="800">
                  <a:solidFill>
                    <a:srgbClr val="000000"/>
                  </a:solidFill>
                </a:defRPr>
              </a:lvl1pPr>
            </a:lstStyle>
            <a:p>
              <a:r>
                <a:t>الرسائل</a:t>
              </a:r>
            </a:p>
          </p:txBody>
        </p:sp>
        <p:sp>
          <p:nvSpPr>
            <p:cNvPr id="2599" name="Line 68"/>
            <p:cNvSpPr txBox="1"/>
            <p:nvPr/>
          </p:nvSpPr>
          <p:spPr>
            <a:xfrm>
              <a:off x="241640" y="985608"/>
              <a:ext cx="362057" cy="22615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rtl="1">
                <a:defRPr sz="800">
                  <a:solidFill>
                    <a:srgbClr val="000000"/>
                  </a:solidFill>
                </a:defRPr>
              </a:lvl1pPr>
            </a:lstStyle>
            <a:p>
              <a:r>
                <a:t>الرؤيا </a:t>
              </a:r>
            </a:p>
          </p:txBody>
        </p:sp>
        <p:sp>
          <p:nvSpPr>
            <p:cNvPr id="2600" name="Line 69"/>
            <p:cNvSpPr txBox="1"/>
            <p:nvPr/>
          </p:nvSpPr>
          <p:spPr>
            <a:xfrm>
              <a:off x="174241" y="-1"/>
              <a:ext cx="386904" cy="27292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rtl="1">
                <a:defRPr sz="1200">
                  <a:solidFill>
                    <a:srgbClr val="000000"/>
                  </a:solidFill>
                  <a:latin typeface="Times New Roman"/>
                  <a:ea typeface="Times New Roman"/>
                  <a:cs typeface="Times New Roman"/>
                  <a:sym typeface="Times New Roman"/>
                </a:defRPr>
              </a:lvl1pPr>
            </a:lstStyle>
            <a:p>
              <a:r>
                <a:t>يسوع</a:t>
              </a:r>
            </a:p>
          </p:txBody>
        </p:sp>
        <p:sp>
          <p:nvSpPr>
            <p:cNvPr id="2601" name="Line 70"/>
            <p:cNvSpPr txBox="1"/>
            <p:nvPr/>
          </p:nvSpPr>
          <p:spPr>
            <a:xfrm>
              <a:off x="221878" y="313896"/>
              <a:ext cx="459589" cy="22579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rtl="1">
                <a:defRPr sz="900" i="1">
                  <a:solidFill>
                    <a:srgbClr val="000000"/>
                  </a:solidFill>
                  <a:effectLst>
                    <a:outerShdw blurRad="12700" dist="25400" dir="2700000" rotWithShape="0">
                      <a:srgbClr val="FFFFFF"/>
                    </a:outerShdw>
                  </a:effectLst>
                </a:defRPr>
              </a:lvl1pPr>
            </a:lstStyle>
            <a:p>
              <a:r>
                <a:t>الصليب</a:t>
              </a:r>
            </a:p>
          </p:txBody>
        </p:sp>
        <p:sp>
          <p:nvSpPr>
            <p:cNvPr id="2602" name="Rectangle 71"/>
            <p:cNvSpPr/>
            <p:nvPr/>
          </p:nvSpPr>
          <p:spPr>
            <a:xfrm>
              <a:off x="247236" y="491472"/>
              <a:ext cx="608589" cy="114159"/>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2603" name="Line 72"/>
            <p:cNvSpPr txBox="1"/>
            <p:nvPr/>
          </p:nvSpPr>
          <p:spPr>
            <a:xfrm>
              <a:off x="229006" y="464307"/>
              <a:ext cx="493723" cy="24013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rtl="1">
                <a:defRPr sz="900" i="1">
                  <a:solidFill>
                    <a:srgbClr val="000000"/>
                  </a:solidFill>
                  <a:effectLst>
                    <a:outerShdw blurRad="12700" dist="25400" dir="2700000" rotWithShape="0">
                      <a:srgbClr val="FFFFFF"/>
                    </a:outerShdw>
                  </a:effectLst>
                </a:defRPr>
              </a:lvl1pPr>
            </a:lstStyle>
            <a:p>
              <a:r>
                <a:t>الكنيسة </a:t>
              </a:r>
            </a:p>
          </p:txBody>
        </p:sp>
        <p:sp>
          <p:nvSpPr>
            <p:cNvPr id="2604" name="Line 73"/>
            <p:cNvSpPr/>
            <p:nvPr/>
          </p:nvSpPr>
          <p:spPr>
            <a:xfrm>
              <a:off x="31696" y="358290"/>
              <a:ext cx="862166"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2605" name="Line 74"/>
            <p:cNvSpPr/>
            <p:nvPr/>
          </p:nvSpPr>
          <p:spPr>
            <a:xfrm>
              <a:off x="31696" y="519218"/>
              <a:ext cx="862166"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2606" name="Rectangle 75"/>
            <p:cNvSpPr/>
            <p:nvPr/>
          </p:nvSpPr>
          <p:spPr>
            <a:xfrm>
              <a:off x="20601" y="210838"/>
              <a:ext cx="503990" cy="95135"/>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2607" name="Rectangle 76"/>
            <p:cNvSpPr/>
            <p:nvPr/>
          </p:nvSpPr>
          <p:spPr>
            <a:xfrm>
              <a:off x="207615" y="198155"/>
              <a:ext cx="503989" cy="95134"/>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2608" name="Line 77"/>
            <p:cNvSpPr txBox="1"/>
            <p:nvPr/>
          </p:nvSpPr>
          <p:spPr>
            <a:xfrm>
              <a:off x="231633" y="204243"/>
              <a:ext cx="348195" cy="23677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rtl="1">
                <a:defRPr sz="1000" i="1">
                  <a:solidFill>
                    <a:srgbClr val="000000"/>
                  </a:solidFill>
                  <a:effectLst>
                    <a:outerShdw blurRad="12700" dist="25400" dir="2700000" rotWithShape="0">
                      <a:srgbClr val="FFFFFF"/>
                    </a:outerShdw>
                  </a:effectLst>
                </a:defRPr>
              </a:lvl1pPr>
            </a:lstStyle>
            <a:p>
              <a:r>
                <a:t>حياة</a:t>
              </a:r>
            </a:p>
          </p:txBody>
        </p:sp>
      </p:grpSp>
      <p:sp>
        <p:nvSpPr>
          <p:cNvPr id="2610" name="Text Box 4"/>
          <p:cNvSpPr txBox="1"/>
          <p:nvPr/>
        </p:nvSpPr>
        <p:spPr>
          <a:xfrm>
            <a:off x="2963862" y="914399"/>
            <a:ext cx="1453015" cy="6491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a:spAutoFit/>
          </a:bodyPr>
          <a:lstStyle/>
          <a:p>
            <a:pPr algn="r" rtl="1">
              <a:defRPr sz="2800" b="0">
                <a:solidFill>
                  <a:schemeClr val="accent1"/>
                </a:solidFill>
                <a:latin typeface="+mn-lt"/>
                <a:ea typeface="+mn-ea"/>
                <a:cs typeface="+mn-cs"/>
                <a:sym typeface="Times Roman"/>
              </a:defRPr>
            </a:pPr>
            <a:r>
              <a:t>   </a:t>
            </a:r>
            <a:r>
              <a:rPr sz="3600" b="1"/>
              <a:t>يسوع</a:t>
            </a: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a14="http://schemas.microsoft.com/office/drawing/2010/main" xmlns:m="http://schemas.openxmlformats.org/officeDocument/2006/math"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9" presetClass="entr" presetSubtype="10" fill="hold" grpId="1" nodeType="afterEffect">
                                  <p:stCondLst>
                                    <p:cond delay="0"/>
                                  </p:stCondLst>
                                  <p:iterate>
                                    <p:tmAbs val="0"/>
                                  </p:iterate>
                                  <p:childTnLst>
                                    <p:set>
                                      <p:cBhvr>
                                        <p:cTn id="6" fill="hold"/>
                                        <p:tgtEl>
                                          <p:spTgt spid="2540"/>
                                        </p:tgtEl>
                                        <p:attrNameLst>
                                          <p:attrName>style.visibility</p:attrName>
                                        </p:attrNameLst>
                                      </p:cBhvr>
                                      <p:to>
                                        <p:strVal val="visible"/>
                                      </p:to>
                                    </p:set>
                                    <p:anim calcmode="lin" valueType="num">
                                      <p:cBhvr>
                                        <p:cTn id="7" dur="1000" fill="hold"/>
                                        <p:tgtEl>
                                          <p:spTgt spid="2540"/>
                                        </p:tgtEl>
                                        <p:attrNameLst>
                                          <p:attrName>ppt_w</p:attrName>
                                        </p:attrNameLst>
                                      </p:cBhvr>
                                      <p:tavLst>
                                        <p:tav tm="0" fmla="#ppt_w*sin(2.5*pi*$)">
                                          <p:val>
                                            <p:fltVal val="0"/>
                                          </p:val>
                                        </p:tav>
                                        <p:tav tm="100000">
                                          <p:val>
                                            <p:fltVal val="1"/>
                                          </p:val>
                                        </p:tav>
                                      </p:tavLst>
                                    </p:anim>
                                    <p:anim calcmode="lin" valueType="num">
                                      <p:cBhvr>
                                        <p:cTn id="8" dur="1000" fill="hold"/>
                                        <p:tgtEl>
                                          <p:spTgt spid="2540"/>
                                        </p:tgtEl>
                                        <p:attrNameLst>
                                          <p:attrName>ppt_h</p:attrName>
                                        </p:attrNameLst>
                                      </p:cBhvr>
                                      <p:tavLst>
                                        <p:tav tm="0">
                                          <p:val>
                                            <p:strVal val="#ppt_h"/>
                                          </p:val>
                                        </p:tav>
                                        <p:tav tm="100000">
                                          <p:val>
                                            <p:strVal val="#ppt_h"/>
                                          </p:val>
                                        </p:tav>
                                      </p:tavLst>
                                    </p:anim>
                                  </p:childTnLst>
                                </p:cTn>
                              </p:par>
                            </p:childTnLst>
                          </p:cTn>
                        </p:par>
                        <p:par>
                          <p:cTn id="9" fill="hold">
                            <p:stCondLst>
                              <p:cond delay="1000"/>
                            </p:stCondLst>
                            <p:childTnLst>
                              <p:par>
                                <p:cTn id="10" presetID="19" presetClass="entr" presetSubtype="10" fill="hold" grpId="2" nodeType="afterEffect">
                                  <p:stCondLst>
                                    <p:cond delay="0"/>
                                  </p:stCondLst>
                                  <p:iterate>
                                    <p:tmAbs val="0"/>
                                  </p:iterate>
                                  <p:childTnLst>
                                    <p:set>
                                      <p:cBhvr>
                                        <p:cTn id="11" fill="hold"/>
                                        <p:tgtEl>
                                          <p:spTgt spid="2554"/>
                                        </p:tgtEl>
                                        <p:attrNameLst>
                                          <p:attrName>style.visibility</p:attrName>
                                        </p:attrNameLst>
                                      </p:cBhvr>
                                      <p:to>
                                        <p:strVal val="visible"/>
                                      </p:to>
                                    </p:set>
                                    <p:anim calcmode="lin" valueType="num">
                                      <p:cBhvr>
                                        <p:cTn id="12" dur="1000" fill="hold"/>
                                        <p:tgtEl>
                                          <p:spTgt spid="2554"/>
                                        </p:tgtEl>
                                        <p:attrNameLst>
                                          <p:attrName>ppt_w</p:attrName>
                                        </p:attrNameLst>
                                      </p:cBhvr>
                                      <p:tavLst>
                                        <p:tav tm="0" fmla="#ppt_w*sin(2.5*pi*$)">
                                          <p:val>
                                            <p:fltVal val="0"/>
                                          </p:val>
                                        </p:tav>
                                        <p:tav tm="100000">
                                          <p:val>
                                            <p:fltVal val="1"/>
                                          </p:val>
                                        </p:tav>
                                      </p:tavLst>
                                    </p:anim>
                                    <p:anim calcmode="lin" valueType="num">
                                      <p:cBhvr>
                                        <p:cTn id="13" dur="1000" fill="hold"/>
                                        <p:tgtEl>
                                          <p:spTgt spid="255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40" grpId="1" animBg="1" advAuto="0"/>
      <p:bldP spid="2554" grpId="2" animBg="1" advAuto="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8" name="Text Box 1"/>
          <p:cNvSpPr txBox="1"/>
          <p:nvPr/>
        </p:nvSpPr>
        <p:spPr>
          <a:xfrm>
            <a:off x="1820860" y="0"/>
            <a:ext cx="5867403" cy="339745"/>
          </a:xfrm>
          <a:prstGeom prst="rect">
            <a:avLst/>
          </a:prstGeom>
          <a:ln w="12700">
            <a:miter lim="400000"/>
          </a:ln>
          <a:effectLst>
            <a:outerShdw blurRad="63500" dist="71842"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rtl="1">
              <a:spcBef>
                <a:spcPts val="800"/>
              </a:spcBef>
              <a:defRPr sz="1400">
                <a:solidFill>
                  <a:srgbClr val="FFFFFF"/>
                </a:solidFill>
                <a:latin typeface="Comic Sans MS"/>
                <a:ea typeface="Comic Sans MS"/>
                <a:cs typeface="Comic Sans MS"/>
                <a:sym typeface="Comic Sans MS"/>
              </a:defRPr>
            </a:lvl1pPr>
          </a:lstStyle>
          <a:p>
            <a:r>
              <a:t>متى. ٤:١١-١٦</a:t>
            </a:r>
          </a:p>
        </p:txBody>
      </p:sp>
      <p:sp>
        <p:nvSpPr>
          <p:cNvPr id="759" name="Text Box 2"/>
          <p:cNvSpPr txBox="1"/>
          <p:nvPr/>
        </p:nvSpPr>
        <p:spPr>
          <a:xfrm>
            <a:off x="8757115" y="63817"/>
            <a:ext cx="180039" cy="4470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lvl1pPr algn="ctr">
              <a:spcBef>
                <a:spcPts val="1200"/>
              </a:spcBef>
              <a:defRPr sz="2000" b="0">
                <a:solidFill>
                  <a:srgbClr val="FFA27C"/>
                </a:solidFill>
                <a:latin typeface="Comic Sans MS"/>
                <a:ea typeface="Comic Sans MS"/>
                <a:cs typeface="Comic Sans MS"/>
                <a:sym typeface="Comic Sans MS"/>
              </a:defRPr>
            </a:lvl1pPr>
          </a:lstStyle>
          <a:p>
            <a:r>
              <a:t> </a:t>
            </a:r>
          </a:p>
        </p:txBody>
      </p:sp>
      <p:sp>
        <p:nvSpPr>
          <p:cNvPr id="760" name="Text Box 3"/>
          <p:cNvSpPr txBox="1"/>
          <p:nvPr/>
        </p:nvSpPr>
        <p:spPr>
          <a:xfrm>
            <a:off x="8130177" y="6501129"/>
            <a:ext cx="259166" cy="2692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lvl1pPr algn="ctr">
              <a:defRPr sz="1000">
                <a:solidFill>
                  <a:srgbClr val="FFFFFF"/>
                </a:solidFill>
                <a:effectLst>
                  <a:outerShdw blurRad="12700" dist="25400" dir="2700000" rotWithShape="0">
                    <a:srgbClr val="000000"/>
                  </a:outerShdw>
                </a:effectLst>
                <a:latin typeface="Comic Sans MS"/>
                <a:ea typeface="Comic Sans MS"/>
                <a:cs typeface="Comic Sans MS"/>
                <a:sym typeface="Comic Sans MS"/>
              </a:defRPr>
            </a:lvl1pPr>
          </a:lstStyle>
          <a:p>
            <a:r>
              <a:t>04</a:t>
            </a:r>
          </a:p>
        </p:txBody>
      </p:sp>
      <p:sp>
        <p:nvSpPr>
          <p:cNvPr id="761" name="Text Box 4"/>
          <p:cNvSpPr txBox="1"/>
          <p:nvPr/>
        </p:nvSpPr>
        <p:spPr>
          <a:xfrm>
            <a:off x="7034417" y="6288516"/>
            <a:ext cx="1552160" cy="26425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lvl1pPr algn="ctr">
              <a:spcBef>
                <a:spcPts val="700"/>
              </a:spcBef>
              <a:defRPr sz="1200">
                <a:solidFill>
                  <a:srgbClr val="FFFFFF"/>
                </a:solidFill>
                <a:latin typeface="Arial"/>
                <a:ea typeface="Arial"/>
                <a:cs typeface="Arial"/>
                <a:sym typeface="Arial"/>
              </a:defRPr>
            </a:lvl1pPr>
          </a:lstStyle>
          <a:p>
            <a:r>
              <a:t>Handbook pg. 39-41</a:t>
            </a:r>
          </a:p>
        </p:txBody>
      </p:sp>
      <p:sp>
        <p:nvSpPr>
          <p:cNvPr id="762" name="Text Box 5"/>
          <p:cNvSpPr txBox="1"/>
          <p:nvPr/>
        </p:nvSpPr>
        <p:spPr>
          <a:xfrm>
            <a:off x="582612" y="5813425"/>
            <a:ext cx="8197851" cy="600752"/>
          </a:xfrm>
          <a:prstGeom prst="rect">
            <a:avLst/>
          </a:prstGeom>
          <a:ln w="12700">
            <a:miter lim="400000"/>
          </a:ln>
          <a:effectLst>
            <a:outerShdw blurRad="63500" dist="57501" dir="3723739"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rtl="1">
              <a:spcBef>
                <a:spcPts val="1600"/>
              </a:spcBef>
              <a:defRPr sz="2800">
                <a:solidFill>
                  <a:srgbClr val="FFFF00"/>
                </a:solidFill>
                <a:latin typeface="Comic Sans MS"/>
                <a:ea typeface="Comic Sans MS"/>
                <a:cs typeface="Comic Sans MS"/>
                <a:sym typeface="Comic Sans MS"/>
              </a:defRPr>
            </a:lvl1pPr>
          </a:lstStyle>
          <a:p>
            <a:r>
              <a:t>مشاهد رآها المخلص بعينه.</a:t>
            </a:r>
          </a:p>
        </p:txBody>
      </p:sp>
      <p:sp>
        <p:nvSpPr>
          <p:cNvPr id="763" name="Text Box 6"/>
          <p:cNvSpPr txBox="1"/>
          <p:nvPr/>
        </p:nvSpPr>
        <p:spPr>
          <a:xfrm>
            <a:off x="577850" y="5410200"/>
            <a:ext cx="8197850" cy="600752"/>
          </a:xfrm>
          <a:prstGeom prst="rect">
            <a:avLst/>
          </a:prstGeom>
          <a:ln w="12700">
            <a:miter lim="400000"/>
          </a:ln>
          <a:effectLst>
            <a:outerShdw blurRad="63500" dist="57501" dir="3723739"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rtl="1">
              <a:spcBef>
                <a:spcPts val="1600"/>
              </a:spcBef>
              <a:defRPr sz="2800">
                <a:solidFill>
                  <a:srgbClr val="FFFF00"/>
                </a:solidFill>
                <a:latin typeface="Comic Sans MS"/>
                <a:ea typeface="Comic Sans MS"/>
                <a:cs typeface="Comic Sans MS"/>
                <a:sym typeface="Comic Sans MS"/>
              </a:defRPr>
            </a:lvl1pPr>
          </a:lstStyle>
          <a:p>
            <a:r>
              <a:t>خلفية حياة إلهنا اليومية…. </a:t>
            </a:r>
          </a:p>
        </p:txBody>
      </p:sp>
      <p:grpSp>
        <p:nvGrpSpPr>
          <p:cNvPr id="766" name="Group"/>
          <p:cNvGrpSpPr/>
          <p:nvPr/>
        </p:nvGrpSpPr>
        <p:grpSpPr>
          <a:xfrm>
            <a:off x="3962400" y="533397"/>
            <a:ext cx="4419600" cy="2849570"/>
            <a:chOff x="0" y="0"/>
            <a:chExt cx="4419600" cy="2849569"/>
          </a:xfrm>
        </p:grpSpPr>
        <p:pic>
          <p:nvPicPr>
            <p:cNvPr id="764" name="Picture 8" descr="Picture 8"/>
            <p:cNvPicPr>
              <a:picLocks noChangeAspect="1"/>
            </p:cNvPicPr>
            <p:nvPr/>
          </p:nvPicPr>
          <p:blipFill>
            <a:blip r:embed="rId3"/>
            <a:srcRect b="17454"/>
            <a:stretch>
              <a:fillRect/>
            </a:stretch>
          </p:blipFill>
          <p:spPr>
            <a:xfrm>
              <a:off x="0" y="-2"/>
              <a:ext cx="4419600" cy="2849571"/>
            </a:xfrm>
            <a:prstGeom prst="rect">
              <a:avLst/>
            </a:prstGeom>
            <a:ln w="76200" cap="flat">
              <a:solidFill>
                <a:schemeClr val="accent2"/>
              </a:solidFill>
              <a:prstDash val="solid"/>
              <a:miter lim="800000"/>
            </a:ln>
            <a:effectLst>
              <a:outerShdw blurRad="63500" dist="89802" dir="2700000" rotWithShape="0">
                <a:srgbClr val="1A0004">
                  <a:alpha val="74996"/>
                </a:srgbClr>
              </a:outerShdw>
            </a:effectLst>
          </p:spPr>
        </p:pic>
        <p:sp>
          <p:nvSpPr>
            <p:cNvPr id="765" name="Text Box 9"/>
            <p:cNvSpPr txBox="1"/>
            <p:nvPr/>
          </p:nvSpPr>
          <p:spPr>
            <a:xfrm>
              <a:off x="882291" y="2387529"/>
              <a:ext cx="3475544" cy="339745"/>
            </a:xfrm>
            <a:prstGeom prst="rect">
              <a:avLst/>
            </a:prstGeom>
            <a:noFill/>
            <a:ln w="12700" cap="flat">
              <a:noFill/>
              <a:miter lim="400000"/>
            </a:ln>
            <a:effectLst>
              <a:outerShdw blurRad="63500" dist="38098"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t">
              <a:spAutoFit/>
            </a:bodyPr>
            <a:lstStyle>
              <a:lvl1pPr algn="r" rtl="1">
                <a:spcBef>
                  <a:spcPts val="800"/>
                </a:spcBef>
                <a:defRPr sz="1400">
                  <a:solidFill>
                    <a:srgbClr val="FFFF00"/>
                  </a:solidFill>
                  <a:latin typeface="Comic Sans MS"/>
                  <a:ea typeface="Comic Sans MS"/>
                  <a:cs typeface="Comic Sans MS"/>
                  <a:sym typeface="Comic Sans MS"/>
                </a:defRPr>
              </a:lvl1pPr>
            </a:lstStyle>
            <a:p>
              <a:r>
                <a:t>تلال بالقرب من كفر ناحوم</a:t>
              </a:r>
            </a:p>
          </p:txBody>
        </p:sp>
      </p:grpSp>
      <p:grpSp>
        <p:nvGrpSpPr>
          <p:cNvPr id="769" name="Group"/>
          <p:cNvGrpSpPr/>
          <p:nvPr/>
        </p:nvGrpSpPr>
        <p:grpSpPr>
          <a:xfrm>
            <a:off x="1066800" y="685800"/>
            <a:ext cx="3198816" cy="2286000"/>
            <a:chOff x="0" y="0"/>
            <a:chExt cx="3198815" cy="2286000"/>
          </a:xfrm>
        </p:grpSpPr>
        <p:pic>
          <p:nvPicPr>
            <p:cNvPr id="767" name="Picture 11" descr="Picture 11"/>
            <p:cNvPicPr>
              <a:picLocks noChangeAspect="1"/>
            </p:cNvPicPr>
            <p:nvPr/>
          </p:nvPicPr>
          <p:blipFill>
            <a:blip r:embed="rId4"/>
            <a:stretch>
              <a:fillRect/>
            </a:stretch>
          </p:blipFill>
          <p:spPr>
            <a:xfrm>
              <a:off x="0" y="0"/>
              <a:ext cx="3198816" cy="2286000"/>
            </a:xfrm>
            <a:prstGeom prst="rect">
              <a:avLst/>
            </a:prstGeom>
            <a:ln w="76200" cap="flat">
              <a:solidFill>
                <a:schemeClr val="accent2"/>
              </a:solidFill>
              <a:prstDash val="solid"/>
              <a:miter lim="800000"/>
            </a:ln>
            <a:effectLst>
              <a:outerShdw blurRad="63500" dist="89802" dir="2700000" rotWithShape="0">
                <a:srgbClr val="1A0004">
                  <a:alpha val="74996"/>
                </a:srgbClr>
              </a:outerShdw>
            </a:effectLst>
          </p:spPr>
        </p:pic>
        <p:sp>
          <p:nvSpPr>
            <p:cNvPr id="768" name="Text Box 12"/>
            <p:cNvSpPr txBox="1"/>
            <p:nvPr/>
          </p:nvSpPr>
          <p:spPr>
            <a:xfrm>
              <a:off x="139624" y="1878317"/>
              <a:ext cx="3001319" cy="339744"/>
            </a:xfrm>
            <a:prstGeom prst="rect">
              <a:avLst/>
            </a:prstGeom>
            <a:noFill/>
            <a:ln w="12700" cap="flat">
              <a:noFill/>
              <a:miter lim="400000"/>
            </a:ln>
            <a:effectLst>
              <a:outerShdw blurRad="63500" dist="38098"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t">
              <a:spAutoFit/>
            </a:bodyPr>
            <a:lstStyle>
              <a:lvl1pPr algn="r" rtl="1">
                <a:spcBef>
                  <a:spcPts val="800"/>
                </a:spcBef>
                <a:defRPr sz="1400">
                  <a:solidFill>
                    <a:srgbClr val="FFFF00"/>
                  </a:solidFill>
                  <a:latin typeface="Comic Sans MS"/>
                  <a:ea typeface="Comic Sans MS"/>
                  <a:cs typeface="Comic Sans MS"/>
                  <a:sym typeface="Comic Sans MS"/>
                </a:defRPr>
              </a:lvl1pPr>
            </a:lstStyle>
            <a:p>
              <a:r>
                <a:t>رعاة بالقرب من بيت لحم</a:t>
              </a:r>
            </a:p>
          </p:txBody>
        </p:sp>
      </p:grpSp>
      <p:grpSp>
        <p:nvGrpSpPr>
          <p:cNvPr id="772" name="Group"/>
          <p:cNvGrpSpPr/>
          <p:nvPr/>
        </p:nvGrpSpPr>
        <p:grpSpPr>
          <a:xfrm>
            <a:off x="685800" y="3200397"/>
            <a:ext cx="3124200" cy="2106624"/>
            <a:chOff x="0" y="0"/>
            <a:chExt cx="3124200" cy="2106623"/>
          </a:xfrm>
        </p:grpSpPr>
        <p:pic>
          <p:nvPicPr>
            <p:cNvPr id="770" name="Picture 14" descr="Picture 14"/>
            <p:cNvPicPr>
              <a:picLocks noChangeAspect="1"/>
            </p:cNvPicPr>
            <p:nvPr/>
          </p:nvPicPr>
          <p:blipFill>
            <a:blip r:embed="rId5"/>
            <a:stretch>
              <a:fillRect/>
            </a:stretch>
          </p:blipFill>
          <p:spPr>
            <a:xfrm>
              <a:off x="0" y="-1"/>
              <a:ext cx="3124200" cy="2079022"/>
            </a:xfrm>
            <a:prstGeom prst="rect">
              <a:avLst/>
            </a:prstGeom>
            <a:ln w="76200" cap="flat">
              <a:solidFill>
                <a:schemeClr val="accent2"/>
              </a:solidFill>
              <a:prstDash val="solid"/>
              <a:miter lim="800000"/>
            </a:ln>
            <a:effectLst>
              <a:outerShdw blurRad="63500" dist="89802" dir="2700000" rotWithShape="0">
                <a:srgbClr val="0A0A0A">
                  <a:alpha val="74996"/>
                </a:srgbClr>
              </a:outerShdw>
            </a:effectLst>
          </p:spPr>
        </p:pic>
        <p:sp>
          <p:nvSpPr>
            <p:cNvPr id="771" name="Text Box 15"/>
            <p:cNvSpPr txBox="1"/>
            <p:nvPr/>
          </p:nvSpPr>
          <p:spPr>
            <a:xfrm>
              <a:off x="421111" y="1766878"/>
              <a:ext cx="2635922" cy="339745"/>
            </a:xfrm>
            <a:prstGeom prst="rect">
              <a:avLst/>
            </a:prstGeom>
            <a:noFill/>
            <a:ln w="12700" cap="flat">
              <a:noFill/>
              <a:miter lim="400000"/>
            </a:ln>
            <a:effectLst>
              <a:outerShdw blurRad="63500" dist="38098"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t">
              <a:spAutoFit/>
            </a:bodyPr>
            <a:lstStyle>
              <a:lvl1pPr algn="r" rtl="1">
                <a:spcBef>
                  <a:spcPts val="800"/>
                </a:spcBef>
                <a:defRPr sz="1400">
                  <a:solidFill>
                    <a:srgbClr val="FFFF00"/>
                  </a:solidFill>
                  <a:latin typeface="Comic Sans MS"/>
                  <a:ea typeface="Comic Sans MS"/>
                  <a:cs typeface="Comic Sans MS"/>
                  <a:sym typeface="Comic Sans MS"/>
                </a:defRPr>
              </a:lvl1pPr>
            </a:lstStyle>
            <a:p>
              <a:r>
                <a:t>جنوب نهر الأردن</a:t>
              </a:r>
            </a:p>
          </p:txBody>
        </p:sp>
      </p:grpSp>
      <p:grpSp>
        <p:nvGrpSpPr>
          <p:cNvPr id="787" name="Group"/>
          <p:cNvGrpSpPr/>
          <p:nvPr/>
        </p:nvGrpSpPr>
        <p:grpSpPr>
          <a:xfrm>
            <a:off x="8005760" y="3427409"/>
            <a:ext cx="952504" cy="1241429"/>
            <a:chOff x="0" y="-1"/>
            <a:chExt cx="952503" cy="1241427"/>
          </a:xfrm>
        </p:grpSpPr>
        <p:sp>
          <p:nvSpPr>
            <p:cNvPr id="773" name="AutoShape 17"/>
            <p:cNvSpPr/>
            <p:nvPr/>
          </p:nvSpPr>
          <p:spPr>
            <a:xfrm>
              <a:off x="1583" y="44449"/>
              <a:ext cx="730260" cy="495305"/>
            </a:xfrm>
            <a:prstGeom prst="roundRect">
              <a:avLst>
                <a:gd name="adj" fmla="val 16667"/>
              </a:avLst>
            </a:prstGeom>
            <a:solidFill>
              <a:srgbClr val="FFFF00"/>
            </a:solidFill>
            <a:ln w="38100" cap="flat">
              <a:solidFill>
                <a:srgbClr val="1A0004"/>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774" name="Rectangle 18"/>
            <p:cNvSpPr/>
            <p:nvPr/>
          </p:nvSpPr>
          <p:spPr>
            <a:xfrm>
              <a:off x="0" y="255587"/>
              <a:ext cx="952504" cy="985840"/>
            </a:xfrm>
            <a:prstGeom prst="rect">
              <a:avLst/>
            </a:prstGeom>
            <a:solidFill>
              <a:srgbClr val="FFFF00"/>
            </a:solidFill>
            <a:ln w="38100" cap="flat">
              <a:solidFill>
                <a:srgbClr val="000000"/>
              </a:solidFill>
              <a:prstDash val="solid"/>
              <a:miter lim="8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775" name="Line 19"/>
            <p:cNvSpPr/>
            <p:nvPr/>
          </p:nvSpPr>
          <p:spPr>
            <a:xfrm>
              <a:off x="31748" y="633412"/>
              <a:ext cx="863606"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776" name="Line 20"/>
            <p:cNvSpPr/>
            <p:nvPr/>
          </p:nvSpPr>
          <p:spPr>
            <a:xfrm>
              <a:off x="38098" y="773112"/>
              <a:ext cx="863607"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777" name="Line 21"/>
            <p:cNvSpPr/>
            <p:nvPr/>
          </p:nvSpPr>
          <p:spPr>
            <a:xfrm>
              <a:off x="50800" y="912812"/>
              <a:ext cx="863605"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778" name="Line 22"/>
            <p:cNvSpPr/>
            <p:nvPr/>
          </p:nvSpPr>
          <p:spPr>
            <a:xfrm>
              <a:off x="50800" y="1065212"/>
              <a:ext cx="863605"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779" name="Line 23"/>
            <p:cNvSpPr/>
            <p:nvPr/>
          </p:nvSpPr>
          <p:spPr>
            <a:xfrm>
              <a:off x="38100" y="1204913"/>
              <a:ext cx="876304"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780" name="Text Box 24"/>
            <p:cNvSpPr txBox="1"/>
            <p:nvPr/>
          </p:nvSpPr>
          <p:spPr>
            <a:xfrm>
              <a:off x="74610" y="-2"/>
              <a:ext cx="386904" cy="27292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rtl="1">
                <a:defRPr sz="1200">
                  <a:solidFill>
                    <a:srgbClr val="000000"/>
                  </a:solidFill>
                  <a:latin typeface="Times New Roman"/>
                  <a:ea typeface="Times New Roman"/>
                  <a:cs typeface="Times New Roman"/>
                  <a:sym typeface="Times New Roman"/>
                </a:defRPr>
              </a:lvl1pPr>
            </a:lstStyle>
            <a:p>
              <a:r>
                <a:t>يسوع</a:t>
              </a:r>
            </a:p>
          </p:txBody>
        </p:sp>
        <p:sp>
          <p:nvSpPr>
            <p:cNvPr id="781" name="Rectangle 25"/>
            <p:cNvSpPr/>
            <p:nvPr/>
          </p:nvSpPr>
          <p:spPr>
            <a:xfrm>
              <a:off x="247649" y="500061"/>
              <a:ext cx="609606" cy="114305"/>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782" name="Line 26"/>
            <p:cNvSpPr/>
            <p:nvPr/>
          </p:nvSpPr>
          <p:spPr>
            <a:xfrm>
              <a:off x="31748" y="366711"/>
              <a:ext cx="863606"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783" name="Line 27"/>
            <p:cNvSpPr/>
            <p:nvPr/>
          </p:nvSpPr>
          <p:spPr>
            <a:xfrm>
              <a:off x="31748" y="500061"/>
              <a:ext cx="863606"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784" name="Rectangle 28"/>
            <p:cNvSpPr/>
            <p:nvPr/>
          </p:nvSpPr>
          <p:spPr>
            <a:xfrm>
              <a:off x="20636" y="219074"/>
              <a:ext cx="504830" cy="95253"/>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785" name="Rectangle 29"/>
            <p:cNvSpPr/>
            <p:nvPr/>
          </p:nvSpPr>
          <p:spPr>
            <a:xfrm>
              <a:off x="207961" y="206374"/>
              <a:ext cx="504830" cy="95253"/>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786" name="Text Box 30"/>
            <p:cNvSpPr txBox="1"/>
            <p:nvPr/>
          </p:nvSpPr>
          <p:spPr>
            <a:xfrm>
              <a:off x="269872" y="185736"/>
              <a:ext cx="383479" cy="25412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rtl="1">
                <a:defRPr sz="1000" i="1">
                  <a:solidFill>
                    <a:srgbClr val="000000"/>
                  </a:solidFill>
                  <a:effectLst>
                    <a:outerShdw blurRad="12700" dist="25400" dir="2700000" rotWithShape="0">
                      <a:srgbClr val="FFFFFF"/>
                    </a:outerShdw>
                  </a:effectLst>
                </a:defRPr>
              </a:lvl1pPr>
            </a:lstStyle>
            <a:p>
              <a:r>
                <a:t>حياة </a:t>
              </a:r>
            </a:p>
          </p:txBody>
        </p:sp>
      </p:grpSp>
      <p:grpSp>
        <p:nvGrpSpPr>
          <p:cNvPr id="790" name="Group"/>
          <p:cNvGrpSpPr/>
          <p:nvPr/>
        </p:nvGrpSpPr>
        <p:grpSpPr>
          <a:xfrm>
            <a:off x="4160837" y="3292475"/>
            <a:ext cx="3687766" cy="2087567"/>
            <a:chOff x="0" y="0"/>
            <a:chExt cx="3687765" cy="2087565"/>
          </a:xfrm>
        </p:grpSpPr>
        <p:pic>
          <p:nvPicPr>
            <p:cNvPr id="788" name="Picture 32" descr="Picture 32"/>
            <p:cNvPicPr>
              <a:picLocks noChangeAspect="1"/>
            </p:cNvPicPr>
            <p:nvPr/>
          </p:nvPicPr>
          <p:blipFill>
            <a:blip r:embed="rId6"/>
            <a:stretch>
              <a:fillRect/>
            </a:stretch>
          </p:blipFill>
          <p:spPr>
            <a:xfrm>
              <a:off x="-1" y="0"/>
              <a:ext cx="3687767" cy="2087567"/>
            </a:xfrm>
            <a:prstGeom prst="rect">
              <a:avLst/>
            </a:prstGeom>
            <a:ln w="76200" cap="flat">
              <a:solidFill>
                <a:schemeClr val="accent2"/>
              </a:solidFill>
              <a:prstDash val="solid"/>
              <a:miter lim="800000"/>
            </a:ln>
            <a:effectLst>
              <a:outerShdw blurRad="63500" dist="89802" dir="2700000" rotWithShape="0">
                <a:srgbClr val="1A0004">
                  <a:alpha val="74996"/>
                </a:srgbClr>
              </a:outerShdw>
            </a:effectLst>
          </p:spPr>
        </p:pic>
        <p:sp>
          <p:nvSpPr>
            <p:cNvPr id="789" name="Text Box 33"/>
            <p:cNvSpPr txBox="1"/>
            <p:nvPr/>
          </p:nvSpPr>
          <p:spPr>
            <a:xfrm>
              <a:off x="891855" y="1739897"/>
              <a:ext cx="2731138" cy="339745"/>
            </a:xfrm>
            <a:prstGeom prst="rect">
              <a:avLst/>
            </a:prstGeom>
            <a:noFill/>
            <a:ln w="12700" cap="flat">
              <a:noFill/>
              <a:miter lim="400000"/>
            </a:ln>
            <a:effectLst>
              <a:outerShdw blurRad="63500" dist="38098"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t">
              <a:spAutoFit/>
            </a:bodyPr>
            <a:lstStyle>
              <a:lvl1pPr algn="r" rtl="1">
                <a:spcBef>
                  <a:spcPts val="800"/>
                </a:spcBef>
                <a:defRPr sz="1400">
                  <a:solidFill>
                    <a:srgbClr val="FFFF00"/>
                  </a:solidFill>
                  <a:latin typeface="Comic Sans MS"/>
                  <a:ea typeface="Comic Sans MS"/>
                  <a:cs typeface="Comic Sans MS"/>
                  <a:sym typeface="Comic Sans MS"/>
                </a:defRPr>
              </a:lvl1pPr>
            </a:lstStyle>
            <a:p>
              <a:r>
                <a:t>بركة بيت حسدا</a:t>
              </a:r>
            </a:p>
          </p:txBody>
        </p:sp>
      </p:gr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a14="http://schemas.microsoft.com/office/drawing/2010/main" xmlns:m="http://schemas.openxmlformats.org/officeDocument/2006/math"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1" nodeType="afterEffect">
                                  <p:stCondLst>
                                    <p:cond delay="0"/>
                                  </p:stCondLst>
                                  <p:iterate>
                                    <p:tmAbs val="0"/>
                                  </p:iterate>
                                  <p:childTnLst>
                                    <p:set>
                                      <p:cBhvr>
                                        <p:cTn id="6" fill="hold"/>
                                        <p:tgtEl>
                                          <p:spTgt spid="763"/>
                                        </p:tgtEl>
                                        <p:attrNameLst>
                                          <p:attrName>style.visibility</p:attrName>
                                        </p:attrNameLst>
                                      </p:cBhvr>
                                      <p:to>
                                        <p:strVal val="visible"/>
                                      </p:to>
                                    </p:set>
                                    <p:animEffect transition="in" filter="wipe(left)">
                                      <p:cBhvr>
                                        <p:cTn id="7" dur="1000"/>
                                        <p:tgtEl>
                                          <p:spTgt spid="763"/>
                                        </p:tgtEl>
                                      </p:cBhvr>
                                    </p:animEffect>
                                  </p:childTnLst>
                                </p:cTn>
                              </p:par>
                            </p:childTnLst>
                          </p:cTn>
                        </p:par>
                        <p:par>
                          <p:cTn id="8" fill="hold">
                            <p:stCondLst>
                              <p:cond delay="1000"/>
                            </p:stCondLst>
                            <p:childTnLst>
                              <p:par>
                                <p:cTn id="9" presetID="22" presetClass="entr" presetSubtype="8" fill="hold" grpId="2" nodeType="afterEffect">
                                  <p:stCondLst>
                                    <p:cond delay="0"/>
                                  </p:stCondLst>
                                  <p:iterate>
                                    <p:tmAbs val="0"/>
                                  </p:iterate>
                                  <p:childTnLst>
                                    <p:set>
                                      <p:cBhvr>
                                        <p:cTn id="10" fill="hold"/>
                                        <p:tgtEl>
                                          <p:spTgt spid="762"/>
                                        </p:tgtEl>
                                        <p:attrNameLst>
                                          <p:attrName>style.visibility</p:attrName>
                                        </p:attrNameLst>
                                      </p:cBhvr>
                                      <p:to>
                                        <p:strVal val="visible"/>
                                      </p:to>
                                    </p:set>
                                    <p:animEffect transition="in" filter="wipe(left)">
                                      <p:cBhvr>
                                        <p:cTn id="11" dur="1000"/>
                                        <p:tgtEl>
                                          <p:spTgt spid="762"/>
                                        </p:tgtEl>
                                      </p:cBhvr>
                                    </p:animEffect>
                                  </p:childTnLst>
                                </p:cTn>
                              </p:par>
                            </p:childTnLst>
                          </p:cTn>
                        </p:par>
                        <p:par>
                          <p:cTn id="12" fill="hold">
                            <p:stCondLst>
                              <p:cond delay="2000"/>
                            </p:stCondLst>
                            <p:childTnLst>
                              <p:par>
                                <p:cTn id="13" presetID="10" presetClass="entr" fill="hold" grpId="3" nodeType="afterEffect">
                                  <p:stCondLst>
                                    <p:cond delay="0"/>
                                  </p:stCondLst>
                                  <p:iterate>
                                    <p:tmAbs val="0"/>
                                  </p:iterate>
                                  <p:childTnLst>
                                    <p:set>
                                      <p:cBhvr>
                                        <p:cTn id="14" fill="hold"/>
                                        <p:tgtEl>
                                          <p:spTgt spid="766"/>
                                        </p:tgtEl>
                                        <p:attrNameLst>
                                          <p:attrName>style.visibility</p:attrName>
                                        </p:attrNameLst>
                                      </p:cBhvr>
                                      <p:to>
                                        <p:strVal val="visible"/>
                                      </p:to>
                                    </p:set>
                                    <p:animEffect transition="in" filter="fade">
                                      <p:cBhvr>
                                        <p:cTn id="15" dur="1000"/>
                                        <p:tgtEl>
                                          <p:spTgt spid="766"/>
                                        </p:tgtEl>
                                      </p:cBhvr>
                                    </p:animEffect>
                                  </p:childTnLst>
                                </p:cTn>
                              </p:par>
                            </p:childTnLst>
                          </p:cTn>
                        </p:par>
                        <p:par>
                          <p:cTn id="16" fill="hold">
                            <p:stCondLst>
                              <p:cond delay="3000"/>
                            </p:stCondLst>
                            <p:childTnLst>
                              <p:par>
                                <p:cTn id="17" presetID="10" presetClass="entr" fill="hold" grpId="4" nodeType="afterEffect">
                                  <p:stCondLst>
                                    <p:cond delay="0"/>
                                  </p:stCondLst>
                                  <p:iterate>
                                    <p:tmAbs val="0"/>
                                  </p:iterate>
                                  <p:childTnLst>
                                    <p:set>
                                      <p:cBhvr>
                                        <p:cTn id="18" fill="hold"/>
                                        <p:tgtEl>
                                          <p:spTgt spid="772"/>
                                        </p:tgtEl>
                                        <p:attrNameLst>
                                          <p:attrName>style.visibility</p:attrName>
                                        </p:attrNameLst>
                                      </p:cBhvr>
                                      <p:to>
                                        <p:strVal val="visible"/>
                                      </p:to>
                                    </p:set>
                                    <p:animEffect transition="in" filter="fade">
                                      <p:cBhvr>
                                        <p:cTn id="19" dur="1000"/>
                                        <p:tgtEl>
                                          <p:spTgt spid="772"/>
                                        </p:tgtEl>
                                      </p:cBhvr>
                                    </p:animEffect>
                                  </p:childTnLst>
                                </p:cTn>
                              </p:par>
                            </p:childTnLst>
                          </p:cTn>
                        </p:par>
                        <p:par>
                          <p:cTn id="20" fill="hold">
                            <p:stCondLst>
                              <p:cond delay="4000"/>
                            </p:stCondLst>
                            <p:childTnLst>
                              <p:par>
                                <p:cTn id="21" presetID="10" presetClass="entr" fill="hold" grpId="5" nodeType="afterEffect">
                                  <p:stCondLst>
                                    <p:cond delay="1000"/>
                                  </p:stCondLst>
                                  <p:iterate>
                                    <p:tmAbs val="0"/>
                                  </p:iterate>
                                  <p:childTnLst>
                                    <p:set>
                                      <p:cBhvr>
                                        <p:cTn id="22" fill="hold"/>
                                        <p:tgtEl>
                                          <p:spTgt spid="790"/>
                                        </p:tgtEl>
                                        <p:attrNameLst>
                                          <p:attrName>style.visibility</p:attrName>
                                        </p:attrNameLst>
                                      </p:cBhvr>
                                      <p:to>
                                        <p:strVal val="visible"/>
                                      </p:to>
                                    </p:set>
                                    <p:animEffect transition="in" filter="fade">
                                      <p:cBhvr>
                                        <p:cTn id="23" dur="1000"/>
                                        <p:tgtEl>
                                          <p:spTgt spid="790"/>
                                        </p:tgtEl>
                                      </p:cBhvr>
                                    </p:animEffect>
                                  </p:childTnLst>
                                </p:cTn>
                              </p:par>
                            </p:childTnLst>
                          </p:cTn>
                        </p:par>
                        <p:par>
                          <p:cTn id="24" fill="hold">
                            <p:stCondLst>
                              <p:cond delay="6000"/>
                            </p:stCondLst>
                            <p:childTnLst>
                              <p:par>
                                <p:cTn id="25" presetID="10" presetClass="entr" fill="hold" grpId="6" nodeType="afterEffect">
                                  <p:stCondLst>
                                    <p:cond delay="0"/>
                                  </p:stCondLst>
                                  <p:iterate>
                                    <p:tmAbs val="0"/>
                                  </p:iterate>
                                  <p:childTnLst>
                                    <p:set>
                                      <p:cBhvr>
                                        <p:cTn id="26" fill="hold"/>
                                        <p:tgtEl>
                                          <p:spTgt spid="769"/>
                                        </p:tgtEl>
                                        <p:attrNameLst>
                                          <p:attrName>style.visibility</p:attrName>
                                        </p:attrNameLst>
                                      </p:cBhvr>
                                      <p:to>
                                        <p:strVal val="visible"/>
                                      </p:to>
                                    </p:set>
                                    <p:animEffect transition="in" filter="fade">
                                      <p:cBhvr>
                                        <p:cTn id="27" dur="1000"/>
                                        <p:tgtEl>
                                          <p:spTgt spid="7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2" grpId="2" animBg="1" advAuto="0"/>
      <p:bldP spid="763" grpId="1" animBg="1" advAuto="0"/>
      <p:bldP spid="766" grpId="3" animBg="1" advAuto="0"/>
      <p:bldP spid="769" grpId="6" animBg="1" advAuto="0"/>
      <p:bldP spid="772" grpId="4" animBg="1" advAuto="0"/>
      <p:bldP spid="790" grpId="5" animBg="1" advAuto="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14" name="Picture 1" descr="Picture 1"/>
          <p:cNvPicPr>
            <a:picLocks noChangeAspect="1"/>
          </p:cNvPicPr>
          <p:nvPr/>
        </p:nvPicPr>
        <p:blipFill>
          <a:blip r:embed="rId3"/>
          <a:srcRect l="1327" r="1132"/>
          <a:stretch>
            <a:fillRect/>
          </a:stretch>
        </p:blipFill>
        <p:spPr>
          <a:xfrm>
            <a:off x="-3" y="0"/>
            <a:ext cx="9142418" cy="6858000"/>
          </a:xfrm>
          <a:prstGeom prst="rect">
            <a:avLst/>
          </a:prstGeom>
          <a:ln w="12700">
            <a:miter lim="400000"/>
          </a:ln>
        </p:spPr>
      </p:pic>
      <p:sp>
        <p:nvSpPr>
          <p:cNvPr id="2615" name="Text Box 2"/>
          <p:cNvSpPr txBox="1"/>
          <p:nvPr/>
        </p:nvSpPr>
        <p:spPr>
          <a:xfrm>
            <a:off x="398462" y="661987"/>
            <a:ext cx="8343901" cy="9912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r" rtl="1">
              <a:lnSpc>
                <a:spcPct val="125000"/>
              </a:lnSpc>
              <a:spcBef>
                <a:spcPts val="1600"/>
              </a:spcBef>
              <a:defRPr sz="2800">
                <a:solidFill>
                  <a:srgbClr val="FFFF00"/>
                </a:solidFill>
                <a:effectLst>
                  <a:outerShdw blurRad="12700" dist="25400" dir="2700000" rotWithShape="0">
                    <a:srgbClr val="000000"/>
                  </a:outerShdw>
                </a:effectLst>
                <a:latin typeface="Arial"/>
                <a:ea typeface="Arial"/>
                <a:cs typeface="Arial"/>
                <a:sym typeface="Arial"/>
              </a:defRPr>
            </a:lvl1pPr>
          </a:lstStyle>
          <a:p>
            <a:r>
              <a:t>”هذا هو السيناريو الذي يصل فيه الكتاب المقدس إلى نهايته المجيدة في سفر الرؤيا.</a:t>
            </a:r>
          </a:p>
        </p:txBody>
      </p:sp>
      <p:sp>
        <p:nvSpPr>
          <p:cNvPr id="2616" name="AutoShape 3"/>
          <p:cNvSpPr/>
          <p:nvPr/>
        </p:nvSpPr>
        <p:spPr>
          <a:xfrm>
            <a:off x="8007350" y="3473450"/>
            <a:ext cx="730250" cy="495300"/>
          </a:xfrm>
          <a:prstGeom prst="roundRect">
            <a:avLst>
              <a:gd name="adj" fmla="val 16667"/>
            </a:avLst>
          </a:prstGeom>
          <a:solidFill>
            <a:srgbClr val="FFFF00"/>
          </a:solidFill>
          <a:ln w="38100">
            <a:solidFill>
              <a:srgbClr val="1A0004"/>
            </a:solidFill>
          </a:ln>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sp>
        <p:nvSpPr>
          <p:cNvPr id="2617" name="Rectangle 4"/>
          <p:cNvSpPr/>
          <p:nvPr/>
        </p:nvSpPr>
        <p:spPr>
          <a:xfrm>
            <a:off x="8005760" y="3684587"/>
            <a:ext cx="952503" cy="984253"/>
          </a:xfrm>
          <a:prstGeom prst="rect">
            <a:avLst/>
          </a:prstGeom>
          <a:solidFill>
            <a:srgbClr val="FFFF00"/>
          </a:solidFill>
          <a:ln w="38100">
            <a:solidFill>
              <a:srgbClr val="000000"/>
            </a:solidFill>
            <a:miter/>
          </a:ln>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sp>
        <p:nvSpPr>
          <p:cNvPr id="2618" name="Line 5"/>
          <p:cNvSpPr/>
          <p:nvPr/>
        </p:nvSpPr>
        <p:spPr>
          <a:xfrm>
            <a:off x="8037510" y="4062412"/>
            <a:ext cx="863603" cy="3"/>
          </a:xfrm>
          <a:prstGeom prst="line">
            <a:avLst/>
          </a:prstGeom>
          <a:ln w="12700">
            <a:solidFill>
              <a:srgbClr val="000000"/>
            </a:solidFill>
          </a:ln>
        </p:spPr>
        <p:txBody>
          <a:bodyPr lIns="45718" tIns="45718" rIns="45718" bIns="45718"/>
          <a:lstStyle/>
          <a:p>
            <a:endParaRPr/>
          </a:p>
        </p:txBody>
      </p:sp>
      <p:sp>
        <p:nvSpPr>
          <p:cNvPr id="2619" name="Line 6"/>
          <p:cNvSpPr/>
          <p:nvPr/>
        </p:nvSpPr>
        <p:spPr>
          <a:xfrm>
            <a:off x="8043860" y="4202112"/>
            <a:ext cx="863603" cy="3"/>
          </a:xfrm>
          <a:prstGeom prst="line">
            <a:avLst/>
          </a:prstGeom>
          <a:ln w="12700">
            <a:solidFill>
              <a:srgbClr val="000000"/>
            </a:solidFill>
          </a:ln>
        </p:spPr>
        <p:txBody>
          <a:bodyPr lIns="45718" tIns="45718" rIns="45718" bIns="45718"/>
          <a:lstStyle/>
          <a:p>
            <a:endParaRPr/>
          </a:p>
        </p:txBody>
      </p:sp>
      <p:sp>
        <p:nvSpPr>
          <p:cNvPr id="2620" name="Line 7"/>
          <p:cNvSpPr/>
          <p:nvPr/>
        </p:nvSpPr>
        <p:spPr>
          <a:xfrm>
            <a:off x="8056560" y="4341812"/>
            <a:ext cx="863603" cy="3"/>
          </a:xfrm>
          <a:prstGeom prst="line">
            <a:avLst/>
          </a:prstGeom>
          <a:ln w="12700">
            <a:solidFill>
              <a:srgbClr val="000000"/>
            </a:solidFill>
          </a:ln>
        </p:spPr>
        <p:txBody>
          <a:bodyPr lIns="45718" tIns="45718" rIns="45718" bIns="45718"/>
          <a:lstStyle/>
          <a:p>
            <a:endParaRPr/>
          </a:p>
        </p:txBody>
      </p:sp>
      <p:sp>
        <p:nvSpPr>
          <p:cNvPr id="2621" name="Line 8"/>
          <p:cNvSpPr/>
          <p:nvPr/>
        </p:nvSpPr>
        <p:spPr>
          <a:xfrm>
            <a:off x="8056560" y="4494212"/>
            <a:ext cx="863603" cy="3"/>
          </a:xfrm>
          <a:prstGeom prst="line">
            <a:avLst/>
          </a:prstGeom>
          <a:ln w="12700">
            <a:solidFill>
              <a:srgbClr val="000000"/>
            </a:solidFill>
          </a:ln>
        </p:spPr>
        <p:txBody>
          <a:bodyPr lIns="45718" tIns="45718" rIns="45718" bIns="45718"/>
          <a:lstStyle/>
          <a:p>
            <a:endParaRPr/>
          </a:p>
        </p:txBody>
      </p:sp>
      <p:sp>
        <p:nvSpPr>
          <p:cNvPr id="2622" name="Line 9"/>
          <p:cNvSpPr/>
          <p:nvPr/>
        </p:nvSpPr>
        <p:spPr>
          <a:xfrm>
            <a:off x="8043860" y="4633912"/>
            <a:ext cx="876303" cy="3"/>
          </a:xfrm>
          <a:prstGeom prst="line">
            <a:avLst/>
          </a:prstGeom>
          <a:ln w="12700">
            <a:solidFill>
              <a:srgbClr val="000000"/>
            </a:solidFill>
          </a:ln>
        </p:spPr>
        <p:txBody>
          <a:bodyPr lIns="45718" tIns="45718" rIns="45718" bIns="45718"/>
          <a:lstStyle/>
          <a:p>
            <a:endParaRPr/>
          </a:p>
        </p:txBody>
      </p:sp>
      <p:sp>
        <p:nvSpPr>
          <p:cNvPr id="2623" name="Text Box 10"/>
          <p:cNvSpPr txBox="1"/>
          <p:nvPr/>
        </p:nvSpPr>
        <p:spPr>
          <a:xfrm>
            <a:off x="8204200" y="4043362"/>
            <a:ext cx="502494" cy="215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a:spAutoFit/>
          </a:bodyPr>
          <a:lstStyle>
            <a:lvl1pPr>
              <a:defRPr sz="800">
                <a:solidFill>
                  <a:srgbClr val="000000"/>
                </a:solidFill>
              </a:defRPr>
            </a:lvl1pPr>
          </a:lstStyle>
          <a:p>
            <a:r>
              <a:t>Gospels</a:t>
            </a:r>
          </a:p>
        </p:txBody>
      </p:sp>
      <p:sp>
        <p:nvSpPr>
          <p:cNvPr id="2624" name="Text Box 11"/>
          <p:cNvSpPr txBox="1"/>
          <p:nvPr/>
        </p:nvSpPr>
        <p:spPr>
          <a:xfrm>
            <a:off x="8281985" y="4183062"/>
            <a:ext cx="321817" cy="215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a:spAutoFit/>
          </a:bodyPr>
          <a:lstStyle>
            <a:lvl1pPr>
              <a:defRPr sz="800">
                <a:solidFill>
                  <a:srgbClr val="000000"/>
                </a:solidFill>
              </a:defRPr>
            </a:lvl1pPr>
          </a:lstStyle>
          <a:p>
            <a:r>
              <a:t>Acts</a:t>
            </a:r>
          </a:p>
        </p:txBody>
      </p:sp>
      <p:sp>
        <p:nvSpPr>
          <p:cNvPr id="2625" name="Text Box 12"/>
          <p:cNvSpPr txBox="1"/>
          <p:nvPr/>
        </p:nvSpPr>
        <p:spPr>
          <a:xfrm>
            <a:off x="8213724" y="4322762"/>
            <a:ext cx="491233" cy="215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a:spAutoFit/>
          </a:bodyPr>
          <a:lstStyle>
            <a:lvl1pPr>
              <a:defRPr sz="800">
                <a:solidFill>
                  <a:srgbClr val="000000"/>
                </a:solidFill>
              </a:defRPr>
            </a:lvl1pPr>
          </a:lstStyle>
          <a:p>
            <a:r>
              <a:t>Epistles</a:t>
            </a:r>
          </a:p>
        </p:txBody>
      </p:sp>
      <p:sp>
        <p:nvSpPr>
          <p:cNvPr id="2626" name="Text Box 13"/>
          <p:cNvSpPr txBox="1"/>
          <p:nvPr/>
        </p:nvSpPr>
        <p:spPr>
          <a:xfrm>
            <a:off x="8151810" y="4462462"/>
            <a:ext cx="615406" cy="215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a:spAutoFit/>
          </a:bodyPr>
          <a:lstStyle>
            <a:lvl1pPr>
              <a:defRPr sz="800">
                <a:solidFill>
                  <a:srgbClr val="000000"/>
                </a:solidFill>
              </a:defRPr>
            </a:lvl1pPr>
          </a:lstStyle>
          <a:p>
            <a:r>
              <a:t>Revelation</a:t>
            </a:r>
          </a:p>
        </p:txBody>
      </p:sp>
      <p:sp>
        <p:nvSpPr>
          <p:cNvPr id="2627" name="Text Box 14"/>
          <p:cNvSpPr txBox="1"/>
          <p:nvPr/>
        </p:nvSpPr>
        <p:spPr>
          <a:xfrm>
            <a:off x="8080374" y="3428999"/>
            <a:ext cx="559025" cy="27292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a:spAutoFit/>
          </a:bodyPr>
          <a:lstStyle>
            <a:lvl1pPr>
              <a:defRPr sz="1200">
                <a:solidFill>
                  <a:srgbClr val="000000"/>
                </a:solidFill>
                <a:latin typeface="Times New Roman"/>
                <a:ea typeface="Times New Roman"/>
                <a:cs typeface="Times New Roman"/>
                <a:sym typeface="Times New Roman"/>
              </a:defRPr>
            </a:lvl1pPr>
          </a:lstStyle>
          <a:p>
            <a:r>
              <a:t>JESUS</a:t>
            </a:r>
          </a:p>
        </p:txBody>
      </p:sp>
      <p:sp>
        <p:nvSpPr>
          <p:cNvPr id="2628" name="Text Box 15"/>
          <p:cNvSpPr txBox="1"/>
          <p:nvPr/>
        </p:nvSpPr>
        <p:spPr>
          <a:xfrm>
            <a:off x="8226425" y="3751262"/>
            <a:ext cx="425581" cy="228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a:spAutoFit/>
          </a:bodyPr>
          <a:lstStyle>
            <a:lvl1pPr>
              <a:defRPr sz="900" i="1">
                <a:solidFill>
                  <a:srgbClr val="000000"/>
                </a:solidFill>
                <a:effectLst>
                  <a:outerShdw blurRad="12700" dist="25400" dir="2700000" rotWithShape="0">
                    <a:srgbClr val="FFFFFF"/>
                  </a:outerShdw>
                </a:effectLst>
              </a:defRPr>
            </a:lvl1pPr>
          </a:lstStyle>
          <a:p>
            <a:r>
              <a:t>Cross</a:t>
            </a:r>
          </a:p>
        </p:txBody>
      </p:sp>
      <p:sp>
        <p:nvSpPr>
          <p:cNvPr id="2629" name="Rectangle 16"/>
          <p:cNvSpPr/>
          <p:nvPr/>
        </p:nvSpPr>
        <p:spPr>
          <a:xfrm>
            <a:off x="8253410" y="3929062"/>
            <a:ext cx="609603" cy="114303"/>
          </a:xfrm>
          <a:prstGeom prst="rect">
            <a:avLst/>
          </a:prstGeom>
          <a:solidFill>
            <a:srgbClr val="FFFF00"/>
          </a:solidFill>
          <a:ln w="12700">
            <a:miter lim="400000"/>
          </a:ln>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sp>
        <p:nvSpPr>
          <p:cNvPr id="2630" name="Text Box 17"/>
          <p:cNvSpPr txBox="1"/>
          <p:nvPr/>
        </p:nvSpPr>
        <p:spPr>
          <a:xfrm>
            <a:off x="8181975" y="3884612"/>
            <a:ext cx="501650" cy="228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a:spAutoFit/>
          </a:bodyPr>
          <a:lstStyle>
            <a:lvl1pPr>
              <a:defRPr sz="900" i="1">
                <a:solidFill>
                  <a:srgbClr val="000000"/>
                </a:solidFill>
                <a:effectLst>
                  <a:outerShdw blurRad="12700" dist="25400" dir="2700000" rotWithShape="0">
                    <a:srgbClr val="FFFFFF"/>
                  </a:outerShdw>
                </a:effectLst>
              </a:defRPr>
            </a:lvl1pPr>
          </a:lstStyle>
          <a:p>
            <a:r>
              <a:t>Church</a:t>
            </a:r>
          </a:p>
        </p:txBody>
      </p:sp>
      <p:sp>
        <p:nvSpPr>
          <p:cNvPr id="2631" name="Line 18"/>
          <p:cNvSpPr/>
          <p:nvPr/>
        </p:nvSpPr>
        <p:spPr>
          <a:xfrm>
            <a:off x="8037510" y="3795712"/>
            <a:ext cx="863603" cy="3"/>
          </a:xfrm>
          <a:prstGeom prst="line">
            <a:avLst/>
          </a:prstGeom>
          <a:ln w="12700">
            <a:solidFill>
              <a:srgbClr val="000000"/>
            </a:solidFill>
          </a:ln>
        </p:spPr>
        <p:txBody>
          <a:bodyPr lIns="45718" tIns="45718" rIns="45718" bIns="45718"/>
          <a:lstStyle/>
          <a:p>
            <a:endParaRPr/>
          </a:p>
        </p:txBody>
      </p:sp>
      <p:sp>
        <p:nvSpPr>
          <p:cNvPr id="2632" name="Line 19"/>
          <p:cNvSpPr/>
          <p:nvPr/>
        </p:nvSpPr>
        <p:spPr>
          <a:xfrm>
            <a:off x="8037510" y="3929062"/>
            <a:ext cx="863603" cy="3"/>
          </a:xfrm>
          <a:prstGeom prst="line">
            <a:avLst/>
          </a:prstGeom>
          <a:ln w="12700">
            <a:solidFill>
              <a:srgbClr val="000000"/>
            </a:solidFill>
          </a:ln>
        </p:spPr>
        <p:txBody>
          <a:bodyPr lIns="45718" tIns="45718" rIns="45718" bIns="45718"/>
          <a:lstStyle/>
          <a:p>
            <a:endParaRPr/>
          </a:p>
        </p:txBody>
      </p:sp>
      <p:sp>
        <p:nvSpPr>
          <p:cNvPr id="2633" name="Rectangle 20"/>
          <p:cNvSpPr/>
          <p:nvPr/>
        </p:nvSpPr>
        <p:spPr>
          <a:xfrm>
            <a:off x="8026400" y="3648075"/>
            <a:ext cx="504825" cy="95250"/>
          </a:xfrm>
          <a:prstGeom prst="rect">
            <a:avLst/>
          </a:prstGeom>
          <a:solidFill>
            <a:srgbClr val="FFFF00"/>
          </a:solidFill>
          <a:ln w="12700">
            <a:miter lim="400000"/>
          </a:ln>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sp>
        <p:nvSpPr>
          <p:cNvPr id="2634" name="Rectangle 21"/>
          <p:cNvSpPr/>
          <p:nvPr/>
        </p:nvSpPr>
        <p:spPr>
          <a:xfrm>
            <a:off x="8213725" y="3635375"/>
            <a:ext cx="504825" cy="95250"/>
          </a:xfrm>
          <a:prstGeom prst="rect">
            <a:avLst/>
          </a:prstGeom>
          <a:solidFill>
            <a:srgbClr val="FFFF00"/>
          </a:solidFill>
          <a:ln w="12700">
            <a:miter lim="400000"/>
          </a:ln>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sp>
        <p:nvSpPr>
          <p:cNvPr id="2635" name="Text Box 22"/>
          <p:cNvSpPr txBox="1"/>
          <p:nvPr/>
        </p:nvSpPr>
        <p:spPr>
          <a:xfrm>
            <a:off x="8272460" y="3614737"/>
            <a:ext cx="327386" cy="241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a:spAutoFit/>
          </a:bodyPr>
          <a:lstStyle>
            <a:lvl1pPr>
              <a:defRPr sz="1000" i="1">
                <a:solidFill>
                  <a:srgbClr val="000000"/>
                </a:solidFill>
                <a:effectLst>
                  <a:outerShdw blurRad="12700" dist="25400" dir="2700000" rotWithShape="0">
                    <a:srgbClr val="FFFFFF"/>
                  </a:outerShdw>
                </a:effectLst>
              </a:defRPr>
            </a:lvl1pPr>
          </a:lstStyle>
          <a:p>
            <a:r>
              <a:t>Life</a:t>
            </a:r>
          </a:p>
        </p:txBody>
      </p:sp>
      <p:sp>
        <p:nvSpPr>
          <p:cNvPr id="2636" name="Text Box 23"/>
          <p:cNvSpPr txBox="1"/>
          <p:nvPr/>
        </p:nvSpPr>
        <p:spPr>
          <a:xfrm>
            <a:off x="8757115" y="63817"/>
            <a:ext cx="180039" cy="4470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lvl1pPr algn="ctr">
              <a:spcBef>
                <a:spcPts val="1200"/>
              </a:spcBef>
              <a:defRPr sz="2000" b="0">
                <a:solidFill>
                  <a:srgbClr val="FFA27C"/>
                </a:solidFill>
                <a:latin typeface="Comic Sans MS"/>
                <a:ea typeface="Comic Sans MS"/>
                <a:cs typeface="Comic Sans MS"/>
                <a:sym typeface="Comic Sans MS"/>
              </a:defRPr>
            </a:lvl1pPr>
          </a:lstStyle>
          <a:p>
            <a:r>
              <a:t> </a:t>
            </a:r>
          </a:p>
        </p:txBody>
      </p:sp>
      <p:sp>
        <p:nvSpPr>
          <p:cNvPr id="2637" name="Text Box 24"/>
          <p:cNvSpPr txBox="1"/>
          <p:nvPr/>
        </p:nvSpPr>
        <p:spPr>
          <a:xfrm>
            <a:off x="8130177" y="6501129"/>
            <a:ext cx="259166" cy="2692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lvl1pPr algn="ctr">
              <a:defRPr sz="1000">
                <a:solidFill>
                  <a:srgbClr val="FFFFFF"/>
                </a:solidFill>
                <a:effectLst>
                  <a:outerShdw blurRad="12700" dist="25400" dir="2700000" rotWithShape="0">
                    <a:srgbClr val="000000"/>
                  </a:outerShdw>
                </a:effectLst>
                <a:latin typeface="Comic Sans MS"/>
                <a:ea typeface="Comic Sans MS"/>
                <a:cs typeface="Comic Sans MS"/>
                <a:sym typeface="Comic Sans MS"/>
              </a:defRPr>
            </a:lvl1pPr>
          </a:lstStyle>
          <a:p>
            <a:r>
              <a:t>58</a:t>
            </a:r>
          </a:p>
        </p:txBody>
      </p:sp>
      <p:sp>
        <p:nvSpPr>
          <p:cNvPr id="2638" name="Text Box 25"/>
          <p:cNvSpPr txBox="1"/>
          <p:nvPr/>
        </p:nvSpPr>
        <p:spPr>
          <a:xfrm>
            <a:off x="598015" y="3653849"/>
            <a:ext cx="2460627" cy="4370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rtl="1">
              <a:spcBef>
                <a:spcPts val="1400"/>
              </a:spcBef>
              <a:defRPr sz="2400">
                <a:solidFill>
                  <a:srgbClr val="FFFF00"/>
                </a:solidFill>
                <a:effectLst>
                  <a:outerShdw blurRad="12700" dist="25400" dir="2700000" rotWithShape="0">
                    <a:srgbClr val="000000"/>
                  </a:outerShdw>
                </a:effectLst>
                <a:latin typeface="Arial"/>
                <a:ea typeface="Arial"/>
                <a:cs typeface="Arial"/>
                <a:sym typeface="Arial"/>
              </a:defRPr>
            </a:lvl1pPr>
          </a:lstStyle>
          <a:p>
            <a:r>
              <a:t>جون والفورد</a:t>
            </a:r>
          </a:p>
        </p:txBody>
      </p:sp>
      <p:sp>
        <p:nvSpPr>
          <p:cNvPr id="2639" name="Text Box 26"/>
          <p:cNvSpPr txBox="1"/>
          <p:nvPr/>
        </p:nvSpPr>
        <p:spPr>
          <a:xfrm>
            <a:off x="798510" y="1211262"/>
            <a:ext cx="6484942" cy="9912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gn="just" rtl="1">
              <a:lnSpc>
                <a:spcPct val="125000"/>
              </a:lnSpc>
              <a:spcBef>
                <a:spcPts val="1600"/>
              </a:spcBef>
              <a:defRPr sz="2800">
                <a:solidFill>
                  <a:srgbClr val="FFFF00"/>
                </a:solidFill>
                <a:effectLst>
                  <a:outerShdw blurRad="12700" dist="25400" dir="2700000" rotWithShape="0">
                    <a:srgbClr val="000000"/>
                  </a:outerShdw>
                </a:effectLst>
                <a:latin typeface="Arial"/>
                <a:ea typeface="Arial"/>
                <a:cs typeface="Arial"/>
                <a:sym typeface="Arial"/>
              </a:defRPr>
            </a:pPr>
            <a:r>
              <a:t>هناك ، في سياق الألفية ، تتدفق كل التيارات العديدة للتاريخ </a:t>
            </a:r>
            <a:r>
              <a:rPr u="sng">
                <a:solidFill>
                  <a:srgbClr val="FFFFFF"/>
                </a:solidFill>
              </a:rPr>
              <a:t>وعهود الله    غير المشروطة</a:t>
            </a:r>
            <a:r>
              <a:t> معًا نحو الإكمال.</a:t>
            </a:r>
          </a:p>
        </p:txBody>
      </p:sp>
      <p:sp>
        <p:nvSpPr>
          <p:cNvPr id="2640" name="Text Box 27"/>
          <p:cNvSpPr txBox="1"/>
          <p:nvPr/>
        </p:nvSpPr>
        <p:spPr>
          <a:xfrm>
            <a:off x="5335587" y="2390774"/>
            <a:ext cx="3162303" cy="48620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r" rtl="1">
              <a:lnSpc>
                <a:spcPct val="125000"/>
              </a:lnSpc>
              <a:spcBef>
                <a:spcPts val="1600"/>
              </a:spcBef>
              <a:defRPr sz="2800">
                <a:solidFill>
                  <a:srgbClr val="FFFF00"/>
                </a:solidFill>
                <a:effectLst>
                  <a:outerShdw blurRad="12700" dist="25400" dir="2700000" rotWithShape="0">
                    <a:srgbClr val="000000"/>
                  </a:outerShdw>
                </a:effectLst>
                <a:latin typeface="Arial"/>
                <a:ea typeface="Arial"/>
                <a:cs typeface="Arial"/>
                <a:sym typeface="Arial"/>
              </a:defRPr>
            </a:lvl1pPr>
          </a:lstStyle>
          <a:p>
            <a:r>
              <a:t>كل ما وعد قد تم الوفاء به.</a:t>
            </a:r>
          </a:p>
        </p:txBody>
      </p:sp>
      <p:sp>
        <p:nvSpPr>
          <p:cNvPr id="2641" name="Text Box 28"/>
          <p:cNvSpPr txBox="1"/>
          <p:nvPr/>
        </p:nvSpPr>
        <p:spPr>
          <a:xfrm>
            <a:off x="548968" y="1931520"/>
            <a:ext cx="4849117" cy="166195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gn="r" rtl="1">
              <a:lnSpc>
                <a:spcPct val="125000"/>
              </a:lnSpc>
              <a:spcBef>
                <a:spcPts val="1600"/>
              </a:spcBef>
              <a:defRPr sz="2800">
                <a:solidFill>
                  <a:srgbClr val="FFFF00"/>
                </a:solidFill>
                <a:effectLst>
                  <a:outerShdw blurRad="12700" dist="25400" dir="2700000" rotWithShape="0">
                    <a:srgbClr val="000000"/>
                  </a:outerShdw>
                </a:effectLst>
                <a:latin typeface="Arial"/>
                <a:ea typeface="Arial"/>
                <a:cs typeface="Arial"/>
                <a:sym typeface="Arial"/>
              </a:defRPr>
            </a:pPr>
            <a:r>
              <a:t>	                                                </a:t>
            </a:r>
            <a:r>
              <a:rPr i="1" u="sng">
                <a:solidFill>
                  <a:srgbClr val="FFFFFF"/>
                </a:solidFill>
              </a:rPr>
              <a:t>كل هذا التفاهم القديم بين الله وخليله ابراهيم</a:t>
            </a:r>
            <a:r>
              <a:rPr>
                <a:solidFill>
                  <a:srgbClr val="FFFB00"/>
                </a:solidFill>
              </a:rPr>
              <a:t>.“</a:t>
            </a:r>
            <a:r>
              <a:t>	            </a:t>
            </a:r>
          </a:p>
        </p:txBody>
      </p:sp>
      <p:sp>
        <p:nvSpPr>
          <p:cNvPr id="2642" name="Text Box 29"/>
          <p:cNvSpPr txBox="1"/>
          <p:nvPr/>
        </p:nvSpPr>
        <p:spPr>
          <a:xfrm>
            <a:off x="8587005" y="6421754"/>
            <a:ext cx="228160" cy="3835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lvl1pPr algn="ctr">
              <a:spcBef>
                <a:spcPts val="900"/>
              </a:spcBef>
              <a:defRPr sz="1600">
                <a:solidFill>
                  <a:srgbClr val="FFFFFF"/>
                </a:solidFill>
                <a:latin typeface="Comic Sans MS"/>
                <a:ea typeface="Comic Sans MS"/>
                <a:cs typeface="Comic Sans MS"/>
                <a:sym typeface="Comic Sans MS"/>
              </a:defRPr>
            </a:lvl1pPr>
          </a:lstStyle>
          <a:p>
            <a:r>
              <a:t>3</a:t>
            </a:r>
          </a:p>
        </p:txBody>
      </p:sp>
      <p:sp>
        <p:nvSpPr>
          <p:cNvPr id="2643" name="Text Box 30"/>
          <p:cNvSpPr txBox="1"/>
          <p:nvPr/>
        </p:nvSpPr>
        <p:spPr>
          <a:xfrm>
            <a:off x="7032828" y="6288516"/>
            <a:ext cx="1552161" cy="26425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lvl1pPr algn="ctr">
              <a:spcBef>
                <a:spcPts val="700"/>
              </a:spcBef>
              <a:defRPr sz="1200">
                <a:solidFill>
                  <a:srgbClr val="FFFFFF"/>
                </a:solidFill>
                <a:latin typeface="Arial"/>
                <a:ea typeface="Arial"/>
                <a:cs typeface="Arial"/>
                <a:sym typeface="Arial"/>
              </a:defRPr>
            </a:lvl1pPr>
          </a:lstStyle>
          <a:p>
            <a:r>
              <a:t>Handbook pg. 39-41</a:t>
            </a:r>
          </a:p>
        </p:txBody>
      </p:sp>
      <p:sp>
        <p:nvSpPr>
          <p:cNvPr id="2644" name="Text Box 31"/>
          <p:cNvSpPr txBox="1"/>
          <p:nvPr/>
        </p:nvSpPr>
        <p:spPr>
          <a:xfrm>
            <a:off x="487694" y="6544481"/>
            <a:ext cx="896268" cy="2269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p>
            <a:pPr algn="ctr">
              <a:spcBef>
                <a:spcPts val="600"/>
              </a:spcBef>
              <a:defRPr sz="900">
                <a:solidFill>
                  <a:srgbClr val="FFFFFF"/>
                </a:solidFill>
                <a:latin typeface="Arial"/>
                <a:ea typeface="Arial"/>
                <a:cs typeface="Arial"/>
                <a:sym typeface="Arial"/>
              </a:defRPr>
            </a:pPr>
            <a:r>
              <a:t>© </a:t>
            </a:r>
            <a:r>
              <a:rPr sz="1000"/>
              <a:t>2006</a:t>
            </a:r>
            <a:r>
              <a:t> TBBMI</a:t>
            </a:r>
          </a:p>
        </p:txBody>
      </p:sp>
      <p:sp>
        <p:nvSpPr>
          <p:cNvPr id="2645" name="Text Box 32"/>
          <p:cNvSpPr txBox="1"/>
          <p:nvPr/>
        </p:nvSpPr>
        <p:spPr>
          <a:xfrm>
            <a:off x="7599646" y="6505892"/>
            <a:ext cx="643949" cy="2692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lvl1pPr algn="ctr">
              <a:defRPr sz="1000">
                <a:solidFill>
                  <a:srgbClr val="FFFFFF"/>
                </a:solidFill>
                <a:effectLst>
                  <a:outerShdw blurRad="12700" dist="25400" dir="2700000" rotWithShape="0">
                    <a:srgbClr val="000000"/>
                  </a:outerShdw>
                </a:effectLst>
                <a:latin typeface="Comic Sans MS"/>
                <a:ea typeface="Comic Sans MS"/>
                <a:cs typeface="Comic Sans MS"/>
                <a:sym typeface="Comic Sans MS"/>
              </a:defRPr>
            </a:lvl1pPr>
          </a:lstStyle>
          <a:p>
            <a:r>
              <a:t>8.0.03f.</a:t>
            </a:r>
          </a:p>
        </p:txBody>
      </p:sp>
      <p:sp>
        <p:nvSpPr>
          <p:cNvPr id="2646" name="Text Box 33"/>
          <p:cNvSpPr txBox="1"/>
          <p:nvPr/>
        </p:nvSpPr>
        <p:spPr>
          <a:xfrm>
            <a:off x="1449387" y="6523036"/>
            <a:ext cx="1790701" cy="2692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spcBef>
                <a:spcPts val="600"/>
              </a:spcBef>
              <a:defRPr sz="1000">
                <a:solidFill>
                  <a:srgbClr val="FFFFFF"/>
                </a:solidFill>
                <a:latin typeface="Comic Sans MS"/>
                <a:ea typeface="Comic Sans MS"/>
                <a:cs typeface="Comic Sans MS"/>
                <a:sym typeface="Comic Sans MS"/>
              </a:defRPr>
            </a:lvl1pPr>
          </a:lstStyle>
          <a:p>
            <a:r>
              <a:t>PHOTO ©NASA</a:t>
            </a:r>
          </a:p>
        </p:txBody>
      </p:sp>
      <p:grpSp>
        <p:nvGrpSpPr>
          <p:cNvPr id="2667" name="Group"/>
          <p:cNvGrpSpPr/>
          <p:nvPr/>
        </p:nvGrpSpPr>
        <p:grpSpPr>
          <a:xfrm>
            <a:off x="8005760" y="3427412"/>
            <a:ext cx="952504" cy="1251222"/>
            <a:chOff x="0" y="0"/>
            <a:chExt cx="952503" cy="1251221"/>
          </a:xfrm>
        </p:grpSpPr>
        <p:sp>
          <p:nvSpPr>
            <p:cNvPr id="2647" name="AutoShape 35"/>
            <p:cNvSpPr/>
            <p:nvPr/>
          </p:nvSpPr>
          <p:spPr>
            <a:xfrm>
              <a:off x="1583" y="44944"/>
              <a:ext cx="730260" cy="494687"/>
            </a:xfrm>
            <a:prstGeom prst="roundRect">
              <a:avLst>
                <a:gd name="adj" fmla="val 16667"/>
              </a:avLst>
            </a:prstGeom>
            <a:solidFill>
              <a:srgbClr val="FFFF00"/>
            </a:solidFill>
            <a:ln w="38100" cap="flat">
              <a:solidFill>
                <a:srgbClr val="1A0004"/>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2648" name="Rectangle 36"/>
            <p:cNvSpPr/>
            <p:nvPr/>
          </p:nvSpPr>
          <p:spPr>
            <a:xfrm>
              <a:off x="0" y="255817"/>
              <a:ext cx="952504" cy="984611"/>
            </a:xfrm>
            <a:prstGeom prst="rect">
              <a:avLst/>
            </a:prstGeom>
            <a:solidFill>
              <a:srgbClr val="FFFF00"/>
            </a:solidFill>
            <a:ln w="38100" cap="flat">
              <a:solidFill>
                <a:srgbClr val="000000"/>
              </a:solidFill>
              <a:prstDash val="solid"/>
              <a:miter lim="8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2649" name="Line 37"/>
            <p:cNvSpPr/>
            <p:nvPr/>
          </p:nvSpPr>
          <p:spPr>
            <a:xfrm>
              <a:off x="31748" y="633171"/>
              <a:ext cx="863606" cy="5"/>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2650" name="Line 38"/>
            <p:cNvSpPr/>
            <p:nvPr/>
          </p:nvSpPr>
          <p:spPr>
            <a:xfrm>
              <a:off x="38098" y="772697"/>
              <a:ext cx="863607" cy="5"/>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2651" name="Line 39"/>
            <p:cNvSpPr/>
            <p:nvPr/>
          </p:nvSpPr>
          <p:spPr>
            <a:xfrm>
              <a:off x="50800" y="912222"/>
              <a:ext cx="863605" cy="5"/>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2652" name="Line 40"/>
            <p:cNvSpPr/>
            <p:nvPr/>
          </p:nvSpPr>
          <p:spPr>
            <a:xfrm>
              <a:off x="50800" y="1064433"/>
              <a:ext cx="863605" cy="5"/>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2653" name="Line 41"/>
            <p:cNvSpPr/>
            <p:nvPr/>
          </p:nvSpPr>
          <p:spPr>
            <a:xfrm>
              <a:off x="38100" y="1203958"/>
              <a:ext cx="876304" cy="5"/>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2654" name="Text Box 42"/>
            <p:cNvSpPr txBox="1"/>
            <p:nvPr/>
          </p:nvSpPr>
          <p:spPr>
            <a:xfrm>
              <a:off x="200023" y="614144"/>
              <a:ext cx="412188" cy="21482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rtl="1">
                <a:defRPr sz="800">
                  <a:solidFill>
                    <a:srgbClr val="000000"/>
                  </a:solidFill>
                </a:defRPr>
              </a:lvl1pPr>
            </a:lstStyle>
            <a:p>
              <a:r>
                <a:t>الإنجيل</a:t>
              </a:r>
            </a:p>
          </p:txBody>
        </p:sp>
        <p:sp>
          <p:nvSpPr>
            <p:cNvPr id="2655" name="Text Box 43"/>
            <p:cNvSpPr txBox="1"/>
            <p:nvPr/>
          </p:nvSpPr>
          <p:spPr>
            <a:xfrm>
              <a:off x="311584" y="728842"/>
              <a:ext cx="329328" cy="21482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rtl="1">
                <a:defRPr sz="800">
                  <a:solidFill>
                    <a:srgbClr val="000000"/>
                  </a:solidFill>
                </a:defRPr>
              </a:lvl1pPr>
            </a:lstStyle>
            <a:p>
              <a:r>
                <a:t>أعمال</a:t>
              </a:r>
            </a:p>
          </p:txBody>
        </p:sp>
        <p:sp>
          <p:nvSpPr>
            <p:cNvPr id="2656" name="Text Box 44"/>
            <p:cNvSpPr txBox="1"/>
            <p:nvPr/>
          </p:nvSpPr>
          <p:spPr>
            <a:xfrm>
              <a:off x="207960" y="893196"/>
              <a:ext cx="410581" cy="21482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rtl="1">
                <a:defRPr sz="800">
                  <a:solidFill>
                    <a:srgbClr val="000000"/>
                  </a:solidFill>
                </a:defRPr>
              </a:lvl1pPr>
            </a:lstStyle>
            <a:p>
              <a:r>
                <a:t>الرسائل</a:t>
              </a:r>
            </a:p>
          </p:txBody>
        </p:sp>
        <p:sp>
          <p:nvSpPr>
            <p:cNvPr id="2657" name="Text Box 45"/>
            <p:cNvSpPr txBox="1"/>
            <p:nvPr/>
          </p:nvSpPr>
          <p:spPr>
            <a:xfrm>
              <a:off x="285129" y="1036400"/>
              <a:ext cx="333830" cy="21482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rtl="1">
                <a:defRPr sz="800">
                  <a:solidFill>
                    <a:srgbClr val="000000"/>
                  </a:solidFill>
                </a:defRPr>
              </a:lvl1pPr>
            </a:lstStyle>
            <a:p>
              <a:r>
                <a:t>الرؤيا</a:t>
              </a:r>
            </a:p>
          </p:txBody>
        </p:sp>
        <p:sp>
          <p:nvSpPr>
            <p:cNvPr id="2658" name="Text Box 46"/>
            <p:cNvSpPr txBox="1"/>
            <p:nvPr/>
          </p:nvSpPr>
          <p:spPr>
            <a:xfrm>
              <a:off x="135125" y="0"/>
              <a:ext cx="386904" cy="27292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rtl="1">
                <a:defRPr sz="1200">
                  <a:solidFill>
                    <a:srgbClr val="000000"/>
                  </a:solidFill>
                  <a:latin typeface="Times New Roman"/>
                  <a:ea typeface="Times New Roman"/>
                  <a:cs typeface="Times New Roman"/>
                  <a:sym typeface="Times New Roman"/>
                </a:defRPr>
              </a:lvl1pPr>
            </a:lstStyle>
            <a:p>
              <a:r>
                <a:t>يسوع</a:t>
              </a:r>
            </a:p>
          </p:txBody>
        </p:sp>
        <p:sp>
          <p:nvSpPr>
            <p:cNvPr id="2659" name="Text Box 47"/>
            <p:cNvSpPr txBox="1"/>
            <p:nvPr/>
          </p:nvSpPr>
          <p:spPr>
            <a:xfrm>
              <a:off x="222247" y="322409"/>
              <a:ext cx="459589" cy="22579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rtl="1">
                <a:defRPr sz="900" i="1">
                  <a:solidFill>
                    <a:srgbClr val="000000"/>
                  </a:solidFill>
                  <a:effectLst>
                    <a:outerShdw blurRad="12700" dist="25400" dir="2700000" rotWithShape="0">
                      <a:srgbClr val="FFFFFF"/>
                    </a:outerShdw>
                  </a:effectLst>
                </a:defRPr>
              </a:lvl1pPr>
            </a:lstStyle>
            <a:p>
              <a:r>
                <a:t>الصليب</a:t>
              </a:r>
            </a:p>
          </p:txBody>
        </p:sp>
        <p:sp>
          <p:nvSpPr>
            <p:cNvPr id="2660" name="Rectangle 48"/>
            <p:cNvSpPr/>
            <p:nvPr/>
          </p:nvSpPr>
          <p:spPr>
            <a:xfrm>
              <a:off x="247649" y="499987"/>
              <a:ext cx="609606" cy="114161"/>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2661" name="Text Box 49"/>
            <p:cNvSpPr txBox="1"/>
            <p:nvPr/>
          </p:nvSpPr>
          <p:spPr>
            <a:xfrm>
              <a:off x="229389" y="449830"/>
              <a:ext cx="493723" cy="24013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rtl="1">
                <a:defRPr sz="900" i="1">
                  <a:solidFill>
                    <a:srgbClr val="000000"/>
                  </a:solidFill>
                  <a:effectLst>
                    <a:outerShdw blurRad="12700" dist="25400" dir="2700000" rotWithShape="0">
                      <a:srgbClr val="FFFFFF"/>
                    </a:outerShdw>
                  </a:effectLst>
                </a:defRPr>
              </a:lvl1pPr>
            </a:lstStyle>
            <a:p>
              <a:r>
                <a:t>الكنيسة </a:t>
              </a:r>
            </a:p>
          </p:txBody>
        </p:sp>
        <p:sp>
          <p:nvSpPr>
            <p:cNvPr id="2662" name="Line 50"/>
            <p:cNvSpPr/>
            <p:nvPr/>
          </p:nvSpPr>
          <p:spPr>
            <a:xfrm>
              <a:off x="31748" y="366803"/>
              <a:ext cx="863606" cy="5"/>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2663" name="Line 51"/>
            <p:cNvSpPr/>
            <p:nvPr/>
          </p:nvSpPr>
          <p:spPr>
            <a:xfrm>
              <a:off x="44450" y="506329"/>
              <a:ext cx="863604" cy="5"/>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2664" name="Rectangle 52"/>
            <p:cNvSpPr/>
            <p:nvPr/>
          </p:nvSpPr>
          <p:spPr>
            <a:xfrm>
              <a:off x="20636" y="219351"/>
              <a:ext cx="504830" cy="95135"/>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2665" name="Rectangle 53"/>
            <p:cNvSpPr/>
            <p:nvPr/>
          </p:nvSpPr>
          <p:spPr>
            <a:xfrm>
              <a:off x="207961" y="206667"/>
              <a:ext cx="504830" cy="95135"/>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2666" name="Text Box 54"/>
            <p:cNvSpPr txBox="1"/>
            <p:nvPr/>
          </p:nvSpPr>
          <p:spPr>
            <a:xfrm>
              <a:off x="232019" y="179473"/>
              <a:ext cx="348195" cy="23677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rtl="1">
                <a:defRPr sz="1000" i="1">
                  <a:solidFill>
                    <a:srgbClr val="000000"/>
                  </a:solidFill>
                  <a:effectLst>
                    <a:outerShdw blurRad="12700" dist="25400" dir="2700000" rotWithShape="0">
                      <a:srgbClr val="FFFFFF"/>
                    </a:outerShdw>
                  </a:effectLst>
                </a:defRPr>
              </a:lvl1pPr>
            </a:lstStyle>
            <a:p>
              <a:r>
                <a:t>حياة</a:t>
              </a:r>
            </a:p>
          </p:txBody>
        </p:sp>
      </p:gr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a14="http://schemas.microsoft.com/office/drawing/2010/main" xmlns:m="http://schemas.openxmlformats.org/officeDocument/2006/math"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2638"/>
                                        </p:tgtEl>
                                        <p:attrNameLst>
                                          <p:attrName>style.visibility</p:attrName>
                                        </p:attrNameLst>
                                      </p:cBhvr>
                                      <p:to>
                                        <p:strVal val="visible"/>
                                      </p:to>
                                    </p:set>
                                    <p:anim calcmode="lin" valueType="num">
                                      <p:cBhvr>
                                        <p:cTn id="7" dur="1000" fill="hold"/>
                                        <p:tgtEl>
                                          <p:spTgt spid="2638"/>
                                        </p:tgtEl>
                                        <p:attrNameLst>
                                          <p:attrName>ppt_w</p:attrName>
                                        </p:attrNameLst>
                                      </p:cBhvr>
                                      <p:tavLst>
                                        <p:tav tm="0">
                                          <p:val>
                                            <p:fltVal val="0"/>
                                          </p:val>
                                        </p:tav>
                                        <p:tav tm="100000">
                                          <p:val>
                                            <p:strVal val="#ppt_w"/>
                                          </p:val>
                                        </p:tav>
                                      </p:tavLst>
                                    </p:anim>
                                    <p:anim calcmode="lin" valueType="num">
                                      <p:cBhvr>
                                        <p:cTn id="8" dur="1000" fill="hold"/>
                                        <p:tgtEl>
                                          <p:spTgt spid="2638"/>
                                        </p:tgtEl>
                                        <p:attrNameLst>
                                          <p:attrName>ppt_h</p:attrName>
                                        </p:attrNameLst>
                                      </p:cBhvr>
                                      <p:tavLst>
                                        <p:tav tm="0">
                                          <p:val>
                                            <p:fltVal val="0"/>
                                          </p:val>
                                        </p:tav>
                                        <p:tav tm="100000">
                                          <p:val>
                                            <p:strVal val="#ppt_h"/>
                                          </p:val>
                                        </p:tav>
                                      </p:tavLst>
                                    </p:anim>
                                  </p:childTnLst>
                                </p:cTn>
                              </p:par>
                            </p:childTnLst>
                          </p:cTn>
                        </p:par>
                        <p:par>
                          <p:cTn id="9" fill="hold">
                            <p:stCondLst>
                              <p:cond delay="1000"/>
                            </p:stCondLst>
                            <p:childTnLst>
                              <p:par>
                                <p:cTn id="10" presetID="10" presetClass="entr" fill="hold" grpId="2" nodeType="afterEffect">
                                  <p:stCondLst>
                                    <p:cond delay="1500"/>
                                  </p:stCondLst>
                                  <p:iterate>
                                    <p:tmAbs val="0"/>
                                  </p:iterate>
                                  <p:childTnLst>
                                    <p:set>
                                      <p:cBhvr>
                                        <p:cTn id="11" fill="hold"/>
                                        <p:tgtEl>
                                          <p:spTgt spid="2615"/>
                                        </p:tgtEl>
                                        <p:attrNameLst>
                                          <p:attrName>style.visibility</p:attrName>
                                        </p:attrNameLst>
                                      </p:cBhvr>
                                      <p:to>
                                        <p:strVal val="visible"/>
                                      </p:to>
                                    </p:set>
                                    <p:animEffect transition="in" filter="fade">
                                      <p:cBhvr>
                                        <p:cTn id="12" dur="1000"/>
                                        <p:tgtEl>
                                          <p:spTgt spid="26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fill="hold" grpId="3" nodeType="clickEffect">
                                  <p:stCondLst>
                                    <p:cond delay="0"/>
                                  </p:stCondLst>
                                  <p:iterate>
                                    <p:tmAbs val="0"/>
                                  </p:iterate>
                                  <p:childTnLst>
                                    <p:set>
                                      <p:cBhvr>
                                        <p:cTn id="16" fill="hold"/>
                                        <p:tgtEl>
                                          <p:spTgt spid="2639"/>
                                        </p:tgtEl>
                                        <p:attrNameLst>
                                          <p:attrName>style.visibility</p:attrName>
                                        </p:attrNameLst>
                                      </p:cBhvr>
                                      <p:to>
                                        <p:strVal val="visible"/>
                                      </p:to>
                                    </p:set>
                                    <p:animEffect transition="in" filter="fade">
                                      <p:cBhvr>
                                        <p:cTn id="17" dur="1000"/>
                                        <p:tgtEl>
                                          <p:spTgt spid="263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fill="hold" grpId="4" nodeType="clickEffect">
                                  <p:stCondLst>
                                    <p:cond delay="0"/>
                                  </p:stCondLst>
                                  <p:iterate>
                                    <p:tmAbs val="0"/>
                                  </p:iterate>
                                  <p:childTnLst>
                                    <p:set>
                                      <p:cBhvr>
                                        <p:cTn id="21" fill="hold"/>
                                        <p:tgtEl>
                                          <p:spTgt spid="2640"/>
                                        </p:tgtEl>
                                        <p:attrNameLst>
                                          <p:attrName>style.visibility</p:attrName>
                                        </p:attrNameLst>
                                      </p:cBhvr>
                                      <p:to>
                                        <p:strVal val="visible"/>
                                      </p:to>
                                    </p:set>
                                    <p:animEffect transition="in" filter="fade">
                                      <p:cBhvr>
                                        <p:cTn id="22" dur="1000"/>
                                        <p:tgtEl>
                                          <p:spTgt spid="264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fill="hold" grpId="5" nodeType="clickEffect">
                                  <p:stCondLst>
                                    <p:cond delay="0"/>
                                  </p:stCondLst>
                                  <p:iterate>
                                    <p:tmAbs val="0"/>
                                  </p:iterate>
                                  <p:childTnLst>
                                    <p:set>
                                      <p:cBhvr>
                                        <p:cTn id="26" fill="hold"/>
                                        <p:tgtEl>
                                          <p:spTgt spid="2641"/>
                                        </p:tgtEl>
                                        <p:attrNameLst>
                                          <p:attrName>style.visibility</p:attrName>
                                        </p:attrNameLst>
                                      </p:cBhvr>
                                      <p:to>
                                        <p:strVal val="visible"/>
                                      </p:to>
                                    </p:set>
                                    <p:animEffect transition="in" filter="fade">
                                      <p:cBhvr>
                                        <p:cTn id="27" dur="1000"/>
                                        <p:tgtEl>
                                          <p:spTgt spid="26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15" grpId="2" animBg="1" advAuto="0"/>
      <p:bldP spid="2638" grpId="1" animBg="1" advAuto="0"/>
      <p:bldP spid="2639" grpId="3" animBg="1" advAuto="0"/>
      <p:bldP spid="2640" grpId="4" animBg="1" advAuto="0"/>
      <p:bldP spid="2641" grpId="5" animBg="1" advAuto="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1" name="Rectangle 1"/>
          <p:cNvSpPr/>
          <p:nvPr/>
        </p:nvSpPr>
        <p:spPr>
          <a:xfrm>
            <a:off x="566737" y="503235"/>
            <a:ext cx="8032751" cy="5807080"/>
          </a:xfrm>
          <a:prstGeom prst="rect">
            <a:avLst/>
          </a:prstGeom>
          <a:blipFill>
            <a:blip r:embed="rId3"/>
          </a:blipFill>
          <a:ln w="12700">
            <a:miter lim="400000"/>
          </a:ln>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sp>
        <p:nvSpPr>
          <p:cNvPr id="2672" name="Text Box 2"/>
          <p:cNvSpPr txBox="1"/>
          <p:nvPr/>
        </p:nvSpPr>
        <p:spPr>
          <a:xfrm>
            <a:off x="898525" y="612775"/>
            <a:ext cx="7413625" cy="705619"/>
          </a:xfrm>
          <a:prstGeom prst="rect">
            <a:avLst/>
          </a:prstGeom>
          <a:ln w="12700">
            <a:miter lim="400000"/>
          </a:ln>
          <a:effectLst>
            <a:outerShdw blurRad="63500" dist="85194" dir="3806097"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4450" tIns="44450" rIns="44450" bIns="44450">
            <a:spAutoFit/>
          </a:bodyPr>
          <a:lstStyle>
            <a:lvl1pPr algn="ctr" rtl="1">
              <a:defRPr sz="4400">
                <a:solidFill>
                  <a:srgbClr val="FAFD00"/>
                </a:solidFill>
                <a:latin typeface="Arial"/>
                <a:ea typeface="Arial"/>
                <a:cs typeface="Arial"/>
                <a:sym typeface="Arial"/>
              </a:defRPr>
            </a:lvl1pPr>
          </a:lstStyle>
          <a:p>
            <a:r>
              <a:t>العهد الإبراهيمي</a:t>
            </a:r>
          </a:p>
        </p:txBody>
      </p:sp>
      <p:sp>
        <p:nvSpPr>
          <p:cNvPr id="2673" name="Text Box 3"/>
          <p:cNvSpPr txBox="1"/>
          <p:nvPr/>
        </p:nvSpPr>
        <p:spPr>
          <a:xfrm>
            <a:off x="8759782" y="99722"/>
            <a:ext cx="174706" cy="3752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lvl1pPr algn="ctr">
              <a:spcBef>
                <a:spcPts val="1200"/>
              </a:spcBef>
              <a:defRPr sz="2000" b="0">
                <a:solidFill>
                  <a:srgbClr val="FFA27C"/>
                </a:solidFill>
                <a:latin typeface="Arial"/>
                <a:ea typeface="Arial"/>
                <a:cs typeface="Arial"/>
                <a:sym typeface="Arial"/>
              </a:defRPr>
            </a:lvl1pPr>
          </a:lstStyle>
          <a:p>
            <a:r>
              <a:t> </a:t>
            </a:r>
          </a:p>
        </p:txBody>
      </p:sp>
      <p:sp>
        <p:nvSpPr>
          <p:cNvPr id="2674" name="Text Box 4"/>
          <p:cNvSpPr txBox="1"/>
          <p:nvPr/>
        </p:nvSpPr>
        <p:spPr>
          <a:xfrm>
            <a:off x="2600325" y="1878011"/>
            <a:ext cx="3971925" cy="596405"/>
          </a:xfrm>
          <a:prstGeom prst="rect">
            <a:avLst/>
          </a:prstGeom>
          <a:ln w="12700">
            <a:miter lim="400000"/>
          </a:ln>
          <a:effectLst>
            <a:outerShdw blurRad="63500" dist="81319" dir="2319588"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rtl="1">
              <a:spcBef>
                <a:spcPts val="1900"/>
              </a:spcBef>
              <a:defRPr sz="3200" i="1">
                <a:solidFill>
                  <a:srgbClr val="00FF00"/>
                </a:solidFill>
                <a:latin typeface="Arial"/>
                <a:ea typeface="Arial"/>
                <a:cs typeface="Arial"/>
                <a:sym typeface="Arial"/>
              </a:defRPr>
            </a:lvl1pPr>
          </a:lstStyle>
          <a:p>
            <a:r>
              <a:t>تكوين ١٢:١-٣</a:t>
            </a:r>
          </a:p>
        </p:txBody>
      </p:sp>
      <p:sp>
        <p:nvSpPr>
          <p:cNvPr id="2675" name="Text Box 5"/>
          <p:cNvSpPr txBox="1"/>
          <p:nvPr/>
        </p:nvSpPr>
        <p:spPr>
          <a:xfrm>
            <a:off x="3295650" y="1323974"/>
            <a:ext cx="2559050" cy="545506"/>
          </a:xfrm>
          <a:prstGeom prst="rect">
            <a:avLst/>
          </a:prstGeom>
          <a:ln w="12700">
            <a:miter lim="400000"/>
          </a:ln>
          <a:effectLst>
            <a:outerShdw blurRad="63500" dist="85194" dir="3806097"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4450" tIns="44450" rIns="44450" bIns="44450">
            <a:spAutoFit/>
          </a:bodyPr>
          <a:lstStyle>
            <a:lvl1pPr algn="ctr" rtl="1">
              <a:defRPr sz="3200">
                <a:solidFill>
                  <a:srgbClr val="FAFD00"/>
                </a:solidFill>
                <a:latin typeface="Arial"/>
                <a:ea typeface="Arial"/>
                <a:cs typeface="Arial"/>
                <a:sym typeface="Arial"/>
              </a:defRPr>
            </a:lvl1pPr>
          </a:lstStyle>
          <a:p>
            <a:r>
              <a:t>(“الدعوة ”)</a:t>
            </a:r>
          </a:p>
        </p:txBody>
      </p:sp>
      <p:grpSp>
        <p:nvGrpSpPr>
          <p:cNvPr id="2689" name="Group"/>
          <p:cNvGrpSpPr/>
          <p:nvPr/>
        </p:nvGrpSpPr>
        <p:grpSpPr>
          <a:xfrm>
            <a:off x="1017584" y="2462210"/>
            <a:ext cx="7108832" cy="3663955"/>
            <a:chOff x="-1" y="0"/>
            <a:chExt cx="7108830" cy="3663953"/>
          </a:xfrm>
        </p:grpSpPr>
        <p:sp>
          <p:nvSpPr>
            <p:cNvPr id="2676" name="Rectangle 7"/>
            <p:cNvSpPr/>
            <p:nvPr/>
          </p:nvSpPr>
          <p:spPr>
            <a:xfrm>
              <a:off x="-2" y="840150"/>
              <a:ext cx="7087872" cy="2823804"/>
            </a:xfrm>
            <a:prstGeom prst="rect">
              <a:avLst/>
            </a:prstGeom>
            <a:noFill/>
            <a:ln w="76200" cap="flat">
              <a:solidFill>
                <a:srgbClr val="FAFD00"/>
              </a:solidFill>
              <a:prstDash val="solid"/>
              <a:miter lim="800000"/>
            </a:ln>
            <a:effectLst>
              <a:outerShdw blurRad="63500" dist="107762" dir="2700000"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2677" name="Text Box 8"/>
            <p:cNvSpPr txBox="1"/>
            <p:nvPr/>
          </p:nvSpPr>
          <p:spPr>
            <a:xfrm>
              <a:off x="621905" y="2577629"/>
              <a:ext cx="1302993" cy="1008585"/>
            </a:xfrm>
            <a:prstGeom prst="rect">
              <a:avLst/>
            </a:prstGeom>
            <a:noFill/>
            <a:ln w="12700" cap="flat">
              <a:noFill/>
              <a:miter lim="400000"/>
            </a:ln>
            <a:effectLst>
              <a:outerShdw blurRad="63500" dist="71842"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p>
              <a:pPr algn="ctr" rtl="1">
                <a:defRPr sz="2800" i="1">
                  <a:solidFill>
                    <a:srgbClr val="A4FF94"/>
                  </a:solidFill>
                  <a:latin typeface="Arial"/>
                  <a:ea typeface="Arial"/>
                  <a:cs typeface="Arial"/>
                  <a:sym typeface="Arial"/>
                </a:defRPr>
              </a:pPr>
              <a:r>
                <a:t>تثينية</a:t>
              </a:r>
              <a:endParaRPr i="0">
                <a:solidFill>
                  <a:srgbClr val="00DFCA"/>
                </a:solidFill>
                <a:latin typeface="Comic Sans MS"/>
                <a:ea typeface="Comic Sans MS"/>
                <a:cs typeface="Comic Sans MS"/>
                <a:sym typeface="Comic Sans MS"/>
              </a:endParaRPr>
            </a:p>
            <a:p>
              <a:pPr algn="ctr">
                <a:defRPr sz="2800" i="1">
                  <a:solidFill>
                    <a:srgbClr val="A4FF94"/>
                  </a:solidFill>
                  <a:latin typeface="Arial"/>
                  <a:ea typeface="Arial"/>
                  <a:cs typeface="Arial"/>
                  <a:sym typeface="Arial"/>
                </a:defRPr>
              </a:pPr>
              <a:r>
                <a:t>٣٠:١-١٠</a:t>
              </a:r>
            </a:p>
          </p:txBody>
        </p:sp>
        <p:sp>
          <p:nvSpPr>
            <p:cNvPr id="2678" name="Text Box 9"/>
            <p:cNvSpPr txBox="1"/>
            <p:nvPr/>
          </p:nvSpPr>
          <p:spPr>
            <a:xfrm>
              <a:off x="512534" y="1170493"/>
              <a:ext cx="1518562" cy="609880"/>
            </a:xfrm>
            <a:prstGeom prst="rect">
              <a:avLst/>
            </a:prstGeom>
            <a:noFill/>
            <a:ln w="12700" cap="flat">
              <a:noFill/>
              <a:miter lim="400000"/>
            </a:ln>
            <a:effectLst>
              <a:outerShdw blurRad="63500" dist="89802"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t">
              <a:spAutoFit/>
            </a:bodyPr>
            <a:lstStyle>
              <a:lvl1pPr algn="ctr" rtl="1">
                <a:spcBef>
                  <a:spcPts val="2100"/>
                </a:spcBef>
                <a:defRPr sz="3600">
                  <a:solidFill>
                    <a:srgbClr val="00FF00"/>
                  </a:solidFill>
                  <a:latin typeface="Arial"/>
                  <a:ea typeface="Arial"/>
                  <a:cs typeface="Arial"/>
                  <a:sym typeface="Arial"/>
                </a:defRPr>
              </a:lvl1pPr>
            </a:lstStyle>
            <a:p>
              <a:r>
                <a:t>الأرض</a:t>
              </a:r>
            </a:p>
          </p:txBody>
        </p:sp>
        <p:sp>
          <p:nvSpPr>
            <p:cNvPr id="2679" name="Text Box 10"/>
            <p:cNvSpPr txBox="1"/>
            <p:nvPr/>
          </p:nvSpPr>
          <p:spPr>
            <a:xfrm>
              <a:off x="487128" y="1875650"/>
              <a:ext cx="1593187" cy="651731"/>
            </a:xfrm>
            <a:prstGeom prst="rect">
              <a:avLst/>
            </a:prstGeom>
            <a:noFill/>
            <a:ln w="12700" cap="flat">
              <a:noFill/>
              <a:miter lim="400000"/>
            </a:ln>
            <a:effectLst>
              <a:outerShdw blurRad="63500" dist="89802"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t">
              <a:spAutoFit/>
            </a:bodyPr>
            <a:lstStyle>
              <a:lvl1pPr algn="ctr" rtl="1">
                <a:spcBef>
                  <a:spcPts val="2100"/>
                </a:spcBef>
                <a:defRPr sz="3600" b="0">
                  <a:solidFill>
                    <a:srgbClr val="FAFD00"/>
                  </a:solidFill>
                  <a:latin typeface="Arial Black"/>
                  <a:ea typeface="Arial Black"/>
                  <a:cs typeface="Arial Black"/>
                  <a:sym typeface="Arial Black"/>
                </a:defRPr>
              </a:lvl1pPr>
            </a:lstStyle>
            <a:p>
              <a:r>
                <a:t>الأرض</a:t>
              </a:r>
            </a:p>
          </p:txBody>
        </p:sp>
        <p:sp>
          <p:nvSpPr>
            <p:cNvPr id="2680" name="Text Box 11"/>
            <p:cNvSpPr txBox="1"/>
            <p:nvPr/>
          </p:nvSpPr>
          <p:spPr>
            <a:xfrm>
              <a:off x="2698114" y="2579218"/>
              <a:ext cx="1617011" cy="1011296"/>
            </a:xfrm>
            <a:prstGeom prst="rect">
              <a:avLst/>
            </a:prstGeom>
            <a:noFill/>
            <a:ln w="12700" cap="flat">
              <a:noFill/>
              <a:miter lim="400000"/>
            </a:ln>
            <a:effectLst>
              <a:outerShdw blurRad="63500" dist="71842"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p>
              <a:pPr algn="ctr" rtl="1">
                <a:defRPr sz="2800" i="1">
                  <a:solidFill>
                    <a:srgbClr val="A4FF94"/>
                  </a:solidFill>
                  <a:latin typeface="Arial"/>
                  <a:ea typeface="Arial"/>
                  <a:cs typeface="Arial"/>
                  <a:sym typeface="Arial"/>
                </a:defRPr>
              </a:pPr>
              <a:r>
                <a:t>٢ صموئيل</a:t>
              </a:r>
              <a:endParaRPr i="0">
                <a:solidFill>
                  <a:srgbClr val="00DFCA"/>
                </a:solidFill>
                <a:latin typeface="Comic Sans MS"/>
                <a:ea typeface="Comic Sans MS"/>
                <a:cs typeface="Comic Sans MS"/>
                <a:sym typeface="Comic Sans MS"/>
              </a:endParaRPr>
            </a:p>
            <a:p>
              <a:pPr algn="ctr">
                <a:defRPr sz="2800" i="1">
                  <a:solidFill>
                    <a:srgbClr val="A4FF94"/>
                  </a:solidFill>
                  <a:latin typeface="Arial"/>
                  <a:ea typeface="Arial"/>
                  <a:cs typeface="Arial"/>
                  <a:sym typeface="Arial"/>
                </a:defRPr>
              </a:pPr>
              <a:r>
                <a:t>٧:٤-١٦</a:t>
              </a:r>
            </a:p>
          </p:txBody>
        </p:sp>
        <p:sp>
          <p:nvSpPr>
            <p:cNvPr id="2681" name="Text Box 12"/>
            <p:cNvSpPr txBox="1"/>
            <p:nvPr/>
          </p:nvSpPr>
          <p:spPr>
            <a:xfrm>
              <a:off x="2787829" y="1181611"/>
              <a:ext cx="1483628" cy="609880"/>
            </a:xfrm>
            <a:prstGeom prst="rect">
              <a:avLst/>
            </a:prstGeom>
            <a:noFill/>
            <a:ln w="12700" cap="flat">
              <a:noFill/>
              <a:miter lim="400000"/>
            </a:ln>
            <a:effectLst>
              <a:outerShdw blurRad="63500" dist="89802"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t">
              <a:spAutoFit/>
            </a:bodyPr>
            <a:lstStyle>
              <a:lvl1pPr algn="ctr" rtl="1">
                <a:spcBef>
                  <a:spcPts val="2100"/>
                </a:spcBef>
                <a:defRPr sz="3600">
                  <a:solidFill>
                    <a:srgbClr val="00FF00"/>
                  </a:solidFill>
                  <a:latin typeface="Arial"/>
                  <a:ea typeface="Arial"/>
                  <a:cs typeface="Arial"/>
                  <a:sym typeface="Arial"/>
                </a:defRPr>
              </a:lvl1pPr>
            </a:lstStyle>
            <a:p>
              <a:r>
                <a:t>النسل</a:t>
              </a:r>
            </a:p>
          </p:txBody>
        </p:sp>
        <p:sp>
          <p:nvSpPr>
            <p:cNvPr id="2682" name="Text Box 13"/>
            <p:cNvSpPr txBox="1"/>
            <p:nvPr/>
          </p:nvSpPr>
          <p:spPr>
            <a:xfrm>
              <a:off x="2384531" y="1888356"/>
              <a:ext cx="2310865" cy="651731"/>
            </a:xfrm>
            <a:prstGeom prst="rect">
              <a:avLst/>
            </a:prstGeom>
            <a:noFill/>
            <a:ln w="12700" cap="flat">
              <a:noFill/>
              <a:miter lim="400000"/>
            </a:ln>
            <a:effectLst>
              <a:outerShdw blurRad="63500" dist="89802"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t">
              <a:spAutoFit/>
            </a:bodyPr>
            <a:lstStyle>
              <a:lvl1pPr algn="ctr" rtl="1">
                <a:spcBef>
                  <a:spcPts val="2100"/>
                </a:spcBef>
                <a:defRPr sz="3600" b="0">
                  <a:solidFill>
                    <a:srgbClr val="FAFD00"/>
                  </a:solidFill>
                  <a:latin typeface="Arial Black"/>
                  <a:ea typeface="Arial Black"/>
                  <a:cs typeface="Arial Black"/>
                  <a:sym typeface="Arial Black"/>
                </a:defRPr>
              </a:lvl1pPr>
            </a:lstStyle>
            <a:p>
              <a:r>
                <a:t>الداودي</a:t>
              </a:r>
            </a:p>
          </p:txBody>
        </p:sp>
        <p:sp>
          <p:nvSpPr>
            <p:cNvPr id="2683" name="Text Box 14"/>
            <p:cNvSpPr txBox="1"/>
            <p:nvPr/>
          </p:nvSpPr>
          <p:spPr>
            <a:xfrm>
              <a:off x="5018879" y="2576042"/>
              <a:ext cx="1495904" cy="1008585"/>
            </a:xfrm>
            <a:prstGeom prst="rect">
              <a:avLst/>
            </a:prstGeom>
            <a:noFill/>
            <a:ln w="12700" cap="flat">
              <a:noFill/>
              <a:miter lim="400000"/>
            </a:ln>
            <a:effectLst>
              <a:outerShdw blurRad="63500" dist="71842"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p>
              <a:pPr algn="ctr" rtl="1">
                <a:defRPr sz="2800" i="1">
                  <a:solidFill>
                    <a:srgbClr val="A4FF94"/>
                  </a:solidFill>
                  <a:latin typeface="Arial"/>
                  <a:ea typeface="Arial"/>
                  <a:cs typeface="Arial"/>
                  <a:sym typeface="Arial"/>
                </a:defRPr>
              </a:pPr>
              <a:r>
                <a:t>أرميا</a:t>
              </a:r>
              <a:endParaRPr i="0">
                <a:solidFill>
                  <a:srgbClr val="00DFCA"/>
                </a:solidFill>
                <a:latin typeface="Comic Sans MS"/>
                <a:ea typeface="Comic Sans MS"/>
                <a:cs typeface="Comic Sans MS"/>
                <a:sym typeface="Comic Sans MS"/>
              </a:endParaRPr>
            </a:p>
            <a:p>
              <a:pPr algn="ctr">
                <a:defRPr sz="2800" i="1">
                  <a:solidFill>
                    <a:srgbClr val="A4FF94"/>
                  </a:solidFill>
                  <a:latin typeface="Arial"/>
                  <a:ea typeface="Arial"/>
                  <a:cs typeface="Arial"/>
                  <a:sym typeface="Arial"/>
                </a:defRPr>
              </a:pPr>
              <a:r>
                <a:t>٣١:٣١-٣٣</a:t>
              </a:r>
            </a:p>
          </p:txBody>
        </p:sp>
        <p:sp>
          <p:nvSpPr>
            <p:cNvPr id="2684" name="Text Box 15"/>
            <p:cNvSpPr txBox="1"/>
            <p:nvPr/>
          </p:nvSpPr>
          <p:spPr>
            <a:xfrm>
              <a:off x="4447065" y="1168906"/>
              <a:ext cx="2661765" cy="609880"/>
            </a:xfrm>
            <a:prstGeom prst="rect">
              <a:avLst/>
            </a:prstGeom>
            <a:noFill/>
            <a:ln w="12700" cap="flat">
              <a:noFill/>
              <a:miter lim="400000"/>
            </a:ln>
            <a:effectLst>
              <a:outerShdw blurRad="63500" dist="89802"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t">
              <a:spAutoFit/>
            </a:bodyPr>
            <a:lstStyle>
              <a:lvl1pPr algn="ctr" rtl="1">
                <a:spcBef>
                  <a:spcPts val="2100"/>
                </a:spcBef>
                <a:defRPr sz="3600">
                  <a:solidFill>
                    <a:srgbClr val="00FF00"/>
                  </a:solidFill>
                  <a:latin typeface="Arial"/>
                  <a:ea typeface="Arial"/>
                  <a:cs typeface="Arial"/>
                  <a:sym typeface="Arial"/>
                </a:defRPr>
              </a:lvl1pPr>
            </a:lstStyle>
            <a:p>
              <a:r>
                <a:t>البركة </a:t>
              </a:r>
            </a:p>
          </p:txBody>
        </p:sp>
        <p:sp>
          <p:nvSpPr>
            <p:cNvPr id="2685" name="Text Box 16"/>
            <p:cNvSpPr txBox="1"/>
            <p:nvPr/>
          </p:nvSpPr>
          <p:spPr>
            <a:xfrm>
              <a:off x="4723339" y="1875650"/>
              <a:ext cx="2109217" cy="651731"/>
            </a:xfrm>
            <a:prstGeom prst="rect">
              <a:avLst/>
            </a:prstGeom>
            <a:noFill/>
            <a:ln w="12700" cap="flat">
              <a:noFill/>
              <a:miter lim="400000"/>
            </a:ln>
            <a:effectLst>
              <a:outerShdw blurRad="63500" dist="89802"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t">
              <a:spAutoFit/>
            </a:bodyPr>
            <a:lstStyle>
              <a:lvl1pPr algn="ctr" rtl="1">
                <a:spcBef>
                  <a:spcPts val="2100"/>
                </a:spcBef>
                <a:defRPr sz="3600" b="0">
                  <a:solidFill>
                    <a:srgbClr val="FAFD00"/>
                  </a:solidFill>
                  <a:latin typeface="Arial Black"/>
                  <a:ea typeface="Arial Black"/>
                  <a:cs typeface="Arial Black"/>
                  <a:sym typeface="Arial Black"/>
                </a:defRPr>
              </a:lvl1pPr>
            </a:lstStyle>
            <a:p>
              <a:r>
                <a:t>الجديد</a:t>
              </a:r>
            </a:p>
          </p:txBody>
        </p:sp>
        <p:sp>
          <p:nvSpPr>
            <p:cNvPr id="2686" name="Line 17"/>
            <p:cNvSpPr/>
            <p:nvPr/>
          </p:nvSpPr>
          <p:spPr>
            <a:xfrm flipH="1">
              <a:off x="1281341" y="4763"/>
              <a:ext cx="2238778" cy="1203852"/>
            </a:xfrm>
            <a:prstGeom prst="line">
              <a:avLst/>
            </a:prstGeom>
            <a:noFill/>
            <a:ln w="57150" cap="flat">
              <a:solidFill>
                <a:srgbClr val="FFFFFF"/>
              </a:solidFill>
              <a:prstDash val="solid"/>
              <a:round/>
              <a:tailEnd type="triangle" w="med" len="med"/>
            </a:ln>
            <a:effectLst>
              <a:outerShdw blurRad="63500" dist="89802" dir="2700000" rotWithShape="0">
                <a:srgbClr val="1A0004">
                  <a:alpha val="74996"/>
                </a:srgbClr>
              </a:outerShdw>
            </a:effectLst>
          </p:spPr>
          <p:txBody>
            <a:bodyPr wrap="square" lIns="45718" tIns="45718" rIns="45718" bIns="45718" numCol="1" anchor="t">
              <a:noAutofit/>
            </a:bodyPr>
            <a:lstStyle/>
            <a:p>
              <a:endParaRPr/>
            </a:p>
          </p:txBody>
        </p:sp>
        <p:sp>
          <p:nvSpPr>
            <p:cNvPr id="2687" name="Line 18"/>
            <p:cNvSpPr/>
            <p:nvPr/>
          </p:nvSpPr>
          <p:spPr>
            <a:xfrm>
              <a:off x="3521384" y="-1"/>
              <a:ext cx="5" cy="1246731"/>
            </a:xfrm>
            <a:prstGeom prst="line">
              <a:avLst/>
            </a:prstGeom>
            <a:noFill/>
            <a:ln w="57150" cap="flat">
              <a:solidFill>
                <a:srgbClr val="FFFFFF"/>
              </a:solidFill>
              <a:prstDash val="solid"/>
              <a:round/>
              <a:tailEnd type="triangle" w="med" len="med"/>
            </a:ln>
            <a:effectLst>
              <a:outerShdw blurRad="63500" dist="89802" dir="2700000" rotWithShape="0">
                <a:srgbClr val="1A0004">
                  <a:alpha val="74996"/>
                </a:srgbClr>
              </a:outerShdw>
            </a:effectLst>
          </p:spPr>
          <p:txBody>
            <a:bodyPr wrap="square" lIns="45718" tIns="45718" rIns="45718" bIns="45718" numCol="1" anchor="t">
              <a:noAutofit/>
            </a:bodyPr>
            <a:lstStyle/>
            <a:p>
              <a:endParaRPr/>
            </a:p>
          </p:txBody>
        </p:sp>
        <p:sp>
          <p:nvSpPr>
            <p:cNvPr id="2688" name="Line 19"/>
            <p:cNvSpPr/>
            <p:nvPr/>
          </p:nvSpPr>
          <p:spPr>
            <a:xfrm>
              <a:off x="3505824" y="1587"/>
              <a:ext cx="2164153" cy="1207026"/>
            </a:xfrm>
            <a:prstGeom prst="line">
              <a:avLst/>
            </a:prstGeom>
            <a:noFill/>
            <a:ln w="57150" cap="flat">
              <a:solidFill>
                <a:srgbClr val="FFFFFF"/>
              </a:solidFill>
              <a:prstDash val="solid"/>
              <a:round/>
              <a:tailEnd type="triangle" w="med" len="med"/>
            </a:ln>
            <a:effectLst>
              <a:outerShdw blurRad="63500" dist="89802" dir="2700000" rotWithShape="0">
                <a:srgbClr val="1A0004">
                  <a:alpha val="74996"/>
                </a:srgbClr>
              </a:outerShdw>
            </a:effectLst>
          </p:spPr>
          <p:txBody>
            <a:bodyPr wrap="square" lIns="45718" tIns="45718" rIns="45718" bIns="45718" numCol="1" anchor="t">
              <a:noAutofit/>
            </a:bodyPr>
            <a:lstStyle/>
            <a:p>
              <a:endParaRPr/>
            </a:p>
          </p:txBody>
        </p:sp>
      </p:grpSp>
      <p:grpSp>
        <p:nvGrpSpPr>
          <p:cNvPr id="2710" name="Group"/>
          <p:cNvGrpSpPr/>
          <p:nvPr/>
        </p:nvGrpSpPr>
        <p:grpSpPr>
          <a:xfrm>
            <a:off x="8005760" y="3427409"/>
            <a:ext cx="952504" cy="1249365"/>
            <a:chOff x="0" y="0"/>
            <a:chExt cx="952503" cy="1249363"/>
          </a:xfrm>
        </p:grpSpPr>
        <p:sp>
          <p:nvSpPr>
            <p:cNvPr id="2690" name="AutoShape 21"/>
            <p:cNvSpPr/>
            <p:nvPr/>
          </p:nvSpPr>
          <p:spPr>
            <a:xfrm>
              <a:off x="1583" y="44449"/>
              <a:ext cx="730260" cy="495305"/>
            </a:xfrm>
            <a:prstGeom prst="roundRect">
              <a:avLst>
                <a:gd name="adj" fmla="val 16667"/>
              </a:avLst>
            </a:prstGeom>
            <a:solidFill>
              <a:srgbClr val="FFFF00"/>
            </a:solidFill>
            <a:ln w="38100" cap="flat">
              <a:solidFill>
                <a:srgbClr val="1A0004"/>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2691" name="Rectangle 22"/>
            <p:cNvSpPr/>
            <p:nvPr/>
          </p:nvSpPr>
          <p:spPr>
            <a:xfrm>
              <a:off x="0" y="255587"/>
              <a:ext cx="952504" cy="985841"/>
            </a:xfrm>
            <a:prstGeom prst="rect">
              <a:avLst/>
            </a:prstGeom>
            <a:solidFill>
              <a:srgbClr val="FFFF00"/>
            </a:solidFill>
            <a:ln w="38100" cap="flat">
              <a:solidFill>
                <a:srgbClr val="000000"/>
              </a:solidFill>
              <a:prstDash val="solid"/>
              <a:miter lim="8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2692" name="Line 23"/>
            <p:cNvSpPr/>
            <p:nvPr/>
          </p:nvSpPr>
          <p:spPr>
            <a:xfrm>
              <a:off x="31748" y="633412"/>
              <a:ext cx="863606" cy="5"/>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2693" name="Line 24"/>
            <p:cNvSpPr/>
            <p:nvPr/>
          </p:nvSpPr>
          <p:spPr>
            <a:xfrm>
              <a:off x="38098" y="773112"/>
              <a:ext cx="863607" cy="5"/>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2694" name="Line 25"/>
            <p:cNvSpPr/>
            <p:nvPr/>
          </p:nvSpPr>
          <p:spPr>
            <a:xfrm>
              <a:off x="50800" y="912811"/>
              <a:ext cx="863605" cy="5"/>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2695" name="Line 26"/>
            <p:cNvSpPr/>
            <p:nvPr/>
          </p:nvSpPr>
          <p:spPr>
            <a:xfrm>
              <a:off x="50800" y="1065211"/>
              <a:ext cx="863605" cy="5"/>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2696" name="Line 27"/>
            <p:cNvSpPr/>
            <p:nvPr/>
          </p:nvSpPr>
          <p:spPr>
            <a:xfrm>
              <a:off x="38100" y="1204912"/>
              <a:ext cx="876304" cy="5"/>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2697" name="Text Box 28"/>
            <p:cNvSpPr txBox="1"/>
            <p:nvPr/>
          </p:nvSpPr>
          <p:spPr>
            <a:xfrm>
              <a:off x="200024" y="614362"/>
              <a:ext cx="502494" cy="2159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a:defRPr sz="800">
                  <a:solidFill>
                    <a:srgbClr val="000000"/>
                  </a:solidFill>
                </a:defRPr>
              </a:lvl1pPr>
            </a:lstStyle>
            <a:p>
              <a:r>
                <a:t>Gospels</a:t>
              </a:r>
            </a:p>
          </p:txBody>
        </p:sp>
        <p:sp>
          <p:nvSpPr>
            <p:cNvPr id="2698" name="Text Box 29"/>
            <p:cNvSpPr txBox="1"/>
            <p:nvPr/>
          </p:nvSpPr>
          <p:spPr>
            <a:xfrm>
              <a:off x="279397" y="754063"/>
              <a:ext cx="321817" cy="2159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a:defRPr sz="800">
                  <a:solidFill>
                    <a:srgbClr val="000000"/>
                  </a:solidFill>
                </a:defRPr>
              </a:lvl1pPr>
            </a:lstStyle>
            <a:p>
              <a:r>
                <a:t>Acts</a:t>
              </a:r>
            </a:p>
          </p:txBody>
        </p:sp>
        <p:sp>
          <p:nvSpPr>
            <p:cNvPr id="2699" name="Text Box 30"/>
            <p:cNvSpPr txBox="1"/>
            <p:nvPr/>
          </p:nvSpPr>
          <p:spPr>
            <a:xfrm>
              <a:off x="207959" y="893762"/>
              <a:ext cx="491233" cy="2159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a:defRPr sz="800">
                  <a:solidFill>
                    <a:srgbClr val="000000"/>
                  </a:solidFill>
                </a:defRPr>
              </a:lvl1pPr>
            </a:lstStyle>
            <a:p>
              <a:r>
                <a:t>Epistles</a:t>
              </a:r>
            </a:p>
          </p:txBody>
        </p:sp>
        <p:sp>
          <p:nvSpPr>
            <p:cNvPr id="2700" name="Text Box 31"/>
            <p:cNvSpPr txBox="1"/>
            <p:nvPr/>
          </p:nvSpPr>
          <p:spPr>
            <a:xfrm>
              <a:off x="147635" y="1033462"/>
              <a:ext cx="615405" cy="2159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a:defRPr sz="800">
                  <a:solidFill>
                    <a:srgbClr val="000000"/>
                  </a:solidFill>
                </a:defRPr>
              </a:lvl1pPr>
            </a:lstStyle>
            <a:p>
              <a:r>
                <a:t>Revelation</a:t>
              </a:r>
            </a:p>
          </p:txBody>
        </p:sp>
        <p:sp>
          <p:nvSpPr>
            <p:cNvPr id="2701" name="Text Box 32"/>
            <p:cNvSpPr txBox="1"/>
            <p:nvPr/>
          </p:nvSpPr>
          <p:spPr>
            <a:xfrm>
              <a:off x="74609" y="-1"/>
              <a:ext cx="559024" cy="27292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a:defRPr sz="1200">
                  <a:solidFill>
                    <a:srgbClr val="000000"/>
                  </a:solidFill>
                  <a:latin typeface="Times New Roman"/>
                  <a:ea typeface="Times New Roman"/>
                  <a:cs typeface="Times New Roman"/>
                  <a:sym typeface="Times New Roman"/>
                </a:defRPr>
              </a:lvl1pPr>
            </a:lstStyle>
            <a:p>
              <a:r>
                <a:t>JESUS</a:t>
              </a:r>
            </a:p>
          </p:txBody>
        </p:sp>
        <p:sp>
          <p:nvSpPr>
            <p:cNvPr id="2702" name="Text Box 33"/>
            <p:cNvSpPr txBox="1"/>
            <p:nvPr/>
          </p:nvSpPr>
          <p:spPr>
            <a:xfrm>
              <a:off x="222247" y="322261"/>
              <a:ext cx="425581" cy="2286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a:defRPr sz="900" i="1">
                  <a:solidFill>
                    <a:srgbClr val="000000"/>
                  </a:solidFill>
                  <a:effectLst>
                    <a:outerShdw blurRad="12700" dist="25400" dir="2700000" rotWithShape="0">
                      <a:srgbClr val="FFFFFF"/>
                    </a:outerShdw>
                  </a:effectLst>
                </a:defRPr>
              </a:lvl1pPr>
            </a:lstStyle>
            <a:p>
              <a:r>
                <a:t>Cross</a:t>
              </a:r>
            </a:p>
          </p:txBody>
        </p:sp>
        <p:sp>
          <p:nvSpPr>
            <p:cNvPr id="2703" name="Rectangle 34"/>
            <p:cNvSpPr/>
            <p:nvPr/>
          </p:nvSpPr>
          <p:spPr>
            <a:xfrm>
              <a:off x="247649" y="500061"/>
              <a:ext cx="609606" cy="114305"/>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2704" name="Text Box 35"/>
            <p:cNvSpPr txBox="1"/>
            <p:nvPr/>
          </p:nvSpPr>
          <p:spPr>
            <a:xfrm>
              <a:off x="176209" y="455611"/>
              <a:ext cx="501651" cy="2286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a:defRPr sz="900" i="1">
                  <a:solidFill>
                    <a:srgbClr val="000000"/>
                  </a:solidFill>
                  <a:effectLst>
                    <a:outerShdw blurRad="12700" dist="25400" dir="2700000" rotWithShape="0">
                      <a:srgbClr val="FFFFFF"/>
                    </a:outerShdw>
                  </a:effectLst>
                </a:defRPr>
              </a:lvl1pPr>
            </a:lstStyle>
            <a:p>
              <a:r>
                <a:t>Church</a:t>
              </a:r>
            </a:p>
          </p:txBody>
        </p:sp>
        <p:sp>
          <p:nvSpPr>
            <p:cNvPr id="2705" name="Line 36"/>
            <p:cNvSpPr/>
            <p:nvPr/>
          </p:nvSpPr>
          <p:spPr>
            <a:xfrm>
              <a:off x="31748" y="366711"/>
              <a:ext cx="863606" cy="5"/>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2706" name="Line 37"/>
            <p:cNvSpPr/>
            <p:nvPr/>
          </p:nvSpPr>
          <p:spPr>
            <a:xfrm>
              <a:off x="31748" y="500061"/>
              <a:ext cx="863606" cy="5"/>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2707" name="Rectangle 38"/>
            <p:cNvSpPr/>
            <p:nvPr/>
          </p:nvSpPr>
          <p:spPr>
            <a:xfrm>
              <a:off x="20636" y="219074"/>
              <a:ext cx="504830" cy="95254"/>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2708" name="Rectangle 39"/>
            <p:cNvSpPr/>
            <p:nvPr/>
          </p:nvSpPr>
          <p:spPr>
            <a:xfrm>
              <a:off x="207961" y="206374"/>
              <a:ext cx="504830" cy="95254"/>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2709" name="Text Box 40"/>
            <p:cNvSpPr txBox="1"/>
            <p:nvPr/>
          </p:nvSpPr>
          <p:spPr>
            <a:xfrm>
              <a:off x="269872" y="185736"/>
              <a:ext cx="327386" cy="2413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a:defRPr sz="1000" i="1">
                  <a:solidFill>
                    <a:srgbClr val="000000"/>
                  </a:solidFill>
                  <a:effectLst>
                    <a:outerShdw blurRad="12700" dist="25400" dir="2700000" rotWithShape="0">
                      <a:srgbClr val="FFFFFF"/>
                    </a:outerShdw>
                  </a:effectLst>
                </a:defRPr>
              </a:lvl1pPr>
            </a:lstStyle>
            <a:p>
              <a:r>
                <a:t>Life</a:t>
              </a:r>
            </a:p>
          </p:txBody>
        </p:sp>
      </p:grpSp>
      <p:sp>
        <p:nvSpPr>
          <p:cNvPr id="2711" name="Text Box 41"/>
          <p:cNvSpPr txBox="1"/>
          <p:nvPr/>
        </p:nvSpPr>
        <p:spPr>
          <a:xfrm>
            <a:off x="8130177" y="6501129"/>
            <a:ext cx="259166" cy="2692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lvl1pPr algn="ctr">
              <a:defRPr sz="1000">
                <a:solidFill>
                  <a:srgbClr val="FFFFFF"/>
                </a:solidFill>
                <a:effectLst>
                  <a:outerShdw blurRad="12700" dist="25400" dir="2700000" rotWithShape="0">
                    <a:srgbClr val="000000"/>
                  </a:outerShdw>
                </a:effectLst>
                <a:latin typeface="Comic Sans MS"/>
                <a:ea typeface="Comic Sans MS"/>
                <a:cs typeface="Comic Sans MS"/>
                <a:sym typeface="Comic Sans MS"/>
              </a:defRPr>
            </a:lvl1pPr>
          </a:lstStyle>
          <a:p>
            <a:r>
              <a:t>59</a:t>
            </a:r>
          </a:p>
        </p:txBody>
      </p:sp>
      <p:sp>
        <p:nvSpPr>
          <p:cNvPr id="2712" name="Text Box 42"/>
          <p:cNvSpPr txBox="1"/>
          <p:nvPr/>
        </p:nvSpPr>
        <p:spPr>
          <a:xfrm>
            <a:off x="7032828" y="6288516"/>
            <a:ext cx="1552161" cy="26425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lvl1pPr algn="ctr">
              <a:spcBef>
                <a:spcPts val="700"/>
              </a:spcBef>
              <a:defRPr sz="1200">
                <a:solidFill>
                  <a:srgbClr val="FFFFFF"/>
                </a:solidFill>
                <a:latin typeface="Arial"/>
                <a:ea typeface="Arial"/>
                <a:cs typeface="Arial"/>
                <a:sym typeface="Arial"/>
              </a:defRPr>
            </a:lvl1pPr>
          </a:lstStyle>
          <a:p>
            <a:r>
              <a:t>Handbook pg. 39-41</a:t>
            </a:r>
          </a:p>
        </p:txBody>
      </p:sp>
      <p:grpSp>
        <p:nvGrpSpPr>
          <p:cNvPr id="2733" name="Group"/>
          <p:cNvGrpSpPr/>
          <p:nvPr/>
        </p:nvGrpSpPr>
        <p:grpSpPr>
          <a:xfrm>
            <a:off x="8005760" y="3436937"/>
            <a:ext cx="950917" cy="1231903"/>
            <a:chOff x="0" y="0"/>
            <a:chExt cx="950915" cy="1231902"/>
          </a:xfrm>
        </p:grpSpPr>
        <p:sp>
          <p:nvSpPr>
            <p:cNvPr id="2713" name="AutoShape 44"/>
            <p:cNvSpPr/>
            <p:nvPr/>
          </p:nvSpPr>
          <p:spPr>
            <a:xfrm>
              <a:off x="1584" y="36434"/>
              <a:ext cx="729039" cy="494680"/>
            </a:xfrm>
            <a:prstGeom prst="roundRect">
              <a:avLst>
                <a:gd name="adj" fmla="val 16667"/>
              </a:avLst>
            </a:prstGeom>
            <a:solidFill>
              <a:srgbClr val="FFFF00"/>
            </a:solidFill>
            <a:ln w="38100" cap="flat">
              <a:solidFill>
                <a:srgbClr val="1A0004"/>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2714" name="Rectangle 45"/>
            <p:cNvSpPr/>
            <p:nvPr/>
          </p:nvSpPr>
          <p:spPr>
            <a:xfrm>
              <a:off x="-1" y="247305"/>
              <a:ext cx="950917" cy="984598"/>
            </a:xfrm>
            <a:prstGeom prst="rect">
              <a:avLst/>
            </a:prstGeom>
            <a:solidFill>
              <a:srgbClr val="FFFF00"/>
            </a:solidFill>
            <a:ln w="38100" cap="flat">
              <a:solidFill>
                <a:srgbClr val="000000"/>
              </a:solidFill>
              <a:prstDash val="solid"/>
              <a:miter lim="8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2715" name="Line 46"/>
            <p:cNvSpPr/>
            <p:nvPr/>
          </p:nvSpPr>
          <p:spPr>
            <a:xfrm>
              <a:off x="31696" y="624652"/>
              <a:ext cx="862166"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2716" name="Line 47"/>
            <p:cNvSpPr/>
            <p:nvPr/>
          </p:nvSpPr>
          <p:spPr>
            <a:xfrm>
              <a:off x="38036" y="764177"/>
              <a:ext cx="862166"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2717" name="Line 48"/>
            <p:cNvSpPr/>
            <p:nvPr/>
          </p:nvSpPr>
          <p:spPr>
            <a:xfrm>
              <a:off x="50714" y="903701"/>
              <a:ext cx="862167"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2718" name="Line 49"/>
            <p:cNvSpPr/>
            <p:nvPr/>
          </p:nvSpPr>
          <p:spPr>
            <a:xfrm>
              <a:off x="50714" y="1055909"/>
              <a:ext cx="862167"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2719" name="Line 50"/>
            <p:cNvSpPr/>
            <p:nvPr/>
          </p:nvSpPr>
          <p:spPr>
            <a:xfrm>
              <a:off x="38036" y="1195434"/>
              <a:ext cx="874845"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2720" name="Line 51"/>
            <p:cNvSpPr txBox="1"/>
            <p:nvPr/>
          </p:nvSpPr>
          <p:spPr>
            <a:xfrm>
              <a:off x="199690" y="605627"/>
              <a:ext cx="412188" cy="21482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rtl="1">
                <a:defRPr sz="800">
                  <a:solidFill>
                    <a:srgbClr val="000000"/>
                  </a:solidFill>
                </a:defRPr>
              </a:lvl1pPr>
            </a:lstStyle>
            <a:p>
              <a:r>
                <a:t>الإنجيل</a:t>
              </a:r>
            </a:p>
          </p:txBody>
        </p:sp>
        <p:sp>
          <p:nvSpPr>
            <p:cNvPr id="2721" name="Line 52"/>
            <p:cNvSpPr txBox="1"/>
            <p:nvPr/>
          </p:nvSpPr>
          <p:spPr>
            <a:xfrm>
              <a:off x="241051" y="754665"/>
              <a:ext cx="329328" cy="21482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rtl="1">
                <a:defRPr sz="800">
                  <a:solidFill>
                    <a:srgbClr val="000000"/>
                  </a:solidFill>
                </a:defRPr>
              </a:lvl1pPr>
            </a:lstStyle>
            <a:p>
              <a:r>
                <a:t>أعمال</a:t>
              </a:r>
            </a:p>
          </p:txBody>
        </p:sp>
        <p:sp>
          <p:nvSpPr>
            <p:cNvPr id="2722" name="Line 53"/>
            <p:cNvSpPr txBox="1"/>
            <p:nvPr/>
          </p:nvSpPr>
          <p:spPr>
            <a:xfrm>
              <a:off x="161152" y="878334"/>
              <a:ext cx="410581" cy="21482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rtl="1">
                <a:defRPr sz="800">
                  <a:solidFill>
                    <a:srgbClr val="000000"/>
                  </a:solidFill>
                </a:defRPr>
              </a:lvl1pPr>
            </a:lstStyle>
            <a:p>
              <a:r>
                <a:t>الرسائل</a:t>
              </a:r>
            </a:p>
          </p:txBody>
        </p:sp>
        <p:sp>
          <p:nvSpPr>
            <p:cNvPr id="2723" name="Line 54"/>
            <p:cNvSpPr txBox="1"/>
            <p:nvPr/>
          </p:nvSpPr>
          <p:spPr>
            <a:xfrm>
              <a:off x="241640" y="985608"/>
              <a:ext cx="362057" cy="22615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rtl="1">
                <a:defRPr sz="800">
                  <a:solidFill>
                    <a:srgbClr val="000000"/>
                  </a:solidFill>
                </a:defRPr>
              </a:lvl1pPr>
            </a:lstStyle>
            <a:p>
              <a:r>
                <a:t>الرؤيا </a:t>
              </a:r>
            </a:p>
          </p:txBody>
        </p:sp>
        <p:sp>
          <p:nvSpPr>
            <p:cNvPr id="2724" name="Line 55"/>
            <p:cNvSpPr txBox="1"/>
            <p:nvPr/>
          </p:nvSpPr>
          <p:spPr>
            <a:xfrm>
              <a:off x="174241" y="-1"/>
              <a:ext cx="386904" cy="27292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rtl="1">
                <a:defRPr sz="1200">
                  <a:solidFill>
                    <a:srgbClr val="000000"/>
                  </a:solidFill>
                  <a:latin typeface="Times New Roman"/>
                  <a:ea typeface="Times New Roman"/>
                  <a:cs typeface="Times New Roman"/>
                  <a:sym typeface="Times New Roman"/>
                </a:defRPr>
              </a:lvl1pPr>
            </a:lstStyle>
            <a:p>
              <a:r>
                <a:t>يسوع</a:t>
              </a:r>
            </a:p>
          </p:txBody>
        </p:sp>
        <p:sp>
          <p:nvSpPr>
            <p:cNvPr id="2725" name="Line 56"/>
            <p:cNvSpPr txBox="1"/>
            <p:nvPr/>
          </p:nvSpPr>
          <p:spPr>
            <a:xfrm>
              <a:off x="221878" y="313896"/>
              <a:ext cx="459589" cy="22579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rtl="1">
                <a:defRPr sz="900" i="1">
                  <a:solidFill>
                    <a:srgbClr val="000000"/>
                  </a:solidFill>
                  <a:effectLst>
                    <a:outerShdw blurRad="12700" dist="25400" dir="2700000" rotWithShape="0">
                      <a:srgbClr val="FFFFFF"/>
                    </a:outerShdw>
                  </a:effectLst>
                </a:defRPr>
              </a:lvl1pPr>
            </a:lstStyle>
            <a:p>
              <a:r>
                <a:t>الصليب</a:t>
              </a:r>
            </a:p>
          </p:txBody>
        </p:sp>
        <p:sp>
          <p:nvSpPr>
            <p:cNvPr id="2726" name="Rectangle 57"/>
            <p:cNvSpPr/>
            <p:nvPr/>
          </p:nvSpPr>
          <p:spPr>
            <a:xfrm>
              <a:off x="247236" y="491472"/>
              <a:ext cx="608589" cy="114159"/>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2727" name="Line 58"/>
            <p:cNvSpPr txBox="1"/>
            <p:nvPr/>
          </p:nvSpPr>
          <p:spPr>
            <a:xfrm>
              <a:off x="229006" y="464307"/>
              <a:ext cx="493723" cy="24013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rtl="1">
                <a:defRPr sz="900" i="1">
                  <a:solidFill>
                    <a:srgbClr val="000000"/>
                  </a:solidFill>
                  <a:effectLst>
                    <a:outerShdw blurRad="12700" dist="25400" dir="2700000" rotWithShape="0">
                      <a:srgbClr val="FFFFFF"/>
                    </a:outerShdw>
                  </a:effectLst>
                </a:defRPr>
              </a:lvl1pPr>
            </a:lstStyle>
            <a:p>
              <a:r>
                <a:t>الكنيسة </a:t>
              </a:r>
            </a:p>
          </p:txBody>
        </p:sp>
        <p:sp>
          <p:nvSpPr>
            <p:cNvPr id="2728" name="Line 59"/>
            <p:cNvSpPr/>
            <p:nvPr/>
          </p:nvSpPr>
          <p:spPr>
            <a:xfrm>
              <a:off x="31696" y="358290"/>
              <a:ext cx="862166"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2729" name="Line 60"/>
            <p:cNvSpPr/>
            <p:nvPr/>
          </p:nvSpPr>
          <p:spPr>
            <a:xfrm>
              <a:off x="31696" y="519218"/>
              <a:ext cx="862166"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2730" name="Rectangle 61"/>
            <p:cNvSpPr/>
            <p:nvPr/>
          </p:nvSpPr>
          <p:spPr>
            <a:xfrm>
              <a:off x="20601" y="210838"/>
              <a:ext cx="503990" cy="95135"/>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2731" name="Rectangle 62"/>
            <p:cNvSpPr/>
            <p:nvPr/>
          </p:nvSpPr>
          <p:spPr>
            <a:xfrm>
              <a:off x="207615" y="198155"/>
              <a:ext cx="503989" cy="95134"/>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2732" name="Line 63"/>
            <p:cNvSpPr txBox="1"/>
            <p:nvPr/>
          </p:nvSpPr>
          <p:spPr>
            <a:xfrm>
              <a:off x="231633" y="204243"/>
              <a:ext cx="348195" cy="23677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rtl="1">
                <a:defRPr sz="1000" i="1">
                  <a:solidFill>
                    <a:srgbClr val="000000"/>
                  </a:solidFill>
                  <a:effectLst>
                    <a:outerShdw blurRad="12700" dist="25400" dir="2700000" rotWithShape="0">
                      <a:srgbClr val="FFFFFF"/>
                    </a:outerShdw>
                  </a:effectLst>
                </a:defRPr>
              </a:lvl1pPr>
            </a:lstStyle>
            <a:p>
              <a:r>
                <a:t>حياة</a:t>
              </a:r>
            </a:p>
          </p:txBody>
        </p:sp>
      </p:gr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a14="http://schemas.microsoft.com/office/drawing/2010/main" xmlns:m="http://schemas.openxmlformats.org/officeDocument/2006/math"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1" nodeType="afterEffect">
                                  <p:stCondLst>
                                    <p:cond delay="0"/>
                                  </p:stCondLst>
                                  <p:iterate>
                                    <p:tmAbs val="0"/>
                                  </p:iterate>
                                  <p:childTnLst>
                                    <p:set>
                                      <p:cBhvr>
                                        <p:cTn id="6" fill="hold"/>
                                        <p:tgtEl>
                                          <p:spTgt spid="2689"/>
                                        </p:tgtEl>
                                        <p:attrNameLst>
                                          <p:attrName>style.visibility</p:attrName>
                                        </p:attrNameLst>
                                      </p:cBhvr>
                                      <p:to>
                                        <p:strVal val="visible"/>
                                      </p:to>
                                    </p:set>
                                    <p:animEffect transition="in" filter="wipe(up)">
                                      <p:cBhvr>
                                        <p:cTn id="7" dur="1000"/>
                                        <p:tgtEl>
                                          <p:spTgt spid="26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89" grpId="1" animBg="1" advAuto="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7" name="Rectangle 1"/>
          <p:cNvSpPr/>
          <p:nvPr/>
        </p:nvSpPr>
        <p:spPr>
          <a:xfrm>
            <a:off x="566737" y="503235"/>
            <a:ext cx="8032751" cy="5807080"/>
          </a:xfrm>
          <a:prstGeom prst="rect">
            <a:avLst/>
          </a:prstGeom>
          <a:blipFill>
            <a:blip r:embed="rId3"/>
          </a:blipFill>
          <a:ln w="12700">
            <a:miter lim="400000"/>
          </a:ln>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sp>
        <p:nvSpPr>
          <p:cNvPr id="2738" name="Text Box 2"/>
          <p:cNvSpPr txBox="1"/>
          <p:nvPr/>
        </p:nvSpPr>
        <p:spPr>
          <a:xfrm>
            <a:off x="898525" y="612775"/>
            <a:ext cx="7413625" cy="705619"/>
          </a:xfrm>
          <a:prstGeom prst="rect">
            <a:avLst/>
          </a:prstGeom>
          <a:ln w="12700">
            <a:miter lim="400000"/>
          </a:ln>
          <a:effectLst>
            <a:outerShdw blurRad="63500" dist="85194" dir="3806097"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4450" tIns="44450" rIns="44450" bIns="44450">
            <a:spAutoFit/>
          </a:bodyPr>
          <a:lstStyle>
            <a:lvl1pPr algn="ctr" rtl="1">
              <a:defRPr sz="4400">
                <a:solidFill>
                  <a:srgbClr val="FAFD00"/>
                </a:solidFill>
                <a:latin typeface="Arial"/>
                <a:ea typeface="Arial"/>
                <a:cs typeface="Arial"/>
                <a:sym typeface="Arial"/>
              </a:defRPr>
            </a:lvl1pPr>
          </a:lstStyle>
          <a:p>
            <a:r>
              <a:t>العهد الإبراهيمي</a:t>
            </a:r>
          </a:p>
        </p:txBody>
      </p:sp>
      <p:sp>
        <p:nvSpPr>
          <p:cNvPr id="2739" name="Rectangle 3"/>
          <p:cNvSpPr/>
          <p:nvPr/>
        </p:nvSpPr>
        <p:spPr>
          <a:xfrm>
            <a:off x="1019175" y="3303587"/>
            <a:ext cx="7086600" cy="2822578"/>
          </a:xfrm>
          <a:prstGeom prst="rect">
            <a:avLst/>
          </a:prstGeom>
          <a:ln w="76200">
            <a:solidFill>
              <a:srgbClr val="FAFD00"/>
            </a:solidFill>
            <a:miter/>
          </a:ln>
          <a:effectLst>
            <a:outerShdw blurRad="63500" dist="107762" dir="2700000" rotWithShape="0">
              <a:srgbClr val="1A0004">
                <a:alpha val="74996"/>
              </a:srgbClr>
            </a:outerShdw>
          </a:effectLst>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sp>
        <p:nvSpPr>
          <p:cNvPr id="2740" name="Text Box 4"/>
          <p:cNvSpPr txBox="1"/>
          <p:nvPr/>
        </p:nvSpPr>
        <p:spPr>
          <a:xfrm>
            <a:off x="8759782" y="99722"/>
            <a:ext cx="174706" cy="3752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lvl1pPr algn="ctr">
              <a:spcBef>
                <a:spcPts val="1200"/>
              </a:spcBef>
              <a:defRPr sz="2000" b="0">
                <a:solidFill>
                  <a:srgbClr val="FFA27C"/>
                </a:solidFill>
                <a:latin typeface="Arial"/>
                <a:ea typeface="Arial"/>
                <a:cs typeface="Arial"/>
                <a:sym typeface="Arial"/>
              </a:defRPr>
            </a:lvl1pPr>
          </a:lstStyle>
          <a:p>
            <a:r>
              <a:t> </a:t>
            </a:r>
          </a:p>
        </p:txBody>
      </p:sp>
      <p:sp>
        <p:nvSpPr>
          <p:cNvPr id="2741" name="Text Box 5"/>
          <p:cNvSpPr txBox="1"/>
          <p:nvPr/>
        </p:nvSpPr>
        <p:spPr>
          <a:xfrm>
            <a:off x="2600325" y="1878011"/>
            <a:ext cx="3971925" cy="596405"/>
          </a:xfrm>
          <a:prstGeom prst="rect">
            <a:avLst/>
          </a:prstGeom>
          <a:ln w="12700">
            <a:miter lim="400000"/>
          </a:ln>
          <a:effectLst>
            <a:outerShdw blurRad="63500" dist="81319" dir="2319588"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rtl="1">
              <a:spcBef>
                <a:spcPts val="1900"/>
              </a:spcBef>
              <a:defRPr sz="3200" i="1">
                <a:solidFill>
                  <a:srgbClr val="00FF00"/>
                </a:solidFill>
                <a:latin typeface="Arial"/>
                <a:ea typeface="Arial"/>
                <a:cs typeface="Arial"/>
                <a:sym typeface="Arial"/>
              </a:defRPr>
            </a:lvl1pPr>
          </a:lstStyle>
          <a:p>
            <a:r>
              <a:t>تكوين ١٢:١-٣</a:t>
            </a:r>
          </a:p>
        </p:txBody>
      </p:sp>
      <p:sp>
        <p:nvSpPr>
          <p:cNvPr id="2742" name="Text Box 6"/>
          <p:cNvSpPr txBox="1"/>
          <p:nvPr/>
        </p:nvSpPr>
        <p:spPr>
          <a:xfrm>
            <a:off x="3295650" y="1323974"/>
            <a:ext cx="2559050" cy="545506"/>
          </a:xfrm>
          <a:prstGeom prst="rect">
            <a:avLst/>
          </a:prstGeom>
          <a:ln w="12700">
            <a:miter lim="400000"/>
          </a:ln>
          <a:effectLst>
            <a:outerShdw blurRad="63500" dist="85194" dir="3806097"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4450" tIns="44450" rIns="44450" bIns="44450">
            <a:spAutoFit/>
          </a:bodyPr>
          <a:lstStyle>
            <a:lvl1pPr algn="ctr" rtl="1">
              <a:defRPr sz="3200">
                <a:solidFill>
                  <a:srgbClr val="FAFD00"/>
                </a:solidFill>
                <a:latin typeface="Arial"/>
                <a:ea typeface="Arial"/>
                <a:cs typeface="Arial"/>
                <a:sym typeface="Arial"/>
              </a:defRPr>
            </a:lvl1pPr>
          </a:lstStyle>
          <a:p>
            <a:r>
              <a:t>(“الدعوة ”)</a:t>
            </a:r>
          </a:p>
        </p:txBody>
      </p:sp>
      <p:sp>
        <p:nvSpPr>
          <p:cNvPr id="2743" name="AutoShape 7"/>
          <p:cNvSpPr/>
          <p:nvPr/>
        </p:nvSpPr>
        <p:spPr>
          <a:xfrm>
            <a:off x="1092200" y="3408362"/>
            <a:ext cx="2425700" cy="2578103"/>
          </a:xfrm>
          <a:prstGeom prst="roundRect">
            <a:avLst>
              <a:gd name="adj" fmla="val 16667"/>
            </a:avLst>
          </a:prstGeom>
          <a:gradFill>
            <a:gsLst>
              <a:gs pos="0">
                <a:srgbClr val="052707"/>
              </a:gs>
              <a:gs pos="50000">
                <a:srgbClr val="20FB2B"/>
              </a:gs>
              <a:gs pos="100000">
                <a:srgbClr val="052707"/>
              </a:gs>
            </a:gsLst>
            <a:lin ang="16200000"/>
          </a:gradFill>
          <a:ln w="38100">
            <a:solidFill>
              <a:srgbClr val="21FF2C"/>
            </a:solidFill>
          </a:ln>
          <a:effectLst>
            <a:outerShdw blurRad="63500" dist="71842" dir="2700000" rotWithShape="0">
              <a:srgbClr val="1A0004">
                <a:alpha val="74996"/>
              </a:srgbClr>
            </a:outerShdw>
          </a:effectLst>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sp>
        <p:nvSpPr>
          <p:cNvPr id="2744" name="Text Box 8"/>
          <p:cNvSpPr txBox="1"/>
          <p:nvPr/>
        </p:nvSpPr>
        <p:spPr>
          <a:xfrm>
            <a:off x="1639266" y="5040312"/>
            <a:ext cx="1302993" cy="1008585"/>
          </a:xfrm>
          <a:prstGeom prst="rect">
            <a:avLst/>
          </a:prstGeom>
          <a:ln w="12700">
            <a:miter lim="400000"/>
          </a:ln>
          <a:effectLst>
            <a:outerShdw blurRad="63500" dist="71842"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a:spAutoFit/>
          </a:bodyPr>
          <a:lstStyle/>
          <a:p>
            <a:pPr algn="ctr" rtl="1">
              <a:defRPr sz="2800" i="1">
                <a:solidFill>
                  <a:srgbClr val="A4FF94"/>
                </a:solidFill>
                <a:latin typeface="Arial"/>
                <a:ea typeface="Arial"/>
                <a:cs typeface="Arial"/>
                <a:sym typeface="Arial"/>
              </a:defRPr>
            </a:pPr>
            <a:r>
              <a:t>تثنية</a:t>
            </a:r>
            <a:endParaRPr i="0">
              <a:solidFill>
                <a:srgbClr val="00DFCA"/>
              </a:solidFill>
              <a:latin typeface="Comic Sans MS"/>
              <a:ea typeface="Comic Sans MS"/>
              <a:cs typeface="Comic Sans MS"/>
              <a:sym typeface="Comic Sans MS"/>
            </a:endParaRPr>
          </a:p>
          <a:p>
            <a:pPr algn="ctr">
              <a:defRPr sz="2800" i="1">
                <a:solidFill>
                  <a:srgbClr val="A4FF94"/>
                </a:solidFill>
                <a:latin typeface="Arial"/>
                <a:ea typeface="Arial"/>
                <a:cs typeface="Arial"/>
                <a:sym typeface="Arial"/>
              </a:defRPr>
            </a:pPr>
            <a:r>
              <a:t>٣٠:١-١٠</a:t>
            </a:r>
          </a:p>
        </p:txBody>
      </p:sp>
      <p:sp>
        <p:nvSpPr>
          <p:cNvPr id="2745" name="Text Box 9"/>
          <p:cNvSpPr txBox="1"/>
          <p:nvPr/>
        </p:nvSpPr>
        <p:spPr>
          <a:xfrm>
            <a:off x="1530350" y="3633787"/>
            <a:ext cx="1519238" cy="609880"/>
          </a:xfrm>
          <a:prstGeom prst="rect">
            <a:avLst/>
          </a:prstGeom>
          <a:ln w="12700">
            <a:miter lim="400000"/>
          </a:ln>
          <a:effectLst>
            <a:outerShdw blurRad="63500" dist="89802"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rtl="1">
              <a:spcBef>
                <a:spcPts val="2100"/>
              </a:spcBef>
              <a:defRPr sz="3600">
                <a:solidFill>
                  <a:srgbClr val="00FF00"/>
                </a:solidFill>
                <a:latin typeface="Arial"/>
                <a:ea typeface="Arial"/>
                <a:cs typeface="Arial"/>
                <a:sym typeface="Arial"/>
              </a:defRPr>
            </a:lvl1pPr>
          </a:lstStyle>
          <a:p>
            <a:r>
              <a:t>الأرض</a:t>
            </a:r>
          </a:p>
        </p:txBody>
      </p:sp>
      <p:sp>
        <p:nvSpPr>
          <p:cNvPr id="2746" name="Text Box 10"/>
          <p:cNvSpPr txBox="1"/>
          <p:nvPr/>
        </p:nvSpPr>
        <p:spPr>
          <a:xfrm>
            <a:off x="1504950" y="4338637"/>
            <a:ext cx="1593850" cy="651732"/>
          </a:xfrm>
          <a:prstGeom prst="rect">
            <a:avLst/>
          </a:prstGeom>
          <a:ln w="12700">
            <a:miter lim="400000"/>
          </a:ln>
          <a:effectLst>
            <a:outerShdw blurRad="63500" dist="89802"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rtl="1">
              <a:spcBef>
                <a:spcPts val="2100"/>
              </a:spcBef>
              <a:defRPr sz="3600" b="0">
                <a:solidFill>
                  <a:srgbClr val="FAFD00"/>
                </a:solidFill>
                <a:latin typeface="Arial Black"/>
                <a:ea typeface="Arial Black"/>
                <a:cs typeface="Arial Black"/>
                <a:sym typeface="Arial Black"/>
              </a:defRPr>
            </a:lvl1pPr>
          </a:lstStyle>
          <a:p>
            <a:r>
              <a:t>الأرض</a:t>
            </a:r>
          </a:p>
        </p:txBody>
      </p:sp>
      <p:sp>
        <p:nvSpPr>
          <p:cNvPr id="2747" name="Text Box 11"/>
          <p:cNvSpPr txBox="1"/>
          <p:nvPr/>
        </p:nvSpPr>
        <p:spPr>
          <a:xfrm>
            <a:off x="3715870" y="5041900"/>
            <a:ext cx="1617010" cy="1011295"/>
          </a:xfrm>
          <a:prstGeom prst="rect">
            <a:avLst/>
          </a:prstGeom>
          <a:ln w="12700">
            <a:miter lim="400000"/>
          </a:ln>
          <a:effectLst>
            <a:outerShdw blurRad="63500" dist="71842"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a:spAutoFit/>
          </a:bodyPr>
          <a:lstStyle/>
          <a:p>
            <a:pPr algn="ctr" rtl="1">
              <a:defRPr sz="2800" i="1">
                <a:solidFill>
                  <a:srgbClr val="A4FF94"/>
                </a:solidFill>
                <a:latin typeface="Arial"/>
                <a:ea typeface="Arial"/>
                <a:cs typeface="Arial"/>
                <a:sym typeface="Arial"/>
              </a:defRPr>
            </a:pPr>
            <a:r>
              <a:t>٢ صموئيل</a:t>
            </a:r>
            <a:endParaRPr i="0">
              <a:solidFill>
                <a:srgbClr val="00DFCA"/>
              </a:solidFill>
              <a:latin typeface="Comic Sans MS"/>
              <a:ea typeface="Comic Sans MS"/>
              <a:cs typeface="Comic Sans MS"/>
              <a:sym typeface="Comic Sans MS"/>
            </a:endParaRPr>
          </a:p>
          <a:p>
            <a:pPr algn="ctr">
              <a:defRPr sz="2800" i="1">
                <a:solidFill>
                  <a:srgbClr val="A4FF94"/>
                </a:solidFill>
                <a:latin typeface="Arial"/>
                <a:ea typeface="Arial"/>
                <a:cs typeface="Arial"/>
                <a:sym typeface="Arial"/>
              </a:defRPr>
            </a:pPr>
            <a:r>
              <a:t>٧:٤-١٦</a:t>
            </a:r>
          </a:p>
        </p:txBody>
      </p:sp>
      <p:sp>
        <p:nvSpPr>
          <p:cNvPr id="2748" name="Text Box 12"/>
          <p:cNvSpPr txBox="1"/>
          <p:nvPr/>
        </p:nvSpPr>
        <p:spPr>
          <a:xfrm>
            <a:off x="3805237" y="3644901"/>
            <a:ext cx="1482728" cy="609879"/>
          </a:xfrm>
          <a:prstGeom prst="rect">
            <a:avLst/>
          </a:prstGeom>
          <a:ln w="12700">
            <a:miter lim="400000"/>
          </a:ln>
          <a:effectLst>
            <a:outerShdw blurRad="63500" dist="89802"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rtl="1">
              <a:spcBef>
                <a:spcPts val="2100"/>
              </a:spcBef>
              <a:defRPr sz="3600">
                <a:solidFill>
                  <a:srgbClr val="00FF00"/>
                </a:solidFill>
                <a:latin typeface="Arial"/>
                <a:ea typeface="Arial"/>
                <a:cs typeface="Arial"/>
                <a:sym typeface="Arial"/>
              </a:defRPr>
            </a:lvl1pPr>
          </a:lstStyle>
          <a:p>
            <a:r>
              <a:t>النسل</a:t>
            </a:r>
          </a:p>
        </p:txBody>
      </p:sp>
      <p:sp>
        <p:nvSpPr>
          <p:cNvPr id="2749" name="Text Box 13"/>
          <p:cNvSpPr txBox="1"/>
          <p:nvPr/>
        </p:nvSpPr>
        <p:spPr>
          <a:xfrm>
            <a:off x="3402012" y="4351337"/>
            <a:ext cx="2311403" cy="651732"/>
          </a:xfrm>
          <a:prstGeom prst="rect">
            <a:avLst/>
          </a:prstGeom>
          <a:ln w="12700">
            <a:miter lim="400000"/>
          </a:ln>
          <a:effectLst>
            <a:outerShdw blurRad="63500" dist="89802"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rtl="1">
              <a:spcBef>
                <a:spcPts val="2100"/>
              </a:spcBef>
              <a:defRPr sz="3600" b="0">
                <a:solidFill>
                  <a:srgbClr val="FAFD00"/>
                </a:solidFill>
                <a:latin typeface="Arial Black"/>
                <a:ea typeface="Arial Black"/>
                <a:cs typeface="Arial Black"/>
                <a:sym typeface="Arial Black"/>
              </a:defRPr>
            </a:lvl1pPr>
          </a:lstStyle>
          <a:p>
            <a:r>
              <a:t>الداودي</a:t>
            </a:r>
          </a:p>
        </p:txBody>
      </p:sp>
      <p:sp>
        <p:nvSpPr>
          <p:cNvPr id="2750" name="Text Box 14"/>
          <p:cNvSpPr txBox="1"/>
          <p:nvPr/>
        </p:nvSpPr>
        <p:spPr>
          <a:xfrm>
            <a:off x="6035435" y="5038723"/>
            <a:ext cx="1495904" cy="1008586"/>
          </a:xfrm>
          <a:prstGeom prst="rect">
            <a:avLst/>
          </a:prstGeom>
          <a:ln w="12700">
            <a:miter lim="400000"/>
          </a:ln>
          <a:effectLst>
            <a:outerShdw blurRad="63500" dist="71842"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a:spAutoFit/>
          </a:bodyPr>
          <a:lstStyle/>
          <a:p>
            <a:pPr algn="ctr" rtl="1">
              <a:defRPr sz="2800" i="1">
                <a:solidFill>
                  <a:srgbClr val="A4FF94"/>
                </a:solidFill>
                <a:latin typeface="Arial"/>
                <a:ea typeface="Arial"/>
                <a:cs typeface="Arial"/>
                <a:sym typeface="Arial"/>
              </a:defRPr>
            </a:pPr>
            <a:r>
              <a:t>أرميا</a:t>
            </a:r>
            <a:endParaRPr i="0">
              <a:solidFill>
                <a:srgbClr val="00DFCA"/>
              </a:solidFill>
              <a:latin typeface="Comic Sans MS"/>
              <a:ea typeface="Comic Sans MS"/>
              <a:cs typeface="Comic Sans MS"/>
              <a:sym typeface="Comic Sans MS"/>
            </a:endParaRPr>
          </a:p>
          <a:p>
            <a:pPr algn="ctr">
              <a:defRPr sz="2800" i="1">
                <a:solidFill>
                  <a:srgbClr val="A4FF94"/>
                </a:solidFill>
                <a:latin typeface="Arial"/>
                <a:ea typeface="Arial"/>
                <a:cs typeface="Arial"/>
                <a:sym typeface="Arial"/>
              </a:defRPr>
            </a:pPr>
            <a:r>
              <a:t>٣١:٣١-٣٣</a:t>
            </a:r>
          </a:p>
        </p:txBody>
      </p:sp>
      <p:sp>
        <p:nvSpPr>
          <p:cNvPr id="2751" name="Text Box 15"/>
          <p:cNvSpPr txBox="1"/>
          <p:nvPr/>
        </p:nvSpPr>
        <p:spPr>
          <a:xfrm>
            <a:off x="5462587" y="3632201"/>
            <a:ext cx="2663828" cy="609879"/>
          </a:xfrm>
          <a:prstGeom prst="rect">
            <a:avLst/>
          </a:prstGeom>
          <a:ln w="12700">
            <a:miter lim="400000"/>
          </a:ln>
          <a:effectLst>
            <a:outerShdw blurRad="63500" dist="89802"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rtl="1">
              <a:spcBef>
                <a:spcPts val="2100"/>
              </a:spcBef>
              <a:defRPr sz="3600">
                <a:solidFill>
                  <a:srgbClr val="00FF00"/>
                </a:solidFill>
                <a:latin typeface="Arial"/>
                <a:ea typeface="Arial"/>
                <a:cs typeface="Arial"/>
                <a:sym typeface="Arial"/>
              </a:defRPr>
            </a:lvl1pPr>
          </a:lstStyle>
          <a:p>
            <a:r>
              <a:t>البركة </a:t>
            </a:r>
          </a:p>
        </p:txBody>
      </p:sp>
      <p:sp>
        <p:nvSpPr>
          <p:cNvPr id="2752" name="Text Box 16"/>
          <p:cNvSpPr txBox="1"/>
          <p:nvPr/>
        </p:nvSpPr>
        <p:spPr>
          <a:xfrm>
            <a:off x="5738812" y="4338637"/>
            <a:ext cx="2111378" cy="651732"/>
          </a:xfrm>
          <a:prstGeom prst="rect">
            <a:avLst/>
          </a:prstGeom>
          <a:ln w="12700">
            <a:miter lim="400000"/>
          </a:ln>
          <a:effectLst>
            <a:outerShdw blurRad="63500" dist="89802"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rtl="1">
              <a:spcBef>
                <a:spcPts val="2100"/>
              </a:spcBef>
              <a:defRPr sz="3600" b="0">
                <a:solidFill>
                  <a:srgbClr val="FAFD00"/>
                </a:solidFill>
                <a:latin typeface="Arial Black"/>
                <a:ea typeface="Arial Black"/>
                <a:cs typeface="Arial Black"/>
                <a:sym typeface="Arial Black"/>
              </a:defRPr>
            </a:lvl1pPr>
          </a:lstStyle>
          <a:p>
            <a:r>
              <a:t>الجديد</a:t>
            </a:r>
          </a:p>
        </p:txBody>
      </p:sp>
      <p:sp>
        <p:nvSpPr>
          <p:cNvPr id="2753" name="Line 17"/>
          <p:cNvSpPr/>
          <p:nvPr/>
        </p:nvSpPr>
        <p:spPr>
          <a:xfrm flipH="1">
            <a:off x="2300285" y="2468560"/>
            <a:ext cx="2238378" cy="1203328"/>
          </a:xfrm>
          <a:prstGeom prst="line">
            <a:avLst/>
          </a:prstGeom>
          <a:ln w="57150">
            <a:solidFill>
              <a:srgbClr val="FFFFFF"/>
            </a:solidFill>
            <a:tailEnd type="triangle"/>
          </a:ln>
          <a:effectLst>
            <a:outerShdw blurRad="63500" dist="89802" dir="2700000" rotWithShape="0">
              <a:srgbClr val="1A0004">
                <a:alpha val="74996"/>
              </a:srgbClr>
            </a:outerShdw>
          </a:effectLst>
        </p:spPr>
        <p:txBody>
          <a:bodyPr lIns="45718" tIns="45718" rIns="45718" bIns="45718"/>
          <a:lstStyle/>
          <a:p>
            <a:endParaRPr/>
          </a:p>
        </p:txBody>
      </p:sp>
      <p:sp>
        <p:nvSpPr>
          <p:cNvPr id="2754" name="Line 18"/>
          <p:cNvSpPr/>
          <p:nvPr/>
        </p:nvSpPr>
        <p:spPr>
          <a:xfrm>
            <a:off x="4538662" y="2462210"/>
            <a:ext cx="3" cy="1247778"/>
          </a:xfrm>
          <a:prstGeom prst="line">
            <a:avLst/>
          </a:prstGeom>
          <a:ln w="57150">
            <a:solidFill>
              <a:srgbClr val="FFFFFF"/>
            </a:solidFill>
            <a:tailEnd type="triangle"/>
          </a:ln>
          <a:effectLst>
            <a:outerShdw blurRad="63500" dist="89802" dir="2700000" rotWithShape="0">
              <a:srgbClr val="1A0004">
                <a:alpha val="74996"/>
              </a:srgbClr>
            </a:outerShdw>
          </a:effectLst>
        </p:spPr>
        <p:txBody>
          <a:bodyPr lIns="45718" tIns="45718" rIns="45718" bIns="45718"/>
          <a:lstStyle/>
          <a:p>
            <a:endParaRPr/>
          </a:p>
        </p:txBody>
      </p:sp>
      <p:sp>
        <p:nvSpPr>
          <p:cNvPr id="2755" name="Line 19"/>
          <p:cNvSpPr/>
          <p:nvPr/>
        </p:nvSpPr>
        <p:spPr>
          <a:xfrm>
            <a:off x="4522787" y="2465385"/>
            <a:ext cx="2165353" cy="1206503"/>
          </a:xfrm>
          <a:prstGeom prst="line">
            <a:avLst/>
          </a:prstGeom>
          <a:ln w="57150">
            <a:solidFill>
              <a:srgbClr val="FFFFFF"/>
            </a:solidFill>
            <a:tailEnd type="triangle"/>
          </a:ln>
          <a:effectLst>
            <a:outerShdw blurRad="63500" dist="89802" dir="2700000" rotWithShape="0">
              <a:srgbClr val="1A0004">
                <a:alpha val="74996"/>
              </a:srgbClr>
            </a:outerShdw>
          </a:effectLst>
        </p:spPr>
        <p:txBody>
          <a:bodyPr lIns="45718" tIns="45718" rIns="45718" bIns="45718"/>
          <a:lstStyle/>
          <a:p>
            <a:endParaRPr/>
          </a:p>
        </p:txBody>
      </p:sp>
      <p:grpSp>
        <p:nvGrpSpPr>
          <p:cNvPr id="2776" name="Group"/>
          <p:cNvGrpSpPr/>
          <p:nvPr/>
        </p:nvGrpSpPr>
        <p:grpSpPr>
          <a:xfrm>
            <a:off x="8005760" y="3427409"/>
            <a:ext cx="952504" cy="1249365"/>
            <a:chOff x="0" y="0"/>
            <a:chExt cx="952503" cy="1249363"/>
          </a:xfrm>
        </p:grpSpPr>
        <p:sp>
          <p:nvSpPr>
            <p:cNvPr id="2756" name="AutoShape 21"/>
            <p:cNvSpPr/>
            <p:nvPr/>
          </p:nvSpPr>
          <p:spPr>
            <a:xfrm>
              <a:off x="1583" y="44449"/>
              <a:ext cx="730260" cy="495305"/>
            </a:xfrm>
            <a:prstGeom prst="roundRect">
              <a:avLst>
                <a:gd name="adj" fmla="val 16667"/>
              </a:avLst>
            </a:prstGeom>
            <a:solidFill>
              <a:srgbClr val="FFFF00"/>
            </a:solidFill>
            <a:ln w="38100" cap="flat">
              <a:solidFill>
                <a:srgbClr val="1A0004"/>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2757" name="Rectangle 22"/>
            <p:cNvSpPr/>
            <p:nvPr/>
          </p:nvSpPr>
          <p:spPr>
            <a:xfrm>
              <a:off x="0" y="255587"/>
              <a:ext cx="952504" cy="985841"/>
            </a:xfrm>
            <a:prstGeom prst="rect">
              <a:avLst/>
            </a:prstGeom>
            <a:solidFill>
              <a:srgbClr val="FFFF00"/>
            </a:solidFill>
            <a:ln w="38100" cap="flat">
              <a:solidFill>
                <a:srgbClr val="000000"/>
              </a:solidFill>
              <a:prstDash val="solid"/>
              <a:miter lim="8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2758" name="Line 23"/>
            <p:cNvSpPr/>
            <p:nvPr/>
          </p:nvSpPr>
          <p:spPr>
            <a:xfrm>
              <a:off x="31748" y="633412"/>
              <a:ext cx="863606" cy="5"/>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2759" name="Line 24"/>
            <p:cNvSpPr/>
            <p:nvPr/>
          </p:nvSpPr>
          <p:spPr>
            <a:xfrm>
              <a:off x="38098" y="773112"/>
              <a:ext cx="863607" cy="5"/>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2760" name="Line 25"/>
            <p:cNvSpPr/>
            <p:nvPr/>
          </p:nvSpPr>
          <p:spPr>
            <a:xfrm>
              <a:off x="50800" y="912811"/>
              <a:ext cx="863605" cy="5"/>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2761" name="Line 26"/>
            <p:cNvSpPr/>
            <p:nvPr/>
          </p:nvSpPr>
          <p:spPr>
            <a:xfrm>
              <a:off x="50800" y="1065211"/>
              <a:ext cx="863605" cy="5"/>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2762" name="Line 27"/>
            <p:cNvSpPr/>
            <p:nvPr/>
          </p:nvSpPr>
          <p:spPr>
            <a:xfrm>
              <a:off x="38100" y="1204912"/>
              <a:ext cx="876304" cy="5"/>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2763" name="Text Box 28"/>
            <p:cNvSpPr txBox="1"/>
            <p:nvPr/>
          </p:nvSpPr>
          <p:spPr>
            <a:xfrm>
              <a:off x="200024" y="614362"/>
              <a:ext cx="502494" cy="2159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a:defRPr sz="800">
                  <a:solidFill>
                    <a:srgbClr val="000000"/>
                  </a:solidFill>
                </a:defRPr>
              </a:lvl1pPr>
            </a:lstStyle>
            <a:p>
              <a:r>
                <a:t>Gospels</a:t>
              </a:r>
            </a:p>
          </p:txBody>
        </p:sp>
        <p:sp>
          <p:nvSpPr>
            <p:cNvPr id="2764" name="Text Box 29"/>
            <p:cNvSpPr txBox="1"/>
            <p:nvPr/>
          </p:nvSpPr>
          <p:spPr>
            <a:xfrm>
              <a:off x="279397" y="754063"/>
              <a:ext cx="321817" cy="2159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a:defRPr sz="800">
                  <a:solidFill>
                    <a:srgbClr val="000000"/>
                  </a:solidFill>
                </a:defRPr>
              </a:lvl1pPr>
            </a:lstStyle>
            <a:p>
              <a:r>
                <a:t>Acts</a:t>
              </a:r>
            </a:p>
          </p:txBody>
        </p:sp>
        <p:sp>
          <p:nvSpPr>
            <p:cNvPr id="2765" name="Text Box 30"/>
            <p:cNvSpPr txBox="1"/>
            <p:nvPr/>
          </p:nvSpPr>
          <p:spPr>
            <a:xfrm>
              <a:off x="207959" y="893762"/>
              <a:ext cx="491233" cy="2159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a:defRPr sz="800">
                  <a:solidFill>
                    <a:srgbClr val="000000"/>
                  </a:solidFill>
                </a:defRPr>
              </a:lvl1pPr>
            </a:lstStyle>
            <a:p>
              <a:r>
                <a:t>Epistles</a:t>
              </a:r>
            </a:p>
          </p:txBody>
        </p:sp>
        <p:sp>
          <p:nvSpPr>
            <p:cNvPr id="2766" name="Text Box 31"/>
            <p:cNvSpPr txBox="1"/>
            <p:nvPr/>
          </p:nvSpPr>
          <p:spPr>
            <a:xfrm>
              <a:off x="147635" y="1033462"/>
              <a:ext cx="615405" cy="2159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a:defRPr sz="800">
                  <a:solidFill>
                    <a:srgbClr val="000000"/>
                  </a:solidFill>
                </a:defRPr>
              </a:lvl1pPr>
            </a:lstStyle>
            <a:p>
              <a:r>
                <a:t>Revelation</a:t>
              </a:r>
            </a:p>
          </p:txBody>
        </p:sp>
        <p:sp>
          <p:nvSpPr>
            <p:cNvPr id="2767" name="Text Box 32"/>
            <p:cNvSpPr txBox="1"/>
            <p:nvPr/>
          </p:nvSpPr>
          <p:spPr>
            <a:xfrm>
              <a:off x="74609" y="-1"/>
              <a:ext cx="559024" cy="27292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a:defRPr sz="1200">
                  <a:solidFill>
                    <a:srgbClr val="000000"/>
                  </a:solidFill>
                  <a:latin typeface="Times New Roman"/>
                  <a:ea typeface="Times New Roman"/>
                  <a:cs typeface="Times New Roman"/>
                  <a:sym typeface="Times New Roman"/>
                </a:defRPr>
              </a:lvl1pPr>
            </a:lstStyle>
            <a:p>
              <a:r>
                <a:t>JESUS</a:t>
              </a:r>
            </a:p>
          </p:txBody>
        </p:sp>
        <p:sp>
          <p:nvSpPr>
            <p:cNvPr id="2768" name="Text Box 33"/>
            <p:cNvSpPr txBox="1"/>
            <p:nvPr/>
          </p:nvSpPr>
          <p:spPr>
            <a:xfrm>
              <a:off x="222247" y="322261"/>
              <a:ext cx="425581" cy="2286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a:defRPr sz="900" i="1">
                  <a:solidFill>
                    <a:srgbClr val="000000"/>
                  </a:solidFill>
                  <a:effectLst>
                    <a:outerShdw blurRad="12700" dist="25400" dir="2700000" rotWithShape="0">
                      <a:srgbClr val="FFFFFF"/>
                    </a:outerShdw>
                  </a:effectLst>
                </a:defRPr>
              </a:lvl1pPr>
            </a:lstStyle>
            <a:p>
              <a:r>
                <a:t>Cross</a:t>
              </a:r>
            </a:p>
          </p:txBody>
        </p:sp>
        <p:sp>
          <p:nvSpPr>
            <p:cNvPr id="2769" name="Rectangle 34"/>
            <p:cNvSpPr/>
            <p:nvPr/>
          </p:nvSpPr>
          <p:spPr>
            <a:xfrm>
              <a:off x="247649" y="500061"/>
              <a:ext cx="609606" cy="114305"/>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2770" name="Text Box 35"/>
            <p:cNvSpPr txBox="1"/>
            <p:nvPr/>
          </p:nvSpPr>
          <p:spPr>
            <a:xfrm>
              <a:off x="176209" y="455611"/>
              <a:ext cx="501651" cy="2286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a:defRPr sz="900" i="1">
                  <a:solidFill>
                    <a:srgbClr val="000000"/>
                  </a:solidFill>
                  <a:effectLst>
                    <a:outerShdw blurRad="12700" dist="25400" dir="2700000" rotWithShape="0">
                      <a:srgbClr val="FFFFFF"/>
                    </a:outerShdw>
                  </a:effectLst>
                </a:defRPr>
              </a:lvl1pPr>
            </a:lstStyle>
            <a:p>
              <a:r>
                <a:t>Church</a:t>
              </a:r>
            </a:p>
          </p:txBody>
        </p:sp>
        <p:sp>
          <p:nvSpPr>
            <p:cNvPr id="2771" name="Line 36"/>
            <p:cNvSpPr/>
            <p:nvPr/>
          </p:nvSpPr>
          <p:spPr>
            <a:xfrm>
              <a:off x="31748" y="366711"/>
              <a:ext cx="863606" cy="5"/>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2772" name="Line 37"/>
            <p:cNvSpPr/>
            <p:nvPr/>
          </p:nvSpPr>
          <p:spPr>
            <a:xfrm>
              <a:off x="31748" y="500061"/>
              <a:ext cx="863606" cy="5"/>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2773" name="Rectangle 38"/>
            <p:cNvSpPr/>
            <p:nvPr/>
          </p:nvSpPr>
          <p:spPr>
            <a:xfrm>
              <a:off x="20636" y="219074"/>
              <a:ext cx="504830" cy="95254"/>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2774" name="Rectangle 39"/>
            <p:cNvSpPr/>
            <p:nvPr/>
          </p:nvSpPr>
          <p:spPr>
            <a:xfrm>
              <a:off x="207961" y="206374"/>
              <a:ext cx="504830" cy="95254"/>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2775" name="Text Box 40"/>
            <p:cNvSpPr txBox="1"/>
            <p:nvPr/>
          </p:nvSpPr>
          <p:spPr>
            <a:xfrm>
              <a:off x="269872" y="185736"/>
              <a:ext cx="327386" cy="2413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a:defRPr sz="1000" i="1">
                  <a:solidFill>
                    <a:srgbClr val="000000"/>
                  </a:solidFill>
                  <a:effectLst>
                    <a:outerShdw blurRad="12700" dist="25400" dir="2700000" rotWithShape="0">
                      <a:srgbClr val="FFFFFF"/>
                    </a:outerShdw>
                  </a:effectLst>
                </a:defRPr>
              </a:lvl1pPr>
            </a:lstStyle>
            <a:p>
              <a:r>
                <a:t>Life</a:t>
              </a:r>
            </a:p>
          </p:txBody>
        </p:sp>
      </p:grpSp>
      <p:sp>
        <p:nvSpPr>
          <p:cNvPr id="2777" name="Text Box 41"/>
          <p:cNvSpPr txBox="1"/>
          <p:nvPr/>
        </p:nvSpPr>
        <p:spPr>
          <a:xfrm>
            <a:off x="8130177" y="6501129"/>
            <a:ext cx="259166" cy="2692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lvl1pPr algn="ctr">
              <a:defRPr sz="1000">
                <a:solidFill>
                  <a:srgbClr val="FFFFFF"/>
                </a:solidFill>
                <a:effectLst>
                  <a:outerShdw blurRad="12700" dist="25400" dir="2700000" rotWithShape="0">
                    <a:srgbClr val="000000"/>
                  </a:outerShdw>
                </a:effectLst>
                <a:latin typeface="Comic Sans MS"/>
                <a:ea typeface="Comic Sans MS"/>
                <a:cs typeface="Comic Sans MS"/>
                <a:sym typeface="Comic Sans MS"/>
              </a:defRPr>
            </a:lvl1pPr>
          </a:lstStyle>
          <a:p>
            <a:r>
              <a:t>60</a:t>
            </a:r>
          </a:p>
        </p:txBody>
      </p:sp>
      <p:sp>
        <p:nvSpPr>
          <p:cNvPr id="2778" name="Text Box 42"/>
          <p:cNvSpPr txBox="1"/>
          <p:nvPr/>
        </p:nvSpPr>
        <p:spPr>
          <a:xfrm>
            <a:off x="7032828" y="6288516"/>
            <a:ext cx="1552161" cy="26425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lvl1pPr algn="ctr">
              <a:spcBef>
                <a:spcPts val="700"/>
              </a:spcBef>
              <a:defRPr sz="1200">
                <a:solidFill>
                  <a:srgbClr val="FFFFFF"/>
                </a:solidFill>
                <a:latin typeface="Arial"/>
                <a:ea typeface="Arial"/>
                <a:cs typeface="Arial"/>
                <a:sym typeface="Arial"/>
              </a:defRPr>
            </a:lvl1pPr>
          </a:lstStyle>
          <a:p>
            <a:r>
              <a:t>Handbook pg. 39-41</a:t>
            </a:r>
          </a:p>
        </p:txBody>
      </p:sp>
      <p:grpSp>
        <p:nvGrpSpPr>
          <p:cNvPr id="2799" name="Group"/>
          <p:cNvGrpSpPr/>
          <p:nvPr/>
        </p:nvGrpSpPr>
        <p:grpSpPr>
          <a:xfrm>
            <a:off x="8005760" y="3436937"/>
            <a:ext cx="950917" cy="1231903"/>
            <a:chOff x="0" y="0"/>
            <a:chExt cx="950915" cy="1231902"/>
          </a:xfrm>
        </p:grpSpPr>
        <p:sp>
          <p:nvSpPr>
            <p:cNvPr id="2779" name="AutoShape 44"/>
            <p:cNvSpPr/>
            <p:nvPr/>
          </p:nvSpPr>
          <p:spPr>
            <a:xfrm>
              <a:off x="1584" y="36434"/>
              <a:ext cx="729039" cy="494680"/>
            </a:xfrm>
            <a:prstGeom prst="roundRect">
              <a:avLst>
                <a:gd name="adj" fmla="val 16667"/>
              </a:avLst>
            </a:prstGeom>
            <a:solidFill>
              <a:srgbClr val="FFFF00"/>
            </a:solidFill>
            <a:ln w="38100" cap="flat">
              <a:solidFill>
                <a:srgbClr val="1A0004"/>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2780" name="Rectangle 45"/>
            <p:cNvSpPr/>
            <p:nvPr/>
          </p:nvSpPr>
          <p:spPr>
            <a:xfrm>
              <a:off x="-1" y="247305"/>
              <a:ext cx="950917" cy="984598"/>
            </a:xfrm>
            <a:prstGeom prst="rect">
              <a:avLst/>
            </a:prstGeom>
            <a:solidFill>
              <a:srgbClr val="FFFF00"/>
            </a:solidFill>
            <a:ln w="38100" cap="flat">
              <a:solidFill>
                <a:srgbClr val="000000"/>
              </a:solidFill>
              <a:prstDash val="solid"/>
              <a:miter lim="8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2781" name="Line 46"/>
            <p:cNvSpPr/>
            <p:nvPr/>
          </p:nvSpPr>
          <p:spPr>
            <a:xfrm>
              <a:off x="31696" y="624652"/>
              <a:ext cx="862166"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2782" name="Line 47"/>
            <p:cNvSpPr/>
            <p:nvPr/>
          </p:nvSpPr>
          <p:spPr>
            <a:xfrm>
              <a:off x="38036" y="764177"/>
              <a:ext cx="862166"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2783" name="Line 48"/>
            <p:cNvSpPr/>
            <p:nvPr/>
          </p:nvSpPr>
          <p:spPr>
            <a:xfrm>
              <a:off x="50714" y="903701"/>
              <a:ext cx="862167"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2784" name="Line 49"/>
            <p:cNvSpPr/>
            <p:nvPr/>
          </p:nvSpPr>
          <p:spPr>
            <a:xfrm>
              <a:off x="50714" y="1055909"/>
              <a:ext cx="862167"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2785" name="Line 50"/>
            <p:cNvSpPr/>
            <p:nvPr/>
          </p:nvSpPr>
          <p:spPr>
            <a:xfrm>
              <a:off x="38036" y="1195434"/>
              <a:ext cx="874845"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2786" name="Line 51"/>
            <p:cNvSpPr txBox="1"/>
            <p:nvPr/>
          </p:nvSpPr>
          <p:spPr>
            <a:xfrm>
              <a:off x="199690" y="605627"/>
              <a:ext cx="412188" cy="21482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rtl="1">
                <a:defRPr sz="800">
                  <a:solidFill>
                    <a:srgbClr val="000000"/>
                  </a:solidFill>
                </a:defRPr>
              </a:lvl1pPr>
            </a:lstStyle>
            <a:p>
              <a:r>
                <a:t>الإنجيل</a:t>
              </a:r>
            </a:p>
          </p:txBody>
        </p:sp>
        <p:sp>
          <p:nvSpPr>
            <p:cNvPr id="2787" name="Line 52"/>
            <p:cNvSpPr txBox="1"/>
            <p:nvPr/>
          </p:nvSpPr>
          <p:spPr>
            <a:xfrm>
              <a:off x="241051" y="754665"/>
              <a:ext cx="329328" cy="21482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rtl="1">
                <a:defRPr sz="800">
                  <a:solidFill>
                    <a:srgbClr val="000000"/>
                  </a:solidFill>
                </a:defRPr>
              </a:lvl1pPr>
            </a:lstStyle>
            <a:p>
              <a:r>
                <a:t>أعمال</a:t>
              </a:r>
            </a:p>
          </p:txBody>
        </p:sp>
        <p:sp>
          <p:nvSpPr>
            <p:cNvPr id="2788" name="Line 53"/>
            <p:cNvSpPr txBox="1"/>
            <p:nvPr/>
          </p:nvSpPr>
          <p:spPr>
            <a:xfrm>
              <a:off x="161152" y="878334"/>
              <a:ext cx="410581" cy="21482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rtl="1">
                <a:defRPr sz="800">
                  <a:solidFill>
                    <a:srgbClr val="000000"/>
                  </a:solidFill>
                </a:defRPr>
              </a:lvl1pPr>
            </a:lstStyle>
            <a:p>
              <a:r>
                <a:t>الرسائل</a:t>
              </a:r>
            </a:p>
          </p:txBody>
        </p:sp>
        <p:sp>
          <p:nvSpPr>
            <p:cNvPr id="2789" name="Line 54"/>
            <p:cNvSpPr txBox="1"/>
            <p:nvPr/>
          </p:nvSpPr>
          <p:spPr>
            <a:xfrm>
              <a:off x="241640" y="985608"/>
              <a:ext cx="362057" cy="22615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rtl="1">
                <a:defRPr sz="800">
                  <a:solidFill>
                    <a:srgbClr val="000000"/>
                  </a:solidFill>
                </a:defRPr>
              </a:lvl1pPr>
            </a:lstStyle>
            <a:p>
              <a:r>
                <a:t>الرؤيا </a:t>
              </a:r>
            </a:p>
          </p:txBody>
        </p:sp>
        <p:sp>
          <p:nvSpPr>
            <p:cNvPr id="2790" name="Line 55"/>
            <p:cNvSpPr txBox="1"/>
            <p:nvPr/>
          </p:nvSpPr>
          <p:spPr>
            <a:xfrm>
              <a:off x="174241" y="-1"/>
              <a:ext cx="386904" cy="27292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rtl="1">
                <a:defRPr sz="1200">
                  <a:solidFill>
                    <a:srgbClr val="000000"/>
                  </a:solidFill>
                  <a:latin typeface="Times New Roman"/>
                  <a:ea typeface="Times New Roman"/>
                  <a:cs typeface="Times New Roman"/>
                  <a:sym typeface="Times New Roman"/>
                </a:defRPr>
              </a:lvl1pPr>
            </a:lstStyle>
            <a:p>
              <a:r>
                <a:t>يسوع</a:t>
              </a:r>
            </a:p>
          </p:txBody>
        </p:sp>
        <p:sp>
          <p:nvSpPr>
            <p:cNvPr id="2791" name="Line 56"/>
            <p:cNvSpPr txBox="1"/>
            <p:nvPr/>
          </p:nvSpPr>
          <p:spPr>
            <a:xfrm>
              <a:off x="221878" y="313896"/>
              <a:ext cx="459589" cy="22579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rtl="1">
                <a:defRPr sz="900" i="1">
                  <a:solidFill>
                    <a:srgbClr val="000000"/>
                  </a:solidFill>
                  <a:effectLst>
                    <a:outerShdw blurRad="12700" dist="25400" dir="2700000" rotWithShape="0">
                      <a:srgbClr val="FFFFFF"/>
                    </a:outerShdw>
                  </a:effectLst>
                </a:defRPr>
              </a:lvl1pPr>
            </a:lstStyle>
            <a:p>
              <a:r>
                <a:t>الصليب</a:t>
              </a:r>
            </a:p>
          </p:txBody>
        </p:sp>
        <p:sp>
          <p:nvSpPr>
            <p:cNvPr id="2792" name="Rectangle 57"/>
            <p:cNvSpPr/>
            <p:nvPr/>
          </p:nvSpPr>
          <p:spPr>
            <a:xfrm>
              <a:off x="247236" y="491472"/>
              <a:ext cx="608589" cy="114159"/>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2793" name="Line 58"/>
            <p:cNvSpPr txBox="1"/>
            <p:nvPr/>
          </p:nvSpPr>
          <p:spPr>
            <a:xfrm>
              <a:off x="229006" y="464307"/>
              <a:ext cx="493723" cy="24013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rtl="1">
                <a:defRPr sz="900" i="1">
                  <a:solidFill>
                    <a:srgbClr val="000000"/>
                  </a:solidFill>
                  <a:effectLst>
                    <a:outerShdw blurRad="12700" dist="25400" dir="2700000" rotWithShape="0">
                      <a:srgbClr val="FFFFFF"/>
                    </a:outerShdw>
                  </a:effectLst>
                </a:defRPr>
              </a:lvl1pPr>
            </a:lstStyle>
            <a:p>
              <a:r>
                <a:t>الكنيسة </a:t>
              </a:r>
            </a:p>
          </p:txBody>
        </p:sp>
        <p:sp>
          <p:nvSpPr>
            <p:cNvPr id="2794" name="Line 59"/>
            <p:cNvSpPr/>
            <p:nvPr/>
          </p:nvSpPr>
          <p:spPr>
            <a:xfrm>
              <a:off x="31696" y="358290"/>
              <a:ext cx="862166"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2795" name="Line 60"/>
            <p:cNvSpPr/>
            <p:nvPr/>
          </p:nvSpPr>
          <p:spPr>
            <a:xfrm>
              <a:off x="31696" y="519218"/>
              <a:ext cx="862166"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2796" name="Rectangle 61"/>
            <p:cNvSpPr/>
            <p:nvPr/>
          </p:nvSpPr>
          <p:spPr>
            <a:xfrm>
              <a:off x="20601" y="210838"/>
              <a:ext cx="503990" cy="95135"/>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2797" name="Rectangle 62"/>
            <p:cNvSpPr/>
            <p:nvPr/>
          </p:nvSpPr>
          <p:spPr>
            <a:xfrm>
              <a:off x="207615" y="198155"/>
              <a:ext cx="503989" cy="95134"/>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2798" name="Line 63"/>
            <p:cNvSpPr txBox="1"/>
            <p:nvPr/>
          </p:nvSpPr>
          <p:spPr>
            <a:xfrm>
              <a:off x="231633" y="204243"/>
              <a:ext cx="348195" cy="23677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rtl="1">
                <a:defRPr sz="1000" i="1">
                  <a:solidFill>
                    <a:srgbClr val="000000"/>
                  </a:solidFill>
                  <a:effectLst>
                    <a:outerShdw blurRad="12700" dist="25400" dir="2700000" rotWithShape="0">
                      <a:srgbClr val="FFFFFF"/>
                    </a:outerShdw>
                  </a:effectLst>
                </a:defRPr>
              </a:lvl1pPr>
            </a:lstStyle>
            <a:p>
              <a:r>
                <a:t>حياة</a:t>
              </a:r>
            </a:p>
          </p:txBody>
        </p:sp>
      </p:gr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a14="http://schemas.microsoft.com/office/drawing/2010/main" xmlns:m="http://schemas.openxmlformats.org/officeDocument/2006/math" xmlns="">
      <p:transition spd="slow">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3" name="Rectangle 1"/>
          <p:cNvSpPr/>
          <p:nvPr/>
        </p:nvSpPr>
        <p:spPr>
          <a:xfrm>
            <a:off x="566737" y="503235"/>
            <a:ext cx="8032751" cy="5807080"/>
          </a:xfrm>
          <a:prstGeom prst="rect">
            <a:avLst/>
          </a:prstGeom>
          <a:blipFill>
            <a:blip r:embed="rId3"/>
          </a:blipFill>
          <a:ln w="12700">
            <a:miter lim="400000"/>
          </a:ln>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sp>
        <p:nvSpPr>
          <p:cNvPr id="2804" name="Text Box 2"/>
          <p:cNvSpPr txBox="1"/>
          <p:nvPr/>
        </p:nvSpPr>
        <p:spPr>
          <a:xfrm>
            <a:off x="898525" y="612775"/>
            <a:ext cx="7413625" cy="705619"/>
          </a:xfrm>
          <a:prstGeom prst="rect">
            <a:avLst/>
          </a:prstGeom>
          <a:ln w="12700">
            <a:miter lim="400000"/>
          </a:ln>
          <a:effectLst>
            <a:outerShdw blurRad="63500" dist="85194" dir="3806097"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4450" tIns="44450" rIns="44450" bIns="44450">
            <a:spAutoFit/>
          </a:bodyPr>
          <a:lstStyle>
            <a:lvl1pPr algn="ctr" rtl="1">
              <a:defRPr sz="4400">
                <a:solidFill>
                  <a:srgbClr val="FAFD00"/>
                </a:solidFill>
                <a:latin typeface="Arial"/>
                <a:ea typeface="Arial"/>
                <a:cs typeface="Arial"/>
                <a:sym typeface="Arial"/>
              </a:defRPr>
            </a:lvl1pPr>
          </a:lstStyle>
          <a:p>
            <a:r>
              <a:t>العهد الإبراهيمي</a:t>
            </a:r>
          </a:p>
        </p:txBody>
      </p:sp>
      <p:sp>
        <p:nvSpPr>
          <p:cNvPr id="2805" name="Rectangle 3"/>
          <p:cNvSpPr/>
          <p:nvPr/>
        </p:nvSpPr>
        <p:spPr>
          <a:xfrm>
            <a:off x="1019175" y="3303587"/>
            <a:ext cx="7086600" cy="2822578"/>
          </a:xfrm>
          <a:prstGeom prst="rect">
            <a:avLst/>
          </a:prstGeom>
          <a:ln w="76200">
            <a:solidFill>
              <a:srgbClr val="FAFD00"/>
            </a:solidFill>
            <a:miter/>
          </a:ln>
          <a:effectLst>
            <a:outerShdw blurRad="63500" dist="107762" dir="2700000" rotWithShape="0">
              <a:srgbClr val="1A0004">
                <a:alpha val="74996"/>
              </a:srgbClr>
            </a:outerShdw>
          </a:effectLst>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sp>
        <p:nvSpPr>
          <p:cNvPr id="2806" name="Text Box 4"/>
          <p:cNvSpPr txBox="1"/>
          <p:nvPr/>
        </p:nvSpPr>
        <p:spPr>
          <a:xfrm>
            <a:off x="8759782" y="99722"/>
            <a:ext cx="174706" cy="3752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lvl1pPr algn="ctr">
              <a:spcBef>
                <a:spcPts val="1200"/>
              </a:spcBef>
              <a:defRPr sz="2000" b="0">
                <a:solidFill>
                  <a:srgbClr val="FFA27C"/>
                </a:solidFill>
                <a:latin typeface="Arial"/>
                <a:ea typeface="Arial"/>
                <a:cs typeface="Arial"/>
                <a:sym typeface="Arial"/>
              </a:defRPr>
            </a:lvl1pPr>
          </a:lstStyle>
          <a:p>
            <a:r>
              <a:t> </a:t>
            </a:r>
          </a:p>
        </p:txBody>
      </p:sp>
      <p:sp>
        <p:nvSpPr>
          <p:cNvPr id="2807" name="Text Box 5"/>
          <p:cNvSpPr txBox="1"/>
          <p:nvPr/>
        </p:nvSpPr>
        <p:spPr>
          <a:xfrm>
            <a:off x="2600325" y="1878011"/>
            <a:ext cx="3971925" cy="596405"/>
          </a:xfrm>
          <a:prstGeom prst="rect">
            <a:avLst/>
          </a:prstGeom>
          <a:ln w="12700">
            <a:miter lim="400000"/>
          </a:ln>
          <a:effectLst>
            <a:outerShdw blurRad="63500" dist="81319" dir="2319588"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rtl="1">
              <a:spcBef>
                <a:spcPts val="1900"/>
              </a:spcBef>
              <a:defRPr sz="3200" i="1">
                <a:solidFill>
                  <a:srgbClr val="00FF00"/>
                </a:solidFill>
                <a:latin typeface="Arial"/>
                <a:ea typeface="Arial"/>
                <a:cs typeface="Arial"/>
                <a:sym typeface="Arial"/>
              </a:defRPr>
            </a:lvl1pPr>
          </a:lstStyle>
          <a:p>
            <a:r>
              <a:t>تكوين ١٢:١-٣</a:t>
            </a:r>
          </a:p>
        </p:txBody>
      </p:sp>
      <p:sp>
        <p:nvSpPr>
          <p:cNvPr id="2808" name="Text Box 6"/>
          <p:cNvSpPr txBox="1"/>
          <p:nvPr/>
        </p:nvSpPr>
        <p:spPr>
          <a:xfrm>
            <a:off x="3295650" y="1323974"/>
            <a:ext cx="2559050" cy="545506"/>
          </a:xfrm>
          <a:prstGeom prst="rect">
            <a:avLst/>
          </a:prstGeom>
          <a:ln w="12700">
            <a:miter lim="400000"/>
          </a:ln>
          <a:effectLst>
            <a:outerShdw blurRad="63500" dist="85194" dir="3806097"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4450" tIns="44450" rIns="44450" bIns="44450">
            <a:spAutoFit/>
          </a:bodyPr>
          <a:lstStyle>
            <a:lvl1pPr algn="ctr" rtl="1">
              <a:defRPr sz="3200">
                <a:solidFill>
                  <a:srgbClr val="FAFD00"/>
                </a:solidFill>
                <a:latin typeface="Arial"/>
                <a:ea typeface="Arial"/>
                <a:cs typeface="Arial"/>
                <a:sym typeface="Arial"/>
              </a:defRPr>
            </a:lvl1pPr>
          </a:lstStyle>
          <a:p>
            <a:r>
              <a:t>(“الدعوة ”)</a:t>
            </a:r>
          </a:p>
        </p:txBody>
      </p:sp>
      <p:sp>
        <p:nvSpPr>
          <p:cNvPr id="2809" name="Text Box 7"/>
          <p:cNvSpPr txBox="1"/>
          <p:nvPr/>
        </p:nvSpPr>
        <p:spPr>
          <a:xfrm>
            <a:off x="1639266" y="5040312"/>
            <a:ext cx="1302993" cy="1008585"/>
          </a:xfrm>
          <a:prstGeom prst="rect">
            <a:avLst/>
          </a:prstGeom>
          <a:ln w="12700">
            <a:miter lim="400000"/>
          </a:ln>
          <a:effectLst>
            <a:outerShdw blurRad="63500" dist="71842"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a:spAutoFit/>
          </a:bodyPr>
          <a:lstStyle/>
          <a:p>
            <a:pPr algn="ctr" rtl="1">
              <a:defRPr sz="2800" i="1">
                <a:solidFill>
                  <a:srgbClr val="A4FF94"/>
                </a:solidFill>
                <a:latin typeface="Arial"/>
                <a:ea typeface="Arial"/>
                <a:cs typeface="Arial"/>
                <a:sym typeface="Arial"/>
              </a:defRPr>
            </a:pPr>
            <a:r>
              <a:t>تثنية</a:t>
            </a:r>
            <a:endParaRPr i="0">
              <a:solidFill>
                <a:srgbClr val="00DFCA"/>
              </a:solidFill>
              <a:latin typeface="Comic Sans MS"/>
              <a:ea typeface="Comic Sans MS"/>
              <a:cs typeface="Comic Sans MS"/>
              <a:sym typeface="Comic Sans MS"/>
            </a:endParaRPr>
          </a:p>
          <a:p>
            <a:pPr algn="ctr">
              <a:defRPr sz="2800" i="1">
                <a:solidFill>
                  <a:srgbClr val="A4FF94"/>
                </a:solidFill>
                <a:latin typeface="Arial"/>
                <a:ea typeface="Arial"/>
                <a:cs typeface="Arial"/>
                <a:sym typeface="Arial"/>
              </a:defRPr>
            </a:pPr>
            <a:r>
              <a:t>٣١:١-١٠</a:t>
            </a:r>
          </a:p>
        </p:txBody>
      </p:sp>
      <p:sp>
        <p:nvSpPr>
          <p:cNvPr id="2810" name="Text Box 8"/>
          <p:cNvSpPr txBox="1"/>
          <p:nvPr/>
        </p:nvSpPr>
        <p:spPr>
          <a:xfrm>
            <a:off x="1530350" y="3633787"/>
            <a:ext cx="1519238" cy="609880"/>
          </a:xfrm>
          <a:prstGeom prst="rect">
            <a:avLst/>
          </a:prstGeom>
          <a:ln w="12700">
            <a:miter lim="400000"/>
          </a:ln>
          <a:effectLst>
            <a:outerShdw blurRad="63500" dist="89802"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rtl="1">
              <a:spcBef>
                <a:spcPts val="2100"/>
              </a:spcBef>
              <a:defRPr sz="3600">
                <a:solidFill>
                  <a:srgbClr val="00FF00"/>
                </a:solidFill>
                <a:latin typeface="Arial"/>
                <a:ea typeface="Arial"/>
                <a:cs typeface="Arial"/>
                <a:sym typeface="Arial"/>
              </a:defRPr>
            </a:lvl1pPr>
          </a:lstStyle>
          <a:p>
            <a:r>
              <a:t>الأرض</a:t>
            </a:r>
          </a:p>
        </p:txBody>
      </p:sp>
      <p:sp>
        <p:nvSpPr>
          <p:cNvPr id="2811" name="Text Box 9"/>
          <p:cNvSpPr txBox="1"/>
          <p:nvPr/>
        </p:nvSpPr>
        <p:spPr>
          <a:xfrm>
            <a:off x="1504950" y="4338637"/>
            <a:ext cx="1593850" cy="651732"/>
          </a:xfrm>
          <a:prstGeom prst="rect">
            <a:avLst/>
          </a:prstGeom>
          <a:ln w="12700">
            <a:miter lim="400000"/>
          </a:ln>
          <a:effectLst>
            <a:outerShdw blurRad="63500" dist="89802"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rtl="1">
              <a:spcBef>
                <a:spcPts val="2100"/>
              </a:spcBef>
              <a:defRPr sz="3600" b="0">
                <a:solidFill>
                  <a:srgbClr val="FAFD00"/>
                </a:solidFill>
                <a:latin typeface="Arial Black"/>
                <a:ea typeface="Arial Black"/>
                <a:cs typeface="Arial Black"/>
                <a:sym typeface="Arial Black"/>
              </a:defRPr>
            </a:lvl1pPr>
          </a:lstStyle>
          <a:p>
            <a:r>
              <a:t>الأرض</a:t>
            </a:r>
          </a:p>
        </p:txBody>
      </p:sp>
      <p:sp>
        <p:nvSpPr>
          <p:cNvPr id="2812" name="AutoShape 10"/>
          <p:cNvSpPr/>
          <p:nvPr/>
        </p:nvSpPr>
        <p:spPr>
          <a:xfrm>
            <a:off x="3543300" y="3421062"/>
            <a:ext cx="2011365" cy="2578103"/>
          </a:xfrm>
          <a:prstGeom prst="roundRect">
            <a:avLst>
              <a:gd name="adj" fmla="val 16667"/>
            </a:avLst>
          </a:prstGeom>
          <a:gradFill>
            <a:gsLst>
              <a:gs pos="0">
                <a:srgbClr val="052707"/>
              </a:gs>
              <a:gs pos="50000">
                <a:srgbClr val="20FB2B"/>
              </a:gs>
              <a:gs pos="100000">
                <a:srgbClr val="052707"/>
              </a:gs>
            </a:gsLst>
            <a:lin ang="16200000"/>
          </a:gradFill>
          <a:ln w="38100">
            <a:solidFill>
              <a:srgbClr val="21FF2C"/>
            </a:solidFill>
          </a:ln>
          <a:effectLst>
            <a:outerShdw blurRad="63500" dist="71842" dir="2700000" rotWithShape="0">
              <a:srgbClr val="1A0004">
                <a:alpha val="74996"/>
              </a:srgbClr>
            </a:outerShdw>
          </a:effectLst>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sp>
        <p:nvSpPr>
          <p:cNvPr id="2813" name="Text Box 11"/>
          <p:cNvSpPr txBox="1"/>
          <p:nvPr/>
        </p:nvSpPr>
        <p:spPr>
          <a:xfrm>
            <a:off x="3715870" y="5041900"/>
            <a:ext cx="1617010" cy="1011295"/>
          </a:xfrm>
          <a:prstGeom prst="rect">
            <a:avLst/>
          </a:prstGeom>
          <a:ln w="12700">
            <a:miter lim="400000"/>
          </a:ln>
          <a:effectLst>
            <a:outerShdw blurRad="63500" dist="71842"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a:spAutoFit/>
          </a:bodyPr>
          <a:lstStyle/>
          <a:p>
            <a:pPr algn="ctr" rtl="1">
              <a:defRPr sz="2800" i="1">
                <a:solidFill>
                  <a:srgbClr val="A4FF94"/>
                </a:solidFill>
                <a:latin typeface="Arial"/>
                <a:ea typeface="Arial"/>
                <a:cs typeface="Arial"/>
                <a:sym typeface="Arial"/>
              </a:defRPr>
            </a:pPr>
            <a:r>
              <a:t>٢ صموئيل</a:t>
            </a:r>
            <a:endParaRPr i="0">
              <a:solidFill>
                <a:srgbClr val="00DFCA"/>
              </a:solidFill>
              <a:latin typeface="Comic Sans MS"/>
              <a:ea typeface="Comic Sans MS"/>
              <a:cs typeface="Comic Sans MS"/>
              <a:sym typeface="Comic Sans MS"/>
            </a:endParaRPr>
          </a:p>
          <a:p>
            <a:pPr algn="ctr">
              <a:defRPr sz="2800" i="1">
                <a:solidFill>
                  <a:srgbClr val="A4FF94"/>
                </a:solidFill>
                <a:latin typeface="Arial"/>
                <a:ea typeface="Arial"/>
                <a:cs typeface="Arial"/>
                <a:sym typeface="Arial"/>
              </a:defRPr>
            </a:pPr>
            <a:r>
              <a:t>٧:٤-١٦</a:t>
            </a:r>
          </a:p>
        </p:txBody>
      </p:sp>
      <p:sp>
        <p:nvSpPr>
          <p:cNvPr id="2814" name="Text Box 12"/>
          <p:cNvSpPr txBox="1"/>
          <p:nvPr/>
        </p:nvSpPr>
        <p:spPr>
          <a:xfrm>
            <a:off x="3805237" y="3644901"/>
            <a:ext cx="1482728" cy="609879"/>
          </a:xfrm>
          <a:prstGeom prst="rect">
            <a:avLst/>
          </a:prstGeom>
          <a:ln w="12700">
            <a:miter lim="400000"/>
          </a:ln>
          <a:effectLst>
            <a:outerShdw blurRad="63500" dist="89802"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rtl="1">
              <a:spcBef>
                <a:spcPts val="2100"/>
              </a:spcBef>
              <a:defRPr sz="3600">
                <a:solidFill>
                  <a:srgbClr val="00FF00"/>
                </a:solidFill>
                <a:latin typeface="Arial"/>
                <a:ea typeface="Arial"/>
                <a:cs typeface="Arial"/>
                <a:sym typeface="Arial"/>
              </a:defRPr>
            </a:lvl1pPr>
          </a:lstStyle>
          <a:p>
            <a:r>
              <a:t>النسل</a:t>
            </a:r>
          </a:p>
        </p:txBody>
      </p:sp>
      <p:sp>
        <p:nvSpPr>
          <p:cNvPr id="2815" name="Text Box 13"/>
          <p:cNvSpPr txBox="1"/>
          <p:nvPr/>
        </p:nvSpPr>
        <p:spPr>
          <a:xfrm>
            <a:off x="3402012" y="4351337"/>
            <a:ext cx="2311403" cy="651732"/>
          </a:xfrm>
          <a:prstGeom prst="rect">
            <a:avLst/>
          </a:prstGeom>
          <a:ln w="12700">
            <a:miter lim="400000"/>
          </a:ln>
          <a:effectLst>
            <a:outerShdw blurRad="63500" dist="89802"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rtl="1">
              <a:spcBef>
                <a:spcPts val="2100"/>
              </a:spcBef>
              <a:defRPr sz="3600" b="0">
                <a:solidFill>
                  <a:srgbClr val="FAFD00"/>
                </a:solidFill>
                <a:latin typeface="Arial Black"/>
                <a:ea typeface="Arial Black"/>
                <a:cs typeface="Arial Black"/>
                <a:sym typeface="Arial Black"/>
              </a:defRPr>
            </a:lvl1pPr>
          </a:lstStyle>
          <a:p>
            <a:r>
              <a:t>الداودي</a:t>
            </a:r>
          </a:p>
        </p:txBody>
      </p:sp>
      <p:sp>
        <p:nvSpPr>
          <p:cNvPr id="2816" name="Text Box 14"/>
          <p:cNvSpPr txBox="1"/>
          <p:nvPr/>
        </p:nvSpPr>
        <p:spPr>
          <a:xfrm>
            <a:off x="6037021" y="5038723"/>
            <a:ext cx="1495905" cy="1008586"/>
          </a:xfrm>
          <a:prstGeom prst="rect">
            <a:avLst/>
          </a:prstGeom>
          <a:ln w="12700">
            <a:miter lim="400000"/>
          </a:ln>
          <a:effectLst>
            <a:outerShdw blurRad="63500" dist="71842"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a:spAutoFit/>
          </a:bodyPr>
          <a:lstStyle/>
          <a:p>
            <a:pPr algn="ctr" rtl="1">
              <a:defRPr sz="2800" i="1">
                <a:solidFill>
                  <a:srgbClr val="A4FF94"/>
                </a:solidFill>
                <a:latin typeface="Arial"/>
                <a:ea typeface="Arial"/>
                <a:cs typeface="Arial"/>
                <a:sym typeface="Arial"/>
              </a:defRPr>
            </a:pPr>
            <a:r>
              <a:t>أرميا</a:t>
            </a:r>
            <a:endParaRPr i="0">
              <a:solidFill>
                <a:srgbClr val="00DFCA"/>
              </a:solidFill>
              <a:latin typeface="Comic Sans MS"/>
              <a:ea typeface="Comic Sans MS"/>
              <a:cs typeface="Comic Sans MS"/>
              <a:sym typeface="Comic Sans MS"/>
            </a:endParaRPr>
          </a:p>
          <a:p>
            <a:pPr algn="ctr">
              <a:defRPr sz="2800" i="1">
                <a:solidFill>
                  <a:srgbClr val="A4FF94"/>
                </a:solidFill>
                <a:latin typeface="Arial"/>
                <a:ea typeface="Arial"/>
                <a:cs typeface="Arial"/>
                <a:sym typeface="Arial"/>
              </a:defRPr>
            </a:pPr>
            <a:r>
              <a:t>٣١:٣١-٣٣</a:t>
            </a:r>
          </a:p>
        </p:txBody>
      </p:sp>
      <p:sp>
        <p:nvSpPr>
          <p:cNvPr id="2817" name="Text Box 15"/>
          <p:cNvSpPr txBox="1"/>
          <p:nvPr/>
        </p:nvSpPr>
        <p:spPr>
          <a:xfrm>
            <a:off x="5462587" y="3632201"/>
            <a:ext cx="2663828" cy="609879"/>
          </a:xfrm>
          <a:prstGeom prst="rect">
            <a:avLst/>
          </a:prstGeom>
          <a:ln w="12700">
            <a:miter lim="400000"/>
          </a:ln>
          <a:effectLst>
            <a:outerShdw blurRad="63500" dist="89802"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rtl="1">
              <a:spcBef>
                <a:spcPts val="2100"/>
              </a:spcBef>
              <a:defRPr sz="3600">
                <a:solidFill>
                  <a:srgbClr val="00FF00"/>
                </a:solidFill>
                <a:latin typeface="Arial"/>
                <a:ea typeface="Arial"/>
                <a:cs typeface="Arial"/>
                <a:sym typeface="Arial"/>
              </a:defRPr>
            </a:lvl1pPr>
          </a:lstStyle>
          <a:p>
            <a:r>
              <a:t>البركة </a:t>
            </a:r>
          </a:p>
        </p:txBody>
      </p:sp>
      <p:sp>
        <p:nvSpPr>
          <p:cNvPr id="2818" name="Text Box 16"/>
          <p:cNvSpPr txBox="1"/>
          <p:nvPr/>
        </p:nvSpPr>
        <p:spPr>
          <a:xfrm>
            <a:off x="5738812" y="4338637"/>
            <a:ext cx="2111378" cy="651732"/>
          </a:xfrm>
          <a:prstGeom prst="rect">
            <a:avLst/>
          </a:prstGeom>
          <a:ln w="12700">
            <a:miter lim="400000"/>
          </a:ln>
          <a:effectLst>
            <a:outerShdw blurRad="63500" dist="89802"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rtl="1">
              <a:spcBef>
                <a:spcPts val="2100"/>
              </a:spcBef>
              <a:defRPr sz="3600" b="0">
                <a:solidFill>
                  <a:srgbClr val="FAFD00"/>
                </a:solidFill>
                <a:latin typeface="Arial Black"/>
                <a:ea typeface="Arial Black"/>
                <a:cs typeface="Arial Black"/>
                <a:sym typeface="Arial Black"/>
              </a:defRPr>
            </a:lvl1pPr>
          </a:lstStyle>
          <a:p>
            <a:r>
              <a:t>الجديد</a:t>
            </a:r>
          </a:p>
        </p:txBody>
      </p:sp>
      <p:sp>
        <p:nvSpPr>
          <p:cNvPr id="2819" name="Line 17"/>
          <p:cNvSpPr/>
          <p:nvPr/>
        </p:nvSpPr>
        <p:spPr>
          <a:xfrm flipH="1">
            <a:off x="2300285" y="2468560"/>
            <a:ext cx="2238378" cy="1203328"/>
          </a:xfrm>
          <a:prstGeom prst="line">
            <a:avLst/>
          </a:prstGeom>
          <a:ln w="57150">
            <a:solidFill>
              <a:srgbClr val="FFFFFF"/>
            </a:solidFill>
            <a:tailEnd type="triangle"/>
          </a:ln>
          <a:effectLst>
            <a:outerShdw blurRad="63500" dist="89802" dir="2700000" rotWithShape="0">
              <a:srgbClr val="1A0004">
                <a:alpha val="74996"/>
              </a:srgbClr>
            </a:outerShdw>
          </a:effectLst>
        </p:spPr>
        <p:txBody>
          <a:bodyPr lIns="45718" tIns="45718" rIns="45718" bIns="45718"/>
          <a:lstStyle/>
          <a:p>
            <a:endParaRPr/>
          </a:p>
        </p:txBody>
      </p:sp>
      <p:sp>
        <p:nvSpPr>
          <p:cNvPr id="2820" name="Line 18"/>
          <p:cNvSpPr/>
          <p:nvPr/>
        </p:nvSpPr>
        <p:spPr>
          <a:xfrm>
            <a:off x="4538662" y="2462210"/>
            <a:ext cx="3" cy="1247778"/>
          </a:xfrm>
          <a:prstGeom prst="line">
            <a:avLst/>
          </a:prstGeom>
          <a:ln w="57150">
            <a:solidFill>
              <a:srgbClr val="FFFFFF"/>
            </a:solidFill>
            <a:tailEnd type="triangle"/>
          </a:ln>
          <a:effectLst>
            <a:outerShdw blurRad="63500" dist="89802" dir="2700000" rotWithShape="0">
              <a:srgbClr val="1A0004">
                <a:alpha val="74996"/>
              </a:srgbClr>
            </a:outerShdw>
          </a:effectLst>
        </p:spPr>
        <p:txBody>
          <a:bodyPr lIns="45718" tIns="45718" rIns="45718" bIns="45718"/>
          <a:lstStyle/>
          <a:p>
            <a:endParaRPr/>
          </a:p>
        </p:txBody>
      </p:sp>
      <p:sp>
        <p:nvSpPr>
          <p:cNvPr id="2821" name="Line 19"/>
          <p:cNvSpPr/>
          <p:nvPr/>
        </p:nvSpPr>
        <p:spPr>
          <a:xfrm>
            <a:off x="4522787" y="2465385"/>
            <a:ext cx="2165353" cy="1206503"/>
          </a:xfrm>
          <a:prstGeom prst="line">
            <a:avLst/>
          </a:prstGeom>
          <a:ln w="57150">
            <a:solidFill>
              <a:srgbClr val="FFFFFF"/>
            </a:solidFill>
            <a:tailEnd type="triangle"/>
          </a:ln>
          <a:effectLst>
            <a:outerShdw blurRad="63500" dist="89802" dir="2700000" rotWithShape="0">
              <a:srgbClr val="1A0004">
                <a:alpha val="74996"/>
              </a:srgbClr>
            </a:outerShdw>
          </a:effectLst>
        </p:spPr>
        <p:txBody>
          <a:bodyPr lIns="45718" tIns="45718" rIns="45718" bIns="45718"/>
          <a:lstStyle/>
          <a:p>
            <a:endParaRPr/>
          </a:p>
        </p:txBody>
      </p:sp>
      <p:grpSp>
        <p:nvGrpSpPr>
          <p:cNvPr id="2842" name="Group"/>
          <p:cNvGrpSpPr/>
          <p:nvPr/>
        </p:nvGrpSpPr>
        <p:grpSpPr>
          <a:xfrm>
            <a:off x="8005760" y="3427409"/>
            <a:ext cx="952504" cy="1249365"/>
            <a:chOff x="0" y="0"/>
            <a:chExt cx="952503" cy="1249363"/>
          </a:xfrm>
        </p:grpSpPr>
        <p:sp>
          <p:nvSpPr>
            <p:cNvPr id="2822" name="AutoShape 21"/>
            <p:cNvSpPr/>
            <p:nvPr/>
          </p:nvSpPr>
          <p:spPr>
            <a:xfrm>
              <a:off x="1583" y="44449"/>
              <a:ext cx="730260" cy="495305"/>
            </a:xfrm>
            <a:prstGeom prst="roundRect">
              <a:avLst>
                <a:gd name="adj" fmla="val 16667"/>
              </a:avLst>
            </a:prstGeom>
            <a:solidFill>
              <a:srgbClr val="FFFF00"/>
            </a:solidFill>
            <a:ln w="38100" cap="flat">
              <a:solidFill>
                <a:srgbClr val="1A0004"/>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2823" name="Rectangle 22"/>
            <p:cNvSpPr/>
            <p:nvPr/>
          </p:nvSpPr>
          <p:spPr>
            <a:xfrm>
              <a:off x="0" y="255587"/>
              <a:ext cx="952504" cy="985841"/>
            </a:xfrm>
            <a:prstGeom prst="rect">
              <a:avLst/>
            </a:prstGeom>
            <a:solidFill>
              <a:srgbClr val="FFFF00"/>
            </a:solidFill>
            <a:ln w="38100" cap="flat">
              <a:solidFill>
                <a:srgbClr val="000000"/>
              </a:solidFill>
              <a:prstDash val="solid"/>
              <a:miter lim="8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2824" name="Line 23"/>
            <p:cNvSpPr/>
            <p:nvPr/>
          </p:nvSpPr>
          <p:spPr>
            <a:xfrm>
              <a:off x="31748" y="633412"/>
              <a:ext cx="863606" cy="5"/>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2825" name="Line 24"/>
            <p:cNvSpPr/>
            <p:nvPr/>
          </p:nvSpPr>
          <p:spPr>
            <a:xfrm>
              <a:off x="38098" y="773112"/>
              <a:ext cx="863607" cy="5"/>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2826" name="Line 25"/>
            <p:cNvSpPr/>
            <p:nvPr/>
          </p:nvSpPr>
          <p:spPr>
            <a:xfrm>
              <a:off x="50800" y="912811"/>
              <a:ext cx="863605" cy="5"/>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2827" name="Line 26"/>
            <p:cNvSpPr/>
            <p:nvPr/>
          </p:nvSpPr>
          <p:spPr>
            <a:xfrm>
              <a:off x="50800" y="1065211"/>
              <a:ext cx="863605" cy="5"/>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2828" name="Line 27"/>
            <p:cNvSpPr/>
            <p:nvPr/>
          </p:nvSpPr>
          <p:spPr>
            <a:xfrm>
              <a:off x="38100" y="1204912"/>
              <a:ext cx="876304" cy="5"/>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2829" name="Text Box 28"/>
            <p:cNvSpPr txBox="1"/>
            <p:nvPr/>
          </p:nvSpPr>
          <p:spPr>
            <a:xfrm>
              <a:off x="200024" y="614362"/>
              <a:ext cx="502494" cy="2159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a:defRPr sz="800">
                  <a:solidFill>
                    <a:srgbClr val="000000"/>
                  </a:solidFill>
                </a:defRPr>
              </a:lvl1pPr>
            </a:lstStyle>
            <a:p>
              <a:r>
                <a:t>Gospels</a:t>
              </a:r>
            </a:p>
          </p:txBody>
        </p:sp>
        <p:sp>
          <p:nvSpPr>
            <p:cNvPr id="2830" name="Text Box 29"/>
            <p:cNvSpPr txBox="1"/>
            <p:nvPr/>
          </p:nvSpPr>
          <p:spPr>
            <a:xfrm>
              <a:off x="279397" y="754063"/>
              <a:ext cx="321817" cy="2159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a:defRPr sz="800">
                  <a:solidFill>
                    <a:srgbClr val="000000"/>
                  </a:solidFill>
                </a:defRPr>
              </a:lvl1pPr>
            </a:lstStyle>
            <a:p>
              <a:r>
                <a:t>Acts</a:t>
              </a:r>
            </a:p>
          </p:txBody>
        </p:sp>
        <p:sp>
          <p:nvSpPr>
            <p:cNvPr id="2831" name="Text Box 30"/>
            <p:cNvSpPr txBox="1"/>
            <p:nvPr/>
          </p:nvSpPr>
          <p:spPr>
            <a:xfrm>
              <a:off x="207959" y="893762"/>
              <a:ext cx="491233" cy="2159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a:defRPr sz="800">
                  <a:solidFill>
                    <a:srgbClr val="000000"/>
                  </a:solidFill>
                </a:defRPr>
              </a:lvl1pPr>
            </a:lstStyle>
            <a:p>
              <a:r>
                <a:t>Epistles</a:t>
              </a:r>
            </a:p>
          </p:txBody>
        </p:sp>
        <p:sp>
          <p:nvSpPr>
            <p:cNvPr id="2832" name="Text Box 31"/>
            <p:cNvSpPr txBox="1"/>
            <p:nvPr/>
          </p:nvSpPr>
          <p:spPr>
            <a:xfrm>
              <a:off x="147635" y="1033462"/>
              <a:ext cx="615405" cy="2159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a:defRPr sz="800">
                  <a:solidFill>
                    <a:srgbClr val="000000"/>
                  </a:solidFill>
                </a:defRPr>
              </a:lvl1pPr>
            </a:lstStyle>
            <a:p>
              <a:r>
                <a:t>Revelation</a:t>
              </a:r>
            </a:p>
          </p:txBody>
        </p:sp>
        <p:sp>
          <p:nvSpPr>
            <p:cNvPr id="2833" name="Text Box 32"/>
            <p:cNvSpPr txBox="1"/>
            <p:nvPr/>
          </p:nvSpPr>
          <p:spPr>
            <a:xfrm>
              <a:off x="74609" y="-1"/>
              <a:ext cx="559024" cy="27292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a:defRPr sz="1200">
                  <a:solidFill>
                    <a:srgbClr val="000000"/>
                  </a:solidFill>
                  <a:latin typeface="Times New Roman"/>
                  <a:ea typeface="Times New Roman"/>
                  <a:cs typeface="Times New Roman"/>
                  <a:sym typeface="Times New Roman"/>
                </a:defRPr>
              </a:lvl1pPr>
            </a:lstStyle>
            <a:p>
              <a:r>
                <a:t>JESUS</a:t>
              </a:r>
            </a:p>
          </p:txBody>
        </p:sp>
        <p:sp>
          <p:nvSpPr>
            <p:cNvPr id="2834" name="Text Box 33"/>
            <p:cNvSpPr txBox="1"/>
            <p:nvPr/>
          </p:nvSpPr>
          <p:spPr>
            <a:xfrm>
              <a:off x="222247" y="322261"/>
              <a:ext cx="425581" cy="2286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a:defRPr sz="900" i="1">
                  <a:solidFill>
                    <a:srgbClr val="000000"/>
                  </a:solidFill>
                  <a:effectLst>
                    <a:outerShdw blurRad="12700" dist="25400" dir="2700000" rotWithShape="0">
                      <a:srgbClr val="FFFFFF"/>
                    </a:outerShdw>
                  </a:effectLst>
                </a:defRPr>
              </a:lvl1pPr>
            </a:lstStyle>
            <a:p>
              <a:r>
                <a:t>Cross</a:t>
              </a:r>
            </a:p>
          </p:txBody>
        </p:sp>
        <p:sp>
          <p:nvSpPr>
            <p:cNvPr id="2835" name="Rectangle 34"/>
            <p:cNvSpPr/>
            <p:nvPr/>
          </p:nvSpPr>
          <p:spPr>
            <a:xfrm>
              <a:off x="247649" y="500061"/>
              <a:ext cx="609606" cy="114305"/>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2836" name="Text Box 35"/>
            <p:cNvSpPr txBox="1"/>
            <p:nvPr/>
          </p:nvSpPr>
          <p:spPr>
            <a:xfrm>
              <a:off x="176209" y="455611"/>
              <a:ext cx="501651" cy="2286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a:defRPr sz="900" i="1">
                  <a:solidFill>
                    <a:srgbClr val="000000"/>
                  </a:solidFill>
                  <a:effectLst>
                    <a:outerShdw blurRad="12700" dist="25400" dir="2700000" rotWithShape="0">
                      <a:srgbClr val="FFFFFF"/>
                    </a:outerShdw>
                  </a:effectLst>
                </a:defRPr>
              </a:lvl1pPr>
            </a:lstStyle>
            <a:p>
              <a:r>
                <a:t>Church</a:t>
              </a:r>
            </a:p>
          </p:txBody>
        </p:sp>
        <p:sp>
          <p:nvSpPr>
            <p:cNvPr id="2837" name="Line 36"/>
            <p:cNvSpPr/>
            <p:nvPr/>
          </p:nvSpPr>
          <p:spPr>
            <a:xfrm>
              <a:off x="31748" y="366711"/>
              <a:ext cx="863606" cy="5"/>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2838" name="Line 37"/>
            <p:cNvSpPr/>
            <p:nvPr/>
          </p:nvSpPr>
          <p:spPr>
            <a:xfrm>
              <a:off x="31748" y="500061"/>
              <a:ext cx="863606" cy="5"/>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2839" name="Rectangle 38"/>
            <p:cNvSpPr/>
            <p:nvPr/>
          </p:nvSpPr>
          <p:spPr>
            <a:xfrm>
              <a:off x="20636" y="219074"/>
              <a:ext cx="504830" cy="95254"/>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2840" name="Rectangle 39"/>
            <p:cNvSpPr/>
            <p:nvPr/>
          </p:nvSpPr>
          <p:spPr>
            <a:xfrm>
              <a:off x="207961" y="206374"/>
              <a:ext cx="504830" cy="95254"/>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2841" name="Text Box 40"/>
            <p:cNvSpPr txBox="1"/>
            <p:nvPr/>
          </p:nvSpPr>
          <p:spPr>
            <a:xfrm>
              <a:off x="269872" y="185736"/>
              <a:ext cx="327386" cy="2413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a:defRPr sz="1000" i="1">
                  <a:solidFill>
                    <a:srgbClr val="000000"/>
                  </a:solidFill>
                  <a:effectLst>
                    <a:outerShdw blurRad="12700" dist="25400" dir="2700000" rotWithShape="0">
                      <a:srgbClr val="FFFFFF"/>
                    </a:outerShdw>
                  </a:effectLst>
                </a:defRPr>
              </a:lvl1pPr>
            </a:lstStyle>
            <a:p>
              <a:r>
                <a:t>Life</a:t>
              </a:r>
            </a:p>
          </p:txBody>
        </p:sp>
      </p:grpSp>
      <p:sp>
        <p:nvSpPr>
          <p:cNvPr id="2843" name="Text Box 41"/>
          <p:cNvSpPr txBox="1"/>
          <p:nvPr/>
        </p:nvSpPr>
        <p:spPr>
          <a:xfrm>
            <a:off x="8130177" y="6501129"/>
            <a:ext cx="259166" cy="2692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lvl1pPr algn="ctr">
              <a:defRPr sz="1000">
                <a:solidFill>
                  <a:srgbClr val="FFFFFF"/>
                </a:solidFill>
                <a:effectLst>
                  <a:outerShdw blurRad="12700" dist="25400" dir="2700000" rotWithShape="0">
                    <a:srgbClr val="000000"/>
                  </a:outerShdw>
                </a:effectLst>
                <a:latin typeface="Comic Sans MS"/>
                <a:ea typeface="Comic Sans MS"/>
                <a:cs typeface="Comic Sans MS"/>
                <a:sym typeface="Comic Sans MS"/>
              </a:defRPr>
            </a:lvl1pPr>
          </a:lstStyle>
          <a:p>
            <a:r>
              <a:t>61</a:t>
            </a:r>
          </a:p>
        </p:txBody>
      </p:sp>
      <p:sp>
        <p:nvSpPr>
          <p:cNvPr id="2844" name="Text Box 42"/>
          <p:cNvSpPr txBox="1"/>
          <p:nvPr/>
        </p:nvSpPr>
        <p:spPr>
          <a:xfrm>
            <a:off x="7034417" y="6288516"/>
            <a:ext cx="1552160" cy="26425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lvl1pPr algn="ctr">
              <a:spcBef>
                <a:spcPts val="700"/>
              </a:spcBef>
              <a:defRPr sz="1200">
                <a:solidFill>
                  <a:srgbClr val="FFFFFF"/>
                </a:solidFill>
                <a:latin typeface="Arial"/>
                <a:ea typeface="Arial"/>
                <a:cs typeface="Arial"/>
                <a:sym typeface="Arial"/>
              </a:defRPr>
            </a:lvl1pPr>
          </a:lstStyle>
          <a:p>
            <a:r>
              <a:t>Handbook pg. 39-41</a:t>
            </a:r>
          </a:p>
        </p:txBody>
      </p:sp>
      <p:grpSp>
        <p:nvGrpSpPr>
          <p:cNvPr id="2865" name="Group"/>
          <p:cNvGrpSpPr/>
          <p:nvPr/>
        </p:nvGrpSpPr>
        <p:grpSpPr>
          <a:xfrm>
            <a:off x="8005760" y="3436937"/>
            <a:ext cx="950917" cy="1231903"/>
            <a:chOff x="0" y="0"/>
            <a:chExt cx="950915" cy="1231902"/>
          </a:xfrm>
        </p:grpSpPr>
        <p:sp>
          <p:nvSpPr>
            <p:cNvPr id="2845" name="AutoShape 44"/>
            <p:cNvSpPr/>
            <p:nvPr/>
          </p:nvSpPr>
          <p:spPr>
            <a:xfrm>
              <a:off x="1584" y="36434"/>
              <a:ext cx="729039" cy="494680"/>
            </a:xfrm>
            <a:prstGeom prst="roundRect">
              <a:avLst>
                <a:gd name="adj" fmla="val 16667"/>
              </a:avLst>
            </a:prstGeom>
            <a:solidFill>
              <a:srgbClr val="FFFF00"/>
            </a:solidFill>
            <a:ln w="38100" cap="flat">
              <a:solidFill>
                <a:srgbClr val="1A0004"/>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2846" name="Rectangle 45"/>
            <p:cNvSpPr/>
            <p:nvPr/>
          </p:nvSpPr>
          <p:spPr>
            <a:xfrm>
              <a:off x="-1" y="247305"/>
              <a:ext cx="950917" cy="984598"/>
            </a:xfrm>
            <a:prstGeom prst="rect">
              <a:avLst/>
            </a:prstGeom>
            <a:solidFill>
              <a:srgbClr val="FFFF00"/>
            </a:solidFill>
            <a:ln w="38100" cap="flat">
              <a:solidFill>
                <a:srgbClr val="000000"/>
              </a:solidFill>
              <a:prstDash val="solid"/>
              <a:miter lim="8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2847" name="Line 46"/>
            <p:cNvSpPr/>
            <p:nvPr/>
          </p:nvSpPr>
          <p:spPr>
            <a:xfrm>
              <a:off x="31696" y="624652"/>
              <a:ext cx="862166"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2848" name="Line 47"/>
            <p:cNvSpPr/>
            <p:nvPr/>
          </p:nvSpPr>
          <p:spPr>
            <a:xfrm>
              <a:off x="38036" y="764177"/>
              <a:ext cx="862166"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2849" name="Line 48"/>
            <p:cNvSpPr/>
            <p:nvPr/>
          </p:nvSpPr>
          <p:spPr>
            <a:xfrm>
              <a:off x="50714" y="903701"/>
              <a:ext cx="862167"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2850" name="Line 49"/>
            <p:cNvSpPr/>
            <p:nvPr/>
          </p:nvSpPr>
          <p:spPr>
            <a:xfrm>
              <a:off x="50714" y="1055909"/>
              <a:ext cx="862167"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2851" name="Line 50"/>
            <p:cNvSpPr/>
            <p:nvPr/>
          </p:nvSpPr>
          <p:spPr>
            <a:xfrm>
              <a:off x="38036" y="1195434"/>
              <a:ext cx="874845"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2852" name="Line 51"/>
            <p:cNvSpPr txBox="1"/>
            <p:nvPr/>
          </p:nvSpPr>
          <p:spPr>
            <a:xfrm>
              <a:off x="199690" y="605627"/>
              <a:ext cx="412188" cy="21482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rtl="1">
                <a:defRPr sz="800">
                  <a:solidFill>
                    <a:srgbClr val="000000"/>
                  </a:solidFill>
                </a:defRPr>
              </a:lvl1pPr>
            </a:lstStyle>
            <a:p>
              <a:r>
                <a:t>الإنجيل</a:t>
              </a:r>
            </a:p>
          </p:txBody>
        </p:sp>
        <p:sp>
          <p:nvSpPr>
            <p:cNvPr id="2853" name="Line 52"/>
            <p:cNvSpPr txBox="1"/>
            <p:nvPr/>
          </p:nvSpPr>
          <p:spPr>
            <a:xfrm>
              <a:off x="241051" y="754665"/>
              <a:ext cx="329328" cy="21482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rtl="1">
                <a:defRPr sz="800">
                  <a:solidFill>
                    <a:srgbClr val="000000"/>
                  </a:solidFill>
                </a:defRPr>
              </a:lvl1pPr>
            </a:lstStyle>
            <a:p>
              <a:r>
                <a:t>أعمال</a:t>
              </a:r>
            </a:p>
          </p:txBody>
        </p:sp>
        <p:sp>
          <p:nvSpPr>
            <p:cNvPr id="2854" name="Line 53"/>
            <p:cNvSpPr txBox="1"/>
            <p:nvPr/>
          </p:nvSpPr>
          <p:spPr>
            <a:xfrm>
              <a:off x="161152" y="878334"/>
              <a:ext cx="410581" cy="21482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rtl="1">
                <a:defRPr sz="800">
                  <a:solidFill>
                    <a:srgbClr val="000000"/>
                  </a:solidFill>
                </a:defRPr>
              </a:lvl1pPr>
            </a:lstStyle>
            <a:p>
              <a:r>
                <a:t>الرسائل</a:t>
              </a:r>
            </a:p>
          </p:txBody>
        </p:sp>
        <p:sp>
          <p:nvSpPr>
            <p:cNvPr id="2855" name="Line 54"/>
            <p:cNvSpPr txBox="1"/>
            <p:nvPr/>
          </p:nvSpPr>
          <p:spPr>
            <a:xfrm>
              <a:off x="241640" y="985608"/>
              <a:ext cx="362057" cy="22615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rtl="1">
                <a:defRPr sz="800">
                  <a:solidFill>
                    <a:srgbClr val="000000"/>
                  </a:solidFill>
                </a:defRPr>
              </a:lvl1pPr>
            </a:lstStyle>
            <a:p>
              <a:r>
                <a:t>الرؤيا </a:t>
              </a:r>
            </a:p>
          </p:txBody>
        </p:sp>
        <p:sp>
          <p:nvSpPr>
            <p:cNvPr id="2856" name="Line 55"/>
            <p:cNvSpPr txBox="1"/>
            <p:nvPr/>
          </p:nvSpPr>
          <p:spPr>
            <a:xfrm>
              <a:off x="174241" y="-1"/>
              <a:ext cx="386904" cy="27292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rtl="1">
                <a:defRPr sz="1200">
                  <a:solidFill>
                    <a:srgbClr val="000000"/>
                  </a:solidFill>
                  <a:latin typeface="Times New Roman"/>
                  <a:ea typeface="Times New Roman"/>
                  <a:cs typeface="Times New Roman"/>
                  <a:sym typeface="Times New Roman"/>
                </a:defRPr>
              </a:lvl1pPr>
            </a:lstStyle>
            <a:p>
              <a:r>
                <a:t>يسوع</a:t>
              </a:r>
            </a:p>
          </p:txBody>
        </p:sp>
        <p:sp>
          <p:nvSpPr>
            <p:cNvPr id="2857" name="Line 56"/>
            <p:cNvSpPr txBox="1"/>
            <p:nvPr/>
          </p:nvSpPr>
          <p:spPr>
            <a:xfrm>
              <a:off x="221878" y="313896"/>
              <a:ext cx="459589" cy="22579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rtl="1">
                <a:defRPr sz="900" i="1">
                  <a:solidFill>
                    <a:srgbClr val="000000"/>
                  </a:solidFill>
                  <a:effectLst>
                    <a:outerShdw blurRad="12700" dist="25400" dir="2700000" rotWithShape="0">
                      <a:srgbClr val="FFFFFF"/>
                    </a:outerShdw>
                  </a:effectLst>
                </a:defRPr>
              </a:lvl1pPr>
            </a:lstStyle>
            <a:p>
              <a:r>
                <a:t>الصليب</a:t>
              </a:r>
            </a:p>
          </p:txBody>
        </p:sp>
        <p:sp>
          <p:nvSpPr>
            <p:cNvPr id="2858" name="Rectangle 57"/>
            <p:cNvSpPr/>
            <p:nvPr/>
          </p:nvSpPr>
          <p:spPr>
            <a:xfrm>
              <a:off x="247236" y="491472"/>
              <a:ext cx="608589" cy="114159"/>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2859" name="Line 58"/>
            <p:cNvSpPr txBox="1"/>
            <p:nvPr/>
          </p:nvSpPr>
          <p:spPr>
            <a:xfrm>
              <a:off x="229006" y="464307"/>
              <a:ext cx="493723" cy="24013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rtl="1">
                <a:defRPr sz="900" i="1">
                  <a:solidFill>
                    <a:srgbClr val="000000"/>
                  </a:solidFill>
                  <a:effectLst>
                    <a:outerShdw blurRad="12700" dist="25400" dir="2700000" rotWithShape="0">
                      <a:srgbClr val="FFFFFF"/>
                    </a:outerShdw>
                  </a:effectLst>
                </a:defRPr>
              </a:lvl1pPr>
            </a:lstStyle>
            <a:p>
              <a:r>
                <a:t>الكنيسة </a:t>
              </a:r>
            </a:p>
          </p:txBody>
        </p:sp>
        <p:sp>
          <p:nvSpPr>
            <p:cNvPr id="2860" name="Line 59"/>
            <p:cNvSpPr/>
            <p:nvPr/>
          </p:nvSpPr>
          <p:spPr>
            <a:xfrm>
              <a:off x="31696" y="358290"/>
              <a:ext cx="862166"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2861" name="Line 60"/>
            <p:cNvSpPr/>
            <p:nvPr/>
          </p:nvSpPr>
          <p:spPr>
            <a:xfrm>
              <a:off x="31696" y="519218"/>
              <a:ext cx="862166"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2862" name="Rectangle 61"/>
            <p:cNvSpPr/>
            <p:nvPr/>
          </p:nvSpPr>
          <p:spPr>
            <a:xfrm>
              <a:off x="20601" y="210838"/>
              <a:ext cx="503990" cy="95135"/>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2863" name="Rectangle 62"/>
            <p:cNvSpPr/>
            <p:nvPr/>
          </p:nvSpPr>
          <p:spPr>
            <a:xfrm>
              <a:off x="207615" y="198155"/>
              <a:ext cx="503989" cy="95134"/>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2864" name="Line 63"/>
            <p:cNvSpPr txBox="1"/>
            <p:nvPr/>
          </p:nvSpPr>
          <p:spPr>
            <a:xfrm>
              <a:off x="231633" y="204243"/>
              <a:ext cx="348195" cy="23677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rtl="1">
                <a:defRPr sz="1000" i="1">
                  <a:solidFill>
                    <a:srgbClr val="000000"/>
                  </a:solidFill>
                  <a:effectLst>
                    <a:outerShdw blurRad="12700" dist="25400" dir="2700000" rotWithShape="0">
                      <a:srgbClr val="FFFFFF"/>
                    </a:outerShdw>
                  </a:effectLst>
                </a:defRPr>
              </a:lvl1pPr>
            </a:lstStyle>
            <a:p>
              <a:r>
                <a:t>حياة</a:t>
              </a:r>
            </a:p>
          </p:txBody>
        </p:sp>
      </p:gr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a14="http://schemas.microsoft.com/office/drawing/2010/main" xmlns:m="http://schemas.openxmlformats.org/officeDocument/2006/math" xmlns="">
      <p:transition spd="slow">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9" name="AutoShape 1"/>
          <p:cNvSpPr/>
          <p:nvPr/>
        </p:nvSpPr>
        <p:spPr>
          <a:xfrm>
            <a:off x="1092200" y="3408362"/>
            <a:ext cx="6926265" cy="2578103"/>
          </a:xfrm>
          <a:prstGeom prst="roundRect">
            <a:avLst>
              <a:gd name="adj" fmla="val 16667"/>
            </a:avLst>
          </a:prstGeom>
          <a:gradFill>
            <a:gsLst>
              <a:gs pos="0">
                <a:srgbClr val="052707"/>
              </a:gs>
              <a:gs pos="50000">
                <a:srgbClr val="20FB2B"/>
              </a:gs>
              <a:gs pos="100000">
                <a:srgbClr val="052707"/>
              </a:gs>
            </a:gsLst>
            <a:lin ang="16200000"/>
          </a:gradFill>
          <a:ln w="38100">
            <a:solidFill>
              <a:srgbClr val="21FF2C"/>
            </a:solidFill>
          </a:ln>
          <a:effectLst>
            <a:outerShdw blurRad="63500" dist="71842" dir="2700000" rotWithShape="0">
              <a:srgbClr val="1A0004">
                <a:alpha val="74996"/>
              </a:srgbClr>
            </a:outerShdw>
          </a:effectLst>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sp>
        <p:nvSpPr>
          <p:cNvPr id="2870" name="Rectangle 2"/>
          <p:cNvSpPr/>
          <p:nvPr/>
        </p:nvSpPr>
        <p:spPr>
          <a:xfrm>
            <a:off x="566737" y="503235"/>
            <a:ext cx="8032751" cy="5807080"/>
          </a:xfrm>
          <a:prstGeom prst="rect">
            <a:avLst/>
          </a:prstGeom>
          <a:blipFill>
            <a:blip r:embed="rId3"/>
          </a:blipFill>
          <a:ln w="12700">
            <a:miter lim="400000"/>
          </a:ln>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sp>
        <p:nvSpPr>
          <p:cNvPr id="2871" name="Text Box 3"/>
          <p:cNvSpPr txBox="1"/>
          <p:nvPr/>
        </p:nvSpPr>
        <p:spPr>
          <a:xfrm>
            <a:off x="898525" y="612775"/>
            <a:ext cx="7413625" cy="705619"/>
          </a:xfrm>
          <a:prstGeom prst="rect">
            <a:avLst/>
          </a:prstGeom>
          <a:ln w="12700">
            <a:miter lim="400000"/>
          </a:ln>
          <a:effectLst>
            <a:outerShdw blurRad="63500" dist="85194" dir="3806097"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4450" tIns="44450" rIns="44450" bIns="44450">
            <a:spAutoFit/>
          </a:bodyPr>
          <a:lstStyle>
            <a:lvl1pPr algn="ctr" rtl="1">
              <a:defRPr sz="4400">
                <a:solidFill>
                  <a:srgbClr val="FAFD00"/>
                </a:solidFill>
                <a:latin typeface="Arial"/>
                <a:ea typeface="Arial"/>
                <a:cs typeface="Arial"/>
                <a:sym typeface="Arial"/>
              </a:defRPr>
            </a:lvl1pPr>
          </a:lstStyle>
          <a:p>
            <a:r>
              <a:t>العهد الإبراهيمي</a:t>
            </a:r>
          </a:p>
        </p:txBody>
      </p:sp>
      <p:sp>
        <p:nvSpPr>
          <p:cNvPr id="2872" name="Rectangle 4"/>
          <p:cNvSpPr/>
          <p:nvPr/>
        </p:nvSpPr>
        <p:spPr>
          <a:xfrm>
            <a:off x="1019175" y="3303587"/>
            <a:ext cx="7086600" cy="2822578"/>
          </a:xfrm>
          <a:prstGeom prst="rect">
            <a:avLst/>
          </a:prstGeom>
          <a:ln w="76200">
            <a:solidFill>
              <a:srgbClr val="FAFD00"/>
            </a:solidFill>
            <a:miter/>
          </a:ln>
          <a:effectLst>
            <a:outerShdw blurRad="63500" dist="107762" dir="2700000" rotWithShape="0">
              <a:srgbClr val="1A0004">
                <a:alpha val="74996"/>
              </a:srgbClr>
            </a:outerShdw>
          </a:effectLst>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sp>
        <p:nvSpPr>
          <p:cNvPr id="2873" name="Text Box 5"/>
          <p:cNvSpPr txBox="1"/>
          <p:nvPr/>
        </p:nvSpPr>
        <p:spPr>
          <a:xfrm>
            <a:off x="8759782" y="99722"/>
            <a:ext cx="174706" cy="3752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lvl1pPr algn="ctr">
              <a:spcBef>
                <a:spcPts val="1200"/>
              </a:spcBef>
              <a:defRPr sz="2000" b="0">
                <a:solidFill>
                  <a:srgbClr val="FFA27C"/>
                </a:solidFill>
                <a:latin typeface="Arial"/>
                <a:ea typeface="Arial"/>
                <a:cs typeface="Arial"/>
                <a:sym typeface="Arial"/>
              </a:defRPr>
            </a:lvl1pPr>
          </a:lstStyle>
          <a:p>
            <a:r>
              <a:t> </a:t>
            </a:r>
          </a:p>
        </p:txBody>
      </p:sp>
      <p:sp>
        <p:nvSpPr>
          <p:cNvPr id="2874" name="AutoShape 6"/>
          <p:cNvSpPr/>
          <p:nvPr/>
        </p:nvSpPr>
        <p:spPr>
          <a:xfrm>
            <a:off x="1150937" y="3441700"/>
            <a:ext cx="6924676" cy="2578100"/>
          </a:xfrm>
          <a:prstGeom prst="roundRect">
            <a:avLst>
              <a:gd name="adj" fmla="val 16667"/>
            </a:avLst>
          </a:prstGeom>
          <a:gradFill>
            <a:gsLst>
              <a:gs pos="0">
                <a:srgbClr val="052707"/>
              </a:gs>
              <a:gs pos="50000">
                <a:srgbClr val="20FB2B"/>
              </a:gs>
              <a:gs pos="100000">
                <a:srgbClr val="052707"/>
              </a:gs>
            </a:gsLst>
            <a:lin ang="16200000"/>
          </a:gradFill>
          <a:ln w="38100">
            <a:solidFill>
              <a:srgbClr val="21FF2C"/>
            </a:solidFill>
          </a:ln>
          <a:effectLst>
            <a:outerShdw blurRad="63500" dist="71842" dir="2700000" rotWithShape="0">
              <a:srgbClr val="1A0004">
                <a:alpha val="74996"/>
              </a:srgbClr>
            </a:outerShdw>
          </a:effectLst>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sp>
        <p:nvSpPr>
          <p:cNvPr id="2875" name="Text Box 7"/>
          <p:cNvSpPr txBox="1"/>
          <p:nvPr/>
        </p:nvSpPr>
        <p:spPr>
          <a:xfrm>
            <a:off x="2600325" y="1878011"/>
            <a:ext cx="3971925" cy="596405"/>
          </a:xfrm>
          <a:prstGeom prst="rect">
            <a:avLst/>
          </a:prstGeom>
          <a:ln w="12700">
            <a:miter lim="400000"/>
          </a:ln>
          <a:effectLst>
            <a:outerShdw blurRad="63500" dist="81319" dir="2319588"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rtl="1">
              <a:spcBef>
                <a:spcPts val="1900"/>
              </a:spcBef>
              <a:defRPr sz="3200" i="1">
                <a:solidFill>
                  <a:srgbClr val="00FF00"/>
                </a:solidFill>
                <a:latin typeface="Arial"/>
                <a:ea typeface="Arial"/>
                <a:cs typeface="Arial"/>
                <a:sym typeface="Arial"/>
              </a:defRPr>
            </a:lvl1pPr>
          </a:lstStyle>
          <a:p>
            <a:r>
              <a:t>تكوين ١٢:١-٣</a:t>
            </a:r>
          </a:p>
        </p:txBody>
      </p:sp>
      <p:sp>
        <p:nvSpPr>
          <p:cNvPr id="2876" name="Text Box 8"/>
          <p:cNvSpPr txBox="1"/>
          <p:nvPr/>
        </p:nvSpPr>
        <p:spPr>
          <a:xfrm>
            <a:off x="3295650" y="1323974"/>
            <a:ext cx="2559050" cy="545506"/>
          </a:xfrm>
          <a:prstGeom prst="rect">
            <a:avLst/>
          </a:prstGeom>
          <a:ln w="12700">
            <a:miter lim="400000"/>
          </a:ln>
          <a:effectLst>
            <a:outerShdw blurRad="63500" dist="85194" dir="3806097"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4450" tIns="44450" rIns="44450" bIns="44450">
            <a:spAutoFit/>
          </a:bodyPr>
          <a:lstStyle>
            <a:lvl1pPr algn="ctr" rtl="1">
              <a:defRPr sz="3200">
                <a:solidFill>
                  <a:srgbClr val="FAFD00"/>
                </a:solidFill>
                <a:latin typeface="Arial"/>
                <a:ea typeface="Arial"/>
                <a:cs typeface="Arial"/>
                <a:sym typeface="Arial"/>
              </a:defRPr>
            </a:lvl1pPr>
          </a:lstStyle>
          <a:p>
            <a:r>
              <a:t>(”الدعوة “)</a:t>
            </a:r>
          </a:p>
        </p:txBody>
      </p:sp>
      <p:sp>
        <p:nvSpPr>
          <p:cNvPr id="2877" name="Text Box 9"/>
          <p:cNvSpPr txBox="1"/>
          <p:nvPr/>
        </p:nvSpPr>
        <p:spPr>
          <a:xfrm>
            <a:off x="1639266" y="5040312"/>
            <a:ext cx="1302993" cy="1008585"/>
          </a:xfrm>
          <a:prstGeom prst="rect">
            <a:avLst/>
          </a:prstGeom>
          <a:ln w="12700">
            <a:miter lim="400000"/>
          </a:ln>
          <a:effectLst>
            <a:outerShdw blurRad="63500" dist="71842"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a:spAutoFit/>
          </a:bodyPr>
          <a:lstStyle/>
          <a:p>
            <a:pPr algn="ctr" rtl="1">
              <a:defRPr sz="2800" i="1">
                <a:solidFill>
                  <a:srgbClr val="A4FF94"/>
                </a:solidFill>
                <a:latin typeface="Arial"/>
                <a:ea typeface="Arial"/>
                <a:cs typeface="Arial"/>
                <a:sym typeface="Arial"/>
              </a:defRPr>
            </a:pPr>
            <a:r>
              <a:t>تثنية</a:t>
            </a:r>
            <a:endParaRPr i="0">
              <a:solidFill>
                <a:srgbClr val="00DFCA"/>
              </a:solidFill>
              <a:latin typeface="Comic Sans MS"/>
              <a:ea typeface="Comic Sans MS"/>
              <a:cs typeface="Comic Sans MS"/>
              <a:sym typeface="Comic Sans MS"/>
            </a:endParaRPr>
          </a:p>
          <a:p>
            <a:pPr algn="ctr">
              <a:defRPr sz="2800" i="1">
                <a:solidFill>
                  <a:srgbClr val="A4FF94"/>
                </a:solidFill>
                <a:latin typeface="Arial"/>
                <a:ea typeface="Arial"/>
                <a:cs typeface="Arial"/>
                <a:sym typeface="Arial"/>
              </a:defRPr>
            </a:pPr>
            <a:r>
              <a:t>٣١:١-١٠</a:t>
            </a:r>
          </a:p>
        </p:txBody>
      </p:sp>
      <p:sp>
        <p:nvSpPr>
          <p:cNvPr id="2878" name="Text Box 10"/>
          <p:cNvSpPr txBox="1"/>
          <p:nvPr/>
        </p:nvSpPr>
        <p:spPr>
          <a:xfrm>
            <a:off x="1530350" y="3633787"/>
            <a:ext cx="1519238" cy="609880"/>
          </a:xfrm>
          <a:prstGeom prst="rect">
            <a:avLst/>
          </a:prstGeom>
          <a:ln w="12700">
            <a:miter lim="400000"/>
          </a:ln>
          <a:effectLst>
            <a:outerShdw blurRad="63500" dist="89802"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rtl="1">
              <a:spcBef>
                <a:spcPts val="2100"/>
              </a:spcBef>
              <a:defRPr sz="3600">
                <a:solidFill>
                  <a:srgbClr val="00FF00"/>
                </a:solidFill>
                <a:latin typeface="Arial"/>
                <a:ea typeface="Arial"/>
                <a:cs typeface="Arial"/>
                <a:sym typeface="Arial"/>
              </a:defRPr>
            </a:lvl1pPr>
          </a:lstStyle>
          <a:p>
            <a:r>
              <a:t>الأرض</a:t>
            </a:r>
          </a:p>
        </p:txBody>
      </p:sp>
      <p:sp>
        <p:nvSpPr>
          <p:cNvPr id="2879" name="Text Box 11"/>
          <p:cNvSpPr txBox="1"/>
          <p:nvPr/>
        </p:nvSpPr>
        <p:spPr>
          <a:xfrm>
            <a:off x="1504950" y="4338637"/>
            <a:ext cx="1593850" cy="651732"/>
          </a:xfrm>
          <a:prstGeom prst="rect">
            <a:avLst/>
          </a:prstGeom>
          <a:ln w="12700">
            <a:miter lim="400000"/>
          </a:ln>
          <a:effectLst>
            <a:outerShdw blurRad="63500" dist="89802"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rtl="1">
              <a:spcBef>
                <a:spcPts val="2100"/>
              </a:spcBef>
              <a:defRPr sz="3600" b="0">
                <a:solidFill>
                  <a:srgbClr val="FAFD00"/>
                </a:solidFill>
                <a:latin typeface="Arial Black"/>
                <a:ea typeface="Arial Black"/>
                <a:cs typeface="Arial Black"/>
                <a:sym typeface="Arial Black"/>
              </a:defRPr>
            </a:lvl1pPr>
          </a:lstStyle>
          <a:p>
            <a:r>
              <a:t>الارض</a:t>
            </a:r>
          </a:p>
        </p:txBody>
      </p:sp>
      <p:sp>
        <p:nvSpPr>
          <p:cNvPr id="2880" name="Text Box 12"/>
          <p:cNvSpPr txBox="1"/>
          <p:nvPr/>
        </p:nvSpPr>
        <p:spPr>
          <a:xfrm>
            <a:off x="3715870" y="5041900"/>
            <a:ext cx="1617010" cy="1011295"/>
          </a:xfrm>
          <a:prstGeom prst="rect">
            <a:avLst/>
          </a:prstGeom>
          <a:ln w="12700">
            <a:miter lim="400000"/>
          </a:ln>
          <a:effectLst>
            <a:outerShdw blurRad="63500" dist="71842"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a:spAutoFit/>
          </a:bodyPr>
          <a:lstStyle/>
          <a:p>
            <a:pPr algn="ctr" rtl="1">
              <a:defRPr sz="2800" i="1">
                <a:solidFill>
                  <a:srgbClr val="A4FF94"/>
                </a:solidFill>
                <a:latin typeface="Arial"/>
                <a:ea typeface="Arial"/>
                <a:cs typeface="Arial"/>
                <a:sym typeface="Arial"/>
              </a:defRPr>
            </a:pPr>
            <a:r>
              <a:t>٢ صموئيل</a:t>
            </a:r>
            <a:endParaRPr i="0">
              <a:solidFill>
                <a:srgbClr val="00DFCA"/>
              </a:solidFill>
              <a:latin typeface="Comic Sans MS"/>
              <a:ea typeface="Comic Sans MS"/>
              <a:cs typeface="Comic Sans MS"/>
              <a:sym typeface="Comic Sans MS"/>
            </a:endParaRPr>
          </a:p>
          <a:p>
            <a:pPr algn="ctr">
              <a:defRPr sz="2800" i="1">
                <a:solidFill>
                  <a:srgbClr val="A4FF94"/>
                </a:solidFill>
                <a:latin typeface="Arial"/>
                <a:ea typeface="Arial"/>
                <a:cs typeface="Arial"/>
                <a:sym typeface="Arial"/>
              </a:defRPr>
            </a:pPr>
            <a:r>
              <a:t>٧:٤-١٦</a:t>
            </a:r>
          </a:p>
        </p:txBody>
      </p:sp>
      <p:sp>
        <p:nvSpPr>
          <p:cNvPr id="2881" name="Text Box 13"/>
          <p:cNvSpPr txBox="1"/>
          <p:nvPr/>
        </p:nvSpPr>
        <p:spPr>
          <a:xfrm>
            <a:off x="3805237" y="3644901"/>
            <a:ext cx="1482728" cy="609879"/>
          </a:xfrm>
          <a:prstGeom prst="rect">
            <a:avLst/>
          </a:prstGeom>
          <a:ln w="12700">
            <a:miter lim="400000"/>
          </a:ln>
          <a:effectLst>
            <a:outerShdw blurRad="63500" dist="89802"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rtl="1">
              <a:spcBef>
                <a:spcPts val="2100"/>
              </a:spcBef>
              <a:defRPr sz="3600">
                <a:solidFill>
                  <a:srgbClr val="00FF00"/>
                </a:solidFill>
                <a:latin typeface="Arial"/>
                <a:ea typeface="Arial"/>
                <a:cs typeface="Arial"/>
                <a:sym typeface="Arial"/>
              </a:defRPr>
            </a:lvl1pPr>
          </a:lstStyle>
          <a:p>
            <a:r>
              <a:t>النسل</a:t>
            </a:r>
          </a:p>
        </p:txBody>
      </p:sp>
      <p:sp>
        <p:nvSpPr>
          <p:cNvPr id="2882" name="Text Box 14"/>
          <p:cNvSpPr txBox="1"/>
          <p:nvPr/>
        </p:nvSpPr>
        <p:spPr>
          <a:xfrm>
            <a:off x="3402012" y="4351337"/>
            <a:ext cx="2311403" cy="651732"/>
          </a:xfrm>
          <a:prstGeom prst="rect">
            <a:avLst/>
          </a:prstGeom>
          <a:ln w="12700">
            <a:miter lim="400000"/>
          </a:ln>
          <a:effectLst>
            <a:outerShdw blurRad="63500" dist="89802"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rtl="1">
              <a:spcBef>
                <a:spcPts val="2100"/>
              </a:spcBef>
              <a:defRPr sz="3600" b="0">
                <a:solidFill>
                  <a:srgbClr val="FAFD00"/>
                </a:solidFill>
                <a:latin typeface="Arial Black"/>
                <a:ea typeface="Arial Black"/>
                <a:cs typeface="Arial Black"/>
                <a:sym typeface="Arial Black"/>
              </a:defRPr>
            </a:lvl1pPr>
          </a:lstStyle>
          <a:p>
            <a:r>
              <a:t>الداودي</a:t>
            </a:r>
          </a:p>
        </p:txBody>
      </p:sp>
      <p:sp>
        <p:nvSpPr>
          <p:cNvPr id="2883" name="AutoShape 15"/>
          <p:cNvSpPr/>
          <p:nvPr/>
        </p:nvSpPr>
        <p:spPr>
          <a:xfrm>
            <a:off x="5595937" y="3424237"/>
            <a:ext cx="2425703" cy="2578103"/>
          </a:xfrm>
          <a:prstGeom prst="roundRect">
            <a:avLst>
              <a:gd name="adj" fmla="val 16667"/>
            </a:avLst>
          </a:prstGeom>
          <a:gradFill>
            <a:gsLst>
              <a:gs pos="0">
                <a:srgbClr val="052707"/>
              </a:gs>
              <a:gs pos="50000">
                <a:srgbClr val="20FB2B"/>
              </a:gs>
              <a:gs pos="100000">
                <a:srgbClr val="052707"/>
              </a:gs>
            </a:gsLst>
            <a:lin ang="16200000"/>
          </a:gradFill>
          <a:ln w="38100">
            <a:solidFill>
              <a:srgbClr val="21FF2C"/>
            </a:solidFill>
          </a:ln>
          <a:effectLst>
            <a:outerShdw blurRad="63500" dist="71842" dir="2700000" rotWithShape="0">
              <a:srgbClr val="1A0004">
                <a:alpha val="74996"/>
              </a:srgbClr>
            </a:outerShdw>
          </a:effectLst>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sp>
        <p:nvSpPr>
          <p:cNvPr id="2884" name="Text Box 16"/>
          <p:cNvSpPr txBox="1"/>
          <p:nvPr/>
        </p:nvSpPr>
        <p:spPr>
          <a:xfrm>
            <a:off x="6037021" y="5038723"/>
            <a:ext cx="1495905" cy="1008586"/>
          </a:xfrm>
          <a:prstGeom prst="rect">
            <a:avLst/>
          </a:prstGeom>
          <a:ln w="12700">
            <a:miter lim="400000"/>
          </a:ln>
          <a:effectLst>
            <a:outerShdw blurRad="63500" dist="71842"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a:spAutoFit/>
          </a:bodyPr>
          <a:lstStyle/>
          <a:p>
            <a:pPr algn="ctr" rtl="1">
              <a:defRPr sz="2800" i="1">
                <a:solidFill>
                  <a:srgbClr val="A4FF94"/>
                </a:solidFill>
                <a:latin typeface="Arial"/>
                <a:ea typeface="Arial"/>
                <a:cs typeface="Arial"/>
                <a:sym typeface="Arial"/>
              </a:defRPr>
            </a:pPr>
            <a:r>
              <a:t>ارميا</a:t>
            </a:r>
            <a:endParaRPr i="0">
              <a:solidFill>
                <a:srgbClr val="00DFCA"/>
              </a:solidFill>
              <a:latin typeface="Comic Sans MS"/>
              <a:ea typeface="Comic Sans MS"/>
              <a:cs typeface="Comic Sans MS"/>
              <a:sym typeface="Comic Sans MS"/>
            </a:endParaRPr>
          </a:p>
          <a:p>
            <a:pPr algn="ctr">
              <a:defRPr sz="2800" i="1">
                <a:solidFill>
                  <a:srgbClr val="A4FF94"/>
                </a:solidFill>
                <a:latin typeface="Arial"/>
                <a:ea typeface="Arial"/>
                <a:cs typeface="Arial"/>
                <a:sym typeface="Arial"/>
              </a:defRPr>
            </a:pPr>
            <a:r>
              <a:t>٣١:٣١-٣٣</a:t>
            </a:r>
          </a:p>
        </p:txBody>
      </p:sp>
      <p:sp>
        <p:nvSpPr>
          <p:cNvPr id="2885" name="Text Box 17"/>
          <p:cNvSpPr txBox="1"/>
          <p:nvPr/>
        </p:nvSpPr>
        <p:spPr>
          <a:xfrm>
            <a:off x="5462587" y="3632201"/>
            <a:ext cx="2663828" cy="609879"/>
          </a:xfrm>
          <a:prstGeom prst="rect">
            <a:avLst/>
          </a:prstGeom>
          <a:ln w="12700">
            <a:miter lim="400000"/>
          </a:ln>
          <a:effectLst>
            <a:outerShdw blurRad="63500" dist="89802"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rtl="1">
              <a:spcBef>
                <a:spcPts val="2100"/>
              </a:spcBef>
              <a:defRPr sz="3600">
                <a:solidFill>
                  <a:srgbClr val="00FF00"/>
                </a:solidFill>
                <a:latin typeface="Arial"/>
                <a:ea typeface="Arial"/>
                <a:cs typeface="Arial"/>
                <a:sym typeface="Arial"/>
              </a:defRPr>
            </a:lvl1pPr>
          </a:lstStyle>
          <a:p>
            <a:r>
              <a:t>البركة </a:t>
            </a:r>
          </a:p>
        </p:txBody>
      </p:sp>
      <p:sp>
        <p:nvSpPr>
          <p:cNvPr id="2886" name="Text Box 18"/>
          <p:cNvSpPr txBox="1"/>
          <p:nvPr/>
        </p:nvSpPr>
        <p:spPr>
          <a:xfrm>
            <a:off x="5738812" y="4338637"/>
            <a:ext cx="2111378" cy="651732"/>
          </a:xfrm>
          <a:prstGeom prst="rect">
            <a:avLst/>
          </a:prstGeom>
          <a:ln w="12700">
            <a:miter lim="400000"/>
          </a:ln>
          <a:effectLst>
            <a:outerShdw blurRad="63500" dist="89802"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rtl="1">
              <a:spcBef>
                <a:spcPts val="2100"/>
              </a:spcBef>
              <a:defRPr sz="3600" b="0">
                <a:solidFill>
                  <a:srgbClr val="FAFD00"/>
                </a:solidFill>
                <a:latin typeface="Arial Black"/>
                <a:ea typeface="Arial Black"/>
                <a:cs typeface="Arial Black"/>
                <a:sym typeface="Arial Black"/>
              </a:defRPr>
            </a:lvl1pPr>
          </a:lstStyle>
          <a:p>
            <a:r>
              <a:t>الجديد</a:t>
            </a:r>
          </a:p>
        </p:txBody>
      </p:sp>
      <p:sp>
        <p:nvSpPr>
          <p:cNvPr id="2887" name="Line 19"/>
          <p:cNvSpPr/>
          <p:nvPr/>
        </p:nvSpPr>
        <p:spPr>
          <a:xfrm flipH="1">
            <a:off x="2300285" y="2468560"/>
            <a:ext cx="2238378" cy="1203328"/>
          </a:xfrm>
          <a:prstGeom prst="line">
            <a:avLst/>
          </a:prstGeom>
          <a:ln w="57150">
            <a:solidFill>
              <a:srgbClr val="FFFFFF"/>
            </a:solidFill>
            <a:tailEnd type="triangle"/>
          </a:ln>
          <a:effectLst>
            <a:outerShdw blurRad="63500" dist="89802" dir="2700000" rotWithShape="0">
              <a:srgbClr val="1A0004">
                <a:alpha val="74996"/>
              </a:srgbClr>
            </a:outerShdw>
          </a:effectLst>
        </p:spPr>
        <p:txBody>
          <a:bodyPr lIns="45718" tIns="45718" rIns="45718" bIns="45718"/>
          <a:lstStyle/>
          <a:p>
            <a:endParaRPr/>
          </a:p>
        </p:txBody>
      </p:sp>
      <p:sp>
        <p:nvSpPr>
          <p:cNvPr id="2888" name="Line 20"/>
          <p:cNvSpPr/>
          <p:nvPr/>
        </p:nvSpPr>
        <p:spPr>
          <a:xfrm>
            <a:off x="4538662" y="2462210"/>
            <a:ext cx="3" cy="1247778"/>
          </a:xfrm>
          <a:prstGeom prst="line">
            <a:avLst/>
          </a:prstGeom>
          <a:ln w="57150">
            <a:solidFill>
              <a:srgbClr val="FFFFFF"/>
            </a:solidFill>
            <a:tailEnd type="triangle"/>
          </a:ln>
          <a:effectLst>
            <a:outerShdw blurRad="63500" dist="89802" dir="2700000" rotWithShape="0">
              <a:srgbClr val="1A0004">
                <a:alpha val="74996"/>
              </a:srgbClr>
            </a:outerShdw>
          </a:effectLst>
        </p:spPr>
        <p:txBody>
          <a:bodyPr lIns="45718" tIns="45718" rIns="45718" bIns="45718"/>
          <a:lstStyle/>
          <a:p>
            <a:endParaRPr/>
          </a:p>
        </p:txBody>
      </p:sp>
      <p:sp>
        <p:nvSpPr>
          <p:cNvPr id="2889" name="Line 21"/>
          <p:cNvSpPr/>
          <p:nvPr/>
        </p:nvSpPr>
        <p:spPr>
          <a:xfrm>
            <a:off x="4522787" y="2465385"/>
            <a:ext cx="2165353" cy="1206503"/>
          </a:xfrm>
          <a:prstGeom prst="line">
            <a:avLst/>
          </a:prstGeom>
          <a:ln w="57150">
            <a:solidFill>
              <a:srgbClr val="FFFFFF"/>
            </a:solidFill>
            <a:tailEnd type="triangle"/>
          </a:ln>
          <a:effectLst>
            <a:outerShdw blurRad="63500" dist="89802" dir="2700000" rotWithShape="0">
              <a:srgbClr val="1A0004">
                <a:alpha val="74996"/>
              </a:srgbClr>
            </a:outerShdw>
          </a:effectLst>
        </p:spPr>
        <p:txBody>
          <a:bodyPr lIns="45718" tIns="45718" rIns="45718" bIns="45718"/>
          <a:lstStyle/>
          <a:p>
            <a:endParaRPr/>
          </a:p>
        </p:txBody>
      </p:sp>
      <p:sp>
        <p:nvSpPr>
          <p:cNvPr id="2890" name="Text Box 22"/>
          <p:cNvSpPr txBox="1"/>
          <p:nvPr/>
        </p:nvSpPr>
        <p:spPr>
          <a:xfrm>
            <a:off x="8130177" y="6501129"/>
            <a:ext cx="259166" cy="2692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lvl1pPr algn="ctr">
              <a:defRPr sz="1000">
                <a:solidFill>
                  <a:srgbClr val="FFFFFF"/>
                </a:solidFill>
                <a:effectLst>
                  <a:outerShdw blurRad="12700" dist="25400" dir="2700000" rotWithShape="0">
                    <a:srgbClr val="000000"/>
                  </a:outerShdw>
                </a:effectLst>
                <a:latin typeface="Comic Sans MS"/>
                <a:ea typeface="Comic Sans MS"/>
                <a:cs typeface="Comic Sans MS"/>
                <a:sym typeface="Comic Sans MS"/>
              </a:defRPr>
            </a:lvl1pPr>
          </a:lstStyle>
          <a:p>
            <a:r>
              <a:t>62</a:t>
            </a:r>
          </a:p>
        </p:txBody>
      </p:sp>
      <p:sp>
        <p:nvSpPr>
          <p:cNvPr id="2891" name="Text Box 23"/>
          <p:cNvSpPr txBox="1"/>
          <p:nvPr/>
        </p:nvSpPr>
        <p:spPr>
          <a:xfrm>
            <a:off x="7034417" y="6288516"/>
            <a:ext cx="1552160" cy="26425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lvl1pPr algn="ctr">
              <a:spcBef>
                <a:spcPts val="700"/>
              </a:spcBef>
              <a:defRPr sz="1200">
                <a:solidFill>
                  <a:srgbClr val="FFFFFF"/>
                </a:solidFill>
                <a:latin typeface="Arial"/>
                <a:ea typeface="Arial"/>
                <a:cs typeface="Arial"/>
                <a:sym typeface="Arial"/>
              </a:defRPr>
            </a:lvl1pPr>
          </a:lstStyle>
          <a:p>
            <a:r>
              <a:t>Handbook pg. 39-41</a:t>
            </a:r>
          </a:p>
        </p:txBody>
      </p:sp>
      <p:sp>
        <p:nvSpPr>
          <p:cNvPr id="2892" name="Text Box 24"/>
          <p:cNvSpPr txBox="1"/>
          <p:nvPr/>
        </p:nvSpPr>
        <p:spPr>
          <a:xfrm>
            <a:off x="8596530" y="6424929"/>
            <a:ext cx="228160" cy="3835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lvl1pPr algn="ctr">
              <a:defRPr sz="1600">
                <a:solidFill>
                  <a:srgbClr val="FFFFFF"/>
                </a:solidFill>
                <a:latin typeface="Comic Sans MS"/>
                <a:ea typeface="Comic Sans MS"/>
                <a:cs typeface="Comic Sans MS"/>
                <a:sym typeface="Comic Sans MS"/>
              </a:defRPr>
            </a:lvl1pPr>
          </a:lstStyle>
          <a:p>
            <a:r>
              <a:t>1</a:t>
            </a:r>
          </a:p>
        </p:txBody>
      </p:sp>
      <p:sp>
        <p:nvSpPr>
          <p:cNvPr id="2893" name="AutoShape 25"/>
          <p:cNvSpPr/>
          <p:nvPr/>
        </p:nvSpPr>
        <p:spPr>
          <a:xfrm>
            <a:off x="760412" y="677861"/>
            <a:ext cx="7589840" cy="5502278"/>
          </a:xfrm>
          <a:prstGeom prst="roundRect">
            <a:avLst>
              <a:gd name="adj" fmla="val 16667"/>
            </a:avLst>
          </a:prstGeom>
          <a:ln w="76200">
            <a:solidFill>
              <a:srgbClr val="FFFFFF"/>
            </a:solidFill>
          </a:ln>
          <a:effectLst>
            <a:outerShdw blurRad="63500" dist="99190" dir="3011665" rotWithShape="0">
              <a:srgbClr val="1A0004">
                <a:alpha val="74996"/>
              </a:srgbClr>
            </a:outerShdw>
          </a:effectLst>
        </p:spPr>
        <p:txBody>
          <a:bodyPr lIns="45718" tIns="45718" rIns="45718" bIns="45718" anchor="ctr"/>
          <a:lstStyle/>
          <a:p>
            <a:pPr algn="ctr">
              <a:defRPr>
                <a:solidFill>
                  <a:srgbClr val="00DFCA"/>
                </a:solidFill>
                <a:latin typeface="Comic Sans MS"/>
                <a:ea typeface="Comic Sans MS"/>
                <a:cs typeface="Comic Sans MS"/>
                <a:sym typeface="Comic Sans MS"/>
              </a:defRPr>
            </a:pPr>
            <a:endParaRPr/>
          </a:p>
        </p:txBody>
      </p:sp>
      <p:sp>
        <p:nvSpPr>
          <p:cNvPr id="2894" name="Text Box 26"/>
          <p:cNvSpPr txBox="1"/>
          <p:nvPr/>
        </p:nvSpPr>
        <p:spPr>
          <a:xfrm>
            <a:off x="4460101" y="3149124"/>
            <a:ext cx="195219" cy="510537"/>
          </a:xfrm>
          <a:prstGeom prst="rect">
            <a:avLst/>
          </a:prstGeom>
          <a:ln w="12700">
            <a:miter lim="400000"/>
          </a:ln>
          <a:effectLst>
            <a:outerShdw blurRad="63500" dist="99190" dir="3011665"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lvl1pPr algn="ctr">
              <a:defRPr sz="2400" b="0">
                <a:solidFill>
                  <a:srgbClr val="00DFCA"/>
                </a:solidFill>
                <a:latin typeface="Comic Sans MS"/>
                <a:ea typeface="Comic Sans MS"/>
                <a:cs typeface="Comic Sans MS"/>
                <a:sym typeface="Comic Sans MS"/>
              </a:defRPr>
            </a:lvl1pPr>
          </a:lstStyle>
          <a:p>
            <a:r>
              <a:t> </a:t>
            </a:r>
          </a:p>
        </p:txBody>
      </p:sp>
      <p:sp>
        <p:nvSpPr>
          <p:cNvPr id="2895" name="AutoShape 27"/>
          <p:cNvSpPr/>
          <p:nvPr/>
        </p:nvSpPr>
        <p:spPr>
          <a:xfrm>
            <a:off x="335755" y="345281"/>
            <a:ext cx="8377240" cy="6167438"/>
          </a:xfrm>
          <a:prstGeom prst="roundRect">
            <a:avLst>
              <a:gd name="adj" fmla="val 16667"/>
            </a:avLst>
          </a:prstGeom>
          <a:ln w="76200">
            <a:solidFill>
              <a:schemeClr val="accent1"/>
            </a:solidFill>
          </a:ln>
          <a:effectLst>
            <a:outerShdw blurRad="63500" dist="99190" dir="3011665" rotWithShape="0">
              <a:srgbClr val="1A0004">
                <a:alpha val="74996"/>
              </a:srgbClr>
            </a:outerShdw>
          </a:effectLst>
        </p:spPr>
        <p:txBody>
          <a:bodyPr lIns="45718" tIns="45718" rIns="45718" bIns="45718" anchor="ctr"/>
          <a:lstStyle/>
          <a:p>
            <a:pPr algn="ctr">
              <a:defRPr>
                <a:solidFill>
                  <a:srgbClr val="00DFCA"/>
                </a:solidFill>
                <a:latin typeface="Comic Sans MS"/>
                <a:ea typeface="Comic Sans MS"/>
                <a:cs typeface="Comic Sans MS"/>
                <a:sym typeface="Comic Sans MS"/>
              </a:defRPr>
            </a:pPr>
            <a:endParaRPr/>
          </a:p>
        </p:txBody>
      </p:sp>
      <p:sp>
        <p:nvSpPr>
          <p:cNvPr id="2896" name="Text Box 28"/>
          <p:cNvSpPr txBox="1"/>
          <p:nvPr/>
        </p:nvSpPr>
        <p:spPr>
          <a:xfrm>
            <a:off x="4743450" y="2901474"/>
            <a:ext cx="204788" cy="510537"/>
          </a:xfrm>
          <a:prstGeom prst="rect">
            <a:avLst/>
          </a:prstGeom>
          <a:ln w="12700">
            <a:miter lim="400000"/>
          </a:ln>
          <a:effectLst>
            <a:outerShdw blurRad="63500" dist="99190" dir="3011665"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spAutoFit/>
          </a:bodyPr>
          <a:lstStyle>
            <a:lvl1pPr algn="ctr">
              <a:defRPr sz="2400" b="0">
                <a:solidFill>
                  <a:srgbClr val="00DFCA"/>
                </a:solidFill>
                <a:latin typeface="Comic Sans MS"/>
                <a:ea typeface="Comic Sans MS"/>
                <a:cs typeface="Comic Sans MS"/>
                <a:sym typeface="Comic Sans MS"/>
              </a:defRPr>
            </a:lvl1pPr>
          </a:lstStyle>
          <a:p>
            <a:r>
              <a:t> </a:t>
            </a:r>
          </a:p>
        </p:txBody>
      </p:sp>
      <p:grpSp>
        <p:nvGrpSpPr>
          <p:cNvPr id="2917" name="Group"/>
          <p:cNvGrpSpPr/>
          <p:nvPr/>
        </p:nvGrpSpPr>
        <p:grpSpPr>
          <a:xfrm>
            <a:off x="8005760" y="3436937"/>
            <a:ext cx="950917" cy="1231903"/>
            <a:chOff x="0" y="0"/>
            <a:chExt cx="950915" cy="1231902"/>
          </a:xfrm>
        </p:grpSpPr>
        <p:sp>
          <p:nvSpPr>
            <p:cNvPr id="2897" name="AutoShape 30"/>
            <p:cNvSpPr/>
            <p:nvPr/>
          </p:nvSpPr>
          <p:spPr>
            <a:xfrm>
              <a:off x="1584" y="36434"/>
              <a:ext cx="729039" cy="494680"/>
            </a:xfrm>
            <a:prstGeom prst="roundRect">
              <a:avLst>
                <a:gd name="adj" fmla="val 16667"/>
              </a:avLst>
            </a:prstGeom>
            <a:solidFill>
              <a:srgbClr val="FFFF00"/>
            </a:solidFill>
            <a:ln w="38100" cap="flat">
              <a:solidFill>
                <a:srgbClr val="1A0004"/>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2898" name="Rectangle 31"/>
            <p:cNvSpPr/>
            <p:nvPr/>
          </p:nvSpPr>
          <p:spPr>
            <a:xfrm>
              <a:off x="-1" y="247305"/>
              <a:ext cx="950917" cy="984598"/>
            </a:xfrm>
            <a:prstGeom prst="rect">
              <a:avLst/>
            </a:prstGeom>
            <a:solidFill>
              <a:srgbClr val="FFFF00"/>
            </a:solidFill>
            <a:ln w="38100" cap="flat">
              <a:solidFill>
                <a:srgbClr val="000000"/>
              </a:solidFill>
              <a:prstDash val="solid"/>
              <a:miter lim="8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2899" name="Line 32"/>
            <p:cNvSpPr/>
            <p:nvPr/>
          </p:nvSpPr>
          <p:spPr>
            <a:xfrm>
              <a:off x="31696" y="624652"/>
              <a:ext cx="862166"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2900" name="Line 33"/>
            <p:cNvSpPr/>
            <p:nvPr/>
          </p:nvSpPr>
          <p:spPr>
            <a:xfrm>
              <a:off x="38036" y="764177"/>
              <a:ext cx="862166"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2901" name="Line 34"/>
            <p:cNvSpPr/>
            <p:nvPr/>
          </p:nvSpPr>
          <p:spPr>
            <a:xfrm>
              <a:off x="50714" y="903701"/>
              <a:ext cx="862167"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2902" name="Line 35"/>
            <p:cNvSpPr/>
            <p:nvPr/>
          </p:nvSpPr>
          <p:spPr>
            <a:xfrm>
              <a:off x="50714" y="1055909"/>
              <a:ext cx="862167"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2903" name="Line 36"/>
            <p:cNvSpPr/>
            <p:nvPr/>
          </p:nvSpPr>
          <p:spPr>
            <a:xfrm>
              <a:off x="38036" y="1195434"/>
              <a:ext cx="874845"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2904" name="Line 37"/>
            <p:cNvSpPr txBox="1"/>
            <p:nvPr/>
          </p:nvSpPr>
          <p:spPr>
            <a:xfrm>
              <a:off x="199690" y="605627"/>
              <a:ext cx="412188" cy="21482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rtl="1">
                <a:defRPr sz="800">
                  <a:solidFill>
                    <a:srgbClr val="000000"/>
                  </a:solidFill>
                </a:defRPr>
              </a:lvl1pPr>
            </a:lstStyle>
            <a:p>
              <a:r>
                <a:t>الإنجيل</a:t>
              </a:r>
            </a:p>
          </p:txBody>
        </p:sp>
        <p:sp>
          <p:nvSpPr>
            <p:cNvPr id="2905" name="Line 38"/>
            <p:cNvSpPr txBox="1"/>
            <p:nvPr/>
          </p:nvSpPr>
          <p:spPr>
            <a:xfrm>
              <a:off x="241051" y="754665"/>
              <a:ext cx="329328" cy="21482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rtl="1">
                <a:defRPr sz="800">
                  <a:solidFill>
                    <a:srgbClr val="000000"/>
                  </a:solidFill>
                </a:defRPr>
              </a:lvl1pPr>
            </a:lstStyle>
            <a:p>
              <a:r>
                <a:t>أعمال</a:t>
              </a:r>
            </a:p>
          </p:txBody>
        </p:sp>
        <p:sp>
          <p:nvSpPr>
            <p:cNvPr id="2906" name="Line 39"/>
            <p:cNvSpPr txBox="1"/>
            <p:nvPr/>
          </p:nvSpPr>
          <p:spPr>
            <a:xfrm>
              <a:off x="161152" y="878334"/>
              <a:ext cx="410581" cy="21482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rtl="1">
                <a:defRPr sz="800">
                  <a:solidFill>
                    <a:srgbClr val="000000"/>
                  </a:solidFill>
                </a:defRPr>
              </a:lvl1pPr>
            </a:lstStyle>
            <a:p>
              <a:r>
                <a:t>الرسائل</a:t>
              </a:r>
            </a:p>
          </p:txBody>
        </p:sp>
        <p:sp>
          <p:nvSpPr>
            <p:cNvPr id="2907" name="Line 40"/>
            <p:cNvSpPr txBox="1"/>
            <p:nvPr/>
          </p:nvSpPr>
          <p:spPr>
            <a:xfrm>
              <a:off x="241640" y="985608"/>
              <a:ext cx="362057" cy="22615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rtl="1">
                <a:defRPr sz="800">
                  <a:solidFill>
                    <a:srgbClr val="000000"/>
                  </a:solidFill>
                </a:defRPr>
              </a:lvl1pPr>
            </a:lstStyle>
            <a:p>
              <a:r>
                <a:t>الرؤيا </a:t>
              </a:r>
            </a:p>
          </p:txBody>
        </p:sp>
        <p:sp>
          <p:nvSpPr>
            <p:cNvPr id="2908" name="Line 41"/>
            <p:cNvSpPr txBox="1"/>
            <p:nvPr/>
          </p:nvSpPr>
          <p:spPr>
            <a:xfrm>
              <a:off x="174241" y="-1"/>
              <a:ext cx="386904" cy="27292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rtl="1">
                <a:defRPr sz="1200">
                  <a:solidFill>
                    <a:srgbClr val="000000"/>
                  </a:solidFill>
                  <a:latin typeface="Times New Roman"/>
                  <a:ea typeface="Times New Roman"/>
                  <a:cs typeface="Times New Roman"/>
                  <a:sym typeface="Times New Roman"/>
                </a:defRPr>
              </a:lvl1pPr>
            </a:lstStyle>
            <a:p>
              <a:r>
                <a:t>يسوع</a:t>
              </a:r>
            </a:p>
          </p:txBody>
        </p:sp>
        <p:sp>
          <p:nvSpPr>
            <p:cNvPr id="2909" name="Line 42"/>
            <p:cNvSpPr txBox="1"/>
            <p:nvPr/>
          </p:nvSpPr>
          <p:spPr>
            <a:xfrm>
              <a:off x="221878" y="313896"/>
              <a:ext cx="459589" cy="22579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rtl="1">
                <a:defRPr sz="900" i="1">
                  <a:solidFill>
                    <a:srgbClr val="000000"/>
                  </a:solidFill>
                  <a:effectLst>
                    <a:outerShdw blurRad="12700" dist="25400" dir="2700000" rotWithShape="0">
                      <a:srgbClr val="FFFFFF"/>
                    </a:outerShdw>
                  </a:effectLst>
                </a:defRPr>
              </a:lvl1pPr>
            </a:lstStyle>
            <a:p>
              <a:r>
                <a:t>الصليب</a:t>
              </a:r>
            </a:p>
          </p:txBody>
        </p:sp>
        <p:sp>
          <p:nvSpPr>
            <p:cNvPr id="2910" name="Rectangle 43"/>
            <p:cNvSpPr/>
            <p:nvPr/>
          </p:nvSpPr>
          <p:spPr>
            <a:xfrm>
              <a:off x="247236" y="491472"/>
              <a:ext cx="608589" cy="114159"/>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2911" name="Line 44"/>
            <p:cNvSpPr txBox="1"/>
            <p:nvPr/>
          </p:nvSpPr>
          <p:spPr>
            <a:xfrm>
              <a:off x="229006" y="464307"/>
              <a:ext cx="493723" cy="24013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rtl="1">
                <a:defRPr sz="900" i="1">
                  <a:solidFill>
                    <a:srgbClr val="000000"/>
                  </a:solidFill>
                  <a:effectLst>
                    <a:outerShdw blurRad="12700" dist="25400" dir="2700000" rotWithShape="0">
                      <a:srgbClr val="FFFFFF"/>
                    </a:outerShdw>
                  </a:effectLst>
                </a:defRPr>
              </a:lvl1pPr>
            </a:lstStyle>
            <a:p>
              <a:r>
                <a:t>الكنيسة </a:t>
              </a:r>
            </a:p>
          </p:txBody>
        </p:sp>
        <p:sp>
          <p:nvSpPr>
            <p:cNvPr id="2912" name="Line 45"/>
            <p:cNvSpPr/>
            <p:nvPr/>
          </p:nvSpPr>
          <p:spPr>
            <a:xfrm>
              <a:off x="31696" y="358290"/>
              <a:ext cx="862166"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2913" name="Line 46"/>
            <p:cNvSpPr/>
            <p:nvPr/>
          </p:nvSpPr>
          <p:spPr>
            <a:xfrm>
              <a:off x="31696" y="519218"/>
              <a:ext cx="862166"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2914" name="Rectangle 47"/>
            <p:cNvSpPr/>
            <p:nvPr/>
          </p:nvSpPr>
          <p:spPr>
            <a:xfrm>
              <a:off x="20601" y="210838"/>
              <a:ext cx="503990" cy="95135"/>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2915" name="Rectangle 48"/>
            <p:cNvSpPr/>
            <p:nvPr/>
          </p:nvSpPr>
          <p:spPr>
            <a:xfrm>
              <a:off x="207615" y="198155"/>
              <a:ext cx="503989" cy="95134"/>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2916" name="Line 49"/>
            <p:cNvSpPr txBox="1"/>
            <p:nvPr/>
          </p:nvSpPr>
          <p:spPr>
            <a:xfrm>
              <a:off x="231633" y="204243"/>
              <a:ext cx="348195" cy="23677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rtl="1">
                <a:defRPr sz="1000" i="1">
                  <a:solidFill>
                    <a:srgbClr val="000000"/>
                  </a:solidFill>
                  <a:effectLst>
                    <a:outerShdw blurRad="12700" dist="25400" dir="2700000" rotWithShape="0">
                      <a:srgbClr val="FFFFFF"/>
                    </a:outerShdw>
                  </a:effectLst>
                </a:defRPr>
              </a:lvl1pPr>
            </a:lstStyle>
            <a:p>
              <a:r>
                <a:t>حياة</a:t>
              </a:r>
            </a:p>
          </p:txBody>
        </p:sp>
      </p:gr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a14="http://schemas.microsoft.com/office/drawing/2010/main" xmlns:m="http://schemas.openxmlformats.org/officeDocument/2006/math"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fill="hold" grpId="1" nodeType="afterEffect">
                                  <p:stCondLst>
                                    <p:cond delay="0"/>
                                  </p:stCondLst>
                                  <p:iterate>
                                    <p:tmAbs val="0"/>
                                  </p:iterate>
                                  <p:childTnLst>
                                    <p:set>
                                      <p:cBhvr>
                                        <p:cTn id="6" fill="hold"/>
                                        <p:tgtEl>
                                          <p:spTgt spid="2883"/>
                                        </p:tgtEl>
                                        <p:attrNameLst>
                                          <p:attrName>style.visibility</p:attrName>
                                        </p:attrNameLst>
                                      </p:cBhvr>
                                      <p:to>
                                        <p:strVal val="visible"/>
                                      </p:to>
                                    </p:set>
                                    <p:animEffect transition="in" filter="fade">
                                      <p:cBhvr>
                                        <p:cTn id="7" dur="1000"/>
                                        <p:tgtEl>
                                          <p:spTgt spid="2883"/>
                                        </p:tgtEl>
                                      </p:cBhvr>
                                    </p:animEffect>
                                  </p:childTnLst>
                                </p:cTn>
                              </p:par>
                            </p:childTnLst>
                          </p:cTn>
                        </p:par>
                        <p:par>
                          <p:cTn id="8" fill="hold">
                            <p:stCondLst>
                              <p:cond delay="1000"/>
                            </p:stCondLst>
                            <p:childTnLst>
                              <p:par>
                                <p:cTn id="9" presetID="10" presetClass="entr" fill="hold" grpId="2" nodeType="afterEffect">
                                  <p:stCondLst>
                                    <p:cond delay="0"/>
                                  </p:stCondLst>
                                  <p:iterate>
                                    <p:tmAbs val="0"/>
                                  </p:iterate>
                                  <p:childTnLst>
                                    <p:set>
                                      <p:cBhvr>
                                        <p:cTn id="10" fill="hold"/>
                                        <p:tgtEl>
                                          <p:spTgt spid="2874"/>
                                        </p:tgtEl>
                                        <p:attrNameLst>
                                          <p:attrName>style.visibility</p:attrName>
                                        </p:attrNameLst>
                                      </p:cBhvr>
                                      <p:to>
                                        <p:strVal val="visible"/>
                                      </p:to>
                                    </p:set>
                                    <p:animEffect transition="in" filter="fade">
                                      <p:cBhvr>
                                        <p:cTn id="11" dur="1000"/>
                                        <p:tgtEl>
                                          <p:spTgt spid="28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74" grpId="2" animBg="1" advAuto="0"/>
      <p:bldP spid="2883" grpId="1" animBg="1" advAuto="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1" name="AutoShape 1"/>
          <p:cNvSpPr/>
          <p:nvPr/>
        </p:nvSpPr>
        <p:spPr>
          <a:xfrm>
            <a:off x="1092200" y="3408362"/>
            <a:ext cx="6926265" cy="2578103"/>
          </a:xfrm>
          <a:prstGeom prst="roundRect">
            <a:avLst>
              <a:gd name="adj" fmla="val 16667"/>
            </a:avLst>
          </a:prstGeom>
          <a:gradFill>
            <a:gsLst>
              <a:gs pos="0">
                <a:srgbClr val="052707"/>
              </a:gs>
              <a:gs pos="50000">
                <a:srgbClr val="20FB2B"/>
              </a:gs>
              <a:gs pos="100000">
                <a:srgbClr val="052707"/>
              </a:gs>
            </a:gsLst>
            <a:lin ang="16200000"/>
          </a:gradFill>
          <a:ln w="38100">
            <a:solidFill>
              <a:srgbClr val="21FF2C"/>
            </a:solidFill>
          </a:ln>
          <a:effectLst>
            <a:outerShdw blurRad="63500" dist="71842" dir="2700000" rotWithShape="0">
              <a:srgbClr val="1A0004">
                <a:alpha val="74996"/>
              </a:srgbClr>
            </a:outerShdw>
          </a:effectLst>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sp>
        <p:nvSpPr>
          <p:cNvPr id="2922" name="Rectangle 2"/>
          <p:cNvSpPr/>
          <p:nvPr/>
        </p:nvSpPr>
        <p:spPr>
          <a:xfrm>
            <a:off x="533400" y="457200"/>
            <a:ext cx="8032750" cy="5807075"/>
          </a:xfrm>
          <a:prstGeom prst="rect">
            <a:avLst/>
          </a:prstGeom>
          <a:blipFill>
            <a:blip r:embed="rId3"/>
          </a:blipFill>
          <a:ln w="12700">
            <a:miter lim="400000"/>
          </a:ln>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sp>
        <p:nvSpPr>
          <p:cNvPr id="2923" name="Text Box 3"/>
          <p:cNvSpPr txBox="1"/>
          <p:nvPr/>
        </p:nvSpPr>
        <p:spPr>
          <a:xfrm>
            <a:off x="898525" y="612775"/>
            <a:ext cx="7413625" cy="705619"/>
          </a:xfrm>
          <a:prstGeom prst="rect">
            <a:avLst/>
          </a:prstGeom>
          <a:ln w="12700">
            <a:miter lim="400000"/>
          </a:ln>
          <a:effectLst>
            <a:outerShdw blurRad="63500" dist="85194" dir="3806097"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4450" tIns="44450" rIns="44450" bIns="44450">
            <a:spAutoFit/>
          </a:bodyPr>
          <a:lstStyle>
            <a:lvl1pPr algn="ctr" rtl="1">
              <a:defRPr sz="4400">
                <a:solidFill>
                  <a:srgbClr val="FAFD00"/>
                </a:solidFill>
                <a:latin typeface="Arial"/>
                <a:ea typeface="Arial"/>
                <a:cs typeface="Arial"/>
                <a:sym typeface="Arial"/>
              </a:defRPr>
            </a:lvl1pPr>
          </a:lstStyle>
          <a:p>
            <a:r>
              <a:t>العهد الإبراهيمي</a:t>
            </a:r>
          </a:p>
        </p:txBody>
      </p:sp>
      <p:sp>
        <p:nvSpPr>
          <p:cNvPr id="2924" name="Rectangle 4"/>
          <p:cNvSpPr/>
          <p:nvPr/>
        </p:nvSpPr>
        <p:spPr>
          <a:xfrm>
            <a:off x="1019175" y="3303587"/>
            <a:ext cx="7086600" cy="2822578"/>
          </a:xfrm>
          <a:prstGeom prst="rect">
            <a:avLst/>
          </a:prstGeom>
          <a:ln w="76200">
            <a:solidFill>
              <a:srgbClr val="FAFD00"/>
            </a:solidFill>
            <a:miter/>
          </a:ln>
          <a:effectLst>
            <a:outerShdw blurRad="63500" dist="107762" dir="2700000" rotWithShape="0">
              <a:srgbClr val="1A0004">
                <a:alpha val="74996"/>
              </a:srgbClr>
            </a:outerShdw>
          </a:effectLst>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sp>
        <p:nvSpPr>
          <p:cNvPr id="2925" name="Text Box 5"/>
          <p:cNvSpPr txBox="1"/>
          <p:nvPr/>
        </p:nvSpPr>
        <p:spPr>
          <a:xfrm>
            <a:off x="8759782" y="99722"/>
            <a:ext cx="174706" cy="3752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lvl1pPr algn="ctr">
              <a:spcBef>
                <a:spcPts val="1200"/>
              </a:spcBef>
              <a:defRPr sz="2000" b="0">
                <a:solidFill>
                  <a:srgbClr val="FFA27C"/>
                </a:solidFill>
                <a:latin typeface="Arial"/>
                <a:ea typeface="Arial"/>
                <a:cs typeface="Arial"/>
                <a:sym typeface="Arial"/>
              </a:defRPr>
            </a:lvl1pPr>
          </a:lstStyle>
          <a:p>
            <a:r>
              <a:t> </a:t>
            </a:r>
          </a:p>
        </p:txBody>
      </p:sp>
      <p:sp>
        <p:nvSpPr>
          <p:cNvPr id="2926" name="AutoShape 6"/>
          <p:cNvSpPr/>
          <p:nvPr/>
        </p:nvSpPr>
        <p:spPr>
          <a:xfrm>
            <a:off x="1150937" y="3441700"/>
            <a:ext cx="6924676" cy="2578100"/>
          </a:xfrm>
          <a:prstGeom prst="roundRect">
            <a:avLst>
              <a:gd name="adj" fmla="val 16667"/>
            </a:avLst>
          </a:prstGeom>
          <a:gradFill>
            <a:gsLst>
              <a:gs pos="0">
                <a:srgbClr val="052707"/>
              </a:gs>
              <a:gs pos="50000">
                <a:srgbClr val="20FB2B"/>
              </a:gs>
              <a:gs pos="100000">
                <a:srgbClr val="052707"/>
              </a:gs>
            </a:gsLst>
            <a:lin ang="16200000"/>
          </a:gradFill>
          <a:ln w="38100">
            <a:solidFill>
              <a:srgbClr val="21FF2C"/>
            </a:solidFill>
          </a:ln>
          <a:effectLst>
            <a:outerShdw blurRad="63500" dist="71842" dir="2700000" rotWithShape="0">
              <a:srgbClr val="1A0004">
                <a:alpha val="74996"/>
              </a:srgbClr>
            </a:outerShdw>
          </a:effectLst>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sp>
        <p:nvSpPr>
          <p:cNvPr id="2927" name="Text Box 7"/>
          <p:cNvSpPr txBox="1"/>
          <p:nvPr/>
        </p:nvSpPr>
        <p:spPr>
          <a:xfrm>
            <a:off x="2913060" y="1992311"/>
            <a:ext cx="3971928" cy="596405"/>
          </a:xfrm>
          <a:prstGeom prst="rect">
            <a:avLst/>
          </a:prstGeom>
          <a:ln w="12700">
            <a:miter lim="400000"/>
          </a:ln>
          <a:effectLst>
            <a:outerShdw blurRad="63500" dist="81319" dir="2319588"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rtl="1">
              <a:spcBef>
                <a:spcPts val="1900"/>
              </a:spcBef>
              <a:defRPr sz="3200" i="1">
                <a:solidFill>
                  <a:srgbClr val="00FF00"/>
                </a:solidFill>
                <a:latin typeface="Arial"/>
                <a:ea typeface="Arial"/>
                <a:cs typeface="Arial"/>
                <a:sym typeface="Arial"/>
              </a:defRPr>
            </a:lvl1pPr>
          </a:lstStyle>
          <a:p>
            <a:r>
              <a:t>تكوين ١٢:١-٣</a:t>
            </a:r>
          </a:p>
        </p:txBody>
      </p:sp>
      <p:sp>
        <p:nvSpPr>
          <p:cNvPr id="2928" name="Text Box 8"/>
          <p:cNvSpPr txBox="1"/>
          <p:nvPr/>
        </p:nvSpPr>
        <p:spPr>
          <a:xfrm>
            <a:off x="3713162" y="1276349"/>
            <a:ext cx="2559053" cy="545506"/>
          </a:xfrm>
          <a:prstGeom prst="rect">
            <a:avLst/>
          </a:prstGeom>
          <a:ln w="12700">
            <a:miter lim="400000"/>
          </a:ln>
          <a:effectLst>
            <a:outerShdw blurRad="63500" dist="85194" dir="3806097"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4450" tIns="44450" rIns="44450" bIns="44450">
            <a:spAutoFit/>
          </a:bodyPr>
          <a:lstStyle>
            <a:lvl1pPr algn="ctr" rtl="1">
              <a:defRPr sz="3200">
                <a:solidFill>
                  <a:srgbClr val="FAFD00"/>
                </a:solidFill>
                <a:latin typeface="Arial"/>
                <a:ea typeface="Arial"/>
                <a:cs typeface="Arial"/>
                <a:sym typeface="Arial"/>
              </a:defRPr>
            </a:lvl1pPr>
          </a:lstStyle>
          <a:p>
            <a:r>
              <a:t>(“الدعوة ”)</a:t>
            </a:r>
          </a:p>
        </p:txBody>
      </p:sp>
      <p:sp>
        <p:nvSpPr>
          <p:cNvPr id="2929" name="Text Box 9"/>
          <p:cNvSpPr txBox="1"/>
          <p:nvPr/>
        </p:nvSpPr>
        <p:spPr>
          <a:xfrm>
            <a:off x="1639266" y="5040312"/>
            <a:ext cx="1302993" cy="1008585"/>
          </a:xfrm>
          <a:prstGeom prst="rect">
            <a:avLst/>
          </a:prstGeom>
          <a:ln w="12700">
            <a:miter lim="400000"/>
          </a:ln>
          <a:effectLst>
            <a:outerShdw blurRad="63500" dist="71842"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a:spAutoFit/>
          </a:bodyPr>
          <a:lstStyle/>
          <a:p>
            <a:pPr algn="ctr" rtl="1">
              <a:defRPr sz="2800" i="1">
                <a:solidFill>
                  <a:srgbClr val="A4FF94"/>
                </a:solidFill>
                <a:latin typeface="Arial"/>
                <a:ea typeface="Arial"/>
                <a:cs typeface="Arial"/>
                <a:sym typeface="Arial"/>
              </a:defRPr>
            </a:pPr>
            <a:r>
              <a:t>تثنية</a:t>
            </a:r>
            <a:endParaRPr i="0">
              <a:solidFill>
                <a:srgbClr val="00DFCA"/>
              </a:solidFill>
              <a:latin typeface="Comic Sans MS"/>
              <a:ea typeface="Comic Sans MS"/>
              <a:cs typeface="Comic Sans MS"/>
              <a:sym typeface="Comic Sans MS"/>
            </a:endParaRPr>
          </a:p>
          <a:p>
            <a:pPr algn="ctr">
              <a:defRPr sz="2800" i="1">
                <a:solidFill>
                  <a:srgbClr val="A4FF94"/>
                </a:solidFill>
                <a:latin typeface="Arial"/>
                <a:ea typeface="Arial"/>
                <a:cs typeface="Arial"/>
                <a:sym typeface="Arial"/>
              </a:defRPr>
            </a:pPr>
            <a:r>
              <a:t>٣٠:١-١٠</a:t>
            </a:r>
          </a:p>
        </p:txBody>
      </p:sp>
      <p:sp>
        <p:nvSpPr>
          <p:cNvPr id="2930" name="Text Box 10"/>
          <p:cNvSpPr txBox="1"/>
          <p:nvPr/>
        </p:nvSpPr>
        <p:spPr>
          <a:xfrm>
            <a:off x="1530350" y="3633787"/>
            <a:ext cx="1519238" cy="609880"/>
          </a:xfrm>
          <a:prstGeom prst="rect">
            <a:avLst/>
          </a:prstGeom>
          <a:ln w="12700">
            <a:miter lim="400000"/>
          </a:ln>
          <a:effectLst>
            <a:outerShdw blurRad="63500" dist="89802"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rtl="1">
              <a:spcBef>
                <a:spcPts val="2100"/>
              </a:spcBef>
              <a:defRPr sz="3600">
                <a:solidFill>
                  <a:srgbClr val="00FF00"/>
                </a:solidFill>
                <a:latin typeface="Arial"/>
                <a:ea typeface="Arial"/>
                <a:cs typeface="Arial"/>
                <a:sym typeface="Arial"/>
              </a:defRPr>
            </a:lvl1pPr>
          </a:lstStyle>
          <a:p>
            <a:r>
              <a:t>الأرض</a:t>
            </a:r>
          </a:p>
        </p:txBody>
      </p:sp>
      <p:sp>
        <p:nvSpPr>
          <p:cNvPr id="2931" name="Text Box 11"/>
          <p:cNvSpPr txBox="1"/>
          <p:nvPr/>
        </p:nvSpPr>
        <p:spPr>
          <a:xfrm>
            <a:off x="1504950" y="4338637"/>
            <a:ext cx="1593850" cy="651732"/>
          </a:xfrm>
          <a:prstGeom prst="rect">
            <a:avLst/>
          </a:prstGeom>
          <a:ln w="12700">
            <a:miter lim="400000"/>
          </a:ln>
          <a:effectLst>
            <a:outerShdw blurRad="63500" dist="89802"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rtl="1">
              <a:spcBef>
                <a:spcPts val="2100"/>
              </a:spcBef>
              <a:defRPr sz="3600" b="0">
                <a:solidFill>
                  <a:srgbClr val="FAFD00"/>
                </a:solidFill>
                <a:latin typeface="Arial Black"/>
                <a:ea typeface="Arial Black"/>
                <a:cs typeface="Arial Black"/>
                <a:sym typeface="Arial Black"/>
              </a:defRPr>
            </a:lvl1pPr>
          </a:lstStyle>
          <a:p>
            <a:r>
              <a:t>أرض</a:t>
            </a:r>
          </a:p>
        </p:txBody>
      </p:sp>
      <p:sp>
        <p:nvSpPr>
          <p:cNvPr id="2932" name="Text Box 12"/>
          <p:cNvSpPr txBox="1"/>
          <p:nvPr/>
        </p:nvSpPr>
        <p:spPr>
          <a:xfrm>
            <a:off x="3715870" y="5041900"/>
            <a:ext cx="1617010" cy="1011295"/>
          </a:xfrm>
          <a:prstGeom prst="rect">
            <a:avLst/>
          </a:prstGeom>
          <a:ln w="12700">
            <a:miter lim="400000"/>
          </a:ln>
          <a:effectLst>
            <a:outerShdw blurRad="63500" dist="71842"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a:spAutoFit/>
          </a:bodyPr>
          <a:lstStyle/>
          <a:p>
            <a:pPr algn="ctr" rtl="1">
              <a:defRPr sz="2800" i="1">
                <a:solidFill>
                  <a:srgbClr val="A4FF94"/>
                </a:solidFill>
                <a:latin typeface="Arial"/>
                <a:ea typeface="Arial"/>
                <a:cs typeface="Arial"/>
                <a:sym typeface="Arial"/>
              </a:defRPr>
            </a:pPr>
            <a:r>
              <a:t>٢ صموئيل</a:t>
            </a:r>
            <a:endParaRPr i="0">
              <a:solidFill>
                <a:srgbClr val="00DFCA"/>
              </a:solidFill>
              <a:latin typeface="Comic Sans MS"/>
              <a:ea typeface="Comic Sans MS"/>
              <a:cs typeface="Comic Sans MS"/>
              <a:sym typeface="Comic Sans MS"/>
            </a:endParaRPr>
          </a:p>
          <a:p>
            <a:pPr algn="ctr">
              <a:defRPr sz="2800" i="1">
                <a:solidFill>
                  <a:srgbClr val="A4FF94"/>
                </a:solidFill>
                <a:latin typeface="Arial"/>
                <a:ea typeface="Arial"/>
                <a:cs typeface="Arial"/>
                <a:sym typeface="Arial"/>
              </a:defRPr>
            </a:pPr>
            <a:r>
              <a:t>٧:٤-١٦</a:t>
            </a:r>
          </a:p>
        </p:txBody>
      </p:sp>
      <p:sp>
        <p:nvSpPr>
          <p:cNvPr id="2933" name="Text Box 13"/>
          <p:cNvSpPr txBox="1"/>
          <p:nvPr/>
        </p:nvSpPr>
        <p:spPr>
          <a:xfrm>
            <a:off x="3805237" y="3644901"/>
            <a:ext cx="1482728" cy="609879"/>
          </a:xfrm>
          <a:prstGeom prst="rect">
            <a:avLst/>
          </a:prstGeom>
          <a:ln w="12700">
            <a:miter lim="400000"/>
          </a:ln>
          <a:effectLst>
            <a:outerShdw blurRad="63500" dist="89802"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rtl="1">
              <a:spcBef>
                <a:spcPts val="2100"/>
              </a:spcBef>
              <a:defRPr sz="3600">
                <a:solidFill>
                  <a:srgbClr val="00FF00"/>
                </a:solidFill>
                <a:latin typeface="Arial"/>
                <a:ea typeface="Arial"/>
                <a:cs typeface="Arial"/>
                <a:sym typeface="Arial"/>
              </a:defRPr>
            </a:lvl1pPr>
          </a:lstStyle>
          <a:p>
            <a:r>
              <a:t>النسل</a:t>
            </a:r>
          </a:p>
        </p:txBody>
      </p:sp>
      <p:sp>
        <p:nvSpPr>
          <p:cNvPr id="2934" name="Text Box 14"/>
          <p:cNvSpPr txBox="1"/>
          <p:nvPr/>
        </p:nvSpPr>
        <p:spPr>
          <a:xfrm>
            <a:off x="3402012" y="4351337"/>
            <a:ext cx="2311403" cy="651732"/>
          </a:xfrm>
          <a:prstGeom prst="rect">
            <a:avLst/>
          </a:prstGeom>
          <a:ln w="12700">
            <a:miter lim="400000"/>
          </a:ln>
          <a:effectLst>
            <a:outerShdw blurRad="63500" dist="89802"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rtl="1">
              <a:spcBef>
                <a:spcPts val="2100"/>
              </a:spcBef>
              <a:defRPr sz="3600" b="0">
                <a:solidFill>
                  <a:srgbClr val="FAFD00"/>
                </a:solidFill>
                <a:latin typeface="Arial Black"/>
                <a:ea typeface="Arial Black"/>
                <a:cs typeface="Arial Black"/>
                <a:sym typeface="Arial Black"/>
              </a:defRPr>
            </a:lvl1pPr>
          </a:lstStyle>
          <a:p>
            <a:r>
              <a:t>الداودي</a:t>
            </a:r>
          </a:p>
        </p:txBody>
      </p:sp>
      <p:sp>
        <p:nvSpPr>
          <p:cNvPr id="2935" name="Text Box 15"/>
          <p:cNvSpPr txBox="1"/>
          <p:nvPr/>
        </p:nvSpPr>
        <p:spPr>
          <a:xfrm>
            <a:off x="6035435" y="5038723"/>
            <a:ext cx="1495904" cy="1008586"/>
          </a:xfrm>
          <a:prstGeom prst="rect">
            <a:avLst/>
          </a:prstGeom>
          <a:ln w="12700">
            <a:miter lim="400000"/>
          </a:ln>
          <a:effectLst>
            <a:outerShdw blurRad="63500" dist="71842"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a:spAutoFit/>
          </a:bodyPr>
          <a:lstStyle/>
          <a:p>
            <a:pPr algn="ctr" rtl="1">
              <a:defRPr sz="2800" i="1">
                <a:solidFill>
                  <a:srgbClr val="A4FF94"/>
                </a:solidFill>
                <a:latin typeface="Arial"/>
                <a:ea typeface="Arial"/>
                <a:cs typeface="Arial"/>
                <a:sym typeface="Arial"/>
              </a:defRPr>
            </a:pPr>
            <a:r>
              <a:t>أرميا</a:t>
            </a:r>
            <a:endParaRPr i="0">
              <a:solidFill>
                <a:srgbClr val="00DFCA"/>
              </a:solidFill>
              <a:latin typeface="Comic Sans MS"/>
              <a:ea typeface="Comic Sans MS"/>
              <a:cs typeface="Comic Sans MS"/>
              <a:sym typeface="Comic Sans MS"/>
            </a:endParaRPr>
          </a:p>
          <a:p>
            <a:pPr algn="ctr">
              <a:defRPr sz="2800" i="1">
                <a:solidFill>
                  <a:srgbClr val="A4FF94"/>
                </a:solidFill>
                <a:latin typeface="Arial"/>
                <a:ea typeface="Arial"/>
                <a:cs typeface="Arial"/>
                <a:sym typeface="Arial"/>
              </a:defRPr>
            </a:pPr>
            <a:r>
              <a:t>٣١:٣١-٣٣</a:t>
            </a:r>
          </a:p>
        </p:txBody>
      </p:sp>
      <p:sp>
        <p:nvSpPr>
          <p:cNvPr id="2936" name="Text Box 16"/>
          <p:cNvSpPr txBox="1"/>
          <p:nvPr/>
        </p:nvSpPr>
        <p:spPr>
          <a:xfrm>
            <a:off x="5462587" y="3602037"/>
            <a:ext cx="2663828" cy="609880"/>
          </a:xfrm>
          <a:prstGeom prst="rect">
            <a:avLst/>
          </a:prstGeom>
          <a:ln w="12700">
            <a:miter lim="400000"/>
          </a:ln>
          <a:effectLst>
            <a:outerShdw blurRad="63500" dist="89802"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rtl="1">
              <a:spcBef>
                <a:spcPts val="2100"/>
              </a:spcBef>
              <a:defRPr sz="3600">
                <a:solidFill>
                  <a:srgbClr val="00FF00"/>
                </a:solidFill>
                <a:latin typeface="Arial"/>
                <a:ea typeface="Arial"/>
                <a:cs typeface="Arial"/>
                <a:sym typeface="Arial"/>
              </a:defRPr>
            </a:lvl1pPr>
          </a:lstStyle>
          <a:p>
            <a:r>
              <a:t>البركة </a:t>
            </a:r>
          </a:p>
        </p:txBody>
      </p:sp>
      <p:sp>
        <p:nvSpPr>
          <p:cNvPr id="2937" name="Text Box 17"/>
          <p:cNvSpPr txBox="1"/>
          <p:nvPr/>
        </p:nvSpPr>
        <p:spPr>
          <a:xfrm>
            <a:off x="5738812" y="4338637"/>
            <a:ext cx="2111378" cy="651732"/>
          </a:xfrm>
          <a:prstGeom prst="rect">
            <a:avLst/>
          </a:prstGeom>
          <a:ln w="12700">
            <a:miter lim="400000"/>
          </a:ln>
          <a:effectLst>
            <a:outerShdw blurRad="63500" dist="89802"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rtl="1">
              <a:spcBef>
                <a:spcPts val="2100"/>
              </a:spcBef>
              <a:defRPr sz="3600" b="0">
                <a:solidFill>
                  <a:srgbClr val="FAFD00"/>
                </a:solidFill>
                <a:latin typeface="Arial Black"/>
                <a:ea typeface="Arial Black"/>
                <a:cs typeface="Arial Black"/>
                <a:sym typeface="Arial Black"/>
              </a:defRPr>
            </a:lvl1pPr>
          </a:lstStyle>
          <a:p>
            <a:r>
              <a:t>جديد</a:t>
            </a:r>
          </a:p>
        </p:txBody>
      </p:sp>
      <p:sp>
        <p:nvSpPr>
          <p:cNvPr id="2938" name="Line 18"/>
          <p:cNvSpPr/>
          <p:nvPr/>
        </p:nvSpPr>
        <p:spPr>
          <a:xfrm flipH="1">
            <a:off x="2300285" y="2468560"/>
            <a:ext cx="2238378" cy="1203328"/>
          </a:xfrm>
          <a:prstGeom prst="line">
            <a:avLst/>
          </a:prstGeom>
          <a:ln w="57150">
            <a:solidFill>
              <a:srgbClr val="FFFFFF"/>
            </a:solidFill>
            <a:tailEnd type="triangle"/>
          </a:ln>
          <a:effectLst>
            <a:outerShdw blurRad="63500" dist="89802" dir="2700000" rotWithShape="0">
              <a:srgbClr val="1A0004">
                <a:alpha val="74996"/>
              </a:srgbClr>
            </a:outerShdw>
          </a:effectLst>
        </p:spPr>
        <p:txBody>
          <a:bodyPr lIns="45718" tIns="45718" rIns="45718" bIns="45718"/>
          <a:lstStyle/>
          <a:p>
            <a:endParaRPr/>
          </a:p>
        </p:txBody>
      </p:sp>
      <p:sp>
        <p:nvSpPr>
          <p:cNvPr id="2939" name="Line 19"/>
          <p:cNvSpPr/>
          <p:nvPr/>
        </p:nvSpPr>
        <p:spPr>
          <a:xfrm>
            <a:off x="4538662" y="2462210"/>
            <a:ext cx="3" cy="1247778"/>
          </a:xfrm>
          <a:prstGeom prst="line">
            <a:avLst/>
          </a:prstGeom>
          <a:ln w="57150">
            <a:solidFill>
              <a:srgbClr val="FFFFFF"/>
            </a:solidFill>
            <a:tailEnd type="triangle"/>
          </a:ln>
          <a:effectLst>
            <a:outerShdw blurRad="63500" dist="89802" dir="2700000" rotWithShape="0">
              <a:srgbClr val="1A0004">
                <a:alpha val="74996"/>
              </a:srgbClr>
            </a:outerShdw>
          </a:effectLst>
        </p:spPr>
        <p:txBody>
          <a:bodyPr lIns="45718" tIns="45718" rIns="45718" bIns="45718"/>
          <a:lstStyle/>
          <a:p>
            <a:endParaRPr/>
          </a:p>
        </p:txBody>
      </p:sp>
      <p:sp>
        <p:nvSpPr>
          <p:cNvPr id="2940" name="Line 20"/>
          <p:cNvSpPr/>
          <p:nvPr/>
        </p:nvSpPr>
        <p:spPr>
          <a:xfrm>
            <a:off x="4522787" y="2465385"/>
            <a:ext cx="2165353" cy="1206503"/>
          </a:xfrm>
          <a:prstGeom prst="line">
            <a:avLst/>
          </a:prstGeom>
          <a:ln w="57150">
            <a:solidFill>
              <a:srgbClr val="FFFFFF"/>
            </a:solidFill>
            <a:tailEnd type="triangle"/>
          </a:ln>
          <a:effectLst>
            <a:outerShdw blurRad="63500" dist="89802" dir="2700000" rotWithShape="0">
              <a:srgbClr val="1A0004">
                <a:alpha val="74996"/>
              </a:srgbClr>
            </a:outerShdw>
          </a:effectLst>
        </p:spPr>
        <p:txBody>
          <a:bodyPr lIns="45718" tIns="45718" rIns="45718" bIns="45718"/>
          <a:lstStyle/>
          <a:p>
            <a:endParaRPr/>
          </a:p>
        </p:txBody>
      </p:sp>
      <p:sp>
        <p:nvSpPr>
          <p:cNvPr id="2941" name="Text Box 21"/>
          <p:cNvSpPr txBox="1"/>
          <p:nvPr/>
        </p:nvSpPr>
        <p:spPr>
          <a:xfrm>
            <a:off x="8130177" y="6501129"/>
            <a:ext cx="259166" cy="2692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lvl1pPr algn="ctr">
              <a:defRPr sz="1000">
                <a:solidFill>
                  <a:srgbClr val="FFFFFF"/>
                </a:solidFill>
                <a:effectLst>
                  <a:outerShdw blurRad="12700" dist="25400" dir="2700000" rotWithShape="0">
                    <a:srgbClr val="000000"/>
                  </a:outerShdw>
                </a:effectLst>
                <a:latin typeface="Comic Sans MS"/>
                <a:ea typeface="Comic Sans MS"/>
                <a:cs typeface="Comic Sans MS"/>
                <a:sym typeface="Comic Sans MS"/>
              </a:defRPr>
            </a:lvl1pPr>
          </a:lstStyle>
          <a:p>
            <a:r>
              <a:t>63</a:t>
            </a:r>
          </a:p>
        </p:txBody>
      </p:sp>
      <p:sp>
        <p:nvSpPr>
          <p:cNvPr id="2942" name="Text Box 22"/>
          <p:cNvSpPr txBox="1"/>
          <p:nvPr/>
        </p:nvSpPr>
        <p:spPr>
          <a:xfrm>
            <a:off x="7032828" y="6288516"/>
            <a:ext cx="1552161" cy="26425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lvl1pPr algn="ctr">
              <a:spcBef>
                <a:spcPts val="700"/>
              </a:spcBef>
              <a:defRPr sz="1200">
                <a:solidFill>
                  <a:srgbClr val="FFFFFF"/>
                </a:solidFill>
                <a:latin typeface="Arial"/>
                <a:ea typeface="Arial"/>
                <a:cs typeface="Arial"/>
                <a:sym typeface="Arial"/>
              </a:defRPr>
            </a:lvl1pPr>
          </a:lstStyle>
          <a:p>
            <a:r>
              <a:t>Handbook pg. 39-41</a:t>
            </a:r>
          </a:p>
        </p:txBody>
      </p:sp>
      <p:sp>
        <p:nvSpPr>
          <p:cNvPr id="2943" name="Text Box 23"/>
          <p:cNvSpPr txBox="1"/>
          <p:nvPr/>
        </p:nvSpPr>
        <p:spPr>
          <a:xfrm>
            <a:off x="8590180" y="6424929"/>
            <a:ext cx="228160" cy="3835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lvl1pPr algn="ctr">
              <a:defRPr sz="1600">
                <a:solidFill>
                  <a:srgbClr val="FFFFFF"/>
                </a:solidFill>
                <a:latin typeface="Comic Sans MS"/>
                <a:ea typeface="Comic Sans MS"/>
                <a:cs typeface="Comic Sans MS"/>
                <a:sym typeface="Comic Sans MS"/>
              </a:defRPr>
            </a:lvl1pPr>
          </a:lstStyle>
          <a:p>
            <a:r>
              <a:t>1</a:t>
            </a:r>
          </a:p>
        </p:txBody>
      </p:sp>
      <p:grpSp>
        <p:nvGrpSpPr>
          <p:cNvPr id="2964" name="Group"/>
          <p:cNvGrpSpPr/>
          <p:nvPr/>
        </p:nvGrpSpPr>
        <p:grpSpPr>
          <a:xfrm>
            <a:off x="8005760" y="3427412"/>
            <a:ext cx="952504" cy="1251222"/>
            <a:chOff x="0" y="0"/>
            <a:chExt cx="952503" cy="1251221"/>
          </a:xfrm>
        </p:grpSpPr>
        <p:sp>
          <p:nvSpPr>
            <p:cNvPr id="2944" name="AutoShape 25"/>
            <p:cNvSpPr/>
            <p:nvPr/>
          </p:nvSpPr>
          <p:spPr>
            <a:xfrm>
              <a:off x="1583" y="44944"/>
              <a:ext cx="730260" cy="494687"/>
            </a:xfrm>
            <a:prstGeom prst="roundRect">
              <a:avLst>
                <a:gd name="adj" fmla="val 16667"/>
              </a:avLst>
            </a:prstGeom>
            <a:solidFill>
              <a:srgbClr val="FFFF00"/>
            </a:solidFill>
            <a:ln w="38100" cap="flat">
              <a:solidFill>
                <a:srgbClr val="1A0004"/>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2945" name="Rectangle 26"/>
            <p:cNvSpPr/>
            <p:nvPr/>
          </p:nvSpPr>
          <p:spPr>
            <a:xfrm>
              <a:off x="0" y="255817"/>
              <a:ext cx="952504" cy="984611"/>
            </a:xfrm>
            <a:prstGeom prst="rect">
              <a:avLst/>
            </a:prstGeom>
            <a:solidFill>
              <a:srgbClr val="FFFF00"/>
            </a:solidFill>
            <a:ln w="38100" cap="flat">
              <a:solidFill>
                <a:srgbClr val="000000"/>
              </a:solidFill>
              <a:prstDash val="solid"/>
              <a:miter lim="8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2946" name="Line 27"/>
            <p:cNvSpPr/>
            <p:nvPr/>
          </p:nvSpPr>
          <p:spPr>
            <a:xfrm>
              <a:off x="31748" y="633171"/>
              <a:ext cx="863606" cy="5"/>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2947" name="Line 28"/>
            <p:cNvSpPr/>
            <p:nvPr/>
          </p:nvSpPr>
          <p:spPr>
            <a:xfrm>
              <a:off x="38098" y="772697"/>
              <a:ext cx="863607" cy="5"/>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2948" name="Line 29"/>
            <p:cNvSpPr/>
            <p:nvPr/>
          </p:nvSpPr>
          <p:spPr>
            <a:xfrm>
              <a:off x="50800" y="912222"/>
              <a:ext cx="863605" cy="5"/>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2949" name="Line 30"/>
            <p:cNvSpPr/>
            <p:nvPr/>
          </p:nvSpPr>
          <p:spPr>
            <a:xfrm>
              <a:off x="50800" y="1064433"/>
              <a:ext cx="863605" cy="5"/>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2950" name="Line 31"/>
            <p:cNvSpPr/>
            <p:nvPr/>
          </p:nvSpPr>
          <p:spPr>
            <a:xfrm>
              <a:off x="38100" y="1203958"/>
              <a:ext cx="876304" cy="5"/>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2951" name="Text Box 32"/>
            <p:cNvSpPr txBox="1"/>
            <p:nvPr/>
          </p:nvSpPr>
          <p:spPr>
            <a:xfrm>
              <a:off x="200023" y="614144"/>
              <a:ext cx="412188" cy="21482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rtl="1">
                <a:defRPr sz="800">
                  <a:solidFill>
                    <a:srgbClr val="000000"/>
                  </a:solidFill>
                </a:defRPr>
              </a:lvl1pPr>
            </a:lstStyle>
            <a:p>
              <a:r>
                <a:t>الإنجيل</a:t>
              </a:r>
            </a:p>
          </p:txBody>
        </p:sp>
        <p:sp>
          <p:nvSpPr>
            <p:cNvPr id="2952" name="Text Box 33"/>
            <p:cNvSpPr txBox="1"/>
            <p:nvPr/>
          </p:nvSpPr>
          <p:spPr>
            <a:xfrm>
              <a:off x="311584" y="728842"/>
              <a:ext cx="329328" cy="21482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rtl="1">
                <a:defRPr sz="800">
                  <a:solidFill>
                    <a:srgbClr val="000000"/>
                  </a:solidFill>
                </a:defRPr>
              </a:lvl1pPr>
            </a:lstStyle>
            <a:p>
              <a:r>
                <a:t>أعمال</a:t>
              </a:r>
            </a:p>
          </p:txBody>
        </p:sp>
        <p:sp>
          <p:nvSpPr>
            <p:cNvPr id="2953" name="Text Box 34"/>
            <p:cNvSpPr txBox="1"/>
            <p:nvPr/>
          </p:nvSpPr>
          <p:spPr>
            <a:xfrm>
              <a:off x="207960" y="893196"/>
              <a:ext cx="410581" cy="21482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rtl="1">
                <a:defRPr sz="800">
                  <a:solidFill>
                    <a:srgbClr val="000000"/>
                  </a:solidFill>
                </a:defRPr>
              </a:lvl1pPr>
            </a:lstStyle>
            <a:p>
              <a:r>
                <a:t>الرسائل</a:t>
              </a:r>
            </a:p>
          </p:txBody>
        </p:sp>
        <p:sp>
          <p:nvSpPr>
            <p:cNvPr id="2954" name="Text Box 35"/>
            <p:cNvSpPr txBox="1"/>
            <p:nvPr/>
          </p:nvSpPr>
          <p:spPr>
            <a:xfrm>
              <a:off x="285129" y="1036400"/>
              <a:ext cx="333830" cy="21482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rtl="1">
                <a:defRPr sz="800">
                  <a:solidFill>
                    <a:srgbClr val="000000"/>
                  </a:solidFill>
                </a:defRPr>
              </a:lvl1pPr>
            </a:lstStyle>
            <a:p>
              <a:r>
                <a:t>الرؤيا</a:t>
              </a:r>
            </a:p>
          </p:txBody>
        </p:sp>
        <p:sp>
          <p:nvSpPr>
            <p:cNvPr id="2955" name="Text Box 36"/>
            <p:cNvSpPr txBox="1"/>
            <p:nvPr/>
          </p:nvSpPr>
          <p:spPr>
            <a:xfrm>
              <a:off x="135125" y="0"/>
              <a:ext cx="386904" cy="27292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rtl="1">
                <a:defRPr sz="1200">
                  <a:solidFill>
                    <a:srgbClr val="000000"/>
                  </a:solidFill>
                  <a:latin typeface="Times New Roman"/>
                  <a:ea typeface="Times New Roman"/>
                  <a:cs typeface="Times New Roman"/>
                  <a:sym typeface="Times New Roman"/>
                </a:defRPr>
              </a:lvl1pPr>
            </a:lstStyle>
            <a:p>
              <a:r>
                <a:t>يسوع</a:t>
              </a:r>
            </a:p>
          </p:txBody>
        </p:sp>
        <p:sp>
          <p:nvSpPr>
            <p:cNvPr id="2956" name="Text Box 37"/>
            <p:cNvSpPr txBox="1"/>
            <p:nvPr/>
          </p:nvSpPr>
          <p:spPr>
            <a:xfrm>
              <a:off x="222247" y="322409"/>
              <a:ext cx="459589" cy="22579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rtl="1">
                <a:defRPr sz="900" i="1">
                  <a:solidFill>
                    <a:srgbClr val="000000"/>
                  </a:solidFill>
                  <a:effectLst>
                    <a:outerShdw blurRad="12700" dist="25400" dir="2700000" rotWithShape="0">
                      <a:srgbClr val="FFFFFF"/>
                    </a:outerShdw>
                  </a:effectLst>
                </a:defRPr>
              </a:lvl1pPr>
            </a:lstStyle>
            <a:p>
              <a:r>
                <a:t>الصليب</a:t>
              </a:r>
            </a:p>
          </p:txBody>
        </p:sp>
        <p:sp>
          <p:nvSpPr>
            <p:cNvPr id="2957" name="Rectangle 38"/>
            <p:cNvSpPr/>
            <p:nvPr/>
          </p:nvSpPr>
          <p:spPr>
            <a:xfrm>
              <a:off x="247649" y="499987"/>
              <a:ext cx="609606" cy="114161"/>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2958" name="Text Box 39"/>
            <p:cNvSpPr txBox="1"/>
            <p:nvPr/>
          </p:nvSpPr>
          <p:spPr>
            <a:xfrm>
              <a:off x="229389" y="449830"/>
              <a:ext cx="493723" cy="24013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rtl="1">
                <a:defRPr sz="900" i="1">
                  <a:solidFill>
                    <a:srgbClr val="000000"/>
                  </a:solidFill>
                  <a:effectLst>
                    <a:outerShdw blurRad="12700" dist="25400" dir="2700000" rotWithShape="0">
                      <a:srgbClr val="FFFFFF"/>
                    </a:outerShdw>
                  </a:effectLst>
                </a:defRPr>
              </a:lvl1pPr>
            </a:lstStyle>
            <a:p>
              <a:r>
                <a:t>الكنيسة </a:t>
              </a:r>
            </a:p>
          </p:txBody>
        </p:sp>
        <p:sp>
          <p:nvSpPr>
            <p:cNvPr id="2959" name="Line 40"/>
            <p:cNvSpPr/>
            <p:nvPr/>
          </p:nvSpPr>
          <p:spPr>
            <a:xfrm>
              <a:off x="31748" y="366803"/>
              <a:ext cx="863606" cy="5"/>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2960" name="Line 41"/>
            <p:cNvSpPr/>
            <p:nvPr/>
          </p:nvSpPr>
          <p:spPr>
            <a:xfrm>
              <a:off x="44450" y="506329"/>
              <a:ext cx="863604" cy="5"/>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2961" name="Rectangle 42"/>
            <p:cNvSpPr/>
            <p:nvPr/>
          </p:nvSpPr>
          <p:spPr>
            <a:xfrm>
              <a:off x="20636" y="219351"/>
              <a:ext cx="504830" cy="95135"/>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2962" name="Rectangle 43"/>
            <p:cNvSpPr/>
            <p:nvPr/>
          </p:nvSpPr>
          <p:spPr>
            <a:xfrm>
              <a:off x="207961" y="206667"/>
              <a:ext cx="504830" cy="95135"/>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2963" name="Text Box 44"/>
            <p:cNvSpPr txBox="1"/>
            <p:nvPr/>
          </p:nvSpPr>
          <p:spPr>
            <a:xfrm>
              <a:off x="232019" y="179473"/>
              <a:ext cx="348195" cy="23677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rtl="1">
                <a:defRPr sz="1000" i="1">
                  <a:solidFill>
                    <a:srgbClr val="000000"/>
                  </a:solidFill>
                  <a:effectLst>
                    <a:outerShdw blurRad="12700" dist="25400" dir="2700000" rotWithShape="0">
                      <a:srgbClr val="FFFFFF"/>
                    </a:outerShdw>
                  </a:effectLst>
                </a:defRPr>
              </a:lvl1pPr>
            </a:lstStyle>
            <a:p>
              <a:r>
                <a:t>حياة</a:t>
              </a:r>
            </a:p>
          </p:txBody>
        </p:sp>
      </p:grpSp>
      <p:grpSp>
        <p:nvGrpSpPr>
          <p:cNvPr id="3017" name="Group"/>
          <p:cNvGrpSpPr/>
          <p:nvPr/>
        </p:nvGrpSpPr>
        <p:grpSpPr>
          <a:xfrm>
            <a:off x="1846260" y="500062"/>
            <a:ext cx="5807081" cy="5172078"/>
            <a:chOff x="0" y="0"/>
            <a:chExt cx="5807080" cy="5172077"/>
          </a:xfrm>
        </p:grpSpPr>
        <p:sp>
          <p:nvSpPr>
            <p:cNvPr id="2965" name="AutoShape 46"/>
            <p:cNvSpPr/>
            <p:nvPr/>
          </p:nvSpPr>
          <p:spPr>
            <a:xfrm>
              <a:off x="1586" y="-1"/>
              <a:ext cx="1774345" cy="666551"/>
            </a:xfrm>
            <a:prstGeom prst="roundRect">
              <a:avLst>
                <a:gd name="adj" fmla="val 10727"/>
              </a:avLst>
            </a:prstGeom>
            <a:solidFill>
              <a:srgbClr val="FFD34A"/>
            </a:solidFill>
            <a:ln w="38100" cap="flat">
              <a:solidFill>
                <a:srgbClr val="1A0004"/>
              </a:solidFill>
              <a:prstDash val="solid"/>
              <a:round/>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2966" name="Rectangle 47"/>
            <p:cNvSpPr/>
            <p:nvPr/>
          </p:nvSpPr>
          <p:spPr>
            <a:xfrm>
              <a:off x="-1" y="503083"/>
              <a:ext cx="3018605" cy="1210894"/>
            </a:xfrm>
            <a:prstGeom prst="rect">
              <a:avLst/>
            </a:prstGeom>
            <a:solidFill>
              <a:srgbClr val="FFD34A"/>
            </a:solidFill>
            <a:ln w="38100" cap="flat">
              <a:solidFill>
                <a:srgbClr val="1A0004"/>
              </a:solidFill>
              <a:prstDash val="solid"/>
              <a:miter lim="8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2967" name="Rectangle 48"/>
            <p:cNvSpPr/>
            <p:nvPr/>
          </p:nvSpPr>
          <p:spPr>
            <a:xfrm>
              <a:off x="22217" y="464995"/>
              <a:ext cx="1215697" cy="106333"/>
            </a:xfrm>
            <a:prstGeom prst="rect">
              <a:avLst/>
            </a:prstGeom>
            <a:solidFill>
              <a:srgbClr val="FFD34A"/>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2968" name="Rectangle 49"/>
            <p:cNvSpPr/>
            <p:nvPr/>
          </p:nvSpPr>
          <p:spPr>
            <a:xfrm>
              <a:off x="912562" y="466581"/>
              <a:ext cx="842736" cy="106334"/>
            </a:xfrm>
            <a:prstGeom prst="rect">
              <a:avLst/>
            </a:prstGeom>
            <a:solidFill>
              <a:srgbClr val="FFD34A"/>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2969" name="Text Box 50"/>
            <p:cNvSpPr txBox="1"/>
            <p:nvPr/>
          </p:nvSpPr>
          <p:spPr>
            <a:xfrm>
              <a:off x="255493" y="50783"/>
              <a:ext cx="266750" cy="3683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lvl1pPr algn="ctr">
                <a:defRPr sz="2400">
                  <a:solidFill>
                    <a:schemeClr val="accent2"/>
                  </a:solidFill>
                </a:defRPr>
              </a:lvl1pPr>
            </a:lstStyle>
            <a:p>
              <a:r>
                <a:t>   </a:t>
              </a:r>
            </a:p>
          </p:txBody>
        </p:sp>
        <p:sp>
          <p:nvSpPr>
            <p:cNvPr id="2970" name="Text Box 51"/>
            <p:cNvSpPr txBox="1"/>
            <p:nvPr/>
          </p:nvSpPr>
          <p:spPr>
            <a:xfrm>
              <a:off x="389648" y="25391"/>
              <a:ext cx="993457" cy="39906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lvl1pPr algn="ctr" rtl="1">
                <a:defRPr sz="2400">
                  <a:solidFill>
                    <a:schemeClr val="accent2"/>
                  </a:solidFill>
                </a:defRPr>
              </a:lvl1pPr>
            </a:lstStyle>
            <a:p>
              <a:r>
                <a:t>الخليقة </a:t>
              </a:r>
            </a:p>
          </p:txBody>
        </p:sp>
        <p:sp>
          <p:nvSpPr>
            <p:cNvPr id="2971" name="AutoShape 52"/>
            <p:cNvSpPr/>
            <p:nvPr/>
          </p:nvSpPr>
          <p:spPr>
            <a:xfrm>
              <a:off x="317414" y="393579"/>
              <a:ext cx="1774343" cy="666551"/>
            </a:xfrm>
            <a:prstGeom prst="roundRect">
              <a:avLst>
                <a:gd name="adj" fmla="val 10727"/>
              </a:avLst>
            </a:prstGeom>
            <a:solidFill>
              <a:srgbClr val="FFD34A"/>
            </a:solidFill>
            <a:ln w="38100" cap="flat">
              <a:solidFill>
                <a:srgbClr val="1A0004"/>
              </a:solidFill>
              <a:prstDash val="solid"/>
              <a:round/>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2972" name="Rectangle 53"/>
            <p:cNvSpPr/>
            <p:nvPr/>
          </p:nvSpPr>
          <p:spPr>
            <a:xfrm>
              <a:off x="317413" y="896662"/>
              <a:ext cx="3018605" cy="1210894"/>
            </a:xfrm>
            <a:prstGeom prst="rect">
              <a:avLst/>
            </a:prstGeom>
            <a:solidFill>
              <a:srgbClr val="FFD34A"/>
            </a:solidFill>
            <a:ln w="38100" cap="flat">
              <a:solidFill>
                <a:srgbClr val="1A0004"/>
              </a:solidFill>
              <a:prstDash val="solid"/>
              <a:miter lim="8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2973" name="Rectangle 54"/>
            <p:cNvSpPr/>
            <p:nvPr/>
          </p:nvSpPr>
          <p:spPr>
            <a:xfrm>
              <a:off x="338044" y="858574"/>
              <a:ext cx="1215697" cy="106333"/>
            </a:xfrm>
            <a:prstGeom prst="rect">
              <a:avLst/>
            </a:prstGeom>
            <a:solidFill>
              <a:srgbClr val="FFD34A"/>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2974" name="Rectangle 55"/>
            <p:cNvSpPr/>
            <p:nvPr/>
          </p:nvSpPr>
          <p:spPr>
            <a:xfrm>
              <a:off x="1245846" y="860161"/>
              <a:ext cx="842736" cy="106333"/>
            </a:xfrm>
            <a:prstGeom prst="rect">
              <a:avLst/>
            </a:prstGeom>
            <a:solidFill>
              <a:srgbClr val="FFD34A"/>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2975" name="Text Box 56"/>
            <p:cNvSpPr txBox="1"/>
            <p:nvPr/>
          </p:nvSpPr>
          <p:spPr>
            <a:xfrm>
              <a:off x="694311" y="414210"/>
              <a:ext cx="872948" cy="36506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lvl1pPr algn="ctr" rtl="1">
                <a:defRPr sz="2400">
                  <a:solidFill>
                    <a:schemeClr val="accent2"/>
                  </a:solidFill>
                </a:defRPr>
              </a:lvl1pPr>
            </a:lstStyle>
            <a:p>
              <a:r>
                <a:t>ابراهيم</a:t>
              </a:r>
            </a:p>
          </p:txBody>
        </p:sp>
        <p:sp>
          <p:nvSpPr>
            <p:cNvPr id="2976" name="AutoShape 57"/>
            <p:cNvSpPr/>
            <p:nvPr/>
          </p:nvSpPr>
          <p:spPr>
            <a:xfrm>
              <a:off x="612607" y="771288"/>
              <a:ext cx="1774344" cy="666551"/>
            </a:xfrm>
            <a:prstGeom prst="roundRect">
              <a:avLst>
                <a:gd name="adj" fmla="val 10727"/>
              </a:avLst>
            </a:prstGeom>
            <a:solidFill>
              <a:srgbClr val="FFD34A"/>
            </a:solidFill>
            <a:ln w="38100" cap="flat">
              <a:solidFill>
                <a:srgbClr val="1A0004"/>
              </a:solidFill>
              <a:prstDash val="solid"/>
              <a:round/>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2977" name="Rectangle 58"/>
            <p:cNvSpPr/>
            <p:nvPr/>
          </p:nvSpPr>
          <p:spPr>
            <a:xfrm>
              <a:off x="611019" y="1274371"/>
              <a:ext cx="3018606" cy="1210894"/>
            </a:xfrm>
            <a:prstGeom prst="rect">
              <a:avLst/>
            </a:prstGeom>
            <a:solidFill>
              <a:srgbClr val="FFD34A"/>
            </a:solidFill>
            <a:ln w="38100" cap="flat">
              <a:solidFill>
                <a:srgbClr val="1A0004"/>
              </a:solidFill>
              <a:prstDash val="solid"/>
              <a:miter lim="8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2978" name="Rectangle 59"/>
            <p:cNvSpPr/>
            <p:nvPr/>
          </p:nvSpPr>
          <p:spPr>
            <a:xfrm>
              <a:off x="631651" y="1236283"/>
              <a:ext cx="1215696" cy="106333"/>
            </a:xfrm>
            <a:prstGeom prst="rect">
              <a:avLst/>
            </a:prstGeom>
            <a:solidFill>
              <a:srgbClr val="FFD34A"/>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2979" name="Rectangle 60"/>
            <p:cNvSpPr/>
            <p:nvPr/>
          </p:nvSpPr>
          <p:spPr>
            <a:xfrm>
              <a:off x="1523582" y="1237870"/>
              <a:ext cx="842736" cy="106333"/>
            </a:xfrm>
            <a:prstGeom prst="rect">
              <a:avLst/>
            </a:prstGeom>
            <a:solidFill>
              <a:srgbClr val="FFD34A"/>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2980" name="Text Box 61"/>
            <p:cNvSpPr txBox="1"/>
            <p:nvPr/>
          </p:nvSpPr>
          <p:spPr>
            <a:xfrm>
              <a:off x="909650" y="799855"/>
              <a:ext cx="899344" cy="39906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lvl1pPr algn="ctr" rtl="1">
                <a:defRPr sz="2400">
                  <a:solidFill>
                    <a:schemeClr val="accent2"/>
                  </a:solidFill>
                </a:defRPr>
              </a:lvl1pPr>
            </a:lstStyle>
            <a:p>
              <a:r>
                <a:t>يوسف </a:t>
              </a:r>
            </a:p>
          </p:txBody>
        </p:sp>
        <p:sp>
          <p:nvSpPr>
            <p:cNvPr id="2981" name="AutoShape 62"/>
            <p:cNvSpPr/>
            <p:nvPr/>
          </p:nvSpPr>
          <p:spPr>
            <a:xfrm>
              <a:off x="917324" y="1148998"/>
              <a:ext cx="1774344" cy="666550"/>
            </a:xfrm>
            <a:prstGeom prst="roundRect">
              <a:avLst>
                <a:gd name="adj" fmla="val 10727"/>
              </a:avLst>
            </a:prstGeom>
            <a:solidFill>
              <a:srgbClr val="FFD34A"/>
            </a:solidFill>
            <a:ln w="38100" cap="flat">
              <a:solidFill>
                <a:srgbClr val="1A0004"/>
              </a:solidFill>
              <a:prstDash val="solid"/>
              <a:round/>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2982" name="Rectangle 63"/>
            <p:cNvSpPr/>
            <p:nvPr/>
          </p:nvSpPr>
          <p:spPr>
            <a:xfrm>
              <a:off x="922084" y="1652080"/>
              <a:ext cx="3018606" cy="1210894"/>
            </a:xfrm>
            <a:prstGeom prst="rect">
              <a:avLst/>
            </a:prstGeom>
            <a:solidFill>
              <a:srgbClr val="FFD34A"/>
            </a:solidFill>
            <a:ln w="38100" cap="flat">
              <a:solidFill>
                <a:srgbClr val="1A0004"/>
              </a:solidFill>
              <a:prstDash val="solid"/>
              <a:miter lim="8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2983" name="Rectangle 64"/>
            <p:cNvSpPr/>
            <p:nvPr/>
          </p:nvSpPr>
          <p:spPr>
            <a:xfrm>
              <a:off x="941129" y="1613992"/>
              <a:ext cx="1215696" cy="106333"/>
            </a:xfrm>
            <a:prstGeom prst="rect">
              <a:avLst/>
            </a:prstGeom>
            <a:solidFill>
              <a:srgbClr val="FFD34A"/>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2984" name="Rectangle 65"/>
            <p:cNvSpPr/>
            <p:nvPr/>
          </p:nvSpPr>
          <p:spPr>
            <a:xfrm>
              <a:off x="1840995" y="1615579"/>
              <a:ext cx="842736" cy="106334"/>
            </a:xfrm>
            <a:prstGeom prst="rect">
              <a:avLst/>
            </a:prstGeom>
            <a:solidFill>
              <a:srgbClr val="FFD34A"/>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2985" name="Text Box 66"/>
            <p:cNvSpPr txBox="1"/>
            <p:nvPr/>
          </p:nvSpPr>
          <p:spPr>
            <a:xfrm>
              <a:off x="1316606" y="1190260"/>
              <a:ext cx="915466" cy="39906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lvl1pPr algn="ctr" rtl="1">
                <a:defRPr sz="2400">
                  <a:solidFill>
                    <a:schemeClr val="accent2"/>
                  </a:solidFill>
                </a:defRPr>
              </a:lvl1pPr>
            </a:lstStyle>
            <a:p>
              <a:r>
                <a:t>موسى </a:t>
              </a:r>
            </a:p>
          </p:txBody>
        </p:sp>
        <p:sp>
          <p:nvSpPr>
            <p:cNvPr id="2986" name="AutoShape 67"/>
            <p:cNvSpPr/>
            <p:nvPr/>
          </p:nvSpPr>
          <p:spPr>
            <a:xfrm>
              <a:off x="1279174" y="1533055"/>
              <a:ext cx="1774347" cy="666550"/>
            </a:xfrm>
            <a:prstGeom prst="roundRect">
              <a:avLst>
                <a:gd name="adj" fmla="val 10727"/>
              </a:avLst>
            </a:prstGeom>
            <a:solidFill>
              <a:srgbClr val="FFD34A"/>
            </a:solidFill>
            <a:ln w="38100" cap="flat">
              <a:solidFill>
                <a:srgbClr val="1A0004"/>
              </a:solidFill>
              <a:prstDash val="solid"/>
              <a:round/>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2987" name="Rectangle 68"/>
            <p:cNvSpPr/>
            <p:nvPr/>
          </p:nvSpPr>
          <p:spPr>
            <a:xfrm>
              <a:off x="1277587" y="2036137"/>
              <a:ext cx="3018606" cy="1210895"/>
            </a:xfrm>
            <a:prstGeom prst="rect">
              <a:avLst/>
            </a:prstGeom>
            <a:solidFill>
              <a:srgbClr val="FFD34A"/>
            </a:solidFill>
            <a:ln w="38100" cap="flat">
              <a:solidFill>
                <a:srgbClr val="1A0004"/>
              </a:solidFill>
              <a:prstDash val="solid"/>
              <a:miter lim="8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2988" name="Rectangle 69"/>
            <p:cNvSpPr/>
            <p:nvPr/>
          </p:nvSpPr>
          <p:spPr>
            <a:xfrm>
              <a:off x="1307741" y="1998049"/>
              <a:ext cx="1215696" cy="106333"/>
            </a:xfrm>
            <a:prstGeom prst="rect">
              <a:avLst/>
            </a:prstGeom>
            <a:solidFill>
              <a:srgbClr val="FFD34A"/>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2989" name="Rectangle 70"/>
            <p:cNvSpPr/>
            <p:nvPr/>
          </p:nvSpPr>
          <p:spPr>
            <a:xfrm>
              <a:off x="2190150" y="1999637"/>
              <a:ext cx="842736" cy="106333"/>
            </a:xfrm>
            <a:prstGeom prst="rect">
              <a:avLst/>
            </a:prstGeom>
            <a:solidFill>
              <a:srgbClr val="FFD34A"/>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2990" name="Text Box 71"/>
            <p:cNvSpPr txBox="1"/>
            <p:nvPr/>
          </p:nvSpPr>
          <p:spPr>
            <a:xfrm>
              <a:off x="1682568" y="1560034"/>
              <a:ext cx="735843" cy="36506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lvl1pPr algn="ctr" rtl="1">
                <a:defRPr sz="2400">
                  <a:solidFill>
                    <a:schemeClr val="accent2"/>
                  </a:solidFill>
                </a:defRPr>
              </a:lvl1pPr>
            </a:lstStyle>
            <a:p>
              <a:r>
                <a:t>يشوع</a:t>
              </a:r>
            </a:p>
          </p:txBody>
        </p:sp>
        <p:sp>
          <p:nvSpPr>
            <p:cNvPr id="2991" name="AutoShape 72"/>
            <p:cNvSpPr/>
            <p:nvPr/>
          </p:nvSpPr>
          <p:spPr>
            <a:xfrm>
              <a:off x="1566433" y="1915524"/>
              <a:ext cx="1774348" cy="666552"/>
            </a:xfrm>
            <a:prstGeom prst="roundRect">
              <a:avLst>
                <a:gd name="adj" fmla="val 10727"/>
              </a:avLst>
            </a:prstGeom>
            <a:solidFill>
              <a:srgbClr val="FFD34A"/>
            </a:solidFill>
            <a:ln w="38100" cap="flat">
              <a:solidFill>
                <a:srgbClr val="1A0004"/>
              </a:solidFill>
              <a:prstDash val="solid"/>
              <a:round/>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2992" name="Rectangle 73"/>
            <p:cNvSpPr/>
            <p:nvPr/>
          </p:nvSpPr>
          <p:spPr>
            <a:xfrm>
              <a:off x="1563259" y="2418609"/>
              <a:ext cx="3018605" cy="1210894"/>
            </a:xfrm>
            <a:prstGeom prst="rect">
              <a:avLst/>
            </a:prstGeom>
            <a:solidFill>
              <a:srgbClr val="FFD34A"/>
            </a:solidFill>
            <a:ln w="38100" cap="flat">
              <a:solidFill>
                <a:srgbClr val="1A0004"/>
              </a:solidFill>
              <a:prstDash val="solid"/>
              <a:miter lim="8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2993" name="Rectangle 74"/>
            <p:cNvSpPr/>
            <p:nvPr/>
          </p:nvSpPr>
          <p:spPr>
            <a:xfrm>
              <a:off x="1583891" y="2380521"/>
              <a:ext cx="1215695" cy="106332"/>
            </a:xfrm>
            <a:prstGeom prst="rect">
              <a:avLst/>
            </a:prstGeom>
            <a:solidFill>
              <a:srgbClr val="FFD34A"/>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2994" name="Rectangle 75"/>
            <p:cNvSpPr/>
            <p:nvPr/>
          </p:nvSpPr>
          <p:spPr>
            <a:xfrm>
              <a:off x="2485344" y="2382107"/>
              <a:ext cx="842736" cy="106332"/>
            </a:xfrm>
            <a:prstGeom prst="rect">
              <a:avLst/>
            </a:prstGeom>
            <a:solidFill>
              <a:srgbClr val="FFD34A"/>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2995" name="Text Box 76"/>
            <p:cNvSpPr txBox="1"/>
            <p:nvPr/>
          </p:nvSpPr>
          <p:spPr>
            <a:xfrm>
              <a:off x="1397352" y="1942504"/>
              <a:ext cx="1918881" cy="39906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lvl1pPr algn="ctr" rtl="1">
                <a:defRPr sz="2400">
                  <a:solidFill>
                    <a:schemeClr val="accent2"/>
                  </a:solidFill>
                </a:defRPr>
              </a:lvl1pPr>
            </a:lstStyle>
            <a:p>
              <a:r>
                <a:t>فوضى سياسية</a:t>
              </a:r>
            </a:p>
          </p:txBody>
        </p:sp>
        <p:sp>
          <p:nvSpPr>
            <p:cNvPr id="2996" name="AutoShape 77"/>
            <p:cNvSpPr/>
            <p:nvPr/>
          </p:nvSpPr>
          <p:spPr>
            <a:xfrm>
              <a:off x="1842583" y="2294821"/>
              <a:ext cx="1774347" cy="666550"/>
            </a:xfrm>
            <a:prstGeom prst="roundRect">
              <a:avLst>
                <a:gd name="adj" fmla="val 10727"/>
              </a:avLst>
            </a:prstGeom>
            <a:solidFill>
              <a:srgbClr val="FFD34A"/>
            </a:solidFill>
            <a:ln w="38100" cap="flat">
              <a:solidFill>
                <a:srgbClr val="1A0004"/>
              </a:solidFill>
              <a:prstDash val="solid"/>
              <a:round/>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2997" name="Rectangle 78"/>
            <p:cNvSpPr/>
            <p:nvPr/>
          </p:nvSpPr>
          <p:spPr>
            <a:xfrm>
              <a:off x="1850518" y="2797903"/>
              <a:ext cx="3018605" cy="1210895"/>
            </a:xfrm>
            <a:prstGeom prst="rect">
              <a:avLst/>
            </a:prstGeom>
            <a:solidFill>
              <a:srgbClr val="FFD34A"/>
            </a:solidFill>
            <a:ln w="38100" cap="flat">
              <a:solidFill>
                <a:srgbClr val="1A0004"/>
              </a:solidFill>
              <a:prstDash val="solid"/>
              <a:miter lim="8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2998" name="Rectangle 79"/>
            <p:cNvSpPr/>
            <p:nvPr/>
          </p:nvSpPr>
          <p:spPr>
            <a:xfrm>
              <a:off x="1869563" y="2759815"/>
              <a:ext cx="1215695" cy="106333"/>
            </a:xfrm>
            <a:prstGeom prst="rect">
              <a:avLst/>
            </a:prstGeom>
            <a:solidFill>
              <a:srgbClr val="FFD34A"/>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2999" name="Rectangle 80"/>
            <p:cNvSpPr/>
            <p:nvPr/>
          </p:nvSpPr>
          <p:spPr>
            <a:xfrm>
              <a:off x="2772605" y="2761403"/>
              <a:ext cx="842734" cy="106333"/>
            </a:xfrm>
            <a:prstGeom prst="rect">
              <a:avLst/>
            </a:prstGeom>
            <a:solidFill>
              <a:srgbClr val="FFD34A"/>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3000" name="Text Box 81"/>
            <p:cNvSpPr txBox="1"/>
            <p:nvPr/>
          </p:nvSpPr>
          <p:spPr>
            <a:xfrm>
              <a:off x="2116082" y="2320213"/>
              <a:ext cx="1009915" cy="36506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lvl1pPr algn="ctr" rtl="1">
                <a:defRPr sz="2400">
                  <a:solidFill>
                    <a:schemeClr val="accent2"/>
                  </a:solidFill>
                </a:defRPr>
              </a:lvl1pPr>
            </a:lstStyle>
            <a:p>
              <a:r>
                <a:t>الملوكي</a:t>
              </a:r>
            </a:p>
          </p:txBody>
        </p:sp>
        <p:sp>
          <p:nvSpPr>
            <p:cNvPr id="3001" name="AutoShape 82"/>
            <p:cNvSpPr/>
            <p:nvPr/>
          </p:nvSpPr>
          <p:spPr>
            <a:xfrm>
              <a:off x="2167931" y="2672531"/>
              <a:ext cx="1774347" cy="666549"/>
            </a:xfrm>
            <a:prstGeom prst="roundRect">
              <a:avLst>
                <a:gd name="adj" fmla="val 10727"/>
              </a:avLst>
            </a:prstGeom>
            <a:solidFill>
              <a:srgbClr val="FFD34A"/>
            </a:solidFill>
            <a:ln w="38100" cap="flat">
              <a:solidFill>
                <a:srgbClr val="1A0004"/>
              </a:solidFill>
              <a:prstDash val="solid"/>
              <a:round/>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3002" name="Rectangle 83"/>
            <p:cNvSpPr/>
            <p:nvPr/>
          </p:nvSpPr>
          <p:spPr>
            <a:xfrm>
              <a:off x="2166344" y="3175612"/>
              <a:ext cx="3018606" cy="1210895"/>
            </a:xfrm>
            <a:prstGeom prst="rect">
              <a:avLst/>
            </a:prstGeom>
            <a:solidFill>
              <a:srgbClr val="FFD34A"/>
            </a:solidFill>
            <a:ln w="38100" cap="flat">
              <a:solidFill>
                <a:srgbClr val="1A0004"/>
              </a:solidFill>
              <a:prstDash val="solid"/>
              <a:miter lim="8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3003" name="Rectangle 84"/>
            <p:cNvSpPr/>
            <p:nvPr/>
          </p:nvSpPr>
          <p:spPr>
            <a:xfrm>
              <a:off x="2183802" y="3137524"/>
              <a:ext cx="1215695" cy="106334"/>
            </a:xfrm>
            <a:prstGeom prst="rect">
              <a:avLst/>
            </a:prstGeom>
            <a:solidFill>
              <a:srgbClr val="FFD34A"/>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3004" name="Rectangle 85"/>
            <p:cNvSpPr/>
            <p:nvPr/>
          </p:nvSpPr>
          <p:spPr>
            <a:xfrm>
              <a:off x="3086845" y="3139112"/>
              <a:ext cx="842735" cy="106333"/>
            </a:xfrm>
            <a:prstGeom prst="rect">
              <a:avLst/>
            </a:prstGeom>
            <a:solidFill>
              <a:srgbClr val="FFD34A"/>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3005" name="Text Box 86"/>
            <p:cNvSpPr txBox="1"/>
            <p:nvPr/>
          </p:nvSpPr>
          <p:spPr>
            <a:xfrm>
              <a:off x="2532921" y="2707445"/>
              <a:ext cx="820587" cy="36506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lvl1pPr algn="ctr" rtl="1">
                <a:defRPr sz="2400">
                  <a:solidFill>
                    <a:schemeClr val="accent2"/>
                  </a:solidFill>
                </a:defRPr>
              </a:lvl1pPr>
            </a:lstStyle>
            <a:p>
              <a:r>
                <a:t>السبي</a:t>
              </a:r>
            </a:p>
          </p:txBody>
        </p:sp>
        <p:sp>
          <p:nvSpPr>
            <p:cNvPr id="3006" name="AutoShape 87"/>
            <p:cNvSpPr/>
            <p:nvPr/>
          </p:nvSpPr>
          <p:spPr>
            <a:xfrm>
              <a:off x="2461539" y="3062935"/>
              <a:ext cx="1774347" cy="666550"/>
            </a:xfrm>
            <a:prstGeom prst="roundRect">
              <a:avLst>
                <a:gd name="adj" fmla="val 10727"/>
              </a:avLst>
            </a:prstGeom>
            <a:solidFill>
              <a:srgbClr val="FFD34A"/>
            </a:solidFill>
            <a:ln w="38100" cap="flat">
              <a:solidFill>
                <a:srgbClr val="1A0004"/>
              </a:solidFill>
              <a:prstDash val="solid"/>
              <a:round/>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3007" name="Rectangle 88"/>
            <p:cNvSpPr/>
            <p:nvPr/>
          </p:nvSpPr>
          <p:spPr>
            <a:xfrm>
              <a:off x="2459951" y="3566018"/>
              <a:ext cx="3018605" cy="1210894"/>
            </a:xfrm>
            <a:prstGeom prst="rect">
              <a:avLst/>
            </a:prstGeom>
            <a:solidFill>
              <a:srgbClr val="FFD34A"/>
            </a:solidFill>
            <a:ln w="38100" cap="flat">
              <a:solidFill>
                <a:srgbClr val="1A0004"/>
              </a:solidFill>
              <a:prstDash val="solid"/>
              <a:miter lim="8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3008" name="Rectangle 89"/>
            <p:cNvSpPr/>
            <p:nvPr/>
          </p:nvSpPr>
          <p:spPr>
            <a:xfrm>
              <a:off x="2485344" y="3527929"/>
              <a:ext cx="1215696" cy="106334"/>
            </a:xfrm>
            <a:prstGeom prst="rect">
              <a:avLst/>
            </a:prstGeom>
            <a:solidFill>
              <a:srgbClr val="FFD34A"/>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3009" name="Rectangle 90"/>
            <p:cNvSpPr/>
            <p:nvPr/>
          </p:nvSpPr>
          <p:spPr>
            <a:xfrm>
              <a:off x="3385213" y="3529517"/>
              <a:ext cx="842736" cy="106333"/>
            </a:xfrm>
            <a:prstGeom prst="rect">
              <a:avLst/>
            </a:prstGeom>
            <a:solidFill>
              <a:srgbClr val="FFD34A"/>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3010" name="Text Box 91"/>
            <p:cNvSpPr txBox="1"/>
            <p:nvPr/>
          </p:nvSpPr>
          <p:spPr>
            <a:xfrm>
              <a:off x="2784119" y="3094675"/>
              <a:ext cx="900645" cy="36506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lvl1pPr algn="ctr" rtl="1">
                <a:defRPr sz="2400">
                  <a:solidFill>
                    <a:schemeClr val="accent2"/>
                  </a:solidFill>
                </a:defRPr>
              </a:lvl1pPr>
            </a:lstStyle>
            <a:p>
              <a:r>
                <a:t>الصمت</a:t>
              </a:r>
            </a:p>
          </p:txBody>
        </p:sp>
        <p:sp>
          <p:nvSpPr>
            <p:cNvPr id="3011" name="AutoShape 92"/>
            <p:cNvSpPr/>
            <p:nvPr/>
          </p:nvSpPr>
          <p:spPr>
            <a:xfrm>
              <a:off x="2788475" y="3458101"/>
              <a:ext cx="1774347" cy="666550"/>
            </a:xfrm>
            <a:prstGeom prst="roundRect">
              <a:avLst>
                <a:gd name="adj" fmla="val 10727"/>
              </a:avLst>
            </a:prstGeom>
            <a:solidFill>
              <a:srgbClr val="FFD34A"/>
            </a:solidFill>
            <a:ln w="38100" cap="flat">
              <a:solidFill>
                <a:srgbClr val="1A0004"/>
              </a:solidFill>
              <a:prstDash val="solid"/>
              <a:round/>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3012" name="Text Box 93"/>
            <p:cNvSpPr txBox="1"/>
            <p:nvPr/>
          </p:nvSpPr>
          <p:spPr>
            <a:xfrm>
              <a:off x="3016987" y="3470797"/>
              <a:ext cx="266751" cy="3683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lvl1pPr algn="ctr">
                <a:defRPr sz="2400">
                  <a:solidFill>
                    <a:schemeClr val="accent1"/>
                  </a:solidFill>
                </a:defRPr>
              </a:lvl1pPr>
            </a:lstStyle>
            <a:p>
              <a:r>
                <a:t>   </a:t>
              </a:r>
            </a:p>
          </p:txBody>
        </p:sp>
        <p:sp>
          <p:nvSpPr>
            <p:cNvPr id="3013" name="Rectangle 95"/>
            <p:cNvSpPr/>
            <p:nvPr/>
          </p:nvSpPr>
          <p:spPr>
            <a:xfrm>
              <a:off x="2788475" y="3961184"/>
              <a:ext cx="3018605" cy="1210894"/>
            </a:xfrm>
            <a:prstGeom prst="rect">
              <a:avLst/>
            </a:prstGeom>
            <a:solidFill>
              <a:srgbClr val="FFD34A"/>
            </a:solidFill>
            <a:ln w="38100" cap="flat">
              <a:solidFill>
                <a:srgbClr val="1A0004"/>
              </a:solidFill>
              <a:prstDash val="solid"/>
              <a:miter lim="8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3014" name="Rectangle 96"/>
            <p:cNvSpPr/>
            <p:nvPr/>
          </p:nvSpPr>
          <p:spPr>
            <a:xfrm>
              <a:off x="2805933" y="3923096"/>
              <a:ext cx="1215695" cy="106333"/>
            </a:xfrm>
            <a:prstGeom prst="rect">
              <a:avLst/>
            </a:prstGeom>
            <a:solidFill>
              <a:srgbClr val="FFD34A"/>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3015" name="Rectangle 97"/>
            <p:cNvSpPr/>
            <p:nvPr/>
          </p:nvSpPr>
          <p:spPr>
            <a:xfrm>
              <a:off x="3710561" y="3924682"/>
              <a:ext cx="842736" cy="106334"/>
            </a:xfrm>
            <a:prstGeom prst="rect">
              <a:avLst/>
            </a:prstGeom>
            <a:solidFill>
              <a:srgbClr val="FFD34A"/>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3016" name="Text Box 94"/>
            <p:cNvSpPr txBox="1"/>
            <p:nvPr/>
          </p:nvSpPr>
          <p:spPr>
            <a:xfrm>
              <a:off x="3098372" y="3458101"/>
              <a:ext cx="1097414" cy="560296"/>
            </a:xfrm>
            <a:prstGeom prst="rect">
              <a:avLst/>
            </a:prstGeom>
            <a:noFill/>
            <a:ln w="12700" cap="flat">
              <a:noFill/>
              <a:miter lim="400000"/>
            </a:ln>
            <a:effectLst>
              <a:outerShdw blurRad="63500" dist="53881" dir="2700000" rotWithShape="0">
                <a:srgbClr val="474747">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lvl1pPr algn="ctr" rtl="1">
                <a:defRPr sz="3600">
                  <a:solidFill>
                    <a:schemeClr val="accent1"/>
                  </a:solidFill>
                </a:defRPr>
              </a:lvl1pPr>
            </a:lstStyle>
            <a:p>
              <a:r>
                <a:t>يسوع</a:t>
              </a:r>
            </a:p>
          </p:txBody>
        </p:sp>
      </p:grpSp>
      <p:grpSp>
        <p:nvGrpSpPr>
          <p:cNvPr id="3021" name="Group"/>
          <p:cNvGrpSpPr/>
          <p:nvPr/>
        </p:nvGrpSpPr>
        <p:grpSpPr>
          <a:xfrm>
            <a:off x="222245" y="690559"/>
            <a:ext cx="5513396" cy="4791083"/>
            <a:chOff x="0" y="0"/>
            <a:chExt cx="5513394" cy="4791081"/>
          </a:xfrm>
        </p:grpSpPr>
        <p:sp>
          <p:nvSpPr>
            <p:cNvPr id="3018" name="AutoShape 99"/>
            <p:cNvSpPr/>
            <p:nvPr/>
          </p:nvSpPr>
          <p:spPr>
            <a:xfrm>
              <a:off x="724039" y="661071"/>
              <a:ext cx="4789355" cy="4130011"/>
            </a:xfrm>
            <a:custGeom>
              <a:avLst/>
              <a:gdLst/>
              <a:ahLst/>
              <a:cxnLst>
                <a:cxn ang="0">
                  <a:pos x="wd2" y="hd2"/>
                </a:cxn>
                <a:cxn ang="5400000">
                  <a:pos x="wd2" y="hd2"/>
                </a:cxn>
                <a:cxn ang="10800000">
                  <a:pos x="wd2" y="hd2"/>
                </a:cxn>
                <a:cxn ang="16200000">
                  <a:pos x="wd2" y="hd2"/>
                </a:cxn>
              </a:cxnLst>
              <a:rect l="0" t="0" r="r" b="b"/>
              <a:pathLst>
                <a:path w="21600" h="21600" extrusionOk="0">
                  <a:moveTo>
                    <a:pt x="17579" y="12781"/>
                  </a:moveTo>
                  <a:lnTo>
                    <a:pt x="16543" y="14201"/>
                  </a:lnTo>
                  <a:lnTo>
                    <a:pt x="2072" y="0"/>
                  </a:lnTo>
                  <a:lnTo>
                    <a:pt x="0" y="2839"/>
                  </a:lnTo>
                  <a:lnTo>
                    <a:pt x="14471" y="17040"/>
                  </a:lnTo>
                  <a:lnTo>
                    <a:pt x="13435" y="18460"/>
                  </a:lnTo>
                  <a:lnTo>
                    <a:pt x="21600" y="21600"/>
                  </a:lnTo>
                  <a:lnTo>
                    <a:pt x="17579" y="12781"/>
                  </a:lnTo>
                  <a:close/>
                </a:path>
              </a:pathLst>
            </a:custGeom>
            <a:gradFill flip="none" rotWithShape="1">
              <a:gsLst>
                <a:gs pos="0">
                  <a:srgbClr val="000000"/>
                </a:gs>
                <a:gs pos="50000">
                  <a:srgbClr val="FF0000"/>
                </a:gs>
                <a:gs pos="100000">
                  <a:srgbClr val="000000"/>
                </a:gs>
              </a:gsLst>
              <a:lin ang="16200000" scaled="0"/>
            </a:gra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3019" name="AutoShape 100"/>
            <p:cNvSpPr/>
            <p:nvPr/>
          </p:nvSpPr>
          <p:spPr>
            <a:xfrm>
              <a:off x="337748" y="285818"/>
              <a:ext cx="797255" cy="828721"/>
            </a:xfrm>
            <a:custGeom>
              <a:avLst/>
              <a:gdLst/>
              <a:ahLst/>
              <a:cxnLst>
                <a:cxn ang="0">
                  <a:pos x="wd2" y="hd2"/>
                </a:cxn>
                <a:cxn ang="5400000">
                  <a:pos x="wd2" y="hd2"/>
                </a:cxn>
                <a:cxn ang="10800000">
                  <a:pos x="wd2" y="hd2"/>
                </a:cxn>
                <a:cxn ang="16200000">
                  <a:pos x="wd2" y="hd2"/>
                </a:cxn>
              </a:cxnLst>
              <a:rect l="0" t="0" r="r" b="b"/>
              <a:pathLst>
                <a:path w="21600" h="21600" extrusionOk="0">
                  <a:moveTo>
                    <a:pt x="12449" y="0"/>
                  </a:moveTo>
                  <a:lnTo>
                    <a:pt x="0" y="14150"/>
                  </a:lnTo>
                  <a:lnTo>
                    <a:pt x="9151" y="21600"/>
                  </a:lnTo>
                  <a:lnTo>
                    <a:pt x="21600" y="7450"/>
                  </a:lnTo>
                  <a:lnTo>
                    <a:pt x="12449" y="0"/>
                  </a:lnTo>
                  <a:close/>
                </a:path>
              </a:pathLst>
            </a:custGeom>
            <a:gradFill flip="none" rotWithShape="1">
              <a:gsLst>
                <a:gs pos="0">
                  <a:srgbClr val="000000"/>
                </a:gs>
                <a:gs pos="50000">
                  <a:srgbClr val="FF0000"/>
                </a:gs>
                <a:gs pos="100000">
                  <a:srgbClr val="000000"/>
                </a:gs>
              </a:gsLst>
              <a:lin ang="16200000" scaled="0"/>
            </a:gra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3020" name="AutoShape 101"/>
            <p:cNvSpPr/>
            <p:nvPr/>
          </p:nvSpPr>
          <p:spPr>
            <a:xfrm>
              <a:off x="-1" y="-1"/>
              <a:ext cx="628383" cy="685810"/>
            </a:xfrm>
            <a:custGeom>
              <a:avLst/>
              <a:gdLst/>
              <a:ahLst/>
              <a:cxnLst>
                <a:cxn ang="0">
                  <a:pos x="wd2" y="hd2"/>
                </a:cxn>
                <a:cxn ang="5400000">
                  <a:pos x="wd2" y="hd2"/>
                </a:cxn>
                <a:cxn ang="10800000">
                  <a:pos x="wd2" y="hd2"/>
                </a:cxn>
                <a:cxn ang="16200000">
                  <a:pos x="wd2" y="hd2"/>
                </a:cxn>
              </a:cxnLst>
              <a:rect l="0" t="0" r="r" b="b"/>
              <a:pathLst>
                <a:path w="21600" h="21600" extrusionOk="0">
                  <a:moveTo>
                    <a:pt x="15795" y="0"/>
                  </a:moveTo>
                  <a:lnTo>
                    <a:pt x="0" y="17099"/>
                  </a:lnTo>
                  <a:lnTo>
                    <a:pt x="5805" y="21600"/>
                  </a:lnTo>
                  <a:lnTo>
                    <a:pt x="21600" y="4501"/>
                  </a:lnTo>
                  <a:lnTo>
                    <a:pt x="15795" y="0"/>
                  </a:lnTo>
                  <a:close/>
                </a:path>
              </a:pathLst>
            </a:custGeom>
            <a:gradFill flip="none" rotWithShape="1">
              <a:gsLst>
                <a:gs pos="0">
                  <a:srgbClr val="000000"/>
                </a:gs>
                <a:gs pos="50000">
                  <a:srgbClr val="FF0000"/>
                </a:gs>
                <a:gs pos="100000">
                  <a:srgbClr val="000000"/>
                </a:gs>
              </a:gsLst>
              <a:lin ang="16200000" scaled="0"/>
            </a:gra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gr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a14="http://schemas.microsoft.com/office/drawing/2010/main" xmlns:m="http://schemas.openxmlformats.org/officeDocument/2006/math"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1" fill="hold" grpId="1" nodeType="clickEffect">
                                  <p:stCondLst>
                                    <p:cond delay="0"/>
                                  </p:stCondLst>
                                  <p:iterate>
                                    <p:tmAbs val="0"/>
                                  </p:iterate>
                                  <p:childTnLst>
                                    <p:set>
                                      <p:cBhvr>
                                        <p:cTn id="6" fill="hold"/>
                                        <p:tgtEl>
                                          <p:spTgt spid="3021"/>
                                        </p:tgtEl>
                                        <p:attrNameLst>
                                          <p:attrName>style.visibility</p:attrName>
                                        </p:attrNameLst>
                                      </p:cBhvr>
                                      <p:to>
                                        <p:strVal val="visible"/>
                                      </p:to>
                                    </p:set>
                                    <p:anim calcmode="lin" valueType="num">
                                      <p:cBhvr>
                                        <p:cTn id="7" dur="1000" fill="hold"/>
                                        <p:tgtEl>
                                          <p:spTgt spid="3021"/>
                                        </p:tgtEl>
                                        <p:attrNameLst>
                                          <p:attrName>ppt_x</p:attrName>
                                        </p:attrNameLst>
                                      </p:cBhvr>
                                      <p:tavLst>
                                        <p:tav tm="0">
                                          <p:val>
                                            <p:strVal val="#ppt_x"/>
                                          </p:val>
                                        </p:tav>
                                        <p:tav tm="100000">
                                          <p:val>
                                            <p:strVal val="#ppt_x"/>
                                          </p:val>
                                        </p:tav>
                                      </p:tavLst>
                                    </p:anim>
                                    <p:anim calcmode="lin" valueType="num">
                                      <p:cBhvr>
                                        <p:cTn id="8" dur="1000" fill="hold"/>
                                        <p:tgtEl>
                                          <p:spTgt spid="302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21" grpId="1" animBg="1" advAuto="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25" name="Picture 1" descr="Picture 1"/>
          <p:cNvPicPr>
            <a:picLocks noChangeAspect="1"/>
          </p:cNvPicPr>
          <p:nvPr/>
        </p:nvPicPr>
        <p:blipFill>
          <a:blip r:embed="rId3"/>
          <a:stretch>
            <a:fillRect/>
          </a:stretch>
        </p:blipFill>
        <p:spPr>
          <a:xfrm>
            <a:off x="663575" y="609600"/>
            <a:ext cx="7835900" cy="5629275"/>
          </a:xfrm>
          <a:prstGeom prst="rect">
            <a:avLst/>
          </a:prstGeom>
          <a:ln w="12700">
            <a:miter lim="400000"/>
          </a:ln>
        </p:spPr>
      </p:pic>
      <p:sp>
        <p:nvSpPr>
          <p:cNvPr id="3026" name="Rectangle 2"/>
          <p:cNvSpPr/>
          <p:nvPr/>
        </p:nvSpPr>
        <p:spPr>
          <a:xfrm>
            <a:off x="623887" y="596900"/>
            <a:ext cx="7861301" cy="5638800"/>
          </a:xfrm>
          <a:prstGeom prst="rect">
            <a:avLst/>
          </a:prstGeom>
          <a:solidFill>
            <a:srgbClr val="1A0004">
              <a:alpha val="50193"/>
            </a:srgbClr>
          </a:solidFill>
          <a:ln w="12700">
            <a:miter lim="400000"/>
          </a:ln>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sp>
        <p:nvSpPr>
          <p:cNvPr id="3027" name="Rectangle 3"/>
          <p:cNvSpPr/>
          <p:nvPr/>
        </p:nvSpPr>
        <p:spPr>
          <a:xfrm>
            <a:off x="630237" y="596900"/>
            <a:ext cx="7870826" cy="5651500"/>
          </a:xfrm>
          <a:prstGeom prst="rect">
            <a:avLst/>
          </a:prstGeom>
          <a:ln w="155575">
            <a:solidFill>
              <a:schemeClr val="accent2"/>
            </a:solidFill>
            <a:miter/>
          </a:ln>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sp>
        <p:nvSpPr>
          <p:cNvPr id="3028" name="Text Box 4"/>
          <p:cNvSpPr txBox="1"/>
          <p:nvPr/>
        </p:nvSpPr>
        <p:spPr>
          <a:xfrm>
            <a:off x="8757115" y="63817"/>
            <a:ext cx="180039" cy="4470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lvl1pPr algn="ctr">
              <a:spcBef>
                <a:spcPts val="1200"/>
              </a:spcBef>
              <a:defRPr sz="2000" b="0">
                <a:solidFill>
                  <a:srgbClr val="FFA27C"/>
                </a:solidFill>
                <a:latin typeface="Comic Sans MS"/>
                <a:ea typeface="Comic Sans MS"/>
                <a:cs typeface="Comic Sans MS"/>
                <a:sym typeface="Comic Sans MS"/>
              </a:defRPr>
            </a:lvl1pPr>
          </a:lstStyle>
          <a:p>
            <a:r>
              <a:t> </a:t>
            </a:r>
          </a:p>
        </p:txBody>
      </p:sp>
      <p:sp>
        <p:nvSpPr>
          <p:cNvPr id="3029" name="Text Box 5"/>
          <p:cNvSpPr txBox="1"/>
          <p:nvPr/>
        </p:nvSpPr>
        <p:spPr>
          <a:xfrm>
            <a:off x="855662" y="5056187"/>
            <a:ext cx="7350126" cy="1010529"/>
          </a:xfrm>
          <a:prstGeom prst="rect">
            <a:avLst/>
          </a:prstGeom>
          <a:ln w="12700">
            <a:miter lim="400000"/>
          </a:ln>
          <a:effectLst>
            <a:outerShdw blurRad="63500" dist="53881"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gn="ctr" rtl="1">
              <a:spcBef>
                <a:spcPts val="1400"/>
              </a:spcBef>
              <a:defRPr sz="2400">
                <a:solidFill>
                  <a:srgbClr val="FFFFFF"/>
                </a:solidFill>
                <a:latin typeface="Comic Sans MS"/>
                <a:ea typeface="Comic Sans MS"/>
                <a:cs typeface="Comic Sans MS"/>
                <a:sym typeface="Comic Sans MS"/>
              </a:defRPr>
            </a:pPr>
            <a:r>
              <a:rPr dirty="0" err="1"/>
              <a:t>بستان</a:t>
            </a:r>
            <a:r>
              <a:rPr dirty="0"/>
              <a:t> </a:t>
            </a:r>
            <a:r>
              <a:rPr dirty="0" err="1"/>
              <a:t>جُثيماني</a:t>
            </a:r>
            <a:endParaRPr dirty="0"/>
          </a:p>
          <a:p>
            <a:pPr algn="ctr" rtl="1">
              <a:spcBef>
                <a:spcPts val="1400"/>
              </a:spcBef>
              <a:defRPr sz="2400">
                <a:solidFill>
                  <a:srgbClr val="FFFFFF"/>
                </a:solidFill>
                <a:latin typeface="Comic Sans MS"/>
                <a:ea typeface="Comic Sans MS"/>
                <a:cs typeface="Comic Sans MS"/>
                <a:sym typeface="Comic Sans MS"/>
              </a:defRPr>
            </a:pPr>
            <a:r>
              <a:rPr dirty="0"/>
              <a:t> </a:t>
            </a:r>
            <a:r>
              <a:rPr dirty="0" err="1"/>
              <a:t>جبل</a:t>
            </a:r>
            <a:r>
              <a:rPr dirty="0"/>
              <a:t> </a:t>
            </a:r>
            <a:r>
              <a:rPr dirty="0" err="1"/>
              <a:t>الزيتون</a:t>
            </a:r>
            <a:r>
              <a:rPr dirty="0"/>
              <a:t> ، </a:t>
            </a:r>
            <a:r>
              <a:rPr dirty="0" err="1"/>
              <a:t>أورشليم</a:t>
            </a:r>
            <a:endParaRPr dirty="0"/>
          </a:p>
        </p:txBody>
      </p:sp>
      <p:sp>
        <p:nvSpPr>
          <p:cNvPr id="3030" name="Text Box 6"/>
          <p:cNvSpPr txBox="1"/>
          <p:nvPr/>
        </p:nvSpPr>
        <p:spPr>
          <a:xfrm>
            <a:off x="760412" y="1243011"/>
            <a:ext cx="7883526" cy="2019420"/>
          </a:xfrm>
          <a:prstGeom prst="rect">
            <a:avLst/>
          </a:prstGeom>
          <a:ln w="12700">
            <a:miter lim="400000"/>
          </a:ln>
          <a:effectLst>
            <a:outerShdw blurRad="63500" dist="107762"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rtl="1">
              <a:spcBef>
                <a:spcPts val="7000"/>
              </a:spcBef>
              <a:defRPr sz="11700">
                <a:solidFill>
                  <a:srgbClr val="FFFFFF"/>
                </a:solidFill>
              </a:defRPr>
            </a:lvl1pPr>
          </a:lstStyle>
          <a:p>
            <a:r>
              <a:t>ماذا بعد؟</a:t>
            </a:r>
          </a:p>
        </p:txBody>
      </p:sp>
      <p:sp>
        <p:nvSpPr>
          <p:cNvPr id="3031" name="Text Box 7"/>
          <p:cNvSpPr txBox="1"/>
          <p:nvPr/>
        </p:nvSpPr>
        <p:spPr>
          <a:xfrm>
            <a:off x="8130177" y="6501129"/>
            <a:ext cx="259166" cy="2692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lvl1pPr algn="ctr">
              <a:defRPr sz="1000">
                <a:solidFill>
                  <a:srgbClr val="FFFFFF"/>
                </a:solidFill>
                <a:effectLst>
                  <a:outerShdw blurRad="12700" dist="25400" dir="2700000" rotWithShape="0">
                    <a:srgbClr val="000000"/>
                  </a:outerShdw>
                </a:effectLst>
                <a:latin typeface="Comic Sans MS"/>
                <a:ea typeface="Comic Sans MS"/>
                <a:cs typeface="Comic Sans MS"/>
                <a:sym typeface="Comic Sans MS"/>
              </a:defRPr>
            </a:lvl1pPr>
          </a:lstStyle>
          <a:p>
            <a:r>
              <a:t>64</a:t>
            </a:r>
          </a:p>
        </p:txBody>
      </p:sp>
      <p:grpSp>
        <p:nvGrpSpPr>
          <p:cNvPr id="3052" name="Group"/>
          <p:cNvGrpSpPr/>
          <p:nvPr/>
        </p:nvGrpSpPr>
        <p:grpSpPr>
          <a:xfrm>
            <a:off x="8005760" y="3427409"/>
            <a:ext cx="952504" cy="1249365"/>
            <a:chOff x="0" y="0"/>
            <a:chExt cx="952503" cy="1249363"/>
          </a:xfrm>
        </p:grpSpPr>
        <p:sp>
          <p:nvSpPr>
            <p:cNvPr id="3032" name="AutoShape 9"/>
            <p:cNvSpPr/>
            <p:nvPr/>
          </p:nvSpPr>
          <p:spPr>
            <a:xfrm>
              <a:off x="1583" y="44449"/>
              <a:ext cx="730260" cy="495305"/>
            </a:xfrm>
            <a:prstGeom prst="roundRect">
              <a:avLst>
                <a:gd name="adj" fmla="val 16667"/>
              </a:avLst>
            </a:prstGeom>
            <a:solidFill>
              <a:srgbClr val="FFFF00"/>
            </a:solidFill>
            <a:ln w="38100" cap="flat">
              <a:solidFill>
                <a:srgbClr val="1A0004"/>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3033" name="Rectangle 10"/>
            <p:cNvSpPr/>
            <p:nvPr/>
          </p:nvSpPr>
          <p:spPr>
            <a:xfrm>
              <a:off x="0" y="255587"/>
              <a:ext cx="952504" cy="985841"/>
            </a:xfrm>
            <a:prstGeom prst="rect">
              <a:avLst/>
            </a:prstGeom>
            <a:solidFill>
              <a:srgbClr val="FFFF00"/>
            </a:solidFill>
            <a:ln w="38100" cap="flat">
              <a:solidFill>
                <a:srgbClr val="000000"/>
              </a:solidFill>
              <a:prstDash val="solid"/>
              <a:miter lim="8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3034" name="Line 11"/>
            <p:cNvSpPr/>
            <p:nvPr/>
          </p:nvSpPr>
          <p:spPr>
            <a:xfrm>
              <a:off x="31748" y="633412"/>
              <a:ext cx="863606" cy="5"/>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3035" name="Line 12"/>
            <p:cNvSpPr/>
            <p:nvPr/>
          </p:nvSpPr>
          <p:spPr>
            <a:xfrm>
              <a:off x="38098" y="773112"/>
              <a:ext cx="863607" cy="5"/>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3036" name="Line 13"/>
            <p:cNvSpPr/>
            <p:nvPr/>
          </p:nvSpPr>
          <p:spPr>
            <a:xfrm>
              <a:off x="50800" y="912811"/>
              <a:ext cx="863605" cy="5"/>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3037" name="Line 14"/>
            <p:cNvSpPr/>
            <p:nvPr/>
          </p:nvSpPr>
          <p:spPr>
            <a:xfrm>
              <a:off x="50800" y="1065211"/>
              <a:ext cx="863605" cy="5"/>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3038" name="Line 15"/>
            <p:cNvSpPr/>
            <p:nvPr/>
          </p:nvSpPr>
          <p:spPr>
            <a:xfrm>
              <a:off x="38100" y="1204912"/>
              <a:ext cx="876304" cy="5"/>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3039" name="Text Box 16"/>
            <p:cNvSpPr txBox="1"/>
            <p:nvPr/>
          </p:nvSpPr>
          <p:spPr>
            <a:xfrm>
              <a:off x="200024" y="614362"/>
              <a:ext cx="502494" cy="2159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a:defRPr sz="800">
                  <a:solidFill>
                    <a:srgbClr val="000000"/>
                  </a:solidFill>
                </a:defRPr>
              </a:lvl1pPr>
            </a:lstStyle>
            <a:p>
              <a:r>
                <a:t>Gospels</a:t>
              </a:r>
            </a:p>
          </p:txBody>
        </p:sp>
        <p:sp>
          <p:nvSpPr>
            <p:cNvPr id="3040" name="Text Box 17"/>
            <p:cNvSpPr txBox="1"/>
            <p:nvPr/>
          </p:nvSpPr>
          <p:spPr>
            <a:xfrm>
              <a:off x="279397" y="754063"/>
              <a:ext cx="321817" cy="2159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a:defRPr sz="800">
                  <a:solidFill>
                    <a:srgbClr val="000000"/>
                  </a:solidFill>
                </a:defRPr>
              </a:lvl1pPr>
            </a:lstStyle>
            <a:p>
              <a:r>
                <a:t>Acts</a:t>
              </a:r>
            </a:p>
          </p:txBody>
        </p:sp>
        <p:sp>
          <p:nvSpPr>
            <p:cNvPr id="3041" name="Text Box 18"/>
            <p:cNvSpPr txBox="1"/>
            <p:nvPr/>
          </p:nvSpPr>
          <p:spPr>
            <a:xfrm>
              <a:off x="207959" y="893762"/>
              <a:ext cx="491233" cy="2159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a:defRPr sz="800">
                  <a:solidFill>
                    <a:srgbClr val="000000"/>
                  </a:solidFill>
                </a:defRPr>
              </a:lvl1pPr>
            </a:lstStyle>
            <a:p>
              <a:r>
                <a:t>Epistles</a:t>
              </a:r>
            </a:p>
          </p:txBody>
        </p:sp>
        <p:sp>
          <p:nvSpPr>
            <p:cNvPr id="3042" name="Text Box 19"/>
            <p:cNvSpPr txBox="1"/>
            <p:nvPr/>
          </p:nvSpPr>
          <p:spPr>
            <a:xfrm>
              <a:off x="147635" y="1033462"/>
              <a:ext cx="615405" cy="2159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a:defRPr sz="800">
                  <a:solidFill>
                    <a:srgbClr val="000000"/>
                  </a:solidFill>
                </a:defRPr>
              </a:lvl1pPr>
            </a:lstStyle>
            <a:p>
              <a:r>
                <a:t>Revelation</a:t>
              </a:r>
            </a:p>
          </p:txBody>
        </p:sp>
        <p:sp>
          <p:nvSpPr>
            <p:cNvPr id="3043" name="Text Box 20"/>
            <p:cNvSpPr txBox="1"/>
            <p:nvPr/>
          </p:nvSpPr>
          <p:spPr>
            <a:xfrm>
              <a:off x="74609" y="-1"/>
              <a:ext cx="559024" cy="27292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a:defRPr sz="1200">
                  <a:solidFill>
                    <a:srgbClr val="000000"/>
                  </a:solidFill>
                  <a:latin typeface="Times New Roman"/>
                  <a:ea typeface="Times New Roman"/>
                  <a:cs typeface="Times New Roman"/>
                  <a:sym typeface="Times New Roman"/>
                </a:defRPr>
              </a:lvl1pPr>
            </a:lstStyle>
            <a:p>
              <a:r>
                <a:t>JESUS</a:t>
              </a:r>
            </a:p>
          </p:txBody>
        </p:sp>
        <p:sp>
          <p:nvSpPr>
            <p:cNvPr id="3044" name="Text Box 21"/>
            <p:cNvSpPr txBox="1"/>
            <p:nvPr/>
          </p:nvSpPr>
          <p:spPr>
            <a:xfrm>
              <a:off x="222247" y="322261"/>
              <a:ext cx="425581" cy="2286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a:defRPr sz="900" i="1">
                  <a:solidFill>
                    <a:srgbClr val="000000"/>
                  </a:solidFill>
                  <a:effectLst>
                    <a:outerShdw blurRad="12700" dist="25400" dir="2700000" rotWithShape="0">
                      <a:srgbClr val="FFFFFF"/>
                    </a:outerShdw>
                  </a:effectLst>
                </a:defRPr>
              </a:lvl1pPr>
            </a:lstStyle>
            <a:p>
              <a:r>
                <a:t>Cross</a:t>
              </a:r>
            </a:p>
          </p:txBody>
        </p:sp>
        <p:sp>
          <p:nvSpPr>
            <p:cNvPr id="3045" name="Rectangle 22"/>
            <p:cNvSpPr/>
            <p:nvPr/>
          </p:nvSpPr>
          <p:spPr>
            <a:xfrm>
              <a:off x="247649" y="500061"/>
              <a:ext cx="609606" cy="114305"/>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3046" name="Text Box 23"/>
            <p:cNvSpPr txBox="1"/>
            <p:nvPr/>
          </p:nvSpPr>
          <p:spPr>
            <a:xfrm>
              <a:off x="176209" y="455611"/>
              <a:ext cx="501651" cy="2286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a:defRPr sz="900" i="1">
                  <a:solidFill>
                    <a:srgbClr val="000000"/>
                  </a:solidFill>
                  <a:effectLst>
                    <a:outerShdw blurRad="12700" dist="25400" dir="2700000" rotWithShape="0">
                      <a:srgbClr val="FFFFFF"/>
                    </a:outerShdw>
                  </a:effectLst>
                </a:defRPr>
              </a:lvl1pPr>
            </a:lstStyle>
            <a:p>
              <a:r>
                <a:t>Church</a:t>
              </a:r>
            </a:p>
          </p:txBody>
        </p:sp>
        <p:sp>
          <p:nvSpPr>
            <p:cNvPr id="3047" name="Line 24"/>
            <p:cNvSpPr/>
            <p:nvPr/>
          </p:nvSpPr>
          <p:spPr>
            <a:xfrm>
              <a:off x="31748" y="366711"/>
              <a:ext cx="863606" cy="5"/>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3048" name="Line 25"/>
            <p:cNvSpPr/>
            <p:nvPr/>
          </p:nvSpPr>
          <p:spPr>
            <a:xfrm>
              <a:off x="31748" y="500061"/>
              <a:ext cx="863606" cy="5"/>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3049" name="Rectangle 26"/>
            <p:cNvSpPr/>
            <p:nvPr/>
          </p:nvSpPr>
          <p:spPr>
            <a:xfrm>
              <a:off x="20636" y="219074"/>
              <a:ext cx="504830" cy="95254"/>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3050" name="Rectangle 27"/>
            <p:cNvSpPr/>
            <p:nvPr/>
          </p:nvSpPr>
          <p:spPr>
            <a:xfrm>
              <a:off x="207961" y="206374"/>
              <a:ext cx="504830" cy="95254"/>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3051" name="Text Box 28"/>
            <p:cNvSpPr txBox="1"/>
            <p:nvPr/>
          </p:nvSpPr>
          <p:spPr>
            <a:xfrm>
              <a:off x="269872" y="185736"/>
              <a:ext cx="327386" cy="2413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a:defRPr sz="1000" i="1">
                  <a:solidFill>
                    <a:srgbClr val="000000"/>
                  </a:solidFill>
                  <a:effectLst>
                    <a:outerShdw blurRad="12700" dist="25400" dir="2700000" rotWithShape="0">
                      <a:srgbClr val="FFFFFF"/>
                    </a:outerShdw>
                  </a:effectLst>
                </a:defRPr>
              </a:lvl1pPr>
            </a:lstStyle>
            <a:p>
              <a:r>
                <a:t>Life</a:t>
              </a:r>
            </a:p>
          </p:txBody>
        </p:sp>
      </p:grpSp>
      <p:sp>
        <p:nvSpPr>
          <p:cNvPr id="3053" name="Text Box 29"/>
          <p:cNvSpPr txBox="1"/>
          <p:nvPr/>
        </p:nvSpPr>
        <p:spPr>
          <a:xfrm>
            <a:off x="8590180" y="6428104"/>
            <a:ext cx="228160" cy="3835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lvl1pPr algn="ctr">
              <a:defRPr sz="1600">
                <a:solidFill>
                  <a:srgbClr val="FFFFFF"/>
                </a:solidFill>
                <a:latin typeface="Comic Sans MS"/>
                <a:ea typeface="Comic Sans MS"/>
                <a:cs typeface="Comic Sans MS"/>
                <a:sym typeface="Comic Sans MS"/>
              </a:defRPr>
            </a:lvl1pPr>
          </a:lstStyle>
          <a:p>
            <a:r>
              <a:t>1</a:t>
            </a:r>
          </a:p>
        </p:txBody>
      </p:sp>
      <p:grpSp>
        <p:nvGrpSpPr>
          <p:cNvPr id="3074" name="Group"/>
          <p:cNvGrpSpPr/>
          <p:nvPr/>
        </p:nvGrpSpPr>
        <p:grpSpPr>
          <a:xfrm>
            <a:off x="8005760" y="3427412"/>
            <a:ext cx="952504" cy="1251222"/>
            <a:chOff x="0" y="0"/>
            <a:chExt cx="952503" cy="1251221"/>
          </a:xfrm>
        </p:grpSpPr>
        <p:sp>
          <p:nvSpPr>
            <p:cNvPr id="3054" name="AutoShape 31"/>
            <p:cNvSpPr/>
            <p:nvPr/>
          </p:nvSpPr>
          <p:spPr>
            <a:xfrm>
              <a:off x="1583" y="44944"/>
              <a:ext cx="730260" cy="494687"/>
            </a:xfrm>
            <a:prstGeom prst="roundRect">
              <a:avLst>
                <a:gd name="adj" fmla="val 16667"/>
              </a:avLst>
            </a:prstGeom>
            <a:solidFill>
              <a:srgbClr val="FFFF00"/>
            </a:solidFill>
            <a:ln w="38100" cap="flat">
              <a:solidFill>
                <a:srgbClr val="1A0004"/>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3055" name="Rectangle 32"/>
            <p:cNvSpPr/>
            <p:nvPr/>
          </p:nvSpPr>
          <p:spPr>
            <a:xfrm>
              <a:off x="0" y="255817"/>
              <a:ext cx="952504" cy="984611"/>
            </a:xfrm>
            <a:prstGeom prst="rect">
              <a:avLst/>
            </a:prstGeom>
            <a:solidFill>
              <a:srgbClr val="FFFF00"/>
            </a:solidFill>
            <a:ln w="38100" cap="flat">
              <a:solidFill>
                <a:srgbClr val="000000"/>
              </a:solidFill>
              <a:prstDash val="solid"/>
              <a:miter lim="8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3056" name="Line 33"/>
            <p:cNvSpPr/>
            <p:nvPr/>
          </p:nvSpPr>
          <p:spPr>
            <a:xfrm>
              <a:off x="31748" y="633171"/>
              <a:ext cx="863606" cy="5"/>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3057" name="Line 34"/>
            <p:cNvSpPr/>
            <p:nvPr/>
          </p:nvSpPr>
          <p:spPr>
            <a:xfrm>
              <a:off x="38098" y="772697"/>
              <a:ext cx="863607" cy="5"/>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3058" name="Line 35"/>
            <p:cNvSpPr/>
            <p:nvPr/>
          </p:nvSpPr>
          <p:spPr>
            <a:xfrm>
              <a:off x="50800" y="912222"/>
              <a:ext cx="863605" cy="5"/>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3059" name="Line 36"/>
            <p:cNvSpPr/>
            <p:nvPr/>
          </p:nvSpPr>
          <p:spPr>
            <a:xfrm>
              <a:off x="50800" y="1064433"/>
              <a:ext cx="863605" cy="5"/>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3060" name="Line 37"/>
            <p:cNvSpPr/>
            <p:nvPr/>
          </p:nvSpPr>
          <p:spPr>
            <a:xfrm>
              <a:off x="38100" y="1203958"/>
              <a:ext cx="876304" cy="5"/>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3061" name="Text Box 38"/>
            <p:cNvSpPr txBox="1"/>
            <p:nvPr/>
          </p:nvSpPr>
          <p:spPr>
            <a:xfrm>
              <a:off x="200023" y="614144"/>
              <a:ext cx="412188" cy="21482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rtl="1">
                <a:defRPr sz="800">
                  <a:solidFill>
                    <a:srgbClr val="000000"/>
                  </a:solidFill>
                </a:defRPr>
              </a:lvl1pPr>
            </a:lstStyle>
            <a:p>
              <a:r>
                <a:t>الإنجيل</a:t>
              </a:r>
            </a:p>
          </p:txBody>
        </p:sp>
        <p:sp>
          <p:nvSpPr>
            <p:cNvPr id="3062" name="Text Box 39"/>
            <p:cNvSpPr txBox="1"/>
            <p:nvPr/>
          </p:nvSpPr>
          <p:spPr>
            <a:xfrm>
              <a:off x="311584" y="728842"/>
              <a:ext cx="329328" cy="21482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rtl="1">
                <a:defRPr sz="800">
                  <a:solidFill>
                    <a:srgbClr val="000000"/>
                  </a:solidFill>
                </a:defRPr>
              </a:lvl1pPr>
            </a:lstStyle>
            <a:p>
              <a:r>
                <a:t>أعمال</a:t>
              </a:r>
            </a:p>
          </p:txBody>
        </p:sp>
        <p:sp>
          <p:nvSpPr>
            <p:cNvPr id="3063" name="Text Box 40"/>
            <p:cNvSpPr txBox="1"/>
            <p:nvPr/>
          </p:nvSpPr>
          <p:spPr>
            <a:xfrm>
              <a:off x="207960" y="893196"/>
              <a:ext cx="410581" cy="21482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rtl="1">
                <a:defRPr sz="800">
                  <a:solidFill>
                    <a:srgbClr val="000000"/>
                  </a:solidFill>
                </a:defRPr>
              </a:lvl1pPr>
            </a:lstStyle>
            <a:p>
              <a:r>
                <a:t>الرسائل</a:t>
              </a:r>
            </a:p>
          </p:txBody>
        </p:sp>
        <p:sp>
          <p:nvSpPr>
            <p:cNvPr id="3064" name="Text Box 41"/>
            <p:cNvSpPr txBox="1"/>
            <p:nvPr/>
          </p:nvSpPr>
          <p:spPr>
            <a:xfrm>
              <a:off x="285129" y="1036400"/>
              <a:ext cx="333830" cy="21482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rtl="1">
                <a:defRPr sz="800">
                  <a:solidFill>
                    <a:srgbClr val="000000"/>
                  </a:solidFill>
                </a:defRPr>
              </a:lvl1pPr>
            </a:lstStyle>
            <a:p>
              <a:r>
                <a:t>الرؤيا</a:t>
              </a:r>
            </a:p>
          </p:txBody>
        </p:sp>
        <p:sp>
          <p:nvSpPr>
            <p:cNvPr id="3065" name="Text Box 42"/>
            <p:cNvSpPr txBox="1"/>
            <p:nvPr/>
          </p:nvSpPr>
          <p:spPr>
            <a:xfrm>
              <a:off x="135125" y="0"/>
              <a:ext cx="386904" cy="27292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rtl="1">
                <a:defRPr sz="1200">
                  <a:solidFill>
                    <a:srgbClr val="000000"/>
                  </a:solidFill>
                  <a:latin typeface="Times New Roman"/>
                  <a:ea typeface="Times New Roman"/>
                  <a:cs typeface="Times New Roman"/>
                  <a:sym typeface="Times New Roman"/>
                </a:defRPr>
              </a:lvl1pPr>
            </a:lstStyle>
            <a:p>
              <a:r>
                <a:t>يسوع</a:t>
              </a:r>
            </a:p>
          </p:txBody>
        </p:sp>
        <p:sp>
          <p:nvSpPr>
            <p:cNvPr id="3066" name="Text Box 43"/>
            <p:cNvSpPr txBox="1"/>
            <p:nvPr/>
          </p:nvSpPr>
          <p:spPr>
            <a:xfrm>
              <a:off x="222247" y="322409"/>
              <a:ext cx="459589" cy="22579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rtl="1">
                <a:defRPr sz="900" i="1">
                  <a:solidFill>
                    <a:srgbClr val="000000"/>
                  </a:solidFill>
                  <a:effectLst>
                    <a:outerShdw blurRad="12700" dist="25400" dir="2700000" rotWithShape="0">
                      <a:srgbClr val="FFFFFF"/>
                    </a:outerShdw>
                  </a:effectLst>
                </a:defRPr>
              </a:lvl1pPr>
            </a:lstStyle>
            <a:p>
              <a:r>
                <a:t>الصليب</a:t>
              </a:r>
            </a:p>
          </p:txBody>
        </p:sp>
        <p:sp>
          <p:nvSpPr>
            <p:cNvPr id="3067" name="Rectangle 44"/>
            <p:cNvSpPr/>
            <p:nvPr/>
          </p:nvSpPr>
          <p:spPr>
            <a:xfrm>
              <a:off x="247649" y="499987"/>
              <a:ext cx="609606" cy="114161"/>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3068" name="Text Box 45"/>
            <p:cNvSpPr txBox="1"/>
            <p:nvPr/>
          </p:nvSpPr>
          <p:spPr>
            <a:xfrm>
              <a:off x="229389" y="449830"/>
              <a:ext cx="493723" cy="24013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rtl="1">
                <a:defRPr sz="900" i="1">
                  <a:solidFill>
                    <a:srgbClr val="000000"/>
                  </a:solidFill>
                  <a:effectLst>
                    <a:outerShdw blurRad="12700" dist="25400" dir="2700000" rotWithShape="0">
                      <a:srgbClr val="FFFFFF"/>
                    </a:outerShdw>
                  </a:effectLst>
                </a:defRPr>
              </a:lvl1pPr>
            </a:lstStyle>
            <a:p>
              <a:r>
                <a:t>الكنيسة </a:t>
              </a:r>
            </a:p>
          </p:txBody>
        </p:sp>
        <p:sp>
          <p:nvSpPr>
            <p:cNvPr id="3069" name="Line 46"/>
            <p:cNvSpPr/>
            <p:nvPr/>
          </p:nvSpPr>
          <p:spPr>
            <a:xfrm>
              <a:off x="31748" y="366803"/>
              <a:ext cx="863606" cy="5"/>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3070" name="Line 47"/>
            <p:cNvSpPr/>
            <p:nvPr/>
          </p:nvSpPr>
          <p:spPr>
            <a:xfrm>
              <a:off x="44450" y="506329"/>
              <a:ext cx="863604" cy="5"/>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3071" name="Rectangle 48"/>
            <p:cNvSpPr/>
            <p:nvPr/>
          </p:nvSpPr>
          <p:spPr>
            <a:xfrm>
              <a:off x="20636" y="219351"/>
              <a:ext cx="504830" cy="95135"/>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3072" name="Rectangle 49"/>
            <p:cNvSpPr/>
            <p:nvPr/>
          </p:nvSpPr>
          <p:spPr>
            <a:xfrm>
              <a:off x="207961" y="206667"/>
              <a:ext cx="504830" cy="95135"/>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3073" name="Text Box 50"/>
            <p:cNvSpPr txBox="1"/>
            <p:nvPr/>
          </p:nvSpPr>
          <p:spPr>
            <a:xfrm>
              <a:off x="232019" y="179473"/>
              <a:ext cx="348195" cy="23677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rtl="1">
                <a:defRPr sz="1000" i="1">
                  <a:solidFill>
                    <a:srgbClr val="000000"/>
                  </a:solidFill>
                  <a:effectLst>
                    <a:outerShdw blurRad="12700" dist="25400" dir="2700000" rotWithShape="0">
                      <a:srgbClr val="FFFFFF"/>
                    </a:outerShdw>
                  </a:effectLst>
                </a:defRPr>
              </a:lvl1pPr>
            </a:lstStyle>
            <a:p>
              <a:r>
                <a:t>حياة</a:t>
              </a:r>
            </a:p>
          </p:txBody>
        </p:sp>
      </p:gr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a14="http://schemas.microsoft.com/office/drawing/2010/main" xmlns:m="http://schemas.openxmlformats.org/officeDocument/2006/math"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1" fill="hold" grpId="1" nodeType="clickEffect">
                                  <p:stCondLst>
                                    <p:cond delay="0"/>
                                  </p:stCondLst>
                                  <p:iterate>
                                    <p:tmAbs val="0"/>
                                  </p:iterate>
                                  <p:childTnLst>
                                    <p:set>
                                      <p:cBhvr>
                                        <p:cTn id="6" fill="hold"/>
                                        <p:tgtEl>
                                          <p:spTgt spid="3026"/>
                                        </p:tgtEl>
                                        <p:attrNameLst>
                                          <p:attrName>style.visibility</p:attrName>
                                        </p:attrNameLst>
                                      </p:cBhvr>
                                      <p:to>
                                        <p:strVal val="visible"/>
                                      </p:to>
                                    </p:set>
                                    <p:animEffect transition="in" filter="wipe(up)">
                                      <p:cBhvr>
                                        <p:cTn id="7" dur="1000"/>
                                        <p:tgtEl>
                                          <p:spTgt spid="3026"/>
                                        </p:tgtEl>
                                      </p:cBhvr>
                                    </p:animEffect>
                                  </p:childTnLst>
                                </p:cTn>
                              </p:par>
                            </p:childTnLst>
                          </p:cTn>
                        </p:par>
                        <p:par>
                          <p:cTn id="8" fill="hold">
                            <p:stCondLst>
                              <p:cond delay="1000"/>
                            </p:stCondLst>
                            <p:childTnLst>
                              <p:par>
                                <p:cTn id="9" presetID="10" presetClass="entr" fill="hold" grpId="2" nodeType="afterEffect">
                                  <p:stCondLst>
                                    <p:cond delay="0"/>
                                  </p:stCondLst>
                                  <p:iterate>
                                    <p:tmAbs val="0"/>
                                  </p:iterate>
                                  <p:childTnLst>
                                    <p:set>
                                      <p:cBhvr>
                                        <p:cTn id="10" fill="hold"/>
                                        <p:tgtEl>
                                          <p:spTgt spid="3030"/>
                                        </p:tgtEl>
                                        <p:attrNameLst>
                                          <p:attrName>style.visibility</p:attrName>
                                        </p:attrNameLst>
                                      </p:cBhvr>
                                      <p:to>
                                        <p:strVal val="visible"/>
                                      </p:to>
                                    </p:set>
                                    <p:animEffect transition="in" filter="fade">
                                      <p:cBhvr>
                                        <p:cTn id="11" dur="1000"/>
                                        <p:tgtEl>
                                          <p:spTgt spid="3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26" grpId="1" animBg="1" advAuto="0"/>
      <p:bldP spid="3030" grpId="2" animBg="1" advAuto="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81" name="Group"/>
          <p:cNvGrpSpPr/>
          <p:nvPr/>
        </p:nvGrpSpPr>
        <p:grpSpPr>
          <a:xfrm>
            <a:off x="639760" y="601660"/>
            <a:ext cx="7875594" cy="5651506"/>
            <a:chOff x="0" y="0"/>
            <a:chExt cx="7875592" cy="5651505"/>
          </a:xfrm>
        </p:grpSpPr>
        <p:pic>
          <p:nvPicPr>
            <p:cNvPr id="3078" name="Picture 2" descr="Picture 2"/>
            <p:cNvPicPr>
              <a:picLocks noChangeAspect="1"/>
            </p:cNvPicPr>
            <p:nvPr/>
          </p:nvPicPr>
          <p:blipFill>
            <a:blip r:embed="rId3"/>
            <a:stretch>
              <a:fillRect/>
            </a:stretch>
          </p:blipFill>
          <p:spPr>
            <a:xfrm>
              <a:off x="39678" y="12700"/>
              <a:ext cx="7834329" cy="5629281"/>
            </a:xfrm>
            <a:prstGeom prst="rect">
              <a:avLst/>
            </a:prstGeom>
            <a:ln w="12700" cap="flat">
              <a:noFill/>
              <a:miter lim="400000"/>
            </a:ln>
            <a:effectLst/>
          </p:spPr>
        </p:pic>
        <p:sp>
          <p:nvSpPr>
            <p:cNvPr id="3079" name="Rectangle 3"/>
            <p:cNvSpPr/>
            <p:nvPr/>
          </p:nvSpPr>
          <p:spPr>
            <a:xfrm>
              <a:off x="-1" y="-1"/>
              <a:ext cx="7874008" cy="5627695"/>
            </a:xfrm>
            <a:prstGeom prst="rect">
              <a:avLst/>
            </a:prstGeom>
            <a:solidFill>
              <a:srgbClr val="1A0004">
                <a:alpha val="50193"/>
              </a:srgbClr>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3080" name="Rectangle 4"/>
            <p:cNvSpPr/>
            <p:nvPr/>
          </p:nvSpPr>
          <p:spPr>
            <a:xfrm>
              <a:off x="7935" y="-1"/>
              <a:ext cx="7867658" cy="5651506"/>
            </a:xfrm>
            <a:prstGeom prst="rect">
              <a:avLst/>
            </a:prstGeom>
            <a:noFill/>
            <a:ln w="155575" cap="flat">
              <a:solidFill>
                <a:schemeClr val="accent2"/>
              </a:solidFill>
              <a:prstDash val="solid"/>
              <a:miter lim="8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grpSp>
      <p:sp>
        <p:nvSpPr>
          <p:cNvPr id="3082" name="Text Box 5"/>
          <p:cNvSpPr txBox="1"/>
          <p:nvPr/>
        </p:nvSpPr>
        <p:spPr>
          <a:xfrm>
            <a:off x="8757115" y="63817"/>
            <a:ext cx="180039" cy="4470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lvl1pPr algn="ctr">
              <a:spcBef>
                <a:spcPts val="1200"/>
              </a:spcBef>
              <a:defRPr sz="2000" b="0">
                <a:solidFill>
                  <a:srgbClr val="FFA27C"/>
                </a:solidFill>
                <a:latin typeface="Comic Sans MS"/>
                <a:ea typeface="Comic Sans MS"/>
                <a:cs typeface="Comic Sans MS"/>
                <a:sym typeface="Comic Sans MS"/>
              </a:defRPr>
            </a:lvl1pPr>
          </a:lstStyle>
          <a:p>
            <a:r>
              <a:t> </a:t>
            </a:r>
          </a:p>
        </p:txBody>
      </p:sp>
      <p:grpSp>
        <p:nvGrpSpPr>
          <p:cNvPr id="3103" name="Group"/>
          <p:cNvGrpSpPr/>
          <p:nvPr/>
        </p:nvGrpSpPr>
        <p:grpSpPr>
          <a:xfrm>
            <a:off x="8005760" y="3427409"/>
            <a:ext cx="952504" cy="1249365"/>
            <a:chOff x="0" y="0"/>
            <a:chExt cx="952503" cy="1249363"/>
          </a:xfrm>
        </p:grpSpPr>
        <p:sp>
          <p:nvSpPr>
            <p:cNvPr id="3083" name="AutoShape 7"/>
            <p:cNvSpPr/>
            <p:nvPr/>
          </p:nvSpPr>
          <p:spPr>
            <a:xfrm>
              <a:off x="1583" y="44449"/>
              <a:ext cx="730260" cy="495305"/>
            </a:xfrm>
            <a:prstGeom prst="roundRect">
              <a:avLst>
                <a:gd name="adj" fmla="val 16667"/>
              </a:avLst>
            </a:prstGeom>
            <a:solidFill>
              <a:srgbClr val="FFFF00"/>
            </a:solidFill>
            <a:ln w="38100" cap="flat">
              <a:solidFill>
                <a:srgbClr val="1A0004"/>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3084" name="Rectangle 8"/>
            <p:cNvSpPr/>
            <p:nvPr/>
          </p:nvSpPr>
          <p:spPr>
            <a:xfrm>
              <a:off x="0" y="255587"/>
              <a:ext cx="952504" cy="985841"/>
            </a:xfrm>
            <a:prstGeom prst="rect">
              <a:avLst/>
            </a:prstGeom>
            <a:solidFill>
              <a:srgbClr val="FFFF00"/>
            </a:solidFill>
            <a:ln w="38100" cap="flat">
              <a:solidFill>
                <a:srgbClr val="000000"/>
              </a:solidFill>
              <a:prstDash val="solid"/>
              <a:miter lim="8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3085" name="Line 9"/>
            <p:cNvSpPr/>
            <p:nvPr/>
          </p:nvSpPr>
          <p:spPr>
            <a:xfrm>
              <a:off x="31748" y="633412"/>
              <a:ext cx="863606" cy="5"/>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3086" name="Line 10"/>
            <p:cNvSpPr/>
            <p:nvPr/>
          </p:nvSpPr>
          <p:spPr>
            <a:xfrm>
              <a:off x="38098" y="773112"/>
              <a:ext cx="863607" cy="5"/>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3087" name="Line 11"/>
            <p:cNvSpPr/>
            <p:nvPr/>
          </p:nvSpPr>
          <p:spPr>
            <a:xfrm>
              <a:off x="50800" y="912811"/>
              <a:ext cx="863605" cy="5"/>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3088" name="Line 12"/>
            <p:cNvSpPr/>
            <p:nvPr/>
          </p:nvSpPr>
          <p:spPr>
            <a:xfrm>
              <a:off x="50800" y="1065211"/>
              <a:ext cx="863605" cy="5"/>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3089" name="Line 13"/>
            <p:cNvSpPr/>
            <p:nvPr/>
          </p:nvSpPr>
          <p:spPr>
            <a:xfrm>
              <a:off x="38100" y="1204912"/>
              <a:ext cx="876304" cy="5"/>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3090" name="Text Box 14"/>
            <p:cNvSpPr txBox="1"/>
            <p:nvPr/>
          </p:nvSpPr>
          <p:spPr>
            <a:xfrm>
              <a:off x="200024" y="614362"/>
              <a:ext cx="502494" cy="2159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a:defRPr sz="800">
                  <a:solidFill>
                    <a:srgbClr val="000000"/>
                  </a:solidFill>
                </a:defRPr>
              </a:lvl1pPr>
            </a:lstStyle>
            <a:p>
              <a:r>
                <a:t>Gospels</a:t>
              </a:r>
            </a:p>
          </p:txBody>
        </p:sp>
        <p:sp>
          <p:nvSpPr>
            <p:cNvPr id="3091" name="Text Box 15"/>
            <p:cNvSpPr txBox="1"/>
            <p:nvPr/>
          </p:nvSpPr>
          <p:spPr>
            <a:xfrm>
              <a:off x="279397" y="754063"/>
              <a:ext cx="321817" cy="2159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a:defRPr sz="800">
                  <a:solidFill>
                    <a:srgbClr val="000000"/>
                  </a:solidFill>
                </a:defRPr>
              </a:lvl1pPr>
            </a:lstStyle>
            <a:p>
              <a:r>
                <a:t>Acts</a:t>
              </a:r>
            </a:p>
          </p:txBody>
        </p:sp>
        <p:sp>
          <p:nvSpPr>
            <p:cNvPr id="3092" name="Text Box 16"/>
            <p:cNvSpPr txBox="1"/>
            <p:nvPr/>
          </p:nvSpPr>
          <p:spPr>
            <a:xfrm>
              <a:off x="207959" y="893762"/>
              <a:ext cx="491233" cy="2159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a:defRPr sz="800">
                  <a:solidFill>
                    <a:srgbClr val="000000"/>
                  </a:solidFill>
                </a:defRPr>
              </a:lvl1pPr>
            </a:lstStyle>
            <a:p>
              <a:r>
                <a:t>Epistles</a:t>
              </a:r>
            </a:p>
          </p:txBody>
        </p:sp>
        <p:sp>
          <p:nvSpPr>
            <p:cNvPr id="3093" name="Text Box 17"/>
            <p:cNvSpPr txBox="1"/>
            <p:nvPr/>
          </p:nvSpPr>
          <p:spPr>
            <a:xfrm>
              <a:off x="147635" y="1033462"/>
              <a:ext cx="615405" cy="2159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a:defRPr sz="800">
                  <a:solidFill>
                    <a:srgbClr val="000000"/>
                  </a:solidFill>
                </a:defRPr>
              </a:lvl1pPr>
            </a:lstStyle>
            <a:p>
              <a:r>
                <a:t>Revelation</a:t>
              </a:r>
            </a:p>
          </p:txBody>
        </p:sp>
        <p:sp>
          <p:nvSpPr>
            <p:cNvPr id="3094" name="Text Box 18"/>
            <p:cNvSpPr txBox="1"/>
            <p:nvPr/>
          </p:nvSpPr>
          <p:spPr>
            <a:xfrm>
              <a:off x="74609" y="-1"/>
              <a:ext cx="559024" cy="27292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a:defRPr sz="1200">
                  <a:solidFill>
                    <a:srgbClr val="000000"/>
                  </a:solidFill>
                  <a:latin typeface="Times New Roman"/>
                  <a:ea typeface="Times New Roman"/>
                  <a:cs typeface="Times New Roman"/>
                  <a:sym typeface="Times New Roman"/>
                </a:defRPr>
              </a:lvl1pPr>
            </a:lstStyle>
            <a:p>
              <a:r>
                <a:t>JESUS</a:t>
              </a:r>
            </a:p>
          </p:txBody>
        </p:sp>
        <p:sp>
          <p:nvSpPr>
            <p:cNvPr id="3095" name="Text Box 19"/>
            <p:cNvSpPr txBox="1"/>
            <p:nvPr/>
          </p:nvSpPr>
          <p:spPr>
            <a:xfrm>
              <a:off x="222247" y="322261"/>
              <a:ext cx="425581" cy="2286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a:defRPr sz="900" i="1">
                  <a:solidFill>
                    <a:srgbClr val="000000"/>
                  </a:solidFill>
                  <a:effectLst>
                    <a:outerShdw blurRad="12700" dist="25400" dir="2700000" rotWithShape="0">
                      <a:srgbClr val="FFFFFF"/>
                    </a:outerShdw>
                  </a:effectLst>
                </a:defRPr>
              </a:lvl1pPr>
            </a:lstStyle>
            <a:p>
              <a:r>
                <a:t>Cross</a:t>
              </a:r>
            </a:p>
          </p:txBody>
        </p:sp>
        <p:sp>
          <p:nvSpPr>
            <p:cNvPr id="3096" name="Rectangle 20"/>
            <p:cNvSpPr/>
            <p:nvPr/>
          </p:nvSpPr>
          <p:spPr>
            <a:xfrm>
              <a:off x="247649" y="500061"/>
              <a:ext cx="609606" cy="114305"/>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3097" name="Text Box 21"/>
            <p:cNvSpPr txBox="1"/>
            <p:nvPr/>
          </p:nvSpPr>
          <p:spPr>
            <a:xfrm>
              <a:off x="176209" y="455611"/>
              <a:ext cx="501651" cy="2286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a:defRPr sz="900" i="1">
                  <a:solidFill>
                    <a:srgbClr val="000000"/>
                  </a:solidFill>
                  <a:effectLst>
                    <a:outerShdw blurRad="12700" dist="25400" dir="2700000" rotWithShape="0">
                      <a:srgbClr val="FFFFFF"/>
                    </a:outerShdw>
                  </a:effectLst>
                </a:defRPr>
              </a:lvl1pPr>
            </a:lstStyle>
            <a:p>
              <a:r>
                <a:t>Church</a:t>
              </a:r>
            </a:p>
          </p:txBody>
        </p:sp>
        <p:sp>
          <p:nvSpPr>
            <p:cNvPr id="3098" name="Line 22"/>
            <p:cNvSpPr/>
            <p:nvPr/>
          </p:nvSpPr>
          <p:spPr>
            <a:xfrm>
              <a:off x="31748" y="366711"/>
              <a:ext cx="863606" cy="5"/>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3099" name="Line 23"/>
            <p:cNvSpPr/>
            <p:nvPr/>
          </p:nvSpPr>
          <p:spPr>
            <a:xfrm>
              <a:off x="31748" y="500061"/>
              <a:ext cx="863606" cy="5"/>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3100" name="Rectangle 24"/>
            <p:cNvSpPr/>
            <p:nvPr/>
          </p:nvSpPr>
          <p:spPr>
            <a:xfrm>
              <a:off x="20636" y="219074"/>
              <a:ext cx="504830" cy="95254"/>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3101" name="Rectangle 25"/>
            <p:cNvSpPr/>
            <p:nvPr/>
          </p:nvSpPr>
          <p:spPr>
            <a:xfrm>
              <a:off x="207961" y="206374"/>
              <a:ext cx="504830" cy="95254"/>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3102" name="Text Box 26"/>
            <p:cNvSpPr txBox="1"/>
            <p:nvPr/>
          </p:nvSpPr>
          <p:spPr>
            <a:xfrm>
              <a:off x="269872" y="185736"/>
              <a:ext cx="327386" cy="2413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a:defRPr sz="1000" i="1">
                  <a:solidFill>
                    <a:srgbClr val="000000"/>
                  </a:solidFill>
                  <a:effectLst>
                    <a:outerShdw blurRad="12700" dist="25400" dir="2700000" rotWithShape="0">
                      <a:srgbClr val="FFFFFF"/>
                    </a:outerShdw>
                  </a:effectLst>
                </a:defRPr>
              </a:lvl1pPr>
            </a:lstStyle>
            <a:p>
              <a:r>
                <a:t>Life</a:t>
              </a:r>
            </a:p>
          </p:txBody>
        </p:sp>
      </p:grpSp>
      <p:sp>
        <p:nvSpPr>
          <p:cNvPr id="3104" name="Text Box 27"/>
          <p:cNvSpPr txBox="1"/>
          <p:nvPr/>
        </p:nvSpPr>
        <p:spPr>
          <a:xfrm>
            <a:off x="757237" y="1109661"/>
            <a:ext cx="7512051" cy="3800131"/>
          </a:xfrm>
          <a:prstGeom prst="rect">
            <a:avLst/>
          </a:prstGeom>
          <a:ln w="12700">
            <a:miter lim="400000"/>
          </a:ln>
          <a:effectLst>
            <a:outerShdw blurRad="63500" dist="89802"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gn="ctr" rtl="1">
              <a:spcBef>
                <a:spcPts val="2400"/>
              </a:spcBef>
              <a:defRPr sz="3800">
                <a:solidFill>
                  <a:srgbClr val="FFFFFF"/>
                </a:solidFill>
              </a:defRPr>
            </a:pPr>
            <a:r>
              <a:t>”…  ٱبْتَدَأَ يَسُوعُ يَكْرِزُ وَيَقُولُ :« تُوبُوا لِأَنَّهُ قَدِ ٱقْتَرَبَ </a:t>
            </a:r>
            <a:r>
              <a:rPr>
                <a:solidFill>
                  <a:srgbClr val="00FDFF"/>
                </a:solidFill>
              </a:rPr>
              <a:t>مَلَكُوتُ ٱلسَّمَاوَاتِ</a:t>
            </a:r>
            <a:r>
              <a:t>.وَكَانَ يَسُوعُ يَطُوفُ كُلَّ ٱلْجَلِيلِ يُعَلِّمُ فِي مَجَامِعِهِمْ، </a:t>
            </a:r>
            <a:r>
              <a:rPr>
                <a:solidFill>
                  <a:srgbClr val="00FDFF"/>
                </a:solidFill>
              </a:rPr>
              <a:t>وَيَكْرِزُ بِبِشَارَةِ ٱلْمَلَكُوتِ</a:t>
            </a:r>
            <a:r>
              <a:t>….“</a:t>
            </a:r>
          </a:p>
          <a:p>
            <a:pPr algn="ctr" rtl="1">
              <a:spcBef>
                <a:spcPts val="2400"/>
              </a:spcBef>
              <a:defRPr sz="4000">
                <a:solidFill>
                  <a:srgbClr val="FFFFFF"/>
                </a:solidFill>
              </a:defRPr>
            </a:pPr>
            <a:r>
              <a:t>                	            </a:t>
            </a:r>
            <a:r>
              <a:rPr sz="2800"/>
              <a:t>متى . ٤ :١٧, ٢٣</a:t>
            </a:r>
          </a:p>
        </p:txBody>
      </p:sp>
      <p:sp>
        <p:nvSpPr>
          <p:cNvPr id="3105" name="Text Box 28"/>
          <p:cNvSpPr txBox="1"/>
          <p:nvPr/>
        </p:nvSpPr>
        <p:spPr>
          <a:xfrm>
            <a:off x="8130177" y="6501129"/>
            <a:ext cx="259166" cy="2692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lvl1pPr algn="ctr">
              <a:defRPr sz="1000">
                <a:solidFill>
                  <a:srgbClr val="FFFFFF"/>
                </a:solidFill>
                <a:effectLst>
                  <a:outerShdw blurRad="12700" dist="25400" dir="2700000" rotWithShape="0">
                    <a:srgbClr val="000000"/>
                  </a:outerShdw>
                </a:effectLst>
                <a:latin typeface="Comic Sans MS"/>
                <a:ea typeface="Comic Sans MS"/>
                <a:cs typeface="Comic Sans MS"/>
                <a:sym typeface="Comic Sans MS"/>
              </a:defRPr>
            </a:lvl1pPr>
          </a:lstStyle>
          <a:p>
            <a:r>
              <a:t>65</a:t>
            </a:r>
          </a:p>
        </p:txBody>
      </p:sp>
      <p:grpSp>
        <p:nvGrpSpPr>
          <p:cNvPr id="3126" name="Group"/>
          <p:cNvGrpSpPr/>
          <p:nvPr/>
        </p:nvGrpSpPr>
        <p:grpSpPr>
          <a:xfrm>
            <a:off x="8005760" y="3427412"/>
            <a:ext cx="952504" cy="1251222"/>
            <a:chOff x="0" y="0"/>
            <a:chExt cx="952503" cy="1251221"/>
          </a:xfrm>
        </p:grpSpPr>
        <p:sp>
          <p:nvSpPr>
            <p:cNvPr id="3106" name="AutoShape 30"/>
            <p:cNvSpPr/>
            <p:nvPr/>
          </p:nvSpPr>
          <p:spPr>
            <a:xfrm>
              <a:off x="1583" y="44944"/>
              <a:ext cx="730260" cy="494687"/>
            </a:xfrm>
            <a:prstGeom prst="roundRect">
              <a:avLst>
                <a:gd name="adj" fmla="val 16667"/>
              </a:avLst>
            </a:prstGeom>
            <a:solidFill>
              <a:srgbClr val="FFFF00"/>
            </a:solidFill>
            <a:ln w="38100" cap="flat">
              <a:solidFill>
                <a:srgbClr val="1A0004"/>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3107" name="Rectangle 31"/>
            <p:cNvSpPr/>
            <p:nvPr/>
          </p:nvSpPr>
          <p:spPr>
            <a:xfrm>
              <a:off x="0" y="255817"/>
              <a:ext cx="952504" cy="984611"/>
            </a:xfrm>
            <a:prstGeom prst="rect">
              <a:avLst/>
            </a:prstGeom>
            <a:solidFill>
              <a:srgbClr val="FFFF00"/>
            </a:solidFill>
            <a:ln w="38100" cap="flat">
              <a:solidFill>
                <a:srgbClr val="000000"/>
              </a:solidFill>
              <a:prstDash val="solid"/>
              <a:miter lim="8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3108" name="Line 32"/>
            <p:cNvSpPr/>
            <p:nvPr/>
          </p:nvSpPr>
          <p:spPr>
            <a:xfrm>
              <a:off x="31748" y="633171"/>
              <a:ext cx="863606" cy="5"/>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3109" name="Line 33"/>
            <p:cNvSpPr/>
            <p:nvPr/>
          </p:nvSpPr>
          <p:spPr>
            <a:xfrm>
              <a:off x="38098" y="772697"/>
              <a:ext cx="863607" cy="5"/>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3110" name="Line 34"/>
            <p:cNvSpPr/>
            <p:nvPr/>
          </p:nvSpPr>
          <p:spPr>
            <a:xfrm>
              <a:off x="50800" y="912222"/>
              <a:ext cx="863605" cy="5"/>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3111" name="Line 35"/>
            <p:cNvSpPr/>
            <p:nvPr/>
          </p:nvSpPr>
          <p:spPr>
            <a:xfrm>
              <a:off x="50800" y="1064433"/>
              <a:ext cx="863605" cy="5"/>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3112" name="Line 36"/>
            <p:cNvSpPr/>
            <p:nvPr/>
          </p:nvSpPr>
          <p:spPr>
            <a:xfrm>
              <a:off x="38100" y="1203958"/>
              <a:ext cx="876304" cy="5"/>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3113" name="Text Box 37"/>
            <p:cNvSpPr txBox="1"/>
            <p:nvPr/>
          </p:nvSpPr>
          <p:spPr>
            <a:xfrm>
              <a:off x="200023" y="614144"/>
              <a:ext cx="412188" cy="21482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rtl="1">
                <a:defRPr sz="800">
                  <a:solidFill>
                    <a:srgbClr val="000000"/>
                  </a:solidFill>
                </a:defRPr>
              </a:lvl1pPr>
            </a:lstStyle>
            <a:p>
              <a:r>
                <a:t>الإنجيل</a:t>
              </a:r>
            </a:p>
          </p:txBody>
        </p:sp>
        <p:sp>
          <p:nvSpPr>
            <p:cNvPr id="3114" name="Text Box 38"/>
            <p:cNvSpPr txBox="1"/>
            <p:nvPr/>
          </p:nvSpPr>
          <p:spPr>
            <a:xfrm>
              <a:off x="311584" y="728842"/>
              <a:ext cx="329328" cy="21482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rtl="1">
                <a:defRPr sz="800">
                  <a:solidFill>
                    <a:srgbClr val="000000"/>
                  </a:solidFill>
                </a:defRPr>
              </a:lvl1pPr>
            </a:lstStyle>
            <a:p>
              <a:r>
                <a:t>أعمال</a:t>
              </a:r>
            </a:p>
          </p:txBody>
        </p:sp>
        <p:sp>
          <p:nvSpPr>
            <p:cNvPr id="3115" name="Text Box 39"/>
            <p:cNvSpPr txBox="1"/>
            <p:nvPr/>
          </p:nvSpPr>
          <p:spPr>
            <a:xfrm>
              <a:off x="207960" y="893196"/>
              <a:ext cx="410581" cy="21482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rtl="1">
                <a:defRPr sz="800">
                  <a:solidFill>
                    <a:srgbClr val="000000"/>
                  </a:solidFill>
                </a:defRPr>
              </a:lvl1pPr>
            </a:lstStyle>
            <a:p>
              <a:r>
                <a:t>الرسائل</a:t>
              </a:r>
            </a:p>
          </p:txBody>
        </p:sp>
        <p:sp>
          <p:nvSpPr>
            <p:cNvPr id="3116" name="Text Box 40"/>
            <p:cNvSpPr txBox="1"/>
            <p:nvPr/>
          </p:nvSpPr>
          <p:spPr>
            <a:xfrm>
              <a:off x="285129" y="1036400"/>
              <a:ext cx="333830" cy="21482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rtl="1">
                <a:defRPr sz="800">
                  <a:solidFill>
                    <a:srgbClr val="000000"/>
                  </a:solidFill>
                </a:defRPr>
              </a:lvl1pPr>
            </a:lstStyle>
            <a:p>
              <a:r>
                <a:t>الرؤيا</a:t>
              </a:r>
            </a:p>
          </p:txBody>
        </p:sp>
        <p:sp>
          <p:nvSpPr>
            <p:cNvPr id="3117" name="Text Box 41"/>
            <p:cNvSpPr txBox="1"/>
            <p:nvPr/>
          </p:nvSpPr>
          <p:spPr>
            <a:xfrm>
              <a:off x="135125" y="0"/>
              <a:ext cx="386904" cy="27292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rtl="1">
                <a:defRPr sz="1200">
                  <a:solidFill>
                    <a:srgbClr val="000000"/>
                  </a:solidFill>
                  <a:latin typeface="Times New Roman"/>
                  <a:ea typeface="Times New Roman"/>
                  <a:cs typeface="Times New Roman"/>
                  <a:sym typeface="Times New Roman"/>
                </a:defRPr>
              </a:lvl1pPr>
            </a:lstStyle>
            <a:p>
              <a:r>
                <a:t>يسوع</a:t>
              </a:r>
            </a:p>
          </p:txBody>
        </p:sp>
        <p:sp>
          <p:nvSpPr>
            <p:cNvPr id="3118" name="Text Box 42"/>
            <p:cNvSpPr txBox="1"/>
            <p:nvPr/>
          </p:nvSpPr>
          <p:spPr>
            <a:xfrm>
              <a:off x="222247" y="322409"/>
              <a:ext cx="459589" cy="22579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rtl="1">
                <a:defRPr sz="900" i="1">
                  <a:solidFill>
                    <a:srgbClr val="000000"/>
                  </a:solidFill>
                  <a:effectLst>
                    <a:outerShdw blurRad="12700" dist="25400" dir="2700000" rotWithShape="0">
                      <a:srgbClr val="FFFFFF"/>
                    </a:outerShdw>
                  </a:effectLst>
                </a:defRPr>
              </a:lvl1pPr>
            </a:lstStyle>
            <a:p>
              <a:r>
                <a:t>الصليب</a:t>
              </a:r>
            </a:p>
          </p:txBody>
        </p:sp>
        <p:sp>
          <p:nvSpPr>
            <p:cNvPr id="3119" name="Rectangle 43"/>
            <p:cNvSpPr/>
            <p:nvPr/>
          </p:nvSpPr>
          <p:spPr>
            <a:xfrm>
              <a:off x="247649" y="499987"/>
              <a:ext cx="609606" cy="114161"/>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3120" name="Text Box 44"/>
            <p:cNvSpPr txBox="1"/>
            <p:nvPr/>
          </p:nvSpPr>
          <p:spPr>
            <a:xfrm>
              <a:off x="229389" y="449830"/>
              <a:ext cx="493723" cy="24013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rtl="1">
                <a:defRPr sz="900" i="1">
                  <a:solidFill>
                    <a:srgbClr val="000000"/>
                  </a:solidFill>
                  <a:effectLst>
                    <a:outerShdw blurRad="12700" dist="25400" dir="2700000" rotWithShape="0">
                      <a:srgbClr val="FFFFFF"/>
                    </a:outerShdw>
                  </a:effectLst>
                </a:defRPr>
              </a:lvl1pPr>
            </a:lstStyle>
            <a:p>
              <a:r>
                <a:t>الكنيسة </a:t>
              </a:r>
            </a:p>
          </p:txBody>
        </p:sp>
        <p:sp>
          <p:nvSpPr>
            <p:cNvPr id="3121" name="Line 45"/>
            <p:cNvSpPr/>
            <p:nvPr/>
          </p:nvSpPr>
          <p:spPr>
            <a:xfrm>
              <a:off x="31748" y="366803"/>
              <a:ext cx="863606" cy="5"/>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3122" name="Line 46"/>
            <p:cNvSpPr/>
            <p:nvPr/>
          </p:nvSpPr>
          <p:spPr>
            <a:xfrm>
              <a:off x="44450" y="506329"/>
              <a:ext cx="863604" cy="5"/>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3123" name="Rectangle 47"/>
            <p:cNvSpPr/>
            <p:nvPr/>
          </p:nvSpPr>
          <p:spPr>
            <a:xfrm>
              <a:off x="20636" y="219351"/>
              <a:ext cx="504830" cy="95135"/>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3124" name="Rectangle 48"/>
            <p:cNvSpPr/>
            <p:nvPr/>
          </p:nvSpPr>
          <p:spPr>
            <a:xfrm>
              <a:off x="207961" y="206667"/>
              <a:ext cx="504830" cy="95135"/>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3125" name="Text Box 49"/>
            <p:cNvSpPr txBox="1"/>
            <p:nvPr/>
          </p:nvSpPr>
          <p:spPr>
            <a:xfrm>
              <a:off x="232019" y="179473"/>
              <a:ext cx="348195" cy="23677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rtl="1">
                <a:defRPr sz="1000" i="1">
                  <a:solidFill>
                    <a:srgbClr val="000000"/>
                  </a:solidFill>
                  <a:effectLst>
                    <a:outerShdw blurRad="12700" dist="25400" dir="2700000" rotWithShape="0">
                      <a:srgbClr val="FFFFFF"/>
                    </a:outerShdw>
                  </a:effectLst>
                </a:defRPr>
              </a:lvl1pPr>
            </a:lstStyle>
            <a:p>
              <a:r>
                <a:t>حياة</a:t>
              </a:r>
            </a:p>
          </p:txBody>
        </p:sp>
      </p:gr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a14="http://schemas.microsoft.com/office/drawing/2010/main" xmlns:m="http://schemas.openxmlformats.org/officeDocument/2006/math" xmlns="">
      <p:transition spd="slow">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33" name="Group"/>
          <p:cNvGrpSpPr/>
          <p:nvPr/>
        </p:nvGrpSpPr>
        <p:grpSpPr>
          <a:xfrm>
            <a:off x="623885" y="595310"/>
            <a:ext cx="7875594" cy="5651506"/>
            <a:chOff x="0" y="0"/>
            <a:chExt cx="7875592" cy="5651505"/>
          </a:xfrm>
        </p:grpSpPr>
        <p:pic>
          <p:nvPicPr>
            <p:cNvPr id="3130" name="Picture 2" descr="Picture 2"/>
            <p:cNvPicPr>
              <a:picLocks noChangeAspect="1"/>
            </p:cNvPicPr>
            <p:nvPr/>
          </p:nvPicPr>
          <p:blipFill>
            <a:blip r:embed="rId3"/>
            <a:stretch>
              <a:fillRect/>
            </a:stretch>
          </p:blipFill>
          <p:spPr>
            <a:xfrm>
              <a:off x="39678" y="12700"/>
              <a:ext cx="7834329" cy="5629281"/>
            </a:xfrm>
            <a:prstGeom prst="rect">
              <a:avLst/>
            </a:prstGeom>
            <a:ln w="12700" cap="flat">
              <a:noFill/>
              <a:miter lim="400000"/>
            </a:ln>
            <a:effectLst/>
          </p:spPr>
        </p:pic>
        <p:sp>
          <p:nvSpPr>
            <p:cNvPr id="3131" name="Rectangle 3"/>
            <p:cNvSpPr/>
            <p:nvPr/>
          </p:nvSpPr>
          <p:spPr>
            <a:xfrm>
              <a:off x="-1" y="-1"/>
              <a:ext cx="7874008" cy="5627695"/>
            </a:xfrm>
            <a:prstGeom prst="rect">
              <a:avLst/>
            </a:prstGeom>
            <a:solidFill>
              <a:srgbClr val="1A0004">
                <a:alpha val="50193"/>
              </a:srgbClr>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3132" name="Rectangle 4"/>
            <p:cNvSpPr/>
            <p:nvPr/>
          </p:nvSpPr>
          <p:spPr>
            <a:xfrm>
              <a:off x="7935" y="-1"/>
              <a:ext cx="7867658" cy="5651506"/>
            </a:xfrm>
            <a:prstGeom prst="rect">
              <a:avLst/>
            </a:prstGeom>
            <a:noFill/>
            <a:ln w="155575" cap="flat">
              <a:solidFill>
                <a:schemeClr val="accent2"/>
              </a:solidFill>
              <a:prstDash val="solid"/>
              <a:miter lim="8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grpSp>
      <p:sp>
        <p:nvSpPr>
          <p:cNvPr id="3134" name="Text Box 5"/>
          <p:cNvSpPr txBox="1"/>
          <p:nvPr/>
        </p:nvSpPr>
        <p:spPr>
          <a:xfrm>
            <a:off x="8757115" y="63817"/>
            <a:ext cx="180039" cy="4470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lvl1pPr algn="ctr">
              <a:spcBef>
                <a:spcPts val="1200"/>
              </a:spcBef>
              <a:defRPr sz="2000" b="0">
                <a:solidFill>
                  <a:srgbClr val="FFA27C"/>
                </a:solidFill>
                <a:latin typeface="Comic Sans MS"/>
                <a:ea typeface="Comic Sans MS"/>
                <a:cs typeface="Comic Sans MS"/>
                <a:sym typeface="Comic Sans MS"/>
              </a:defRPr>
            </a:lvl1pPr>
          </a:lstStyle>
          <a:p>
            <a:r>
              <a:t> </a:t>
            </a:r>
          </a:p>
        </p:txBody>
      </p:sp>
      <p:grpSp>
        <p:nvGrpSpPr>
          <p:cNvPr id="3155" name="Group"/>
          <p:cNvGrpSpPr/>
          <p:nvPr/>
        </p:nvGrpSpPr>
        <p:grpSpPr>
          <a:xfrm>
            <a:off x="8005760" y="3427409"/>
            <a:ext cx="952504" cy="1249365"/>
            <a:chOff x="0" y="0"/>
            <a:chExt cx="952503" cy="1249363"/>
          </a:xfrm>
        </p:grpSpPr>
        <p:sp>
          <p:nvSpPr>
            <p:cNvPr id="3135" name="AutoShape 7"/>
            <p:cNvSpPr/>
            <p:nvPr/>
          </p:nvSpPr>
          <p:spPr>
            <a:xfrm>
              <a:off x="1583" y="44449"/>
              <a:ext cx="730260" cy="495305"/>
            </a:xfrm>
            <a:prstGeom prst="roundRect">
              <a:avLst>
                <a:gd name="adj" fmla="val 16667"/>
              </a:avLst>
            </a:prstGeom>
            <a:solidFill>
              <a:srgbClr val="FFFF00"/>
            </a:solidFill>
            <a:ln w="38100" cap="flat">
              <a:solidFill>
                <a:srgbClr val="1A0004"/>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3136" name="Rectangle 8"/>
            <p:cNvSpPr/>
            <p:nvPr/>
          </p:nvSpPr>
          <p:spPr>
            <a:xfrm>
              <a:off x="0" y="255587"/>
              <a:ext cx="952504" cy="985841"/>
            </a:xfrm>
            <a:prstGeom prst="rect">
              <a:avLst/>
            </a:prstGeom>
            <a:solidFill>
              <a:srgbClr val="FFFF00"/>
            </a:solidFill>
            <a:ln w="38100" cap="flat">
              <a:solidFill>
                <a:srgbClr val="000000"/>
              </a:solidFill>
              <a:prstDash val="solid"/>
              <a:miter lim="8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3137" name="Line 9"/>
            <p:cNvSpPr/>
            <p:nvPr/>
          </p:nvSpPr>
          <p:spPr>
            <a:xfrm>
              <a:off x="31748" y="633412"/>
              <a:ext cx="863606" cy="5"/>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3138" name="Line 10"/>
            <p:cNvSpPr/>
            <p:nvPr/>
          </p:nvSpPr>
          <p:spPr>
            <a:xfrm>
              <a:off x="38098" y="773112"/>
              <a:ext cx="863607" cy="5"/>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3139" name="Line 11"/>
            <p:cNvSpPr/>
            <p:nvPr/>
          </p:nvSpPr>
          <p:spPr>
            <a:xfrm>
              <a:off x="50800" y="912811"/>
              <a:ext cx="863605" cy="5"/>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3140" name="Line 12"/>
            <p:cNvSpPr/>
            <p:nvPr/>
          </p:nvSpPr>
          <p:spPr>
            <a:xfrm>
              <a:off x="50800" y="1065211"/>
              <a:ext cx="863605" cy="5"/>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3141" name="Line 13"/>
            <p:cNvSpPr/>
            <p:nvPr/>
          </p:nvSpPr>
          <p:spPr>
            <a:xfrm>
              <a:off x="38100" y="1204912"/>
              <a:ext cx="876304" cy="5"/>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3142" name="Text Box 14"/>
            <p:cNvSpPr txBox="1"/>
            <p:nvPr/>
          </p:nvSpPr>
          <p:spPr>
            <a:xfrm>
              <a:off x="200024" y="614362"/>
              <a:ext cx="502494" cy="2159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a:defRPr sz="800">
                  <a:solidFill>
                    <a:srgbClr val="000000"/>
                  </a:solidFill>
                </a:defRPr>
              </a:lvl1pPr>
            </a:lstStyle>
            <a:p>
              <a:r>
                <a:t>Gospels</a:t>
              </a:r>
            </a:p>
          </p:txBody>
        </p:sp>
        <p:sp>
          <p:nvSpPr>
            <p:cNvPr id="3143" name="Text Box 15"/>
            <p:cNvSpPr txBox="1"/>
            <p:nvPr/>
          </p:nvSpPr>
          <p:spPr>
            <a:xfrm>
              <a:off x="279397" y="754063"/>
              <a:ext cx="321817" cy="2159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a:defRPr sz="800">
                  <a:solidFill>
                    <a:srgbClr val="000000"/>
                  </a:solidFill>
                </a:defRPr>
              </a:lvl1pPr>
            </a:lstStyle>
            <a:p>
              <a:r>
                <a:t>Acts</a:t>
              </a:r>
            </a:p>
          </p:txBody>
        </p:sp>
        <p:sp>
          <p:nvSpPr>
            <p:cNvPr id="3144" name="Text Box 16"/>
            <p:cNvSpPr txBox="1"/>
            <p:nvPr/>
          </p:nvSpPr>
          <p:spPr>
            <a:xfrm>
              <a:off x="207959" y="893762"/>
              <a:ext cx="491233" cy="2159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a:defRPr sz="800">
                  <a:solidFill>
                    <a:srgbClr val="000000"/>
                  </a:solidFill>
                </a:defRPr>
              </a:lvl1pPr>
            </a:lstStyle>
            <a:p>
              <a:r>
                <a:t>Epistles</a:t>
              </a:r>
            </a:p>
          </p:txBody>
        </p:sp>
        <p:sp>
          <p:nvSpPr>
            <p:cNvPr id="3145" name="Text Box 17"/>
            <p:cNvSpPr txBox="1"/>
            <p:nvPr/>
          </p:nvSpPr>
          <p:spPr>
            <a:xfrm>
              <a:off x="147635" y="1033462"/>
              <a:ext cx="615405" cy="2159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a:defRPr sz="800">
                  <a:solidFill>
                    <a:srgbClr val="000000"/>
                  </a:solidFill>
                </a:defRPr>
              </a:lvl1pPr>
            </a:lstStyle>
            <a:p>
              <a:r>
                <a:t>Revelation</a:t>
              </a:r>
            </a:p>
          </p:txBody>
        </p:sp>
        <p:sp>
          <p:nvSpPr>
            <p:cNvPr id="3146" name="Text Box 18"/>
            <p:cNvSpPr txBox="1"/>
            <p:nvPr/>
          </p:nvSpPr>
          <p:spPr>
            <a:xfrm>
              <a:off x="74609" y="-1"/>
              <a:ext cx="559024" cy="27292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a:defRPr sz="1200">
                  <a:solidFill>
                    <a:srgbClr val="000000"/>
                  </a:solidFill>
                  <a:latin typeface="Times New Roman"/>
                  <a:ea typeface="Times New Roman"/>
                  <a:cs typeface="Times New Roman"/>
                  <a:sym typeface="Times New Roman"/>
                </a:defRPr>
              </a:lvl1pPr>
            </a:lstStyle>
            <a:p>
              <a:r>
                <a:t>JESUS</a:t>
              </a:r>
            </a:p>
          </p:txBody>
        </p:sp>
        <p:sp>
          <p:nvSpPr>
            <p:cNvPr id="3147" name="Text Box 19"/>
            <p:cNvSpPr txBox="1"/>
            <p:nvPr/>
          </p:nvSpPr>
          <p:spPr>
            <a:xfrm>
              <a:off x="222247" y="322261"/>
              <a:ext cx="425581" cy="2286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a:defRPr sz="900" i="1">
                  <a:solidFill>
                    <a:srgbClr val="000000"/>
                  </a:solidFill>
                  <a:effectLst>
                    <a:outerShdw blurRad="12700" dist="25400" dir="2700000" rotWithShape="0">
                      <a:srgbClr val="FFFFFF"/>
                    </a:outerShdw>
                  </a:effectLst>
                </a:defRPr>
              </a:lvl1pPr>
            </a:lstStyle>
            <a:p>
              <a:r>
                <a:t>Cross</a:t>
              </a:r>
            </a:p>
          </p:txBody>
        </p:sp>
        <p:sp>
          <p:nvSpPr>
            <p:cNvPr id="3148" name="Rectangle 20"/>
            <p:cNvSpPr/>
            <p:nvPr/>
          </p:nvSpPr>
          <p:spPr>
            <a:xfrm>
              <a:off x="247649" y="500061"/>
              <a:ext cx="609606" cy="114305"/>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3149" name="Text Box 21"/>
            <p:cNvSpPr txBox="1"/>
            <p:nvPr/>
          </p:nvSpPr>
          <p:spPr>
            <a:xfrm>
              <a:off x="176209" y="455611"/>
              <a:ext cx="501651" cy="2286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a:defRPr sz="900" i="1">
                  <a:solidFill>
                    <a:srgbClr val="000000"/>
                  </a:solidFill>
                  <a:effectLst>
                    <a:outerShdw blurRad="12700" dist="25400" dir="2700000" rotWithShape="0">
                      <a:srgbClr val="FFFFFF"/>
                    </a:outerShdw>
                  </a:effectLst>
                </a:defRPr>
              </a:lvl1pPr>
            </a:lstStyle>
            <a:p>
              <a:r>
                <a:t>Church</a:t>
              </a:r>
            </a:p>
          </p:txBody>
        </p:sp>
        <p:sp>
          <p:nvSpPr>
            <p:cNvPr id="3150" name="Line 22"/>
            <p:cNvSpPr/>
            <p:nvPr/>
          </p:nvSpPr>
          <p:spPr>
            <a:xfrm>
              <a:off x="31748" y="366711"/>
              <a:ext cx="863606" cy="5"/>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3151" name="Line 23"/>
            <p:cNvSpPr/>
            <p:nvPr/>
          </p:nvSpPr>
          <p:spPr>
            <a:xfrm>
              <a:off x="31748" y="500061"/>
              <a:ext cx="863606" cy="5"/>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3152" name="Rectangle 24"/>
            <p:cNvSpPr/>
            <p:nvPr/>
          </p:nvSpPr>
          <p:spPr>
            <a:xfrm>
              <a:off x="20636" y="219074"/>
              <a:ext cx="504830" cy="95254"/>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3153" name="Rectangle 25"/>
            <p:cNvSpPr/>
            <p:nvPr/>
          </p:nvSpPr>
          <p:spPr>
            <a:xfrm>
              <a:off x="207961" y="206374"/>
              <a:ext cx="504830" cy="95254"/>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3154" name="Text Box 26"/>
            <p:cNvSpPr txBox="1"/>
            <p:nvPr/>
          </p:nvSpPr>
          <p:spPr>
            <a:xfrm>
              <a:off x="269872" y="185736"/>
              <a:ext cx="327386" cy="2413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a:defRPr sz="1000" i="1">
                  <a:solidFill>
                    <a:srgbClr val="000000"/>
                  </a:solidFill>
                  <a:effectLst>
                    <a:outerShdw blurRad="12700" dist="25400" dir="2700000" rotWithShape="0">
                      <a:srgbClr val="FFFFFF"/>
                    </a:outerShdw>
                  </a:effectLst>
                </a:defRPr>
              </a:lvl1pPr>
            </a:lstStyle>
            <a:p>
              <a:r>
                <a:t>Life</a:t>
              </a:r>
            </a:p>
          </p:txBody>
        </p:sp>
      </p:grpSp>
      <p:sp>
        <p:nvSpPr>
          <p:cNvPr id="3156" name="Text Box 27"/>
          <p:cNvSpPr txBox="1"/>
          <p:nvPr/>
        </p:nvSpPr>
        <p:spPr>
          <a:xfrm>
            <a:off x="1397000" y="1617662"/>
            <a:ext cx="6261100" cy="2315900"/>
          </a:xfrm>
          <a:prstGeom prst="rect">
            <a:avLst/>
          </a:prstGeom>
          <a:ln w="12700">
            <a:miter lim="400000"/>
          </a:ln>
          <a:effectLst>
            <a:outerShdw blurRad="63500" dist="89802"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gn="ctr" rtl="1">
              <a:spcBef>
                <a:spcPts val="2400"/>
              </a:spcBef>
              <a:defRPr sz="4000">
                <a:solidFill>
                  <a:srgbClr val="FFFFFF"/>
                </a:solidFill>
              </a:defRPr>
            </a:pPr>
            <a:r>
              <a:t>”لَكِنِ ٱطْلُبُوا أَوَّلًا </a:t>
            </a:r>
            <a:r>
              <a:rPr>
                <a:solidFill>
                  <a:srgbClr val="00FDFF"/>
                </a:solidFill>
              </a:rPr>
              <a:t>مَلَكُوتَ ٱللهِ</a:t>
            </a:r>
            <a:r>
              <a:t> وَبِرَّهُ، وَهَذِهِ كُلُّهَا تُزَادُ لَكُمْ.“</a:t>
            </a:r>
            <a:r>
              <a:rPr sz="1500" baseline="31999"/>
              <a:t> </a:t>
            </a:r>
            <a:endParaRPr>
              <a:solidFill>
                <a:srgbClr val="00DFCA"/>
              </a:solidFill>
              <a:latin typeface="Comic Sans MS"/>
              <a:ea typeface="Comic Sans MS"/>
              <a:cs typeface="Comic Sans MS"/>
              <a:sym typeface="Comic Sans MS"/>
            </a:endParaRPr>
          </a:p>
          <a:p>
            <a:pPr algn="r" rtl="1">
              <a:spcBef>
                <a:spcPts val="1900"/>
              </a:spcBef>
              <a:defRPr sz="3200">
                <a:solidFill>
                  <a:srgbClr val="FFFFFF"/>
                </a:solidFill>
              </a:defRPr>
            </a:pPr>
            <a:r>
              <a:t>متى.  ٦ :٣٣ </a:t>
            </a:r>
          </a:p>
        </p:txBody>
      </p:sp>
      <p:sp>
        <p:nvSpPr>
          <p:cNvPr id="3157" name="Text Box 28"/>
          <p:cNvSpPr txBox="1"/>
          <p:nvPr/>
        </p:nvSpPr>
        <p:spPr>
          <a:xfrm>
            <a:off x="8130177" y="6501129"/>
            <a:ext cx="259166" cy="2692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lvl1pPr algn="ctr">
              <a:defRPr sz="1000">
                <a:solidFill>
                  <a:srgbClr val="FFFFFF"/>
                </a:solidFill>
                <a:effectLst>
                  <a:outerShdw blurRad="12700" dist="25400" dir="2700000" rotWithShape="0">
                    <a:srgbClr val="000000"/>
                  </a:outerShdw>
                </a:effectLst>
                <a:latin typeface="Comic Sans MS"/>
                <a:ea typeface="Comic Sans MS"/>
                <a:cs typeface="Comic Sans MS"/>
                <a:sym typeface="Comic Sans MS"/>
              </a:defRPr>
            </a:lvl1pPr>
          </a:lstStyle>
          <a:p>
            <a:r>
              <a:t>66</a:t>
            </a:r>
          </a:p>
        </p:txBody>
      </p:sp>
      <p:grpSp>
        <p:nvGrpSpPr>
          <p:cNvPr id="3178" name="Group"/>
          <p:cNvGrpSpPr/>
          <p:nvPr/>
        </p:nvGrpSpPr>
        <p:grpSpPr>
          <a:xfrm>
            <a:off x="8005760" y="3427412"/>
            <a:ext cx="952504" cy="1251222"/>
            <a:chOff x="0" y="0"/>
            <a:chExt cx="952503" cy="1251221"/>
          </a:xfrm>
        </p:grpSpPr>
        <p:sp>
          <p:nvSpPr>
            <p:cNvPr id="3158" name="AutoShape 30"/>
            <p:cNvSpPr/>
            <p:nvPr/>
          </p:nvSpPr>
          <p:spPr>
            <a:xfrm>
              <a:off x="1583" y="44944"/>
              <a:ext cx="730260" cy="494687"/>
            </a:xfrm>
            <a:prstGeom prst="roundRect">
              <a:avLst>
                <a:gd name="adj" fmla="val 16667"/>
              </a:avLst>
            </a:prstGeom>
            <a:solidFill>
              <a:srgbClr val="FFFF00"/>
            </a:solidFill>
            <a:ln w="38100" cap="flat">
              <a:solidFill>
                <a:srgbClr val="1A0004"/>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3159" name="Rectangle 31"/>
            <p:cNvSpPr/>
            <p:nvPr/>
          </p:nvSpPr>
          <p:spPr>
            <a:xfrm>
              <a:off x="0" y="255817"/>
              <a:ext cx="952504" cy="984611"/>
            </a:xfrm>
            <a:prstGeom prst="rect">
              <a:avLst/>
            </a:prstGeom>
            <a:solidFill>
              <a:srgbClr val="FFFF00"/>
            </a:solidFill>
            <a:ln w="38100" cap="flat">
              <a:solidFill>
                <a:srgbClr val="000000"/>
              </a:solidFill>
              <a:prstDash val="solid"/>
              <a:miter lim="8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3160" name="Line 32"/>
            <p:cNvSpPr/>
            <p:nvPr/>
          </p:nvSpPr>
          <p:spPr>
            <a:xfrm>
              <a:off x="31748" y="633171"/>
              <a:ext cx="863606" cy="5"/>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3161" name="Line 33"/>
            <p:cNvSpPr/>
            <p:nvPr/>
          </p:nvSpPr>
          <p:spPr>
            <a:xfrm>
              <a:off x="38098" y="772697"/>
              <a:ext cx="863607" cy="5"/>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3162" name="Line 34"/>
            <p:cNvSpPr/>
            <p:nvPr/>
          </p:nvSpPr>
          <p:spPr>
            <a:xfrm>
              <a:off x="50800" y="912222"/>
              <a:ext cx="863605" cy="5"/>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3163" name="Line 35"/>
            <p:cNvSpPr/>
            <p:nvPr/>
          </p:nvSpPr>
          <p:spPr>
            <a:xfrm>
              <a:off x="50800" y="1064433"/>
              <a:ext cx="863605" cy="5"/>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3164" name="Line 36"/>
            <p:cNvSpPr/>
            <p:nvPr/>
          </p:nvSpPr>
          <p:spPr>
            <a:xfrm>
              <a:off x="38100" y="1203958"/>
              <a:ext cx="876304" cy="5"/>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3165" name="Text Box 37"/>
            <p:cNvSpPr txBox="1"/>
            <p:nvPr/>
          </p:nvSpPr>
          <p:spPr>
            <a:xfrm>
              <a:off x="200023" y="614144"/>
              <a:ext cx="412188" cy="21482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rtl="1">
                <a:defRPr sz="800">
                  <a:solidFill>
                    <a:srgbClr val="000000"/>
                  </a:solidFill>
                </a:defRPr>
              </a:lvl1pPr>
            </a:lstStyle>
            <a:p>
              <a:r>
                <a:t>الإنجيل</a:t>
              </a:r>
            </a:p>
          </p:txBody>
        </p:sp>
        <p:sp>
          <p:nvSpPr>
            <p:cNvPr id="3166" name="Text Box 38"/>
            <p:cNvSpPr txBox="1"/>
            <p:nvPr/>
          </p:nvSpPr>
          <p:spPr>
            <a:xfrm>
              <a:off x="311584" y="728842"/>
              <a:ext cx="329328" cy="21482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rtl="1">
                <a:defRPr sz="800">
                  <a:solidFill>
                    <a:srgbClr val="000000"/>
                  </a:solidFill>
                </a:defRPr>
              </a:lvl1pPr>
            </a:lstStyle>
            <a:p>
              <a:r>
                <a:t>أعمال</a:t>
              </a:r>
            </a:p>
          </p:txBody>
        </p:sp>
        <p:sp>
          <p:nvSpPr>
            <p:cNvPr id="3167" name="Text Box 39"/>
            <p:cNvSpPr txBox="1"/>
            <p:nvPr/>
          </p:nvSpPr>
          <p:spPr>
            <a:xfrm>
              <a:off x="207960" y="893196"/>
              <a:ext cx="410581" cy="21482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rtl="1">
                <a:defRPr sz="800">
                  <a:solidFill>
                    <a:srgbClr val="000000"/>
                  </a:solidFill>
                </a:defRPr>
              </a:lvl1pPr>
            </a:lstStyle>
            <a:p>
              <a:r>
                <a:t>الرسائل</a:t>
              </a:r>
            </a:p>
          </p:txBody>
        </p:sp>
        <p:sp>
          <p:nvSpPr>
            <p:cNvPr id="3168" name="Text Box 40"/>
            <p:cNvSpPr txBox="1"/>
            <p:nvPr/>
          </p:nvSpPr>
          <p:spPr>
            <a:xfrm>
              <a:off x="285129" y="1036400"/>
              <a:ext cx="333830" cy="21482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rtl="1">
                <a:defRPr sz="800">
                  <a:solidFill>
                    <a:srgbClr val="000000"/>
                  </a:solidFill>
                </a:defRPr>
              </a:lvl1pPr>
            </a:lstStyle>
            <a:p>
              <a:r>
                <a:t>الرؤيا</a:t>
              </a:r>
            </a:p>
          </p:txBody>
        </p:sp>
        <p:sp>
          <p:nvSpPr>
            <p:cNvPr id="3169" name="Text Box 41"/>
            <p:cNvSpPr txBox="1"/>
            <p:nvPr/>
          </p:nvSpPr>
          <p:spPr>
            <a:xfrm>
              <a:off x="135125" y="0"/>
              <a:ext cx="386904" cy="27292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rtl="1">
                <a:defRPr sz="1200">
                  <a:solidFill>
                    <a:srgbClr val="000000"/>
                  </a:solidFill>
                  <a:latin typeface="Times New Roman"/>
                  <a:ea typeface="Times New Roman"/>
                  <a:cs typeface="Times New Roman"/>
                  <a:sym typeface="Times New Roman"/>
                </a:defRPr>
              </a:lvl1pPr>
            </a:lstStyle>
            <a:p>
              <a:r>
                <a:t>يسوع</a:t>
              </a:r>
            </a:p>
          </p:txBody>
        </p:sp>
        <p:sp>
          <p:nvSpPr>
            <p:cNvPr id="3170" name="Text Box 42"/>
            <p:cNvSpPr txBox="1"/>
            <p:nvPr/>
          </p:nvSpPr>
          <p:spPr>
            <a:xfrm>
              <a:off x="222247" y="322409"/>
              <a:ext cx="459589" cy="22579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rtl="1">
                <a:defRPr sz="900" i="1">
                  <a:solidFill>
                    <a:srgbClr val="000000"/>
                  </a:solidFill>
                  <a:effectLst>
                    <a:outerShdw blurRad="12700" dist="25400" dir="2700000" rotWithShape="0">
                      <a:srgbClr val="FFFFFF"/>
                    </a:outerShdw>
                  </a:effectLst>
                </a:defRPr>
              </a:lvl1pPr>
            </a:lstStyle>
            <a:p>
              <a:r>
                <a:t>الصليب</a:t>
              </a:r>
            </a:p>
          </p:txBody>
        </p:sp>
        <p:sp>
          <p:nvSpPr>
            <p:cNvPr id="3171" name="Rectangle 43"/>
            <p:cNvSpPr/>
            <p:nvPr/>
          </p:nvSpPr>
          <p:spPr>
            <a:xfrm>
              <a:off x="247649" y="499987"/>
              <a:ext cx="609606" cy="114161"/>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3172" name="Text Box 44"/>
            <p:cNvSpPr txBox="1"/>
            <p:nvPr/>
          </p:nvSpPr>
          <p:spPr>
            <a:xfrm>
              <a:off x="229389" y="449830"/>
              <a:ext cx="493723" cy="24013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rtl="1">
                <a:defRPr sz="900" i="1">
                  <a:solidFill>
                    <a:srgbClr val="000000"/>
                  </a:solidFill>
                  <a:effectLst>
                    <a:outerShdw blurRad="12700" dist="25400" dir="2700000" rotWithShape="0">
                      <a:srgbClr val="FFFFFF"/>
                    </a:outerShdw>
                  </a:effectLst>
                </a:defRPr>
              </a:lvl1pPr>
            </a:lstStyle>
            <a:p>
              <a:r>
                <a:t>الكنيسة </a:t>
              </a:r>
            </a:p>
          </p:txBody>
        </p:sp>
        <p:sp>
          <p:nvSpPr>
            <p:cNvPr id="3173" name="Line 45"/>
            <p:cNvSpPr/>
            <p:nvPr/>
          </p:nvSpPr>
          <p:spPr>
            <a:xfrm>
              <a:off x="31748" y="366803"/>
              <a:ext cx="863606" cy="5"/>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3174" name="Line 46"/>
            <p:cNvSpPr/>
            <p:nvPr/>
          </p:nvSpPr>
          <p:spPr>
            <a:xfrm>
              <a:off x="44450" y="506329"/>
              <a:ext cx="863604" cy="5"/>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3175" name="Rectangle 47"/>
            <p:cNvSpPr/>
            <p:nvPr/>
          </p:nvSpPr>
          <p:spPr>
            <a:xfrm>
              <a:off x="20636" y="219351"/>
              <a:ext cx="504830" cy="95135"/>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3176" name="Rectangle 48"/>
            <p:cNvSpPr/>
            <p:nvPr/>
          </p:nvSpPr>
          <p:spPr>
            <a:xfrm>
              <a:off x="207961" y="206667"/>
              <a:ext cx="504830" cy="95135"/>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3177" name="Text Box 49"/>
            <p:cNvSpPr txBox="1"/>
            <p:nvPr/>
          </p:nvSpPr>
          <p:spPr>
            <a:xfrm>
              <a:off x="232019" y="179473"/>
              <a:ext cx="348195" cy="23677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rtl="1">
                <a:defRPr sz="1000" i="1">
                  <a:solidFill>
                    <a:srgbClr val="000000"/>
                  </a:solidFill>
                  <a:effectLst>
                    <a:outerShdw blurRad="12700" dist="25400" dir="2700000" rotWithShape="0">
                      <a:srgbClr val="FFFFFF"/>
                    </a:outerShdw>
                  </a:effectLst>
                </a:defRPr>
              </a:lvl1pPr>
            </a:lstStyle>
            <a:p>
              <a:r>
                <a:t>حياة</a:t>
              </a:r>
            </a:p>
          </p:txBody>
        </p:sp>
      </p:gr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a14="http://schemas.microsoft.com/office/drawing/2010/main" xmlns:m="http://schemas.openxmlformats.org/officeDocument/2006/math" xmlns="">
      <p:transition spd="slow">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85" name="Group"/>
          <p:cNvGrpSpPr/>
          <p:nvPr/>
        </p:nvGrpSpPr>
        <p:grpSpPr>
          <a:xfrm>
            <a:off x="623885" y="595310"/>
            <a:ext cx="7875594" cy="5651506"/>
            <a:chOff x="0" y="0"/>
            <a:chExt cx="7875592" cy="5651505"/>
          </a:xfrm>
        </p:grpSpPr>
        <p:pic>
          <p:nvPicPr>
            <p:cNvPr id="3182" name="Picture 2" descr="Picture 2"/>
            <p:cNvPicPr>
              <a:picLocks noChangeAspect="1"/>
            </p:cNvPicPr>
            <p:nvPr/>
          </p:nvPicPr>
          <p:blipFill>
            <a:blip r:embed="rId3"/>
            <a:stretch>
              <a:fillRect/>
            </a:stretch>
          </p:blipFill>
          <p:spPr>
            <a:xfrm>
              <a:off x="39678" y="12700"/>
              <a:ext cx="7834329" cy="5629281"/>
            </a:xfrm>
            <a:prstGeom prst="rect">
              <a:avLst/>
            </a:prstGeom>
            <a:ln w="12700" cap="flat">
              <a:noFill/>
              <a:miter lim="400000"/>
            </a:ln>
            <a:effectLst/>
          </p:spPr>
        </p:pic>
        <p:sp>
          <p:nvSpPr>
            <p:cNvPr id="3183" name="Rectangle 3"/>
            <p:cNvSpPr/>
            <p:nvPr/>
          </p:nvSpPr>
          <p:spPr>
            <a:xfrm>
              <a:off x="-1" y="-1"/>
              <a:ext cx="7874008" cy="5627695"/>
            </a:xfrm>
            <a:prstGeom prst="rect">
              <a:avLst/>
            </a:prstGeom>
            <a:solidFill>
              <a:srgbClr val="1A0004">
                <a:alpha val="50193"/>
              </a:srgbClr>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3184" name="Rectangle 4"/>
            <p:cNvSpPr/>
            <p:nvPr/>
          </p:nvSpPr>
          <p:spPr>
            <a:xfrm>
              <a:off x="7935" y="-1"/>
              <a:ext cx="7867658" cy="5651506"/>
            </a:xfrm>
            <a:prstGeom prst="rect">
              <a:avLst/>
            </a:prstGeom>
            <a:noFill/>
            <a:ln w="155575" cap="flat">
              <a:solidFill>
                <a:schemeClr val="accent2"/>
              </a:solidFill>
              <a:prstDash val="solid"/>
              <a:miter lim="8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grpSp>
      <p:sp>
        <p:nvSpPr>
          <p:cNvPr id="3186" name="Text Box 5"/>
          <p:cNvSpPr txBox="1"/>
          <p:nvPr/>
        </p:nvSpPr>
        <p:spPr>
          <a:xfrm>
            <a:off x="8757115" y="63817"/>
            <a:ext cx="180039" cy="4470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lvl1pPr algn="ctr">
              <a:spcBef>
                <a:spcPts val="1200"/>
              </a:spcBef>
              <a:defRPr sz="2000" b="0">
                <a:solidFill>
                  <a:srgbClr val="FFA27C"/>
                </a:solidFill>
                <a:latin typeface="Comic Sans MS"/>
                <a:ea typeface="Comic Sans MS"/>
                <a:cs typeface="Comic Sans MS"/>
                <a:sym typeface="Comic Sans MS"/>
              </a:defRPr>
            </a:lvl1pPr>
          </a:lstStyle>
          <a:p>
            <a:r>
              <a:t> </a:t>
            </a:r>
          </a:p>
        </p:txBody>
      </p:sp>
      <p:grpSp>
        <p:nvGrpSpPr>
          <p:cNvPr id="3207" name="Group"/>
          <p:cNvGrpSpPr/>
          <p:nvPr/>
        </p:nvGrpSpPr>
        <p:grpSpPr>
          <a:xfrm>
            <a:off x="8005760" y="3427409"/>
            <a:ext cx="952504" cy="1249365"/>
            <a:chOff x="0" y="0"/>
            <a:chExt cx="952503" cy="1249363"/>
          </a:xfrm>
        </p:grpSpPr>
        <p:sp>
          <p:nvSpPr>
            <p:cNvPr id="3187" name="AutoShape 7"/>
            <p:cNvSpPr/>
            <p:nvPr/>
          </p:nvSpPr>
          <p:spPr>
            <a:xfrm>
              <a:off x="1583" y="44449"/>
              <a:ext cx="730260" cy="495305"/>
            </a:xfrm>
            <a:prstGeom prst="roundRect">
              <a:avLst>
                <a:gd name="adj" fmla="val 16667"/>
              </a:avLst>
            </a:prstGeom>
            <a:solidFill>
              <a:srgbClr val="FFFF00"/>
            </a:solidFill>
            <a:ln w="38100" cap="flat">
              <a:solidFill>
                <a:srgbClr val="1A0004"/>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3188" name="Rectangle 8"/>
            <p:cNvSpPr/>
            <p:nvPr/>
          </p:nvSpPr>
          <p:spPr>
            <a:xfrm>
              <a:off x="0" y="255587"/>
              <a:ext cx="952504" cy="985841"/>
            </a:xfrm>
            <a:prstGeom prst="rect">
              <a:avLst/>
            </a:prstGeom>
            <a:solidFill>
              <a:srgbClr val="FFFF00"/>
            </a:solidFill>
            <a:ln w="38100" cap="flat">
              <a:solidFill>
                <a:srgbClr val="000000"/>
              </a:solidFill>
              <a:prstDash val="solid"/>
              <a:miter lim="8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3189" name="Line 9"/>
            <p:cNvSpPr/>
            <p:nvPr/>
          </p:nvSpPr>
          <p:spPr>
            <a:xfrm>
              <a:off x="31748" y="633412"/>
              <a:ext cx="863606" cy="5"/>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3190" name="Line 10"/>
            <p:cNvSpPr/>
            <p:nvPr/>
          </p:nvSpPr>
          <p:spPr>
            <a:xfrm>
              <a:off x="38098" y="773112"/>
              <a:ext cx="863607" cy="5"/>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3191" name="Line 11"/>
            <p:cNvSpPr/>
            <p:nvPr/>
          </p:nvSpPr>
          <p:spPr>
            <a:xfrm>
              <a:off x="50800" y="912811"/>
              <a:ext cx="863605" cy="5"/>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3192" name="Line 12"/>
            <p:cNvSpPr/>
            <p:nvPr/>
          </p:nvSpPr>
          <p:spPr>
            <a:xfrm>
              <a:off x="50800" y="1065211"/>
              <a:ext cx="863605" cy="5"/>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3193" name="Line 13"/>
            <p:cNvSpPr/>
            <p:nvPr/>
          </p:nvSpPr>
          <p:spPr>
            <a:xfrm>
              <a:off x="38100" y="1204912"/>
              <a:ext cx="876304" cy="5"/>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3194" name="Text Box 14"/>
            <p:cNvSpPr txBox="1"/>
            <p:nvPr/>
          </p:nvSpPr>
          <p:spPr>
            <a:xfrm>
              <a:off x="200024" y="614362"/>
              <a:ext cx="502494" cy="2159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a:defRPr sz="800">
                  <a:solidFill>
                    <a:srgbClr val="000000"/>
                  </a:solidFill>
                </a:defRPr>
              </a:lvl1pPr>
            </a:lstStyle>
            <a:p>
              <a:r>
                <a:t>Gospels</a:t>
              </a:r>
            </a:p>
          </p:txBody>
        </p:sp>
        <p:sp>
          <p:nvSpPr>
            <p:cNvPr id="3195" name="Text Box 15"/>
            <p:cNvSpPr txBox="1"/>
            <p:nvPr/>
          </p:nvSpPr>
          <p:spPr>
            <a:xfrm>
              <a:off x="279397" y="754063"/>
              <a:ext cx="321817" cy="2159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a:defRPr sz="800">
                  <a:solidFill>
                    <a:srgbClr val="000000"/>
                  </a:solidFill>
                </a:defRPr>
              </a:lvl1pPr>
            </a:lstStyle>
            <a:p>
              <a:r>
                <a:t>Acts</a:t>
              </a:r>
            </a:p>
          </p:txBody>
        </p:sp>
        <p:sp>
          <p:nvSpPr>
            <p:cNvPr id="3196" name="Text Box 16"/>
            <p:cNvSpPr txBox="1"/>
            <p:nvPr/>
          </p:nvSpPr>
          <p:spPr>
            <a:xfrm>
              <a:off x="207959" y="893762"/>
              <a:ext cx="491233" cy="2159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a:defRPr sz="800">
                  <a:solidFill>
                    <a:srgbClr val="000000"/>
                  </a:solidFill>
                </a:defRPr>
              </a:lvl1pPr>
            </a:lstStyle>
            <a:p>
              <a:r>
                <a:t>Epistles</a:t>
              </a:r>
            </a:p>
          </p:txBody>
        </p:sp>
        <p:sp>
          <p:nvSpPr>
            <p:cNvPr id="3197" name="Text Box 17"/>
            <p:cNvSpPr txBox="1"/>
            <p:nvPr/>
          </p:nvSpPr>
          <p:spPr>
            <a:xfrm>
              <a:off x="147635" y="1033462"/>
              <a:ext cx="615405" cy="2159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a:defRPr sz="800">
                  <a:solidFill>
                    <a:srgbClr val="000000"/>
                  </a:solidFill>
                </a:defRPr>
              </a:lvl1pPr>
            </a:lstStyle>
            <a:p>
              <a:r>
                <a:t>Revelation</a:t>
              </a:r>
            </a:p>
          </p:txBody>
        </p:sp>
        <p:sp>
          <p:nvSpPr>
            <p:cNvPr id="3198" name="Text Box 18"/>
            <p:cNvSpPr txBox="1"/>
            <p:nvPr/>
          </p:nvSpPr>
          <p:spPr>
            <a:xfrm>
              <a:off x="74609" y="-1"/>
              <a:ext cx="559024" cy="27292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a:defRPr sz="1200">
                  <a:solidFill>
                    <a:srgbClr val="000000"/>
                  </a:solidFill>
                  <a:latin typeface="Times New Roman"/>
                  <a:ea typeface="Times New Roman"/>
                  <a:cs typeface="Times New Roman"/>
                  <a:sym typeface="Times New Roman"/>
                </a:defRPr>
              </a:lvl1pPr>
            </a:lstStyle>
            <a:p>
              <a:r>
                <a:t>JESUS</a:t>
              </a:r>
            </a:p>
          </p:txBody>
        </p:sp>
        <p:sp>
          <p:nvSpPr>
            <p:cNvPr id="3199" name="Text Box 19"/>
            <p:cNvSpPr txBox="1"/>
            <p:nvPr/>
          </p:nvSpPr>
          <p:spPr>
            <a:xfrm>
              <a:off x="222247" y="322261"/>
              <a:ext cx="425581" cy="2286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a:defRPr sz="900" i="1">
                  <a:solidFill>
                    <a:srgbClr val="000000"/>
                  </a:solidFill>
                  <a:effectLst>
                    <a:outerShdw blurRad="12700" dist="25400" dir="2700000" rotWithShape="0">
                      <a:srgbClr val="FFFFFF"/>
                    </a:outerShdw>
                  </a:effectLst>
                </a:defRPr>
              </a:lvl1pPr>
            </a:lstStyle>
            <a:p>
              <a:r>
                <a:t>Cross</a:t>
              </a:r>
            </a:p>
          </p:txBody>
        </p:sp>
        <p:sp>
          <p:nvSpPr>
            <p:cNvPr id="3200" name="Rectangle 20"/>
            <p:cNvSpPr/>
            <p:nvPr/>
          </p:nvSpPr>
          <p:spPr>
            <a:xfrm>
              <a:off x="247649" y="500061"/>
              <a:ext cx="609606" cy="114305"/>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3201" name="Text Box 21"/>
            <p:cNvSpPr txBox="1"/>
            <p:nvPr/>
          </p:nvSpPr>
          <p:spPr>
            <a:xfrm>
              <a:off x="176209" y="455611"/>
              <a:ext cx="501651" cy="2286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a:defRPr sz="900" i="1">
                  <a:solidFill>
                    <a:srgbClr val="000000"/>
                  </a:solidFill>
                  <a:effectLst>
                    <a:outerShdw blurRad="12700" dist="25400" dir="2700000" rotWithShape="0">
                      <a:srgbClr val="FFFFFF"/>
                    </a:outerShdw>
                  </a:effectLst>
                </a:defRPr>
              </a:lvl1pPr>
            </a:lstStyle>
            <a:p>
              <a:r>
                <a:t>Church</a:t>
              </a:r>
            </a:p>
          </p:txBody>
        </p:sp>
        <p:sp>
          <p:nvSpPr>
            <p:cNvPr id="3202" name="Line 22"/>
            <p:cNvSpPr/>
            <p:nvPr/>
          </p:nvSpPr>
          <p:spPr>
            <a:xfrm>
              <a:off x="31748" y="366711"/>
              <a:ext cx="863606" cy="5"/>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3203" name="Line 23"/>
            <p:cNvSpPr/>
            <p:nvPr/>
          </p:nvSpPr>
          <p:spPr>
            <a:xfrm>
              <a:off x="31748" y="500061"/>
              <a:ext cx="863606" cy="5"/>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3204" name="Rectangle 24"/>
            <p:cNvSpPr/>
            <p:nvPr/>
          </p:nvSpPr>
          <p:spPr>
            <a:xfrm>
              <a:off x="20636" y="219074"/>
              <a:ext cx="504830" cy="95254"/>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3205" name="Rectangle 25"/>
            <p:cNvSpPr/>
            <p:nvPr/>
          </p:nvSpPr>
          <p:spPr>
            <a:xfrm>
              <a:off x="207961" y="206374"/>
              <a:ext cx="504830" cy="95254"/>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3206" name="Text Box 26"/>
            <p:cNvSpPr txBox="1"/>
            <p:nvPr/>
          </p:nvSpPr>
          <p:spPr>
            <a:xfrm>
              <a:off x="269872" y="185736"/>
              <a:ext cx="327386" cy="2413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a:defRPr sz="1000" i="1">
                  <a:solidFill>
                    <a:srgbClr val="000000"/>
                  </a:solidFill>
                  <a:effectLst>
                    <a:outerShdw blurRad="12700" dist="25400" dir="2700000" rotWithShape="0">
                      <a:srgbClr val="FFFFFF"/>
                    </a:outerShdw>
                  </a:effectLst>
                </a:defRPr>
              </a:lvl1pPr>
            </a:lstStyle>
            <a:p>
              <a:r>
                <a:t>Life</a:t>
              </a:r>
            </a:p>
          </p:txBody>
        </p:sp>
      </p:grpSp>
      <p:sp>
        <p:nvSpPr>
          <p:cNvPr id="3208" name="Text Box 27"/>
          <p:cNvSpPr txBox="1"/>
          <p:nvPr/>
        </p:nvSpPr>
        <p:spPr>
          <a:xfrm>
            <a:off x="1060450" y="1570037"/>
            <a:ext cx="6616700" cy="2516655"/>
          </a:xfrm>
          <a:prstGeom prst="rect">
            <a:avLst/>
          </a:prstGeom>
          <a:ln w="12700">
            <a:miter lim="400000"/>
          </a:ln>
          <a:effectLst>
            <a:outerShdw blurRad="63500" dist="89802"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gn="ctr" rtl="1">
              <a:spcBef>
                <a:spcPts val="2400"/>
              </a:spcBef>
              <a:defRPr sz="4000">
                <a:solidFill>
                  <a:srgbClr val="FFFFFF"/>
                </a:solidFill>
              </a:defRPr>
            </a:pPr>
            <a:r>
              <a:t>”ٱلَّذِي أَنْقَذَنَا مِنْ سُلْطَانِ ٱلظُّلْمَةِ، وَنَقَلَنَا إِلَى </a:t>
            </a:r>
            <a:r>
              <a:rPr>
                <a:solidFill>
                  <a:srgbClr val="00FDFF"/>
                </a:solidFill>
              </a:rPr>
              <a:t>مَلَكُوتِ ٱبْنِ مَحَبَّتِهِ</a:t>
            </a:r>
            <a:r>
              <a:t>.“</a:t>
            </a:r>
          </a:p>
          <a:p>
            <a:pPr algn="r" rtl="1">
              <a:spcBef>
                <a:spcPts val="2400"/>
              </a:spcBef>
              <a:defRPr sz="4000">
                <a:solidFill>
                  <a:srgbClr val="FFFFFF"/>
                </a:solidFill>
              </a:defRPr>
            </a:pPr>
            <a:r>
              <a:t>كولوسي. ١ :١٣</a:t>
            </a:r>
          </a:p>
        </p:txBody>
      </p:sp>
      <p:sp>
        <p:nvSpPr>
          <p:cNvPr id="3209" name="Text Box 28"/>
          <p:cNvSpPr txBox="1"/>
          <p:nvPr/>
        </p:nvSpPr>
        <p:spPr>
          <a:xfrm>
            <a:off x="8130177" y="6501129"/>
            <a:ext cx="259166" cy="2692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lvl1pPr algn="ctr">
              <a:defRPr sz="1000">
                <a:solidFill>
                  <a:srgbClr val="FFFFFF"/>
                </a:solidFill>
                <a:effectLst>
                  <a:outerShdw blurRad="12700" dist="25400" dir="2700000" rotWithShape="0">
                    <a:srgbClr val="000000"/>
                  </a:outerShdw>
                </a:effectLst>
                <a:latin typeface="Comic Sans MS"/>
                <a:ea typeface="Comic Sans MS"/>
                <a:cs typeface="Comic Sans MS"/>
                <a:sym typeface="Comic Sans MS"/>
              </a:defRPr>
            </a:lvl1pPr>
          </a:lstStyle>
          <a:p>
            <a:r>
              <a:t>67</a:t>
            </a:r>
          </a:p>
        </p:txBody>
      </p:sp>
      <p:grpSp>
        <p:nvGrpSpPr>
          <p:cNvPr id="3230" name="Group"/>
          <p:cNvGrpSpPr/>
          <p:nvPr/>
        </p:nvGrpSpPr>
        <p:grpSpPr>
          <a:xfrm>
            <a:off x="8005760" y="3427412"/>
            <a:ext cx="952504" cy="1251222"/>
            <a:chOff x="0" y="0"/>
            <a:chExt cx="952503" cy="1251221"/>
          </a:xfrm>
        </p:grpSpPr>
        <p:sp>
          <p:nvSpPr>
            <p:cNvPr id="3210" name="AutoShape 30"/>
            <p:cNvSpPr/>
            <p:nvPr/>
          </p:nvSpPr>
          <p:spPr>
            <a:xfrm>
              <a:off x="1583" y="44944"/>
              <a:ext cx="730260" cy="494687"/>
            </a:xfrm>
            <a:prstGeom prst="roundRect">
              <a:avLst>
                <a:gd name="adj" fmla="val 16667"/>
              </a:avLst>
            </a:prstGeom>
            <a:solidFill>
              <a:srgbClr val="FFFF00"/>
            </a:solidFill>
            <a:ln w="38100" cap="flat">
              <a:solidFill>
                <a:srgbClr val="1A0004"/>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3211" name="Rectangle 31"/>
            <p:cNvSpPr/>
            <p:nvPr/>
          </p:nvSpPr>
          <p:spPr>
            <a:xfrm>
              <a:off x="0" y="255817"/>
              <a:ext cx="952504" cy="984611"/>
            </a:xfrm>
            <a:prstGeom prst="rect">
              <a:avLst/>
            </a:prstGeom>
            <a:solidFill>
              <a:srgbClr val="FFFF00"/>
            </a:solidFill>
            <a:ln w="38100" cap="flat">
              <a:solidFill>
                <a:srgbClr val="000000"/>
              </a:solidFill>
              <a:prstDash val="solid"/>
              <a:miter lim="8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3212" name="Line 32"/>
            <p:cNvSpPr/>
            <p:nvPr/>
          </p:nvSpPr>
          <p:spPr>
            <a:xfrm>
              <a:off x="31748" y="633171"/>
              <a:ext cx="863606" cy="5"/>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3213" name="Line 33"/>
            <p:cNvSpPr/>
            <p:nvPr/>
          </p:nvSpPr>
          <p:spPr>
            <a:xfrm>
              <a:off x="38098" y="772697"/>
              <a:ext cx="863607" cy="5"/>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3214" name="Line 34"/>
            <p:cNvSpPr/>
            <p:nvPr/>
          </p:nvSpPr>
          <p:spPr>
            <a:xfrm>
              <a:off x="50800" y="912222"/>
              <a:ext cx="863605" cy="5"/>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3215" name="Line 35"/>
            <p:cNvSpPr/>
            <p:nvPr/>
          </p:nvSpPr>
          <p:spPr>
            <a:xfrm>
              <a:off x="50800" y="1064433"/>
              <a:ext cx="863605" cy="5"/>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3216" name="Line 36"/>
            <p:cNvSpPr/>
            <p:nvPr/>
          </p:nvSpPr>
          <p:spPr>
            <a:xfrm>
              <a:off x="38100" y="1203958"/>
              <a:ext cx="876304" cy="5"/>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3217" name="Text Box 37"/>
            <p:cNvSpPr txBox="1"/>
            <p:nvPr/>
          </p:nvSpPr>
          <p:spPr>
            <a:xfrm>
              <a:off x="200023" y="614144"/>
              <a:ext cx="412188" cy="21482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rtl="1">
                <a:defRPr sz="800">
                  <a:solidFill>
                    <a:srgbClr val="000000"/>
                  </a:solidFill>
                </a:defRPr>
              </a:lvl1pPr>
            </a:lstStyle>
            <a:p>
              <a:r>
                <a:t>الإنجيل</a:t>
              </a:r>
            </a:p>
          </p:txBody>
        </p:sp>
        <p:sp>
          <p:nvSpPr>
            <p:cNvPr id="3218" name="Text Box 38"/>
            <p:cNvSpPr txBox="1"/>
            <p:nvPr/>
          </p:nvSpPr>
          <p:spPr>
            <a:xfrm>
              <a:off x="311584" y="728842"/>
              <a:ext cx="329328" cy="21482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rtl="1">
                <a:defRPr sz="800">
                  <a:solidFill>
                    <a:srgbClr val="000000"/>
                  </a:solidFill>
                </a:defRPr>
              </a:lvl1pPr>
            </a:lstStyle>
            <a:p>
              <a:r>
                <a:t>أعمال</a:t>
              </a:r>
            </a:p>
          </p:txBody>
        </p:sp>
        <p:sp>
          <p:nvSpPr>
            <p:cNvPr id="3219" name="Text Box 39"/>
            <p:cNvSpPr txBox="1"/>
            <p:nvPr/>
          </p:nvSpPr>
          <p:spPr>
            <a:xfrm>
              <a:off x="207960" y="893196"/>
              <a:ext cx="410581" cy="21482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rtl="1">
                <a:defRPr sz="800">
                  <a:solidFill>
                    <a:srgbClr val="000000"/>
                  </a:solidFill>
                </a:defRPr>
              </a:lvl1pPr>
            </a:lstStyle>
            <a:p>
              <a:r>
                <a:t>الرسائل</a:t>
              </a:r>
            </a:p>
          </p:txBody>
        </p:sp>
        <p:sp>
          <p:nvSpPr>
            <p:cNvPr id="3220" name="Text Box 40"/>
            <p:cNvSpPr txBox="1"/>
            <p:nvPr/>
          </p:nvSpPr>
          <p:spPr>
            <a:xfrm>
              <a:off x="285129" y="1036400"/>
              <a:ext cx="333830" cy="21482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rtl="1">
                <a:defRPr sz="800">
                  <a:solidFill>
                    <a:srgbClr val="000000"/>
                  </a:solidFill>
                </a:defRPr>
              </a:lvl1pPr>
            </a:lstStyle>
            <a:p>
              <a:r>
                <a:t>الرؤيا</a:t>
              </a:r>
            </a:p>
          </p:txBody>
        </p:sp>
        <p:sp>
          <p:nvSpPr>
            <p:cNvPr id="3221" name="Text Box 41"/>
            <p:cNvSpPr txBox="1"/>
            <p:nvPr/>
          </p:nvSpPr>
          <p:spPr>
            <a:xfrm>
              <a:off x="135125" y="0"/>
              <a:ext cx="386904" cy="27292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rtl="1">
                <a:defRPr sz="1200">
                  <a:solidFill>
                    <a:srgbClr val="000000"/>
                  </a:solidFill>
                  <a:latin typeface="Times New Roman"/>
                  <a:ea typeface="Times New Roman"/>
                  <a:cs typeface="Times New Roman"/>
                  <a:sym typeface="Times New Roman"/>
                </a:defRPr>
              </a:lvl1pPr>
            </a:lstStyle>
            <a:p>
              <a:r>
                <a:t>يسوع</a:t>
              </a:r>
            </a:p>
          </p:txBody>
        </p:sp>
        <p:sp>
          <p:nvSpPr>
            <p:cNvPr id="3222" name="Text Box 42"/>
            <p:cNvSpPr txBox="1"/>
            <p:nvPr/>
          </p:nvSpPr>
          <p:spPr>
            <a:xfrm>
              <a:off x="222247" y="322409"/>
              <a:ext cx="459589" cy="22579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rtl="1">
                <a:defRPr sz="900" i="1">
                  <a:solidFill>
                    <a:srgbClr val="000000"/>
                  </a:solidFill>
                  <a:effectLst>
                    <a:outerShdw blurRad="12700" dist="25400" dir="2700000" rotWithShape="0">
                      <a:srgbClr val="FFFFFF"/>
                    </a:outerShdw>
                  </a:effectLst>
                </a:defRPr>
              </a:lvl1pPr>
            </a:lstStyle>
            <a:p>
              <a:r>
                <a:t>الصليب</a:t>
              </a:r>
            </a:p>
          </p:txBody>
        </p:sp>
        <p:sp>
          <p:nvSpPr>
            <p:cNvPr id="3223" name="Rectangle 43"/>
            <p:cNvSpPr/>
            <p:nvPr/>
          </p:nvSpPr>
          <p:spPr>
            <a:xfrm>
              <a:off x="247649" y="499987"/>
              <a:ext cx="609606" cy="114161"/>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3224" name="Text Box 44"/>
            <p:cNvSpPr txBox="1"/>
            <p:nvPr/>
          </p:nvSpPr>
          <p:spPr>
            <a:xfrm>
              <a:off x="229389" y="449830"/>
              <a:ext cx="493723" cy="24013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rtl="1">
                <a:defRPr sz="900" i="1">
                  <a:solidFill>
                    <a:srgbClr val="000000"/>
                  </a:solidFill>
                  <a:effectLst>
                    <a:outerShdw blurRad="12700" dist="25400" dir="2700000" rotWithShape="0">
                      <a:srgbClr val="FFFFFF"/>
                    </a:outerShdw>
                  </a:effectLst>
                </a:defRPr>
              </a:lvl1pPr>
            </a:lstStyle>
            <a:p>
              <a:r>
                <a:t>الكنيسة </a:t>
              </a:r>
            </a:p>
          </p:txBody>
        </p:sp>
        <p:sp>
          <p:nvSpPr>
            <p:cNvPr id="3225" name="Line 45"/>
            <p:cNvSpPr/>
            <p:nvPr/>
          </p:nvSpPr>
          <p:spPr>
            <a:xfrm>
              <a:off x="31748" y="366803"/>
              <a:ext cx="863606" cy="5"/>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3226" name="Line 46"/>
            <p:cNvSpPr/>
            <p:nvPr/>
          </p:nvSpPr>
          <p:spPr>
            <a:xfrm>
              <a:off x="44450" y="506329"/>
              <a:ext cx="863604" cy="5"/>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3227" name="Rectangle 47"/>
            <p:cNvSpPr/>
            <p:nvPr/>
          </p:nvSpPr>
          <p:spPr>
            <a:xfrm>
              <a:off x="20636" y="219351"/>
              <a:ext cx="504830" cy="95135"/>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3228" name="Rectangle 48"/>
            <p:cNvSpPr/>
            <p:nvPr/>
          </p:nvSpPr>
          <p:spPr>
            <a:xfrm>
              <a:off x="207961" y="206667"/>
              <a:ext cx="504830" cy="95135"/>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3229" name="Text Box 49"/>
            <p:cNvSpPr txBox="1"/>
            <p:nvPr/>
          </p:nvSpPr>
          <p:spPr>
            <a:xfrm>
              <a:off x="232019" y="179473"/>
              <a:ext cx="348195" cy="23677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rtl="1">
                <a:defRPr sz="1000" i="1">
                  <a:solidFill>
                    <a:srgbClr val="000000"/>
                  </a:solidFill>
                  <a:effectLst>
                    <a:outerShdw blurRad="12700" dist="25400" dir="2700000" rotWithShape="0">
                      <a:srgbClr val="FFFFFF"/>
                    </a:outerShdw>
                  </a:effectLst>
                </a:defRPr>
              </a:lvl1pPr>
            </a:lstStyle>
            <a:p>
              <a:r>
                <a:t>حياة</a:t>
              </a:r>
            </a:p>
          </p:txBody>
        </p:sp>
      </p:gr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a14="http://schemas.microsoft.com/office/drawing/2010/main" xmlns:m="http://schemas.openxmlformats.org/officeDocument/2006/math"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4" name="Picture 1" descr="Picture 1"/>
          <p:cNvPicPr>
            <a:picLocks noChangeAspect="1"/>
          </p:cNvPicPr>
          <p:nvPr/>
        </p:nvPicPr>
        <p:blipFill>
          <a:blip r:embed="rId3"/>
          <a:stretch>
            <a:fillRect/>
          </a:stretch>
        </p:blipFill>
        <p:spPr>
          <a:xfrm>
            <a:off x="2711450" y="684212"/>
            <a:ext cx="3746500" cy="5475288"/>
          </a:xfrm>
          <a:prstGeom prst="rect">
            <a:avLst/>
          </a:prstGeom>
          <a:ln w="50800">
            <a:solidFill>
              <a:srgbClr val="00FF00"/>
            </a:solidFill>
            <a:miter/>
          </a:ln>
          <a:effectLst>
            <a:outerShdw blurRad="63500" dist="152928" dir="2901987" rotWithShape="0">
              <a:srgbClr val="1A0004">
                <a:alpha val="74996"/>
              </a:srgbClr>
            </a:outerShdw>
          </a:effectLst>
        </p:spPr>
      </p:pic>
      <p:sp>
        <p:nvSpPr>
          <p:cNvPr id="795" name="Text Box 2"/>
          <p:cNvSpPr txBox="1"/>
          <p:nvPr/>
        </p:nvSpPr>
        <p:spPr>
          <a:xfrm>
            <a:off x="8757115" y="63817"/>
            <a:ext cx="180039" cy="4470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lvl1pPr algn="ctr">
              <a:spcBef>
                <a:spcPts val="1200"/>
              </a:spcBef>
              <a:defRPr sz="2000" b="0">
                <a:solidFill>
                  <a:srgbClr val="FFA27C"/>
                </a:solidFill>
                <a:latin typeface="Comic Sans MS"/>
                <a:ea typeface="Comic Sans MS"/>
                <a:cs typeface="Comic Sans MS"/>
                <a:sym typeface="Comic Sans MS"/>
              </a:defRPr>
            </a:lvl1pPr>
          </a:lstStyle>
          <a:p>
            <a:r>
              <a:t> </a:t>
            </a:r>
          </a:p>
        </p:txBody>
      </p:sp>
      <p:sp>
        <p:nvSpPr>
          <p:cNvPr id="796" name="Text Box 3"/>
          <p:cNvSpPr txBox="1"/>
          <p:nvPr/>
        </p:nvSpPr>
        <p:spPr>
          <a:xfrm>
            <a:off x="8640980" y="6413817"/>
            <a:ext cx="228160" cy="3835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lvl1pPr algn="ctr">
              <a:spcBef>
                <a:spcPts val="900"/>
              </a:spcBef>
              <a:defRPr sz="1600">
                <a:solidFill>
                  <a:srgbClr val="FFFFFF"/>
                </a:solidFill>
                <a:latin typeface="Comic Sans MS"/>
                <a:ea typeface="Comic Sans MS"/>
                <a:cs typeface="Comic Sans MS"/>
                <a:sym typeface="Comic Sans MS"/>
              </a:defRPr>
            </a:lvl1pPr>
          </a:lstStyle>
          <a:p>
            <a:r>
              <a:t>6</a:t>
            </a:r>
          </a:p>
        </p:txBody>
      </p:sp>
      <p:grpSp>
        <p:nvGrpSpPr>
          <p:cNvPr id="799" name="Group"/>
          <p:cNvGrpSpPr/>
          <p:nvPr/>
        </p:nvGrpSpPr>
        <p:grpSpPr>
          <a:xfrm>
            <a:off x="2530474" y="2001837"/>
            <a:ext cx="2336806" cy="412589"/>
            <a:chOff x="0" y="0"/>
            <a:chExt cx="2336805" cy="412588"/>
          </a:xfrm>
        </p:grpSpPr>
        <p:sp>
          <p:nvSpPr>
            <p:cNvPr id="797" name="Oval 5"/>
            <p:cNvSpPr/>
            <p:nvPr/>
          </p:nvSpPr>
          <p:spPr>
            <a:xfrm>
              <a:off x="2004560" y="134987"/>
              <a:ext cx="211229" cy="211223"/>
            </a:xfrm>
            <a:prstGeom prst="ellipse">
              <a:avLst/>
            </a:prstGeom>
            <a:solidFill>
              <a:srgbClr val="FFFF00"/>
            </a:solidFill>
            <a:ln w="38100" cap="flat">
              <a:solidFill>
                <a:schemeClr val="accent1"/>
              </a:solidFill>
              <a:prstDash val="solid"/>
              <a:round/>
            </a:ln>
            <a:effectLst/>
          </p:spPr>
          <p:txBody>
            <a:bodyPr wrap="square" lIns="45718" tIns="45718" rIns="45718" bIns="45718" numCol="1" anchor="ctr">
              <a:noAutofit/>
            </a:bodyPr>
            <a:lstStyle/>
            <a:p>
              <a:pPr algn="ctr">
                <a:defRPr sz="2000" b="0">
                  <a:solidFill>
                    <a:srgbClr val="FFFF00"/>
                  </a:solidFill>
                  <a:latin typeface="Comic Sans MS"/>
                  <a:ea typeface="Comic Sans MS"/>
                  <a:cs typeface="Comic Sans MS"/>
                  <a:sym typeface="Comic Sans MS"/>
                </a:defRPr>
              </a:pPr>
              <a:endParaRPr/>
            </a:p>
          </p:txBody>
        </p:sp>
        <p:sp>
          <p:nvSpPr>
            <p:cNvPr id="798" name="AutoShape 6"/>
            <p:cNvSpPr txBox="1"/>
            <p:nvPr/>
          </p:nvSpPr>
          <p:spPr>
            <a:xfrm>
              <a:off x="-1" y="-1"/>
              <a:ext cx="2336807" cy="412589"/>
            </a:xfrm>
            <a:prstGeom prst="rect">
              <a:avLst/>
            </a:prstGeom>
            <a:noFill/>
            <a:ln w="12700" cap="flat">
              <a:noFill/>
              <a:miter lim="400000"/>
            </a:ln>
            <a:effectLst>
              <a:outerShdw blurRad="63500" dist="53881"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t">
              <a:spAutoFit/>
            </a:bodyPr>
            <a:lstStyle>
              <a:lvl1pPr algn="ctr" rtl="1">
                <a:spcBef>
                  <a:spcPts val="1200"/>
                </a:spcBef>
                <a:defRPr sz="2000">
                  <a:solidFill>
                    <a:srgbClr val="FFFFFF"/>
                  </a:solidFill>
                  <a:latin typeface="Comic Sans MS"/>
                  <a:ea typeface="Comic Sans MS"/>
                  <a:cs typeface="Comic Sans MS"/>
                  <a:sym typeface="Comic Sans MS"/>
                </a:defRPr>
              </a:lvl1pPr>
            </a:lstStyle>
            <a:p>
              <a:r>
                <a:t>الناصرة</a:t>
              </a:r>
            </a:p>
          </p:txBody>
        </p:sp>
      </p:grpSp>
      <p:grpSp>
        <p:nvGrpSpPr>
          <p:cNvPr id="802" name="Group"/>
          <p:cNvGrpSpPr/>
          <p:nvPr/>
        </p:nvGrpSpPr>
        <p:grpSpPr>
          <a:xfrm>
            <a:off x="4411661" y="4132261"/>
            <a:ext cx="2336806" cy="412589"/>
            <a:chOff x="0" y="-1"/>
            <a:chExt cx="2336804" cy="412588"/>
          </a:xfrm>
        </p:grpSpPr>
        <p:sp>
          <p:nvSpPr>
            <p:cNvPr id="800" name="Oval 8"/>
            <p:cNvSpPr/>
            <p:nvPr/>
          </p:nvSpPr>
          <p:spPr>
            <a:xfrm>
              <a:off x="105134" y="91753"/>
              <a:ext cx="211231" cy="210411"/>
            </a:xfrm>
            <a:prstGeom prst="ellipse">
              <a:avLst/>
            </a:prstGeom>
            <a:solidFill>
              <a:srgbClr val="FFFF00"/>
            </a:solidFill>
            <a:ln w="38100" cap="flat">
              <a:solidFill>
                <a:schemeClr val="accent1"/>
              </a:solidFill>
              <a:prstDash val="solid"/>
              <a:round/>
            </a:ln>
            <a:effectLst/>
          </p:spPr>
          <p:txBody>
            <a:bodyPr wrap="square" lIns="45718" tIns="45718" rIns="45718" bIns="45718" numCol="1" anchor="ctr">
              <a:noAutofit/>
            </a:bodyPr>
            <a:lstStyle/>
            <a:p>
              <a:pPr algn="ctr">
                <a:defRPr sz="2000" b="0">
                  <a:solidFill>
                    <a:srgbClr val="FFFF00"/>
                  </a:solidFill>
                  <a:latin typeface="Comic Sans MS"/>
                  <a:ea typeface="Comic Sans MS"/>
                  <a:cs typeface="Comic Sans MS"/>
                  <a:sym typeface="Comic Sans MS"/>
                </a:defRPr>
              </a:pPr>
              <a:endParaRPr/>
            </a:p>
          </p:txBody>
        </p:sp>
        <p:sp>
          <p:nvSpPr>
            <p:cNvPr id="801" name="AutoShape 9"/>
            <p:cNvSpPr txBox="1"/>
            <p:nvPr/>
          </p:nvSpPr>
          <p:spPr>
            <a:xfrm>
              <a:off x="-1" y="-2"/>
              <a:ext cx="2336805" cy="412590"/>
            </a:xfrm>
            <a:prstGeom prst="rect">
              <a:avLst/>
            </a:prstGeom>
            <a:noFill/>
            <a:ln w="12700" cap="flat">
              <a:noFill/>
              <a:miter lim="400000"/>
            </a:ln>
            <a:effectLst>
              <a:outerShdw blurRad="63500" dist="53881"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t">
              <a:spAutoFit/>
            </a:bodyPr>
            <a:lstStyle>
              <a:lvl1pPr algn="ctr" rtl="1">
                <a:spcBef>
                  <a:spcPts val="1200"/>
                </a:spcBef>
                <a:defRPr sz="2000">
                  <a:solidFill>
                    <a:srgbClr val="FFFFFF"/>
                  </a:solidFill>
                  <a:latin typeface="Comic Sans MS"/>
                  <a:ea typeface="Comic Sans MS"/>
                  <a:cs typeface="Comic Sans MS"/>
                  <a:sym typeface="Comic Sans MS"/>
                </a:defRPr>
              </a:lvl1pPr>
            </a:lstStyle>
            <a:p>
              <a:r>
                <a:t>أورشليم</a:t>
              </a:r>
            </a:p>
          </p:txBody>
        </p:sp>
      </p:grpSp>
      <p:grpSp>
        <p:nvGrpSpPr>
          <p:cNvPr id="805" name="Group"/>
          <p:cNvGrpSpPr/>
          <p:nvPr/>
        </p:nvGrpSpPr>
        <p:grpSpPr>
          <a:xfrm>
            <a:off x="2171699" y="4383087"/>
            <a:ext cx="2336806" cy="457048"/>
            <a:chOff x="0" y="0"/>
            <a:chExt cx="2336805" cy="457047"/>
          </a:xfrm>
        </p:grpSpPr>
        <p:sp>
          <p:nvSpPr>
            <p:cNvPr id="803" name="Oval 11"/>
            <p:cNvSpPr/>
            <p:nvPr/>
          </p:nvSpPr>
          <p:spPr>
            <a:xfrm>
              <a:off x="2036323" y="116734"/>
              <a:ext cx="211229" cy="209817"/>
            </a:xfrm>
            <a:prstGeom prst="ellipse">
              <a:avLst/>
            </a:prstGeom>
            <a:solidFill>
              <a:srgbClr val="FFFF00"/>
            </a:solidFill>
            <a:ln w="38100" cap="flat">
              <a:solidFill>
                <a:schemeClr val="accent1"/>
              </a:solidFill>
              <a:prstDash val="solid"/>
              <a:round/>
            </a:ln>
            <a:effectLst/>
          </p:spPr>
          <p:txBody>
            <a:bodyPr wrap="square" lIns="45718" tIns="45718" rIns="45718" bIns="45718" numCol="1" anchor="ctr">
              <a:noAutofit/>
            </a:bodyPr>
            <a:lstStyle/>
            <a:p>
              <a:pPr algn="ctr">
                <a:defRPr sz="2000" b="0">
                  <a:solidFill>
                    <a:srgbClr val="FFFF00"/>
                  </a:solidFill>
                  <a:latin typeface="Comic Sans MS"/>
                  <a:ea typeface="Comic Sans MS"/>
                  <a:cs typeface="Comic Sans MS"/>
                  <a:sym typeface="Comic Sans MS"/>
                </a:defRPr>
              </a:pPr>
              <a:endParaRPr/>
            </a:p>
          </p:txBody>
        </p:sp>
        <p:sp>
          <p:nvSpPr>
            <p:cNvPr id="804" name="Text Box 12"/>
            <p:cNvSpPr txBox="1"/>
            <p:nvPr/>
          </p:nvSpPr>
          <p:spPr>
            <a:xfrm>
              <a:off x="-1" y="-1"/>
              <a:ext cx="2336807" cy="457048"/>
            </a:xfrm>
            <a:prstGeom prst="rect">
              <a:avLst/>
            </a:prstGeom>
            <a:noFill/>
            <a:ln w="12700" cap="flat">
              <a:noFill/>
              <a:miter lim="400000"/>
            </a:ln>
            <a:effectLst>
              <a:outerShdw blurRad="63500" dist="53881"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t">
              <a:spAutoFit/>
            </a:bodyPr>
            <a:lstStyle>
              <a:lvl1pPr algn="ctr" rtl="1">
                <a:spcBef>
                  <a:spcPts val="1200"/>
                </a:spcBef>
                <a:defRPr sz="2000">
                  <a:solidFill>
                    <a:srgbClr val="FFFFFF"/>
                  </a:solidFill>
                  <a:latin typeface="Comic Sans MS"/>
                  <a:ea typeface="Comic Sans MS"/>
                  <a:cs typeface="Comic Sans MS"/>
                  <a:sym typeface="Comic Sans MS"/>
                </a:defRPr>
              </a:lvl1pPr>
            </a:lstStyle>
            <a:p>
              <a:r>
                <a:t>بيت لحم </a:t>
              </a:r>
            </a:p>
          </p:txBody>
        </p:sp>
      </p:grpSp>
      <p:sp>
        <p:nvSpPr>
          <p:cNvPr id="806" name="AutoShape 13"/>
          <p:cNvSpPr/>
          <p:nvPr/>
        </p:nvSpPr>
        <p:spPr>
          <a:xfrm>
            <a:off x="4343400" y="1287461"/>
            <a:ext cx="1074739" cy="1517653"/>
          </a:xfrm>
          <a:custGeom>
            <a:avLst/>
            <a:gdLst/>
            <a:ahLst/>
            <a:cxnLst>
              <a:cxn ang="0">
                <a:pos x="wd2" y="hd2"/>
              </a:cxn>
              <a:cxn ang="5400000">
                <a:pos x="wd2" y="hd2"/>
              </a:cxn>
              <a:cxn ang="10800000">
                <a:pos x="wd2" y="hd2"/>
              </a:cxn>
              <a:cxn ang="16200000">
                <a:pos x="wd2" y="hd2"/>
              </a:cxn>
            </a:cxnLst>
            <a:rect l="0" t="0" r="r" b="b"/>
            <a:pathLst>
              <a:path w="21600" h="21600" extrusionOk="0">
                <a:moveTo>
                  <a:pt x="415" y="15348"/>
                </a:moveTo>
                <a:cubicBezTo>
                  <a:pt x="893" y="15416"/>
                  <a:pt x="1085" y="15619"/>
                  <a:pt x="1531" y="15822"/>
                </a:cubicBezTo>
                <a:cubicBezTo>
                  <a:pt x="1691" y="16025"/>
                  <a:pt x="1882" y="16251"/>
                  <a:pt x="2138" y="16431"/>
                </a:cubicBezTo>
                <a:cubicBezTo>
                  <a:pt x="2393" y="17357"/>
                  <a:pt x="3063" y="18237"/>
                  <a:pt x="3414" y="19185"/>
                </a:cubicBezTo>
                <a:cubicBezTo>
                  <a:pt x="3542" y="19614"/>
                  <a:pt x="3669" y="20133"/>
                  <a:pt x="4180" y="20449"/>
                </a:cubicBezTo>
                <a:cubicBezTo>
                  <a:pt x="4403" y="21149"/>
                  <a:pt x="5775" y="21374"/>
                  <a:pt x="6636" y="21600"/>
                </a:cubicBezTo>
                <a:cubicBezTo>
                  <a:pt x="7402" y="21532"/>
                  <a:pt x="8232" y="21532"/>
                  <a:pt x="9029" y="21487"/>
                </a:cubicBezTo>
                <a:cubicBezTo>
                  <a:pt x="9253" y="21465"/>
                  <a:pt x="9604" y="21352"/>
                  <a:pt x="9859" y="21307"/>
                </a:cubicBezTo>
                <a:cubicBezTo>
                  <a:pt x="10018" y="21261"/>
                  <a:pt x="10369" y="21171"/>
                  <a:pt x="10369" y="21171"/>
                </a:cubicBezTo>
                <a:cubicBezTo>
                  <a:pt x="10688" y="20968"/>
                  <a:pt x="10944" y="20878"/>
                  <a:pt x="11135" y="20584"/>
                </a:cubicBezTo>
                <a:cubicBezTo>
                  <a:pt x="11199" y="20449"/>
                  <a:pt x="11326" y="20223"/>
                  <a:pt x="11326" y="20223"/>
                </a:cubicBezTo>
                <a:cubicBezTo>
                  <a:pt x="11231" y="19930"/>
                  <a:pt x="11231" y="19749"/>
                  <a:pt x="10975" y="19546"/>
                </a:cubicBezTo>
                <a:cubicBezTo>
                  <a:pt x="10593" y="18869"/>
                  <a:pt x="10720" y="17740"/>
                  <a:pt x="11326" y="17086"/>
                </a:cubicBezTo>
                <a:cubicBezTo>
                  <a:pt x="11518" y="16838"/>
                  <a:pt x="11614" y="16680"/>
                  <a:pt x="11996" y="16612"/>
                </a:cubicBezTo>
                <a:cubicBezTo>
                  <a:pt x="12156" y="16567"/>
                  <a:pt x="12507" y="16476"/>
                  <a:pt x="12507" y="16476"/>
                </a:cubicBezTo>
                <a:cubicBezTo>
                  <a:pt x="13432" y="16567"/>
                  <a:pt x="13113" y="16612"/>
                  <a:pt x="13783" y="16905"/>
                </a:cubicBezTo>
                <a:cubicBezTo>
                  <a:pt x="14134" y="17289"/>
                  <a:pt x="15059" y="17605"/>
                  <a:pt x="15729" y="17740"/>
                </a:cubicBezTo>
                <a:cubicBezTo>
                  <a:pt x="16272" y="17695"/>
                  <a:pt x="16718" y="17695"/>
                  <a:pt x="17101" y="17379"/>
                </a:cubicBezTo>
                <a:cubicBezTo>
                  <a:pt x="17388" y="16657"/>
                  <a:pt x="17038" y="15822"/>
                  <a:pt x="17708" y="15213"/>
                </a:cubicBezTo>
                <a:cubicBezTo>
                  <a:pt x="17835" y="14761"/>
                  <a:pt x="18027" y="13836"/>
                  <a:pt x="18729" y="13723"/>
                </a:cubicBezTo>
                <a:cubicBezTo>
                  <a:pt x="19111" y="13362"/>
                  <a:pt x="18569" y="13768"/>
                  <a:pt x="19143" y="13542"/>
                </a:cubicBezTo>
                <a:cubicBezTo>
                  <a:pt x="19367" y="13429"/>
                  <a:pt x="19877" y="13023"/>
                  <a:pt x="20069" y="12865"/>
                </a:cubicBezTo>
                <a:cubicBezTo>
                  <a:pt x="20260" y="12482"/>
                  <a:pt x="20483" y="12053"/>
                  <a:pt x="20770" y="11737"/>
                </a:cubicBezTo>
                <a:cubicBezTo>
                  <a:pt x="20930" y="10992"/>
                  <a:pt x="21313" y="10292"/>
                  <a:pt x="21600" y="9570"/>
                </a:cubicBezTo>
                <a:cubicBezTo>
                  <a:pt x="21536" y="8961"/>
                  <a:pt x="21568" y="8554"/>
                  <a:pt x="20834" y="8238"/>
                </a:cubicBezTo>
                <a:cubicBezTo>
                  <a:pt x="20739" y="8261"/>
                  <a:pt x="20611" y="8351"/>
                  <a:pt x="20579" y="8306"/>
                </a:cubicBezTo>
                <a:cubicBezTo>
                  <a:pt x="20515" y="8238"/>
                  <a:pt x="20770" y="8216"/>
                  <a:pt x="20770" y="8171"/>
                </a:cubicBezTo>
                <a:cubicBezTo>
                  <a:pt x="20770" y="8058"/>
                  <a:pt x="20483" y="7561"/>
                  <a:pt x="20419" y="7448"/>
                </a:cubicBezTo>
                <a:cubicBezTo>
                  <a:pt x="20515" y="6658"/>
                  <a:pt x="20643" y="5868"/>
                  <a:pt x="20834" y="5101"/>
                </a:cubicBezTo>
                <a:cubicBezTo>
                  <a:pt x="20898" y="4785"/>
                  <a:pt x="21090" y="4198"/>
                  <a:pt x="21090" y="4198"/>
                </a:cubicBezTo>
                <a:cubicBezTo>
                  <a:pt x="20962" y="3431"/>
                  <a:pt x="20866" y="3092"/>
                  <a:pt x="19909" y="2754"/>
                </a:cubicBezTo>
                <a:cubicBezTo>
                  <a:pt x="19494" y="2596"/>
                  <a:pt x="18952" y="2528"/>
                  <a:pt x="18537" y="2460"/>
                </a:cubicBezTo>
                <a:cubicBezTo>
                  <a:pt x="18314" y="2415"/>
                  <a:pt x="17867" y="2347"/>
                  <a:pt x="17867" y="2347"/>
                </a:cubicBezTo>
                <a:cubicBezTo>
                  <a:pt x="17516" y="2054"/>
                  <a:pt x="17038" y="1828"/>
                  <a:pt x="16750" y="1557"/>
                </a:cubicBezTo>
                <a:cubicBezTo>
                  <a:pt x="16399" y="1241"/>
                  <a:pt x="16144" y="903"/>
                  <a:pt x="15729" y="655"/>
                </a:cubicBezTo>
                <a:cubicBezTo>
                  <a:pt x="15602" y="361"/>
                  <a:pt x="15347" y="226"/>
                  <a:pt x="14964" y="181"/>
                </a:cubicBezTo>
                <a:cubicBezTo>
                  <a:pt x="14326" y="0"/>
                  <a:pt x="14613" y="68"/>
                  <a:pt x="14134" y="0"/>
                </a:cubicBezTo>
                <a:cubicBezTo>
                  <a:pt x="13847" y="45"/>
                  <a:pt x="13368" y="181"/>
                  <a:pt x="13368" y="181"/>
                </a:cubicBezTo>
                <a:cubicBezTo>
                  <a:pt x="13177" y="609"/>
                  <a:pt x="13113" y="1151"/>
                  <a:pt x="12762" y="1557"/>
                </a:cubicBezTo>
                <a:cubicBezTo>
                  <a:pt x="12188" y="2167"/>
                  <a:pt x="11326" y="2596"/>
                  <a:pt x="10625" y="3115"/>
                </a:cubicBezTo>
                <a:cubicBezTo>
                  <a:pt x="9891" y="3611"/>
                  <a:pt x="9157" y="4198"/>
                  <a:pt x="8327" y="4627"/>
                </a:cubicBezTo>
                <a:cubicBezTo>
                  <a:pt x="7721" y="4898"/>
                  <a:pt x="6413" y="5214"/>
                  <a:pt x="5711" y="5417"/>
                </a:cubicBezTo>
                <a:cubicBezTo>
                  <a:pt x="5169" y="5710"/>
                  <a:pt x="4818" y="5981"/>
                  <a:pt x="4499" y="6433"/>
                </a:cubicBezTo>
                <a:cubicBezTo>
                  <a:pt x="4307" y="6907"/>
                  <a:pt x="4148" y="7381"/>
                  <a:pt x="3988" y="7877"/>
                </a:cubicBezTo>
                <a:cubicBezTo>
                  <a:pt x="3956" y="7990"/>
                  <a:pt x="3797" y="9096"/>
                  <a:pt x="3669" y="9141"/>
                </a:cubicBezTo>
                <a:cubicBezTo>
                  <a:pt x="3414" y="9186"/>
                  <a:pt x="3127" y="9254"/>
                  <a:pt x="2903" y="9322"/>
                </a:cubicBezTo>
                <a:cubicBezTo>
                  <a:pt x="2552" y="9525"/>
                  <a:pt x="2361" y="9750"/>
                  <a:pt x="2201" y="10044"/>
                </a:cubicBezTo>
                <a:cubicBezTo>
                  <a:pt x="2074" y="10405"/>
                  <a:pt x="1978" y="10721"/>
                  <a:pt x="1946" y="11127"/>
                </a:cubicBezTo>
                <a:cubicBezTo>
                  <a:pt x="2010" y="11556"/>
                  <a:pt x="2042" y="12008"/>
                  <a:pt x="2201" y="12459"/>
                </a:cubicBezTo>
                <a:cubicBezTo>
                  <a:pt x="2138" y="13091"/>
                  <a:pt x="2297" y="13204"/>
                  <a:pt x="1691" y="13542"/>
                </a:cubicBezTo>
                <a:cubicBezTo>
                  <a:pt x="1404" y="13836"/>
                  <a:pt x="925" y="13971"/>
                  <a:pt x="606" y="14265"/>
                </a:cubicBezTo>
                <a:cubicBezTo>
                  <a:pt x="415" y="14581"/>
                  <a:pt x="223" y="14874"/>
                  <a:pt x="0" y="15167"/>
                </a:cubicBezTo>
                <a:cubicBezTo>
                  <a:pt x="128" y="15596"/>
                  <a:pt x="542" y="15596"/>
                  <a:pt x="1181" y="15709"/>
                </a:cubicBezTo>
                <a:cubicBezTo>
                  <a:pt x="1308" y="15732"/>
                  <a:pt x="1755" y="15822"/>
                  <a:pt x="1627" y="15822"/>
                </a:cubicBezTo>
              </a:path>
            </a:pathLst>
          </a:custGeom>
          <a:ln w="38100">
            <a:solidFill>
              <a:srgbClr val="FFFFFF"/>
            </a:solidFill>
          </a:ln>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sp>
        <p:nvSpPr>
          <p:cNvPr id="807" name="Text Box 14"/>
          <p:cNvSpPr txBox="1"/>
          <p:nvPr/>
        </p:nvSpPr>
        <p:spPr>
          <a:xfrm>
            <a:off x="8130177" y="6496367"/>
            <a:ext cx="259166" cy="2692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lvl1pPr algn="ctr">
              <a:defRPr sz="1000">
                <a:solidFill>
                  <a:srgbClr val="FFFFFF"/>
                </a:solidFill>
                <a:effectLst>
                  <a:outerShdw blurRad="12700" dist="25400" dir="2700000" rotWithShape="0">
                    <a:srgbClr val="000000"/>
                  </a:outerShdw>
                </a:effectLst>
                <a:latin typeface="Comic Sans MS"/>
                <a:ea typeface="Comic Sans MS"/>
                <a:cs typeface="Comic Sans MS"/>
                <a:sym typeface="Comic Sans MS"/>
              </a:defRPr>
            </a:lvl1pPr>
          </a:lstStyle>
          <a:p>
            <a:r>
              <a:t>05</a:t>
            </a:r>
          </a:p>
        </p:txBody>
      </p:sp>
      <p:sp>
        <p:nvSpPr>
          <p:cNvPr id="808" name="Text Box 15"/>
          <p:cNvSpPr txBox="1"/>
          <p:nvPr/>
        </p:nvSpPr>
        <p:spPr>
          <a:xfrm>
            <a:off x="7034417" y="6288516"/>
            <a:ext cx="1552160" cy="26425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lvl1pPr algn="ctr">
              <a:spcBef>
                <a:spcPts val="700"/>
              </a:spcBef>
              <a:defRPr sz="1200">
                <a:solidFill>
                  <a:srgbClr val="FFFFFF"/>
                </a:solidFill>
                <a:latin typeface="Arial"/>
                <a:ea typeface="Arial"/>
                <a:cs typeface="Arial"/>
                <a:sym typeface="Arial"/>
              </a:defRPr>
            </a:lvl1pPr>
          </a:lstStyle>
          <a:p>
            <a:r>
              <a:t>Handbook pg. 39-41</a:t>
            </a:r>
          </a:p>
        </p:txBody>
      </p:sp>
      <p:pic>
        <p:nvPicPr>
          <p:cNvPr id="809" name="Picture 16" descr="Picture 16"/>
          <p:cNvPicPr>
            <a:picLocks noChangeAspect="1"/>
          </p:cNvPicPr>
          <p:nvPr/>
        </p:nvPicPr>
        <p:blipFill>
          <a:blip r:embed="rId4"/>
          <a:stretch>
            <a:fillRect/>
          </a:stretch>
        </p:blipFill>
        <p:spPr>
          <a:xfrm>
            <a:off x="1085850" y="4824412"/>
            <a:ext cx="2755900" cy="1666878"/>
          </a:xfrm>
          <a:prstGeom prst="rect">
            <a:avLst/>
          </a:prstGeom>
          <a:ln w="76200">
            <a:solidFill>
              <a:schemeClr val="accent2"/>
            </a:solidFill>
            <a:miter/>
          </a:ln>
          <a:effectLst>
            <a:outerShdw blurRad="63500" dist="71842" dir="2700000" rotWithShape="0">
              <a:srgbClr val="1A0004">
                <a:alpha val="74996"/>
              </a:srgbClr>
            </a:outerShdw>
          </a:effectLst>
        </p:spPr>
      </p:pic>
      <p:pic>
        <p:nvPicPr>
          <p:cNvPr id="810" name="Picture 17" descr="Picture 17"/>
          <p:cNvPicPr>
            <a:picLocks noChangeAspect="1"/>
          </p:cNvPicPr>
          <p:nvPr/>
        </p:nvPicPr>
        <p:blipFill>
          <a:blip r:embed="rId5"/>
          <a:stretch>
            <a:fillRect/>
          </a:stretch>
        </p:blipFill>
        <p:spPr>
          <a:xfrm>
            <a:off x="1485900" y="250825"/>
            <a:ext cx="2259015" cy="1695450"/>
          </a:xfrm>
          <a:prstGeom prst="rect">
            <a:avLst/>
          </a:prstGeom>
          <a:ln w="76200">
            <a:solidFill>
              <a:schemeClr val="accent2"/>
            </a:solidFill>
            <a:miter/>
          </a:ln>
          <a:effectLst>
            <a:outerShdw blurRad="63500" dist="71842" dir="2700000" rotWithShape="0">
              <a:srgbClr val="1A0004">
                <a:alpha val="74996"/>
              </a:srgbClr>
            </a:outerShdw>
          </a:effectLst>
        </p:spPr>
      </p:pic>
      <p:pic>
        <p:nvPicPr>
          <p:cNvPr id="811" name="Picture 18" descr="Picture 18"/>
          <p:cNvPicPr>
            <a:picLocks noChangeAspect="1"/>
          </p:cNvPicPr>
          <p:nvPr/>
        </p:nvPicPr>
        <p:blipFill>
          <a:blip r:embed="rId6"/>
          <a:stretch>
            <a:fillRect/>
          </a:stretch>
        </p:blipFill>
        <p:spPr>
          <a:xfrm>
            <a:off x="6119812" y="223835"/>
            <a:ext cx="2724153" cy="1800228"/>
          </a:xfrm>
          <a:prstGeom prst="rect">
            <a:avLst/>
          </a:prstGeom>
          <a:ln w="76200">
            <a:solidFill>
              <a:schemeClr val="accent2"/>
            </a:solidFill>
            <a:miter/>
          </a:ln>
          <a:effectLst>
            <a:outerShdw blurRad="63500" dist="71842" dir="2700000" rotWithShape="0">
              <a:srgbClr val="1A0004">
                <a:alpha val="74996"/>
              </a:srgbClr>
            </a:outerShdw>
          </a:effectLst>
        </p:spPr>
      </p:pic>
      <p:pic>
        <p:nvPicPr>
          <p:cNvPr id="812" name="Picture 19" descr="Picture 19"/>
          <p:cNvPicPr>
            <a:picLocks noChangeAspect="1"/>
          </p:cNvPicPr>
          <p:nvPr/>
        </p:nvPicPr>
        <p:blipFill>
          <a:blip r:embed="rId7"/>
          <a:stretch>
            <a:fillRect/>
          </a:stretch>
        </p:blipFill>
        <p:spPr>
          <a:xfrm>
            <a:off x="6196012" y="2924175"/>
            <a:ext cx="1673228" cy="1217613"/>
          </a:xfrm>
          <a:prstGeom prst="rect">
            <a:avLst/>
          </a:prstGeom>
          <a:ln w="76200">
            <a:solidFill>
              <a:schemeClr val="accent2"/>
            </a:solidFill>
            <a:miter/>
          </a:ln>
          <a:effectLst>
            <a:outerShdw blurRad="63500" dist="71842" dir="2700000" rotWithShape="0">
              <a:srgbClr val="1A0004">
                <a:alpha val="74996"/>
              </a:srgbClr>
            </a:outerShdw>
          </a:effectLst>
        </p:spPr>
      </p:pic>
      <p:pic>
        <p:nvPicPr>
          <p:cNvPr id="813" name="Picture 20" descr="Picture 20"/>
          <p:cNvPicPr>
            <a:picLocks noChangeAspect="1"/>
          </p:cNvPicPr>
          <p:nvPr/>
        </p:nvPicPr>
        <p:blipFill>
          <a:blip r:embed="rId8"/>
          <a:stretch>
            <a:fillRect/>
          </a:stretch>
        </p:blipFill>
        <p:spPr>
          <a:xfrm>
            <a:off x="4627562" y="4645025"/>
            <a:ext cx="4343403" cy="1436688"/>
          </a:xfrm>
          <a:prstGeom prst="rect">
            <a:avLst/>
          </a:prstGeom>
          <a:ln w="76200">
            <a:solidFill>
              <a:schemeClr val="accent2"/>
            </a:solidFill>
            <a:miter/>
          </a:ln>
          <a:effectLst>
            <a:outerShdw blurRad="63500" dist="68978" dir="4020649" rotWithShape="0">
              <a:srgbClr val="1A0004">
                <a:alpha val="74996"/>
              </a:srgbClr>
            </a:outerShdw>
          </a:effectLst>
        </p:spPr>
      </p:pic>
      <p:grpSp>
        <p:nvGrpSpPr>
          <p:cNvPr id="816" name="Group"/>
          <p:cNvGrpSpPr/>
          <p:nvPr/>
        </p:nvGrpSpPr>
        <p:grpSpPr>
          <a:xfrm>
            <a:off x="5114923" y="1627188"/>
            <a:ext cx="2336806" cy="457048"/>
            <a:chOff x="0" y="0"/>
            <a:chExt cx="2336805" cy="457047"/>
          </a:xfrm>
        </p:grpSpPr>
        <p:sp>
          <p:nvSpPr>
            <p:cNvPr id="814" name="Oval 22"/>
            <p:cNvSpPr/>
            <p:nvPr/>
          </p:nvSpPr>
          <p:spPr>
            <a:xfrm>
              <a:off x="100370" y="137720"/>
              <a:ext cx="211229" cy="210545"/>
            </a:xfrm>
            <a:prstGeom prst="ellipse">
              <a:avLst/>
            </a:prstGeom>
            <a:solidFill>
              <a:srgbClr val="FFFF00"/>
            </a:solidFill>
            <a:ln w="38100" cap="flat">
              <a:solidFill>
                <a:schemeClr val="accent1"/>
              </a:solidFill>
              <a:prstDash val="solid"/>
              <a:round/>
            </a:ln>
            <a:effectLst/>
          </p:spPr>
          <p:txBody>
            <a:bodyPr wrap="square" lIns="45718" tIns="45718" rIns="45718" bIns="45718" numCol="1" anchor="ctr">
              <a:noAutofit/>
            </a:bodyPr>
            <a:lstStyle/>
            <a:p>
              <a:pPr algn="ctr">
                <a:defRPr sz="2000" b="0">
                  <a:solidFill>
                    <a:srgbClr val="FFFF00"/>
                  </a:solidFill>
                  <a:latin typeface="Comic Sans MS"/>
                  <a:ea typeface="Comic Sans MS"/>
                  <a:cs typeface="Comic Sans MS"/>
                  <a:sym typeface="Comic Sans MS"/>
                </a:defRPr>
              </a:pPr>
              <a:endParaRPr/>
            </a:p>
          </p:txBody>
        </p:sp>
        <p:sp>
          <p:nvSpPr>
            <p:cNvPr id="815" name="Text Box 23"/>
            <p:cNvSpPr txBox="1"/>
            <p:nvPr/>
          </p:nvSpPr>
          <p:spPr>
            <a:xfrm>
              <a:off x="-1" y="-1"/>
              <a:ext cx="2336807" cy="457048"/>
            </a:xfrm>
            <a:prstGeom prst="rect">
              <a:avLst/>
            </a:prstGeom>
            <a:noFill/>
            <a:ln w="12700" cap="flat">
              <a:noFill/>
              <a:miter lim="400000"/>
            </a:ln>
            <a:effectLst>
              <a:outerShdw blurRad="63500" dist="53881"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t">
              <a:spAutoFit/>
            </a:bodyPr>
            <a:lstStyle>
              <a:lvl1pPr algn="ctr" rtl="1">
                <a:spcBef>
                  <a:spcPts val="1200"/>
                </a:spcBef>
                <a:defRPr sz="2000">
                  <a:solidFill>
                    <a:srgbClr val="FFFFFF"/>
                  </a:solidFill>
                  <a:latin typeface="Comic Sans MS"/>
                  <a:ea typeface="Comic Sans MS"/>
                  <a:cs typeface="Comic Sans MS"/>
                  <a:sym typeface="Comic Sans MS"/>
                </a:defRPr>
              </a:lvl1pPr>
            </a:lstStyle>
            <a:p>
              <a:r>
                <a:t>كفر ناحوم</a:t>
              </a:r>
            </a:p>
          </p:txBody>
        </p:sp>
      </p:grpSp>
      <p:sp>
        <p:nvSpPr>
          <p:cNvPr id="817" name="Text Box 24"/>
          <p:cNvSpPr txBox="1"/>
          <p:nvPr/>
        </p:nvSpPr>
        <p:spPr>
          <a:xfrm>
            <a:off x="427037" y="2236786"/>
            <a:ext cx="2000251" cy="2210080"/>
          </a:xfrm>
          <a:prstGeom prst="rect">
            <a:avLst/>
          </a:prstGeom>
          <a:ln w="12700">
            <a:miter lim="400000"/>
          </a:ln>
          <a:effectLst>
            <a:outerShdw blurRad="63500" dist="53881"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r" rtl="1">
              <a:spcBef>
                <a:spcPts val="1600"/>
              </a:spcBef>
              <a:defRPr sz="3600">
                <a:solidFill>
                  <a:srgbClr val="FFFF00"/>
                </a:solidFill>
                <a:latin typeface="Arial"/>
                <a:ea typeface="Arial"/>
                <a:cs typeface="Arial"/>
                <a:sym typeface="Arial"/>
              </a:defRPr>
            </a:lvl1pPr>
          </a:lstStyle>
          <a:p>
            <a:r>
              <a:t>ست نقاط تركز في حياة يسوع وسفراته</a:t>
            </a:r>
          </a:p>
        </p:txBody>
      </p:sp>
      <p:grpSp>
        <p:nvGrpSpPr>
          <p:cNvPr id="821" name="Group"/>
          <p:cNvGrpSpPr/>
          <p:nvPr/>
        </p:nvGrpSpPr>
        <p:grpSpPr>
          <a:xfrm>
            <a:off x="4725987" y="2019299"/>
            <a:ext cx="2473328" cy="1660534"/>
            <a:chOff x="0" y="0"/>
            <a:chExt cx="2473327" cy="1660533"/>
          </a:xfrm>
        </p:grpSpPr>
        <p:sp>
          <p:nvSpPr>
            <p:cNvPr id="818" name="AutoShape 26"/>
            <p:cNvSpPr/>
            <p:nvPr/>
          </p:nvSpPr>
          <p:spPr>
            <a:xfrm>
              <a:off x="111412" y="0"/>
              <a:ext cx="304726" cy="215721"/>
            </a:xfrm>
            <a:prstGeom prst="pentagon">
              <a:avLst/>
            </a:prstGeom>
            <a:solidFill>
              <a:srgbClr val="FFFFFF"/>
            </a:solidFill>
            <a:ln w="12700" cap="flat">
              <a:solidFill>
                <a:srgbClr val="FF0000"/>
              </a:solidFill>
              <a:prstDash val="solid"/>
              <a:miter lim="8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819" name="AutoShape 27"/>
            <p:cNvSpPr txBox="1"/>
            <p:nvPr/>
          </p:nvSpPr>
          <p:spPr>
            <a:xfrm>
              <a:off x="0" y="1008802"/>
              <a:ext cx="2473328" cy="651732"/>
            </a:xfrm>
            <a:prstGeom prst="rect">
              <a:avLst/>
            </a:prstGeom>
            <a:noFill/>
            <a:ln w="12700" cap="flat">
              <a:noFill/>
              <a:miter lim="400000"/>
            </a:ln>
            <a:effectLst>
              <a:outerShdw blurRad="63500" dist="71842"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t">
              <a:spAutoFit/>
            </a:bodyPr>
            <a:lstStyle>
              <a:lvl1pPr algn="ctr" rtl="1">
                <a:spcBef>
                  <a:spcPts val="2100"/>
                </a:spcBef>
                <a:defRPr sz="3600">
                  <a:solidFill>
                    <a:srgbClr val="00FFFF"/>
                  </a:solidFill>
                  <a:latin typeface="Comic Sans MS"/>
                  <a:ea typeface="Comic Sans MS"/>
                  <a:cs typeface="Comic Sans MS"/>
                  <a:sym typeface="Comic Sans MS"/>
                </a:defRPr>
              </a:lvl1pPr>
            </a:lstStyle>
            <a:p>
              <a:r>
                <a:t>قانا</a:t>
              </a:r>
            </a:p>
          </p:txBody>
        </p:sp>
        <p:sp>
          <p:nvSpPr>
            <p:cNvPr id="820" name="AutoShape 28"/>
            <p:cNvSpPr/>
            <p:nvPr/>
          </p:nvSpPr>
          <p:spPr>
            <a:xfrm rot="13884181">
              <a:off x="51484" y="490003"/>
              <a:ext cx="1310182" cy="414236"/>
            </a:xfrm>
            <a:custGeom>
              <a:avLst/>
              <a:gdLst/>
              <a:ahLst/>
              <a:cxnLst>
                <a:cxn ang="0">
                  <a:pos x="wd2" y="hd2"/>
                </a:cxn>
                <a:cxn ang="5400000">
                  <a:pos x="wd2" y="hd2"/>
                </a:cxn>
                <a:cxn ang="10800000">
                  <a:pos x="wd2" y="hd2"/>
                </a:cxn>
                <a:cxn ang="16200000">
                  <a:pos x="wd2" y="hd2"/>
                </a:cxn>
              </a:cxnLst>
              <a:rect l="0" t="0" r="r" b="b"/>
              <a:pathLst>
                <a:path w="21600" h="21600" extrusionOk="0">
                  <a:moveTo>
                    <a:pt x="0" y="5400"/>
                  </a:moveTo>
                  <a:lnTo>
                    <a:pt x="16200" y="5400"/>
                  </a:lnTo>
                  <a:lnTo>
                    <a:pt x="16200" y="0"/>
                  </a:lnTo>
                  <a:lnTo>
                    <a:pt x="21600" y="10800"/>
                  </a:lnTo>
                  <a:lnTo>
                    <a:pt x="16200" y="21600"/>
                  </a:lnTo>
                  <a:lnTo>
                    <a:pt x="16200" y="16200"/>
                  </a:lnTo>
                  <a:lnTo>
                    <a:pt x="0" y="16200"/>
                  </a:lnTo>
                  <a:lnTo>
                    <a:pt x="2700" y="10800"/>
                  </a:lnTo>
                  <a:close/>
                </a:path>
              </a:pathLst>
            </a:custGeom>
            <a:solidFill>
              <a:srgbClr val="00FF00"/>
            </a:solidFill>
            <a:ln w="28575" cap="flat">
              <a:solidFill>
                <a:srgbClr val="FF0000"/>
              </a:solidFill>
              <a:prstDash val="solid"/>
              <a:miter lim="8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grpSp>
      <p:grpSp>
        <p:nvGrpSpPr>
          <p:cNvPr id="826" name="Group"/>
          <p:cNvGrpSpPr/>
          <p:nvPr/>
        </p:nvGrpSpPr>
        <p:grpSpPr>
          <a:xfrm>
            <a:off x="4443412" y="1827210"/>
            <a:ext cx="4076705" cy="915979"/>
            <a:chOff x="0" y="0"/>
            <a:chExt cx="4076704" cy="915977"/>
          </a:xfrm>
        </p:grpSpPr>
        <p:sp>
          <p:nvSpPr>
            <p:cNvPr id="822" name="Oval 30"/>
            <p:cNvSpPr/>
            <p:nvPr/>
          </p:nvSpPr>
          <p:spPr>
            <a:xfrm>
              <a:off x="0" y="0"/>
              <a:ext cx="926670" cy="290048"/>
            </a:xfrm>
            <a:prstGeom prst="ellipse">
              <a:avLst/>
            </a:prstGeom>
            <a:noFill/>
            <a:ln w="57150" cap="flat">
              <a:solidFill>
                <a:srgbClr val="00FF00"/>
              </a:solidFill>
              <a:prstDash val="solid"/>
              <a:round/>
            </a:ln>
            <a:effectLst>
              <a:outerShdw blurRad="63500" dist="53881" dir="2700000"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grpSp>
          <p:nvGrpSpPr>
            <p:cNvPr id="825" name="Group"/>
            <p:cNvGrpSpPr/>
            <p:nvPr/>
          </p:nvGrpSpPr>
          <p:grpSpPr>
            <a:xfrm>
              <a:off x="655869" y="52434"/>
              <a:ext cx="3420836" cy="863544"/>
              <a:chOff x="0" y="0"/>
              <a:chExt cx="3420834" cy="863542"/>
            </a:xfrm>
          </p:grpSpPr>
          <p:sp>
            <p:nvSpPr>
              <p:cNvPr id="823" name="AutoShape 32"/>
              <p:cNvSpPr/>
              <p:nvPr/>
            </p:nvSpPr>
            <p:spPr>
              <a:xfrm>
                <a:off x="948023" y="310520"/>
                <a:ext cx="2472812"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outerShdw blurRad="63500" dist="71842"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t">
                <a:spAutoFit/>
              </a:bodyPr>
              <a:lstStyle>
                <a:lvl1pPr algn="ctr" rtl="1">
                  <a:spcBef>
                    <a:spcPts val="2100"/>
                  </a:spcBef>
                  <a:defRPr sz="3600">
                    <a:solidFill>
                      <a:srgbClr val="FFFF00"/>
                    </a:solidFill>
                    <a:latin typeface="Comic Sans MS"/>
                    <a:ea typeface="Comic Sans MS"/>
                    <a:cs typeface="Comic Sans MS"/>
                    <a:sym typeface="Comic Sans MS"/>
                  </a:defRPr>
                </a:lvl1pPr>
              </a:lstStyle>
              <a:p>
                <a:r>
                  <a:t>الجليل</a:t>
                </a:r>
              </a:p>
            </p:txBody>
          </p:sp>
          <p:sp>
            <p:nvSpPr>
              <p:cNvPr id="824" name="AutoShape 33"/>
              <p:cNvSpPr/>
              <p:nvPr/>
            </p:nvSpPr>
            <p:spPr>
              <a:xfrm rot="12260659">
                <a:off x="32778" y="224932"/>
                <a:ext cx="1180555" cy="413679"/>
              </a:xfrm>
              <a:custGeom>
                <a:avLst/>
                <a:gdLst/>
                <a:ahLst/>
                <a:cxnLst>
                  <a:cxn ang="0">
                    <a:pos x="wd2" y="hd2"/>
                  </a:cxn>
                  <a:cxn ang="5400000">
                    <a:pos x="wd2" y="hd2"/>
                  </a:cxn>
                  <a:cxn ang="10800000">
                    <a:pos x="wd2" y="hd2"/>
                  </a:cxn>
                  <a:cxn ang="16200000">
                    <a:pos x="wd2" y="hd2"/>
                  </a:cxn>
                </a:cxnLst>
                <a:rect l="0" t="0" r="r" b="b"/>
                <a:pathLst>
                  <a:path w="21600" h="21600" extrusionOk="0">
                    <a:moveTo>
                      <a:pt x="0" y="5400"/>
                    </a:moveTo>
                    <a:lnTo>
                      <a:pt x="16200" y="5400"/>
                    </a:lnTo>
                    <a:lnTo>
                      <a:pt x="16200" y="0"/>
                    </a:lnTo>
                    <a:lnTo>
                      <a:pt x="21600" y="10800"/>
                    </a:lnTo>
                    <a:lnTo>
                      <a:pt x="16200" y="21600"/>
                    </a:lnTo>
                    <a:lnTo>
                      <a:pt x="16200" y="16200"/>
                    </a:lnTo>
                    <a:lnTo>
                      <a:pt x="0" y="16200"/>
                    </a:lnTo>
                    <a:lnTo>
                      <a:pt x="2700" y="10800"/>
                    </a:lnTo>
                    <a:close/>
                  </a:path>
                </a:pathLst>
              </a:custGeom>
              <a:solidFill>
                <a:srgbClr val="FF0000"/>
              </a:solidFill>
              <a:ln w="28575" cap="flat">
                <a:solidFill>
                  <a:srgbClr val="FFFFFF"/>
                </a:solidFill>
                <a:prstDash val="solid"/>
                <a:miter lim="8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grpSp>
      </p:grpSp>
      <p:sp>
        <p:nvSpPr>
          <p:cNvPr id="827" name="AutoShape 34"/>
          <p:cNvSpPr/>
          <p:nvPr/>
        </p:nvSpPr>
        <p:spPr>
          <a:xfrm>
            <a:off x="8007350" y="3473450"/>
            <a:ext cx="730250" cy="495300"/>
          </a:xfrm>
          <a:prstGeom prst="roundRect">
            <a:avLst>
              <a:gd name="adj" fmla="val 16667"/>
            </a:avLst>
          </a:prstGeom>
          <a:solidFill>
            <a:srgbClr val="FFFF00"/>
          </a:solidFill>
          <a:ln w="38100">
            <a:solidFill>
              <a:srgbClr val="1A0004"/>
            </a:solidFill>
          </a:ln>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sp>
        <p:nvSpPr>
          <p:cNvPr id="828" name="Rectangle 35"/>
          <p:cNvSpPr/>
          <p:nvPr/>
        </p:nvSpPr>
        <p:spPr>
          <a:xfrm>
            <a:off x="8005760" y="3684587"/>
            <a:ext cx="952503" cy="984253"/>
          </a:xfrm>
          <a:prstGeom prst="rect">
            <a:avLst/>
          </a:prstGeom>
          <a:solidFill>
            <a:srgbClr val="FFFF00"/>
          </a:solidFill>
          <a:ln w="38100">
            <a:solidFill>
              <a:srgbClr val="000000"/>
            </a:solidFill>
            <a:miter/>
          </a:ln>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sp>
        <p:nvSpPr>
          <p:cNvPr id="829" name="Line 36"/>
          <p:cNvSpPr/>
          <p:nvPr/>
        </p:nvSpPr>
        <p:spPr>
          <a:xfrm>
            <a:off x="8037510" y="4062412"/>
            <a:ext cx="863603" cy="3"/>
          </a:xfrm>
          <a:prstGeom prst="line">
            <a:avLst/>
          </a:prstGeom>
          <a:ln w="12700">
            <a:solidFill>
              <a:srgbClr val="000000"/>
            </a:solidFill>
          </a:ln>
        </p:spPr>
        <p:txBody>
          <a:bodyPr lIns="45718" tIns="45718" rIns="45718" bIns="45718"/>
          <a:lstStyle/>
          <a:p>
            <a:endParaRPr/>
          </a:p>
        </p:txBody>
      </p:sp>
      <p:sp>
        <p:nvSpPr>
          <p:cNvPr id="830" name="Line 37"/>
          <p:cNvSpPr/>
          <p:nvPr/>
        </p:nvSpPr>
        <p:spPr>
          <a:xfrm>
            <a:off x="8043860" y="4202112"/>
            <a:ext cx="863603" cy="3"/>
          </a:xfrm>
          <a:prstGeom prst="line">
            <a:avLst/>
          </a:prstGeom>
          <a:ln w="12700">
            <a:solidFill>
              <a:srgbClr val="000000"/>
            </a:solidFill>
          </a:ln>
        </p:spPr>
        <p:txBody>
          <a:bodyPr lIns="45718" tIns="45718" rIns="45718" bIns="45718"/>
          <a:lstStyle/>
          <a:p>
            <a:endParaRPr/>
          </a:p>
        </p:txBody>
      </p:sp>
      <p:sp>
        <p:nvSpPr>
          <p:cNvPr id="831" name="Line 38"/>
          <p:cNvSpPr/>
          <p:nvPr/>
        </p:nvSpPr>
        <p:spPr>
          <a:xfrm>
            <a:off x="8056560" y="4341812"/>
            <a:ext cx="863603" cy="3"/>
          </a:xfrm>
          <a:prstGeom prst="line">
            <a:avLst/>
          </a:prstGeom>
          <a:ln w="12700">
            <a:solidFill>
              <a:srgbClr val="000000"/>
            </a:solidFill>
          </a:ln>
        </p:spPr>
        <p:txBody>
          <a:bodyPr lIns="45718" tIns="45718" rIns="45718" bIns="45718"/>
          <a:lstStyle/>
          <a:p>
            <a:endParaRPr/>
          </a:p>
        </p:txBody>
      </p:sp>
      <p:sp>
        <p:nvSpPr>
          <p:cNvPr id="832" name="Line 39"/>
          <p:cNvSpPr/>
          <p:nvPr/>
        </p:nvSpPr>
        <p:spPr>
          <a:xfrm>
            <a:off x="8056560" y="4494212"/>
            <a:ext cx="863603" cy="3"/>
          </a:xfrm>
          <a:prstGeom prst="line">
            <a:avLst/>
          </a:prstGeom>
          <a:ln w="12700">
            <a:solidFill>
              <a:srgbClr val="000000"/>
            </a:solidFill>
          </a:ln>
        </p:spPr>
        <p:txBody>
          <a:bodyPr lIns="45718" tIns="45718" rIns="45718" bIns="45718"/>
          <a:lstStyle/>
          <a:p>
            <a:endParaRPr/>
          </a:p>
        </p:txBody>
      </p:sp>
      <p:sp>
        <p:nvSpPr>
          <p:cNvPr id="833" name="Line 40"/>
          <p:cNvSpPr/>
          <p:nvPr/>
        </p:nvSpPr>
        <p:spPr>
          <a:xfrm>
            <a:off x="8043860" y="4633912"/>
            <a:ext cx="876303" cy="3"/>
          </a:xfrm>
          <a:prstGeom prst="line">
            <a:avLst/>
          </a:prstGeom>
          <a:ln w="12700">
            <a:solidFill>
              <a:srgbClr val="000000"/>
            </a:solidFill>
          </a:ln>
        </p:spPr>
        <p:txBody>
          <a:bodyPr lIns="45718" tIns="45718" rIns="45718" bIns="45718"/>
          <a:lstStyle/>
          <a:p>
            <a:endParaRPr/>
          </a:p>
        </p:txBody>
      </p:sp>
      <p:sp>
        <p:nvSpPr>
          <p:cNvPr id="834" name="Text Box 41"/>
          <p:cNvSpPr txBox="1"/>
          <p:nvPr/>
        </p:nvSpPr>
        <p:spPr>
          <a:xfrm>
            <a:off x="8080374" y="3428998"/>
            <a:ext cx="386904" cy="27292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a:spAutoFit/>
          </a:bodyPr>
          <a:lstStyle>
            <a:lvl1pPr rtl="1">
              <a:defRPr sz="1200">
                <a:solidFill>
                  <a:srgbClr val="000000"/>
                </a:solidFill>
                <a:latin typeface="Times New Roman"/>
                <a:ea typeface="Times New Roman"/>
                <a:cs typeface="Times New Roman"/>
                <a:sym typeface="Times New Roman"/>
              </a:defRPr>
            </a:lvl1pPr>
          </a:lstStyle>
          <a:p>
            <a:r>
              <a:t>يسوع</a:t>
            </a:r>
          </a:p>
        </p:txBody>
      </p:sp>
      <p:sp>
        <p:nvSpPr>
          <p:cNvPr id="835" name="Rectangle 42"/>
          <p:cNvSpPr/>
          <p:nvPr/>
        </p:nvSpPr>
        <p:spPr>
          <a:xfrm>
            <a:off x="8253410" y="3929062"/>
            <a:ext cx="609603" cy="114303"/>
          </a:xfrm>
          <a:prstGeom prst="rect">
            <a:avLst/>
          </a:prstGeom>
          <a:solidFill>
            <a:srgbClr val="FFFF00"/>
          </a:solidFill>
          <a:ln w="12700">
            <a:miter lim="400000"/>
          </a:ln>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sp>
        <p:nvSpPr>
          <p:cNvPr id="836" name="Line 43"/>
          <p:cNvSpPr/>
          <p:nvPr/>
        </p:nvSpPr>
        <p:spPr>
          <a:xfrm>
            <a:off x="8037510" y="3795712"/>
            <a:ext cx="863603" cy="3"/>
          </a:xfrm>
          <a:prstGeom prst="line">
            <a:avLst/>
          </a:prstGeom>
          <a:ln w="12700">
            <a:solidFill>
              <a:srgbClr val="000000"/>
            </a:solidFill>
          </a:ln>
        </p:spPr>
        <p:txBody>
          <a:bodyPr lIns="45718" tIns="45718" rIns="45718" bIns="45718"/>
          <a:lstStyle/>
          <a:p>
            <a:endParaRPr/>
          </a:p>
        </p:txBody>
      </p:sp>
      <p:sp>
        <p:nvSpPr>
          <p:cNvPr id="837" name="Line 44"/>
          <p:cNvSpPr/>
          <p:nvPr/>
        </p:nvSpPr>
        <p:spPr>
          <a:xfrm>
            <a:off x="8037510" y="3929062"/>
            <a:ext cx="863603" cy="3"/>
          </a:xfrm>
          <a:prstGeom prst="line">
            <a:avLst/>
          </a:prstGeom>
          <a:ln w="12700">
            <a:solidFill>
              <a:srgbClr val="000000"/>
            </a:solidFill>
          </a:ln>
        </p:spPr>
        <p:txBody>
          <a:bodyPr lIns="45718" tIns="45718" rIns="45718" bIns="45718"/>
          <a:lstStyle/>
          <a:p>
            <a:endParaRPr/>
          </a:p>
        </p:txBody>
      </p:sp>
      <p:sp>
        <p:nvSpPr>
          <p:cNvPr id="838" name="Rectangle 45"/>
          <p:cNvSpPr/>
          <p:nvPr/>
        </p:nvSpPr>
        <p:spPr>
          <a:xfrm>
            <a:off x="8026400" y="3648075"/>
            <a:ext cx="504825" cy="95250"/>
          </a:xfrm>
          <a:prstGeom prst="rect">
            <a:avLst/>
          </a:prstGeom>
          <a:solidFill>
            <a:srgbClr val="FFFF00"/>
          </a:solidFill>
          <a:ln w="12700">
            <a:miter lim="400000"/>
          </a:ln>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sp>
        <p:nvSpPr>
          <p:cNvPr id="839" name="Rectangle 46"/>
          <p:cNvSpPr/>
          <p:nvPr/>
        </p:nvSpPr>
        <p:spPr>
          <a:xfrm>
            <a:off x="8213725" y="3635375"/>
            <a:ext cx="504825" cy="95250"/>
          </a:xfrm>
          <a:prstGeom prst="rect">
            <a:avLst/>
          </a:prstGeom>
          <a:solidFill>
            <a:srgbClr val="FFFF00"/>
          </a:solidFill>
          <a:ln w="12700">
            <a:miter lim="400000"/>
          </a:ln>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sp>
        <p:nvSpPr>
          <p:cNvPr id="840" name="Text Box 47"/>
          <p:cNvSpPr txBox="1"/>
          <p:nvPr/>
        </p:nvSpPr>
        <p:spPr>
          <a:xfrm>
            <a:off x="8274049" y="3614737"/>
            <a:ext cx="348194" cy="2367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a:spAutoFit/>
          </a:bodyPr>
          <a:lstStyle>
            <a:lvl1pPr rtl="1">
              <a:defRPr sz="1000" i="1">
                <a:solidFill>
                  <a:srgbClr val="000000"/>
                </a:solidFill>
                <a:effectLst>
                  <a:outerShdw blurRad="12700" dist="25400" dir="2700000" rotWithShape="0">
                    <a:srgbClr val="FFFFFF"/>
                  </a:outerShdw>
                </a:effectLst>
              </a:defRPr>
            </a:lvl1pPr>
          </a:lstStyle>
          <a:p>
            <a:r>
              <a:t>حياة</a:t>
            </a:r>
          </a:p>
        </p:txBody>
      </p:sp>
      <p:sp>
        <p:nvSpPr>
          <p:cNvPr id="841" name="Line 48"/>
          <p:cNvSpPr txBox="1"/>
          <p:nvPr/>
        </p:nvSpPr>
        <p:spPr>
          <a:xfrm>
            <a:off x="565148" y="76200"/>
            <a:ext cx="808782" cy="1735129"/>
          </a:xfrm>
          <a:prstGeom prst="rect">
            <a:avLst/>
          </a:prstGeom>
          <a:ln w="12700">
            <a:miter lim="400000"/>
          </a:ln>
          <a:effectLst>
            <a:outerShdw blurRad="63500" dist="107762"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a:spAutoFit/>
          </a:bodyPr>
          <a:lstStyle>
            <a:lvl1pPr>
              <a:defRPr sz="10600" b="0">
                <a:solidFill>
                  <a:srgbClr val="FFFF00"/>
                </a:solidFill>
                <a:latin typeface="+mn-lt"/>
                <a:ea typeface="+mn-ea"/>
                <a:cs typeface="+mn-cs"/>
                <a:sym typeface="Times Roman"/>
              </a:defRPr>
            </a:lvl1pPr>
          </a:lstStyle>
          <a:p>
            <a:r>
              <a:t>٧</a:t>
            </a:r>
          </a:p>
        </p:txBody>
      </p:sp>
      <p:sp>
        <p:nvSpPr>
          <p:cNvPr id="842" name="Text Box 49"/>
          <p:cNvSpPr txBox="1"/>
          <p:nvPr/>
        </p:nvSpPr>
        <p:spPr>
          <a:xfrm>
            <a:off x="4162425" y="207414"/>
            <a:ext cx="4548188" cy="723404"/>
          </a:xfrm>
          <a:prstGeom prst="rect">
            <a:avLst/>
          </a:prstGeom>
          <a:solidFill>
            <a:schemeClr val="accent1"/>
          </a:solidFill>
          <a:ln w="57150">
            <a:solidFill>
              <a:srgbClr val="FFFF00"/>
            </a:solidFill>
            <a:miter/>
          </a:ln>
          <a:effectLst>
            <a:outerShdw blurRad="63500" dist="71842"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spAutoFit/>
          </a:bodyPr>
          <a:lstStyle>
            <a:lvl1pPr algn="ctr" rtl="1">
              <a:spcBef>
                <a:spcPts val="1900"/>
              </a:spcBef>
              <a:defRPr sz="3200">
                <a:solidFill>
                  <a:srgbClr val="FFFF00"/>
                </a:solidFill>
                <a:latin typeface="Comic Sans MS"/>
                <a:ea typeface="Comic Sans MS"/>
                <a:cs typeface="Comic Sans MS"/>
                <a:sym typeface="Comic Sans MS"/>
              </a:defRPr>
            </a:lvl1pPr>
          </a:lstStyle>
          <a:p>
            <a:r>
              <a:t>الدراسة المساعدة # ٧</a:t>
            </a: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a14="http://schemas.microsoft.com/office/drawing/2010/main" xmlns:m="http://schemas.openxmlformats.org/officeDocument/2006/math"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grpId="1" nodeType="afterEffect">
                                  <p:stCondLst>
                                    <p:cond delay="0"/>
                                  </p:stCondLst>
                                  <p:iterate>
                                    <p:tmAbs val="0"/>
                                  </p:iterate>
                                  <p:childTnLst>
                                    <p:set>
                                      <p:cBhvr>
                                        <p:cTn id="6" fill="hold"/>
                                        <p:tgtEl>
                                          <p:spTgt spid="842"/>
                                        </p:tgtEl>
                                        <p:attrNameLst>
                                          <p:attrName>style.visibility</p:attrName>
                                        </p:attrNameLst>
                                      </p:cBhvr>
                                      <p:to>
                                        <p:strVal val="visible"/>
                                      </p:to>
                                    </p:set>
                                    <p:anim calcmode="lin" valueType="num">
                                      <p:cBhvr>
                                        <p:cTn id="7" dur="1000" fill="hold"/>
                                        <p:tgtEl>
                                          <p:spTgt spid="842"/>
                                        </p:tgtEl>
                                        <p:attrNameLst>
                                          <p:attrName>ppt_x</p:attrName>
                                        </p:attrNameLst>
                                      </p:cBhvr>
                                      <p:tavLst>
                                        <p:tav tm="0">
                                          <p:val>
                                            <p:strVal val="0-#ppt_w/2"/>
                                          </p:val>
                                        </p:tav>
                                        <p:tav tm="100000">
                                          <p:val>
                                            <p:strVal val="#ppt_x"/>
                                          </p:val>
                                        </p:tav>
                                      </p:tavLst>
                                    </p:anim>
                                    <p:anim calcmode="lin" valueType="num">
                                      <p:cBhvr>
                                        <p:cTn id="8" dur="1000" fill="hold"/>
                                        <p:tgtEl>
                                          <p:spTgt spid="84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2" presetClass="entr" presetSubtype="2" fill="hold" grpId="2" nodeType="afterEffect">
                                  <p:stCondLst>
                                    <p:cond delay="0"/>
                                  </p:stCondLst>
                                  <p:iterate>
                                    <p:tmAbs val="0"/>
                                  </p:iterate>
                                  <p:childTnLst>
                                    <p:set>
                                      <p:cBhvr>
                                        <p:cTn id="11" fill="hold"/>
                                        <p:tgtEl>
                                          <p:spTgt spid="817"/>
                                        </p:tgtEl>
                                        <p:attrNameLst>
                                          <p:attrName>style.visibility</p:attrName>
                                        </p:attrNameLst>
                                      </p:cBhvr>
                                      <p:to>
                                        <p:strVal val="visible"/>
                                      </p:to>
                                    </p:set>
                                    <p:animEffect transition="in" filter="wipe(right)">
                                      <p:cBhvr>
                                        <p:cTn id="12" dur="1000"/>
                                        <p:tgtEl>
                                          <p:spTgt spid="8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3" nodeType="clickEffect">
                                  <p:stCondLst>
                                    <p:cond delay="0"/>
                                  </p:stCondLst>
                                  <p:iterate>
                                    <p:tmAbs val="0"/>
                                  </p:iterate>
                                  <p:childTnLst>
                                    <p:set>
                                      <p:cBhvr>
                                        <p:cTn id="16" fill="hold"/>
                                        <p:tgtEl>
                                          <p:spTgt spid="805"/>
                                        </p:tgtEl>
                                        <p:attrNameLst>
                                          <p:attrName>style.visibility</p:attrName>
                                        </p:attrNameLst>
                                      </p:cBhvr>
                                      <p:to>
                                        <p:strVal val="visible"/>
                                      </p:to>
                                    </p:set>
                                    <p:animEffect transition="in" filter="wipe(right)">
                                      <p:cBhvr>
                                        <p:cTn id="17" dur="1000"/>
                                        <p:tgtEl>
                                          <p:spTgt spid="805"/>
                                        </p:tgtEl>
                                      </p:cBhvr>
                                    </p:animEffect>
                                  </p:childTnLst>
                                </p:cTn>
                              </p:par>
                            </p:childTnLst>
                          </p:cTn>
                        </p:par>
                        <p:par>
                          <p:cTn id="18" fill="hold">
                            <p:stCondLst>
                              <p:cond delay="1000"/>
                            </p:stCondLst>
                            <p:childTnLst>
                              <p:par>
                                <p:cTn id="19" presetID="10" presetClass="entr" fill="hold" grpId="4" nodeType="afterEffect">
                                  <p:stCondLst>
                                    <p:cond delay="0"/>
                                  </p:stCondLst>
                                  <p:iterate>
                                    <p:tmAbs val="0"/>
                                  </p:iterate>
                                  <p:childTnLst>
                                    <p:set>
                                      <p:cBhvr>
                                        <p:cTn id="20" fill="hold"/>
                                        <p:tgtEl>
                                          <p:spTgt spid="809"/>
                                        </p:tgtEl>
                                        <p:attrNameLst>
                                          <p:attrName>style.visibility</p:attrName>
                                        </p:attrNameLst>
                                      </p:cBhvr>
                                      <p:to>
                                        <p:strVal val="visible"/>
                                      </p:to>
                                    </p:set>
                                    <p:animEffect transition="in" filter="fade">
                                      <p:cBhvr>
                                        <p:cTn id="21" dur="1000"/>
                                        <p:tgtEl>
                                          <p:spTgt spid="809"/>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grpId="5" nodeType="clickEffect">
                                  <p:stCondLst>
                                    <p:cond delay="0"/>
                                  </p:stCondLst>
                                  <p:iterate>
                                    <p:tmAbs val="0"/>
                                  </p:iterate>
                                  <p:childTnLst>
                                    <p:set>
                                      <p:cBhvr>
                                        <p:cTn id="25" fill="hold"/>
                                        <p:tgtEl>
                                          <p:spTgt spid="799"/>
                                        </p:tgtEl>
                                        <p:attrNameLst>
                                          <p:attrName>style.visibility</p:attrName>
                                        </p:attrNameLst>
                                      </p:cBhvr>
                                      <p:to>
                                        <p:strVal val="visible"/>
                                      </p:to>
                                    </p:set>
                                    <p:animEffect transition="in" filter="wipe(right)">
                                      <p:cBhvr>
                                        <p:cTn id="26" dur="1000"/>
                                        <p:tgtEl>
                                          <p:spTgt spid="799"/>
                                        </p:tgtEl>
                                      </p:cBhvr>
                                    </p:animEffect>
                                  </p:childTnLst>
                                </p:cTn>
                              </p:par>
                            </p:childTnLst>
                          </p:cTn>
                        </p:par>
                        <p:par>
                          <p:cTn id="27" fill="hold">
                            <p:stCondLst>
                              <p:cond delay="1000"/>
                            </p:stCondLst>
                            <p:childTnLst>
                              <p:par>
                                <p:cTn id="28" presetID="10" presetClass="entr" fill="hold" grpId="6" nodeType="afterEffect">
                                  <p:stCondLst>
                                    <p:cond delay="0"/>
                                  </p:stCondLst>
                                  <p:iterate>
                                    <p:tmAbs val="0"/>
                                  </p:iterate>
                                  <p:childTnLst>
                                    <p:set>
                                      <p:cBhvr>
                                        <p:cTn id="29" fill="hold"/>
                                        <p:tgtEl>
                                          <p:spTgt spid="810"/>
                                        </p:tgtEl>
                                        <p:attrNameLst>
                                          <p:attrName>style.visibility</p:attrName>
                                        </p:attrNameLst>
                                      </p:cBhvr>
                                      <p:to>
                                        <p:strVal val="visible"/>
                                      </p:to>
                                    </p:set>
                                    <p:animEffect transition="in" filter="fade">
                                      <p:cBhvr>
                                        <p:cTn id="30" dur="1000"/>
                                        <p:tgtEl>
                                          <p:spTgt spid="810"/>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fill="hold" grpId="7" nodeType="clickEffect">
                                  <p:stCondLst>
                                    <p:cond delay="0"/>
                                  </p:stCondLst>
                                  <p:iterate>
                                    <p:tmAbs val="0"/>
                                  </p:iterate>
                                  <p:childTnLst>
                                    <p:set>
                                      <p:cBhvr>
                                        <p:cTn id="34" fill="hold"/>
                                        <p:tgtEl>
                                          <p:spTgt spid="816"/>
                                        </p:tgtEl>
                                        <p:attrNameLst>
                                          <p:attrName>style.visibility</p:attrName>
                                        </p:attrNameLst>
                                      </p:cBhvr>
                                      <p:to>
                                        <p:strVal val="visible"/>
                                      </p:to>
                                    </p:set>
                                    <p:animEffect transition="in" filter="fade">
                                      <p:cBhvr>
                                        <p:cTn id="35" dur="1000"/>
                                        <p:tgtEl>
                                          <p:spTgt spid="816"/>
                                        </p:tgtEl>
                                      </p:cBhvr>
                                    </p:animEffect>
                                  </p:childTnLst>
                                </p:cTn>
                              </p:par>
                            </p:childTnLst>
                          </p:cTn>
                        </p:par>
                        <p:par>
                          <p:cTn id="36" fill="hold">
                            <p:stCondLst>
                              <p:cond delay="1000"/>
                            </p:stCondLst>
                            <p:childTnLst>
                              <p:par>
                                <p:cTn id="37" presetID="10" presetClass="entr" fill="hold" grpId="8" nodeType="afterEffect">
                                  <p:stCondLst>
                                    <p:cond delay="0"/>
                                  </p:stCondLst>
                                  <p:iterate>
                                    <p:tmAbs val="0"/>
                                  </p:iterate>
                                  <p:childTnLst>
                                    <p:set>
                                      <p:cBhvr>
                                        <p:cTn id="38" fill="hold"/>
                                        <p:tgtEl>
                                          <p:spTgt spid="811"/>
                                        </p:tgtEl>
                                        <p:attrNameLst>
                                          <p:attrName>style.visibility</p:attrName>
                                        </p:attrNameLst>
                                      </p:cBhvr>
                                      <p:to>
                                        <p:strVal val="visible"/>
                                      </p:to>
                                    </p:set>
                                    <p:animEffect transition="in" filter="fade">
                                      <p:cBhvr>
                                        <p:cTn id="39" dur="1000"/>
                                        <p:tgtEl>
                                          <p:spTgt spid="811"/>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9" nodeType="clickEffect">
                                  <p:stCondLst>
                                    <p:cond delay="0"/>
                                  </p:stCondLst>
                                  <p:iterate>
                                    <p:tmAbs val="0"/>
                                  </p:iterate>
                                  <p:childTnLst>
                                    <p:set>
                                      <p:cBhvr>
                                        <p:cTn id="43" fill="hold"/>
                                        <p:tgtEl>
                                          <p:spTgt spid="802"/>
                                        </p:tgtEl>
                                        <p:attrNameLst>
                                          <p:attrName>style.visibility</p:attrName>
                                        </p:attrNameLst>
                                      </p:cBhvr>
                                      <p:to>
                                        <p:strVal val="visible"/>
                                      </p:to>
                                    </p:set>
                                    <p:animEffect transition="in" filter="wipe(left)">
                                      <p:cBhvr>
                                        <p:cTn id="44" dur="1000"/>
                                        <p:tgtEl>
                                          <p:spTgt spid="802"/>
                                        </p:tgtEl>
                                      </p:cBhvr>
                                    </p:animEffect>
                                  </p:childTnLst>
                                </p:cTn>
                              </p:par>
                            </p:childTnLst>
                          </p:cTn>
                        </p:par>
                        <p:par>
                          <p:cTn id="45" fill="hold">
                            <p:stCondLst>
                              <p:cond delay="1000"/>
                            </p:stCondLst>
                            <p:childTnLst>
                              <p:par>
                                <p:cTn id="46" presetID="10" presetClass="entr" fill="hold" grpId="10" nodeType="afterEffect">
                                  <p:stCondLst>
                                    <p:cond delay="0"/>
                                  </p:stCondLst>
                                  <p:iterate>
                                    <p:tmAbs val="0"/>
                                  </p:iterate>
                                  <p:childTnLst>
                                    <p:set>
                                      <p:cBhvr>
                                        <p:cTn id="47" fill="hold"/>
                                        <p:tgtEl>
                                          <p:spTgt spid="813"/>
                                        </p:tgtEl>
                                        <p:attrNameLst>
                                          <p:attrName>style.visibility</p:attrName>
                                        </p:attrNameLst>
                                      </p:cBhvr>
                                      <p:to>
                                        <p:strVal val="visible"/>
                                      </p:to>
                                    </p:set>
                                    <p:animEffect transition="in" filter="fade">
                                      <p:cBhvr>
                                        <p:cTn id="48" dur="1000"/>
                                        <p:tgtEl>
                                          <p:spTgt spid="813"/>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fill="hold" grpId="11" nodeType="clickEffect">
                                  <p:stCondLst>
                                    <p:cond delay="0"/>
                                  </p:stCondLst>
                                  <p:iterate>
                                    <p:tmAbs val="0"/>
                                  </p:iterate>
                                  <p:childTnLst>
                                    <p:set>
                                      <p:cBhvr>
                                        <p:cTn id="52" fill="hold"/>
                                        <p:tgtEl>
                                          <p:spTgt spid="826"/>
                                        </p:tgtEl>
                                        <p:attrNameLst>
                                          <p:attrName>style.visibility</p:attrName>
                                        </p:attrNameLst>
                                      </p:cBhvr>
                                      <p:to>
                                        <p:strVal val="visible"/>
                                      </p:to>
                                    </p:set>
                                    <p:animEffect transition="in" filter="fade">
                                      <p:cBhvr>
                                        <p:cTn id="53" dur="1000"/>
                                        <p:tgtEl>
                                          <p:spTgt spid="826"/>
                                        </p:tgtEl>
                                      </p:cBhvr>
                                    </p:animEffect>
                                  </p:childTnLst>
                                </p:cTn>
                              </p:par>
                            </p:childTnLst>
                          </p:cTn>
                        </p:par>
                        <p:par>
                          <p:cTn id="54" fill="hold">
                            <p:stCondLst>
                              <p:cond delay="1000"/>
                            </p:stCondLst>
                            <p:childTnLst>
                              <p:par>
                                <p:cTn id="55" presetID="10" presetClass="entr" fill="hold" grpId="12" nodeType="afterEffect">
                                  <p:stCondLst>
                                    <p:cond delay="0"/>
                                  </p:stCondLst>
                                  <p:iterate>
                                    <p:tmAbs val="0"/>
                                  </p:iterate>
                                  <p:childTnLst>
                                    <p:set>
                                      <p:cBhvr>
                                        <p:cTn id="56" fill="hold"/>
                                        <p:tgtEl>
                                          <p:spTgt spid="806"/>
                                        </p:tgtEl>
                                        <p:attrNameLst>
                                          <p:attrName>style.visibility</p:attrName>
                                        </p:attrNameLst>
                                      </p:cBhvr>
                                      <p:to>
                                        <p:strVal val="visible"/>
                                      </p:to>
                                    </p:set>
                                    <p:animEffect transition="in" filter="fade">
                                      <p:cBhvr>
                                        <p:cTn id="57" dur="1000"/>
                                        <p:tgtEl>
                                          <p:spTgt spid="806"/>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fill="hold" grpId="13" nodeType="clickEffect">
                                  <p:stCondLst>
                                    <p:cond delay="0"/>
                                  </p:stCondLst>
                                  <p:iterate>
                                    <p:tmAbs val="0"/>
                                  </p:iterate>
                                  <p:childTnLst>
                                    <p:set>
                                      <p:cBhvr>
                                        <p:cTn id="61" fill="hold"/>
                                        <p:tgtEl>
                                          <p:spTgt spid="821"/>
                                        </p:tgtEl>
                                        <p:attrNameLst>
                                          <p:attrName>style.visibility</p:attrName>
                                        </p:attrNameLst>
                                      </p:cBhvr>
                                      <p:to>
                                        <p:strVal val="visible"/>
                                      </p:to>
                                    </p:set>
                                    <p:animEffect transition="in" filter="fade">
                                      <p:cBhvr>
                                        <p:cTn id="62" dur="1000"/>
                                        <p:tgtEl>
                                          <p:spTgt spid="821"/>
                                        </p:tgtEl>
                                      </p:cBhvr>
                                    </p:animEffect>
                                  </p:childTnLst>
                                </p:cTn>
                              </p:par>
                            </p:childTnLst>
                          </p:cTn>
                        </p:par>
                        <p:par>
                          <p:cTn id="63" fill="hold">
                            <p:stCondLst>
                              <p:cond delay="1000"/>
                            </p:stCondLst>
                            <p:childTnLst>
                              <p:par>
                                <p:cTn id="64" presetID="10" presetClass="entr" fill="hold" grpId="14" nodeType="afterEffect">
                                  <p:stCondLst>
                                    <p:cond delay="0"/>
                                  </p:stCondLst>
                                  <p:iterate>
                                    <p:tmAbs val="0"/>
                                  </p:iterate>
                                  <p:childTnLst>
                                    <p:set>
                                      <p:cBhvr>
                                        <p:cTn id="65" fill="hold"/>
                                        <p:tgtEl>
                                          <p:spTgt spid="812"/>
                                        </p:tgtEl>
                                        <p:attrNameLst>
                                          <p:attrName>style.visibility</p:attrName>
                                        </p:attrNameLst>
                                      </p:cBhvr>
                                      <p:to>
                                        <p:strVal val="visible"/>
                                      </p:to>
                                    </p:set>
                                    <p:animEffect transition="in" filter="fade">
                                      <p:cBhvr>
                                        <p:cTn id="66" dur="1000"/>
                                        <p:tgtEl>
                                          <p:spTgt spid="8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9" grpId="5" animBg="1" advAuto="0"/>
      <p:bldP spid="802" grpId="9" animBg="1" advAuto="0"/>
      <p:bldP spid="805" grpId="3" animBg="1" advAuto="0"/>
      <p:bldP spid="806" grpId="12" animBg="1" advAuto="0"/>
      <p:bldP spid="809" grpId="4" animBg="1" advAuto="0"/>
      <p:bldP spid="810" grpId="6" animBg="1" advAuto="0"/>
      <p:bldP spid="811" grpId="8" animBg="1" advAuto="0"/>
      <p:bldP spid="812" grpId="14" animBg="1" advAuto="0"/>
      <p:bldP spid="813" grpId="10" animBg="1" advAuto="0"/>
      <p:bldP spid="816" grpId="7" animBg="1" advAuto="0"/>
      <p:bldP spid="817" grpId="2" animBg="1" advAuto="0"/>
      <p:bldP spid="821" grpId="13" animBg="1" advAuto="0"/>
      <p:bldP spid="826" grpId="11" animBg="1" advAuto="0"/>
      <p:bldP spid="842" grpId="1" animBg="1" advAuto="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37" name="Group"/>
          <p:cNvGrpSpPr/>
          <p:nvPr/>
        </p:nvGrpSpPr>
        <p:grpSpPr>
          <a:xfrm>
            <a:off x="623885" y="595310"/>
            <a:ext cx="7875594" cy="5651506"/>
            <a:chOff x="0" y="0"/>
            <a:chExt cx="7875592" cy="5651505"/>
          </a:xfrm>
        </p:grpSpPr>
        <p:pic>
          <p:nvPicPr>
            <p:cNvPr id="3234" name="Picture 2" descr="Picture 2"/>
            <p:cNvPicPr>
              <a:picLocks noChangeAspect="1"/>
            </p:cNvPicPr>
            <p:nvPr/>
          </p:nvPicPr>
          <p:blipFill>
            <a:blip r:embed="rId3"/>
            <a:stretch>
              <a:fillRect/>
            </a:stretch>
          </p:blipFill>
          <p:spPr>
            <a:xfrm>
              <a:off x="39678" y="12700"/>
              <a:ext cx="7834329" cy="5629281"/>
            </a:xfrm>
            <a:prstGeom prst="rect">
              <a:avLst/>
            </a:prstGeom>
            <a:ln w="12700" cap="flat">
              <a:noFill/>
              <a:miter lim="400000"/>
            </a:ln>
            <a:effectLst/>
          </p:spPr>
        </p:pic>
        <p:sp>
          <p:nvSpPr>
            <p:cNvPr id="3235" name="Rectangle 3"/>
            <p:cNvSpPr/>
            <p:nvPr/>
          </p:nvSpPr>
          <p:spPr>
            <a:xfrm>
              <a:off x="-1" y="-1"/>
              <a:ext cx="7874008" cy="5627695"/>
            </a:xfrm>
            <a:prstGeom prst="rect">
              <a:avLst/>
            </a:prstGeom>
            <a:solidFill>
              <a:srgbClr val="1A0004">
                <a:alpha val="50193"/>
              </a:srgbClr>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3236" name="Rectangle 4"/>
            <p:cNvSpPr/>
            <p:nvPr/>
          </p:nvSpPr>
          <p:spPr>
            <a:xfrm>
              <a:off x="7935" y="-1"/>
              <a:ext cx="7867658" cy="5651506"/>
            </a:xfrm>
            <a:prstGeom prst="rect">
              <a:avLst/>
            </a:prstGeom>
            <a:noFill/>
            <a:ln w="155575" cap="flat">
              <a:solidFill>
                <a:schemeClr val="accent2"/>
              </a:solidFill>
              <a:prstDash val="solid"/>
              <a:miter lim="8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grpSp>
      <p:sp>
        <p:nvSpPr>
          <p:cNvPr id="3238" name="Text Box 5"/>
          <p:cNvSpPr txBox="1"/>
          <p:nvPr/>
        </p:nvSpPr>
        <p:spPr>
          <a:xfrm>
            <a:off x="8757115" y="63817"/>
            <a:ext cx="180039" cy="4470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lvl1pPr algn="ctr">
              <a:spcBef>
                <a:spcPts val="1200"/>
              </a:spcBef>
              <a:defRPr sz="2000" b="0">
                <a:solidFill>
                  <a:srgbClr val="FFA27C"/>
                </a:solidFill>
                <a:latin typeface="Comic Sans MS"/>
                <a:ea typeface="Comic Sans MS"/>
                <a:cs typeface="Comic Sans MS"/>
                <a:sym typeface="Comic Sans MS"/>
              </a:defRPr>
            </a:lvl1pPr>
          </a:lstStyle>
          <a:p>
            <a:r>
              <a:t> </a:t>
            </a:r>
          </a:p>
        </p:txBody>
      </p:sp>
      <p:sp>
        <p:nvSpPr>
          <p:cNvPr id="3239" name="Text Box 6"/>
          <p:cNvSpPr txBox="1"/>
          <p:nvPr/>
        </p:nvSpPr>
        <p:spPr>
          <a:xfrm>
            <a:off x="8588592" y="6424929"/>
            <a:ext cx="228160" cy="3835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lvl1pPr algn="ctr">
              <a:spcBef>
                <a:spcPts val="900"/>
              </a:spcBef>
              <a:defRPr sz="1600">
                <a:solidFill>
                  <a:srgbClr val="FFFFFF"/>
                </a:solidFill>
                <a:latin typeface="Comic Sans MS"/>
                <a:ea typeface="Comic Sans MS"/>
                <a:cs typeface="Comic Sans MS"/>
                <a:sym typeface="Comic Sans MS"/>
              </a:defRPr>
            </a:lvl1pPr>
          </a:lstStyle>
          <a:p>
            <a:r>
              <a:t>2</a:t>
            </a:r>
          </a:p>
        </p:txBody>
      </p:sp>
      <p:grpSp>
        <p:nvGrpSpPr>
          <p:cNvPr id="3260" name="Group"/>
          <p:cNvGrpSpPr/>
          <p:nvPr/>
        </p:nvGrpSpPr>
        <p:grpSpPr>
          <a:xfrm>
            <a:off x="8005760" y="3427409"/>
            <a:ext cx="952504" cy="1249365"/>
            <a:chOff x="0" y="0"/>
            <a:chExt cx="952503" cy="1249363"/>
          </a:xfrm>
        </p:grpSpPr>
        <p:sp>
          <p:nvSpPr>
            <p:cNvPr id="3240" name="AutoShape 8"/>
            <p:cNvSpPr/>
            <p:nvPr/>
          </p:nvSpPr>
          <p:spPr>
            <a:xfrm>
              <a:off x="1583" y="44449"/>
              <a:ext cx="730260" cy="495305"/>
            </a:xfrm>
            <a:prstGeom prst="roundRect">
              <a:avLst>
                <a:gd name="adj" fmla="val 16667"/>
              </a:avLst>
            </a:prstGeom>
            <a:solidFill>
              <a:srgbClr val="FFFF00"/>
            </a:solidFill>
            <a:ln w="38100" cap="flat">
              <a:solidFill>
                <a:srgbClr val="1A0004"/>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3241" name="Rectangle 9"/>
            <p:cNvSpPr/>
            <p:nvPr/>
          </p:nvSpPr>
          <p:spPr>
            <a:xfrm>
              <a:off x="0" y="255587"/>
              <a:ext cx="952504" cy="985841"/>
            </a:xfrm>
            <a:prstGeom prst="rect">
              <a:avLst/>
            </a:prstGeom>
            <a:solidFill>
              <a:srgbClr val="FFFF00"/>
            </a:solidFill>
            <a:ln w="38100" cap="flat">
              <a:solidFill>
                <a:srgbClr val="000000"/>
              </a:solidFill>
              <a:prstDash val="solid"/>
              <a:miter lim="8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3242" name="Line 10"/>
            <p:cNvSpPr/>
            <p:nvPr/>
          </p:nvSpPr>
          <p:spPr>
            <a:xfrm>
              <a:off x="31748" y="633412"/>
              <a:ext cx="863606" cy="5"/>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3243" name="Line 11"/>
            <p:cNvSpPr/>
            <p:nvPr/>
          </p:nvSpPr>
          <p:spPr>
            <a:xfrm>
              <a:off x="38098" y="773112"/>
              <a:ext cx="863607" cy="5"/>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3244" name="Line 12"/>
            <p:cNvSpPr/>
            <p:nvPr/>
          </p:nvSpPr>
          <p:spPr>
            <a:xfrm>
              <a:off x="50800" y="912811"/>
              <a:ext cx="863605" cy="5"/>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3245" name="Line 13"/>
            <p:cNvSpPr/>
            <p:nvPr/>
          </p:nvSpPr>
          <p:spPr>
            <a:xfrm>
              <a:off x="50800" y="1065211"/>
              <a:ext cx="863605" cy="5"/>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3246" name="Line 14"/>
            <p:cNvSpPr/>
            <p:nvPr/>
          </p:nvSpPr>
          <p:spPr>
            <a:xfrm>
              <a:off x="38100" y="1204912"/>
              <a:ext cx="876304" cy="5"/>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3247" name="Text Box 15"/>
            <p:cNvSpPr txBox="1"/>
            <p:nvPr/>
          </p:nvSpPr>
          <p:spPr>
            <a:xfrm>
              <a:off x="200024" y="614362"/>
              <a:ext cx="502494" cy="2159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a:defRPr sz="800">
                  <a:solidFill>
                    <a:srgbClr val="000000"/>
                  </a:solidFill>
                </a:defRPr>
              </a:lvl1pPr>
            </a:lstStyle>
            <a:p>
              <a:r>
                <a:t>Gospels</a:t>
              </a:r>
            </a:p>
          </p:txBody>
        </p:sp>
        <p:sp>
          <p:nvSpPr>
            <p:cNvPr id="3248" name="Text Box 16"/>
            <p:cNvSpPr txBox="1"/>
            <p:nvPr/>
          </p:nvSpPr>
          <p:spPr>
            <a:xfrm>
              <a:off x="279397" y="754063"/>
              <a:ext cx="321817" cy="2159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a:defRPr sz="800">
                  <a:solidFill>
                    <a:srgbClr val="000000"/>
                  </a:solidFill>
                </a:defRPr>
              </a:lvl1pPr>
            </a:lstStyle>
            <a:p>
              <a:r>
                <a:t>Acts</a:t>
              </a:r>
            </a:p>
          </p:txBody>
        </p:sp>
        <p:sp>
          <p:nvSpPr>
            <p:cNvPr id="3249" name="Text Box 17"/>
            <p:cNvSpPr txBox="1"/>
            <p:nvPr/>
          </p:nvSpPr>
          <p:spPr>
            <a:xfrm>
              <a:off x="207959" y="893762"/>
              <a:ext cx="491233" cy="2159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a:defRPr sz="800">
                  <a:solidFill>
                    <a:srgbClr val="000000"/>
                  </a:solidFill>
                </a:defRPr>
              </a:lvl1pPr>
            </a:lstStyle>
            <a:p>
              <a:r>
                <a:t>Epistles</a:t>
              </a:r>
            </a:p>
          </p:txBody>
        </p:sp>
        <p:sp>
          <p:nvSpPr>
            <p:cNvPr id="3250" name="Text Box 18"/>
            <p:cNvSpPr txBox="1"/>
            <p:nvPr/>
          </p:nvSpPr>
          <p:spPr>
            <a:xfrm>
              <a:off x="147635" y="1033462"/>
              <a:ext cx="615405" cy="2159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a:defRPr sz="800">
                  <a:solidFill>
                    <a:srgbClr val="000000"/>
                  </a:solidFill>
                </a:defRPr>
              </a:lvl1pPr>
            </a:lstStyle>
            <a:p>
              <a:r>
                <a:t>Revelation</a:t>
              </a:r>
            </a:p>
          </p:txBody>
        </p:sp>
        <p:sp>
          <p:nvSpPr>
            <p:cNvPr id="3251" name="Text Box 19"/>
            <p:cNvSpPr txBox="1"/>
            <p:nvPr/>
          </p:nvSpPr>
          <p:spPr>
            <a:xfrm>
              <a:off x="74609" y="-1"/>
              <a:ext cx="559024" cy="27292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a:defRPr sz="1200">
                  <a:solidFill>
                    <a:srgbClr val="000000"/>
                  </a:solidFill>
                  <a:latin typeface="Times New Roman"/>
                  <a:ea typeface="Times New Roman"/>
                  <a:cs typeface="Times New Roman"/>
                  <a:sym typeface="Times New Roman"/>
                </a:defRPr>
              </a:lvl1pPr>
            </a:lstStyle>
            <a:p>
              <a:r>
                <a:t>JESUS</a:t>
              </a:r>
            </a:p>
          </p:txBody>
        </p:sp>
        <p:sp>
          <p:nvSpPr>
            <p:cNvPr id="3252" name="Text Box 20"/>
            <p:cNvSpPr txBox="1"/>
            <p:nvPr/>
          </p:nvSpPr>
          <p:spPr>
            <a:xfrm>
              <a:off x="222247" y="322261"/>
              <a:ext cx="425581" cy="2286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a:defRPr sz="900" i="1">
                  <a:solidFill>
                    <a:srgbClr val="000000"/>
                  </a:solidFill>
                  <a:effectLst>
                    <a:outerShdw blurRad="12700" dist="25400" dir="2700000" rotWithShape="0">
                      <a:srgbClr val="FFFFFF"/>
                    </a:outerShdw>
                  </a:effectLst>
                </a:defRPr>
              </a:lvl1pPr>
            </a:lstStyle>
            <a:p>
              <a:r>
                <a:t>Cross</a:t>
              </a:r>
            </a:p>
          </p:txBody>
        </p:sp>
        <p:sp>
          <p:nvSpPr>
            <p:cNvPr id="3253" name="Rectangle 21"/>
            <p:cNvSpPr/>
            <p:nvPr/>
          </p:nvSpPr>
          <p:spPr>
            <a:xfrm>
              <a:off x="247649" y="500061"/>
              <a:ext cx="609606" cy="114305"/>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3254" name="Text Box 22"/>
            <p:cNvSpPr txBox="1"/>
            <p:nvPr/>
          </p:nvSpPr>
          <p:spPr>
            <a:xfrm>
              <a:off x="176209" y="455611"/>
              <a:ext cx="501651" cy="2286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a:defRPr sz="900" i="1">
                  <a:solidFill>
                    <a:srgbClr val="000000"/>
                  </a:solidFill>
                  <a:effectLst>
                    <a:outerShdw blurRad="12700" dist="25400" dir="2700000" rotWithShape="0">
                      <a:srgbClr val="FFFFFF"/>
                    </a:outerShdw>
                  </a:effectLst>
                </a:defRPr>
              </a:lvl1pPr>
            </a:lstStyle>
            <a:p>
              <a:r>
                <a:t>Church</a:t>
              </a:r>
            </a:p>
          </p:txBody>
        </p:sp>
        <p:sp>
          <p:nvSpPr>
            <p:cNvPr id="3255" name="Line 23"/>
            <p:cNvSpPr/>
            <p:nvPr/>
          </p:nvSpPr>
          <p:spPr>
            <a:xfrm>
              <a:off x="31748" y="366711"/>
              <a:ext cx="863606" cy="5"/>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3256" name="Line 24"/>
            <p:cNvSpPr/>
            <p:nvPr/>
          </p:nvSpPr>
          <p:spPr>
            <a:xfrm>
              <a:off x="31748" y="500061"/>
              <a:ext cx="863606" cy="5"/>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3257" name="Rectangle 25"/>
            <p:cNvSpPr/>
            <p:nvPr/>
          </p:nvSpPr>
          <p:spPr>
            <a:xfrm>
              <a:off x="20636" y="219074"/>
              <a:ext cx="504830" cy="95254"/>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3258" name="Rectangle 26"/>
            <p:cNvSpPr/>
            <p:nvPr/>
          </p:nvSpPr>
          <p:spPr>
            <a:xfrm>
              <a:off x="207961" y="206374"/>
              <a:ext cx="504830" cy="95254"/>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3259" name="Text Box 27"/>
            <p:cNvSpPr txBox="1"/>
            <p:nvPr/>
          </p:nvSpPr>
          <p:spPr>
            <a:xfrm>
              <a:off x="269872" y="185736"/>
              <a:ext cx="327386" cy="2413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a:defRPr sz="1000" i="1">
                  <a:solidFill>
                    <a:srgbClr val="000000"/>
                  </a:solidFill>
                  <a:effectLst>
                    <a:outerShdw blurRad="12700" dist="25400" dir="2700000" rotWithShape="0">
                      <a:srgbClr val="FFFFFF"/>
                    </a:outerShdw>
                  </a:effectLst>
                </a:defRPr>
              </a:lvl1pPr>
            </a:lstStyle>
            <a:p>
              <a:r>
                <a:t>Life</a:t>
              </a:r>
            </a:p>
          </p:txBody>
        </p:sp>
      </p:grpSp>
      <p:sp>
        <p:nvSpPr>
          <p:cNvPr id="3261" name="Text Box 28"/>
          <p:cNvSpPr txBox="1"/>
          <p:nvPr/>
        </p:nvSpPr>
        <p:spPr>
          <a:xfrm>
            <a:off x="1370010" y="4357687"/>
            <a:ext cx="6316667" cy="752313"/>
          </a:xfrm>
          <a:prstGeom prst="rect">
            <a:avLst/>
          </a:prstGeom>
          <a:ln w="12700">
            <a:miter lim="400000"/>
          </a:ln>
          <a:effectLst>
            <a:outerShdw blurRad="63500" dist="63500" dir="3187806"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gn="ctr" rtl="1">
              <a:defRPr sz="4000">
                <a:solidFill>
                  <a:srgbClr val="FFFFFF"/>
                </a:solidFill>
              </a:defRPr>
            </a:pPr>
            <a:r>
              <a:rPr dirty="0"/>
              <a:t>#٢: </a:t>
            </a:r>
            <a:r>
              <a:rPr dirty="0" err="1"/>
              <a:t>يقودنا</a:t>
            </a:r>
            <a:r>
              <a:rPr dirty="0"/>
              <a:t> </a:t>
            </a:r>
            <a:r>
              <a:rPr dirty="0" err="1"/>
              <a:t>نحو</a:t>
            </a:r>
            <a:r>
              <a:rPr dirty="0"/>
              <a:t> </a:t>
            </a:r>
            <a:r>
              <a:rPr dirty="0" err="1">
                <a:solidFill>
                  <a:srgbClr val="00FDFF"/>
                </a:solidFill>
              </a:rPr>
              <a:t>ملكوت</a:t>
            </a:r>
            <a:r>
              <a:rPr dirty="0"/>
              <a:t> </a:t>
            </a:r>
            <a:r>
              <a:rPr dirty="0" err="1"/>
              <a:t>الله</a:t>
            </a:r>
            <a:r>
              <a:rPr dirty="0"/>
              <a:t> </a:t>
            </a:r>
          </a:p>
        </p:txBody>
      </p:sp>
      <p:sp>
        <p:nvSpPr>
          <p:cNvPr id="3262" name="Text Box 29"/>
          <p:cNvSpPr txBox="1"/>
          <p:nvPr/>
        </p:nvSpPr>
        <p:spPr>
          <a:xfrm>
            <a:off x="522287" y="2754311"/>
            <a:ext cx="8032751" cy="752313"/>
          </a:xfrm>
          <a:prstGeom prst="rect">
            <a:avLst/>
          </a:prstGeom>
          <a:ln w="12700">
            <a:miter lim="400000"/>
          </a:ln>
          <a:effectLst>
            <a:outerShdw blurRad="63500" dist="71842"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gn="ctr" rtl="1">
              <a:spcBef>
                <a:spcPts val="2400"/>
              </a:spcBef>
              <a:defRPr sz="4000">
                <a:solidFill>
                  <a:srgbClr val="FFFFFF"/>
                </a:solidFill>
              </a:defRPr>
            </a:pPr>
            <a:r>
              <a:t>#١: الإحتفال و إظهار </a:t>
            </a:r>
            <a:r>
              <a:rPr>
                <a:solidFill>
                  <a:srgbClr val="00FDFF"/>
                </a:solidFill>
              </a:rPr>
              <a:t>مجد</a:t>
            </a:r>
            <a:r>
              <a:t> الله</a:t>
            </a:r>
          </a:p>
        </p:txBody>
      </p:sp>
      <p:sp>
        <p:nvSpPr>
          <p:cNvPr id="3263" name="Text Box 30"/>
          <p:cNvSpPr txBox="1"/>
          <p:nvPr/>
        </p:nvSpPr>
        <p:spPr>
          <a:xfrm>
            <a:off x="858837" y="1258887"/>
            <a:ext cx="7413626" cy="1482083"/>
          </a:xfrm>
          <a:prstGeom prst="rect">
            <a:avLst/>
          </a:prstGeom>
          <a:ln w="12700">
            <a:miter lim="400000"/>
          </a:ln>
          <a:effectLst>
            <a:outerShdw blurRad="63500" dist="63500" dir="3187806"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rtl="1">
              <a:defRPr sz="4000">
                <a:solidFill>
                  <a:srgbClr val="FFFFFF"/>
                </a:solidFill>
              </a:defRPr>
            </a:lvl1pPr>
          </a:lstStyle>
          <a:p>
            <a:r>
              <a:t>هناك رسالتنا شاملتان لكل الكتاب المقدس:</a:t>
            </a:r>
          </a:p>
        </p:txBody>
      </p:sp>
      <p:sp>
        <p:nvSpPr>
          <p:cNvPr id="3264" name="Text Box 31"/>
          <p:cNvSpPr txBox="1"/>
          <p:nvPr/>
        </p:nvSpPr>
        <p:spPr>
          <a:xfrm>
            <a:off x="8130177" y="6501129"/>
            <a:ext cx="259166" cy="2692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lvl1pPr algn="ctr">
              <a:defRPr sz="1000">
                <a:solidFill>
                  <a:srgbClr val="FFFFFF"/>
                </a:solidFill>
                <a:effectLst>
                  <a:outerShdw blurRad="12700" dist="25400" dir="2700000" rotWithShape="0">
                    <a:srgbClr val="000000"/>
                  </a:outerShdw>
                </a:effectLst>
                <a:latin typeface="Comic Sans MS"/>
                <a:ea typeface="Comic Sans MS"/>
                <a:cs typeface="Comic Sans MS"/>
                <a:sym typeface="Comic Sans MS"/>
              </a:defRPr>
            </a:lvl1pPr>
          </a:lstStyle>
          <a:p>
            <a:r>
              <a:t>68</a:t>
            </a:r>
          </a:p>
        </p:txBody>
      </p:sp>
      <p:grpSp>
        <p:nvGrpSpPr>
          <p:cNvPr id="3285" name="Group"/>
          <p:cNvGrpSpPr/>
          <p:nvPr/>
        </p:nvGrpSpPr>
        <p:grpSpPr>
          <a:xfrm>
            <a:off x="8005760" y="3427412"/>
            <a:ext cx="952504" cy="1251222"/>
            <a:chOff x="0" y="0"/>
            <a:chExt cx="952503" cy="1251221"/>
          </a:xfrm>
        </p:grpSpPr>
        <p:sp>
          <p:nvSpPr>
            <p:cNvPr id="3265" name="AutoShape 33"/>
            <p:cNvSpPr/>
            <p:nvPr/>
          </p:nvSpPr>
          <p:spPr>
            <a:xfrm>
              <a:off x="1583" y="44944"/>
              <a:ext cx="730260" cy="494687"/>
            </a:xfrm>
            <a:prstGeom prst="roundRect">
              <a:avLst>
                <a:gd name="adj" fmla="val 16667"/>
              </a:avLst>
            </a:prstGeom>
            <a:solidFill>
              <a:srgbClr val="FFFF00"/>
            </a:solidFill>
            <a:ln w="38100" cap="flat">
              <a:solidFill>
                <a:srgbClr val="1A0004"/>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3266" name="Rectangle 34"/>
            <p:cNvSpPr/>
            <p:nvPr/>
          </p:nvSpPr>
          <p:spPr>
            <a:xfrm>
              <a:off x="0" y="255817"/>
              <a:ext cx="952504" cy="984611"/>
            </a:xfrm>
            <a:prstGeom prst="rect">
              <a:avLst/>
            </a:prstGeom>
            <a:solidFill>
              <a:srgbClr val="FFFF00"/>
            </a:solidFill>
            <a:ln w="38100" cap="flat">
              <a:solidFill>
                <a:srgbClr val="000000"/>
              </a:solidFill>
              <a:prstDash val="solid"/>
              <a:miter lim="8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3267" name="Line 35"/>
            <p:cNvSpPr/>
            <p:nvPr/>
          </p:nvSpPr>
          <p:spPr>
            <a:xfrm>
              <a:off x="31748" y="633171"/>
              <a:ext cx="863606" cy="5"/>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3268" name="Line 36"/>
            <p:cNvSpPr/>
            <p:nvPr/>
          </p:nvSpPr>
          <p:spPr>
            <a:xfrm>
              <a:off x="38098" y="772697"/>
              <a:ext cx="863607" cy="5"/>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3269" name="Line 37"/>
            <p:cNvSpPr/>
            <p:nvPr/>
          </p:nvSpPr>
          <p:spPr>
            <a:xfrm>
              <a:off x="50800" y="912222"/>
              <a:ext cx="863605" cy="5"/>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3270" name="Line 38"/>
            <p:cNvSpPr/>
            <p:nvPr/>
          </p:nvSpPr>
          <p:spPr>
            <a:xfrm>
              <a:off x="50800" y="1064433"/>
              <a:ext cx="863605" cy="5"/>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3271" name="Line 39"/>
            <p:cNvSpPr/>
            <p:nvPr/>
          </p:nvSpPr>
          <p:spPr>
            <a:xfrm>
              <a:off x="38100" y="1203958"/>
              <a:ext cx="876304" cy="5"/>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3272" name="Text Box 40"/>
            <p:cNvSpPr txBox="1"/>
            <p:nvPr/>
          </p:nvSpPr>
          <p:spPr>
            <a:xfrm>
              <a:off x="200023" y="614144"/>
              <a:ext cx="412188" cy="21482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rtl="1">
                <a:defRPr sz="800">
                  <a:solidFill>
                    <a:srgbClr val="000000"/>
                  </a:solidFill>
                </a:defRPr>
              </a:lvl1pPr>
            </a:lstStyle>
            <a:p>
              <a:r>
                <a:t>الإنجيل</a:t>
              </a:r>
            </a:p>
          </p:txBody>
        </p:sp>
        <p:sp>
          <p:nvSpPr>
            <p:cNvPr id="3273" name="Text Box 41"/>
            <p:cNvSpPr txBox="1"/>
            <p:nvPr/>
          </p:nvSpPr>
          <p:spPr>
            <a:xfrm>
              <a:off x="311584" y="728842"/>
              <a:ext cx="329328" cy="21482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rtl="1">
                <a:defRPr sz="800">
                  <a:solidFill>
                    <a:srgbClr val="000000"/>
                  </a:solidFill>
                </a:defRPr>
              </a:lvl1pPr>
            </a:lstStyle>
            <a:p>
              <a:r>
                <a:t>أعمال</a:t>
              </a:r>
            </a:p>
          </p:txBody>
        </p:sp>
        <p:sp>
          <p:nvSpPr>
            <p:cNvPr id="3274" name="Text Box 42"/>
            <p:cNvSpPr txBox="1"/>
            <p:nvPr/>
          </p:nvSpPr>
          <p:spPr>
            <a:xfrm>
              <a:off x="207960" y="893196"/>
              <a:ext cx="410581" cy="21482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rtl="1">
                <a:defRPr sz="800">
                  <a:solidFill>
                    <a:srgbClr val="000000"/>
                  </a:solidFill>
                </a:defRPr>
              </a:lvl1pPr>
            </a:lstStyle>
            <a:p>
              <a:r>
                <a:t>الرسائل</a:t>
              </a:r>
            </a:p>
          </p:txBody>
        </p:sp>
        <p:sp>
          <p:nvSpPr>
            <p:cNvPr id="3275" name="Text Box 43"/>
            <p:cNvSpPr txBox="1"/>
            <p:nvPr/>
          </p:nvSpPr>
          <p:spPr>
            <a:xfrm>
              <a:off x="285129" y="1036400"/>
              <a:ext cx="333830" cy="21482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rtl="1">
                <a:defRPr sz="800">
                  <a:solidFill>
                    <a:srgbClr val="000000"/>
                  </a:solidFill>
                </a:defRPr>
              </a:lvl1pPr>
            </a:lstStyle>
            <a:p>
              <a:r>
                <a:t>الرؤيا</a:t>
              </a:r>
            </a:p>
          </p:txBody>
        </p:sp>
        <p:sp>
          <p:nvSpPr>
            <p:cNvPr id="3276" name="Text Box 44"/>
            <p:cNvSpPr txBox="1"/>
            <p:nvPr/>
          </p:nvSpPr>
          <p:spPr>
            <a:xfrm>
              <a:off x="135125" y="0"/>
              <a:ext cx="386904" cy="27292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rtl="1">
                <a:defRPr sz="1200">
                  <a:solidFill>
                    <a:srgbClr val="000000"/>
                  </a:solidFill>
                  <a:latin typeface="Times New Roman"/>
                  <a:ea typeface="Times New Roman"/>
                  <a:cs typeface="Times New Roman"/>
                  <a:sym typeface="Times New Roman"/>
                </a:defRPr>
              </a:lvl1pPr>
            </a:lstStyle>
            <a:p>
              <a:r>
                <a:t>يسوع</a:t>
              </a:r>
            </a:p>
          </p:txBody>
        </p:sp>
        <p:sp>
          <p:nvSpPr>
            <p:cNvPr id="3277" name="Text Box 45"/>
            <p:cNvSpPr txBox="1"/>
            <p:nvPr/>
          </p:nvSpPr>
          <p:spPr>
            <a:xfrm>
              <a:off x="222247" y="322409"/>
              <a:ext cx="459589" cy="22579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rtl="1">
                <a:defRPr sz="900" i="1">
                  <a:solidFill>
                    <a:srgbClr val="000000"/>
                  </a:solidFill>
                  <a:effectLst>
                    <a:outerShdw blurRad="12700" dist="25400" dir="2700000" rotWithShape="0">
                      <a:srgbClr val="FFFFFF"/>
                    </a:outerShdw>
                  </a:effectLst>
                </a:defRPr>
              </a:lvl1pPr>
            </a:lstStyle>
            <a:p>
              <a:r>
                <a:t>الصليب</a:t>
              </a:r>
            </a:p>
          </p:txBody>
        </p:sp>
        <p:sp>
          <p:nvSpPr>
            <p:cNvPr id="3278" name="Rectangle 46"/>
            <p:cNvSpPr/>
            <p:nvPr/>
          </p:nvSpPr>
          <p:spPr>
            <a:xfrm>
              <a:off x="247649" y="499987"/>
              <a:ext cx="609606" cy="114161"/>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3279" name="Text Box 47"/>
            <p:cNvSpPr txBox="1"/>
            <p:nvPr/>
          </p:nvSpPr>
          <p:spPr>
            <a:xfrm>
              <a:off x="229389" y="449830"/>
              <a:ext cx="493723" cy="24013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rtl="1">
                <a:defRPr sz="900" i="1">
                  <a:solidFill>
                    <a:srgbClr val="000000"/>
                  </a:solidFill>
                  <a:effectLst>
                    <a:outerShdw blurRad="12700" dist="25400" dir="2700000" rotWithShape="0">
                      <a:srgbClr val="FFFFFF"/>
                    </a:outerShdw>
                  </a:effectLst>
                </a:defRPr>
              </a:lvl1pPr>
            </a:lstStyle>
            <a:p>
              <a:r>
                <a:t>الكنيسة </a:t>
              </a:r>
            </a:p>
          </p:txBody>
        </p:sp>
        <p:sp>
          <p:nvSpPr>
            <p:cNvPr id="3280" name="Line 48"/>
            <p:cNvSpPr/>
            <p:nvPr/>
          </p:nvSpPr>
          <p:spPr>
            <a:xfrm>
              <a:off x="31748" y="366803"/>
              <a:ext cx="863606" cy="5"/>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3281" name="Line 49"/>
            <p:cNvSpPr/>
            <p:nvPr/>
          </p:nvSpPr>
          <p:spPr>
            <a:xfrm>
              <a:off x="44450" y="506329"/>
              <a:ext cx="863604" cy="5"/>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3282" name="Rectangle 50"/>
            <p:cNvSpPr/>
            <p:nvPr/>
          </p:nvSpPr>
          <p:spPr>
            <a:xfrm>
              <a:off x="20636" y="219351"/>
              <a:ext cx="504830" cy="95135"/>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3283" name="Rectangle 51"/>
            <p:cNvSpPr/>
            <p:nvPr/>
          </p:nvSpPr>
          <p:spPr>
            <a:xfrm>
              <a:off x="207961" y="206667"/>
              <a:ext cx="504830" cy="95135"/>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3284" name="Text Box 52"/>
            <p:cNvSpPr txBox="1"/>
            <p:nvPr/>
          </p:nvSpPr>
          <p:spPr>
            <a:xfrm>
              <a:off x="232019" y="179473"/>
              <a:ext cx="348195" cy="23677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rtl="1">
                <a:defRPr sz="1000" i="1">
                  <a:solidFill>
                    <a:srgbClr val="000000"/>
                  </a:solidFill>
                  <a:effectLst>
                    <a:outerShdw blurRad="12700" dist="25400" dir="2700000" rotWithShape="0">
                      <a:srgbClr val="FFFFFF"/>
                    </a:outerShdw>
                  </a:effectLst>
                </a:defRPr>
              </a:lvl1pPr>
            </a:lstStyle>
            <a:p>
              <a:r>
                <a:t>حياة</a:t>
              </a:r>
            </a:p>
          </p:txBody>
        </p:sp>
      </p:gr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a14="http://schemas.microsoft.com/office/drawing/2010/main" xmlns:m="http://schemas.openxmlformats.org/officeDocument/2006/math"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1" nodeType="clickEffect">
                                  <p:stCondLst>
                                    <p:cond delay="0"/>
                                  </p:stCondLst>
                                  <p:iterate>
                                    <p:tmAbs val="0"/>
                                  </p:iterate>
                                  <p:childTnLst>
                                    <p:set>
                                      <p:cBhvr>
                                        <p:cTn id="6" fill="hold"/>
                                        <p:tgtEl>
                                          <p:spTgt spid="3262"/>
                                        </p:tgtEl>
                                        <p:attrNameLst>
                                          <p:attrName>style.visibility</p:attrName>
                                        </p:attrNameLst>
                                      </p:cBhvr>
                                      <p:to>
                                        <p:strVal val="visible"/>
                                      </p:to>
                                    </p:set>
                                    <p:anim calcmode="lin" valueType="num">
                                      <p:cBhvr>
                                        <p:cTn id="7" dur="1000" fill="hold"/>
                                        <p:tgtEl>
                                          <p:spTgt spid="3262"/>
                                        </p:tgtEl>
                                        <p:attrNameLst>
                                          <p:attrName>ppt_w</p:attrName>
                                        </p:attrNameLst>
                                      </p:cBhvr>
                                      <p:tavLst>
                                        <p:tav tm="0">
                                          <p:val>
                                            <p:fltVal val="0"/>
                                          </p:val>
                                        </p:tav>
                                        <p:tav tm="100000">
                                          <p:val>
                                            <p:strVal val="#ppt_w"/>
                                          </p:val>
                                        </p:tav>
                                      </p:tavLst>
                                    </p:anim>
                                    <p:anim calcmode="lin" valueType="num">
                                      <p:cBhvr>
                                        <p:cTn id="8" dur="1000" fill="hold"/>
                                        <p:tgtEl>
                                          <p:spTgt spid="3262"/>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2" nodeType="clickEffect">
                                  <p:stCondLst>
                                    <p:cond delay="0"/>
                                  </p:stCondLst>
                                  <p:iterate>
                                    <p:tmAbs val="0"/>
                                  </p:iterate>
                                  <p:childTnLst>
                                    <p:set>
                                      <p:cBhvr>
                                        <p:cTn id="12" fill="hold"/>
                                        <p:tgtEl>
                                          <p:spTgt spid="3261"/>
                                        </p:tgtEl>
                                        <p:attrNameLst>
                                          <p:attrName>style.visibility</p:attrName>
                                        </p:attrNameLst>
                                      </p:cBhvr>
                                      <p:to>
                                        <p:strVal val="visible"/>
                                      </p:to>
                                    </p:set>
                                    <p:anim calcmode="lin" valueType="num">
                                      <p:cBhvr>
                                        <p:cTn id="13" dur="1000" fill="hold"/>
                                        <p:tgtEl>
                                          <p:spTgt spid="3261"/>
                                        </p:tgtEl>
                                        <p:attrNameLst>
                                          <p:attrName>ppt_w</p:attrName>
                                        </p:attrNameLst>
                                      </p:cBhvr>
                                      <p:tavLst>
                                        <p:tav tm="0">
                                          <p:val>
                                            <p:fltVal val="0"/>
                                          </p:val>
                                        </p:tav>
                                        <p:tav tm="100000">
                                          <p:val>
                                            <p:strVal val="#ppt_w"/>
                                          </p:val>
                                        </p:tav>
                                      </p:tavLst>
                                    </p:anim>
                                    <p:anim calcmode="lin" valueType="num">
                                      <p:cBhvr>
                                        <p:cTn id="14" dur="1000" fill="hold"/>
                                        <p:tgtEl>
                                          <p:spTgt spid="326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61" grpId="2" animBg="1" advAuto="0"/>
      <p:bldP spid="3262" grpId="1" animBg="1" advAuto="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92" name="Group"/>
          <p:cNvGrpSpPr/>
          <p:nvPr/>
        </p:nvGrpSpPr>
        <p:grpSpPr>
          <a:xfrm>
            <a:off x="623885" y="595310"/>
            <a:ext cx="7875594" cy="5651506"/>
            <a:chOff x="0" y="0"/>
            <a:chExt cx="7875592" cy="5651505"/>
          </a:xfrm>
        </p:grpSpPr>
        <p:pic>
          <p:nvPicPr>
            <p:cNvPr id="3289" name="Picture 2" descr="Picture 2"/>
            <p:cNvPicPr>
              <a:picLocks noChangeAspect="1"/>
            </p:cNvPicPr>
            <p:nvPr/>
          </p:nvPicPr>
          <p:blipFill>
            <a:blip r:embed="rId3"/>
            <a:stretch>
              <a:fillRect/>
            </a:stretch>
          </p:blipFill>
          <p:spPr>
            <a:xfrm>
              <a:off x="39678" y="12700"/>
              <a:ext cx="7834329" cy="5629281"/>
            </a:xfrm>
            <a:prstGeom prst="rect">
              <a:avLst/>
            </a:prstGeom>
            <a:ln w="12700" cap="flat">
              <a:noFill/>
              <a:miter lim="400000"/>
            </a:ln>
            <a:effectLst/>
          </p:spPr>
        </p:pic>
        <p:sp>
          <p:nvSpPr>
            <p:cNvPr id="3290" name="Rectangle 3"/>
            <p:cNvSpPr/>
            <p:nvPr/>
          </p:nvSpPr>
          <p:spPr>
            <a:xfrm>
              <a:off x="-1" y="-1"/>
              <a:ext cx="7874008" cy="5627695"/>
            </a:xfrm>
            <a:prstGeom prst="rect">
              <a:avLst/>
            </a:prstGeom>
            <a:solidFill>
              <a:srgbClr val="1A0004">
                <a:alpha val="50193"/>
              </a:srgbClr>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3291" name="Rectangle 4"/>
            <p:cNvSpPr/>
            <p:nvPr/>
          </p:nvSpPr>
          <p:spPr>
            <a:xfrm>
              <a:off x="7935" y="-1"/>
              <a:ext cx="7867658" cy="5651506"/>
            </a:xfrm>
            <a:prstGeom prst="rect">
              <a:avLst/>
            </a:prstGeom>
            <a:noFill/>
            <a:ln w="155575" cap="flat">
              <a:solidFill>
                <a:schemeClr val="accent2"/>
              </a:solidFill>
              <a:prstDash val="solid"/>
              <a:miter lim="8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grpSp>
      <p:sp>
        <p:nvSpPr>
          <p:cNvPr id="3293" name="Text Box 5"/>
          <p:cNvSpPr txBox="1"/>
          <p:nvPr/>
        </p:nvSpPr>
        <p:spPr>
          <a:xfrm>
            <a:off x="8757115" y="63817"/>
            <a:ext cx="180039" cy="4470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lvl1pPr algn="ctr">
              <a:spcBef>
                <a:spcPts val="1200"/>
              </a:spcBef>
              <a:defRPr sz="2000" b="0">
                <a:solidFill>
                  <a:srgbClr val="FFA27C"/>
                </a:solidFill>
                <a:latin typeface="Comic Sans MS"/>
                <a:ea typeface="Comic Sans MS"/>
                <a:cs typeface="Comic Sans MS"/>
                <a:sym typeface="Comic Sans MS"/>
              </a:defRPr>
            </a:lvl1pPr>
          </a:lstStyle>
          <a:p>
            <a:r>
              <a:t> </a:t>
            </a:r>
          </a:p>
        </p:txBody>
      </p:sp>
      <p:grpSp>
        <p:nvGrpSpPr>
          <p:cNvPr id="3314" name="Group"/>
          <p:cNvGrpSpPr/>
          <p:nvPr/>
        </p:nvGrpSpPr>
        <p:grpSpPr>
          <a:xfrm>
            <a:off x="8005760" y="3427409"/>
            <a:ext cx="952504" cy="1249365"/>
            <a:chOff x="0" y="0"/>
            <a:chExt cx="952503" cy="1249363"/>
          </a:xfrm>
        </p:grpSpPr>
        <p:sp>
          <p:nvSpPr>
            <p:cNvPr id="3294" name="AutoShape 7"/>
            <p:cNvSpPr/>
            <p:nvPr/>
          </p:nvSpPr>
          <p:spPr>
            <a:xfrm>
              <a:off x="1583" y="44449"/>
              <a:ext cx="730260" cy="495305"/>
            </a:xfrm>
            <a:prstGeom prst="roundRect">
              <a:avLst>
                <a:gd name="adj" fmla="val 16667"/>
              </a:avLst>
            </a:prstGeom>
            <a:solidFill>
              <a:srgbClr val="FFFF00"/>
            </a:solidFill>
            <a:ln w="38100" cap="flat">
              <a:solidFill>
                <a:srgbClr val="1A0004"/>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3295" name="Rectangle 8"/>
            <p:cNvSpPr/>
            <p:nvPr/>
          </p:nvSpPr>
          <p:spPr>
            <a:xfrm>
              <a:off x="0" y="255587"/>
              <a:ext cx="952504" cy="985841"/>
            </a:xfrm>
            <a:prstGeom prst="rect">
              <a:avLst/>
            </a:prstGeom>
            <a:solidFill>
              <a:srgbClr val="FFFF00"/>
            </a:solidFill>
            <a:ln w="38100" cap="flat">
              <a:solidFill>
                <a:srgbClr val="000000"/>
              </a:solidFill>
              <a:prstDash val="solid"/>
              <a:miter lim="8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3296" name="Line 9"/>
            <p:cNvSpPr/>
            <p:nvPr/>
          </p:nvSpPr>
          <p:spPr>
            <a:xfrm>
              <a:off x="31748" y="633412"/>
              <a:ext cx="863606" cy="5"/>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3297" name="Line 10"/>
            <p:cNvSpPr/>
            <p:nvPr/>
          </p:nvSpPr>
          <p:spPr>
            <a:xfrm>
              <a:off x="38098" y="773112"/>
              <a:ext cx="863607" cy="5"/>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3298" name="Line 11"/>
            <p:cNvSpPr/>
            <p:nvPr/>
          </p:nvSpPr>
          <p:spPr>
            <a:xfrm>
              <a:off x="50800" y="912811"/>
              <a:ext cx="863605" cy="5"/>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3299" name="Line 12"/>
            <p:cNvSpPr/>
            <p:nvPr/>
          </p:nvSpPr>
          <p:spPr>
            <a:xfrm>
              <a:off x="50800" y="1065211"/>
              <a:ext cx="863605" cy="5"/>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3300" name="Line 13"/>
            <p:cNvSpPr/>
            <p:nvPr/>
          </p:nvSpPr>
          <p:spPr>
            <a:xfrm>
              <a:off x="38100" y="1204912"/>
              <a:ext cx="876304" cy="5"/>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3301" name="Text Box 14"/>
            <p:cNvSpPr txBox="1"/>
            <p:nvPr/>
          </p:nvSpPr>
          <p:spPr>
            <a:xfrm>
              <a:off x="200024" y="614362"/>
              <a:ext cx="502494" cy="2159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a:defRPr sz="800">
                  <a:solidFill>
                    <a:srgbClr val="000000"/>
                  </a:solidFill>
                </a:defRPr>
              </a:lvl1pPr>
            </a:lstStyle>
            <a:p>
              <a:r>
                <a:t>Gospels</a:t>
              </a:r>
            </a:p>
          </p:txBody>
        </p:sp>
        <p:sp>
          <p:nvSpPr>
            <p:cNvPr id="3302" name="Text Box 15"/>
            <p:cNvSpPr txBox="1"/>
            <p:nvPr/>
          </p:nvSpPr>
          <p:spPr>
            <a:xfrm>
              <a:off x="279397" y="754063"/>
              <a:ext cx="321817" cy="2159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a:defRPr sz="800">
                  <a:solidFill>
                    <a:srgbClr val="000000"/>
                  </a:solidFill>
                </a:defRPr>
              </a:lvl1pPr>
            </a:lstStyle>
            <a:p>
              <a:r>
                <a:t>Acts</a:t>
              </a:r>
            </a:p>
          </p:txBody>
        </p:sp>
        <p:sp>
          <p:nvSpPr>
            <p:cNvPr id="3303" name="Text Box 16"/>
            <p:cNvSpPr txBox="1"/>
            <p:nvPr/>
          </p:nvSpPr>
          <p:spPr>
            <a:xfrm>
              <a:off x="207959" y="893762"/>
              <a:ext cx="491233" cy="2159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a:defRPr sz="800">
                  <a:solidFill>
                    <a:srgbClr val="000000"/>
                  </a:solidFill>
                </a:defRPr>
              </a:lvl1pPr>
            </a:lstStyle>
            <a:p>
              <a:r>
                <a:t>Epistles</a:t>
              </a:r>
            </a:p>
          </p:txBody>
        </p:sp>
        <p:sp>
          <p:nvSpPr>
            <p:cNvPr id="3304" name="Text Box 17"/>
            <p:cNvSpPr txBox="1"/>
            <p:nvPr/>
          </p:nvSpPr>
          <p:spPr>
            <a:xfrm>
              <a:off x="147635" y="1033462"/>
              <a:ext cx="615405" cy="2159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a:defRPr sz="800">
                  <a:solidFill>
                    <a:srgbClr val="000000"/>
                  </a:solidFill>
                </a:defRPr>
              </a:lvl1pPr>
            </a:lstStyle>
            <a:p>
              <a:r>
                <a:t>Revelation</a:t>
              </a:r>
            </a:p>
          </p:txBody>
        </p:sp>
        <p:sp>
          <p:nvSpPr>
            <p:cNvPr id="3305" name="Text Box 18"/>
            <p:cNvSpPr txBox="1"/>
            <p:nvPr/>
          </p:nvSpPr>
          <p:spPr>
            <a:xfrm>
              <a:off x="74609" y="-1"/>
              <a:ext cx="559024" cy="27292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a:defRPr sz="1200">
                  <a:solidFill>
                    <a:srgbClr val="000000"/>
                  </a:solidFill>
                  <a:latin typeface="Times New Roman"/>
                  <a:ea typeface="Times New Roman"/>
                  <a:cs typeface="Times New Roman"/>
                  <a:sym typeface="Times New Roman"/>
                </a:defRPr>
              </a:lvl1pPr>
            </a:lstStyle>
            <a:p>
              <a:r>
                <a:t>JESUS</a:t>
              </a:r>
            </a:p>
          </p:txBody>
        </p:sp>
        <p:sp>
          <p:nvSpPr>
            <p:cNvPr id="3306" name="Text Box 19"/>
            <p:cNvSpPr txBox="1"/>
            <p:nvPr/>
          </p:nvSpPr>
          <p:spPr>
            <a:xfrm>
              <a:off x="222247" y="322261"/>
              <a:ext cx="425581" cy="2286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a:defRPr sz="900" i="1">
                  <a:solidFill>
                    <a:srgbClr val="000000"/>
                  </a:solidFill>
                  <a:effectLst>
                    <a:outerShdw blurRad="12700" dist="25400" dir="2700000" rotWithShape="0">
                      <a:srgbClr val="FFFFFF"/>
                    </a:outerShdw>
                  </a:effectLst>
                </a:defRPr>
              </a:lvl1pPr>
            </a:lstStyle>
            <a:p>
              <a:r>
                <a:t>Cross</a:t>
              </a:r>
            </a:p>
          </p:txBody>
        </p:sp>
        <p:sp>
          <p:nvSpPr>
            <p:cNvPr id="3307" name="Rectangle 20"/>
            <p:cNvSpPr/>
            <p:nvPr/>
          </p:nvSpPr>
          <p:spPr>
            <a:xfrm>
              <a:off x="247649" y="500061"/>
              <a:ext cx="609606" cy="114305"/>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3308" name="Text Box 21"/>
            <p:cNvSpPr txBox="1"/>
            <p:nvPr/>
          </p:nvSpPr>
          <p:spPr>
            <a:xfrm>
              <a:off x="176209" y="455611"/>
              <a:ext cx="501651" cy="2286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a:defRPr sz="900" i="1">
                  <a:solidFill>
                    <a:srgbClr val="000000"/>
                  </a:solidFill>
                  <a:effectLst>
                    <a:outerShdw blurRad="12700" dist="25400" dir="2700000" rotWithShape="0">
                      <a:srgbClr val="FFFFFF"/>
                    </a:outerShdw>
                  </a:effectLst>
                </a:defRPr>
              </a:lvl1pPr>
            </a:lstStyle>
            <a:p>
              <a:r>
                <a:t>Church</a:t>
              </a:r>
            </a:p>
          </p:txBody>
        </p:sp>
        <p:sp>
          <p:nvSpPr>
            <p:cNvPr id="3309" name="Line 22"/>
            <p:cNvSpPr/>
            <p:nvPr/>
          </p:nvSpPr>
          <p:spPr>
            <a:xfrm>
              <a:off x="31748" y="366711"/>
              <a:ext cx="863606" cy="5"/>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3310" name="Line 23"/>
            <p:cNvSpPr/>
            <p:nvPr/>
          </p:nvSpPr>
          <p:spPr>
            <a:xfrm>
              <a:off x="31748" y="500061"/>
              <a:ext cx="863606" cy="5"/>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3311" name="Rectangle 24"/>
            <p:cNvSpPr/>
            <p:nvPr/>
          </p:nvSpPr>
          <p:spPr>
            <a:xfrm>
              <a:off x="20636" y="219074"/>
              <a:ext cx="504830" cy="95254"/>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3312" name="Rectangle 25"/>
            <p:cNvSpPr/>
            <p:nvPr/>
          </p:nvSpPr>
          <p:spPr>
            <a:xfrm>
              <a:off x="207961" y="206374"/>
              <a:ext cx="504830" cy="95254"/>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3313" name="Text Box 26"/>
            <p:cNvSpPr txBox="1"/>
            <p:nvPr/>
          </p:nvSpPr>
          <p:spPr>
            <a:xfrm>
              <a:off x="269872" y="185736"/>
              <a:ext cx="327386" cy="2413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a:defRPr sz="1000" i="1">
                  <a:solidFill>
                    <a:srgbClr val="000000"/>
                  </a:solidFill>
                  <a:effectLst>
                    <a:outerShdw blurRad="12700" dist="25400" dir="2700000" rotWithShape="0">
                      <a:srgbClr val="FFFFFF"/>
                    </a:outerShdw>
                  </a:effectLst>
                </a:defRPr>
              </a:lvl1pPr>
            </a:lstStyle>
            <a:p>
              <a:r>
                <a:t>Life</a:t>
              </a:r>
            </a:p>
          </p:txBody>
        </p:sp>
      </p:grpSp>
      <p:sp>
        <p:nvSpPr>
          <p:cNvPr id="3315" name="Text Box 27"/>
          <p:cNvSpPr txBox="1"/>
          <p:nvPr/>
        </p:nvSpPr>
        <p:spPr>
          <a:xfrm>
            <a:off x="1431131" y="816418"/>
            <a:ext cx="6261101" cy="3671396"/>
          </a:xfrm>
          <a:prstGeom prst="rect">
            <a:avLst/>
          </a:prstGeom>
          <a:ln w="12700">
            <a:miter lim="400000"/>
          </a:ln>
          <a:effectLst>
            <a:outerShdw blurRad="63500" dist="89802"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rtl="1">
              <a:spcBef>
                <a:spcPts val="2400"/>
              </a:spcBef>
              <a:defRPr sz="4000">
                <a:solidFill>
                  <a:srgbClr val="FFFFFF"/>
                </a:solidFill>
              </a:defRPr>
            </a:lvl1pPr>
          </a:lstStyle>
          <a:p>
            <a:r>
              <a:t>جاء يسوع المسيح لينقذ ما فقدناه… ولكي يكتسب المرء الحياة الأبدية ، يجب علىه أن يأتي إليه من خلال الإيمان برسالة إنجيل المسيح.</a:t>
            </a:r>
          </a:p>
        </p:txBody>
      </p:sp>
      <p:sp>
        <p:nvSpPr>
          <p:cNvPr id="3316" name="Text Box 28"/>
          <p:cNvSpPr txBox="1"/>
          <p:nvPr/>
        </p:nvSpPr>
        <p:spPr>
          <a:xfrm>
            <a:off x="974036" y="4576000"/>
            <a:ext cx="7613285" cy="1258183"/>
          </a:xfrm>
          <a:prstGeom prst="rect">
            <a:avLst/>
          </a:prstGeom>
          <a:ln w="12700">
            <a:miter lim="400000"/>
          </a:ln>
          <a:effectLst>
            <a:outerShdw blurRad="63500" dist="71842"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spAutoFit/>
          </a:bodyPr>
          <a:lstStyle/>
          <a:p>
            <a:pPr algn="ctr" rtl="1">
              <a:lnSpc>
                <a:spcPct val="20000"/>
              </a:lnSpc>
              <a:spcBef>
                <a:spcPts val="2400"/>
              </a:spcBef>
              <a:defRPr sz="4000" i="1">
                <a:solidFill>
                  <a:srgbClr val="51FDFF"/>
                </a:solidFill>
              </a:defRPr>
            </a:pPr>
            <a:r>
              <a:t>لذلك: </a:t>
            </a:r>
          </a:p>
          <a:p>
            <a:pPr algn="ctr" rtl="1">
              <a:lnSpc>
                <a:spcPct val="20000"/>
              </a:lnSpc>
              <a:spcBef>
                <a:spcPts val="2400"/>
              </a:spcBef>
              <a:defRPr sz="4000" i="1">
                <a:solidFill>
                  <a:srgbClr val="51FDFF"/>
                </a:solidFill>
              </a:defRPr>
            </a:pPr>
            <a:r>
              <a:t>يجب أن نذهب ونشهد!</a:t>
            </a:r>
          </a:p>
        </p:txBody>
      </p:sp>
      <p:sp>
        <p:nvSpPr>
          <p:cNvPr id="3317" name="Text Box 29"/>
          <p:cNvSpPr txBox="1"/>
          <p:nvPr/>
        </p:nvSpPr>
        <p:spPr>
          <a:xfrm>
            <a:off x="8130177" y="6501129"/>
            <a:ext cx="259166" cy="2692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lvl1pPr algn="ctr">
              <a:defRPr sz="1000">
                <a:solidFill>
                  <a:srgbClr val="FFFFFF"/>
                </a:solidFill>
                <a:effectLst>
                  <a:outerShdw blurRad="12700" dist="25400" dir="2700000" rotWithShape="0">
                    <a:srgbClr val="000000"/>
                  </a:outerShdw>
                </a:effectLst>
                <a:latin typeface="Comic Sans MS"/>
                <a:ea typeface="Comic Sans MS"/>
                <a:cs typeface="Comic Sans MS"/>
                <a:sym typeface="Comic Sans MS"/>
              </a:defRPr>
            </a:lvl1pPr>
          </a:lstStyle>
          <a:p>
            <a:r>
              <a:t>69</a:t>
            </a:r>
          </a:p>
        </p:txBody>
      </p:sp>
      <p:sp>
        <p:nvSpPr>
          <p:cNvPr id="3318" name="Text Box 30"/>
          <p:cNvSpPr txBox="1"/>
          <p:nvPr/>
        </p:nvSpPr>
        <p:spPr>
          <a:xfrm>
            <a:off x="8599705" y="6424929"/>
            <a:ext cx="228160" cy="3835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lvl1pPr algn="ctr">
              <a:spcBef>
                <a:spcPts val="900"/>
              </a:spcBef>
              <a:defRPr sz="1600">
                <a:solidFill>
                  <a:srgbClr val="FFFFFF"/>
                </a:solidFill>
                <a:latin typeface="Comic Sans MS"/>
                <a:ea typeface="Comic Sans MS"/>
                <a:cs typeface="Comic Sans MS"/>
                <a:sym typeface="Comic Sans MS"/>
              </a:defRPr>
            </a:lvl1pPr>
          </a:lstStyle>
          <a:p>
            <a:r>
              <a:t>1</a:t>
            </a:r>
          </a:p>
        </p:txBody>
      </p:sp>
      <p:grpSp>
        <p:nvGrpSpPr>
          <p:cNvPr id="3339" name="Group"/>
          <p:cNvGrpSpPr/>
          <p:nvPr/>
        </p:nvGrpSpPr>
        <p:grpSpPr>
          <a:xfrm>
            <a:off x="8005760" y="3427412"/>
            <a:ext cx="952504" cy="1251222"/>
            <a:chOff x="0" y="0"/>
            <a:chExt cx="952503" cy="1251221"/>
          </a:xfrm>
        </p:grpSpPr>
        <p:sp>
          <p:nvSpPr>
            <p:cNvPr id="3319" name="AutoShape 32"/>
            <p:cNvSpPr/>
            <p:nvPr/>
          </p:nvSpPr>
          <p:spPr>
            <a:xfrm>
              <a:off x="1583" y="44944"/>
              <a:ext cx="730260" cy="494687"/>
            </a:xfrm>
            <a:prstGeom prst="roundRect">
              <a:avLst>
                <a:gd name="adj" fmla="val 16667"/>
              </a:avLst>
            </a:prstGeom>
            <a:solidFill>
              <a:srgbClr val="FFFF00"/>
            </a:solidFill>
            <a:ln w="38100" cap="flat">
              <a:solidFill>
                <a:srgbClr val="1A0004"/>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3320" name="Rectangle 33"/>
            <p:cNvSpPr/>
            <p:nvPr/>
          </p:nvSpPr>
          <p:spPr>
            <a:xfrm>
              <a:off x="0" y="255817"/>
              <a:ext cx="952504" cy="984611"/>
            </a:xfrm>
            <a:prstGeom prst="rect">
              <a:avLst/>
            </a:prstGeom>
            <a:solidFill>
              <a:srgbClr val="FFFF00"/>
            </a:solidFill>
            <a:ln w="38100" cap="flat">
              <a:solidFill>
                <a:srgbClr val="000000"/>
              </a:solidFill>
              <a:prstDash val="solid"/>
              <a:miter lim="8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3321" name="Line 34"/>
            <p:cNvSpPr/>
            <p:nvPr/>
          </p:nvSpPr>
          <p:spPr>
            <a:xfrm>
              <a:off x="31748" y="633171"/>
              <a:ext cx="863606" cy="5"/>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3322" name="Line 35"/>
            <p:cNvSpPr/>
            <p:nvPr/>
          </p:nvSpPr>
          <p:spPr>
            <a:xfrm>
              <a:off x="38098" y="772697"/>
              <a:ext cx="863607" cy="5"/>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3323" name="Line 36"/>
            <p:cNvSpPr/>
            <p:nvPr/>
          </p:nvSpPr>
          <p:spPr>
            <a:xfrm>
              <a:off x="50800" y="912222"/>
              <a:ext cx="863605" cy="5"/>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3324" name="Line 37"/>
            <p:cNvSpPr/>
            <p:nvPr/>
          </p:nvSpPr>
          <p:spPr>
            <a:xfrm>
              <a:off x="50800" y="1064433"/>
              <a:ext cx="863605" cy="5"/>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3325" name="Line 38"/>
            <p:cNvSpPr/>
            <p:nvPr/>
          </p:nvSpPr>
          <p:spPr>
            <a:xfrm>
              <a:off x="38100" y="1203958"/>
              <a:ext cx="876304" cy="5"/>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3326" name="Text Box 39"/>
            <p:cNvSpPr txBox="1"/>
            <p:nvPr/>
          </p:nvSpPr>
          <p:spPr>
            <a:xfrm>
              <a:off x="200023" y="614144"/>
              <a:ext cx="412188" cy="21482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rtl="1">
                <a:defRPr sz="800">
                  <a:solidFill>
                    <a:srgbClr val="000000"/>
                  </a:solidFill>
                </a:defRPr>
              </a:lvl1pPr>
            </a:lstStyle>
            <a:p>
              <a:r>
                <a:t>الإنجيل</a:t>
              </a:r>
            </a:p>
          </p:txBody>
        </p:sp>
        <p:sp>
          <p:nvSpPr>
            <p:cNvPr id="3327" name="Text Box 40"/>
            <p:cNvSpPr txBox="1"/>
            <p:nvPr/>
          </p:nvSpPr>
          <p:spPr>
            <a:xfrm>
              <a:off x="311584" y="728842"/>
              <a:ext cx="329328" cy="21482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rtl="1">
                <a:defRPr sz="800">
                  <a:solidFill>
                    <a:srgbClr val="000000"/>
                  </a:solidFill>
                </a:defRPr>
              </a:lvl1pPr>
            </a:lstStyle>
            <a:p>
              <a:r>
                <a:t>أعمال</a:t>
              </a:r>
            </a:p>
          </p:txBody>
        </p:sp>
        <p:sp>
          <p:nvSpPr>
            <p:cNvPr id="3328" name="Text Box 41"/>
            <p:cNvSpPr txBox="1"/>
            <p:nvPr/>
          </p:nvSpPr>
          <p:spPr>
            <a:xfrm>
              <a:off x="207960" y="893196"/>
              <a:ext cx="410581" cy="21482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rtl="1">
                <a:defRPr sz="800">
                  <a:solidFill>
                    <a:srgbClr val="000000"/>
                  </a:solidFill>
                </a:defRPr>
              </a:lvl1pPr>
            </a:lstStyle>
            <a:p>
              <a:r>
                <a:t>الرسائل</a:t>
              </a:r>
            </a:p>
          </p:txBody>
        </p:sp>
        <p:sp>
          <p:nvSpPr>
            <p:cNvPr id="3329" name="Text Box 42"/>
            <p:cNvSpPr txBox="1"/>
            <p:nvPr/>
          </p:nvSpPr>
          <p:spPr>
            <a:xfrm>
              <a:off x="285129" y="1036400"/>
              <a:ext cx="333830" cy="21482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rtl="1">
                <a:defRPr sz="800">
                  <a:solidFill>
                    <a:srgbClr val="000000"/>
                  </a:solidFill>
                </a:defRPr>
              </a:lvl1pPr>
            </a:lstStyle>
            <a:p>
              <a:r>
                <a:t>الرؤيا</a:t>
              </a:r>
            </a:p>
          </p:txBody>
        </p:sp>
        <p:sp>
          <p:nvSpPr>
            <p:cNvPr id="3330" name="Text Box 43"/>
            <p:cNvSpPr txBox="1"/>
            <p:nvPr/>
          </p:nvSpPr>
          <p:spPr>
            <a:xfrm>
              <a:off x="135125" y="0"/>
              <a:ext cx="386904" cy="27292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rtl="1">
                <a:defRPr sz="1200">
                  <a:solidFill>
                    <a:srgbClr val="000000"/>
                  </a:solidFill>
                  <a:latin typeface="Times New Roman"/>
                  <a:ea typeface="Times New Roman"/>
                  <a:cs typeface="Times New Roman"/>
                  <a:sym typeface="Times New Roman"/>
                </a:defRPr>
              </a:lvl1pPr>
            </a:lstStyle>
            <a:p>
              <a:r>
                <a:t>يسوع</a:t>
              </a:r>
            </a:p>
          </p:txBody>
        </p:sp>
        <p:sp>
          <p:nvSpPr>
            <p:cNvPr id="3331" name="Text Box 44"/>
            <p:cNvSpPr txBox="1"/>
            <p:nvPr/>
          </p:nvSpPr>
          <p:spPr>
            <a:xfrm>
              <a:off x="222247" y="322409"/>
              <a:ext cx="459589" cy="22579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rtl="1">
                <a:defRPr sz="900" i="1">
                  <a:solidFill>
                    <a:srgbClr val="000000"/>
                  </a:solidFill>
                  <a:effectLst>
                    <a:outerShdw blurRad="12700" dist="25400" dir="2700000" rotWithShape="0">
                      <a:srgbClr val="FFFFFF"/>
                    </a:outerShdw>
                  </a:effectLst>
                </a:defRPr>
              </a:lvl1pPr>
            </a:lstStyle>
            <a:p>
              <a:r>
                <a:t>الصليب</a:t>
              </a:r>
            </a:p>
          </p:txBody>
        </p:sp>
        <p:sp>
          <p:nvSpPr>
            <p:cNvPr id="3332" name="Rectangle 45"/>
            <p:cNvSpPr/>
            <p:nvPr/>
          </p:nvSpPr>
          <p:spPr>
            <a:xfrm>
              <a:off x="247649" y="499987"/>
              <a:ext cx="609606" cy="114161"/>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3333" name="Text Box 46"/>
            <p:cNvSpPr txBox="1"/>
            <p:nvPr/>
          </p:nvSpPr>
          <p:spPr>
            <a:xfrm>
              <a:off x="229389" y="449830"/>
              <a:ext cx="493723" cy="24013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rtl="1">
                <a:defRPr sz="900" i="1">
                  <a:solidFill>
                    <a:srgbClr val="000000"/>
                  </a:solidFill>
                  <a:effectLst>
                    <a:outerShdw blurRad="12700" dist="25400" dir="2700000" rotWithShape="0">
                      <a:srgbClr val="FFFFFF"/>
                    </a:outerShdw>
                  </a:effectLst>
                </a:defRPr>
              </a:lvl1pPr>
            </a:lstStyle>
            <a:p>
              <a:r>
                <a:t>الكنيسة </a:t>
              </a:r>
            </a:p>
          </p:txBody>
        </p:sp>
        <p:sp>
          <p:nvSpPr>
            <p:cNvPr id="3334" name="Line 47"/>
            <p:cNvSpPr/>
            <p:nvPr/>
          </p:nvSpPr>
          <p:spPr>
            <a:xfrm>
              <a:off x="31748" y="366803"/>
              <a:ext cx="863606" cy="5"/>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3335" name="Line 48"/>
            <p:cNvSpPr/>
            <p:nvPr/>
          </p:nvSpPr>
          <p:spPr>
            <a:xfrm>
              <a:off x="44450" y="506329"/>
              <a:ext cx="863604" cy="5"/>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3336" name="Rectangle 49"/>
            <p:cNvSpPr/>
            <p:nvPr/>
          </p:nvSpPr>
          <p:spPr>
            <a:xfrm>
              <a:off x="20636" y="219351"/>
              <a:ext cx="504830" cy="95135"/>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3337" name="Rectangle 50"/>
            <p:cNvSpPr/>
            <p:nvPr/>
          </p:nvSpPr>
          <p:spPr>
            <a:xfrm>
              <a:off x="207961" y="206667"/>
              <a:ext cx="504830" cy="95135"/>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3338" name="Text Box 51"/>
            <p:cNvSpPr txBox="1"/>
            <p:nvPr/>
          </p:nvSpPr>
          <p:spPr>
            <a:xfrm>
              <a:off x="232019" y="179473"/>
              <a:ext cx="348195" cy="23677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rtl="1">
                <a:defRPr sz="1000" i="1">
                  <a:solidFill>
                    <a:srgbClr val="000000"/>
                  </a:solidFill>
                  <a:effectLst>
                    <a:outerShdw blurRad="12700" dist="25400" dir="2700000" rotWithShape="0">
                      <a:srgbClr val="FFFFFF"/>
                    </a:outerShdw>
                  </a:effectLst>
                </a:defRPr>
              </a:lvl1pPr>
            </a:lstStyle>
            <a:p>
              <a:r>
                <a:t>حياة</a:t>
              </a:r>
            </a:p>
          </p:txBody>
        </p:sp>
      </p:gr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a14="http://schemas.microsoft.com/office/drawing/2010/main" xmlns:m="http://schemas.openxmlformats.org/officeDocument/2006/math"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fill="hold" grpId="1" nodeType="afterEffect">
                                  <p:stCondLst>
                                    <p:cond delay="0"/>
                                  </p:stCondLst>
                                  <p:iterate>
                                    <p:tmAbs val="0"/>
                                  </p:iterate>
                                  <p:childTnLst>
                                    <p:set>
                                      <p:cBhvr>
                                        <p:cTn id="6" fill="hold"/>
                                        <p:tgtEl>
                                          <p:spTgt spid="3315"/>
                                        </p:tgtEl>
                                        <p:attrNameLst>
                                          <p:attrName>style.visibility</p:attrName>
                                        </p:attrNameLst>
                                      </p:cBhvr>
                                      <p:to>
                                        <p:strVal val="visible"/>
                                      </p:to>
                                    </p:set>
                                    <p:animEffect transition="in" filter="fade">
                                      <p:cBhvr>
                                        <p:cTn id="7" dur="1000"/>
                                        <p:tgtEl>
                                          <p:spTgt spid="33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fill="hold" grpId="2" nodeType="clickEffect">
                                  <p:stCondLst>
                                    <p:cond delay="0"/>
                                  </p:stCondLst>
                                  <p:iterate>
                                    <p:tmAbs val="0"/>
                                  </p:iterate>
                                  <p:childTnLst>
                                    <p:set>
                                      <p:cBhvr>
                                        <p:cTn id="11" fill="hold"/>
                                        <p:tgtEl>
                                          <p:spTgt spid="3316"/>
                                        </p:tgtEl>
                                        <p:attrNameLst>
                                          <p:attrName>style.visibility</p:attrName>
                                        </p:attrNameLst>
                                      </p:cBhvr>
                                      <p:to>
                                        <p:strVal val="visible"/>
                                      </p:to>
                                    </p:set>
                                    <p:animEffect transition="in" filter="fade">
                                      <p:cBhvr>
                                        <p:cTn id="12" dur="1000"/>
                                        <p:tgtEl>
                                          <p:spTgt spid="33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15" grpId="1" animBg="1" advAuto="0"/>
      <p:bldP spid="3316" grpId="2" animBg="1" advAuto="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04" name="Group"/>
          <p:cNvGrpSpPr/>
          <p:nvPr/>
        </p:nvGrpSpPr>
        <p:grpSpPr>
          <a:xfrm>
            <a:off x="4276725" y="533397"/>
            <a:ext cx="3894137" cy="5816634"/>
            <a:chOff x="-1" y="-1"/>
            <a:chExt cx="3894135" cy="5816632"/>
          </a:xfrm>
        </p:grpSpPr>
        <p:grpSp>
          <p:nvGrpSpPr>
            <p:cNvPr id="3363" name="Group"/>
            <p:cNvGrpSpPr/>
            <p:nvPr/>
          </p:nvGrpSpPr>
          <p:grpSpPr>
            <a:xfrm>
              <a:off x="2439993" y="4564236"/>
              <a:ext cx="952509" cy="1252396"/>
              <a:chOff x="-1" y="0"/>
              <a:chExt cx="952508" cy="1252395"/>
            </a:xfrm>
          </p:grpSpPr>
          <p:sp>
            <p:nvSpPr>
              <p:cNvPr id="3343" name="AutoShape 172"/>
              <p:cNvSpPr/>
              <p:nvPr/>
            </p:nvSpPr>
            <p:spPr>
              <a:xfrm>
                <a:off x="1585" y="44994"/>
                <a:ext cx="730260" cy="495247"/>
              </a:xfrm>
              <a:prstGeom prst="roundRect">
                <a:avLst>
                  <a:gd name="adj" fmla="val 16667"/>
                </a:avLst>
              </a:prstGeom>
              <a:solidFill>
                <a:srgbClr val="FFFF00"/>
              </a:solidFill>
              <a:ln w="38100" cap="flat">
                <a:solidFill>
                  <a:srgbClr val="1A0004"/>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3344" name="Rectangle 173"/>
              <p:cNvSpPr/>
              <p:nvPr/>
            </p:nvSpPr>
            <p:spPr>
              <a:xfrm>
                <a:off x="-2" y="256106"/>
                <a:ext cx="952510" cy="985724"/>
              </a:xfrm>
              <a:prstGeom prst="rect">
                <a:avLst/>
              </a:prstGeom>
              <a:solidFill>
                <a:srgbClr val="FFFF00"/>
              </a:solidFill>
              <a:ln w="38100" cap="flat">
                <a:solidFill>
                  <a:srgbClr val="000000"/>
                </a:solidFill>
                <a:prstDash val="solid"/>
                <a:miter lim="8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3345" name="Line 174"/>
              <p:cNvSpPr/>
              <p:nvPr/>
            </p:nvSpPr>
            <p:spPr>
              <a:xfrm>
                <a:off x="31749" y="633888"/>
                <a:ext cx="863609" cy="5"/>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3346" name="Line 175"/>
              <p:cNvSpPr/>
              <p:nvPr/>
            </p:nvSpPr>
            <p:spPr>
              <a:xfrm>
                <a:off x="38099" y="773571"/>
                <a:ext cx="863609" cy="5"/>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3347" name="Line 176"/>
              <p:cNvSpPr/>
              <p:nvPr/>
            </p:nvSpPr>
            <p:spPr>
              <a:xfrm>
                <a:off x="50800" y="913254"/>
                <a:ext cx="863608" cy="5"/>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3348" name="Line 177"/>
              <p:cNvSpPr/>
              <p:nvPr/>
            </p:nvSpPr>
            <p:spPr>
              <a:xfrm>
                <a:off x="50800" y="1065637"/>
                <a:ext cx="863608" cy="5"/>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3349" name="Line 178"/>
              <p:cNvSpPr/>
              <p:nvPr/>
            </p:nvSpPr>
            <p:spPr>
              <a:xfrm>
                <a:off x="38100" y="1205321"/>
                <a:ext cx="876308" cy="5"/>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3350" name="Text Box 179"/>
              <p:cNvSpPr txBox="1"/>
              <p:nvPr/>
            </p:nvSpPr>
            <p:spPr>
              <a:xfrm>
                <a:off x="200023" y="614840"/>
                <a:ext cx="412188" cy="21482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rtl="1">
                  <a:defRPr sz="800">
                    <a:solidFill>
                      <a:srgbClr val="000000"/>
                    </a:solidFill>
                  </a:defRPr>
                </a:lvl1pPr>
              </a:lstStyle>
              <a:p>
                <a:r>
                  <a:t>الإنجيل</a:t>
                </a:r>
              </a:p>
            </p:txBody>
          </p:sp>
          <p:sp>
            <p:nvSpPr>
              <p:cNvPr id="3351" name="Text Box 180"/>
              <p:cNvSpPr txBox="1"/>
              <p:nvPr/>
            </p:nvSpPr>
            <p:spPr>
              <a:xfrm>
                <a:off x="311585" y="729667"/>
                <a:ext cx="329328" cy="21482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rtl="1">
                  <a:defRPr sz="800">
                    <a:solidFill>
                      <a:srgbClr val="000000"/>
                    </a:solidFill>
                  </a:defRPr>
                </a:lvl1pPr>
              </a:lstStyle>
              <a:p>
                <a:r>
                  <a:t>أعمال</a:t>
                </a:r>
              </a:p>
            </p:txBody>
          </p:sp>
          <p:sp>
            <p:nvSpPr>
              <p:cNvPr id="3352" name="Text Box 181"/>
              <p:cNvSpPr txBox="1"/>
              <p:nvPr/>
            </p:nvSpPr>
            <p:spPr>
              <a:xfrm>
                <a:off x="207961" y="894206"/>
                <a:ext cx="410581" cy="21482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rtl="1">
                  <a:defRPr sz="800">
                    <a:solidFill>
                      <a:srgbClr val="000000"/>
                    </a:solidFill>
                  </a:defRPr>
                </a:lvl1pPr>
              </a:lstStyle>
              <a:p>
                <a:r>
                  <a:t>الرسائل</a:t>
                </a:r>
              </a:p>
            </p:txBody>
          </p:sp>
          <p:sp>
            <p:nvSpPr>
              <p:cNvPr id="3353" name="Text Box 182"/>
              <p:cNvSpPr txBox="1"/>
              <p:nvPr/>
            </p:nvSpPr>
            <p:spPr>
              <a:xfrm>
                <a:off x="285129" y="1037573"/>
                <a:ext cx="333830" cy="21482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rtl="1">
                  <a:defRPr sz="800">
                    <a:solidFill>
                      <a:srgbClr val="000000"/>
                    </a:solidFill>
                  </a:defRPr>
                </a:lvl1pPr>
              </a:lstStyle>
              <a:p>
                <a:r>
                  <a:t>الرؤيا</a:t>
                </a:r>
              </a:p>
            </p:txBody>
          </p:sp>
          <p:sp>
            <p:nvSpPr>
              <p:cNvPr id="3354" name="Text Box 183"/>
              <p:cNvSpPr txBox="1"/>
              <p:nvPr/>
            </p:nvSpPr>
            <p:spPr>
              <a:xfrm>
                <a:off x="135126" y="-1"/>
                <a:ext cx="386904" cy="27292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rtl="1">
                  <a:defRPr sz="1200">
                    <a:solidFill>
                      <a:srgbClr val="000000"/>
                    </a:solidFill>
                    <a:latin typeface="Times New Roman"/>
                    <a:ea typeface="Times New Roman"/>
                    <a:cs typeface="Times New Roman"/>
                    <a:sym typeface="Times New Roman"/>
                  </a:defRPr>
                </a:lvl1pPr>
              </a:lstStyle>
              <a:p>
                <a:r>
                  <a:t>يسوع</a:t>
                </a:r>
              </a:p>
            </p:txBody>
          </p:sp>
          <p:sp>
            <p:nvSpPr>
              <p:cNvPr id="3355" name="Text Box 184"/>
              <p:cNvSpPr txBox="1"/>
              <p:nvPr/>
            </p:nvSpPr>
            <p:spPr>
              <a:xfrm>
                <a:off x="222248" y="322773"/>
                <a:ext cx="459589" cy="22580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rtl="1">
                  <a:defRPr sz="900" i="1">
                    <a:solidFill>
                      <a:srgbClr val="000000"/>
                    </a:solidFill>
                    <a:effectLst>
                      <a:outerShdw blurRad="12700" dist="25400" dir="2700000" rotWithShape="0">
                        <a:srgbClr val="FFFFFF"/>
                      </a:outerShdw>
                    </a:effectLst>
                  </a:defRPr>
                </a:lvl1pPr>
              </a:lstStyle>
              <a:p>
                <a:r>
                  <a:t>الصليب</a:t>
                </a:r>
              </a:p>
            </p:txBody>
          </p:sp>
          <p:sp>
            <p:nvSpPr>
              <p:cNvPr id="3356" name="Rectangle 185"/>
              <p:cNvSpPr/>
              <p:nvPr/>
            </p:nvSpPr>
            <p:spPr>
              <a:xfrm>
                <a:off x="247650" y="500552"/>
                <a:ext cx="609607" cy="114290"/>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3357" name="Text Box 186"/>
              <p:cNvSpPr txBox="1"/>
              <p:nvPr/>
            </p:nvSpPr>
            <p:spPr>
              <a:xfrm>
                <a:off x="229389" y="450338"/>
                <a:ext cx="493722" cy="24013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rtl="1">
                  <a:defRPr sz="900" i="1">
                    <a:solidFill>
                      <a:srgbClr val="000000"/>
                    </a:solidFill>
                    <a:effectLst>
                      <a:outerShdw blurRad="12700" dist="25400" dir="2700000" rotWithShape="0">
                        <a:srgbClr val="FFFFFF"/>
                      </a:outerShdw>
                    </a:effectLst>
                  </a:defRPr>
                </a:lvl1pPr>
              </a:lstStyle>
              <a:p>
                <a:r>
                  <a:t>الكنيسة </a:t>
                </a:r>
              </a:p>
            </p:txBody>
          </p:sp>
          <p:sp>
            <p:nvSpPr>
              <p:cNvPr id="3358" name="Line 187"/>
              <p:cNvSpPr/>
              <p:nvPr/>
            </p:nvSpPr>
            <p:spPr>
              <a:xfrm>
                <a:off x="31749" y="367218"/>
                <a:ext cx="863609" cy="5"/>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3359" name="Line 188"/>
              <p:cNvSpPr/>
              <p:nvPr/>
            </p:nvSpPr>
            <p:spPr>
              <a:xfrm>
                <a:off x="44450" y="506902"/>
                <a:ext cx="863608" cy="5"/>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3360" name="Rectangle 189"/>
              <p:cNvSpPr/>
              <p:nvPr/>
            </p:nvSpPr>
            <p:spPr>
              <a:xfrm>
                <a:off x="20636" y="219599"/>
                <a:ext cx="504831" cy="95242"/>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3361" name="Rectangle 190"/>
              <p:cNvSpPr/>
              <p:nvPr/>
            </p:nvSpPr>
            <p:spPr>
              <a:xfrm>
                <a:off x="207961" y="206900"/>
                <a:ext cx="504832" cy="95243"/>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3362" name="Text Box 191"/>
              <p:cNvSpPr txBox="1"/>
              <p:nvPr/>
            </p:nvSpPr>
            <p:spPr>
              <a:xfrm>
                <a:off x="232020" y="179676"/>
                <a:ext cx="348194" cy="23677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rtl="1">
                  <a:defRPr sz="1000" i="1">
                    <a:solidFill>
                      <a:srgbClr val="000000"/>
                    </a:solidFill>
                    <a:effectLst>
                      <a:outerShdw blurRad="12700" dist="25400" dir="2700000" rotWithShape="0">
                        <a:srgbClr val="FFFFFF"/>
                      </a:outerShdw>
                    </a:effectLst>
                  </a:defRPr>
                </a:lvl1pPr>
              </a:lstStyle>
              <a:p>
                <a:r>
                  <a:t>حياة</a:t>
                </a:r>
              </a:p>
            </p:txBody>
          </p:sp>
        </p:grpSp>
        <p:sp>
          <p:nvSpPr>
            <p:cNvPr id="3364" name="AutoShape 193"/>
            <p:cNvSpPr/>
            <p:nvPr/>
          </p:nvSpPr>
          <p:spPr>
            <a:xfrm>
              <a:off x="3149607" y="2876159"/>
              <a:ext cx="203206" cy="63497"/>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path>
              </a:pathLst>
            </a:custGeom>
            <a:solidFill>
              <a:srgbClr val="FFFFFF"/>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3365" name="AutoShape 194"/>
            <p:cNvSpPr/>
            <p:nvPr/>
          </p:nvSpPr>
          <p:spPr>
            <a:xfrm>
              <a:off x="3175007" y="844435"/>
              <a:ext cx="203206" cy="7619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path>
              </a:pathLst>
            </a:custGeom>
            <a:solidFill>
              <a:srgbClr val="5F5F5F"/>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3366" name="AutoShape 195"/>
            <p:cNvSpPr/>
            <p:nvPr/>
          </p:nvSpPr>
          <p:spPr>
            <a:xfrm>
              <a:off x="3149607" y="2863461"/>
              <a:ext cx="203206" cy="7619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path>
              </a:pathLst>
            </a:custGeom>
            <a:solidFill>
              <a:srgbClr val="5F5F5F"/>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3367" name="AutoShape 196"/>
            <p:cNvSpPr/>
            <p:nvPr/>
          </p:nvSpPr>
          <p:spPr>
            <a:xfrm>
              <a:off x="2420944" y="2682511"/>
              <a:ext cx="730256" cy="420636"/>
            </a:xfrm>
            <a:prstGeom prst="roundRect">
              <a:avLst>
                <a:gd name="adj" fmla="val 16667"/>
              </a:avLst>
            </a:prstGeom>
            <a:solidFill>
              <a:srgbClr val="E7EC26"/>
            </a:solidFill>
            <a:ln w="38100" cap="flat">
              <a:solidFill>
                <a:srgbClr val="1A0004"/>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3368" name="AutoShape 199"/>
            <p:cNvSpPr/>
            <p:nvPr/>
          </p:nvSpPr>
          <p:spPr>
            <a:xfrm>
              <a:off x="765176" y="1603157"/>
              <a:ext cx="203205" cy="7619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path>
              </a:pathLst>
            </a:custGeom>
            <a:solidFill>
              <a:srgbClr val="4D4D4D"/>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3369" name="AutoShape 200"/>
            <p:cNvSpPr/>
            <p:nvPr/>
          </p:nvSpPr>
          <p:spPr>
            <a:xfrm>
              <a:off x="53973" y="1495222"/>
              <a:ext cx="730258" cy="903169"/>
            </a:xfrm>
            <a:prstGeom prst="roundRect">
              <a:avLst>
                <a:gd name="adj" fmla="val 16667"/>
              </a:avLst>
            </a:prstGeom>
            <a:solidFill>
              <a:srgbClr val="E7EC26"/>
            </a:solidFill>
            <a:ln w="38100" cap="flat">
              <a:solidFill>
                <a:srgbClr val="1A0004"/>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3370" name="Rectangle 201"/>
            <p:cNvSpPr/>
            <p:nvPr/>
          </p:nvSpPr>
          <p:spPr>
            <a:xfrm>
              <a:off x="52386" y="1652362"/>
              <a:ext cx="952507" cy="1049200"/>
            </a:xfrm>
            <a:prstGeom prst="rect">
              <a:avLst/>
            </a:prstGeom>
            <a:solidFill>
              <a:srgbClr val="FFFF00"/>
            </a:solidFill>
            <a:ln w="38100" cap="flat">
              <a:solidFill>
                <a:srgbClr val="000000"/>
              </a:solidFill>
              <a:prstDash val="solid"/>
              <a:miter lim="8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3371" name="AutoShape 202"/>
            <p:cNvSpPr/>
            <p:nvPr/>
          </p:nvSpPr>
          <p:spPr>
            <a:xfrm>
              <a:off x="647701" y="3015841"/>
              <a:ext cx="203204" cy="7619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path>
              </a:pathLst>
            </a:custGeom>
            <a:solidFill>
              <a:srgbClr val="FFFFFF"/>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3372" name="Rectangle 203"/>
            <p:cNvSpPr/>
            <p:nvPr/>
          </p:nvSpPr>
          <p:spPr>
            <a:xfrm>
              <a:off x="228599" y="3345997"/>
              <a:ext cx="304806" cy="114288"/>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3373" name="AutoShape 204"/>
            <p:cNvSpPr/>
            <p:nvPr/>
          </p:nvSpPr>
          <p:spPr>
            <a:xfrm>
              <a:off x="642938" y="2976159"/>
              <a:ext cx="233134" cy="118177"/>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path>
              </a:pathLst>
            </a:custGeom>
            <a:solidFill>
              <a:srgbClr val="4D4D4D"/>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3374" name="AutoShape 205"/>
            <p:cNvSpPr/>
            <p:nvPr/>
          </p:nvSpPr>
          <p:spPr>
            <a:xfrm>
              <a:off x="65086" y="2890444"/>
              <a:ext cx="730258" cy="290479"/>
            </a:xfrm>
            <a:prstGeom prst="roundRect">
              <a:avLst>
                <a:gd name="adj" fmla="val 16667"/>
              </a:avLst>
            </a:prstGeom>
            <a:solidFill>
              <a:srgbClr val="E7EC26"/>
            </a:solidFill>
            <a:ln w="38100" cap="flat">
              <a:solidFill>
                <a:srgbClr val="1A0004"/>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3375" name="Rectangle 206"/>
            <p:cNvSpPr/>
            <p:nvPr/>
          </p:nvSpPr>
          <p:spPr>
            <a:xfrm>
              <a:off x="66674" y="3038063"/>
              <a:ext cx="952506" cy="498412"/>
            </a:xfrm>
            <a:prstGeom prst="rect">
              <a:avLst/>
            </a:prstGeom>
            <a:solidFill>
              <a:srgbClr val="FFFF00"/>
            </a:solidFill>
            <a:ln w="38100" cap="flat">
              <a:solidFill>
                <a:srgbClr val="000000"/>
              </a:solidFill>
              <a:prstDash val="solid"/>
              <a:miter lim="8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3376" name="Rectangle 207"/>
            <p:cNvSpPr/>
            <p:nvPr/>
          </p:nvSpPr>
          <p:spPr>
            <a:xfrm>
              <a:off x="177798" y="3296790"/>
              <a:ext cx="514356" cy="190479"/>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3377" name="AutoShape 208"/>
            <p:cNvSpPr/>
            <p:nvPr/>
          </p:nvSpPr>
          <p:spPr>
            <a:xfrm>
              <a:off x="12697" y="11108"/>
              <a:ext cx="730259" cy="1090470"/>
            </a:xfrm>
            <a:prstGeom prst="roundRect">
              <a:avLst>
                <a:gd name="adj" fmla="val 16667"/>
              </a:avLst>
            </a:prstGeom>
            <a:solidFill>
              <a:srgbClr val="E7EC26"/>
            </a:solidFill>
            <a:ln w="38100" cap="flat">
              <a:solidFill>
                <a:srgbClr val="1A0004"/>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3378" name="Rectangle 209"/>
            <p:cNvSpPr/>
            <p:nvPr/>
          </p:nvSpPr>
          <p:spPr>
            <a:xfrm>
              <a:off x="11111" y="195233"/>
              <a:ext cx="952507" cy="1131739"/>
            </a:xfrm>
            <a:prstGeom prst="rect">
              <a:avLst/>
            </a:prstGeom>
            <a:solidFill>
              <a:srgbClr val="FFFF00"/>
            </a:solidFill>
            <a:ln w="38100" cap="flat">
              <a:solidFill>
                <a:srgbClr val="000000"/>
              </a:solidFill>
              <a:prstDash val="solid"/>
              <a:miter lim="8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3379" name="AutoShape 210"/>
            <p:cNvSpPr/>
            <p:nvPr/>
          </p:nvSpPr>
          <p:spPr>
            <a:xfrm>
              <a:off x="28572" y="33330"/>
              <a:ext cx="695334" cy="1088883"/>
            </a:xfrm>
            <a:prstGeom prst="roundRect">
              <a:avLst>
                <a:gd name="adj" fmla="val 16667"/>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3380" name="AutoShape 211"/>
            <p:cNvSpPr/>
            <p:nvPr/>
          </p:nvSpPr>
          <p:spPr>
            <a:xfrm>
              <a:off x="69848" y="1520618"/>
              <a:ext cx="695333" cy="903170"/>
            </a:xfrm>
            <a:prstGeom prst="roundRect">
              <a:avLst>
                <a:gd name="adj" fmla="val 16667"/>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3381" name="AutoShape 212"/>
            <p:cNvSpPr/>
            <p:nvPr/>
          </p:nvSpPr>
          <p:spPr>
            <a:xfrm>
              <a:off x="87311" y="2922191"/>
              <a:ext cx="688983" cy="290478"/>
            </a:xfrm>
            <a:prstGeom prst="roundRect">
              <a:avLst>
                <a:gd name="adj" fmla="val 16667"/>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3382" name="Rectangle 213"/>
            <p:cNvSpPr/>
            <p:nvPr/>
          </p:nvSpPr>
          <p:spPr>
            <a:xfrm>
              <a:off x="292100" y="4666617"/>
              <a:ext cx="254005" cy="115877"/>
            </a:xfrm>
            <a:prstGeom prst="rect">
              <a:avLst/>
            </a:prstGeom>
            <a:solidFill>
              <a:srgbClr val="FFFFFF"/>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3383" name="Line 214"/>
            <p:cNvSpPr txBox="1"/>
            <p:nvPr/>
          </p:nvSpPr>
          <p:spPr>
            <a:xfrm>
              <a:off x="282574" y="4618999"/>
              <a:ext cx="214611" cy="2159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a:defRPr sz="800">
                  <a:solidFill>
                    <a:srgbClr val="000000"/>
                  </a:solidFill>
                </a:defRPr>
              </a:lvl1pPr>
            </a:lstStyle>
            <a:p>
              <a:r>
                <a:t>40</a:t>
              </a:r>
            </a:p>
          </p:txBody>
        </p:sp>
        <p:sp>
          <p:nvSpPr>
            <p:cNvPr id="3384" name="AutoShape 215"/>
            <p:cNvSpPr/>
            <p:nvPr/>
          </p:nvSpPr>
          <p:spPr>
            <a:xfrm>
              <a:off x="65086" y="3720596"/>
              <a:ext cx="730258" cy="336508"/>
            </a:xfrm>
            <a:prstGeom prst="roundRect">
              <a:avLst>
                <a:gd name="adj" fmla="val 16667"/>
              </a:avLst>
            </a:prstGeom>
            <a:solidFill>
              <a:srgbClr val="E7EC26"/>
            </a:solidFill>
            <a:ln w="38100" cap="flat">
              <a:solidFill>
                <a:srgbClr val="1A0004"/>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3385" name="Rectangle 216"/>
            <p:cNvSpPr/>
            <p:nvPr/>
          </p:nvSpPr>
          <p:spPr>
            <a:xfrm>
              <a:off x="63499" y="3879324"/>
              <a:ext cx="952506" cy="1142849"/>
            </a:xfrm>
            <a:prstGeom prst="rect">
              <a:avLst/>
            </a:prstGeom>
            <a:solidFill>
              <a:srgbClr val="FFFF00"/>
            </a:solidFill>
            <a:ln w="38100" cap="flat">
              <a:solidFill>
                <a:srgbClr val="000000"/>
              </a:solidFill>
              <a:prstDash val="solid"/>
              <a:miter lim="8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3386" name="AutoShape 217"/>
            <p:cNvSpPr/>
            <p:nvPr/>
          </p:nvSpPr>
          <p:spPr>
            <a:xfrm>
              <a:off x="84136" y="3749167"/>
              <a:ext cx="698508" cy="336508"/>
            </a:xfrm>
            <a:prstGeom prst="roundRect">
              <a:avLst>
                <a:gd name="adj" fmla="val 16667"/>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3387" name="AutoShape 218"/>
            <p:cNvSpPr/>
            <p:nvPr/>
          </p:nvSpPr>
          <p:spPr>
            <a:xfrm>
              <a:off x="3162307" y="165074"/>
              <a:ext cx="203206" cy="6349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path>
              </a:pathLst>
            </a:custGeom>
            <a:solidFill>
              <a:srgbClr val="FFFFFF"/>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3388" name="AutoShape 219"/>
            <p:cNvSpPr/>
            <p:nvPr/>
          </p:nvSpPr>
          <p:spPr>
            <a:xfrm>
              <a:off x="3149607" y="165074"/>
              <a:ext cx="215906" cy="7619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path>
              </a:pathLst>
            </a:custGeom>
            <a:noFill/>
            <a:ln w="25400" cap="rnd">
              <a:solidFill>
                <a:srgbClr val="000000"/>
              </a:solidFill>
              <a:prstDash val="solid"/>
              <a:round/>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3389" name="Line 220"/>
            <p:cNvSpPr txBox="1"/>
            <p:nvPr/>
          </p:nvSpPr>
          <p:spPr>
            <a:xfrm>
              <a:off x="2740031" y="428566"/>
              <a:ext cx="271116" cy="2159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a:defRPr sz="800">
                  <a:solidFill>
                    <a:srgbClr val="000000"/>
                  </a:solidFill>
                </a:defRPr>
              </a:lvl1pPr>
            </a:lstStyle>
            <a:p>
              <a:r>
                <a:t>350</a:t>
              </a:r>
            </a:p>
          </p:txBody>
        </p:sp>
        <p:sp>
          <p:nvSpPr>
            <p:cNvPr id="3390" name="AutoShape 221"/>
            <p:cNvSpPr/>
            <p:nvPr/>
          </p:nvSpPr>
          <p:spPr>
            <a:xfrm>
              <a:off x="3162307" y="152376"/>
              <a:ext cx="203206" cy="7619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path>
              </a:pathLst>
            </a:custGeom>
            <a:solidFill>
              <a:srgbClr val="5F5F5F"/>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3391" name="AutoShape 222"/>
            <p:cNvSpPr/>
            <p:nvPr/>
          </p:nvSpPr>
          <p:spPr>
            <a:xfrm>
              <a:off x="2420944" y="25393"/>
              <a:ext cx="730256" cy="244447"/>
            </a:xfrm>
            <a:prstGeom prst="roundRect">
              <a:avLst>
                <a:gd name="adj" fmla="val 16667"/>
              </a:avLst>
            </a:prstGeom>
            <a:solidFill>
              <a:srgbClr val="E7EC26"/>
            </a:solidFill>
            <a:ln w="38100" cap="flat">
              <a:solidFill>
                <a:srgbClr val="1A0004"/>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3392" name="Rectangle 223"/>
            <p:cNvSpPr/>
            <p:nvPr/>
          </p:nvSpPr>
          <p:spPr>
            <a:xfrm>
              <a:off x="2419356" y="182535"/>
              <a:ext cx="952507" cy="433332"/>
            </a:xfrm>
            <a:prstGeom prst="rect">
              <a:avLst/>
            </a:prstGeom>
            <a:solidFill>
              <a:srgbClr val="FFFF00"/>
            </a:solidFill>
            <a:ln w="38100" cap="flat">
              <a:solidFill>
                <a:srgbClr val="000000"/>
              </a:solidFill>
              <a:prstDash val="solid"/>
              <a:miter lim="8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3393" name="AutoShape 224"/>
            <p:cNvSpPr/>
            <p:nvPr/>
          </p:nvSpPr>
          <p:spPr>
            <a:xfrm>
              <a:off x="2439994" y="50790"/>
              <a:ext cx="692156" cy="244446"/>
            </a:xfrm>
            <a:prstGeom prst="roundRect">
              <a:avLst>
                <a:gd name="adj" fmla="val 16667"/>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3394" name="AutoShape 225"/>
            <p:cNvSpPr/>
            <p:nvPr/>
          </p:nvSpPr>
          <p:spPr>
            <a:xfrm>
              <a:off x="2411419" y="726976"/>
              <a:ext cx="744543" cy="282541"/>
            </a:xfrm>
            <a:prstGeom prst="roundRect">
              <a:avLst>
                <a:gd name="adj" fmla="val 16667"/>
              </a:avLst>
            </a:prstGeom>
            <a:solidFill>
              <a:srgbClr val="E7EC26"/>
            </a:solidFill>
            <a:ln w="38100" cap="flat">
              <a:solidFill>
                <a:srgbClr val="1A0004"/>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3395" name="Rectangle 226"/>
            <p:cNvSpPr/>
            <p:nvPr/>
          </p:nvSpPr>
          <p:spPr>
            <a:xfrm>
              <a:off x="2409831" y="890465"/>
              <a:ext cx="971557" cy="1671416"/>
            </a:xfrm>
            <a:prstGeom prst="rect">
              <a:avLst/>
            </a:prstGeom>
            <a:solidFill>
              <a:srgbClr val="FFFF00"/>
            </a:solidFill>
            <a:ln w="38100" cap="flat">
              <a:solidFill>
                <a:srgbClr val="000000"/>
              </a:solidFill>
              <a:prstDash val="solid"/>
              <a:miter lim="8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3396" name="AutoShape 227"/>
            <p:cNvSpPr/>
            <p:nvPr/>
          </p:nvSpPr>
          <p:spPr>
            <a:xfrm>
              <a:off x="2430469" y="758722"/>
              <a:ext cx="706443" cy="1063484"/>
            </a:xfrm>
            <a:prstGeom prst="roundRect">
              <a:avLst>
                <a:gd name="adj" fmla="val 16667"/>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3397" name="Rectangle 228"/>
            <p:cNvSpPr/>
            <p:nvPr/>
          </p:nvSpPr>
          <p:spPr>
            <a:xfrm>
              <a:off x="2419356" y="2861873"/>
              <a:ext cx="969969" cy="906345"/>
            </a:xfrm>
            <a:prstGeom prst="rect">
              <a:avLst/>
            </a:prstGeom>
            <a:solidFill>
              <a:srgbClr val="FFFF00"/>
            </a:solidFill>
            <a:ln w="38100" cap="flat">
              <a:solidFill>
                <a:srgbClr val="000000"/>
              </a:solidFill>
              <a:prstDash val="solid"/>
              <a:miter lim="8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3398" name="AutoShape 229"/>
            <p:cNvSpPr/>
            <p:nvPr/>
          </p:nvSpPr>
          <p:spPr>
            <a:xfrm>
              <a:off x="2439994" y="2714256"/>
              <a:ext cx="698506" cy="706348"/>
            </a:xfrm>
            <a:prstGeom prst="roundRect">
              <a:avLst>
                <a:gd name="adj" fmla="val 16667"/>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3399" name="AutoShape 230"/>
            <p:cNvSpPr/>
            <p:nvPr/>
          </p:nvSpPr>
          <p:spPr>
            <a:xfrm>
              <a:off x="2416181" y="3865038"/>
              <a:ext cx="730256" cy="358732"/>
            </a:xfrm>
            <a:prstGeom prst="roundRect">
              <a:avLst>
                <a:gd name="adj" fmla="val 16667"/>
              </a:avLst>
            </a:prstGeom>
            <a:solidFill>
              <a:srgbClr val="E7EC26"/>
            </a:solidFill>
            <a:ln w="38100" cap="flat">
              <a:solidFill>
                <a:srgbClr val="1A0004"/>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3400" name="Rectangle 231"/>
            <p:cNvSpPr/>
            <p:nvPr/>
          </p:nvSpPr>
          <p:spPr>
            <a:xfrm>
              <a:off x="2414594" y="3996783"/>
              <a:ext cx="952507" cy="395239"/>
            </a:xfrm>
            <a:prstGeom prst="rect">
              <a:avLst/>
            </a:prstGeom>
            <a:solidFill>
              <a:srgbClr val="FFFF00"/>
            </a:solidFill>
            <a:ln w="38100" cap="flat">
              <a:solidFill>
                <a:srgbClr val="000000"/>
              </a:solidFill>
              <a:prstDash val="solid"/>
              <a:miter lim="8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3401" name="AutoShape 232"/>
            <p:cNvSpPr/>
            <p:nvPr/>
          </p:nvSpPr>
          <p:spPr>
            <a:xfrm>
              <a:off x="2435231" y="3890435"/>
              <a:ext cx="692156" cy="358731"/>
            </a:xfrm>
            <a:prstGeom prst="roundRect">
              <a:avLst>
                <a:gd name="adj" fmla="val 16667"/>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3402" name="AutoShape 233"/>
            <p:cNvSpPr/>
            <p:nvPr/>
          </p:nvSpPr>
          <p:spPr>
            <a:xfrm>
              <a:off x="650876" y="5234866"/>
              <a:ext cx="203204" cy="7619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path>
              </a:pathLst>
            </a:custGeom>
            <a:solidFill>
              <a:srgbClr val="FFFFFF"/>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3403" name="Rectangle 234"/>
            <p:cNvSpPr/>
            <p:nvPr/>
          </p:nvSpPr>
          <p:spPr>
            <a:xfrm>
              <a:off x="231774" y="5565023"/>
              <a:ext cx="304806" cy="114288"/>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3404" name="AutoShape 235"/>
            <p:cNvSpPr/>
            <p:nvPr/>
          </p:nvSpPr>
          <p:spPr>
            <a:xfrm>
              <a:off x="646113" y="5195183"/>
              <a:ext cx="233134" cy="11817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path>
              </a:pathLst>
            </a:custGeom>
            <a:solidFill>
              <a:srgbClr val="4D4D4D"/>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3405" name="AutoShape 236"/>
            <p:cNvSpPr/>
            <p:nvPr/>
          </p:nvSpPr>
          <p:spPr>
            <a:xfrm>
              <a:off x="74611" y="5109469"/>
              <a:ext cx="736608" cy="290479"/>
            </a:xfrm>
            <a:prstGeom prst="roundRect">
              <a:avLst>
                <a:gd name="adj" fmla="val 16667"/>
              </a:avLst>
            </a:prstGeom>
            <a:solidFill>
              <a:srgbClr val="E7EC26"/>
            </a:solidFill>
            <a:ln w="38100" cap="flat">
              <a:solidFill>
                <a:srgbClr val="1A0004"/>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3406" name="Rectangle 237"/>
            <p:cNvSpPr/>
            <p:nvPr/>
          </p:nvSpPr>
          <p:spPr>
            <a:xfrm>
              <a:off x="69849" y="5257088"/>
              <a:ext cx="952506" cy="498412"/>
            </a:xfrm>
            <a:prstGeom prst="rect">
              <a:avLst/>
            </a:prstGeom>
            <a:solidFill>
              <a:srgbClr val="FFFF00"/>
            </a:solidFill>
            <a:ln w="38100" cap="flat">
              <a:solidFill>
                <a:srgbClr val="000000"/>
              </a:solidFill>
              <a:prstDash val="solid"/>
              <a:miter lim="8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3407" name="Rectangle 238"/>
            <p:cNvSpPr/>
            <p:nvPr/>
          </p:nvSpPr>
          <p:spPr>
            <a:xfrm>
              <a:off x="180973" y="5515816"/>
              <a:ext cx="514356" cy="190479"/>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3408" name="AutoShape 239"/>
            <p:cNvSpPr/>
            <p:nvPr/>
          </p:nvSpPr>
          <p:spPr>
            <a:xfrm>
              <a:off x="90486" y="5134866"/>
              <a:ext cx="711208" cy="290479"/>
            </a:xfrm>
            <a:prstGeom prst="roundRect">
              <a:avLst>
                <a:gd name="adj" fmla="val 16667"/>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3409" name="Line 242"/>
            <p:cNvSpPr txBox="1"/>
            <p:nvPr/>
          </p:nvSpPr>
          <p:spPr>
            <a:xfrm>
              <a:off x="782637" y="3650755"/>
              <a:ext cx="711858" cy="254001"/>
            </a:xfrm>
            <a:prstGeom prst="rect">
              <a:avLst/>
            </a:prstGeom>
            <a:noFill/>
            <a:ln w="12700" cap="flat">
              <a:noFill/>
              <a:miter lim="400000"/>
            </a:ln>
            <a:effectLst>
              <a:outerShdw blurRad="63500" dist="38098"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a:defRPr sz="1000">
                  <a:solidFill>
                    <a:srgbClr val="FFFF00"/>
                  </a:solidFill>
                  <a:latin typeface="+mn-lt"/>
                  <a:ea typeface="+mn-ea"/>
                  <a:cs typeface="+mn-cs"/>
                  <a:sym typeface="Times Roman"/>
                </a:defRPr>
              </a:lvl1pPr>
            </a:lstStyle>
            <a:p>
              <a:r>
                <a:t>(1500 B.C.)</a:t>
              </a:r>
            </a:p>
          </p:txBody>
        </p:sp>
        <p:sp>
          <p:nvSpPr>
            <p:cNvPr id="3410" name="Line 243"/>
            <p:cNvSpPr txBox="1"/>
            <p:nvPr/>
          </p:nvSpPr>
          <p:spPr>
            <a:xfrm>
              <a:off x="3138494" y="3777738"/>
              <a:ext cx="629594" cy="264277"/>
            </a:xfrm>
            <a:prstGeom prst="rect">
              <a:avLst/>
            </a:prstGeom>
            <a:noFill/>
            <a:ln w="12700" cap="flat">
              <a:noFill/>
              <a:miter lim="400000"/>
            </a:ln>
            <a:effectLst>
              <a:outerShdw blurRad="63500" dist="38098"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rtl="1">
                <a:defRPr sz="1000">
                  <a:solidFill>
                    <a:srgbClr val="FFFF00"/>
                  </a:solidFill>
                  <a:latin typeface="+mn-lt"/>
                  <a:ea typeface="+mn-ea"/>
                  <a:cs typeface="+mn-cs"/>
                  <a:sym typeface="Times Roman"/>
                </a:defRPr>
              </a:lvl1pPr>
            </a:lstStyle>
            <a:p>
              <a:r>
                <a:t>(٥٠٠ ق .م)</a:t>
              </a:r>
            </a:p>
          </p:txBody>
        </p:sp>
        <p:sp>
          <p:nvSpPr>
            <p:cNvPr id="3411" name="Line 244"/>
            <p:cNvSpPr txBox="1"/>
            <p:nvPr/>
          </p:nvSpPr>
          <p:spPr>
            <a:xfrm>
              <a:off x="3132144" y="666659"/>
              <a:ext cx="761991" cy="264277"/>
            </a:xfrm>
            <a:prstGeom prst="rect">
              <a:avLst/>
            </a:prstGeom>
            <a:noFill/>
            <a:ln w="12700" cap="flat">
              <a:noFill/>
              <a:miter lim="400000"/>
            </a:ln>
            <a:effectLst>
              <a:outerShdw blurRad="63500" dist="38098"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rtl="1">
                <a:defRPr sz="1000">
                  <a:solidFill>
                    <a:srgbClr val="FFFF00"/>
                  </a:solidFill>
                  <a:latin typeface="+mn-lt"/>
                  <a:ea typeface="+mn-ea"/>
                  <a:cs typeface="+mn-cs"/>
                  <a:sym typeface="Times Roman"/>
                </a:defRPr>
              </a:lvl1pPr>
            </a:lstStyle>
            <a:p>
              <a:r>
                <a:t>(١٠٠٠ ق . م.)</a:t>
              </a:r>
            </a:p>
          </p:txBody>
        </p:sp>
        <p:sp>
          <p:nvSpPr>
            <p:cNvPr id="3412" name="Line 245"/>
            <p:cNvSpPr/>
            <p:nvPr/>
          </p:nvSpPr>
          <p:spPr>
            <a:xfrm>
              <a:off x="57148" y="469835"/>
              <a:ext cx="863606" cy="5"/>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3413" name="Line 246"/>
            <p:cNvSpPr/>
            <p:nvPr/>
          </p:nvSpPr>
          <p:spPr>
            <a:xfrm>
              <a:off x="57148" y="634912"/>
              <a:ext cx="863606" cy="6"/>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3414" name="Line 247"/>
            <p:cNvSpPr/>
            <p:nvPr/>
          </p:nvSpPr>
          <p:spPr>
            <a:xfrm>
              <a:off x="57148" y="787293"/>
              <a:ext cx="863606" cy="5"/>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3415" name="Line 248"/>
            <p:cNvSpPr/>
            <p:nvPr/>
          </p:nvSpPr>
          <p:spPr>
            <a:xfrm>
              <a:off x="61911" y="952370"/>
              <a:ext cx="863607"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3416" name="Line 249"/>
            <p:cNvSpPr/>
            <p:nvPr/>
          </p:nvSpPr>
          <p:spPr>
            <a:xfrm>
              <a:off x="57148" y="1117448"/>
              <a:ext cx="863606"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3417" name="Line 250"/>
            <p:cNvSpPr/>
            <p:nvPr/>
          </p:nvSpPr>
          <p:spPr>
            <a:xfrm>
              <a:off x="57148" y="1269827"/>
              <a:ext cx="863606"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3418" name="Line 251"/>
            <p:cNvSpPr txBox="1"/>
            <p:nvPr/>
          </p:nvSpPr>
          <p:spPr>
            <a:xfrm>
              <a:off x="116537" y="296394"/>
              <a:ext cx="741648" cy="24013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rtl="1">
                <a:defRPr sz="900">
                  <a:solidFill>
                    <a:srgbClr val="000000"/>
                  </a:solidFill>
                </a:defRPr>
              </a:lvl1pPr>
            </a:lstStyle>
            <a:p>
              <a:r>
                <a:t>الخطية الأولى</a:t>
              </a:r>
            </a:p>
          </p:txBody>
        </p:sp>
        <p:sp>
          <p:nvSpPr>
            <p:cNvPr id="3419" name="Line 252"/>
            <p:cNvSpPr txBox="1"/>
            <p:nvPr/>
          </p:nvSpPr>
          <p:spPr>
            <a:xfrm>
              <a:off x="117083" y="447614"/>
              <a:ext cx="704495" cy="24013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rtl="1">
                <a:defRPr sz="900">
                  <a:solidFill>
                    <a:srgbClr val="000000"/>
                  </a:solidFill>
                </a:defRPr>
              </a:lvl1pPr>
            </a:lstStyle>
            <a:p>
              <a:r>
                <a:t>الإنجيل الأول</a:t>
              </a:r>
            </a:p>
          </p:txBody>
        </p:sp>
        <p:sp>
          <p:nvSpPr>
            <p:cNvPr id="3420" name="Line 253"/>
            <p:cNvSpPr txBox="1"/>
            <p:nvPr/>
          </p:nvSpPr>
          <p:spPr>
            <a:xfrm>
              <a:off x="193696" y="602492"/>
              <a:ext cx="555604" cy="24013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rtl="1">
                <a:defRPr sz="900">
                  <a:solidFill>
                    <a:srgbClr val="000000"/>
                  </a:solidFill>
                </a:defRPr>
              </a:lvl1pPr>
            </a:lstStyle>
            <a:p>
              <a:r>
                <a:t>أول عائلة </a:t>
              </a:r>
            </a:p>
          </p:txBody>
        </p:sp>
        <p:sp>
          <p:nvSpPr>
            <p:cNvPr id="3421" name="Line 254"/>
            <p:cNvSpPr txBox="1"/>
            <p:nvPr/>
          </p:nvSpPr>
          <p:spPr>
            <a:xfrm>
              <a:off x="180207" y="750359"/>
              <a:ext cx="477784" cy="24013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rtl="1">
                <a:defRPr sz="900">
                  <a:solidFill>
                    <a:srgbClr val="000000"/>
                  </a:solidFill>
                </a:defRPr>
              </a:lvl1pPr>
            </a:lstStyle>
            <a:p>
              <a:r>
                <a:t>أول قتل </a:t>
              </a:r>
            </a:p>
          </p:txBody>
        </p:sp>
        <p:sp>
          <p:nvSpPr>
            <p:cNvPr id="3422" name="Line 255"/>
            <p:cNvSpPr txBox="1"/>
            <p:nvPr/>
          </p:nvSpPr>
          <p:spPr>
            <a:xfrm>
              <a:off x="39684" y="940252"/>
              <a:ext cx="859292" cy="24013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rtl="1">
                <a:defRPr sz="900">
                  <a:solidFill>
                    <a:srgbClr val="000000"/>
                  </a:solidFill>
                </a:defRPr>
              </a:lvl1pPr>
            </a:lstStyle>
            <a:p>
              <a:r>
                <a:t>طعام / قوس قزح</a:t>
              </a:r>
            </a:p>
          </p:txBody>
        </p:sp>
        <p:sp>
          <p:nvSpPr>
            <p:cNvPr id="3423" name="Line 256"/>
            <p:cNvSpPr txBox="1"/>
            <p:nvPr/>
          </p:nvSpPr>
          <p:spPr>
            <a:xfrm>
              <a:off x="284161" y="1101575"/>
              <a:ext cx="276513" cy="22579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rtl="1">
                <a:defRPr sz="900">
                  <a:solidFill>
                    <a:srgbClr val="000000"/>
                  </a:solidFill>
                </a:defRPr>
              </a:lvl1pPr>
            </a:lstStyle>
            <a:p>
              <a:r>
                <a:t>برج</a:t>
              </a:r>
            </a:p>
          </p:txBody>
        </p:sp>
        <p:sp>
          <p:nvSpPr>
            <p:cNvPr id="3424" name="Line 257"/>
            <p:cNvSpPr txBox="1"/>
            <p:nvPr/>
          </p:nvSpPr>
          <p:spPr>
            <a:xfrm>
              <a:off x="194712" y="-2"/>
              <a:ext cx="309774" cy="21104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rtl="1">
                <a:defRPr sz="900">
                  <a:solidFill>
                    <a:srgbClr val="000000"/>
                  </a:solidFill>
                  <a:latin typeface="Times New Roman"/>
                  <a:ea typeface="Times New Roman"/>
                  <a:cs typeface="Times New Roman"/>
                  <a:sym typeface="Times New Roman"/>
                </a:defRPr>
              </a:lvl1pPr>
            </a:lstStyle>
            <a:p>
              <a:r>
                <a:t>الخلق</a:t>
              </a:r>
            </a:p>
          </p:txBody>
        </p:sp>
        <p:sp>
          <p:nvSpPr>
            <p:cNvPr id="3425" name="Line 258"/>
            <p:cNvSpPr txBox="1"/>
            <p:nvPr/>
          </p:nvSpPr>
          <p:spPr>
            <a:xfrm>
              <a:off x="-2" y="174599"/>
              <a:ext cx="786974" cy="22615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rtl="1">
                <a:defRPr sz="800">
                  <a:solidFill>
                    <a:srgbClr val="000000"/>
                  </a:solidFill>
                </a:defRPr>
              </a:lvl1pPr>
            </a:lstStyle>
            <a:p>
              <a:r>
                <a:t>أول رجل &amp; امراه </a:t>
              </a:r>
            </a:p>
          </p:txBody>
        </p:sp>
        <p:sp>
          <p:nvSpPr>
            <p:cNvPr id="3426" name="Line 259"/>
            <p:cNvSpPr/>
            <p:nvPr/>
          </p:nvSpPr>
          <p:spPr>
            <a:xfrm>
              <a:off x="114299" y="2053945"/>
              <a:ext cx="838206" cy="6355"/>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3427" name="Line 260"/>
            <p:cNvSpPr/>
            <p:nvPr/>
          </p:nvSpPr>
          <p:spPr>
            <a:xfrm>
              <a:off x="114299" y="2257117"/>
              <a:ext cx="838206" cy="6355"/>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3428" name="Rectangle 261"/>
            <p:cNvSpPr/>
            <p:nvPr/>
          </p:nvSpPr>
          <p:spPr>
            <a:xfrm>
              <a:off x="438151" y="2098390"/>
              <a:ext cx="330204" cy="114288"/>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3429" name="Line 262"/>
            <p:cNvSpPr txBox="1"/>
            <p:nvPr/>
          </p:nvSpPr>
          <p:spPr>
            <a:xfrm>
              <a:off x="233361" y="1877756"/>
              <a:ext cx="579091" cy="2413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a:defRPr sz="1000">
                  <a:solidFill>
                    <a:srgbClr val="000000"/>
                  </a:solidFill>
                </a:defRPr>
              </a:lvl1pPr>
            </a:lstStyle>
            <a:p>
              <a:r>
                <a:t>L - S - B</a:t>
              </a:r>
            </a:p>
          </p:txBody>
        </p:sp>
        <p:sp>
          <p:nvSpPr>
            <p:cNvPr id="3430" name="Line 263"/>
            <p:cNvSpPr txBox="1"/>
            <p:nvPr/>
          </p:nvSpPr>
          <p:spPr>
            <a:xfrm>
              <a:off x="333374" y="2258705"/>
              <a:ext cx="369801" cy="2413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a:defRPr sz="1000">
                  <a:solidFill>
                    <a:srgbClr val="000000"/>
                  </a:solidFill>
                </a:defRPr>
              </a:lvl1pPr>
            </a:lstStyle>
            <a:p>
              <a:r>
                <a:t>J - E</a:t>
              </a:r>
            </a:p>
          </p:txBody>
        </p:sp>
        <p:sp>
          <p:nvSpPr>
            <p:cNvPr id="3431" name="Line 264"/>
            <p:cNvSpPr txBox="1"/>
            <p:nvPr/>
          </p:nvSpPr>
          <p:spPr>
            <a:xfrm>
              <a:off x="387349" y="2449179"/>
              <a:ext cx="239395" cy="23677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a:defRPr sz="1000">
                  <a:solidFill>
                    <a:srgbClr val="000000"/>
                  </a:solidFill>
                </a:defRPr>
              </a:lvl1pPr>
            </a:lstStyle>
            <a:p>
              <a:r>
                <a:t>١٢</a:t>
              </a:r>
            </a:p>
          </p:txBody>
        </p:sp>
        <p:sp>
          <p:nvSpPr>
            <p:cNvPr id="3432" name="Line 265"/>
            <p:cNvSpPr txBox="1"/>
            <p:nvPr/>
          </p:nvSpPr>
          <p:spPr>
            <a:xfrm>
              <a:off x="222248" y="1692045"/>
              <a:ext cx="433782" cy="24013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rtl="1">
                <a:defRPr sz="900">
                  <a:solidFill>
                    <a:srgbClr val="000000"/>
                  </a:solidFill>
                </a:defRPr>
              </a:lvl1pPr>
            </a:lstStyle>
            <a:p>
              <a:r>
                <a:t>الدعوة </a:t>
              </a:r>
            </a:p>
          </p:txBody>
        </p:sp>
        <p:sp>
          <p:nvSpPr>
            <p:cNvPr id="3433" name="Line 266"/>
            <p:cNvSpPr txBox="1"/>
            <p:nvPr/>
          </p:nvSpPr>
          <p:spPr>
            <a:xfrm>
              <a:off x="193337" y="1461887"/>
              <a:ext cx="386011" cy="21104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rtl="1">
                <a:defRPr sz="900">
                  <a:solidFill>
                    <a:srgbClr val="000000"/>
                  </a:solidFill>
                  <a:latin typeface="Times New Roman"/>
                  <a:ea typeface="Times New Roman"/>
                  <a:cs typeface="Times New Roman"/>
                  <a:sym typeface="Times New Roman"/>
                </a:defRPr>
              </a:lvl1pPr>
            </a:lstStyle>
            <a:p>
              <a:r>
                <a:t>إبراهيم </a:t>
              </a:r>
            </a:p>
          </p:txBody>
        </p:sp>
        <p:sp>
          <p:nvSpPr>
            <p:cNvPr id="3434" name="Line 267"/>
            <p:cNvSpPr txBox="1"/>
            <p:nvPr/>
          </p:nvSpPr>
          <p:spPr>
            <a:xfrm>
              <a:off x="368299" y="2071405"/>
              <a:ext cx="285031" cy="2413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a:defRPr sz="1000">
                  <a:solidFill>
                    <a:srgbClr val="000000"/>
                  </a:solidFill>
                </a:defRPr>
              </a:lvl1pPr>
            </a:lstStyle>
            <a:p>
              <a:r>
                <a:t>I - I</a:t>
              </a:r>
            </a:p>
          </p:txBody>
        </p:sp>
        <p:sp>
          <p:nvSpPr>
            <p:cNvPr id="3435" name="Line 268"/>
            <p:cNvSpPr/>
            <p:nvPr/>
          </p:nvSpPr>
          <p:spPr>
            <a:xfrm>
              <a:off x="111124" y="3274568"/>
              <a:ext cx="863606" cy="5"/>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3436" name="Line 269"/>
            <p:cNvSpPr/>
            <p:nvPr/>
          </p:nvSpPr>
          <p:spPr>
            <a:xfrm>
              <a:off x="107949" y="3460281"/>
              <a:ext cx="863606"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3437" name="Line 270"/>
            <p:cNvSpPr txBox="1"/>
            <p:nvPr/>
          </p:nvSpPr>
          <p:spPr>
            <a:xfrm>
              <a:off x="146048" y="2863461"/>
              <a:ext cx="340358" cy="21104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rtl="1">
                <a:defRPr sz="900">
                  <a:solidFill>
                    <a:srgbClr val="000000"/>
                  </a:solidFill>
                  <a:latin typeface="Times New Roman"/>
                  <a:ea typeface="Times New Roman"/>
                  <a:cs typeface="Times New Roman"/>
                  <a:sym typeface="Times New Roman"/>
                </a:defRPr>
              </a:lvl1pPr>
            </a:lstStyle>
            <a:p>
              <a:r>
                <a:t>يوسف</a:t>
              </a:r>
            </a:p>
          </p:txBody>
        </p:sp>
        <p:sp>
          <p:nvSpPr>
            <p:cNvPr id="3438" name="Line 271"/>
            <p:cNvSpPr txBox="1"/>
            <p:nvPr/>
          </p:nvSpPr>
          <p:spPr>
            <a:xfrm>
              <a:off x="193673" y="3099967"/>
              <a:ext cx="615499" cy="24013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rtl="1">
                <a:defRPr sz="900">
                  <a:solidFill>
                    <a:srgbClr val="000000"/>
                  </a:solidFill>
                </a:defRPr>
              </a:lvl1pPr>
            </a:lstStyle>
            <a:p>
              <a:r>
                <a:t>   العبودية </a:t>
              </a:r>
            </a:p>
          </p:txBody>
        </p:sp>
        <p:sp>
          <p:nvSpPr>
            <p:cNvPr id="3439" name="Line 272"/>
            <p:cNvSpPr txBox="1"/>
            <p:nvPr/>
          </p:nvSpPr>
          <p:spPr>
            <a:xfrm>
              <a:off x="403224" y="3288854"/>
              <a:ext cx="287622" cy="22579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a:defRPr sz="900">
                  <a:solidFill>
                    <a:srgbClr val="000000"/>
                  </a:solidFill>
                </a:defRPr>
              </a:lvl1pPr>
            </a:lstStyle>
            <a:p>
              <a:r>
                <a:t>٤٣٠</a:t>
              </a:r>
            </a:p>
          </p:txBody>
        </p:sp>
        <p:sp>
          <p:nvSpPr>
            <p:cNvPr id="3440" name="Line 273"/>
            <p:cNvSpPr/>
            <p:nvPr/>
          </p:nvSpPr>
          <p:spPr>
            <a:xfrm>
              <a:off x="107948" y="1863471"/>
              <a:ext cx="838207" cy="6355"/>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3441" name="Line 274"/>
            <p:cNvSpPr/>
            <p:nvPr/>
          </p:nvSpPr>
          <p:spPr>
            <a:xfrm>
              <a:off x="107948" y="2441242"/>
              <a:ext cx="838207" cy="6355"/>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3442" name="Line 275"/>
            <p:cNvSpPr/>
            <p:nvPr/>
          </p:nvSpPr>
          <p:spPr>
            <a:xfrm>
              <a:off x="107948" y="2638066"/>
              <a:ext cx="838207" cy="6355"/>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3443" name="Line 276"/>
            <p:cNvSpPr/>
            <p:nvPr/>
          </p:nvSpPr>
          <p:spPr>
            <a:xfrm>
              <a:off x="107949" y="4101544"/>
              <a:ext cx="850906"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3444" name="Line 277"/>
            <p:cNvSpPr/>
            <p:nvPr/>
          </p:nvSpPr>
          <p:spPr>
            <a:xfrm>
              <a:off x="107949" y="4279320"/>
              <a:ext cx="850906"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3445" name="Line 278"/>
            <p:cNvSpPr/>
            <p:nvPr/>
          </p:nvSpPr>
          <p:spPr>
            <a:xfrm>
              <a:off x="107949" y="4457096"/>
              <a:ext cx="850906"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3446" name="Line 279"/>
            <p:cNvSpPr/>
            <p:nvPr/>
          </p:nvSpPr>
          <p:spPr>
            <a:xfrm>
              <a:off x="107949" y="4634872"/>
              <a:ext cx="850906"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3447" name="Line 280"/>
            <p:cNvSpPr/>
            <p:nvPr/>
          </p:nvSpPr>
          <p:spPr>
            <a:xfrm>
              <a:off x="120649" y="4812648"/>
              <a:ext cx="850906"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3448" name="Line 281"/>
            <p:cNvSpPr txBox="1"/>
            <p:nvPr/>
          </p:nvSpPr>
          <p:spPr>
            <a:xfrm>
              <a:off x="168273" y="3692025"/>
              <a:ext cx="362068" cy="21104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rtl="1">
                <a:defRPr sz="900">
                  <a:solidFill>
                    <a:srgbClr val="000000"/>
                  </a:solidFill>
                  <a:latin typeface="Times New Roman"/>
                  <a:ea typeface="Times New Roman"/>
                  <a:cs typeface="Times New Roman"/>
                  <a:sym typeface="Times New Roman"/>
                </a:defRPr>
              </a:lvl1pPr>
            </a:lstStyle>
            <a:p>
              <a:r>
                <a:t>موسى </a:t>
              </a:r>
            </a:p>
          </p:txBody>
        </p:sp>
        <p:sp>
          <p:nvSpPr>
            <p:cNvPr id="3449" name="Line 282"/>
            <p:cNvSpPr txBox="1"/>
            <p:nvPr/>
          </p:nvSpPr>
          <p:spPr>
            <a:xfrm>
              <a:off x="317499" y="4104719"/>
              <a:ext cx="375621" cy="22580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rtl="1">
                <a:defRPr sz="900">
                  <a:solidFill>
                    <a:srgbClr val="000000"/>
                  </a:solidFill>
                </a:defRPr>
              </a:lvl1pPr>
            </a:lstStyle>
            <a:p>
              <a:r>
                <a:t>سيناء</a:t>
              </a:r>
            </a:p>
          </p:txBody>
        </p:sp>
        <p:sp>
          <p:nvSpPr>
            <p:cNvPr id="3450" name="Line 283"/>
            <p:cNvSpPr txBox="1"/>
            <p:nvPr/>
          </p:nvSpPr>
          <p:spPr>
            <a:xfrm>
              <a:off x="236535" y="4288844"/>
              <a:ext cx="565051" cy="2286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a:defRPr sz="900">
                  <a:solidFill>
                    <a:srgbClr val="000000"/>
                  </a:solidFill>
                </a:defRPr>
              </a:lvl1pPr>
            </a:lstStyle>
            <a:p>
              <a:r>
                <a:t>M - C - C</a:t>
              </a:r>
            </a:p>
          </p:txBody>
        </p:sp>
        <p:sp>
          <p:nvSpPr>
            <p:cNvPr id="3451" name="Line 284"/>
            <p:cNvSpPr txBox="1"/>
            <p:nvPr/>
          </p:nvSpPr>
          <p:spPr>
            <a:xfrm>
              <a:off x="73023" y="4460270"/>
              <a:ext cx="675972" cy="24013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rtl="1">
                <a:defRPr sz="900">
                  <a:solidFill>
                    <a:srgbClr val="000000"/>
                  </a:solidFill>
                </a:defRPr>
              </a:lvl1pPr>
            </a:lstStyle>
            <a:p>
              <a:r>
                <a:t>قاديش برنيع</a:t>
              </a:r>
            </a:p>
          </p:txBody>
        </p:sp>
        <p:sp>
          <p:nvSpPr>
            <p:cNvPr id="3452" name="Line 285"/>
            <p:cNvSpPr txBox="1"/>
            <p:nvPr/>
          </p:nvSpPr>
          <p:spPr>
            <a:xfrm>
              <a:off x="428624" y="4644395"/>
              <a:ext cx="225615" cy="22580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a:defRPr sz="900">
                  <a:solidFill>
                    <a:srgbClr val="000000"/>
                  </a:solidFill>
                </a:defRPr>
              </a:lvl1pPr>
            </a:lstStyle>
            <a:p>
              <a:r>
                <a:t>٤٠</a:t>
              </a:r>
            </a:p>
          </p:txBody>
        </p:sp>
        <p:sp>
          <p:nvSpPr>
            <p:cNvPr id="3453" name="Line 286"/>
            <p:cNvSpPr txBox="1"/>
            <p:nvPr/>
          </p:nvSpPr>
          <p:spPr>
            <a:xfrm>
              <a:off x="193673" y="4815822"/>
              <a:ext cx="492149" cy="24013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rtl="1">
                <a:defRPr sz="900">
                  <a:solidFill>
                    <a:srgbClr val="000000"/>
                  </a:solidFill>
                </a:defRPr>
              </a:lvl1pPr>
            </a:lstStyle>
            <a:p>
              <a:r>
                <a:t>٥ عظات </a:t>
              </a:r>
            </a:p>
          </p:txBody>
        </p:sp>
        <p:sp>
          <p:nvSpPr>
            <p:cNvPr id="3454" name="Line 287"/>
            <p:cNvSpPr/>
            <p:nvPr/>
          </p:nvSpPr>
          <p:spPr>
            <a:xfrm>
              <a:off x="101599" y="4990424"/>
              <a:ext cx="863606"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3455" name="Line 288"/>
            <p:cNvSpPr txBox="1"/>
            <p:nvPr/>
          </p:nvSpPr>
          <p:spPr>
            <a:xfrm>
              <a:off x="280986" y="3933292"/>
              <a:ext cx="444139" cy="22580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rtl="1">
                <a:defRPr sz="900">
                  <a:solidFill>
                    <a:srgbClr val="000000"/>
                  </a:solidFill>
                </a:defRPr>
              </a:lvl1pPr>
            </a:lstStyle>
            <a:p>
              <a:r>
                <a:t>الخروج</a:t>
              </a:r>
            </a:p>
          </p:txBody>
        </p:sp>
        <p:sp>
          <p:nvSpPr>
            <p:cNvPr id="3456" name="Line 289"/>
            <p:cNvSpPr/>
            <p:nvPr/>
          </p:nvSpPr>
          <p:spPr>
            <a:xfrm>
              <a:off x="57148" y="336503"/>
              <a:ext cx="863606"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3457" name="Line 290"/>
            <p:cNvSpPr/>
            <p:nvPr/>
          </p:nvSpPr>
          <p:spPr>
            <a:xfrm>
              <a:off x="101599" y="5479308"/>
              <a:ext cx="876306"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3458" name="Line 291"/>
            <p:cNvSpPr/>
            <p:nvPr/>
          </p:nvSpPr>
          <p:spPr>
            <a:xfrm>
              <a:off x="101599" y="5669783"/>
              <a:ext cx="876306"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3459" name="Line 292"/>
            <p:cNvSpPr txBox="1"/>
            <p:nvPr/>
          </p:nvSpPr>
          <p:spPr>
            <a:xfrm>
              <a:off x="150810" y="5082486"/>
              <a:ext cx="344153" cy="21104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rtl="1">
                <a:defRPr sz="900">
                  <a:solidFill>
                    <a:srgbClr val="000000"/>
                  </a:solidFill>
                  <a:latin typeface="Times New Roman"/>
                  <a:ea typeface="Times New Roman"/>
                  <a:cs typeface="Times New Roman"/>
                  <a:sym typeface="Times New Roman"/>
                </a:defRPr>
              </a:lvl1pPr>
            </a:lstStyle>
            <a:p>
              <a:r>
                <a:t>يشوع </a:t>
              </a:r>
            </a:p>
          </p:txBody>
        </p:sp>
        <p:sp>
          <p:nvSpPr>
            <p:cNvPr id="3460" name="Line 293"/>
            <p:cNvSpPr txBox="1"/>
            <p:nvPr/>
          </p:nvSpPr>
          <p:spPr>
            <a:xfrm>
              <a:off x="215898" y="5298358"/>
              <a:ext cx="601954" cy="24013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rtl="1">
                <a:defRPr sz="900">
                  <a:solidFill>
                    <a:srgbClr val="000000"/>
                  </a:solidFill>
                </a:defRPr>
              </a:lvl1pPr>
            </a:lstStyle>
            <a:p>
              <a:r>
                <a:t>اريحا /عاي</a:t>
              </a:r>
            </a:p>
          </p:txBody>
        </p:sp>
        <p:sp>
          <p:nvSpPr>
            <p:cNvPr id="3461" name="Line 294"/>
            <p:cNvSpPr txBox="1"/>
            <p:nvPr/>
          </p:nvSpPr>
          <p:spPr>
            <a:xfrm>
              <a:off x="133348" y="5488832"/>
              <a:ext cx="767174" cy="24013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rtl="1">
                <a:defRPr sz="900">
                  <a:solidFill>
                    <a:srgbClr val="000000"/>
                  </a:solidFill>
                </a:defRPr>
              </a:lvl1pPr>
            </a:lstStyle>
            <a:p>
              <a:r>
                <a:t>الأرض الداودية</a:t>
              </a:r>
            </a:p>
          </p:txBody>
        </p:sp>
        <p:sp>
          <p:nvSpPr>
            <p:cNvPr id="3462" name="Line 295"/>
            <p:cNvSpPr/>
            <p:nvPr/>
          </p:nvSpPr>
          <p:spPr>
            <a:xfrm>
              <a:off x="2457456" y="387296"/>
              <a:ext cx="863606"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3463" name="Line 296"/>
            <p:cNvSpPr/>
            <p:nvPr/>
          </p:nvSpPr>
          <p:spPr>
            <a:xfrm>
              <a:off x="2451106" y="558723"/>
              <a:ext cx="863606" cy="5"/>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3464" name="Line 297"/>
            <p:cNvSpPr txBox="1"/>
            <p:nvPr/>
          </p:nvSpPr>
          <p:spPr>
            <a:xfrm>
              <a:off x="2714631" y="377773"/>
              <a:ext cx="308292" cy="23677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a:defRPr sz="1000">
                  <a:solidFill>
                    <a:srgbClr val="000000"/>
                  </a:solidFill>
                </a:defRPr>
              </a:lvl1pPr>
            </a:lstStyle>
            <a:p>
              <a:r>
                <a:t>٣٥٠</a:t>
              </a:r>
            </a:p>
          </p:txBody>
        </p:sp>
        <p:sp>
          <p:nvSpPr>
            <p:cNvPr id="3465" name="Line 298"/>
            <p:cNvSpPr txBox="1"/>
            <p:nvPr/>
          </p:nvSpPr>
          <p:spPr>
            <a:xfrm>
              <a:off x="2613031" y="209519"/>
              <a:ext cx="461300" cy="23677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rtl="1">
                <a:defRPr sz="1000">
                  <a:solidFill>
                    <a:srgbClr val="000000"/>
                  </a:solidFill>
                </a:defRPr>
              </a:lvl1pPr>
            </a:lstStyle>
            <a:p>
              <a:r>
                <a:t>القضاة</a:t>
              </a:r>
            </a:p>
          </p:txBody>
        </p:sp>
        <p:sp>
          <p:nvSpPr>
            <p:cNvPr id="3466" name="Line 299"/>
            <p:cNvSpPr txBox="1"/>
            <p:nvPr/>
          </p:nvSpPr>
          <p:spPr>
            <a:xfrm>
              <a:off x="2443168" y="6347"/>
              <a:ext cx="523051" cy="18672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rtl="1">
                <a:defRPr sz="700">
                  <a:solidFill>
                    <a:srgbClr val="000000"/>
                  </a:solidFill>
                  <a:latin typeface="Times New Roman"/>
                  <a:ea typeface="Times New Roman"/>
                  <a:cs typeface="Times New Roman"/>
                  <a:sym typeface="Times New Roman"/>
                </a:defRPr>
              </a:lvl1pPr>
            </a:lstStyle>
            <a:p>
              <a:r>
                <a:t>فوضى سياسية</a:t>
              </a:r>
            </a:p>
          </p:txBody>
        </p:sp>
        <p:sp>
          <p:nvSpPr>
            <p:cNvPr id="3467" name="Line 300"/>
            <p:cNvSpPr/>
            <p:nvPr/>
          </p:nvSpPr>
          <p:spPr>
            <a:xfrm>
              <a:off x="2451106" y="1231732"/>
              <a:ext cx="876306"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3468" name="Line 301"/>
            <p:cNvSpPr/>
            <p:nvPr/>
          </p:nvSpPr>
          <p:spPr>
            <a:xfrm>
              <a:off x="2438406" y="1930138"/>
              <a:ext cx="876306"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3469" name="Line 302"/>
            <p:cNvSpPr/>
            <p:nvPr/>
          </p:nvSpPr>
          <p:spPr>
            <a:xfrm>
              <a:off x="2438406" y="2107914"/>
              <a:ext cx="876306"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3470" name="Line 303"/>
            <p:cNvSpPr txBox="1"/>
            <p:nvPr/>
          </p:nvSpPr>
          <p:spPr>
            <a:xfrm>
              <a:off x="2522543" y="1047607"/>
              <a:ext cx="887168" cy="24013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rtl="1">
                <a:defRPr sz="900">
                  <a:solidFill>
                    <a:srgbClr val="000000"/>
                  </a:solidFill>
                  <a:effectLst>
                    <a:outerShdw blurRad="12700" dist="25400" dir="2700000" rotWithShape="0">
                      <a:srgbClr val="FFFFFF"/>
                    </a:outerShdw>
                  </a:effectLst>
                </a:defRPr>
              </a:lvl1pPr>
            </a:lstStyle>
            <a:p>
              <a:r>
                <a:t> ••• الإنفصال ••• </a:t>
              </a:r>
            </a:p>
          </p:txBody>
        </p:sp>
        <p:sp>
          <p:nvSpPr>
            <p:cNvPr id="3471" name="AutoShape 304"/>
            <p:cNvSpPr/>
            <p:nvPr/>
          </p:nvSpPr>
          <p:spPr>
            <a:xfrm>
              <a:off x="2503494" y="1439666"/>
              <a:ext cx="340772"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4450" tIns="44450" rIns="44450" bIns="44450" numCol="1" anchor="t">
              <a:spAutoFit/>
            </a:bodyPr>
            <a:lstStyle/>
            <a:p>
              <a:pPr rtl="1">
                <a:defRPr sz="600">
                  <a:solidFill>
                    <a:srgbClr val="000000"/>
                  </a:solidFill>
                </a:defRPr>
              </a:pPr>
              <a:r>
                <a:t>إسرائيل</a:t>
              </a:r>
              <a:r>
                <a:rPr sz="400"/>
                <a:t> </a:t>
              </a:r>
            </a:p>
          </p:txBody>
        </p:sp>
        <p:sp>
          <p:nvSpPr>
            <p:cNvPr id="3472" name="Line 305"/>
            <p:cNvSpPr txBox="1"/>
            <p:nvPr/>
          </p:nvSpPr>
          <p:spPr>
            <a:xfrm>
              <a:off x="2503494" y="1590459"/>
              <a:ext cx="662142" cy="22615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a:defRPr sz="800">
                  <a:solidFill>
                    <a:srgbClr val="000000"/>
                  </a:solidFill>
                </a:defRPr>
              </a:lvl1pPr>
            </a:lstStyle>
            <a:p>
              <a:r>
                <a:t>١٠              ٢</a:t>
              </a:r>
            </a:p>
          </p:txBody>
        </p:sp>
        <p:sp>
          <p:nvSpPr>
            <p:cNvPr id="3473" name="Line 306"/>
            <p:cNvSpPr txBox="1"/>
            <p:nvPr/>
          </p:nvSpPr>
          <p:spPr>
            <a:xfrm>
              <a:off x="2466981" y="1946011"/>
              <a:ext cx="801893" cy="22615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a:defRPr sz="800">
                  <a:solidFill>
                    <a:srgbClr val="000000"/>
                  </a:solidFill>
                </a:defRPr>
              </a:lvl1pPr>
            </a:lstStyle>
            <a:p>
              <a:r>
                <a:t> ٢٠-J         ٢٠-R</a:t>
              </a:r>
            </a:p>
          </p:txBody>
        </p:sp>
        <p:sp>
          <p:nvSpPr>
            <p:cNvPr id="3474" name="Line 307"/>
            <p:cNvSpPr txBox="1"/>
            <p:nvPr/>
          </p:nvSpPr>
          <p:spPr>
            <a:xfrm>
              <a:off x="2484443" y="2136485"/>
              <a:ext cx="771039" cy="22615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a:defRPr sz="800">
                  <a:solidFill>
                    <a:srgbClr val="000000"/>
                  </a:solidFill>
                </a:defRPr>
              </a:lvl1pPr>
            </a:lstStyle>
            <a:p>
              <a:r>
                <a:t> ٢٠٠           ٣٥٠</a:t>
              </a:r>
            </a:p>
          </p:txBody>
        </p:sp>
        <p:sp>
          <p:nvSpPr>
            <p:cNvPr id="3475" name="Line 308"/>
            <p:cNvSpPr txBox="1"/>
            <p:nvPr/>
          </p:nvSpPr>
          <p:spPr>
            <a:xfrm>
              <a:off x="2408243" y="2301562"/>
              <a:ext cx="850844" cy="22615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rtl="1">
                <a:defRPr sz="800">
                  <a:solidFill>
                    <a:srgbClr val="000000"/>
                  </a:solidFill>
                </a:defRPr>
              </a:lvl1pPr>
            </a:lstStyle>
            <a:p>
              <a:r>
                <a:t>الأشوري    البابلي</a:t>
              </a:r>
            </a:p>
          </p:txBody>
        </p:sp>
        <p:sp>
          <p:nvSpPr>
            <p:cNvPr id="3476" name="Line 309"/>
            <p:cNvSpPr/>
            <p:nvPr/>
          </p:nvSpPr>
          <p:spPr>
            <a:xfrm>
              <a:off x="2451106" y="2285689"/>
              <a:ext cx="876306"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3477" name="Line 310"/>
            <p:cNvSpPr txBox="1"/>
            <p:nvPr/>
          </p:nvSpPr>
          <p:spPr>
            <a:xfrm>
              <a:off x="2487618" y="1247605"/>
              <a:ext cx="773803" cy="22615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rtl="1">
                <a:defRPr sz="800">
                  <a:solidFill>
                    <a:srgbClr val="000000"/>
                  </a:solidFill>
                </a:defRPr>
              </a:lvl1pPr>
            </a:lstStyle>
            <a:p>
              <a:r>
                <a:t>شمال       جنوب</a:t>
              </a:r>
            </a:p>
          </p:txBody>
        </p:sp>
        <p:sp>
          <p:nvSpPr>
            <p:cNvPr id="3478" name="Line 311"/>
            <p:cNvSpPr/>
            <p:nvPr/>
          </p:nvSpPr>
          <p:spPr>
            <a:xfrm>
              <a:off x="2444756" y="2463465"/>
              <a:ext cx="876306"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3479" name="Line 312"/>
            <p:cNvSpPr/>
            <p:nvPr/>
          </p:nvSpPr>
          <p:spPr>
            <a:xfrm flipH="1">
              <a:off x="2882907" y="1314271"/>
              <a:ext cx="5" cy="1180944"/>
            </a:xfrm>
            <a:prstGeom prst="line">
              <a:avLst/>
            </a:prstGeom>
            <a:noFill/>
            <a:ln w="50800" cap="flat">
              <a:solidFill>
                <a:srgbClr val="FFFF00"/>
              </a:solidFill>
              <a:prstDash val="solid"/>
              <a:round/>
            </a:ln>
            <a:effectLst/>
          </p:spPr>
          <p:txBody>
            <a:bodyPr wrap="square" lIns="45718" tIns="45718" rIns="45718" bIns="45718" numCol="1" anchor="t">
              <a:noAutofit/>
            </a:bodyPr>
            <a:lstStyle/>
            <a:p>
              <a:endParaRPr/>
            </a:p>
          </p:txBody>
        </p:sp>
        <p:sp>
          <p:nvSpPr>
            <p:cNvPr id="3480" name="Line 313"/>
            <p:cNvSpPr txBox="1"/>
            <p:nvPr/>
          </p:nvSpPr>
          <p:spPr>
            <a:xfrm>
              <a:off x="2685025" y="1732947"/>
              <a:ext cx="438625" cy="22615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rtl="1">
                <a:defRPr sz="800">
                  <a:solidFill>
                    <a:srgbClr val="000000"/>
                  </a:solidFill>
                  <a:effectLst>
                    <a:outerShdw blurRad="12700" dist="25400" dir="2700000" rotWithShape="0">
                      <a:srgbClr val="FFFFFF"/>
                    </a:outerShdw>
                  </a:effectLst>
                </a:defRPr>
              </a:lvl1pPr>
            </a:lstStyle>
            <a:p>
              <a:r>
                <a:t>النبوات </a:t>
              </a:r>
            </a:p>
          </p:txBody>
        </p:sp>
        <p:sp>
          <p:nvSpPr>
            <p:cNvPr id="3481" name="Line 314"/>
            <p:cNvSpPr/>
            <p:nvPr/>
          </p:nvSpPr>
          <p:spPr>
            <a:xfrm>
              <a:off x="2559056" y="1073004"/>
              <a:ext cx="736607" cy="4"/>
            </a:xfrm>
            <a:prstGeom prst="line">
              <a:avLst/>
            </a:prstGeom>
            <a:noFill/>
            <a:ln w="25400" cap="flat">
              <a:solidFill>
                <a:srgbClr val="FFFF00"/>
              </a:solidFill>
              <a:prstDash val="solid"/>
              <a:round/>
            </a:ln>
            <a:effectLst/>
          </p:spPr>
          <p:txBody>
            <a:bodyPr wrap="square" lIns="45718" tIns="45718" rIns="45718" bIns="45718" numCol="1" anchor="t">
              <a:noAutofit/>
            </a:bodyPr>
            <a:lstStyle/>
            <a:p>
              <a:endParaRPr/>
            </a:p>
          </p:txBody>
        </p:sp>
        <p:sp>
          <p:nvSpPr>
            <p:cNvPr id="3482" name="Line 315"/>
            <p:cNvSpPr txBox="1"/>
            <p:nvPr/>
          </p:nvSpPr>
          <p:spPr>
            <a:xfrm>
              <a:off x="2617793" y="888879"/>
              <a:ext cx="539770" cy="2286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a:defRPr sz="900">
                  <a:solidFill>
                    <a:srgbClr val="000000"/>
                  </a:solidFill>
                </a:defRPr>
              </a:lvl1pPr>
            </a:lstStyle>
            <a:p>
              <a:r>
                <a:t>S - D - S</a:t>
              </a:r>
            </a:p>
          </p:txBody>
        </p:sp>
        <p:sp>
          <p:nvSpPr>
            <p:cNvPr id="3483" name="Line 316"/>
            <p:cNvSpPr/>
            <p:nvPr/>
          </p:nvSpPr>
          <p:spPr>
            <a:xfrm>
              <a:off x="2444756" y="1587284"/>
              <a:ext cx="876306"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3484" name="Line 317"/>
            <p:cNvSpPr/>
            <p:nvPr/>
          </p:nvSpPr>
          <p:spPr>
            <a:xfrm>
              <a:off x="2451106" y="1753632"/>
              <a:ext cx="876306" cy="5"/>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3485" name="Line 318"/>
            <p:cNvSpPr/>
            <p:nvPr/>
          </p:nvSpPr>
          <p:spPr>
            <a:xfrm>
              <a:off x="2451106" y="1410777"/>
              <a:ext cx="873131" cy="5"/>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3486" name="AutoShape 319"/>
            <p:cNvSpPr txBox="1"/>
            <p:nvPr/>
          </p:nvSpPr>
          <p:spPr>
            <a:xfrm>
              <a:off x="2449518" y="711103"/>
              <a:ext cx="744544" cy="21104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4450" tIns="44450" rIns="44450" bIns="44450" numCol="1" anchor="t">
              <a:spAutoFit/>
            </a:bodyPr>
            <a:lstStyle>
              <a:lvl1pPr rtl="1">
                <a:defRPr sz="900">
                  <a:solidFill>
                    <a:srgbClr val="000000"/>
                  </a:solidFill>
                  <a:latin typeface="Times New Roman"/>
                  <a:ea typeface="Times New Roman"/>
                  <a:cs typeface="Times New Roman"/>
                  <a:sym typeface="Times New Roman"/>
                </a:defRPr>
              </a:lvl1pPr>
            </a:lstStyle>
            <a:p>
              <a:r>
                <a:t>ملوكي </a:t>
              </a:r>
            </a:p>
          </p:txBody>
        </p:sp>
        <p:sp>
          <p:nvSpPr>
            <p:cNvPr id="3487" name="AutoShape 320"/>
            <p:cNvSpPr txBox="1"/>
            <p:nvPr/>
          </p:nvSpPr>
          <p:spPr>
            <a:xfrm>
              <a:off x="2878144" y="1425381"/>
              <a:ext cx="477844" cy="22615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4450" tIns="44450" rIns="44450" bIns="44450" numCol="1" anchor="t">
              <a:spAutoFit/>
            </a:bodyPr>
            <a:lstStyle>
              <a:lvl1pPr rtl="1">
                <a:defRPr sz="800">
                  <a:solidFill>
                    <a:srgbClr val="000000"/>
                  </a:solidFill>
                </a:defRPr>
              </a:lvl1pPr>
            </a:lstStyle>
            <a:p>
              <a:r>
                <a:t>  يهوذا </a:t>
              </a:r>
            </a:p>
          </p:txBody>
        </p:sp>
        <p:sp>
          <p:nvSpPr>
            <p:cNvPr id="3488" name="Line 321"/>
            <p:cNvSpPr/>
            <p:nvPr/>
          </p:nvSpPr>
          <p:spPr>
            <a:xfrm>
              <a:off x="2870207" y="1244430"/>
              <a:ext cx="19055" cy="520635"/>
            </a:xfrm>
            <a:prstGeom prst="line">
              <a:avLst/>
            </a:prstGeom>
            <a:noFill/>
            <a:ln w="50800" cap="flat">
              <a:solidFill>
                <a:srgbClr val="FFFF00"/>
              </a:solidFill>
              <a:prstDash val="solid"/>
              <a:round/>
            </a:ln>
            <a:effectLst/>
          </p:spPr>
          <p:txBody>
            <a:bodyPr wrap="square" lIns="45718" tIns="45718" rIns="45718" bIns="45718" numCol="1" anchor="t">
              <a:noAutofit/>
            </a:bodyPr>
            <a:lstStyle/>
            <a:p>
              <a:endParaRPr/>
            </a:p>
          </p:txBody>
        </p:sp>
        <p:sp>
          <p:nvSpPr>
            <p:cNvPr id="3489" name="Line 322"/>
            <p:cNvSpPr/>
            <p:nvPr/>
          </p:nvSpPr>
          <p:spPr>
            <a:xfrm>
              <a:off x="2470156" y="3111078"/>
              <a:ext cx="863606"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3490" name="Line 323"/>
            <p:cNvSpPr/>
            <p:nvPr/>
          </p:nvSpPr>
          <p:spPr>
            <a:xfrm>
              <a:off x="2470156" y="3288854"/>
              <a:ext cx="863606"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3491" name="Line 324"/>
            <p:cNvSpPr txBox="1"/>
            <p:nvPr/>
          </p:nvSpPr>
          <p:spPr>
            <a:xfrm>
              <a:off x="2601918" y="3101555"/>
              <a:ext cx="543148" cy="25412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rtl="1">
                <a:defRPr sz="1000">
                  <a:solidFill>
                    <a:srgbClr val="000000"/>
                  </a:solidFill>
                </a:defRPr>
              </a:lvl1pPr>
            </a:lstStyle>
            <a:p>
              <a:r>
                <a:t>٣ حقبات</a:t>
              </a:r>
            </a:p>
          </p:txBody>
        </p:sp>
        <p:sp>
          <p:nvSpPr>
            <p:cNvPr id="3492" name="AutoShape 325"/>
            <p:cNvSpPr txBox="1"/>
            <p:nvPr/>
          </p:nvSpPr>
          <p:spPr>
            <a:xfrm>
              <a:off x="2422530" y="3295204"/>
              <a:ext cx="1120784" cy="22615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4450" tIns="44450" rIns="44450" bIns="44450" numCol="1" anchor="t">
              <a:spAutoFit/>
            </a:bodyPr>
            <a:lstStyle>
              <a:lvl1pPr rtl="1">
                <a:defRPr sz="800">
                  <a:solidFill>
                    <a:srgbClr val="000000"/>
                  </a:solidFill>
                </a:defRPr>
              </a:lvl1pPr>
            </a:lstStyle>
            <a:p>
              <a:r>
                <a:t>١٠٠سنة / ٥٠,٠٠٠</a:t>
              </a:r>
            </a:p>
          </p:txBody>
        </p:sp>
        <p:sp>
          <p:nvSpPr>
            <p:cNvPr id="3493" name="Z - E - N"/>
            <p:cNvSpPr txBox="1"/>
            <p:nvPr/>
          </p:nvSpPr>
          <p:spPr>
            <a:xfrm>
              <a:off x="2535244" y="3479330"/>
              <a:ext cx="831857" cy="2413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4450" tIns="44450" rIns="44450" bIns="44450" numCol="1" anchor="t">
              <a:spAutoFit/>
            </a:bodyPr>
            <a:lstStyle>
              <a:lvl1pPr>
                <a:defRPr sz="1000">
                  <a:solidFill>
                    <a:srgbClr val="000000"/>
                  </a:solidFill>
                </a:defRPr>
              </a:lvl1pPr>
            </a:lstStyle>
            <a:p>
              <a:r>
                <a:t>Z - E - N</a:t>
              </a:r>
            </a:p>
          </p:txBody>
        </p:sp>
        <p:sp>
          <p:nvSpPr>
            <p:cNvPr id="3494" name="Line 327"/>
            <p:cNvSpPr txBox="1"/>
            <p:nvPr/>
          </p:nvSpPr>
          <p:spPr>
            <a:xfrm>
              <a:off x="2579790" y="2655946"/>
              <a:ext cx="319709" cy="21104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rtl="1">
                <a:defRPr sz="900">
                  <a:solidFill>
                    <a:srgbClr val="000000"/>
                  </a:solidFill>
                  <a:latin typeface="Times New Roman"/>
                  <a:ea typeface="Times New Roman"/>
                  <a:cs typeface="Times New Roman"/>
                  <a:sym typeface="Times New Roman"/>
                </a:defRPr>
              </a:lvl1pPr>
            </a:lstStyle>
            <a:p>
              <a:r>
                <a:t>السبي</a:t>
              </a:r>
            </a:p>
          </p:txBody>
        </p:sp>
        <p:sp>
          <p:nvSpPr>
            <p:cNvPr id="3495" name="Line 328"/>
            <p:cNvSpPr txBox="1"/>
            <p:nvPr/>
          </p:nvSpPr>
          <p:spPr>
            <a:xfrm>
              <a:off x="2635844" y="2895453"/>
              <a:ext cx="519526" cy="25412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rtl="1">
                <a:defRPr sz="1000">
                  <a:solidFill>
                    <a:srgbClr val="000000"/>
                  </a:solidFill>
                </a:defRPr>
              </a:lvl1pPr>
            </a:lstStyle>
            <a:p>
              <a:r>
                <a:t>٧٠ سنة </a:t>
              </a:r>
            </a:p>
          </p:txBody>
        </p:sp>
        <p:sp>
          <p:nvSpPr>
            <p:cNvPr id="3496" name="Line 329"/>
            <p:cNvSpPr/>
            <p:nvPr/>
          </p:nvSpPr>
          <p:spPr>
            <a:xfrm>
              <a:off x="2470156" y="3682501"/>
              <a:ext cx="863606"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3497" name="Line 330"/>
            <p:cNvSpPr/>
            <p:nvPr/>
          </p:nvSpPr>
          <p:spPr>
            <a:xfrm>
              <a:off x="2457456" y="4152337"/>
              <a:ext cx="863606"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3498" name="Line 331"/>
            <p:cNvSpPr/>
            <p:nvPr/>
          </p:nvSpPr>
          <p:spPr>
            <a:xfrm>
              <a:off x="2457456" y="4304717"/>
              <a:ext cx="863606"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3499" name="Line 332"/>
            <p:cNvSpPr txBox="1"/>
            <p:nvPr/>
          </p:nvSpPr>
          <p:spPr>
            <a:xfrm>
              <a:off x="2403481" y="4136464"/>
              <a:ext cx="850758" cy="24013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rtl="1">
                <a:defRPr sz="900">
                  <a:solidFill>
                    <a:srgbClr val="000000"/>
                  </a:solidFill>
                </a:defRPr>
              </a:lvl1pPr>
            </a:lstStyle>
            <a:p>
              <a:r>
                <a:t>النظام الروماني </a:t>
              </a:r>
            </a:p>
          </p:txBody>
        </p:sp>
        <p:sp>
          <p:nvSpPr>
            <p:cNvPr id="3500" name="Line 333"/>
            <p:cNvSpPr txBox="1"/>
            <p:nvPr/>
          </p:nvSpPr>
          <p:spPr>
            <a:xfrm>
              <a:off x="2428881" y="3980910"/>
              <a:ext cx="793837" cy="24013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rtl="1">
                <a:defRPr sz="900">
                  <a:solidFill>
                    <a:srgbClr val="000000"/>
                  </a:solidFill>
                </a:defRPr>
              </a:lvl1pPr>
            </a:lstStyle>
            <a:p>
              <a:r>
                <a:t>الأسكندر الكبير</a:t>
              </a:r>
            </a:p>
          </p:txBody>
        </p:sp>
        <p:sp>
          <p:nvSpPr>
            <p:cNvPr id="3501" name="Line 334"/>
            <p:cNvSpPr txBox="1"/>
            <p:nvPr/>
          </p:nvSpPr>
          <p:spPr>
            <a:xfrm>
              <a:off x="2468568" y="3841229"/>
              <a:ext cx="340024" cy="21104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rtl="1">
                <a:defRPr sz="900">
                  <a:solidFill>
                    <a:srgbClr val="000000"/>
                  </a:solidFill>
                  <a:latin typeface="Times New Roman"/>
                  <a:ea typeface="Times New Roman"/>
                  <a:cs typeface="Times New Roman"/>
                  <a:sym typeface="Times New Roman"/>
                </a:defRPr>
              </a:lvl1pPr>
            </a:lstStyle>
            <a:p>
              <a:r>
                <a:t>صمت </a:t>
              </a:r>
            </a:p>
          </p:txBody>
        </p:sp>
        <p:sp>
          <p:nvSpPr>
            <p:cNvPr id="3502" name="Line 351"/>
            <p:cNvSpPr/>
            <p:nvPr/>
          </p:nvSpPr>
          <p:spPr>
            <a:xfrm>
              <a:off x="2470156" y="3485678"/>
              <a:ext cx="863606"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3503" name="Line 352"/>
            <p:cNvSpPr/>
            <p:nvPr/>
          </p:nvSpPr>
          <p:spPr>
            <a:xfrm>
              <a:off x="2444756" y="1060306"/>
              <a:ext cx="876306"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grpSp>
      <p:sp>
        <p:nvSpPr>
          <p:cNvPr id="3505" name="Rectangle 1"/>
          <p:cNvSpPr/>
          <p:nvPr/>
        </p:nvSpPr>
        <p:spPr>
          <a:xfrm>
            <a:off x="3960812" y="6210300"/>
            <a:ext cx="22228" cy="114300"/>
          </a:xfrm>
          <a:prstGeom prst="rect">
            <a:avLst/>
          </a:prstGeom>
          <a:solidFill>
            <a:srgbClr val="000000"/>
          </a:solidFill>
          <a:ln w="12700">
            <a:miter lim="400000"/>
          </a:ln>
        </p:spPr>
        <p:txBody>
          <a:bodyPr lIns="45718" tIns="45718" rIns="45718" bIns="45718"/>
          <a:lstStyle/>
          <a:p>
            <a:pPr>
              <a:defRPr>
                <a:solidFill>
                  <a:srgbClr val="00DFCA"/>
                </a:solidFill>
                <a:latin typeface="Comic Sans MS"/>
                <a:ea typeface="Comic Sans MS"/>
                <a:cs typeface="Comic Sans MS"/>
                <a:sym typeface="Comic Sans MS"/>
              </a:defRPr>
            </a:pPr>
            <a:endParaRPr/>
          </a:p>
        </p:txBody>
      </p:sp>
      <p:sp>
        <p:nvSpPr>
          <p:cNvPr id="3506" name="Rectangle 2"/>
          <p:cNvSpPr/>
          <p:nvPr/>
        </p:nvSpPr>
        <p:spPr>
          <a:xfrm>
            <a:off x="3960812" y="6172200"/>
            <a:ext cx="22228" cy="25400"/>
          </a:xfrm>
          <a:prstGeom prst="rect">
            <a:avLst/>
          </a:prstGeom>
          <a:solidFill>
            <a:srgbClr val="FFFFFF"/>
          </a:solidFill>
          <a:ln w="12700">
            <a:miter lim="400000"/>
          </a:ln>
        </p:spPr>
        <p:txBody>
          <a:bodyPr lIns="45718" tIns="45718" rIns="45718" bIns="45718"/>
          <a:lstStyle/>
          <a:p>
            <a:pPr>
              <a:defRPr>
                <a:solidFill>
                  <a:srgbClr val="00DFCA"/>
                </a:solidFill>
                <a:latin typeface="Comic Sans MS"/>
                <a:ea typeface="Comic Sans MS"/>
                <a:cs typeface="Comic Sans MS"/>
                <a:sym typeface="Comic Sans MS"/>
              </a:defRPr>
            </a:pPr>
            <a:endParaRPr/>
          </a:p>
        </p:txBody>
      </p:sp>
      <p:sp>
        <p:nvSpPr>
          <p:cNvPr id="3507" name="Rectangle 3"/>
          <p:cNvSpPr/>
          <p:nvPr/>
        </p:nvSpPr>
        <p:spPr>
          <a:xfrm>
            <a:off x="3960812" y="6045200"/>
            <a:ext cx="22228" cy="114300"/>
          </a:xfrm>
          <a:prstGeom prst="rect">
            <a:avLst/>
          </a:prstGeom>
          <a:solidFill>
            <a:srgbClr val="000000"/>
          </a:solidFill>
          <a:ln w="12700">
            <a:miter lim="400000"/>
          </a:ln>
        </p:spPr>
        <p:txBody>
          <a:bodyPr lIns="45718" tIns="45718" rIns="45718" bIns="45718"/>
          <a:lstStyle/>
          <a:p>
            <a:pPr>
              <a:defRPr>
                <a:solidFill>
                  <a:srgbClr val="00DFCA"/>
                </a:solidFill>
                <a:latin typeface="Comic Sans MS"/>
                <a:ea typeface="Comic Sans MS"/>
                <a:cs typeface="Comic Sans MS"/>
                <a:sym typeface="Comic Sans MS"/>
              </a:defRPr>
            </a:pPr>
            <a:endParaRPr/>
          </a:p>
        </p:txBody>
      </p:sp>
      <p:sp>
        <p:nvSpPr>
          <p:cNvPr id="3508" name="Rectangle 4"/>
          <p:cNvSpPr/>
          <p:nvPr/>
        </p:nvSpPr>
        <p:spPr>
          <a:xfrm>
            <a:off x="3960812" y="5994400"/>
            <a:ext cx="22228" cy="38100"/>
          </a:xfrm>
          <a:prstGeom prst="rect">
            <a:avLst/>
          </a:prstGeom>
          <a:solidFill>
            <a:srgbClr val="FFFFFF"/>
          </a:solidFill>
          <a:ln w="12700">
            <a:miter lim="400000"/>
          </a:ln>
        </p:spPr>
        <p:txBody>
          <a:bodyPr lIns="45718" tIns="45718" rIns="45718" bIns="45718"/>
          <a:lstStyle/>
          <a:p>
            <a:pPr>
              <a:defRPr>
                <a:solidFill>
                  <a:srgbClr val="00DFCA"/>
                </a:solidFill>
                <a:latin typeface="Comic Sans MS"/>
                <a:ea typeface="Comic Sans MS"/>
                <a:cs typeface="Comic Sans MS"/>
                <a:sym typeface="Comic Sans MS"/>
              </a:defRPr>
            </a:pPr>
            <a:endParaRPr/>
          </a:p>
        </p:txBody>
      </p:sp>
      <p:sp>
        <p:nvSpPr>
          <p:cNvPr id="3509" name="Rectangle 5"/>
          <p:cNvSpPr/>
          <p:nvPr/>
        </p:nvSpPr>
        <p:spPr>
          <a:xfrm>
            <a:off x="3960812" y="5867400"/>
            <a:ext cx="22228" cy="114300"/>
          </a:xfrm>
          <a:prstGeom prst="rect">
            <a:avLst/>
          </a:prstGeom>
          <a:solidFill>
            <a:srgbClr val="000000"/>
          </a:solidFill>
          <a:ln w="12700">
            <a:miter lim="400000"/>
          </a:ln>
        </p:spPr>
        <p:txBody>
          <a:bodyPr lIns="45718" tIns="45718" rIns="45718" bIns="45718"/>
          <a:lstStyle/>
          <a:p>
            <a:pPr>
              <a:defRPr>
                <a:solidFill>
                  <a:srgbClr val="00DFCA"/>
                </a:solidFill>
                <a:latin typeface="Comic Sans MS"/>
                <a:ea typeface="Comic Sans MS"/>
                <a:cs typeface="Comic Sans MS"/>
                <a:sym typeface="Comic Sans MS"/>
              </a:defRPr>
            </a:pPr>
            <a:endParaRPr/>
          </a:p>
        </p:txBody>
      </p:sp>
      <p:sp>
        <p:nvSpPr>
          <p:cNvPr id="3510" name="Rectangle 6"/>
          <p:cNvSpPr/>
          <p:nvPr/>
        </p:nvSpPr>
        <p:spPr>
          <a:xfrm>
            <a:off x="3960812" y="5829300"/>
            <a:ext cx="22228" cy="25400"/>
          </a:xfrm>
          <a:prstGeom prst="rect">
            <a:avLst/>
          </a:prstGeom>
          <a:solidFill>
            <a:srgbClr val="FFFFFF"/>
          </a:solidFill>
          <a:ln w="12700">
            <a:miter lim="400000"/>
          </a:ln>
        </p:spPr>
        <p:txBody>
          <a:bodyPr lIns="45718" tIns="45718" rIns="45718" bIns="45718"/>
          <a:lstStyle/>
          <a:p>
            <a:pPr>
              <a:defRPr>
                <a:solidFill>
                  <a:srgbClr val="00DFCA"/>
                </a:solidFill>
                <a:latin typeface="Comic Sans MS"/>
                <a:ea typeface="Comic Sans MS"/>
                <a:cs typeface="Comic Sans MS"/>
                <a:sym typeface="Comic Sans MS"/>
              </a:defRPr>
            </a:pPr>
            <a:endParaRPr/>
          </a:p>
        </p:txBody>
      </p:sp>
      <p:sp>
        <p:nvSpPr>
          <p:cNvPr id="3511" name="Rectangle 7"/>
          <p:cNvSpPr/>
          <p:nvPr/>
        </p:nvSpPr>
        <p:spPr>
          <a:xfrm>
            <a:off x="3960812" y="5702300"/>
            <a:ext cx="22228" cy="114300"/>
          </a:xfrm>
          <a:prstGeom prst="rect">
            <a:avLst/>
          </a:prstGeom>
          <a:solidFill>
            <a:srgbClr val="000000"/>
          </a:solidFill>
          <a:ln w="12700">
            <a:miter lim="400000"/>
          </a:ln>
        </p:spPr>
        <p:txBody>
          <a:bodyPr lIns="45718" tIns="45718" rIns="45718" bIns="45718"/>
          <a:lstStyle/>
          <a:p>
            <a:pPr>
              <a:defRPr>
                <a:solidFill>
                  <a:srgbClr val="00DFCA"/>
                </a:solidFill>
                <a:latin typeface="Comic Sans MS"/>
                <a:ea typeface="Comic Sans MS"/>
                <a:cs typeface="Comic Sans MS"/>
                <a:sym typeface="Comic Sans MS"/>
              </a:defRPr>
            </a:pPr>
            <a:endParaRPr/>
          </a:p>
        </p:txBody>
      </p:sp>
      <p:sp>
        <p:nvSpPr>
          <p:cNvPr id="3512" name="Rectangle 8"/>
          <p:cNvSpPr/>
          <p:nvPr/>
        </p:nvSpPr>
        <p:spPr>
          <a:xfrm>
            <a:off x="3960812" y="5651500"/>
            <a:ext cx="22228" cy="38100"/>
          </a:xfrm>
          <a:prstGeom prst="rect">
            <a:avLst/>
          </a:prstGeom>
          <a:solidFill>
            <a:srgbClr val="FFFFFF"/>
          </a:solidFill>
          <a:ln w="12700">
            <a:miter lim="400000"/>
          </a:ln>
        </p:spPr>
        <p:txBody>
          <a:bodyPr lIns="45718" tIns="45718" rIns="45718" bIns="45718"/>
          <a:lstStyle/>
          <a:p>
            <a:pPr>
              <a:defRPr>
                <a:solidFill>
                  <a:srgbClr val="00DFCA"/>
                </a:solidFill>
                <a:latin typeface="Comic Sans MS"/>
                <a:ea typeface="Comic Sans MS"/>
                <a:cs typeface="Comic Sans MS"/>
                <a:sym typeface="Comic Sans MS"/>
              </a:defRPr>
            </a:pPr>
            <a:endParaRPr/>
          </a:p>
        </p:txBody>
      </p:sp>
      <p:sp>
        <p:nvSpPr>
          <p:cNvPr id="3513" name="Rectangle 9"/>
          <p:cNvSpPr/>
          <p:nvPr/>
        </p:nvSpPr>
        <p:spPr>
          <a:xfrm>
            <a:off x="3960812" y="5486400"/>
            <a:ext cx="22228" cy="25400"/>
          </a:xfrm>
          <a:prstGeom prst="rect">
            <a:avLst/>
          </a:prstGeom>
          <a:solidFill>
            <a:srgbClr val="FFFFFF"/>
          </a:solidFill>
          <a:ln w="12700">
            <a:miter lim="400000"/>
          </a:ln>
        </p:spPr>
        <p:txBody>
          <a:bodyPr lIns="45718" tIns="45718" rIns="45718" bIns="45718"/>
          <a:lstStyle/>
          <a:p>
            <a:pPr>
              <a:defRPr>
                <a:solidFill>
                  <a:srgbClr val="00DFCA"/>
                </a:solidFill>
                <a:latin typeface="Comic Sans MS"/>
                <a:ea typeface="Comic Sans MS"/>
                <a:cs typeface="Comic Sans MS"/>
                <a:sym typeface="Comic Sans MS"/>
              </a:defRPr>
            </a:pPr>
            <a:endParaRPr/>
          </a:p>
        </p:txBody>
      </p:sp>
      <p:sp>
        <p:nvSpPr>
          <p:cNvPr id="3514" name="Rectangle 10"/>
          <p:cNvSpPr/>
          <p:nvPr/>
        </p:nvSpPr>
        <p:spPr>
          <a:xfrm>
            <a:off x="3960812" y="5359400"/>
            <a:ext cx="22228" cy="114300"/>
          </a:xfrm>
          <a:prstGeom prst="rect">
            <a:avLst/>
          </a:prstGeom>
          <a:solidFill>
            <a:srgbClr val="000000"/>
          </a:solidFill>
          <a:ln w="12700">
            <a:miter lim="400000"/>
          </a:ln>
        </p:spPr>
        <p:txBody>
          <a:bodyPr lIns="45718" tIns="45718" rIns="45718" bIns="45718"/>
          <a:lstStyle/>
          <a:p>
            <a:pPr>
              <a:defRPr>
                <a:solidFill>
                  <a:srgbClr val="00DFCA"/>
                </a:solidFill>
                <a:latin typeface="Comic Sans MS"/>
                <a:ea typeface="Comic Sans MS"/>
                <a:cs typeface="Comic Sans MS"/>
                <a:sym typeface="Comic Sans MS"/>
              </a:defRPr>
            </a:pPr>
            <a:endParaRPr/>
          </a:p>
        </p:txBody>
      </p:sp>
      <p:sp>
        <p:nvSpPr>
          <p:cNvPr id="3515" name="Rectangle 11"/>
          <p:cNvSpPr/>
          <p:nvPr/>
        </p:nvSpPr>
        <p:spPr>
          <a:xfrm>
            <a:off x="3960812" y="5321300"/>
            <a:ext cx="22228" cy="25400"/>
          </a:xfrm>
          <a:prstGeom prst="rect">
            <a:avLst/>
          </a:prstGeom>
          <a:solidFill>
            <a:srgbClr val="FFFFFF"/>
          </a:solidFill>
          <a:ln w="12700">
            <a:miter lim="400000"/>
          </a:ln>
        </p:spPr>
        <p:txBody>
          <a:bodyPr lIns="45718" tIns="45718" rIns="45718" bIns="45718"/>
          <a:lstStyle/>
          <a:p>
            <a:pPr>
              <a:defRPr>
                <a:solidFill>
                  <a:srgbClr val="00DFCA"/>
                </a:solidFill>
                <a:latin typeface="Comic Sans MS"/>
                <a:ea typeface="Comic Sans MS"/>
                <a:cs typeface="Comic Sans MS"/>
                <a:sym typeface="Comic Sans MS"/>
              </a:defRPr>
            </a:pPr>
            <a:endParaRPr/>
          </a:p>
        </p:txBody>
      </p:sp>
      <p:sp>
        <p:nvSpPr>
          <p:cNvPr id="3516" name="Rectangle 12"/>
          <p:cNvSpPr/>
          <p:nvPr/>
        </p:nvSpPr>
        <p:spPr>
          <a:xfrm>
            <a:off x="3960812" y="5194300"/>
            <a:ext cx="22228" cy="114300"/>
          </a:xfrm>
          <a:prstGeom prst="rect">
            <a:avLst/>
          </a:prstGeom>
          <a:solidFill>
            <a:srgbClr val="000000"/>
          </a:solidFill>
          <a:ln w="12700">
            <a:miter lim="400000"/>
          </a:ln>
        </p:spPr>
        <p:txBody>
          <a:bodyPr lIns="45718" tIns="45718" rIns="45718" bIns="45718"/>
          <a:lstStyle/>
          <a:p>
            <a:pPr>
              <a:defRPr>
                <a:solidFill>
                  <a:srgbClr val="00DFCA"/>
                </a:solidFill>
                <a:latin typeface="Comic Sans MS"/>
                <a:ea typeface="Comic Sans MS"/>
                <a:cs typeface="Comic Sans MS"/>
                <a:sym typeface="Comic Sans MS"/>
              </a:defRPr>
            </a:pPr>
            <a:endParaRPr/>
          </a:p>
        </p:txBody>
      </p:sp>
      <p:sp>
        <p:nvSpPr>
          <p:cNvPr id="3517" name="Rectangle 13"/>
          <p:cNvSpPr/>
          <p:nvPr/>
        </p:nvSpPr>
        <p:spPr>
          <a:xfrm>
            <a:off x="3960812" y="5143500"/>
            <a:ext cx="22228" cy="38100"/>
          </a:xfrm>
          <a:prstGeom prst="rect">
            <a:avLst/>
          </a:prstGeom>
          <a:solidFill>
            <a:srgbClr val="FFFFFF"/>
          </a:solidFill>
          <a:ln w="12700">
            <a:miter lim="400000"/>
          </a:ln>
        </p:spPr>
        <p:txBody>
          <a:bodyPr lIns="45718" tIns="45718" rIns="45718" bIns="45718"/>
          <a:lstStyle/>
          <a:p>
            <a:pPr>
              <a:defRPr>
                <a:solidFill>
                  <a:srgbClr val="00DFCA"/>
                </a:solidFill>
                <a:latin typeface="Comic Sans MS"/>
                <a:ea typeface="Comic Sans MS"/>
                <a:cs typeface="Comic Sans MS"/>
                <a:sym typeface="Comic Sans MS"/>
              </a:defRPr>
            </a:pPr>
            <a:endParaRPr/>
          </a:p>
        </p:txBody>
      </p:sp>
      <p:sp>
        <p:nvSpPr>
          <p:cNvPr id="3518" name="Rectangle 14"/>
          <p:cNvSpPr/>
          <p:nvPr/>
        </p:nvSpPr>
        <p:spPr>
          <a:xfrm>
            <a:off x="3960812" y="5016500"/>
            <a:ext cx="22228" cy="114300"/>
          </a:xfrm>
          <a:prstGeom prst="rect">
            <a:avLst/>
          </a:prstGeom>
          <a:solidFill>
            <a:srgbClr val="000000"/>
          </a:solidFill>
          <a:ln w="12700">
            <a:miter lim="400000"/>
          </a:ln>
        </p:spPr>
        <p:txBody>
          <a:bodyPr lIns="45718" tIns="45718" rIns="45718" bIns="45718"/>
          <a:lstStyle/>
          <a:p>
            <a:pPr>
              <a:defRPr>
                <a:solidFill>
                  <a:srgbClr val="00DFCA"/>
                </a:solidFill>
                <a:latin typeface="Comic Sans MS"/>
                <a:ea typeface="Comic Sans MS"/>
                <a:cs typeface="Comic Sans MS"/>
                <a:sym typeface="Comic Sans MS"/>
              </a:defRPr>
            </a:pPr>
            <a:endParaRPr/>
          </a:p>
        </p:txBody>
      </p:sp>
      <p:sp>
        <p:nvSpPr>
          <p:cNvPr id="3519" name="Rectangle 15"/>
          <p:cNvSpPr/>
          <p:nvPr/>
        </p:nvSpPr>
        <p:spPr>
          <a:xfrm>
            <a:off x="3960812" y="4978400"/>
            <a:ext cx="22228" cy="25400"/>
          </a:xfrm>
          <a:prstGeom prst="rect">
            <a:avLst/>
          </a:prstGeom>
          <a:solidFill>
            <a:srgbClr val="FFFFFF"/>
          </a:solidFill>
          <a:ln w="12700">
            <a:miter lim="400000"/>
          </a:ln>
        </p:spPr>
        <p:txBody>
          <a:bodyPr lIns="45718" tIns="45718" rIns="45718" bIns="45718"/>
          <a:lstStyle/>
          <a:p>
            <a:pPr>
              <a:defRPr>
                <a:solidFill>
                  <a:srgbClr val="00DFCA"/>
                </a:solidFill>
                <a:latin typeface="Comic Sans MS"/>
                <a:ea typeface="Comic Sans MS"/>
                <a:cs typeface="Comic Sans MS"/>
                <a:sym typeface="Comic Sans MS"/>
              </a:defRPr>
            </a:pPr>
            <a:endParaRPr/>
          </a:p>
        </p:txBody>
      </p:sp>
      <p:sp>
        <p:nvSpPr>
          <p:cNvPr id="3520" name="Rectangle 16"/>
          <p:cNvSpPr/>
          <p:nvPr/>
        </p:nvSpPr>
        <p:spPr>
          <a:xfrm>
            <a:off x="3960812" y="4851400"/>
            <a:ext cx="22228" cy="114300"/>
          </a:xfrm>
          <a:prstGeom prst="rect">
            <a:avLst/>
          </a:prstGeom>
          <a:solidFill>
            <a:srgbClr val="000000"/>
          </a:solidFill>
          <a:ln w="12700">
            <a:miter lim="400000"/>
          </a:ln>
        </p:spPr>
        <p:txBody>
          <a:bodyPr lIns="45718" tIns="45718" rIns="45718" bIns="45718"/>
          <a:lstStyle/>
          <a:p>
            <a:pPr>
              <a:defRPr>
                <a:solidFill>
                  <a:srgbClr val="00DFCA"/>
                </a:solidFill>
                <a:latin typeface="Comic Sans MS"/>
                <a:ea typeface="Comic Sans MS"/>
                <a:cs typeface="Comic Sans MS"/>
                <a:sym typeface="Comic Sans MS"/>
              </a:defRPr>
            </a:pPr>
            <a:endParaRPr/>
          </a:p>
        </p:txBody>
      </p:sp>
      <p:sp>
        <p:nvSpPr>
          <p:cNvPr id="3521" name="Rectangle 17"/>
          <p:cNvSpPr/>
          <p:nvPr/>
        </p:nvSpPr>
        <p:spPr>
          <a:xfrm>
            <a:off x="3960812" y="4800600"/>
            <a:ext cx="22228" cy="38100"/>
          </a:xfrm>
          <a:prstGeom prst="rect">
            <a:avLst/>
          </a:prstGeom>
          <a:solidFill>
            <a:srgbClr val="FFFFFF"/>
          </a:solidFill>
          <a:ln w="12700">
            <a:miter lim="400000"/>
          </a:ln>
        </p:spPr>
        <p:txBody>
          <a:bodyPr lIns="45718" tIns="45718" rIns="45718" bIns="45718"/>
          <a:lstStyle/>
          <a:p>
            <a:pPr>
              <a:defRPr>
                <a:solidFill>
                  <a:srgbClr val="00DFCA"/>
                </a:solidFill>
                <a:latin typeface="Comic Sans MS"/>
                <a:ea typeface="Comic Sans MS"/>
                <a:cs typeface="Comic Sans MS"/>
                <a:sym typeface="Comic Sans MS"/>
              </a:defRPr>
            </a:pPr>
            <a:endParaRPr/>
          </a:p>
        </p:txBody>
      </p:sp>
      <p:sp>
        <p:nvSpPr>
          <p:cNvPr id="3522" name="Rectangle 18"/>
          <p:cNvSpPr/>
          <p:nvPr/>
        </p:nvSpPr>
        <p:spPr>
          <a:xfrm>
            <a:off x="3960812" y="4673600"/>
            <a:ext cx="22228" cy="114300"/>
          </a:xfrm>
          <a:prstGeom prst="rect">
            <a:avLst/>
          </a:prstGeom>
          <a:solidFill>
            <a:srgbClr val="000000"/>
          </a:solidFill>
          <a:ln w="12700">
            <a:miter lim="400000"/>
          </a:ln>
        </p:spPr>
        <p:txBody>
          <a:bodyPr lIns="45718" tIns="45718" rIns="45718" bIns="45718"/>
          <a:lstStyle/>
          <a:p>
            <a:pPr>
              <a:defRPr>
                <a:solidFill>
                  <a:srgbClr val="00DFCA"/>
                </a:solidFill>
                <a:latin typeface="Comic Sans MS"/>
                <a:ea typeface="Comic Sans MS"/>
                <a:cs typeface="Comic Sans MS"/>
                <a:sym typeface="Comic Sans MS"/>
              </a:defRPr>
            </a:pPr>
            <a:endParaRPr/>
          </a:p>
        </p:txBody>
      </p:sp>
      <p:sp>
        <p:nvSpPr>
          <p:cNvPr id="3523" name="Rectangle 19"/>
          <p:cNvSpPr/>
          <p:nvPr/>
        </p:nvSpPr>
        <p:spPr>
          <a:xfrm>
            <a:off x="3960812" y="4635500"/>
            <a:ext cx="22228" cy="25400"/>
          </a:xfrm>
          <a:prstGeom prst="rect">
            <a:avLst/>
          </a:prstGeom>
          <a:solidFill>
            <a:srgbClr val="FFFFFF"/>
          </a:solidFill>
          <a:ln w="12700">
            <a:miter lim="400000"/>
          </a:ln>
        </p:spPr>
        <p:txBody>
          <a:bodyPr lIns="45718" tIns="45718" rIns="45718" bIns="45718"/>
          <a:lstStyle/>
          <a:p>
            <a:pPr>
              <a:defRPr>
                <a:solidFill>
                  <a:srgbClr val="00DFCA"/>
                </a:solidFill>
                <a:latin typeface="Comic Sans MS"/>
                <a:ea typeface="Comic Sans MS"/>
                <a:cs typeface="Comic Sans MS"/>
                <a:sym typeface="Comic Sans MS"/>
              </a:defRPr>
            </a:pPr>
            <a:endParaRPr/>
          </a:p>
        </p:txBody>
      </p:sp>
      <p:sp>
        <p:nvSpPr>
          <p:cNvPr id="3524" name="Rectangle 20"/>
          <p:cNvSpPr/>
          <p:nvPr/>
        </p:nvSpPr>
        <p:spPr>
          <a:xfrm>
            <a:off x="3960812" y="4508500"/>
            <a:ext cx="22228" cy="114300"/>
          </a:xfrm>
          <a:prstGeom prst="rect">
            <a:avLst/>
          </a:prstGeom>
          <a:solidFill>
            <a:srgbClr val="000000"/>
          </a:solidFill>
          <a:ln w="12700">
            <a:miter lim="400000"/>
          </a:ln>
        </p:spPr>
        <p:txBody>
          <a:bodyPr lIns="45718" tIns="45718" rIns="45718" bIns="45718"/>
          <a:lstStyle/>
          <a:p>
            <a:pPr>
              <a:defRPr>
                <a:solidFill>
                  <a:srgbClr val="00DFCA"/>
                </a:solidFill>
                <a:latin typeface="Comic Sans MS"/>
                <a:ea typeface="Comic Sans MS"/>
                <a:cs typeface="Comic Sans MS"/>
                <a:sym typeface="Comic Sans MS"/>
              </a:defRPr>
            </a:pPr>
            <a:endParaRPr/>
          </a:p>
        </p:txBody>
      </p:sp>
      <p:sp>
        <p:nvSpPr>
          <p:cNvPr id="3525" name="Rectangle 21"/>
          <p:cNvSpPr/>
          <p:nvPr/>
        </p:nvSpPr>
        <p:spPr>
          <a:xfrm>
            <a:off x="3960812" y="4470400"/>
            <a:ext cx="22228" cy="25400"/>
          </a:xfrm>
          <a:prstGeom prst="rect">
            <a:avLst/>
          </a:prstGeom>
          <a:solidFill>
            <a:srgbClr val="FFFFFF"/>
          </a:solidFill>
          <a:ln w="12700">
            <a:miter lim="400000"/>
          </a:ln>
        </p:spPr>
        <p:txBody>
          <a:bodyPr lIns="45718" tIns="45718" rIns="45718" bIns="45718"/>
          <a:lstStyle/>
          <a:p>
            <a:pPr>
              <a:defRPr>
                <a:solidFill>
                  <a:srgbClr val="00DFCA"/>
                </a:solidFill>
                <a:latin typeface="Comic Sans MS"/>
                <a:ea typeface="Comic Sans MS"/>
                <a:cs typeface="Comic Sans MS"/>
                <a:sym typeface="Comic Sans MS"/>
              </a:defRPr>
            </a:pPr>
            <a:endParaRPr/>
          </a:p>
        </p:txBody>
      </p:sp>
      <p:sp>
        <p:nvSpPr>
          <p:cNvPr id="3526" name="Rectangle 22"/>
          <p:cNvSpPr/>
          <p:nvPr/>
        </p:nvSpPr>
        <p:spPr>
          <a:xfrm>
            <a:off x="3960812" y="4343400"/>
            <a:ext cx="22228" cy="114300"/>
          </a:xfrm>
          <a:prstGeom prst="rect">
            <a:avLst/>
          </a:prstGeom>
          <a:solidFill>
            <a:srgbClr val="000000"/>
          </a:solidFill>
          <a:ln w="12700">
            <a:miter lim="400000"/>
          </a:ln>
        </p:spPr>
        <p:txBody>
          <a:bodyPr lIns="45718" tIns="45718" rIns="45718" bIns="45718"/>
          <a:lstStyle/>
          <a:p>
            <a:pPr>
              <a:defRPr>
                <a:solidFill>
                  <a:srgbClr val="00DFCA"/>
                </a:solidFill>
                <a:latin typeface="Comic Sans MS"/>
                <a:ea typeface="Comic Sans MS"/>
                <a:cs typeface="Comic Sans MS"/>
                <a:sym typeface="Comic Sans MS"/>
              </a:defRPr>
            </a:pPr>
            <a:endParaRPr/>
          </a:p>
        </p:txBody>
      </p:sp>
      <p:sp>
        <p:nvSpPr>
          <p:cNvPr id="3527" name="Rectangle 23"/>
          <p:cNvSpPr/>
          <p:nvPr/>
        </p:nvSpPr>
        <p:spPr>
          <a:xfrm>
            <a:off x="3960812" y="4292600"/>
            <a:ext cx="22228" cy="38100"/>
          </a:xfrm>
          <a:prstGeom prst="rect">
            <a:avLst/>
          </a:prstGeom>
          <a:solidFill>
            <a:srgbClr val="FFFFFF"/>
          </a:solidFill>
          <a:ln w="12700">
            <a:miter lim="400000"/>
          </a:ln>
        </p:spPr>
        <p:txBody>
          <a:bodyPr lIns="45718" tIns="45718" rIns="45718" bIns="45718"/>
          <a:lstStyle/>
          <a:p>
            <a:pPr>
              <a:defRPr>
                <a:solidFill>
                  <a:srgbClr val="00DFCA"/>
                </a:solidFill>
                <a:latin typeface="Comic Sans MS"/>
                <a:ea typeface="Comic Sans MS"/>
                <a:cs typeface="Comic Sans MS"/>
                <a:sym typeface="Comic Sans MS"/>
              </a:defRPr>
            </a:pPr>
            <a:endParaRPr/>
          </a:p>
        </p:txBody>
      </p:sp>
      <p:sp>
        <p:nvSpPr>
          <p:cNvPr id="3528" name="Rectangle 24"/>
          <p:cNvSpPr/>
          <p:nvPr/>
        </p:nvSpPr>
        <p:spPr>
          <a:xfrm>
            <a:off x="3960812" y="4165600"/>
            <a:ext cx="22228" cy="114300"/>
          </a:xfrm>
          <a:prstGeom prst="rect">
            <a:avLst/>
          </a:prstGeom>
          <a:solidFill>
            <a:srgbClr val="000000"/>
          </a:solidFill>
          <a:ln w="12700">
            <a:miter lim="400000"/>
          </a:ln>
        </p:spPr>
        <p:txBody>
          <a:bodyPr lIns="45718" tIns="45718" rIns="45718" bIns="45718"/>
          <a:lstStyle/>
          <a:p>
            <a:pPr>
              <a:defRPr>
                <a:solidFill>
                  <a:srgbClr val="00DFCA"/>
                </a:solidFill>
                <a:latin typeface="Comic Sans MS"/>
                <a:ea typeface="Comic Sans MS"/>
                <a:cs typeface="Comic Sans MS"/>
                <a:sym typeface="Comic Sans MS"/>
              </a:defRPr>
            </a:pPr>
            <a:endParaRPr/>
          </a:p>
        </p:txBody>
      </p:sp>
      <p:sp>
        <p:nvSpPr>
          <p:cNvPr id="3529" name="Rectangle 25"/>
          <p:cNvSpPr/>
          <p:nvPr/>
        </p:nvSpPr>
        <p:spPr>
          <a:xfrm>
            <a:off x="3960812" y="4127500"/>
            <a:ext cx="22228" cy="25400"/>
          </a:xfrm>
          <a:prstGeom prst="rect">
            <a:avLst/>
          </a:prstGeom>
          <a:solidFill>
            <a:srgbClr val="FFFFFF"/>
          </a:solidFill>
          <a:ln w="12700">
            <a:miter lim="400000"/>
          </a:ln>
        </p:spPr>
        <p:txBody>
          <a:bodyPr lIns="45718" tIns="45718" rIns="45718" bIns="45718"/>
          <a:lstStyle/>
          <a:p>
            <a:pPr>
              <a:defRPr>
                <a:solidFill>
                  <a:srgbClr val="00DFCA"/>
                </a:solidFill>
                <a:latin typeface="Comic Sans MS"/>
                <a:ea typeface="Comic Sans MS"/>
                <a:cs typeface="Comic Sans MS"/>
                <a:sym typeface="Comic Sans MS"/>
              </a:defRPr>
            </a:pPr>
            <a:endParaRPr/>
          </a:p>
        </p:txBody>
      </p:sp>
      <p:sp>
        <p:nvSpPr>
          <p:cNvPr id="3530" name="Rectangle 26"/>
          <p:cNvSpPr/>
          <p:nvPr/>
        </p:nvSpPr>
        <p:spPr>
          <a:xfrm>
            <a:off x="3960812" y="4000500"/>
            <a:ext cx="22228" cy="114300"/>
          </a:xfrm>
          <a:prstGeom prst="rect">
            <a:avLst/>
          </a:prstGeom>
          <a:solidFill>
            <a:srgbClr val="000000"/>
          </a:solidFill>
          <a:ln w="12700">
            <a:miter lim="400000"/>
          </a:ln>
        </p:spPr>
        <p:txBody>
          <a:bodyPr lIns="45718" tIns="45718" rIns="45718" bIns="45718"/>
          <a:lstStyle/>
          <a:p>
            <a:pPr>
              <a:defRPr>
                <a:solidFill>
                  <a:srgbClr val="00DFCA"/>
                </a:solidFill>
                <a:latin typeface="Comic Sans MS"/>
                <a:ea typeface="Comic Sans MS"/>
                <a:cs typeface="Comic Sans MS"/>
                <a:sym typeface="Comic Sans MS"/>
              </a:defRPr>
            </a:pPr>
            <a:endParaRPr/>
          </a:p>
        </p:txBody>
      </p:sp>
      <p:sp>
        <p:nvSpPr>
          <p:cNvPr id="3531" name="Rectangle 27"/>
          <p:cNvSpPr/>
          <p:nvPr/>
        </p:nvSpPr>
        <p:spPr>
          <a:xfrm>
            <a:off x="3960812" y="3949700"/>
            <a:ext cx="22228" cy="38100"/>
          </a:xfrm>
          <a:prstGeom prst="rect">
            <a:avLst/>
          </a:prstGeom>
          <a:solidFill>
            <a:srgbClr val="FFFFFF"/>
          </a:solidFill>
          <a:ln w="12700">
            <a:miter lim="400000"/>
          </a:ln>
        </p:spPr>
        <p:txBody>
          <a:bodyPr lIns="45718" tIns="45718" rIns="45718" bIns="45718"/>
          <a:lstStyle/>
          <a:p>
            <a:pPr>
              <a:defRPr>
                <a:solidFill>
                  <a:srgbClr val="00DFCA"/>
                </a:solidFill>
                <a:latin typeface="Comic Sans MS"/>
                <a:ea typeface="Comic Sans MS"/>
                <a:cs typeface="Comic Sans MS"/>
                <a:sym typeface="Comic Sans MS"/>
              </a:defRPr>
            </a:pPr>
            <a:endParaRPr/>
          </a:p>
        </p:txBody>
      </p:sp>
      <p:sp>
        <p:nvSpPr>
          <p:cNvPr id="3532" name="Rectangle 28"/>
          <p:cNvSpPr/>
          <p:nvPr/>
        </p:nvSpPr>
        <p:spPr>
          <a:xfrm>
            <a:off x="3960812" y="3822700"/>
            <a:ext cx="22228" cy="114300"/>
          </a:xfrm>
          <a:prstGeom prst="rect">
            <a:avLst/>
          </a:prstGeom>
          <a:solidFill>
            <a:srgbClr val="000000"/>
          </a:solidFill>
          <a:ln w="12700">
            <a:miter lim="400000"/>
          </a:ln>
        </p:spPr>
        <p:txBody>
          <a:bodyPr lIns="45718" tIns="45718" rIns="45718" bIns="45718"/>
          <a:lstStyle/>
          <a:p>
            <a:pPr>
              <a:defRPr>
                <a:solidFill>
                  <a:srgbClr val="00DFCA"/>
                </a:solidFill>
                <a:latin typeface="Comic Sans MS"/>
                <a:ea typeface="Comic Sans MS"/>
                <a:cs typeface="Comic Sans MS"/>
                <a:sym typeface="Comic Sans MS"/>
              </a:defRPr>
            </a:pPr>
            <a:endParaRPr/>
          </a:p>
        </p:txBody>
      </p:sp>
      <p:sp>
        <p:nvSpPr>
          <p:cNvPr id="3533" name="Rectangle 29"/>
          <p:cNvSpPr/>
          <p:nvPr/>
        </p:nvSpPr>
        <p:spPr>
          <a:xfrm>
            <a:off x="3960812" y="3784600"/>
            <a:ext cx="22228" cy="25400"/>
          </a:xfrm>
          <a:prstGeom prst="rect">
            <a:avLst/>
          </a:prstGeom>
          <a:solidFill>
            <a:srgbClr val="FFFFFF"/>
          </a:solidFill>
          <a:ln w="12700">
            <a:miter lim="400000"/>
          </a:ln>
        </p:spPr>
        <p:txBody>
          <a:bodyPr lIns="45718" tIns="45718" rIns="45718" bIns="45718"/>
          <a:lstStyle/>
          <a:p>
            <a:pPr>
              <a:defRPr>
                <a:solidFill>
                  <a:srgbClr val="00DFCA"/>
                </a:solidFill>
                <a:latin typeface="Comic Sans MS"/>
                <a:ea typeface="Comic Sans MS"/>
                <a:cs typeface="Comic Sans MS"/>
                <a:sym typeface="Comic Sans MS"/>
              </a:defRPr>
            </a:pPr>
            <a:endParaRPr/>
          </a:p>
        </p:txBody>
      </p:sp>
      <p:sp>
        <p:nvSpPr>
          <p:cNvPr id="3534" name="Rectangle 30"/>
          <p:cNvSpPr/>
          <p:nvPr/>
        </p:nvSpPr>
        <p:spPr>
          <a:xfrm>
            <a:off x="3960812" y="3657600"/>
            <a:ext cx="22228" cy="114300"/>
          </a:xfrm>
          <a:prstGeom prst="rect">
            <a:avLst/>
          </a:prstGeom>
          <a:solidFill>
            <a:srgbClr val="000000"/>
          </a:solidFill>
          <a:ln w="12700">
            <a:miter lim="400000"/>
          </a:ln>
        </p:spPr>
        <p:txBody>
          <a:bodyPr lIns="45718" tIns="45718" rIns="45718" bIns="45718"/>
          <a:lstStyle/>
          <a:p>
            <a:pPr>
              <a:defRPr>
                <a:solidFill>
                  <a:srgbClr val="00DFCA"/>
                </a:solidFill>
                <a:latin typeface="Comic Sans MS"/>
                <a:ea typeface="Comic Sans MS"/>
                <a:cs typeface="Comic Sans MS"/>
                <a:sym typeface="Comic Sans MS"/>
              </a:defRPr>
            </a:pPr>
            <a:endParaRPr/>
          </a:p>
        </p:txBody>
      </p:sp>
      <p:sp>
        <p:nvSpPr>
          <p:cNvPr id="3535" name="Rectangle 31"/>
          <p:cNvSpPr/>
          <p:nvPr/>
        </p:nvSpPr>
        <p:spPr>
          <a:xfrm>
            <a:off x="3960812" y="3619500"/>
            <a:ext cx="22228" cy="25400"/>
          </a:xfrm>
          <a:prstGeom prst="rect">
            <a:avLst/>
          </a:prstGeom>
          <a:solidFill>
            <a:srgbClr val="FFFFFF"/>
          </a:solidFill>
          <a:ln w="12700">
            <a:miter lim="400000"/>
          </a:ln>
        </p:spPr>
        <p:txBody>
          <a:bodyPr lIns="45718" tIns="45718" rIns="45718" bIns="45718"/>
          <a:lstStyle/>
          <a:p>
            <a:pPr>
              <a:defRPr>
                <a:solidFill>
                  <a:srgbClr val="00DFCA"/>
                </a:solidFill>
                <a:latin typeface="Comic Sans MS"/>
                <a:ea typeface="Comic Sans MS"/>
                <a:cs typeface="Comic Sans MS"/>
                <a:sym typeface="Comic Sans MS"/>
              </a:defRPr>
            </a:pPr>
            <a:endParaRPr/>
          </a:p>
        </p:txBody>
      </p:sp>
      <p:sp>
        <p:nvSpPr>
          <p:cNvPr id="3536" name="Rectangle 32"/>
          <p:cNvSpPr/>
          <p:nvPr/>
        </p:nvSpPr>
        <p:spPr>
          <a:xfrm>
            <a:off x="3960812" y="3492500"/>
            <a:ext cx="22228" cy="114300"/>
          </a:xfrm>
          <a:prstGeom prst="rect">
            <a:avLst/>
          </a:prstGeom>
          <a:solidFill>
            <a:srgbClr val="000000"/>
          </a:solidFill>
          <a:ln w="12700">
            <a:miter lim="400000"/>
          </a:ln>
        </p:spPr>
        <p:txBody>
          <a:bodyPr lIns="45718" tIns="45718" rIns="45718" bIns="45718"/>
          <a:lstStyle/>
          <a:p>
            <a:pPr>
              <a:defRPr>
                <a:solidFill>
                  <a:srgbClr val="00DFCA"/>
                </a:solidFill>
                <a:latin typeface="Comic Sans MS"/>
                <a:ea typeface="Comic Sans MS"/>
                <a:cs typeface="Comic Sans MS"/>
                <a:sym typeface="Comic Sans MS"/>
              </a:defRPr>
            </a:pPr>
            <a:endParaRPr/>
          </a:p>
        </p:txBody>
      </p:sp>
      <p:sp>
        <p:nvSpPr>
          <p:cNvPr id="3537" name="Rectangle 33"/>
          <p:cNvSpPr/>
          <p:nvPr/>
        </p:nvSpPr>
        <p:spPr>
          <a:xfrm>
            <a:off x="3960812" y="3441700"/>
            <a:ext cx="22228" cy="38100"/>
          </a:xfrm>
          <a:prstGeom prst="rect">
            <a:avLst/>
          </a:prstGeom>
          <a:solidFill>
            <a:srgbClr val="FFFFFF"/>
          </a:solidFill>
          <a:ln w="12700">
            <a:miter lim="400000"/>
          </a:ln>
        </p:spPr>
        <p:txBody>
          <a:bodyPr lIns="45718" tIns="45718" rIns="45718" bIns="45718"/>
          <a:lstStyle/>
          <a:p>
            <a:pPr>
              <a:defRPr>
                <a:solidFill>
                  <a:srgbClr val="00DFCA"/>
                </a:solidFill>
                <a:latin typeface="Comic Sans MS"/>
                <a:ea typeface="Comic Sans MS"/>
                <a:cs typeface="Comic Sans MS"/>
                <a:sym typeface="Comic Sans MS"/>
              </a:defRPr>
            </a:pPr>
            <a:endParaRPr/>
          </a:p>
        </p:txBody>
      </p:sp>
      <p:sp>
        <p:nvSpPr>
          <p:cNvPr id="3538" name="Rectangle 34"/>
          <p:cNvSpPr/>
          <p:nvPr/>
        </p:nvSpPr>
        <p:spPr>
          <a:xfrm>
            <a:off x="3960812" y="3314700"/>
            <a:ext cx="22228" cy="114300"/>
          </a:xfrm>
          <a:prstGeom prst="rect">
            <a:avLst/>
          </a:prstGeom>
          <a:solidFill>
            <a:srgbClr val="000000"/>
          </a:solidFill>
          <a:ln w="12700">
            <a:miter lim="400000"/>
          </a:ln>
        </p:spPr>
        <p:txBody>
          <a:bodyPr lIns="45718" tIns="45718" rIns="45718" bIns="45718"/>
          <a:lstStyle/>
          <a:p>
            <a:pPr>
              <a:defRPr>
                <a:solidFill>
                  <a:srgbClr val="00DFCA"/>
                </a:solidFill>
                <a:latin typeface="Comic Sans MS"/>
                <a:ea typeface="Comic Sans MS"/>
                <a:cs typeface="Comic Sans MS"/>
                <a:sym typeface="Comic Sans MS"/>
              </a:defRPr>
            </a:pPr>
            <a:endParaRPr/>
          </a:p>
        </p:txBody>
      </p:sp>
      <p:sp>
        <p:nvSpPr>
          <p:cNvPr id="3539" name="Rectangle 35"/>
          <p:cNvSpPr/>
          <p:nvPr/>
        </p:nvSpPr>
        <p:spPr>
          <a:xfrm>
            <a:off x="3960812" y="3276600"/>
            <a:ext cx="22228" cy="25400"/>
          </a:xfrm>
          <a:prstGeom prst="rect">
            <a:avLst/>
          </a:prstGeom>
          <a:solidFill>
            <a:srgbClr val="FFFFFF"/>
          </a:solidFill>
          <a:ln w="12700">
            <a:miter lim="400000"/>
          </a:ln>
        </p:spPr>
        <p:txBody>
          <a:bodyPr lIns="45718" tIns="45718" rIns="45718" bIns="45718"/>
          <a:lstStyle/>
          <a:p>
            <a:pPr>
              <a:defRPr>
                <a:solidFill>
                  <a:srgbClr val="00DFCA"/>
                </a:solidFill>
                <a:latin typeface="Comic Sans MS"/>
                <a:ea typeface="Comic Sans MS"/>
                <a:cs typeface="Comic Sans MS"/>
                <a:sym typeface="Comic Sans MS"/>
              </a:defRPr>
            </a:pPr>
            <a:endParaRPr/>
          </a:p>
        </p:txBody>
      </p:sp>
      <p:sp>
        <p:nvSpPr>
          <p:cNvPr id="3540" name="Rectangle 36"/>
          <p:cNvSpPr/>
          <p:nvPr/>
        </p:nvSpPr>
        <p:spPr>
          <a:xfrm>
            <a:off x="3960812" y="3149600"/>
            <a:ext cx="22228" cy="114300"/>
          </a:xfrm>
          <a:prstGeom prst="rect">
            <a:avLst/>
          </a:prstGeom>
          <a:solidFill>
            <a:srgbClr val="000000"/>
          </a:solidFill>
          <a:ln w="12700">
            <a:miter lim="400000"/>
          </a:ln>
        </p:spPr>
        <p:txBody>
          <a:bodyPr lIns="45718" tIns="45718" rIns="45718" bIns="45718"/>
          <a:lstStyle/>
          <a:p>
            <a:pPr>
              <a:defRPr>
                <a:solidFill>
                  <a:srgbClr val="00DFCA"/>
                </a:solidFill>
                <a:latin typeface="Comic Sans MS"/>
                <a:ea typeface="Comic Sans MS"/>
                <a:cs typeface="Comic Sans MS"/>
                <a:sym typeface="Comic Sans MS"/>
              </a:defRPr>
            </a:pPr>
            <a:endParaRPr/>
          </a:p>
        </p:txBody>
      </p:sp>
      <p:sp>
        <p:nvSpPr>
          <p:cNvPr id="3541" name="Rectangle 37"/>
          <p:cNvSpPr/>
          <p:nvPr/>
        </p:nvSpPr>
        <p:spPr>
          <a:xfrm>
            <a:off x="3960812" y="3098800"/>
            <a:ext cx="22228" cy="38100"/>
          </a:xfrm>
          <a:prstGeom prst="rect">
            <a:avLst/>
          </a:prstGeom>
          <a:solidFill>
            <a:srgbClr val="FFFFFF"/>
          </a:solidFill>
          <a:ln w="12700">
            <a:miter lim="400000"/>
          </a:ln>
        </p:spPr>
        <p:txBody>
          <a:bodyPr lIns="45718" tIns="45718" rIns="45718" bIns="45718"/>
          <a:lstStyle/>
          <a:p>
            <a:pPr>
              <a:defRPr>
                <a:solidFill>
                  <a:srgbClr val="00DFCA"/>
                </a:solidFill>
                <a:latin typeface="Comic Sans MS"/>
                <a:ea typeface="Comic Sans MS"/>
                <a:cs typeface="Comic Sans MS"/>
                <a:sym typeface="Comic Sans MS"/>
              </a:defRPr>
            </a:pPr>
            <a:endParaRPr/>
          </a:p>
        </p:txBody>
      </p:sp>
      <p:sp>
        <p:nvSpPr>
          <p:cNvPr id="3542" name="Rectangle 38"/>
          <p:cNvSpPr/>
          <p:nvPr/>
        </p:nvSpPr>
        <p:spPr>
          <a:xfrm>
            <a:off x="3960812" y="2971800"/>
            <a:ext cx="22228" cy="114300"/>
          </a:xfrm>
          <a:prstGeom prst="rect">
            <a:avLst/>
          </a:prstGeom>
          <a:solidFill>
            <a:srgbClr val="000000"/>
          </a:solidFill>
          <a:ln w="12700">
            <a:miter lim="400000"/>
          </a:ln>
        </p:spPr>
        <p:txBody>
          <a:bodyPr lIns="45718" tIns="45718" rIns="45718" bIns="45718"/>
          <a:lstStyle/>
          <a:p>
            <a:pPr>
              <a:defRPr>
                <a:solidFill>
                  <a:srgbClr val="00DFCA"/>
                </a:solidFill>
                <a:latin typeface="Comic Sans MS"/>
                <a:ea typeface="Comic Sans MS"/>
                <a:cs typeface="Comic Sans MS"/>
                <a:sym typeface="Comic Sans MS"/>
              </a:defRPr>
            </a:pPr>
            <a:endParaRPr/>
          </a:p>
        </p:txBody>
      </p:sp>
      <p:sp>
        <p:nvSpPr>
          <p:cNvPr id="3543" name="Rectangle 39"/>
          <p:cNvSpPr/>
          <p:nvPr/>
        </p:nvSpPr>
        <p:spPr>
          <a:xfrm>
            <a:off x="3960812" y="2933700"/>
            <a:ext cx="22228" cy="25400"/>
          </a:xfrm>
          <a:prstGeom prst="rect">
            <a:avLst/>
          </a:prstGeom>
          <a:solidFill>
            <a:srgbClr val="FFFFFF"/>
          </a:solidFill>
          <a:ln w="12700">
            <a:miter lim="400000"/>
          </a:ln>
        </p:spPr>
        <p:txBody>
          <a:bodyPr lIns="45718" tIns="45718" rIns="45718" bIns="45718"/>
          <a:lstStyle/>
          <a:p>
            <a:pPr>
              <a:defRPr>
                <a:solidFill>
                  <a:srgbClr val="00DFCA"/>
                </a:solidFill>
                <a:latin typeface="Comic Sans MS"/>
                <a:ea typeface="Comic Sans MS"/>
                <a:cs typeface="Comic Sans MS"/>
                <a:sym typeface="Comic Sans MS"/>
              </a:defRPr>
            </a:pPr>
            <a:endParaRPr/>
          </a:p>
        </p:txBody>
      </p:sp>
      <p:sp>
        <p:nvSpPr>
          <p:cNvPr id="3544" name="Rectangle 40"/>
          <p:cNvSpPr/>
          <p:nvPr/>
        </p:nvSpPr>
        <p:spPr>
          <a:xfrm>
            <a:off x="3960812" y="2806700"/>
            <a:ext cx="22228" cy="114300"/>
          </a:xfrm>
          <a:prstGeom prst="rect">
            <a:avLst/>
          </a:prstGeom>
          <a:solidFill>
            <a:srgbClr val="000000"/>
          </a:solidFill>
          <a:ln w="12700">
            <a:miter lim="400000"/>
          </a:ln>
        </p:spPr>
        <p:txBody>
          <a:bodyPr lIns="45718" tIns="45718" rIns="45718" bIns="45718"/>
          <a:lstStyle/>
          <a:p>
            <a:pPr>
              <a:defRPr>
                <a:solidFill>
                  <a:srgbClr val="00DFCA"/>
                </a:solidFill>
                <a:latin typeface="Comic Sans MS"/>
                <a:ea typeface="Comic Sans MS"/>
                <a:cs typeface="Comic Sans MS"/>
                <a:sym typeface="Comic Sans MS"/>
              </a:defRPr>
            </a:pPr>
            <a:endParaRPr/>
          </a:p>
        </p:txBody>
      </p:sp>
      <p:sp>
        <p:nvSpPr>
          <p:cNvPr id="3545" name="Rectangle 41"/>
          <p:cNvSpPr/>
          <p:nvPr/>
        </p:nvSpPr>
        <p:spPr>
          <a:xfrm>
            <a:off x="3960812" y="2755900"/>
            <a:ext cx="22228" cy="38100"/>
          </a:xfrm>
          <a:prstGeom prst="rect">
            <a:avLst/>
          </a:prstGeom>
          <a:solidFill>
            <a:srgbClr val="FFFFFF"/>
          </a:solidFill>
          <a:ln w="12700">
            <a:miter lim="400000"/>
          </a:ln>
        </p:spPr>
        <p:txBody>
          <a:bodyPr lIns="45718" tIns="45718" rIns="45718" bIns="45718"/>
          <a:lstStyle/>
          <a:p>
            <a:pPr>
              <a:defRPr>
                <a:solidFill>
                  <a:srgbClr val="00DFCA"/>
                </a:solidFill>
                <a:latin typeface="Comic Sans MS"/>
                <a:ea typeface="Comic Sans MS"/>
                <a:cs typeface="Comic Sans MS"/>
                <a:sym typeface="Comic Sans MS"/>
              </a:defRPr>
            </a:pPr>
            <a:endParaRPr/>
          </a:p>
        </p:txBody>
      </p:sp>
      <p:sp>
        <p:nvSpPr>
          <p:cNvPr id="3546" name="Rectangle 42"/>
          <p:cNvSpPr/>
          <p:nvPr/>
        </p:nvSpPr>
        <p:spPr>
          <a:xfrm>
            <a:off x="3960812" y="2628900"/>
            <a:ext cx="22228" cy="114300"/>
          </a:xfrm>
          <a:prstGeom prst="rect">
            <a:avLst/>
          </a:prstGeom>
          <a:solidFill>
            <a:srgbClr val="000000"/>
          </a:solidFill>
          <a:ln w="12700">
            <a:miter lim="400000"/>
          </a:ln>
        </p:spPr>
        <p:txBody>
          <a:bodyPr lIns="45718" tIns="45718" rIns="45718" bIns="45718"/>
          <a:lstStyle/>
          <a:p>
            <a:pPr>
              <a:defRPr>
                <a:solidFill>
                  <a:srgbClr val="00DFCA"/>
                </a:solidFill>
                <a:latin typeface="Comic Sans MS"/>
                <a:ea typeface="Comic Sans MS"/>
                <a:cs typeface="Comic Sans MS"/>
                <a:sym typeface="Comic Sans MS"/>
              </a:defRPr>
            </a:pPr>
            <a:endParaRPr/>
          </a:p>
        </p:txBody>
      </p:sp>
      <p:sp>
        <p:nvSpPr>
          <p:cNvPr id="3547" name="Rectangle 43"/>
          <p:cNvSpPr/>
          <p:nvPr/>
        </p:nvSpPr>
        <p:spPr>
          <a:xfrm>
            <a:off x="3960812" y="2590800"/>
            <a:ext cx="22228" cy="25400"/>
          </a:xfrm>
          <a:prstGeom prst="rect">
            <a:avLst/>
          </a:prstGeom>
          <a:solidFill>
            <a:srgbClr val="FFFFFF"/>
          </a:solidFill>
          <a:ln w="12700">
            <a:miter lim="400000"/>
          </a:ln>
        </p:spPr>
        <p:txBody>
          <a:bodyPr lIns="45718" tIns="45718" rIns="45718" bIns="45718"/>
          <a:lstStyle/>
          <a:p>
            <a:pPr>
              <a:defRPr>
                <a:solidFill>
                  <a:srgbClr val="00DFCA"/>
                </a:solidFill>
                <a:latin typeface="Comic Sans MS"/>
                <a:ea typeface="Comic Sans MS"/>
                <a:cs typeface="Comic Sans MS"/>
                <a:sym typeface="Comic Sans MS"/>
              </a:defRPr>
            </a:pPr>
            <a:endParaRPr/>
          </a:p>
        </p:txBody>
      </p:sp>
      <p:sp>
        <p:nvSpPr>
          <p:cNvPr id="3548" name="Rectangle 44"/>
          <p:cNvSpPr/>
          <p:nvPr/>
        </p:nvSpPr>
        <p:spPr>
          <a:xfrm>
            <a:off x="3960812" y="2463800"/>
            <a:ext cx="22228" cy="114300"/>
          </a:xfrm>
          <a:prstGeom prst="rect">
            <a:avLst/>
          </a:prstGeom>
          <a:solidFill>
            <a:srgbClr val="000000"/>
          </a:solidFill>
          <a:ln w="12700">
            <a:miter lim="400000"/>
          </a:ln>
        </p:spPr>
        <p:txBody>
          <a:bodyPr lIns="45718" tIns="45718" rIns="45718" bIns="45718"/>
          <a:lstStyle/>
          <a:p>
            <a:pPr>
              <a:defRPr>
                <a:solidFill>
                  <a:srgbClr val="00DFCA"/>
                </a:solidFill>
                <a:latin typeface="Comic Sans MS"/>
                <a:ea typeface="Comic Sans MS"/>
                <a:cs typeface="Comic Sans MS"/>
                <a:sym typeface="Comic Sans MS"/>
              </a:defRPr>
            </a:pPr>
            <a:endParaRPr/>
          </a:p>
        </p:txBody>
      </p:sp>
      <p:sp>
        <p:nvSpPr>
          <p:cNvPr id="3549" name="Rectangle 45"/>
          <p:cNvSpPr/>
          <p:nvPr/>
        </p:nvSpPr>
        <p:spPr>
          <a:xfrm>
            <a:off x="3960812" y="2425700"/>
            <a:ext cx="22228" cy="25400"/>
          </a:xfrm>
          <a:prstGeom prst="rect">
            <a:avLst/>
          </a:prstGeom>
          <a:solidFill>
            <a:srgbClr val="FFFFFF"/>
          </a:solidFill>
          <a:ln w="12700">
            <a:miter lim="400000"/>
          </a:ln>
        </p:spPr>
        <p:txBody>
          <a:bodyPr lIns="45718" tIns="45718" rIns="45718" bIns="45718"/>
          <a:lstStyle/>
          <a:p>
            <a:pPr>
              <a:defRPr>
                <a:solidFill>
                  <a:srgbClr val="00DFCA"/>
                </a:solidFill>
                <a:latin typeface="Comic Sans MS"/>
                <a:ea typeface="Comic Sans MS"/>
                <a:cs typeface="Comic Sans MS"/>
                <a:sym typeface="Comic Sans MS"/>
              </a:defRPr>
            </a:pPr>
            <a:endParaRPr/>
          </a:p>
        </p:txBody>
      </p:sp>
      <p:sp>
        <p:nvSpPr>
          <p:cNvPr id="3550" name="Rectangle 46"/>
          <p:cNvSpPr/>
          <p:nvPr/>
        </p:nvSpPr>
        <p:spPr>
          <a:xfrm>
            <a:off x="3960812" y="2298700"/>
            <a:ext cx="22228" cy="114300"/>
          </a:xfrm>
          <a:prstGeom prst="rect">
            <a:avLst/>
          </a:prstGeom>
          <a:solidFill>
            <a:srgbClr val="000000"/>
          </a:solidFill>
          <a:ln w="12700">
            <a:miter lim="400000"/>
          </a:ln>
        </p:spPr>
        <p:txBody>
          <a:bodyPr lIns="45718" tIns="45718" rIns="45718" bIns="45718"/>
          <a:lstStyle/>
          <a:p>
            <a:pPr>
              <a:defRPr>
                <a:solidFill>
                  <a:srgbClr val="00DFCA"/>
                </a:solidFill>
                <a:latin typeface="Comic Sans MS"/>
                <a:ea typeface="Comic Sans MS"/>
                <a:cs typeface="Comic Sans MS"/>
                <a:sym typeface="Comic Sans MS"/>
              </a:defRPr>
            </a:pPr>
            <a:endParaRPr/>
          </a:p>
        </p:txBody>
      </p:sp>
      <p:sp>
        <p:nvSpPr>
          <p:cNvPr id="3551" name="Rectangle 47"/>
          <p:cNvSpPr/>
          <p:nvPr/>
        </p:nvSpPr>
        <p:spPr>
          <a:xfrm>
            <a:off x="3960812" y="2247900"/>
            <a:ext cx="22228" cy="38100"/>
          </a:xfrm>
          <a:prstGeom prst="rect">
            <a:avLst/>
          </a:prstGeom>
          <a:solidFill>
            <a:srgbClr val="FFFFFF"/>
          </a:solidFill>
          <a:ln w="12700">
            <a:miter lim="400000"/>
          </a:ln>
        </p:spPr>
        <p:txBody>
          <a:bodyPr lIns="45718" tIns="45718" rIns="45718" bIns="45718"/>
          <a:lstStyle/>
          <a:p>
            <a:pPr>
              <a:defRPr>
                <a:solidFill>
                  <a:srgbClr val="00DFCA"/>
                </a:solidFill>
                <a:latin typeface="Comic Sans MS"/>
                <a:ea typeface="Comic Sans MS"/>
                <a:cs typeface="Comic Sans MS"/>
                <a:sym typeface="Comic Sans MS"/>
              </a:defRPr>
            </a:pPr>
            <a:endParaRPr/>
          </a:p>
        </p:txBody>
      </p:sp>
      <p:sp>
        <p:nvSpPr>
          <p:cNvPr id="3552" name="Rectangle 48"/>
          <p:cNvSpPr/>
          <p:nvPr/>
        </p:nvSpPr>
        <p:spPr>
          <a:xfrm>
            <a:off x="3960812" y="2120900"/>
            <a:ext cx="22228" cy="114300"/>
          </a:xfrm>
          <a:prstGeom prst="rect">
            <a:avLst/>
          </a:prstGeom>
          <a:solidFill>
            <a:srgbClr val="000000"/>
          </a:solidFill>
          <a:ln w="12700">
            <a:miter lim="400000"/>
          </a:ln>
        </p:spPr>
        <p:txBody>
          <a:bodyPr lIns="45718" tIns="45718" rIns="45718" bIns="45718"/>
          <a:lstStyle/>
          <a:p>
            <a:pPr>
              <a:defRPr>
                <a:solidFill>
                  <a:srgbClr val="00DFCA"/>
                </a:solidFill>
                <a:latin typeface="Comic Sans MS"/>
                <a:ea typeface="Comic Sans MS"/>
                <a:cs typeface="Comic Sans MS"/>
                <a:sym typeface="Comic Sans MS"/>
              </a:defRPr>
            </a:pPr>
            <a:endParaRPr/>
          </a:p>
        </p:txBody>
      </p:sp>
      <p:pic>
        <p:nvPicPr>
          <p:cNvPr id="3553" name="Picture 49" descr="Picture 49"/>
          <p:cNvPicPr>
            <a:picLocks noChangeAspect="1"/>
          </p:cNvPicPr>
          <p:nvPr/>
        </p:nvPicPr>
        <p:blipFill>
          <a:blip r:embed="rId3"/>
          <a:stretch>
            <a:fillRect/>
          </a:stretch>
        </p:blipFill>
        <p:spPr>
          <a:xfrm>
            <a:off x="3617912" y="3022600"/>
            <a:ext cx="342903" cy="1930400"/>
          </a:xfrm>
          <a:prstGeom prst="rect">
            <a:avLst/>
          </a:prstGeom>
          <a:ln w="12700">
            <a:miter lim="400000"/>
          </a:ln>
        </p:spPr>
      </p:pic>
      <p:sp>
        <p:nvSpPr>
          <p:cNvPr id="3554" name="Text Box 50"/>
          <p:cNvSpPr txBox="1"/>
          <p:nvPr/>
        </p:nvSpPr>
        <p:spPr>
          <a:xfrm>
            <a:off x="3082924" y="434975"/>
            <a:ext cx="139701" cy="2667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a:spAutoFit/>
          </a:bodyPr>
          <a:lstStyle>
            <a:lvl1pPr>
              <a:defRPr sz="1200">
                <a:solidFill>
                  <a:srgbClr val="000000"/>
                </a:solidFill>
                <a:latin typeface="+mn-lt"/>
                <a:ea typeface="+mn-ea"/>
                <a:cs typeface="+mn-cs"/>
                <a:sym typeface="Times Roman"/>
              </a:defRPr>
            </a:lvl1pPr>
          </a:lstStyle>
          <a:p>
            <a:r>
              <a:t> </a:t>
            </a:r>
          </a:p>
        </p:txBody>
      </p:sp>
      <p:sp>
        <p:nvSpPr>
          <p:cNvPr id="3555" name="Text Box 51"/>
          <p:cNvSpPr txBox="1"/>
          <p:nvPr/>
        </p:nvSpPr>
        <p:spPr>
          <a:xfrm>
            <a:off x="6281737" y="4462462"/>
            <a:ext cx="271116" cy="457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a:spAutoFit/>
          </a:bodyPr>
          <a:lstStyle>
            <a:lvl1pPr>
              <a:defRPr sz="2400">
                <a:solidFill>
                  <a:srgbClr val="000000"/>
                </a:solidFill>
                <a:latin typeface="+mn-lt"/>
                <a:ea typeface="+mn-ea"/>
                <a:cs typeface="+mn-cs"/>
                <a:sym typeface="Times Roman"/>
              </a:defRPr>
            </a:lvl1pPr>
          </a:lstStyle>
          <a:p>
            <a:r>
              <a:t>S</a:t>
            </a:r>
          </a:p>
        </p:txBody>
      </p:sp>
      <p:sp>
        <p:nvSpPr>
          <p:cNvPr id="3556" name="Text Box 53"/>
          <p:cNvSpPr txBox="1"/>
          <p:nvPr/>
        </p:nvSpPr>
        <p:spPr>
          <a:xfrm>
            <a:off x="733425" y="2355850"/>
            <a:ext cx="2419350" cy="927100"/>
          </a:xfrm>
          <a:prstGeom prst="rect">
            <a:avLst/>
          </a:prstGeom>
          <a:ln w="12700">
            <a:miter lim="400000"/>
          </a:ln>
          <a:effectLst>
            <a:outerShdw blurRad="63500" dist="107762"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4450" tIns="44450" rIns="44450" bIns="44450">
            <a:spAutoFit/>
          </a:bodyPr>
          <a:lstStyle>
            <a:lvl1pPr>
              <a:spcBef>
                <a:spcPts val="3200"/>
              </a:spcBef>
              <a:defRPr sz="5400" b="0">
                <a:solidFill>
                  <a:srgbClr val="FAFD00"/>
                </a:solidFill>
                <a:latin typeface="+mn-lt"/>
                <a:ea typeface="+mn-ea"/>
                <a:cs typeface="+mn-cs"/>
                <a:sym typeface="Times Roman"/>
              </a:defRPr>
            </a:lvl1pPr>
          </a:lstStyle>
          <a:p>
            <a:r>
              <a:t>C 7 S J </a:t>
            </a:r>
          </a:p>
        </p:txBody>
      </p:sp>
      <p:sp>
        <p:nvSpPr>
          <p:cNvPr id="3557" name="Text Box 54"/>
          <p:cNvSpPr txBox="1"/>
          <p:nvPr/>
        </p:nvSpPr>
        <p:spPr>
          <a:xfrm>
            <a:off x="504825" y="3519487"/>
            <a:ext cx="3371850" cy="927101"/>
          </a:xfrm>
          <a:prstGeom prst="rect">
            <a:avLst/>
          </a:prstGeom>
          <a:ln w="12700">
            <a:miter lim="400000"/>
          </a:ln>
          <a:effectLst>
            <a:outerShdw blurRad="63500" dist="107762"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4450" tIns="44450" rIns="44450" bIns="44450">
            <a:spAutoFit/>
          </a:bodyPr>
          <a:lstStyle>
            <a:lvl1pPr>
              <a:spcBef>
                <a:spcPts val="3200"/>
              </a:spcBef>
              <a:defRPr sz="5400" b="0">
                <a:solidFill>
                  <a:srgbClr val="00FF00"/>
                </a:solidFill>
                <a:latin typeface="+mn-lt"/>
                <a:ea typeface="+mn-ea"/>
                <a:cs typeface="+mn-cs"/>
                <a:sym typeface="Times Roman"/>
              </a:defRPr>
            </a:lvl1pPr>
          </a:lstStyle>
          <a:p>
            <a:r>
              <a:t>7 = 4 + 3 </a:t>
            </a:r>
          </a:p>
        </p:txBody>
      </p:sp>
      <p:sp>
        <p:nvSpPr>
          <p:cNvPr id="3558" name="Line 55"/>
          <p:cNvSpPr/>
          <p:nvPr/>
        </p:nvSpPr>
        <p:spPr>
          <a:xfrm>
            <a:off x="1473200" y="2781300"/>
            <a:ext cx="279402" cy="0"/>
          </a:xfrm>
          <a:prstGeom prst="line">
            <a:avLst/>
          </a:prstGeom>
          <a:ln w="25400">
            <a:solidFill>
              <a:srgbClr val="FFD34A"/>
            </a:solidFill>
          </a:ln>
          <a:effectLst>
            <a:outerShdw blurRad="63500" dist="107762" dir="2700000" rotWithShape="0">
              <a:srgbClr val="1A0004">
                <a:alpha val="74996"/>
              </a:srgbClr>
            </a:outerShdw>
          </a:effectLst>
        </p:spPr>
        <p:txBody>
          <a:bodyPr lIns="45718" tIns="45718" rIns="45718" bIns="45718"/>
          <a:lstStyle/>
          <a:p>
            <a:endParaRPr/>
          </a:p>
        </p:txBody>
      </p:sp>
      <p:sp>
        <p:nvSpPr>
          <p:cNvPr id="3559" name="Rectangle 56"/>
          <p:cNvSpPr/>
          <p:nvPr/>
        </p:nvSpPr>
        <p:spPr>
          <a:xfrm>
            <a:off x="5930900" y="731837"/>
            <a:ext cx="511175" cy="3567113"/>
          </a:xfrm>
          <a:prstGeom prst="rect">
            <a:avLst/>
          </a:prstGeom>
          <a:solidFill>
            <a:schemeClr val="accent1"/>
          </a:solidFill>
          <a:ln w="57150">
            <a:solidFill>
              <a:srgbClr val="1A0004"/>
            </a:solidFill>
            <a:miter/>
          </a:ln>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sp>
        <p:nvSpPr>
          <p:cNvPr id="3560" name="Text Box 57"/>
          <p:cNvSpPr txBox="1"/>
          <p:nvPr/>
        </p:nvSpPr>
        <p:spPr>
          <a:xfrm rot="16200000">
            <a:off x="4628135" y="2202876"/>
            <a:ext cx="3132140" cy="552011"/>
          </a:xfrm>
          <a:prstGeom prst="rect">
            <a:avLst/>
          </a:prstGeom>
          <a:ln w="12700">
            <a:miter lim="400000"/>
          </a:ln>
          <a:effectLst>
            <a:outerShdw blurRad="63500" dist="38098"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rtl="1">
              <a:spcBef>
                <a:spcPts val="1600"/>
              </a:spcBef>
              <a:defRPr sz="2800">
                <a:solidFill>
                  <a:srgbClr val="EEFF4B"/>
                </a:solidFill>
                <a:latin typeface="+mn-lt"/>
                <a:ea typeface="+mn-ea"/>
                <a:cs typeface="+mn-cs"/>
                <a:sym typeface="Times Roman"/>
              </a:defRPr>
            </a:lvl1pPr>
          </a:lstStyle>
          <a:p>
            <a:r>
              <a:t>٣ مجتمعات </a:t>
            </a:r>
          </a:p>
        </p:txBody>
      </p:sp>
      <p:sp>
        <p:nvSpPr>
          <p:cNvPr id="3561" name="Rectangle 58"/>
          <p:cNvSpPr/>
          <p:nvPr/>
        </p:nvSpPr>
        <p:spPr>
          <a:xfrm rot="16200000">
            <a:off x="5929312" y="5407024"/>
            <a:ext cx="511178" cy="523878"/>
          </a:xfrm>
          <a:prstGeom prst="rect">
            <a:avLst/>
          </a:prstGeom>
          <a:solidFill>
            <a:schemeClr val="accent1"/>
          </a:solidFill>
          <a:ln w="57150">
            <a:solidFill>
              <a:srgbClr val="1A0004"/>
            </a:solidFill>
            <a:miter/>
          </a:ln>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sp>
        <p:nvSpPr>
          <p:cNvPr id="3562" name="Rectangle 59"/>
          <p:cNvSpPr/>
          <p:nvPr/>
        </p:nvSpPr>
        <p:spPr>
          <a:xfrm rot="16200000">
            <a:off x="5926137" y="4408487"/>
            <a:ext cx="511178" cy="536578"/>
          </a:xfrm>
          <a:prstGeom prst="rect">
            <a:avLst/>
          </a:prstGeom>
          <a:solidFill>
            <a:schemeClr val="accent1"/>
          </a:solidFill>
          <a:ln w="57150">
            <a:solidFill>
              <a:srgbClr val="1A0004"/>
            </a:solidFill>
            <a:miter/>
          </a:ln>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sp>
        <p:nvSpPr>
          <p:cNvPr id="3563" name="Text Box 60"/>
          <p:cNvSpPr txBox="1"/>
          <p:nvPr/>
        </p:nvSpPr>
        <p:spPr>
          <a:xfrm rot="16214335">
            <a:off x="6084566" y="4408808"/>
            <a:ext cx="263528" cy="523237"/>
          </a:xfrm>
          <a:prstGeom prst="rect">
            <a:avLst/>
          </a:prstGeom>
          <a:ln w="12700">
            <a:miter lim="400000"/>
          </a:ln>
          <a:effectLst>
            <a:outerShdw blurRad="63500" dist="38098"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spcBef>
                <a:spcPts val="1600"/>
              </a:spcBef>
              <a:defRPr sz="2800">
                <a:solidFill>
                  <a:srgbClr val="EEFF4B"/>
                </a:solidFill>
                <a:latin typeface="+mn-lt"/>
                <a:ea typeface="+mn-ea"/>
                <a:cs typeface="+mn-cs"/>
                <a:sym typeface="Times Roman"/>
              </a:defRPr>
            </a:lvl1pPr>
          </a:lstStyle>
          <a:p>
            <a:r>
              <a:t>S</a:t>
            </a:r>
          </a:p>
        </p:txBody>
      </p:sp>
      <p:sp>
        <p:nvSpPr>
          <p:cNvPr id="3564" name="Text Box 61"/>
          <p:cNvSpPr txBox="1"/>
          <p:nvPr/>
        </p:nvSpPr>
        <p:spPr>
          <a:xfrm rot="16200000">
            <a:off x="6062341" y="5421631"/>
            <a:ext cx="250828" cy="523237"/>
          </a:xfrm>
          <a:prstGeom prst="rect">
            <a:avLst/>
          </a:prstGeom>
          <a:ln w="12700">
            <a:miter lim="400000"/>
          </a:ln>
          <a:effectLst>
            <a:outerShdw blurRad="63500" dist="46662" dir="3284182"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spcBef>
                <a:spcPts val="1600"/>
              </a:spcBef>
              <a:defRPr sz="2800">
                <a:solidFill>
                  <a:srgbClr val="EEFF4B"/>
                </a:solidFill>
                <a:latin typeface="+mn-lt"/>
                <a:ea typeface="+mn-ea"/>
                <a:cs typeface="+mn-cs"/>
                <a:sym typeface="Times Roman"/>
              </a:defRPr>
            </a:lvl1pPr>
          </a:lstStyle>
          <a:p>
            <a:r>
              <a:t>J</a:t>
            </a:r>
          </a:p>
        </p:txBody>
      </p:sp>
      <p:sp>
        <p:nvSpPr>
          <p:cNvPr id="3565" name="Rectangle 62"/>
          <p:cNvSpPr/>
          <p:nvPr/>
        </p:nvSpPr>
        <p:spPr>
          <a:xfrm>
            <a:off x="3494087" y="2744785"/>
            <a:ext cx="511178" cy="2778129"/>
          </a:xfrm>
          <a:prstGeom prst="rect">
            <a:avLst/>
          </a:prstGeom>
          <a:solidFill>
            <a:schemeClr val="accent1"/>
          </a:solidFill>
          <a:ln w="57150">
            <a:solidFill>
              <a:srgbClr val="1A0004"/>
            </a:solidFill>
            <a:miter/>
          </a:ln>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sp>
        <p:nvSpPr>
          <p:cNvPr id="3566" name="Text Box 63"/>
          <p:cNvSpPr txBox="1"/>
          <p:nvPr/>
        </p:nvSpPr>
        <p:spPr>
          <a:xfrm rot="16211464">
            <a:off x="2812829" y="3854669"/>
            <a:ext cx="1876428" cy="552011"/>
          </a:xfrm>
          <a:prstGeom prst="rect">
            <a:avLst/>
          </a:prstGeom>
          <a:ln w="12700">
            <a:miter lim="400000"/>
          </a:ln>
          <a:effectLst>
            <a:outerShdw blurRad="63500" dist="38098"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rtl="1">
              <a:spcBef>
                <a:spcPts val="1600"/>
              </a:spcBef>
              <a:defRPr sz="2800">
                <a:solidFill>
                  <a:srgbClr val="EEFF4B"/>
                </a:solidFill>
                <a:latin typeface="+mn-lt"/>
                <a:ea typeface="+mn-ea"/>
                <a:cs typeface="+mn-cs"/>
                <a:sym typeface="Times Roman"/>
              </a:defRPr>
            </a:lvl1pPr>
          </a:lstStyle>
          <a:p>
            <a:r>
              <a:t>٤ اشخاص. </a:t>
            </a:r>
          </a:p>
        </p:txBody>
      </p:sp>
      <p:sp>
        <p:nvSpPr>
          <p:cNvPr id="3567" name="Rectangle 64"/>
          <p:cNvSpPr/>
          <p:nvPr/>
        </p:nvSpPr>
        <p:spPr>
          <a:xfrm>
            <a:off x="3798887" y="5588000"/>
            <a:ext cx="273053" cy="765175"/>
          </a:xfrm>
          <a:prstGeom prst="rect">
            <a:avLst/>
          </a:prstGeom>
          <a:solidFill>
            <a:srgbClr val="4C5451"/>
          </a:solidFill>
          <a:ln w="12700">
            <a:miter lim="400000"/>
          </a:ln>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sp>
        <p:nvSpPr>
          <p:cNvPr id="3568" name="Rectangle 65"/>
          <p:cNvSpPr/>
          <p:nvPr/>
        </p:nvSpPr>
        <p:spPr>
          <a:xfrm>
            <a:off x="3854450" y="2020885"/>
            <a:ext cx="150813" cy="698503"/>
          </a:xfrm>
          <a:prstGeom prst="rect">
            <a:avLst/>
          </a:prstGeom>
          <a:solidFill>
            <a:srgbClr val="4C5451"/>
          </a:solidFill>
          <a:ln w="12700">
            <a:miter lim="400000"/>
          </a:ln>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sp>
        <p:nvSpPr>
          <p:cNvPr id="3569" name="Rectangle 66"/>
          <p:cNvSpPr/>
          <p:nvPr/>
        </p:nvSpPr>
        <p:spPr>
          <a:xfrm>
            <a:off x="3830637" y="2495550"/>
            <a:ext cx="187328" cy="215900"/>
          </a:xfrm>
          <a:prstGeom prst="rect">
            <a:avLst/>
          </a:prstGeom>
          <a:solidFill>
            <a:srgbClr val="5C6662"/>
          </a:solidFill>
          <a:ln w="12700">
            <a:miter lim="400000"/>
          </a:ln>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sp>
        <p:nvSpPr>
          <p:cNvPr id="3570" name="Rectangle 67"/>
          <p:cNvSpPr/>
          <p:nvPr/>
        </p:nvSpPr>
        <p:spPr>
          <a:xfrm rot="16200000">
            <a:off x="3432173" y="941387"/>
            <a:ext cx="511177" cy="574678"/>
          </a:xfrm>
          <a:prstGeom prst="rect">
            <a:avLst/>
          </a:prstGeom>
          <a:solidFill>
            <a:schemeClr val="accent1"/>
          </a:solidFill>
          <a:ln w="57150">
            <a:solidFill>
              <a:srgbClr val="1A0004"/>
            </a:solidFill>
            <a:miter/>
          </a:ln>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sp>
        <p:nvSpPr>
          <p:cNvPr id="3571" name="Text Box 68"/>
          <p:cNvSpPr txBox="1"/>
          <p:nvPr/>
        </p:nvSpPr>
        <p:spPr>
          <a:xfrm rot="16200000">
            <a:off x="3585841" y="1024257"/>
            <a:ext cx="250828" cy="523237"/>
          </a:xfrm>
          <a:prstGeom prst="rect">
            <a:avLst/>
          </a:prstGeom>
          <a:ln w="12700">
            <a:miter lim="400000"/>
          </a:ln>
          <a:effectLst>
            <a:outerShdw blurRad="63500" dist="38098"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spcBef>
                <a:spcPts val="1600"/>
              </a:spcBef>
              <a:defRPr sz="2800">
                <a:solidFill>
                  <a:srgbClr val="EEFF4B"/>
                </a:solidFill>
                <a:latin typeface="+mn-lt"/>
                <a:ea typeface="+mn-ea"/>
                <a:cs typeface="+mn-cs"/>
                <a:sym typeface="Times Roman"/>
              </a:defRPr>
            </a:lvl1pPr>
          </a:lstStyle>
          <a:p>
            <a:r>
              <a:t>C</a:t>
            </a:r>
          </a:p>
        </p:txBody>
      </p:sp>
      <p:sp>
        <p:nvSpPr>
          <p:cNvPr id="3572" name="AutoShape 69"/>
          <p:cNvSpPr/>
          <p:nvPr/>
        </p:nvSpPr>
        <p:spPr>
          <a:xfrm>
            <a:off x="7656510" y="1700210"/>
            <a:ext cx="203203" cy="76203"/>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path>
            </a:pathLst>
          </a:custGeom>
          <a:solidFill>
            <a:srgbClr val="5F5F5F"/>
          </a:solidFill>
          <a:ln w="12700">
            <a:miter lim="400000"/>
          </a:ln>
        </p:spPr>
        <p:txBody>
          <a:bodyPr lIns="45718" tIns="45718" rIns="45718" bIns="45718"/>
          <a:lstStyle/>
          <a:p>
            <a:pPr>
              <a:defRPr>
                <a:solidFill>
                  <a:srgbClr val="00DFCA"/>
                </a:solidFill>
                <a:latin typeface="Comic Sans MS"/>
                <a:ea typeface="Comic Sans MS"/>
                <a:cs typeface="Comic Sans MS"/>
                <a:sym typeface="Comic Sans MS"/>
              </a:defRPr>
            </a:pPr>
            <a:endParaRPr/>
          </a:p>
        </p:txBody>
      </p:sp>
      <p:sp>
        <p:nvSpPr>
          <p:cNvPr id="3573" name="Text Box 72"/>
          <p:cNvSpPr txBox="1"/>
          <p:nvPr/>
        </p:nvSpPr>
        <p:spPr>
          <a:xfrm>
            <a:off x="7308849" y="1219200"/>
            <a:ext cx="711858" cy="254000"/>
          </a:xfrm>
          <a:prstGeom prst="rect">
            <a:avLst/>
          </a:prstGeom>
          <a:ln w="12700">
            <a:miter lim="400000"/>
          </a:ln>
          <a:effectLst>
            <a:outerShdw blurRad="63500" dist="38098"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a:spAutoFit/>
          </a:bodyPr>
          <a:lstStyle>
            <a:lvl1pPr>
              <a:defRPr sz="1000">
                <a:solidFill>
                  <a:srgbClr val="FFFF00"/>
                </a:solidFill>
                <a:latin typeface="+mn-lt"/>
                <a:ea typeface="+mn-ea"/>
                <a:cs typeface="+mn-cs"/>
                <a:sym typeface="Times Roman"/>
              </a:defRPr>
            </a:lvl1pPr>
          </a:lstStyle>
          <a:p>
            <a:r>
              <a:t>(1000 B.C.)</a:t>
            </a:r>
          </a:p>
        </p:txBody>
      </p:sp>
      <p:sp>
        <p:nvSpPr>
          <p:cNvPr id="3574" name="Rectangle 74"/>
          <p:cNvSpPr/>
          <p:nvPr/>
        </p:nvSpPr>
        <p:spPr>
          <a:xfrm>
            <a:off x="3238500" y="479423"/>
            <a:ext cx="2587625" cy="1450979"/>
          </a:xfrm>
          <a:prstGeom prst="rect">
            <a:avLst/>
          </a:prstGeom>
          <a:ln w="76200">
            <a:solidFill>
              <a:srgbClr val="EEFF4B"/>
            </a:solidFill>
            <a:miter/>
          </a:ln>
          <a:effectLst>
            <a:outerShdw blurRad="63500" dist="74053" dir="3542174" rotWithShape="0">
              <a:srgbClr val="1A0004">
                <a:alpha val="74996"/>
              </a:srgbClr>
            </a:outerShdw>
          </a:effectLst>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sp>
        <p:nvSpPr>
          <p:cNvPr id="3575" name="Rectangle 75"/>
          <p:cNvSpPr/>
          <p:nvPr/>
        </p:nvSpPr>
        <p:spPr>
          <a:xfrm>
            <a:off x="3236910" y="1960560"/>
            <a:ext cx="2571754" cy="4340228"/>
          </a:xfrm>
          <a:prstGeom prst="rect">
            <a:avLst/>
          </a:prstGeom>
          <a:ln w="76200">
            <a:solidFill>
              <a:srgbClr val="70FABF"/>
            </a:solidFill>
            <a:miter/>
          </a:ln>
          <a:effectLst>
            <a:outerShdw blurRad="63500" dist="74053" dir="3542174" rotWithShape="0">
              <a:srgbClr val="1A0004">
                <a:alpha val="74996"/>
              </a:srgbClr>
            </a:outerShdw>
          </a:effectLst>
        </p:spPr>
        <p:txBody>
          <a:bodyPr lIns="45718" tIns="45718" rIns="45718" bIns="45718" anchor="ctr"/>
          <a:lstStyle/>
          <a:p>
            <a:pPr algn="ctr">
              <a:defRPr>
                <a:solidFill>
                  <a:srgbClr val="00DFCA"/>
                </a:solidFill>
                <a:latin typeface="Comic Sans MS"/>
                <a:ea typeface="Comic Sans MS"/>
                <a:cs typeface="Comic Sans MS"/>
                <a:sym typeface="Comic Sans MS"/>
              </a:defRPr>
            </a:pPr>
            <a:endParaRPr/>
          </a:p>
        </p:txBody>
      </p:sp>
      <p:sp>
        <p:nvSpPr>
          <p:cNvPr id="3576" name="Rectangle 76"/>
          <p:cNvSpPr/>
          <p:nvPr/>
        </p:nvSpPr>
        <p:spPr>
          <a:xfrm>
            <a:off x="5886450" y="428625"/>
            <a:ext cx="2292350" cy="3919538"/>
          </a:xfrm>
          <a:prstGeom prst="rect">
            <a:avLst/>
          </a:prstGeom>
          <a:ln w="76200">
            <a:solidFill>
              <a:srgbClr val="00FF00"/>
            </a:solidFill>
            <a:miter/>
          </a:ln>
          <a:effectLst>
            <a:outerShdw blurRad="63500" dist="74053" dir="3542174" rotWithShape="0">
              <a:srgbClr val="1A0004">
                <a:alpha val="74996"/>
              </a:srgbClr>
            </a:outerShdw>
          </a:effectLst>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sp>
        <p:nvSpPr>
          <p:cNvPr id="3577" name="Rectangle 77"/>
          <p:cNvSpPr/>
          <p:nvPr/>
        </p:nvSpPr>
        <p:spPr>
          <a:xfrm>
            <a:off x="5840412" y="4343398"/>
            <a:ext cx="2289178" cy="571504"/>
          </a:xfrm>
          <a:prstGeom prst="rect">
            <a:avLst/>
          </a:prstGeom>
          <a:ln w="76200">
            <a:solidFill>
              <a:srgbClr val="FF6600"/>
            </a:solidFill>
            <a:miter/>
          </a:ln>
          <a:effectLst>
            <a:outerShdw blurRad="63500" dist="74053" dir="3542174" rotWithShape="0">
              <a:srgbClr val="1A0004">
                <a:alpha val="74996"/>
              </a:srgbClr>
            </a:outerShdw>
          </a:effectLst>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sp>
        <p:nvSpPr>
          <p:cNvPr id="3578" name="Rectangle 78"/>
          <p:cNvSpPr/>
          <p:nvPr/>
        </p:nvSpPr>
        <p:spPr>
          <a:xfrm>
            <a:off x="5995987" y="5059362"/>
            <a:ext cx="2032003" cy="1327153"/>
          </a:xfrm>
          <a:prstGeom prst="rect">
            <a:avLst/>
          </a:prstGeom>
          <a:ln w="76200">
            <a:solidFill>
              <a:srgbClr val="FFFFFF"/>
            </a:solidFill>
            <a:miter/>
          </a:ln>
          <a:effectLst>
            <a:outerShdw blurRad="63500" dist="74053" dir="3542174" rotWithShape="0">
              <a:srgbClr val="1A0004">
                <a:alpha val="74996"/>
              </a:srgbClr>
            </a:outerShdw>
          </a:effectLst>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sp>
        <p:nvSpPr>
          <p:cNvPr id="3579" name="Text Box 79"/>
          <p:cNvSpPr txBox="1"/>
          <p:nvPr/>
        </p:nvSpPr>
        <p:spPr>
          <a:xfrm>
            <a:off x="1835150" y="0"/>
            <a:ext cx="5867400" cy="339745"/>
          </a:xfrm>
          <a:prstGeom prst="rect">
            <a:avLst/>
          </a:prstGeom>
          <a:ln w="12700">
            <a:miter lim="400000"/>
          </a:ln>
          <a:effectLst>
            <a:outerShdw blurRad="63500" dist="71842"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rtl="1">
              <a:spcBef>
                <a:spcPts val="800"/>
              </a:spcBef>
              <a:defRPr sz="1400">
                <a:solidFill>
                  <a:srgbClr val="FFFFFF"/>
                </a:solidFill>
                <a:latin typeface="Comic Sans MS"/>
                <a:ea typeface="Comic Sans MS"/>
                <a:cs typeface="Comic Sans MS"/>
                <a:sym typeface="Comic Sans MS"/>
              </a:defRPr>
            </a:lvl1pPr>
          </a:lstStyle>
          <a:p>
            <a:r>
              <a:t>تكوين حتى الرؤيا</a:t>
            </a:r>
          </a:p>
        </p:txBody>
      </p:sp>
      <p:sp>
        <p:nvSpPr>
          <p:cNvPr id="3580" name="Text Box 101"/>
          <p:cNvSpPr txBox="1"/>
          <p:nvPr/>
        </p:nvSpPr>
        <p:spPr>
          <a:xfrm>
            <a:off x="8758703" y="63817"/>
            <a:ext cx="180039" cy="4470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lvl1pPr algn="ctr">
              <a:spcBef>
                <a:spcPts val="1200"/>
              </a:spcBef>
              <a:defRPr sz="2000" b="0">
                <a:solidFill>
                  <a:srgbClr val="FFA27C"/>
                </a:solidFill>
                <a:latin typeface="Comic Sans MS"/>
                <a:ea typeface="Comic Sans MS"/>
                <a:cs typeface="Comic Sans MS"/>
                <a:sym typeface="Comic Sans MS"/>
              </a:defRPr>
            </a:lvl1pPr>
          </a:lstStyle>
          <a:p>
            <a:r>
              <a:t> </a:t>
            </a:r>
          </a:p>
        </p:txBody>
      </p:sp>
      <p:sp>
        <p:nvSpPr>
          <p:cNvPr id="3581" name="Text Box 102"/>
          <p:cNvSpPr txBox="1"/>
          <p:nvPr/>
        </p:nvSpPr>
        <p:spPr>
          <a:xfrm>
            <a:off x="173035" y="5261635"/>
            <a:ext cx="4095755" cy="579700"/>
          </a:xfrm>
          <a:prstGeom prst="rect">
            <a:avLst/>
          </a:prstGeom>
          <a:solidFill>
            <a:schemeClr val="accent1"/>
          </a:solidFill>
          <a:ln w="57150">
            <a:solidFill>
              <a:srgbClr val="FFFF00"/>
            </a:solidFill>
            <a:miter/>
          </a:ln>
          <a:effectLst>
            <a:outerShdw blurRad="63500" dist="71842"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spAutoFit/>
          </a:bodyPr>
          <a:lstStyle>
            <a:lvl1pPr algn="ctr" rtl="1">
              <a:spcBef>
                <a:spcPts val="1400"/>
              </a:spcBef>
              <a:defRPr sz="2400">
                <a:solidFill>
                  <a:srgbClr val="FFFF00"/>
                </a:solidFill>
                <a:latin typeface="Comic Sans MS"/>
                <a:ea typeface="Comic Sans MS"/>
                <a:cs typeface="Comic Sans MS"/>
                <a:sym typeface="Comic Sans MS"/>
              </a:defRPr>
            </a:lvl1pPr>
          </a:lstStyle>
          <a:p>
            <a:r>
              <a:t>الدراسة المساعدة #٤&amp; #٣١ </a:t>
            </a:r>
          </a:p>
        </p:txBody>
      </p:sp>
      <p:sp>
        <p:nvSpPr>
          <p:cNvPr id="3582" name="AutoShape 103"/>
          <p:cNvSpPr/>
          <p:nvPr/>
        </p:nvSpPr>
        <p:spPr>
          <a:xfrm>
            <a:off x="5092700" y="2135185"/>
            <a:ext cx="676275" cy="593728"/>
          </a:xfrm>
          <a:prstGeom prst="roundRect">
            <a:avLst>
              <a:gd name="adj" fmla="val 16667"/>
            </a:avLst>
          </a:prstGeom>
          <a:ln w="38100">
            <a:solidFill>
              <a:srgbClr val="FFFFFF"/>
            </a:solidFill>
          </a:ln>
          <a:effectLst>
            <a:outerShdw blurRad="63500" dist="71842" dir="2700000" rotWithShape="0">
              <a:srgbClr val="1A0004">
                <a:alpha val="74996"/>
              </a:srgbClr>
            </a:outerShdw>
          </a:effectLst>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sp>
        <p:nvSpPr>
          <p:cNvPr id="3583" name="AutoShape 104"/>
          <p:cNvSpPr/>
          <p:nvPr/>
        </p:nvSpPr>
        <p:spPr>
          <a:xfrm>
            <a:off x="5149850" y="4991100"/>
            <a:ext cx="676275" cy="593725"/>
          </a:xfrm>
          <a:prstGeom prst="roundRect">
            <a:avLst>
              <a:gd name="adj" fmla="val 16667"/>
            </a:avLst>
          </a:prstGeom>
          <a:ln w="38100">
            <a:solidFill>
              <a:srgbClr val="FFFFFF"/>
            </a:solidFill>
          </a:ln>
          <a:effectLst>
            <a:outerShdw blurRad="63500" dist="71842" dir="2700000" rotWithShape="0">
              <a:srgbClr val="1A0004">
                <a:alpha val="74996"/>
              </a:srgbClr>
            </a:outerShdw>
          </a:effectLst>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sp>
        <p:nvSpPr>
          <p:cNvPr id="3584" name="AutoShape 105"/>
          <p:cNvSpPr/>
          <p:nvPr/>
        </p:nvSpPr>
        <p:spPr>
          <a:xfrm>
            <a:off x="7762875" y="1355725"/>
            <a:ext cx="676275" cy="593725"/>
          </a:xfrm>
          <a:prstGeom prst="roundRect">
            <a:avLst>
              <a:gd name="adj" fmla="val 16667"/>
            </a:avLst>
          </a:prstGeom>
          <a:ln w="38100">
            <a:solidFill>
              <a:srgbClr val="FFFFFF"/>
            </a:solidFill>
          </a:ln>
          <a:effectLst>
            <a:outerShdw blurRad="63500" dist="71842" dir="2700000" rotWithShape="0">
              <a:srgbClr val="1A0004">
                <a:alpha val="74996"/>
              </a:srgbClr>
            </a:outerShdw>
          </a:effectLst>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sp>
        <p:nvSpPr>
          <p:cNvPr id="3585" name="Text Box 106"/>
          <p:cNvSpPr txBox="1"/>
          <p:nvPr/>
        </p:nvSpPr>
        <p:spPr>
          <a:xfrm>
            <a:off x="8130177" y="6501129"/>
            <a:ext cx="259166" cy="2692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lvl1pPr algn="ctr">
              <a:defRPr sz="1000">
                <a:solidFill>
                  <a:srgbClr val="FFFFFF"/>
                </a:solidFill>
                <a:effectLst>
                  <a:outerShdw blurRad="12700" dist="25400" dir="2700000" rotWithShape="0">
                    <a:srgbClr val="000000"/>
                  </a:outerShdw>
                </a:effectLst>
                <a:latin typeface="Comic Sans MS"/>
                <a:ea typeface="Comic Sans MS"/>
                <a:cs typeface="Comic Sans MS"/>
                <a:sym typeface="Comic Sans MS"/>
              </a:defRPr>
            </a:lvl1pPr>
          </a:lstStyle>
          <a:p>
            <a:r>
              <a:t>70</a:t>
            </a:r>
          </a:p>
        </p:txBody>
      </p:sp>
      <p:grpSp>
        <p:nvGrpSpPr>
          <p:cNvPr id="3596" name="Group"/>
          <p:cNvGrpSpPr/>
          <p:nvPr/>
        </p:nvGrpSpPr>
        <p:grpSpPr>
          <a:xfrm>
            <a:off x="5267334" y="5105395"/>
            <a:ext cx="387472" cy="411172"/>
            <a:chOff x="3" y="-1"/>
            <a:chExt cx="387470" cy="411171"/>
          </a:xfrm>
        </p:grpSpPr>
        <p:grpSp>
          <p:nvGrpSpPr>
            <p:cNvPr id="3594" name="Group"/>
            <p:cNvGrpSpPr/>
            <p:nvPr/>
          </p:nvGrpSpPr>
          <p:grpSpPr>
            <a:xfrm>
              <a:off x="3" y="-2"/>
              <a:ext cx="372499" cy="411173"/>
              <a:chOff x="3" y="0"/>
              <a:chExt cx="372498" cy="411171"/>
            </a:xfrm>
          </p:grpSpPr>
          <p:grpSp>
            <p:nvGrpSpPr>
              <p:cNvPr id="3588" name="Group"/>
              <p:cNvGrpSpPr/>
              <p:nvPr/>
            </p:nvGrpSpPr>
            <p:grpSpPr>
              <a:xfrm>
                <a:off x="3" y="42614"/>
                <a:ext cx="372499" cy="299784"/>
                <a:chOff x="3" y="0"/>
                <a:chExt cx="372498" cy="299783"/>
              </a:xfrm>
            </p:grpSpPr>
            <p:sp>
              <p:nvSpPr>
                <p:cNvPr id="3586" name="AutoShape 111"/>
                <p:cNvSpPr/>
                <p:nvPr/>
              </p:nvSpPr>
              <p:spPr>
                <a:xfrm>
                  <a:off x="10732" y="-1"/>
                  <a:ext cx="361770" cy="54011"/>
                </a:xfrm>
                <a:custGeom>
                  <a:avLst/>
                  <a:gdLst/>
                  <a:ahLst/>
                  <a:cxnLst>
                    <a:cxn ang="0">
                      <a:pos x="wd2" y="hd2"/>
                    </a:cxn>
                    <a:cxn ang="5400000">
                      <a:pos x="wd2" y="hd2"/>
                    </a:cxn>
                    <a:cxn ang="10800000">
                      <a:pos x="wd2" y="hd2"/>
                    </a:cxn>
                    <a:cxn ang="16200000">
                      <a:pos x="wd2" y="hd2"/>
                    </a:cxn>
                  </a:cxnLst>
                  <a:rect l="0" t="0" r="r" b="b"/>
                  <a:pathLst>
                    <a:path w="21413" h="21600" extrusionOk="0">
                      <a:moveTo>
                        <a:pt x="105" y="21600"/>
                      </a:moveTo>
                      <a:cubicBezTo>
                        <a:pt x="-187" y="18720"/>
                        <a:pt x="178" y="12240"/>
                        <a:pt x="616" y="10560"/>
                      </a:cubicBezTo>
                      <a:cubicBezTo>
                        <a:pt x="798" y="8400"/>
                        <a:pt x="652" y="9360"/>
                        <a:pt x="1054" y="8640"/>
                      </a:cubicBezTo>
                      <a:cubicBezTo>
                        <a:pt x="1199" y="8160"/>
                        <a:pt x="1491" y="7680"/>
                        <a:pt x="1491" y="7680"/>
                      </a:cubicBezTo>
                      <a:cubicBezTo>
                        <a:pt x="2440" y="7920"/>
                        <a:pt x="2878" y="8400"/>
                        <a:pt x="3899" y="8160"/>
                      </a:cubicBezTo>
                      <a:cubicBezTo>
                        <a:pt x="4374" y="8400"/>
                        <a:pt x="4848" y="9120"/>
                        <a:pt x="5359" y="9600"/>
                      </a:cubicBezTo>
                      <a:cubicBezTo>
                        <a:pt x="5578" y="10080"/>
                        <a:pt x="6016" y="11040"/>
                        <a:pt x="6016" y="11040"/>
                      </a:cubicBezTo>
                      <a:cubicBezTo>
                        <a:pt x="6818" y="10080"/>
                        <a:pt x="7658" y="11040"/>
                        <a:pt x="8497" y="12480"/>
                      </a:cubicBezTo>
                      <a:cubicBezTo>
                        <a:pt x="9701" y="12000"/>
                        <a:pt x="10905" y="11280"/>
                        <a:pt x="12145" y="10560"/>
                      </a:cubicBezTo>
                      <a:cubicBezTo>
                        <a:pt x="13714" y="7920"/>
                        <a:pt x="15393" y="5760"/>
                        <a:pt x="17035" y="3840"/>
                      </a:cubicBezTo>
                      <a:cubicBezTo>
                        <a:pt x="17618" y="2880"/>
                        <a:pt x="18166" y="960"/>
                        <a:pt x="18786" y="0"/>
                      </a:cubicBezTo>
                      <a:cubicBezTo>
                        <a:pt x="19406" y="0"/>
                        <a:pt x="20027" y="0"/>
                        <a:pt x="20683" y="480"/>
                      </a:cubicBezTo>
                      <a:cubicBezTo>
                        <a:pt x="21048" y="720"/>
                        <a:pt x="21231" y="5040"/>
                        <a:pt x="21340" y="7200"/>
                      </a:cubicBezTo>
                      <a:cubicBezTo>
                        <a:pt x="21340" y="7680"/>
                        <a:pt x="21413" y="8640"/>
                        <a:pt x="21413" y="8640"/>
                      </a:cubicBezTo>
                      <a:cubicBezTo>
                        <a:pt x="21267" y="10800"/>
                        <a:pt x="21304" y="12480"/>
                        <a:pt x="21048" y="14400"/>
                      </a:cubicBezTo>
                      <a:cubicBezTo>
                        <a:pt x="20939" y="16080"/>
                        <a:pt x="20866" y="15840"/>
                        <a:pt x="21121" y="15840"/>
                      </a:cubicBezTo>
                    </a:path>
                  </a:pathLst>
                </a:custGeom>
                <a:blipFill rotWithShape="1">
                  <a:blip r:embed="rId4"/>
                  <a:srcRect/>
                  <a:tile tx="0" ty="0" sx="100000" sy="100000" flip="none" algn="tl"/>
                </a:blip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3587" name="AutoShape 112"/>
                <p:cNvSpPr/>
                <p:nvPr/>
              </p:nvSpPr>
              <p:spPr>
                <a:xfrm>
                  <a:off x="3" y="40081"/>
                  <a:ext cx="366982" cy="259703"/>
                </a:xfrm>
                <a:custGeom>
                  <a:avLst/>
                  <a:gdLst/>
                  <a:ahLst/>
                  <a:cxnLst>
                    <a:cxn ang="0">
                      <a:pos x="wd2" y="hd2"/>
                    </a:cxn>
                    <a:cxn ang="5400000">
                      <a:pos x="wd2" y="hd2"/>
                    </a:cxn>
                    <a:cxn ang="10800000">
                      <a:pos x="wd2" y="hd2"/>
                    </a:cxn>
                    <a:cxn ang="16200000">
                      <a:pos x="wd2" y="hd2"/>
                    </a:cxn>
                  </a:cxnLst>
                  <a:rect l="0" t="0" r="r" b="b"/>
                  <a:pathLst>
                    <a:path w="21471" h="21600" extrusionOk="0">
                      <a:moveTo>
                        <a:pt x="21471" y="0"/>
                      </a:moveTo>
                      <a:cubicBezTo>
                        <a:pt x="21399" y="100"/>
                        <a:pt x="21363" y="200"/>
                        <a:pt x="21327" y="300"/>
                      </a:cubicBezTo>
                      <a:cubicBezTo>
                        <a:pt x="21255" y="350"/>
                        <a:pt x="21146" y="400"/>
                        <a:pt x="21110" y="500"/>
                      </a:cubicBezTo>
                      <a:cubicBezTo>
                        <a:pt x="21038" y="550"/>
                        <a:pt x="20966" y="1150"/>
                        <a:pt x="20966" y="1200"/>
                      </a:cubicBezTo>
                      <a:cubicBezTo>
                        <a:pt x="20606" y="2250"/>
                        <a:pt x="20425" y="3600"/>
                        <a:pt x="19956" y="4600"/>
                      </a:cubicBezTo>
                      <a:cubicBezTo>
                        <a:pt x="19740" y="6500"/>
                        <a:pt x="19235" y="8550"/>
                        <a:pt x="18803" y="10400"/>
                      </a:cubicBezTo>
                      <a:cubicBezTo>
                        <a:pt x="18730" y="11400"/>
                        <a:pt x="18586" y="12300"/>
                        <a:pt x="18442" y="13300"/>
                      </a:cubicBezTo>
                      <a:cubicBezTo>
                        <a:pt x="18298" y="14700"/>
                        <a:pt x="18298" y="16100"/>
                        <a:pt x="18081" y="17500"/>
                      </a:cubicBezTo>
                      <a:cubicBezTo>
                        <a:pt x="18009" y="18400"/>
                        <a:pt x="18009" y="19250"/>
                        <a:pt x="17721" y="20100"/>
                      </a:cubicBezTo>
                      <a:cubicBezTo>
                        <a:pt x="17613" y="20800"/>
                        <a:pt x="16963" y="21000"/>
                        <a:pt x="16495" y="21100"/>
                      </a:cubicBezTo>
                      <a:cubicBezTo>
                        <a:pt x="15737" y="20800"/>
                        <a:pt x="16098" y="20950"/>
                        <a:pt x="15485" y="20700"/>
                      </a:cubicBezTo>
                      <a:cubicBezTo>
                        <a:pt x="15341" y="20600"/>
                        <a:pt x="15052" y="20500"/>
                        <a:pt x="15052" y="20500"/>
                      </a:cubicBezTo>
                      <a:cubicBezTo>
                        <a:pt x="14656" y="19700"/>
                        <a:pt x="14800" y="18350"/>
                        <a:pt x="15197" y="17600"/>
                      </a:cubicBezTo>
                      <a:cubicBezTo>
                        <a:pt x="15233" y="17350"/>
                        <a:pt x="15413" y="17100"/>
                        <a:pt x="15413" y="16900"/>
                      </a:cubicBezTo>
                      <a:cubicBezTo>
                        <a:pt x="15341" y="16400"/>
                        <a:pt x="14475" y="16400"/>
                        <a:pt x="14475" y="16400"/>
                      </a:cubicBezTo>
                      <a:cubicBezTo>
                        <a:pt x="14007" y="15750"/>
                        <a:pt x="13033" y="15950"/>
                        <a:pt x="12384" y="15800"/>
                      </a:cubicBezTo>
                      <a:cubicBezTo>
                        <a:pt x="9535" y="16100"/>
                        <a:pt x="6650" y="16700"/>
                        <a:pt x="3946" y="18000"/>
                      </a:cubicBezTo>
                      <a:cubicBezTo>
                        <a:pt x="3513" y="18850"/>
                        <a:pt x="4054" y="17800"/>
                        <a:pt x="3585" y="18400"/>
                      </a:cubicBezTo>
                      <a:cubicBezTo>
                        <a:pt x="3441" y="18500"/>
                        <a:pt x="3116" y="19350"/>
                        <a:pt x="3008" y="19600"/>
                      </a:cubicBezTo>
                      <a:cubicBezTo>
                        <a:pt x="3261" y="21550"/>
                        <a:pt x="2576" y="20850"/>
                        <a:pt x="1782" y="21600"/>
                      </a:cubicBezTo>
                      <a:cubicBezTo>
                        <a:pt x="1458" y="21450"/>
                        <a:pt x="1169" y="21300"/>
                        <a:pt x="917" y="21100"/>
                      </a:cubicBezTo>
                      <a:cubicBezTo>
                        <a:pt x="736" y="20950"/>
                        <a:pt x="484" y="20700"/>
                        <a:pt x="484" y="20700"/>
                      </a:cubicBezTo>
                      <a:cubicBezTo>
                        <a:pt x="304" y="19950"/>
                        <a:pt x="448" y="20200"/>
                        <a:pt x="123" y="19900"/>
                      </a:cubicBezTo>
                      <a:cubicBezTo>
                        <a:pt x="-129" y="19400"/>
                        <a:pt x="51" y="19000"/>
                        <a:pt x="268" y="18600"/>
                      </a:cubicBezTo>
                      <a:cubicBezTo>
                        <a:pt x="159" y="17850"/>
                        <a:pt x="340" y="17350"/>
                        <a:pt x="484" y="16700"/>
                      </a:cubicBezTo>
                      <a:cubicBezTo>
                        <a:pt x="556" y="15550"/>
                        <a:pt x="556" y="14150"/>
                        <a:pt x="845" y="13100"/>
                      </a:cubicBezTo>
                      <a:cubicBezTo>
                        <a:pt x="881" y="11850"/>
                        <a:pt x="1025" y="10600"/>
                        <a:pt x="917" y="9400"/>
                      </a:cubicBezTo>
                      <a:cubicBezTo>
                        <a:pt x="989" y="8350"/>
                        <a:pt x="845" y="7300"/>
                        <a:pt x="989" y="6300"/>
                      </a:cubicBezTo>
                      <a:cubicBezTo>
                        <a:pt x="917" y="5400"/>
                        <a:pt x="845" y="4950"/>
                        <a:pt x="917" y="4100"/>
                      </a:cubicBezTo>
                      <a:cubicBezTo>
                        <a:pt x="809" y="3200"/>
                        <a:pt x="700" y="2350"/>
                        <a:pt x="628" y="1500"/>
                      </a:cubicBezTo>
                      <a:cubicBezTo>
                        <a:pt x="700" y="500"/>
                        <a:pt x="881" y="450"/>
                        <a:pt x="556" y="700"/>
                      </a:cubicBezTo>
                    </a:path>
                  </a:pathLst>
                </a:custGeom>
                <a:blipFill rotWithShape="1">
                  <a:blip r:embed="rId4"/>
                  <a:srcRect/>
                  <a:tile tx="0" ty="0" sx="100000" sy="100000" flip="none" algn="tl"/>
                </a:blip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grpSp>
          <p:sp>
            <p:nvSpPr>
              <p:cNvPr id="3589" name="AutoShape 114"/>
              <p:cNvSpPr/>
              <p:nvPr/>
            </p:nvSpPr>
            <p:spPr>
              <a:xfrm>
                <a:off x="9026" y="347681"/>
                <a:ext cx="14004" cy="56385"/>
              </a:xfrm>
              <a:custGeom>
                <a:avLst/>
                <a:gdLst/>
                <a:ahLst/>
                <a:cxnLst>
                  <a:cxn ang="0">
                    <a:pos x="wd2" y="hd2"/>
                  </a:cxn>
                  <a:cxn ang="5400000">
                    <a:pos x="wd2" y="hd2"/>
                  </a:cxn>
                  <a:cxn ang="10800000">
                    <a:pos x="wd2" y="hd2"/>
                  </a:cxn>
                  <a:cxn ang="16200000">
                    <a:pos x="wd2" y="hd2"/>
                  </a:cxn>
                </a:cxnLst>
                <a:rect l="0" t="0" r="r" b="b"/>
                <a:pathLst>
                  <a:path w="19303" h="20839" extrusionOk="0">
                    <a:moveTo>
                      <a:pt x="17270" y="9920"/>
                    </a:moveTo>
                    <a:cubicBezTo>
                      <a:pt x="16508" y="8019"/>
                      <a:pt x="16762" y="6049"/>
                      <a:pt x="15238" y="4215"/>
                    </a:cubicBezTo>
                    <a:cubicBezTo>
                      <a:pt x="14475" y="3468"/>
                      <a:pt x="13459" y="2449"/>
                      <a:pt x="10918" y="2449"/>
                    </a:cubicBezTo>
                    <a:cubicBezTo>
                      <a:pt x="8376" y="2449"/>
                      <a:pt x="12950" y="4215"/>
                      <a:pt x="12950" y="4215"/>
                    </a:cubicBezTo>
                    <a:cubicBezTo>
                      <a:pt x="13713" y="3264"/>
                      <a:pt x="16000" y="2245"/>
                      <a:pt x="15238" y="1362"/>
                    </a:cubicBezTo>
                    <a:cubicBezTo>
                      <a:pt x="14475" y="683"/>
                      <a:pt x="9393" y="-472"/>
                      <a:pt x="8630" y="207"/>
                    </a:cubicBezTo>
                    <a:cubicBezTo>
                      <a:pt x="6598" y="1362"/>
                      <a:pt x="14475" y="7068"/>
                      <a:pt x="8630" y="2449"/>
                    </a:cubicBezTo>
                    <a:cubicBezTo>
                      <a:pt x="10663" y="6049"/>
                      <a:pt x="13205" y="8630"/>
                      <a:pt x="10918" y="12230"/>
                    </a:cubicBezTo>
                    <a:cubicBezTo>
                      <a:pt x="9393" y="11619"/>
                      <a:pt x="6852" y="11143"/>
                      <a:pt x="6598" y="10464"/>
                    </a:cubicBezTo>
                    <a:cubicBezTo>
                      <a:pt x="6089" y="9649"/>
                      <a:pt x="5581" y="8222"/>
                      <a:pt x="8630" y="8222"/>
                    </a:cubicBezTo>
                    <a:cubicBezTo>
                      <a:pt x="11426" y="8222"/>
                      <a:pt x="10918" y="11211"/>
                      <a:pt x="10918" y="10464"/>
                    </a:cubicBezTo>
                    <a:cubicBezTo>
                      <a:pt x="10918" y="9105"/>
                      <a:pt x="8630" y="7747"/>
                      <a:pt x="8630" y="6456"/>
                    </a:cubicBezTo>
                    <a:cubicBezTo>
                      <a:pt x="8630" y="5234"/>
                      <a:pt x="10918" y="8698"/>
                      <a:pt x="10918" y="9920"/>
                    </a:cubicBezTo>
                    <a:cubicBezTo>
                      <a:pt x="10918" y="10668"/>
                      <a:pt x="8630" y="8358"/>
                      <a:pt x="8630" y="7611"/>
                    </a:cubicBezTo>
                    <a:cubicBezTo>
                      <a:pt x="8630" y="7000"/>
                      <a:pt x="10155" y="8698"/>
                      <a:pt x="10918" y="9309"/>
                    </a:cubicBezTo>
                    <a:cubicBezTo>
                      <a:pt x="11426" y="9853"/>
                      <a:pt x="12188" y="10464"/>
                      <a:pt x="12950" y="11075"/>
                    </a:cubicBezTo>
                    <a:cubicBezTo>
                      <a:pt x="17525" y="5166"/>
                      <a:pt x="12950" y="9581"/>
                      <a:pt x="17270" y="13317"/>
                    </a:cubicBezTo>
                    <a:cubicBezTo>
                      <a:pt x="17779" y="13860"/>
                      <a:pt x="18541" y="14471"/>
                      <a:pt x="19303" y="15083"/>
                    </a:cubicBezTo>
                    <a:cubicBezTo>
                      <a:pt x="18541" y="16170"/>
                      <a:pt x="20574" y="17800"/>
                      <a:pt x="17270" y="18479"/>
                    </a:cubicBezTo>
                    <a:cubicBezTo>
                      <a:pt x="15746" y="18683"/>
                      <a:pt x="8885" y="13249"/>
                      <a:pt x="15238" y="17936"/>
                    </a:cubicBezTo>
                    <a:cubicBezTo>
                      <a:pt x="14475" y="18886"/>
                      <a:pt x="15746" y="20245"/>
                      <a:pt x="12950" y="20788"/>
                    </a:cubicBezTo>
                    <a:cubicBezTo>
                      <a:pt x="10663" y="21128"/>
                      <a:pt x="9139" y="19702"/>
                      <a:pt x="8630" y="19090"/>
                    </a:cubicBezTo>
                    <a:cubicBezTo>
                      <a:pt x="6852" y="17188"/>
                      <a:pt x="7106" y="15219"/>
                      <a:pt x="6598" y="13317"/>
                    </a:cubicBezTo>
                    <a:cubicBezTo>
                      <a:pt x="5835" y="14268"/>
                      <a:pt x="7868" y="15898"/>
                      <a:pt x="4565" y="16237"/>
                    </a:cubicBezTo>
                    <a:cubicBezTo>
                      <a:pt x="1515" y="16509"/>
                      <a:pt x="499" y="14743"/>
                      <a:pt x="245" y="13928"/>
                    </a:cubicBezTo>
                    <a:cubicBezTo>
                      <a:pt x="-1026" y="11279"/>
                      <a:pt x="2786" y="10871"/>
                      <a:pt x="8630" y="9309"/>
                    </a:cubicBezTo>
                    <a:cubicBezTo>
                      <a:pt x="10663" y="9853"/>
                      <a:pt x="13713" y="10260"/>
                      <a:pt x="15238" y="11075"/>
                    </a:cubicBezTo>
                    <a:cubicBezTo>
                      <a:pt x="16762" y="12094"/>
                      <a:pt x="17270" y="13317"/>
                      <a:pt x="17270" y="14471"/>
                    </a:cubicBezTo>
                    <a:cubicBezTo>
                      <a:pt x="17270" y="15219"/>
                      <a:pt x="15746" y="12977"/>
                      <a:pt x="15238" y="12230"/>
                    </a:cubicBezTo>
                    <a:cubicBezTo>
                      <a:pt x="18795" y="7951"/>
                      <a:pt x="20320" y="4486"/>
                      <a:pt x="15238" y="207"/>
                    </a:cubicBezTo>
                    <a:cubicBezTo>
                      <a:pt x="13713" y="751"/>
                      <a:pt x="12696" y="1430"/>
                      <a:pt x="10918" y="1905"/>
                    </a:cubicBezTo>
                    <a:cubicBezTo>
                      <a:pt x="9139" y="2245"/>
                      <a:pt x="4819" y="1837"/>
                      <a:pt x="4565" y="2449"/>
                    </a:cubicBezTo>
                    <a:cubicBezTo>
                      <a:pt x="3802" y="3603"/>
                      <a:pt x="8630" y="5913"/>
                      <a:pt x="8630" y="5913"/>
                    </a:cubicBezTo>
                    <a:cubicBezTo>
                      <a:pt x="13459" y="2177"/>
                      <a:pt x="8630" y="4962"/>
                      <a:pt x="12950" y="8766"/>
                    </a:cubicBezTo>
                    <a:cubicBezTo>
                      <a:pt x="13459" y="9241"/>
                      <a:pt x="15746" y="9513"/>
                      <a:pt x="17270" y="9920"/>
                    </a:cubicBezTo>
                    <a:close/>
                  </a:path>
                </a:pathLst>
              </a:custGeom>
              <a:solidFill>
                <a:srgbClr val="1A0004"/>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3590" name="AutoShape 115"/>
              <p:cNvSpPr/>
              <p:nvPr/>
            </p:nvSpPr>
            <p:spPr>
              <a:xfrm>
                <a:off x="11837" y="345979"/>
                <a:ext cx="18509" cy="65193"/>
              </a:xfrm>
              <a:custGeom>
                <a:avLst/>
                <a:gdLst/>
                <a:ahLst/>
                <a:cxnLst>
                  <a:cxn ang="0">
                    <a:pos x="wd2" y="hd2"/>
                  </a:cxn>
                  <a:cxn ang="5400000">
                    <a:pos x="wd2" y="hd2"/>
                  </a:cxn>
                  <a:cxn ang="10800000">
                    <a:pos x="wd2" y="hd2"/>
                  </a:cxn>
                  <a:cxn ang="16200000">
                    <a:pos x="wd2" y="hd2"/>
                  </a:cxn>
                </a:cxnLst>
                <a:rect l="0" t="0" r="r" b="b"/>
                <a:pathLst>
                  <a:path w="20598" h="21600" extrusionOk="0">
                    <a:moveTo>
                      <a:pt x="13" y="0"/>
                    </a:moveTo>
                    <a:cubicBezTo>
                      <a:pt x="3716" y="671"/>
                      <a:pt x="13590" y="183"/>
                      <a:pt x="18733" y="305"/>
                    </a:cubicBezTo>
                    <a:cubicBezTo>
                      <a:pt x="17704" y="976"/>
                      <a:pt x="16881" y="1342"/>
                      <a:pt x="14824" y="1769"/>
                    </a:cubicBezTo>
                    <a:cubicBezTo>
                      <a:pt x="15441" y="2380"/>
                      <a:pt x="16264" y="3051"/>
                      <a:pt x="17087" y="3722"/>
                    </a:cubicBezTo>
                    <a:cubicBezTo>
                      <a:pt x="16264" y="5431"/>
                      <a:pt x="14824" y="7200"/>
                      <a:pt x="17087" y="8908"/>
                    </a:cubicBezTo>
                    <a:cubicBezTo>
                      <a:pt x="17498" y="9641"/>
                      <a:pt x="18116" y="9641"/>
                      <a:pt x="19761" y="10251"/>
                    </a:cubicBezTo>
                    <a:cubicBezTo>
                      <a:pt x="20584" y="11837"/>
                      <a:pt x="20173" y="12936"/>
                      <a:pt x="19761" y="14644"/>
                    </a:cubicBezTo>
                    <a:cubicBezTo>
                      <a:pt x="20996" y="15925"/>
                      <a:pt x="21407" y="19464"/>
                      <a:pt x="17087" y="20502"/>
                    </a:cubicBezTo>
                    <a:cubicBezTo>
                      <a:pt x="16264" y="21173"/>
                      <a:pt x="16058" y="21417"/>
                      <a:pt x="13796" y="21600"/>
                    </a:cubicBezTo>
                    <a:cubicBezTo>
                      <a:pt x="7624" y="21417"/>
                      <a:pt x="4744" y="21234"/>
                      <a:pt x="2687" y="19525"/>
                    </a:cubicBezTo>
                    <a:cubicBezTo>
                      <a:pt x="2276" y="18732"/>
                      <a:pt x="1247" y="17939"/>
                      <a:pt x="2276" y="17207"/>
                    </a:cubicBezTo>
                    <a:cubicBezTo>
                      <a:pt x="1247" y="16414"/>
                      <a:pt x="1864" y="15681"/>
                      <a:pt x="2687" y="14949"/>
                    </a:cubicBezTo>
                    <a:cubicBezTo>
                      <a:pt x="218" y="12142"/>
                      <a:pt x="2481" y="8908"/>
                      <a:pt x="1658" y="5980"/>
                    </a:cubicBezTo>
                    <a:cubicBezTo>
                      <a:pt x="2070" y="4820"/>
                      <a:pt x="2481" y="3783"/>
                      <a:pt x="3921" y="2746"/>
                    </a:cubicBezTo>
                    <a:cubicBezTo>
                      <a:pt x="3304" y="1769"/>
                      <a:pt x="3921" y="1098"/>
                      <a:pt x="1041" y="793"/>
                    </a:cubicBezTo>
                    <a:cubicBezTo>
                      <a:pt x="-193" y="183"/>
                      <a:pt x="13" y="488"/>
                      <a:pt x="13" y="0"/>
                    </a:cubicBezTo>
                    <a:close/>
                  </a:path>
                </a:pathLst>
              </a:custGeom>
              <a:solidFill>
                <a:srgbClr val="0000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3591" name="AutoShape 116"/>
              <p:cNvSpPr/>
              <p:nvPr/>
            </p:nvSpPr>
            <p:spPr>
              <a:xfrm>
                <a:off x="256213" y="334084"/>
                <a:ext cx="26639" cy="66843"/>
              </a:xfrm>
              <a:custGeom>
                <a:avLst/>
                <a:gdLst/>
                <a:ahLst/>
                <a:cxnLst>
                  <a:cxn ang="0">
                    <a:pos x="wd2" y="hd2"/>
                  </a:cxn>
                  <a:cxn ang="5400000">
                    <a:pos x="wd2" y="hd2"/>
                  </a:cxn>
                  <a:cxn ang="10800000">
                    <a:pos x="wd2" y="hd2"/>
                  </a:cxn>
                  <a:cxn ang="16200000">
                    <a:pos x="wd2" y="hd2"/>
                  </a:cxn>
                </a:cxnLst>
                <a:rect l="0" t="0" r="r" b="b"/>
                <a:pathLst>
                  <a:path w="20851" h="20863" extrusionOk="0">
                    <a:moveTo>
                      <a:pt x="20331" y="649"/>
                    </a:moveTo>
                    <a:cubicBezTo>
                      <a:pt x="19461" y="2200"/>
                      <a:pt x="19606" y="3751"/>
                      <a:pt x="19172" y="5417"/>
                    </a:cubicBezTo>
                    <a:cubicBezTo>
                      <a:pt x="18882" y="5934"/>
                      <a:pt x="18302" y="6394"/>
                      <a:pt x="18012" y="6968"/>
                    </a:cubicBezTo>
                    <a:cubicBezTo>
                      <a:pt x="17867" y="7140"/>
                      <a:pt x="17577" y="7543"/>
                      <a:pt x="17577" y="7543"/>
                    </a:cubicBezTo>
                    <a:cubicBezTo>
                      <a:pt x="18157" y="9323"/>
                      <a:pt x="17432" y="11851"/>
                      <a:pt x="14968" y="13517"/>
                    </a:cubicBezTo>
                    <a:cubicBezTo>
                      <a:pt x="14098" y="14609"/>
                      <a:pt x="14678" y="17079"/>
                      <a:pt x="11778" y="17538"/>
                    </a:cubicBezTo>
                    <a:cubicBezTo>
                      <a:pt x="11198" y="18228"/>
                      <a:pt x="9459" y="20238"/>
                      <a:pt x="9459" y="20296"/>
                    </a:cubicBezTo>
                    <a:cubicBezTo>
                      <a:pt x="8879" y="20296"/>
                      <a:pt x="8444" y="20353"/>
                      <a:pt x="8009" y="20411"/>
                    </a:cubicBezTo>
                    <a:cubicBezTo>
                      <a:pt x="6125" y="21100"/>
                      <a:pt x="5110" y="20813"/>
                      <a:pt x="2500" y="20755"/>
                    </a:cubicBezTo>
                    <a:cubicBezTo>
                      <a:pt x="1631" y="20353"/>
                      <a:pt x="1051" y="19951"/>
                      <a:pt x="181" y="19664"/>
                    </a:cubicBezTo>
                    <a:cubicBezTo>
                      <a:pt x="-109" y="18802"/>
                      <a:pt x="-109" y="18400"/>
                      <a:pt x="616" y="17653"/>
                    </a:cubicBezTo>
                    <a:cubicBezTo>
                      <a:pt x="906" y="15987"/>
                      <a:pt x="36" y="13689"/>
                      <a:pt x="1051" y="12138"/>
                    </a:cubicBezTo>
                    <a:cubicBezTo>
                      <a:pt x="1196" y="11621"/>
                      <a:pt x="2935" y="10932"/>
                      <a:pt x="2935" y="10932"/>
                    </a:cubicBezTo>
                    <a:cubicBezTo>
                      <a:pt x="3080" y="9151"/>
                      <a:pt x="2355" y="7140"/>
                      <a:pt x="4820" y="5589"/>
                    </a:cubicBezTo>
                    <a:cubicBezTo>
                      <a:pt x="5110" y="4957"/>
                      <a:pt x="5980" y="3751"/>
                      <a:pt x="5980" y="3751"/>
                    </a:cubicBezTo>
                    <a:cubicBezTo>
                      <a:pt x="6414" y="-328"/>
                      <a:pt x="4675" y="-500"/>
                      <a:pt x="11488" y="534"/>
                    </a:cubicBezTo>
                    <a:cubicBezTo>
                      <a:pt x="15547" y="304"/>
                      <a:pt x="14243" y="247"/>
                      <a:pt x="17577" y="534"/>
                    </a:cubicBezTo>
                    <a:cubicBezTo>
                      <a:pt x="20766" y="764"/>
                      <a:pt x="21491" y="1109"/>
                      <a:pt x="20331" y="649"/>
                    </a:cubicBezTo>
                    <a:close/>
                  </a:path>
                </a:pathLst>
              </a:custGeom>
              <a:solidFill>
                <a:srgbClr val="0000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3592" name="AutoShape 117"/>
              <p:cNvSpPr/>
              <p:nvPr/>
            </p:nvSpPr>
            <p:spPr>
              <a:xfrm>
                <a:off x="29538" y="3847"/>
                <a:ext cx="13816" cy="89881"/>
              </a:xfrm>
              <a:custGeom>
                <a:avLst/>
                <a:gdLst/>
                <a:ahLst/>
                <a:cxnLst>
                  <a:cxn ang="0">
                    <a:pos x="wd2" y="hd2"/>
                  </a:cxn>
                  <a:cxn ang="5400000">
                    <a:pos x="wd2" y="hd2"/>
                  </a:cxn>
                  <a:cxn ang="10800000">
                    <a:pos x="wd2" y="hd2"/>
                  </a:cxn>
                  <a:cxn ang="16200000">
                    <a:pos x="wd2" y="hd2"/>
                  </a:cxn>
                </a:cxnLst>
                <a:rect l="0" t="0" r="r" b="b"/>
                <a:pathLst>
                  <a:path w="16925" h="20914" extrusionOk="0">
                    <a:moveTo>
                      <a:pt x="1175" y="20572"/>
                    </a:moveTo>
                    <a:cubicBezTo>
                      <a:pt x="6575" y="20829"/>
                      <a:pt x="3875" y="20700"/>
                      <a:pt x="9050" y="20914"/>
                    </a:cubicBezTo>
                    <a:cubicBezTo>
                      <a:pt x="10850" y="20314"/>
                      <a:pt x="10175" y="19672"/>
                      <a:pt x="11525" y="19072"/>
                    </a:cubicBezTo>
                    <a:cubicBezTo>
                      <a:pt x="12650" y="17229"/>
                      <a:pt x="13775" y="15429"/>
                      <a:pt x="11525" y="13586"/>
                    </a:cubicBezTo>
                    <a:cubicBezTo>
                      <a:pt x="11750" y="12086"/>
                      <a:pt x="12200" y="10329"/>
                      <a:pt x="15125" y="8914"/>
                    </a:cubicBezTo>
                    <a:cubicBezTo>
                      <a:pt x="16250" y="7414"/>
                      <a:pt x="15350" y="7972"/>
                      <a:pt x="16925" y="7200"/>
                    </a:cubicBezTo>
                    <a:cubicBezTo>
                      <a:pt x="16475" y="4714"/>
                      <a:pt x="16025" y="3857"/>
                      <a:pt x="15125" y="1929"/>
                    </a:cubicBezTo>
                    <a:cubicBezTo>
                      <a:pt x="15575" y="643"/>
                      <a:pt x="15350" y="857"/>
                      <a:pt x="12650" y="0"/>
                    </a:cubicBezTo>
                    <a:cubicBezTo>
                      <a:pt x="5000" y="86"/>
                      <a:pt x="4100" y="-257"/>
                      <a:pt x="1850" y="814"/>
                    </a:cubicBezTo>
                    <a:cubicBezTo>
                      <a:pt x="2300" y="2143"/>
                      <a:pt x="3650" y="3600"/>
                      <a:pt x="1175" y="4929"/>
                    </a:cubicBezTo>
                    <a:cubicBezTo>
                      <a:pt x="6350" y="8272"/>
                      <a:pt x="-4675" y="11700"/>
                      <a:pt x="2525" y="15300"/>
                    </a:cubicBezTo>
                    <a:cubicBezTo>
                      <a:pt x="2750" y="15986"/>
                      <a:pt x="2975" y="16457"/>
                      <a:pt x="4325" y="17143"/>
                    </a:cubicBezTo>
                    <a:cubicBezTo>
                      <a:pt x="2975" y="18086"/>
                      <a:pt x="1850" y="19029"/>
                      <a:pt x="725" y="20014"/>
                    </a:cubicBezTo>
                    <a:cubicBezTo>
                      <a:pt x="950" y="20272"/>
                      <a:pt x="5225" y="21343"/>
                      <a:pt x="1175" y="20572"/>
                    </a:cubicBezTo>
                    <a:close/>
                  </a:path>
                </a:pathLst>
              </a:custGeom>
              <a:solidFill>
                <a:srgbClr val="0000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3593" name="AutoShape 118"/>
              <p:cNvSpPr/>
              <p:nvPr/>
            </p:nvSpPr>
            <p:spPr>
              <a:xfrm>
                <a:off x="331645" y="-1"/>
                <a:ext cx="27019" cy="75529"/>
              </a:xfrm>
              <a:custGeom>
                <a:avLst/>
                <a:gdLst/>
                <a:ahLst/>
                <a:cxnLst>
                  <a:cxn ang="0">
                    <a:pos x="wd2" y="hd2"/>
                  </a:cxn>
                  <a:cxn ang="5400000">
                    <a:pos x="wd2" y="hd2"/>
                  </a:cxn>
                  <a:cxn ang="10800000">
                    <a:pos x="wd2" y="hd2"/>
                  </a:cxn>
                  <a:cxn ang="16200000">
                    <a:pos x="wd2" y="hd2"/>
                  </a:cxn>
                </a:cxnLst>
                <a:rect l="0" t="0" r="r" b="b"/>
                <a:pathLst>
                  <a:path w="21014" h="21600" extrusionOk="0">
                    <a:moveTo>
                      <a:pt x="512" y="20072"/>
                    </a:moveTo>
                    <a:cubicBezTo>
                      <a:pt x="2384" y="20757"/>
                      <a:pt x="2528" y="21231"/>
                      <a:pt x="5552" y="21600"/>
                    </a:cubicBezTo>
                    <a:cubicBezTo>
                      <a:pt x="7712" y="21495"/>
                      <a:pt x="9296" y="21442"/>
                      <a:pt x="11312" y="21179"/>
                    </a:cubicBezTo>
                    <a:cubicBezTo>
                      <a:pt x="13904" y="20178"/>
                      <a:pt x="11312" y="21337"/>
                      <a:pt x="13184" y="19071"/>
                    </a:cubicBezTo>
                    <a:cubicBezTo>
                      <a:pt x="14336" y="17649"/>
                      <a:pt x="15488" y="16174"/>
                      <a:pt x="16208" y="14751"/>
                    </a:cubicBezTo>
                    <a:cubicBezTo>
                      <a:pt x="15776" y="13698"/>
                      <a:pt x="16352" y="12222"/>
                      <a:pt x="18224" y="11380"/>
                    </a:cubicBezTo>
                    <a:cubicBezTo>
                      <a:pt x="18512" y="10905"/>
                      <a:pt x="19376" y="10115"/>
                      <a:pt x="19376" y="10115"/>
                    </a:cubicBezTo>
                    <a:cubicBezTo>
                      <a:pt x="19376" y="8798"/>
                      <a:pt x="19232" y="7428"/>
                      <a:pt x="19664" y="6164"/>
                    </a:cubicBezTo>
                    <a:cubicBezTo>
                      <a:pt x="19664" y="5848"/>
                      <a:pt x="20528" y="5321"/>
                      <a:pt x="20528" y="5321"/>
                    </a:cubicBezTo>
                    <a:cubicBezTo>
                      <a:pt x="20528" y="4531"/>
                      <a:pt x="21392" y="3319"/>
                      <a:pt x="20816" y="2529"/>
                    </a:cubicBezTo>
                    <a:cubicBezTo>
                      <a:pt x="20528" y="1580"/>
                      <a:pt x="20528" y="580"/>
                      <a:pt x="18512" y="0"/>
                    </a:cubicBezTo>
                    <a:cubicBezTo>
                      <a:pt x="16640" y="316"/>
                      <a:pt x="14912" y="369"/>
                      <a:pt x="13184" y="685"/>
                    </a:cubicBezTo>
                    <a:cubicBezTo>
                      <a:pt x="11888" y="1422"/>
                      <a:pt x="12896" y="2002"/>
                      <a:pt x="10880" y="2792"/>
                    </a:cubicBezTo>
                    <a:cubicBezTo>
                      <a:pt x="11744" y="4057"/>
                      <a:pt x="11456" y="6217"/>
                      <a:pt x="9296" y="7270"/>
                    </a:cubicBezTo>
                    <a:cubicBezTo>
                      <a:pt x="8864" y="7692"/>
                      <a:pt x="8288" y="8060"/>
                      <a:pt x="8144" y="8535"/>
                    </a:cubicBezTo>
                    <a:cubicBezTo>
                      <a:pt x="7424" y="9746"/>
                      <a:pt x="8144" y="10484"/>
                      <a:pt x="5840" y="11380"/>
                    </a:cubicBezTo>
                    <a:cubicBezTo>
                      <a:pt x="5696" y="11538"/>
                      <a:pt x="5696" y="11696"/>
                      <a:pt x="5552" y="11906"/>
                    </a:cubicBezTo>
                    <a:cubicBezTo>
                      <a:pt x="5264" y="12012"/>
                      <a:pt x="4688" y="12064"/>
                      <a:pt x="4688" y="12222"/>
                    </a:cubicBezTo>
                    <a:cubicBezTo>
                      <a:pt x="4400" y="12486"/>
                      <a:pt x="4544" y="12855"/>
                      <a:pt x="4400" y="13171"/>
                    </a:cubicBezTo>
                    <a:cubicBezTo>
                      <a:pt x="4256" y="13276"/>
                      <a:pt x="4112" y="13434"/>
                      <a:pt x="3968" y="13592"/>
                    </a:cubicBezTo>
                    <a:cubicBezTo>
                      <a:pt x="3536" y="15278"/>
                      <a:pt x="2672" y="16700"/>
                      <a:pt x="2096" y="18386"/>
                    </a:cubicBezTo>
                    <a:cubicBezTo>
                      <a:pt x="1808" y="18913"/>
                      <a:pt x="2240" y="19598"/>
                      <a:pt x="1232" y="20072"/>
                    </a:cubicBezTo>
                    <a:cubicBezTo>
                      <a:pt x="800" y="20178"/>
                      <a:pt x="512" y="20336"/>
                      <a:pt x="80" y="20336"/>
                    </a:cubicBezTo>
                    <a:cubicBezTo>
                      <a:pt x="-208" y="20336"/>
                      <a:pt x="368" y="20125"/>
                      <a:pt x="512" y="20072"/>
                    </a:cubicBezTo>
                    <a:close/>
                  </a:path>
                </a:pathLst>
              </a:custGeom>
              <a:solidFill>
                <a:srgbClr val="0000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grpSp>
        <p:sp>
          <p:nvSpPr>
            <p:cNvPr id="3595" name="Text Box 119"/>
            <p:cNvSpPr txBox="1"/>
            <p:nvPr/>
          </p:nvSpPr>
          <p:spPr>
            <a:xfrm>
              <a:off x="26219" y="8794"/>
              <a:ext cx="361256" cy="30886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a:defRPr sz="1600" i="1">
                  <a:solidFill>
                    <a:srgbClr val="1A0004"/>
                  </a:solidFill>
                  <a:latin typeface="Times New Roman"/>
                  <a:ea typeface="Times New Roman"/>
                  <a:cs typeface="Times New Roman"/>
                  <a:sym typeface="Times New Roman"/>
                </a:defRPr>
              </a:lvl1pPr>
            </a:lstStyle>
            <a:p>
              <a:r>
                <a:t>LC</a:t>
              </a:r>
            </a:p>
          </p:txBody>
        </p:sp>
      </p:grpSp>
      <p:grpSp>
        <p:nvGrpSpPr>
          <p:cNvPr id="3609" name="Group"/>
          <p:cNvGrpSpPr/>
          <p:nvPr/>
        </p:nvGrpSpPr>
        <p:grpSpPr>
          <a:xfrm>
            <a:off x="5151436" y="2205034"/>
            <a:ext cx="581029" cy="442919"/>
            <a:chOff x="0" y="0"/>
            <a:chExt cx="581028" cy="442917"/>
          </a:xfrm>
        </p:grpSpPr>
        <p:grpSp>
          <p:nvGrpSpPr>
            <p:cNvPr id="3607" name="Group"/>
            <p:cNvGrpSpPr/>
            <p:nvPr/>
          </p:nvGrpSpPr>
          <p:grpSpPr>
            <a:xfrm>
              <a:off x="135863" y="29366"/>
              <a:ext cx="398871" cy="413552"/>
              <a:chOff x="0" y="0"/>
              <a:chExt cx="398870" cy="413551"/>
            </a:xfrm>
          </p:grpSpPr>
          <p:grpSp>
            <p:nvGrpSpPr>
              <p:cNvPr id="3605" name="Group"/>
              <p:cNvGrpSpPr/>
              <p:nvPr/>
            </p:nvGrpSpPr>
            <p:grpSpPr>
              <a:xfrm>
                <a:off x="-1" y="0"/>
                <a:ext cx="372327" cy="413552"/>
                <a:chOff x="3" y="0"/>
                <a:chExt cx="372325" cy="413551"/>
              </a:xfrm>
            </p:grpSpPr>
            <p:grpSp>
              <p:nvGrpSpPr>
                <p:cNvPr id="3599" name="Group"/>
                <p:cNvGrpSpPr/>
                <p:nvPr/>
              </p:nvGrpSpPr>
              <p:grpSpPr>
                <a:xfrm>
                  <a:off x="3" y="42860"/>
                  <a:ext cx="372326" cy="301522"/>
                  <a:chOff x="3" y="-1"/>
                  <a:chExt cx="372325" cy="301521"/>
                </a:xfrm>
              </p:grpSpPr>
              <p:sp>
                <p:nvSpPr>
                  <p:cNvPr id="3597" name="AutoShape 125"/>
                  <p:cNvSpPr/>
                  <p:nvPr/>
                </p:nvSpPr>
                <p:spPr>
                  <a:xfrm>
                    <a:off x="10726" y="-2"/>
                    <a:ext cx="361603" cy="54324"/>
                  </a:xfrm>
                  <a:custGeom>
                    <a:avLst/>
                    <a:gdLst/>
                    <a:ahLst/>
                    <a:cxnLst>
                      <a:cxn ang="0">
                        <a:pos x="wd2" y="hd2"/>
                      </a:cxn>
                      <a:cxn ang="5400000">
                        <a:pos x="wd2" y="hd2"/>
                      </a:cxn>
                      <a:cxn ang="10800000">
                        <a:pos x="wd2" y="hd2"/>
                      </a:cxn>
                      <a:cxn ang="16200000">
                        <a:pos x="wd2" y="hd2"/>
                      </a:cxn>
                    </a:cxnLst>
                    <a:rect l="0" t="0" r="r" b="b"/>
                    <a:pathLst>
                      <a:path w="21413" h="21600" extrusionOk="0">
                        <a:moveTo>
                          <a:pt x="105" y="21600"/>
                        </a:moveTo>
                        <a:cubicBezTo>
                          <a:pt x="-187" y="18720"/>
                          <a:pt x="178" y="12240"/>
                          <a:pt x="616" y="10560"/>
                        </a:cubicBezTo>
                        <a:cubicBezTo>
                          <a:pt x="798" y="8400"/>
                          <a:pt x="652" y="9360"/>
                          <a:pt x="1054" y="8640"/>
                        </a:cubicBezTo>
                        <a:cubicBezTo>
                          <a:pt x="1199" y="8160"/>
                          <a:pt x="1491" y="7680"/>
                          <a:pt x="1491" y="7680"/>
                        </a:cubicBezTo>
                        <a:cubicBezTo>
                          <a:pt x="2440" y="7920"/>
                          <a:pt x="2878" y="8400"/>
                          <a:pt x="3899" y="8160"/>
                        </a:cubicBezTo>
                        <a:cubicBezTo>
                          <a:pt x="4374" y="8400"/>
                          <a:pt x="4848" y="9120"/>
                          <a:pt x="5359" y="9600"/>
                        </a:cubicBezTo>
                        <a:cubicBezTo>
                          <a:pt x="5578" y="10080"/>
                          <a:pt x="6016" y="11040"/>
                          <a:pt x="6016" y="11040"/>
                        </a:cubicBezTo>
                        <a:cubicBezTo>
                          <a:pt x="6818" y="10080"/>
                          <a:pt x="7658" y="11040"/>
                          <a:pt x="8497" y="12480"/>
                        </a:cubicBezTo>
                        <a:cubicBezTo>
                          <a:pt x="9701" y="12000"/>
                          <a:pt x="10905" y="11280"/>
                          <a:pt x="12145" y="10560"/>
                        </a:cubicBezTo>
                        <a:cubicBezTo>
                          <a:pt x="13714" y="7920"/>
                          <a:pt x="15393" y="5760"/>
                          <a:pt x="17035" y="3840"/>
                        </a:cubicBezTo>
                        <a:cubicBezTo>
                          <a:pt x="17618" y="2880"/>
                          <a:pt x="18166" y="960"/>
                          <a:pt x="18786" y="0"/>
                        </a:cubicBezTo>
                        <a:cubicBezTo>
                          <a:pt x="19406" y="0"/>
                          <a:pt x="20027" y="0"/>
                          <a:pt x="20683" y="480"/>
                        </a:cubicBezTo>
                        <a:cubicBezTo>
                          <a:pt x="21048" y="720"/>
                          <a:pt x="21231" y="5040"/>
                          <a:pt x="21340" y="7200"/>
                        </a:cubicBezTo>
                        <a:cubicBezTo>
                          <a:pt x="21340" y="7680"/>
                          <a:pt x="21413" y="8640"/>
                          <a:pt x="21413" y="8640"/>
                        </a:cubicBezTo>
                        <a:cubicBezTo>
                          <a:pt x="21267" y="10800"/>
                          <a:pt x="21304" y="12480"/>
                          <a:pt x="21048" y="14400"/>
                        </a:cubicBezTo>
                        <a:cubicBezTo>
                          <a:pt x="20939" y="16080"/>
                          <a:pt x="20866" y="15840"/>
                          <a:pt x="21121" y="15840"/>
                        </a:cubicBezTo>
                      </a:path>
                    </a:pathLst>
                  </a:custGeom>
                  <a:blipFill rotWithShape="1">
                    <a:blip r:embed="rId4"/>
                    <a:srcRect/>
                    <a:tile tx="0" ty="0" sx="100000" sy="100000" flip="none" algn="tl"/>
                  </a:blip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3598" name="AutoShape 126"/>
                  <p:cNvSpPr/>
                  <p:nvPr/>
                </p:nvSpPr>
                <p:spPr>
                  <a:xfrm>
                    <a:off x="3" y="40312"/>
                    <a:ext cx="366810" cy="261209"/>
                  </a:xfrm>
                  <a:custGeom>
                    <a:avLst/>
                    <a:gdLst/>
                    <a:ahLst/>
                    <a:cxnLst>
                      <a:cxn ang="0">
                        <a:pos x="wd2" y="hd2"/>
                      </a:cxn>
                      <a:cxn ang="5400000">
                        <a:pos x="wd2" y="hd2"/>
                      </a:cxn>
                      <a:cxn ang="10800000">
                        <a:pos x="wd2" y="hd2"/>
                      </a:cxn>
                      <a:cxn ang="16200000">
                        <a:pos x="wd2" y="hd2"/>
                      </a:cxn>
                    </a:cxnLst>
                    <a:rect l="0" t="0" r="r" b="b"/>
                    <a:pathLst>
                      <a:path w="21471" h="21600" extrusionOk="0">
                        <a:moveTo>
                          <a:pt x="21471" y="0"/>
                        </a:moveTo>
                        <a:cubicBezTo>
                          <a:pt x="21399" y="100"/>
                          <a:pt x="21363" y="200"/>
                          <a:pt x="21327" y="300"/>
                        </a:cubicBezTo>
                        <a:cubicBezTo>
                          <a:pt x="21255" y="350"/>
                          <a:pt x="21146" y="400"/>
                          <a:pt x="21110" y="500"/>
                        </a:cubicBezTo>
                        <a:cubicBezTo>
                          <a:pt x="21038" y="550"/>
                          <a:pt x="20966" y="1150"/>
                          <a:pt x="20966" y="1200"/>
                        </a:cubicBezTo>
                        <a:cubicBezTo>
                          <a:pt x="20606" y="2250"/>
                          <a:pt x="20425" y="3600"/>
                          <a:pt x="19956" y="4600"/>
                        </a:cubicBezTo>
                        <a:cubicBezTo>
                          <a:pt x="19740" y="6500"/>
                          <a:pt x="19235" y="8550"/>
                          <a:pt x="18803" y="10400"/>
                        </a:cubicBezTo>
                        <a:cubicBezTo>
                          <a:pt x="18730" y="11400"/>
                          <a:pt x="18586" y="12300"/>
                          <a:pt x="18442" y="13300"/>
                        </a:cubicBezTo>
                        <a:cubicBezTo>
                          <a:pt x="18298" y="14700"/>
                          <a:pt x="18298" y="16100"/>
                          <a:pt x="18081" y="17500"/>
                        </a:cubicBezTo>
                        <a:cubicBezTo>
                          <a:pt x="18009" y="18400"/>
                          <a:pt x="18009" y="19250"/>
                          <a:pt x="17721" y="20100"/>
                        </a:cubicBezTo>
                        <a:cubicBezTo>
                          <a:pt x="17613" y="20800"/>
                          <a:pt x="16963" y="21000"/>
                          <a:pt x="16495" y="21100"/>
                        </a:cubicBezTo>
                        <a:cubicBezTo>
                          <a:pt x="15737" y="20800"/>
                          <a:pt x="16098" y="20950"/>
                          <a:pt x="15485" y="20700"/>
                        </a:cubicBezTo>
                        <a:cubicBezTo>
                          <a:pt x="15341" y="20600"/>
                          <a:pt x="15052" y="20500"/>
                          <a:pt x="15052" y="20500"/>
                        </a:cubicBezTo>
                        <a:cubicBezTo>
                          <a:pt x="14656" y="19700"/>
                          <a:pt x="14800" y="18350"/>
                          <a:pt x="15197" y="17600"/>
                        </a:cubicBezTo>
                        <a:cubicBezTo>
                          <a:pt x="15233" y="17350"/>
                          <a:pt x="15413" y="17100"/>
                          <a:pt x="15413" y="16900"/>
                        </a:cubicBezTo>
                        <a:cubicBezTo>
                          <a:pt x="15341" y="16400"/>
                          <a:pt x="14475" y="16400"/>
                          <a:pt x="14475" y="16400"/>
                        </a:cubicBezTo>
                        <a:cubicBezTo>
                          <a:pt x="14007" y="15750"/>
                          <a:pt x="13033" y="15950"/>
                          <a:pt x="12384" y="15800"/>
                        </a:cubicBezTo>
                        <a:cubicBezTo>
                          <a:pt x="9535" y="16100"/>
                          <a:pt x="6650" y="16700"/>
                          <a:pt x="3946" y="18000"/>
                        </a:cubicBezTo>
                        <a:cubicBezTo>
                          <a:pt x="3513" y="18850"/>
                          <a:pt x="4054" y="17800"/>
                          <a:pt x="3585" y="18400"/>
                        </a:cubicBezTo>
                        <a:cubicBezTo>
                          <a:pt x="3441" y="18500"/>
                          <a:pt x="3116" y="19350"/>
                          <a:pt x="3008" y="19600"/>
                        </a:cubicBezTo>
                        <a:cubicBezTo>
                          <a:pt x="3261" y="21550"/>
                          <a:pt x="2576" y="20850"/>
                          <a:pt x="1782" y="21600"/>
                        </a:cubicBezTo>
                        <a:cubicBezTo>
                          <a:pt x="1458" y="21450"/>
                          <a:pt x="1169" y="21300"/>
                          <a:pt x="917" y="21100"/>
                        </a:cubicBezTo>
                        <a:cubicBezTo>
                          <a:pt x="736" y="20950"/>
                          <a:pt x="484" y="20700"/>
                          <a:pt x="484" y="20700"/>
                        </a:cubicBezTo>
                        <a:cubicBezTo>
                          <a:pt x="304" y="19950"/>
                          <a:pt x="448" y="20200"/>
                          <a:pt x="123" y="19900"/>
                        </a:cubicBezTo>
                        <a:cubicBezTo>
                          <a:pt x="-129" y="19400"/>
                          <a:pt x="51" y="19000"/>
                          <a:pt x="268" y="18600"/>
                        </a:cubicBezTo>
                        <a:cubicBezTo>
                          <a:pt x="159" y="17850"/>
                          <a:pt x="340" y="17350"/>
                          <a:pt x="484" y="16700"/>
                        </a:cubicBezTo>
                        <a:cubicBezTo>
                          <a:pt x="556" y="15550"/>
                          <a:pt x="556" y="14150"/>
                          <a:pt x="845" y="13100"/>
                        </a:cubicBezTo>
                        <a:cubicBezTo>
                          <a:pt x="881" y="11850"/>
                          <a:pt x="1025" y="10600"/>
                          <a:pt x="917" y="9400"/>
                        </a:cubicBezTo>
                        <a:cubicBezTo>
                          <a:pt x="989" y="8350"/>
                          <a:pt x="845" y="7300"/>
                          <a:pt x="989" y="6300"/>
                        </a:cubicBezTo>
                        <a:cubicBezTo>
                          <a:pt x="917" y="5400"/>
                          <a:pt x="845" y="4950"/>
                          <a:pt x="917" y="4100"/>
                        </a:cubicBezTo>
                        <a:cubicBezTo>
                          <a:pt x="809" y="3200"/>
                          <a:pt x="700" y="2350"/>
                          <a:pt x="628" y="1500"/>
                        </a:cubicBezTo>
                        <a:cubicBezTo>
                          <a:pt x="700" y="500"/>
                          <a:pt x="881" y="450"/>
                          <a:pt x="556" y="700"/>
                        </a:cubicBezTo>
                      </a:path>
                    </a:pathLst>
                  </a:custGeom>
                  <a:blipFill rotWithShape="1">
                    <a:blip r:embed="rId4"/>
                    <a:srcRect/>
                    <a:tile tx="0" ty="0" sx="100000" sy="100000" flip="none" algn="tl"/>
                  </a:blip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grpSp>
            <p:sp>
              <p:nvSpPr>
                <p:cNvPr id="3600" name="AutoShape 128"/>
                <p:cNvSpPr/>
                <p:nvPr/>
              </p:nvSpPr>
              <p:spPr>
                <a:xfrm>
                  <a:off x="9021" y="349693"/>
                  <a:ext cx="13997" cy="56713"/>
                </a:xfrm>
                <a:custGeom>
                  <a:avLst/>
                  <a:gdLst/>
                  <a:ahLst/>
                  <a:cxnLst>
                    <a:cxn ang="0">
                      <a:pos x="wd2" y="hd2"/>
                    </a:cxn>
                    <a:cxn ang="5400000">
                      <a:pos x="wd2" y="hd2"/>
                    </a:cxn>
                    <a:cxn ang="10800000">
                      <a:pos x="wd2" y="hd2"/>
                    </a:cxn>
                    <a:cxn ang="16200000">
                      <a:pos x="wd2" y="hd2"/>
                    </a:cxn>
                  </a:cxnLst>
                  <a:rect l="0" t="0" r="r" b="b"/>
                  <a:pathLst>
                    <a:path w="19303" h="20839" extrusionOk="0">
                      <a:moveTo>
                        <a:pt x="17270" y="9920"/>
                      </a:moveTo>
                      <a:cubicBezTo>
                        <a:pt x="16508" y="8019"/>
                        <a:pt x="16762" y="6049"/>
                        <a:pt x="15238" y="4215"/>
                      </a:cubicBezTo>
                      <a:cubicBezTo>
                        <a:pt x="14475" y="3468"/>
                        <a:pt x="13459" y="2449"/>
                        <a:pt x="10918" y="2449"/>
                      </a:cubicBezTo>
                      <a:cubicBezTo>
                        <a:pt x="8376" y="2449"/>
                        <a:pt x="12950" y="4215"/>
                        <a:pt x="12950" y="4215"/>
                      </a:cubicBezTo>
                      <a:cubicBezTo>
                        <a:pt x="13713" y="3264"/>
                        <a:pt x="16000" y="2245"/>
                        <a:pt x="15238" y="1362"/>
                      </a:cubicBezTo>
                      <a:cubicBezTo>
                        <a:pt x="14475" y="683"/>
                        <a:pt x="9393" y="-472"/>
                        <a:pt x="8630" y="207"/>
                      </a:cubicBezTo>
                      <a:cubicBezTo>
                        <a:pt x="6598" y="1362"/>
                        <a:pt x="14475" y="7068"/>
                        <a:pt x="8630" y="2449"/>
                      </a:cubicBezTo>
                      <a:cubicBezTo>
                        <a:pt x="10663" y="6049"/>
                        <a:pt x="13205" y="8630"/>
                        <a:pt x="10918" y="12230"/>
                      </a:cubicBezTo>
                      <a:cubicBezTo>
                        <a:pt x="9393" y="11619"/>
                        <a:pt x="6852" y="11143"/>
                        <a:pt x="6598" y="10464"/>
                      </a:cubicBezTo>
                      <a:cubicBezTo>
                        <a:pt x="6089" y="9649"/>
                        <a:pt x="5581" y="8222"/>
                        <a:pt x="8630" y="8222"/>
                      </a:cubicBezTo>
                      <a:cubicBezTo>
                        <a:pt x="11426" y="8222"/>
                        <a:pt x="10918" y="11211"/>
                        <a:pt x="10918" y="10464"/>
                      </a:cubicBezTo>
                      <a:cubicBezTo>
                        <a:pt x="10918" y="9105"/>
                        <a:pt x="8630" y="7747"/>
                        <a:pt x="8630" y="6456"/>
                      </a:cubicBezTo>
                      <a:cubicBezTo>
                        <a:pt x="8630" y="5234"/>
                        <a:pt x="10918" y="8698"/>
                        <a:pt x="10918" y="9920"/>
                      </a:cubicBezTo>
                      <a:cubicBezTo>
                        <a:pt x="10918" y="10668"/>
                        <a:pt x="8630" y="8358"/>
                        <a:pt x="8630" y="7611"/>
                      </a:cubicBezTo>
                      <a:cubicBezTo>
                        <a:pt x="8630" y="7000"/>
                        <a:pt x="10155" y="8698"/>
                        <a:pt x="10918" y="9309"/>
                      </a:cubicBezTo>
                      <a:cubicBezTo>
                        <a:pt x="11426" y="9853"/>
                        <a:pt x="12188" y="10464"/>
                        <a:pt x="12950" y="11075"/>
                      </a:cubicBezTo>
                      <a:cubicBezTo>
                        <a:pt x="17525" y="5166"/>
                        <a:pt x="12950" y="9581"/>
                        <a:pt x="17270" y="13317"/>
                      </a:cubicBezTo>
                      <a:cubicBezTo>
                        <a:pt x="17779" y="13860"/>
                        <a:pt x="18541" y="14471"/>
                        <a:pt x="19303" y="15083"/>
                      </a:cubicBezTo>
                      <a:cubicBezTo>
                        <a:pt x="18541" y="16170"/>
                        <a:pt x="20574" y="17800"/>
                        <a:pt x="17270" y="18479"/>
                      </a:cubicBezTo>
                      <a:cubicBezTo>
                        <a:pt x="15746" y="18683"/>
                        <a:pt x="8885" y="13249"/>
                        <a:pt x="15238" y="17936"/>
                      </a:cubicBezTo>
                      <a:cubicBezTo>
                        <a:pt x="14475" y="18886"/>
                        <a:pt x="15746" y="20245"/>
                        <a:pt x="12950" y="20788"/>
                      </a:cubicBezTo>
                      <a:cubicBezTo>
                        <a:pt x="10663" y="21128"/>
                        <a:pt x="9139" y="19702"/>
                        <a:pt x="8630" y="19090"/>
                      </a:cubicBezTo>
                      <a:cubicBezTo>
                        <a:pt x="6852" y="17188"/>
                        <a:pt x="7106" y="15219"/>
                        <a:pt x="6598" y="13317"/>
                      </a:cubicBezTo>
                      <a:cubicBezTo>
                        <a:pt x="5835" y="14268"/>
                        <a:pt x="7868" y="15898"/>
                        <a:pt x="4565" y="16237"/>
                      </a:cubicBezTo>
                      <a:cubicBezTo>
                        <a:pt x="1515" y="16509"/>
                        <a:pt x="499" y="14743"/>
                        <a:pt x="245" y="13928"/>
                      </a:cubicBezTo>
                      <a:cubicBezTo>
                        <a:pt x="-1026" y="11279"/>
                        <a:pt x="2786" y="10871"/>
                        <a:pt x="8630" y="9309"/>
                      </a:cubicBezTo>
                      <a:cubicBezTo>
                        <a:pt x="10663" y="9853"/>
                        <a:pt x="13713" y="10260"/>
                        <a:pt x="15238" y="11075"/>
                      </a:cubicBezTo>
                      <a:cubicBezTo>
                        <a:pt x="16762" y="12094"/>
                        <a:pt x="17270" y="13317"/>
                        <a:pt x="17270" y="14471"/>
                      </a:cubicBezTo>
                      <a:cubicBezTo>
                        <a:pt x="17270" y="15219"/>
                        <a:pt x="15746" y="12977"/>
                        <a:pt x="15238" y="12230"/>
                      </a:cubicBezTo>
                      <a:cubicBezTo>
                        <a:pt x="18795" y="7951"/>
                        <a:pt x="20320" y="4486"/>
                        <a:pt x="15238" y="207"/>
                      </a:cubicBezTo>
                      <a:cubicBezTo>
                        <a:pt x="13713" y="751"/>
                        <a:pt x="12696" y="1430"/>
                        <a:pt x="10918" y="1905"/>
                      </a:cubicBezTo>
                      <a:cubicBezTo>
                        <a:pt x="9139" y="2245"/>
                        <a:pt x="4819" y="1837"/>
                        <a:pt x="4565" y="2449"/>
                      </a:cubicBezTo>
                      <a:cubicBezTo>
                        <a:pt x="3802" y="3603"/>
                        <a:pt x="8630" y="5913"/>
                        <a:pt x="8630" y="5913"/>
                      </a:cubicBezTo>
                      <a:cubicBezTo>
                        <a:pt x="13459" y="2177"/>
                        <a:pt x="8630" y="4962"/>
                        <a:pt x="12950" y="8766"/>
                      </a:cubicBezTo>
                      <a:cubicBezTo>
                        <a:pt x="13459" y="9241"/>
                        <a:pt x="15746" y="9513"/>
                        <a:pt x="17270" y="9920"/>
                      </a:cubicBezTo>
                      <a:close/>
                    </a:path>
                  </a:pathLst>
                </a:custGeom>
                <a:solidFill>
                  <a:srgbClr val="1A0004"/>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3601" name="AutoShape 129"/>
                <p:cNvSpPr/>
                <p:nvPr/>
              </p:nvSpPr>
              <p:spPr>
                <a:xfrm>
                  <a:off x="11831" y="347982"/>
                  <a:ext cx="18499" cy="65569"/>
                </a:xfrm>
                <a:custGeom>
                  <a:avLst/>
                  <a:gdLst/>
                  <a:ahLst/>
                  <a:cxnLst>
                    <a:cxn ang="0">
                      <a:pos x="wd2" y="hd2"/>
                    </a:cxn>
                    <a:cxn ang="5400000">
                      <a:pos x="wd2" y="hd2"/>
                    </a:cxn>
                    <a:cxn ang="10800000">
                      <a:pos x="wd2" y="hd2"/>
                    </a:cxn>
                    <a:cxn ang="16200000">
                      <a:pos x="wd2" y="hd2"/>
                    </a:cxn>
                  </a:cxnLst>
                  <a:rect l="0" t="0" r="r" b="b"/>
                  <a:pathLst>
                    <a:path w="20598" h="21600" extrusionOk="0">
                      <a:moveTo>
                        <a:pt x="13" y="0"/>
                      </a:moveTo>
                      <a:cubicBezTo>
                        <a:pt x="3716" y="671"/>
                        <a:pt x="13590" y="183"/>
                        <a:pt x="18733" y="305"/>
                      </a:cubicBezTo>
                      <a:cubicBezTo>
                        <a:pt x="17704" y="976"/>
                        <a:pt x="16881" y="1342"/>
                        <a:pt x="14824" y="1769"/>
                      </a:cubicBezTo>
                      <a:cubicBezTo>
                        <a:pt x="15441" y="2380"/>
                        <a:pt x="16264" y="3051"/>
                        <a:pt x="17087" y="3722"/>
                      </a:cubicBezTo>
                      <a:cubicBezTo>
                        <a:pt x="16264" y="5431"/>
                        <a:pt x="14824" y="7200"/>
                        <a:pt x="17087" y="8908"/>
                      </a:cubicBezTo>
                      <a:cubicBezTo>
                        <a:pt x="17498" y="9641"/>
                        <a:pt x="18116" y="9641"/>
                        <a:pt x="19761" y="10251"/>
                      </a:cubicBezTo>
                      <a:cubicBezTo>
                        <a:pt x="20584" y="11837"/>
                        <a:pt x="20173" y="12936"/>
                        <a:pt x="19761" y="14644"/>
                      </a:cubicBezTo>
                      <a:cubicBezTo>
                        <a:pt x="20996" y="15925"/>
                        <a:pt x="21407" y="19464"/>
                        <a:pt x="17087" y="20502"/>
                      </a:cubicBezTo>
                      <a:cubicBezTo>
                        <a:pt x="16264" y="21173"/>
                        <a:pt x="16058" y="21417"/>
                        <a:pt x="13796" y="21600"/>
                      </a:cubicBezTo>
                      <a:cubicBezTo>
                        <a:pt x="7624" y="21417"/>
                        <a:pt x="4744" y="21234"/>
                        <a:pt x="2687" y="19525"/>
                      </a:cubicBezTo>
                      <a:cubicBezTo>
                        <a:pt x="2276" y="18732"/>
                        <a:pt x="1247" y="17939"/>
                        <a:pt x="2276" y="17207"/>
                      </a:cubicBezTo>
                      <a:cubicBezTo>
                        <a:pt x="1247" y="16414"/>
                        <a:pt x="1864" y="15681"/>
                        <a:pt x="2687" y="14949"/>
                      </a:cubicBezTo>
                      <a:cubicBezTo>
                        <a:pt x="218" y="12142"/>
                        <a:pt x="2481" y="8908"/>
                        <a:pt x="1658" y="5980"/>
                      </a:cubicBezTo>
                      <a:cubicBezTo>
                        <a:pt x="2070" y="4820"/>
                        <a:pt x="2481" y="3783"/>
                        <a:pt x="3921" y="2746"/>
                      </a:cubicBezTo>
                      <a:cubicBezTo>
                        <a:pt x="3304" y="1769"/>
                        <a:pt x="3921" y="1098"/>
                        <a:pt x="1041" y="793"/>
                      </a:cubicBezTo>
                      <a:cubicBezTo>
                        <a:pt x="-193" y="183"/>
                        <a:pt x="13" y="488"/>
                        <a:pt x="13" y="0"/>
                      </a:cubicBezTo>
                      <a:close/>
                    </a:path>
                  </a:pathLst>
                </a:custGeom>
                <a:solidFill>
                  <a:srgbClr val="0000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3602" name="AutoShape 130"/>
                <p:cNvSpPr/>
                <p:nvPr/>
              </p:nvSpPr>
              <p:spPr>
                <a:xfrm>
                  <a:off x="256093" y="336019"/>
                  <a:ext cx="26627" cy="67229"/>
                </a:xfrm>
                <a:custGeom>
                  <a:avLst/>
                  <a:gdLst/>
                  <a:ahLst/>
                  <a:cxnLst>
                    <a:cxn ang="0">
                      <a:pos x="wd2" y="hd2"/>
                    </a:cxn>
                    <a:cxn ang="5400000">
                      <a:pos x="wd2" y="hd2"/>
                    </a:cxn>
                    <a:cxn ang="10800000">
                      <a:pos x="wd2" y="hd2"/>
                    </a:cxn>
                    <a:cxn ang="16200000">
                      <a:pos x="wd2" y="hd2"/>
                    </a:cxn>
                  </a:cxnLst>
                  <a:rect l="0" t="0" r="r" b="b"/>
                  <a:pathLst>
                    <a:path w="20851" h="20863" extrusionOk="0">
                      <a:moveTo>
                        <a:pt x="20331" y="649"/>
                      </a:moveTo>
                      <a:cubicBezTo>
                        <a:pt x="19461" y="2200"/>
                        <a:pt x="19606" y="3751"/>
                        <a:pt x="19172" y="5417"/>
                      </a:cubicBezTo>
                      <a:cubicBezTo>
                        <a:pt x="18882" y="5934"/>
                        <a:pt x="18302" y="6394"/>
                        <a:pt x="18012" y="6968"/>
                      </a:cubicBezTo>
                      <a:cubicBezTo>
                        <a:pt x="17867" y="7140"/>
                        <a:pt x="17577" y="7543"/>
                        <a:pt x="17577" y="7543"/>
                      </a:cubicBezTo>
                      <a:cubicBezTo>
                        <a:pt x="18157" y="9323"/>
                        <a:pt x="17432" y="11851"/>
                        <a:pt x="14968" y="13517"/>
                      </a:cubicBezTo>
                      <a:cubicBezTo>
                        <a:pt x="14098" y="14609"/>
                        <a:pt x="14678" y="17079"/>
                        <a:pt x="11778" y="17538"/>
                      </a:cubicBezTo>
                      <a:cubicBezTo>
                        <a:pt x="11198" y="18228"/>
                        <a:pt x="9459" y="20238"/>
                        <a:pt x="9459" y="20296"/>
                      </a:cubicBezTo>
                      <a:cubicBezTo>
                        <a:pt x="8879" y="20296"/>
                        <a:pt x="8444" y="20353"/>
                        <a:pt x="8009" y="20411"/>
                      </a:cubicBezTo>
                      <a:cubicBezTo>
                        <a:pt x="6125" y="21100"/>
                        <a:pt x="5110" y="20813"/>
                        <a:pt x="2500" y="20755"/>
                      </a:cubicBezTo>
                      <a:cubicBezTo>
                        <a:pt x="1631" y="20353"/>
                        <a:pt x="1051" y="19951"/>
                        <a:pt x="181" y="19664"/>
                      </a:cubicBezTo>
                      <a:cubicBezTo>
                        <a:pt x="-109" y="18802"/>
                        <a:pt x="-109" y="18400"/>
                        <a:pt x="616" y="17653"/>
                      </a:cubicBezTo>
                      <a:cubicBezTo>
                        <a:pt x="906" y="15987"/>
                        <a:pt x="36" y="13689"/>
                        <a:pt x="1051" y="12138"/>
                      </a:cubicBezTo>
                      <a:cubicBezTo>
                        <a:pt x="1196" y="11621"/>
                        <a:pt x="2935" y="10932"/>
                        <a:pt x="2935" y="10932"/>
                      </a:cubicBezTo>
                      <a:cubicBezTo>
                        <a:pt x="3080" y="9151"/>
                        <a:pt x="2355" y="7140"/>
                        <a:pt x="4820" y="5589"/>
                      </a:cubicBezTo>
                      <a:cubicBezTo>
                        <a:pt x="5110" y="4957"/>
                        <a:pt x="5980" y="3751"/>
                        <a:pt x="5980" y="3751"/>
                      </a:cubicBezTo>
                      <a:cubicBezTo>
                        <a:pt x="6414" y="-328"/>
                        <a:pt x="4675" y="-500"/>
                        <a:pt x="11488" y="534"/>
                      </a:cubicBezTo>
                      <a:cubicBezTo>
                        <a:pt x="15547" y="304"/>
                        <a:pt x="14243" y="247"/>
                        <a:pt x="17577" y="534"/>
                      </a:cubicBezTo>
                      <a:cubicBezTo>
                        <a:pt x="20766" y="764"/>
                        <a:pt x="21491" y="1109"/>
                        <a:pt x="20331" y="649"/>
                      </a:cubicBezTo>
                      <a:close/>
                    </a:path>
                  </a:pathLst>
                </a:custGeom>
                <a:solidFill>
                  <a:srgbClr val="0000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3603" name="AutoShape 131"/>
                <p:cNvSpPr/>
                <p:nvPr/>
              </p:nvSpPr>
              <p:spPr>
                <a:xfrm>
                  <a:off x="29525" y="3870"/>
                  <a:ext cx="13809" cy="90401"/>
                </a:xfrm>
                <a:custGeom>
                  <a:avLst/>
                  <a:gdLst/>
                  <a:ahLst/>
                  <a:cxnLst>
                    <a:cxn ang="0">
                      <a:pos x="wd2" y="hd2"/>
                    </a:cxn>
                    <a:cxn ang="5400000">
                      <a:pos x="wd2" y="hd2"/>
                    </a:cxn>
                    <a:cxn ang="10800000">
                      <a:pos x="wd2" y="hd2"/>
                    </a:cxn>
                    <a:cxn ang="16200000">
                      <a:pos x="wd2" y="hd2"/>
                    </a:cxn>
                  </a:cxnLst>
                  <a:rect l="0" t="0" r="r" b="b"/>
                  <a:pathLst>
                    <a:path w="16925" h="20914" extrusionOk="0">
                      <a:moveTo>
                        <a:pt x="1175" y="20572"/>
                      </a:moveTo>
                      <a:cubicBezTo>
                        <a:pt x="6575" y="20829"/>
                        <a:pt x="3875" y="20700"/>
                        <a:pt x="9050" y="20914"/>
                      </a:cubicBezTo>
                      <a:cubicBezTo>
                        <a:pt x="10850" y="20314"/>
                        <a:pt x="10175" y="19672"/>
                        <a:pt x="11525" y="19072"/>
                      </a:cubicBezTo>
                      <a:cubicBezTo>
                        <a:pt x="12650" y="17229"/>
                        <a:pt x="13775" y="15429"/>
                        <a:pt x="11525" y="13586"/>
                      </a:cubicBezTo>
                      <a:cubicBezTo>
                        <a:pt x="11750" y="12086"/>
                        <a:pt x="12200" y="10329"/>
                        <a:pt x="15125" y="8914"/>
                      </a:cubicBezTo>
                      <a:cubicBezTo>
                        <a:pt x="16250" y="7414"/>
                        <a:pt x="15350" y="7972"/>
                        <a:pt x="16925" y="7200"/>
                      </a:cubicBezTo>
                      <a:cubicBezTo>
                        <a:pt x="16475" y="4714"/>
                        <a:pt x="16025" y="3857"/>
                        <a:pt x="15125" y="1929"/>
                      </a:cubicBezTo>
                      <a:cubicBezTo>
                        <a:pt x="15575" y="643"/>
                        <a:pt x="15350" y="857"/>
                        <a:pt x="12650" y="0"/>
                      </a:cubicBezTo>
                      <a:cubicBezTo>
                        <a:pt x="5000" y="86"/>
                        <a:pt x="4100" y="-257"/>
                        <a:pt x="1850" y="814"/>
                      </a:cubicBezTo>
                      <a:cubicBezTo>
                        <a:pt x="2300" y="2143"/>
                        <a:pt x="3650" y="3600"/>
                        <a:pt x="1175" y="4929"/>
                      </a:cubicBezTo>
                      <a:cubicBezTo>
                        <a:pt x="6350" y="8272"/>
                        <a:pt x="-4675" y="11700"/>
                        <a:pt x="2525" y="15300"/>
                      </a:cubicBezTo>
                      <a:cubicBezTo>
                        <a:pt x="2750" y="15986"/>
                        <a:pt x="2975" y="16457"/>
                        <a:pt x="4325" y="17143"/>
                      </a:cubicBezTo>
                      <a:cubicBezTo>
                        <a:pt x="2975" y="18086"/>
                        <a:pt x="1850" y="19029"/>
                        <a:pt x="725" y="20014"/>
                      </a:cubicBezTo>
                      <a:cubicBezTo>
                        <a:pt x="950" y="20272"/>
                        <a:pt x="5225" y="21343"/>
                        <a:pt x="1175" y="20572"/>
                      </a:cubicBezTo>
                      <a:close/>
                    </a:path>
                  </a:pathLst>
                </a:custGeom>
                <a:solidFill>
                  <a:srgbClr val="0000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3604" name="AutoShape 132"/>
                <p:cNvSpPr/>
                <p:nvPr/>
              </p:nvSpPr>
              <p:spPr>
                <a:xfrm>
                  <a:off x="331490" y="-1"/>
                  <a:ext cx="27006" cy="75967"/>
                </a:xfrm>
                <a:custGeom>
                  <a:avLst/>
                  <a:gdLst/>
                  <a:ahLst/>
                  <a:cxnLst>
                    <a:cxn ang="0">
                      <a:pos x="wd2" y="hd2"/>
                    </a:cxn>
                    <a:cxn ang="5400000">
                      <a:pos x="wd2" y="hd2"/>
                    </a:cxn>
                    <a:cxn ang="10800000">
                      <a:pos x="wd2" y="hd2"/>
                    </a:cxn>
                    <a:cxn ang="16200000">
                      <a:pos x="wd2" y="hd2"/>
                    </a:cxn>
                  </a:cxnLst>
                  <a:rect l="0" t="0" r="r" b="b"/>
                  <a:pathLst>
                    <a:path w="21014" h="21600" extrusionOk="0">
                      <a:moveTo>
                        <a:pt x="512" y="20072"/>
                      </a:moveTo>
                      <a:cubicBezTo>
                        <a:pt x="2384" y="20757"/>
                        <a:pt x="2528" y="21231"/>
                        <a:pt x="5552" y="21600"/>
                      </a:cubicBezTo>
                      <a:cubicBezTo>
                        <a:pt x="7712" y="21495"/>
                        <a:pt x="9296" y="21442"/>
                        <a:pt x="11312" y="21179"/>
                      </a:cubicBezTo>
                      <a:cubicBezTo>
                        <a:pt x="13904" y="20178"/>
                        <a:pt x="11312" y="21337"/>
                        <a:pt x="13184" y="19071"/>
                      </a:cubicBezTo>
                      <a:cubicBezTo>
                        <a:pt x="14336" y="17649"/>
                        <a:pt x="15488" y="16174"/>
                        <a:pt x="16208" y="14751"/>
                      </a:cubicBezTo>
                      <a:cubicBezTo>
                        <a:pt x="15776" y="13698"/>
                        <a:pt x="16352" y="12222"/>
                        <a:pt x="18224" y="11380"/>
                      </a:cubicBezTo>
                      <a:cubicBezTo>
                        <a:pt x="18512" y="10905"/>
                        <a:pt x="19376" y="10115"/>
                        <a:pt x="19376" y="10115"/>
                      </a:cubicBezTo>
                      <a:cubicBezTo>
                        <a:pt x="19376" y="8798"/>
                        <a:pt x="19232" y="7428"/>
                        <a:pt x="19664" y="6164"/>
                      </a:cubicBezTo>
                      <a:cubicBezTo>
                        <a:pt x="19664" y="5848"/>
                        <a:pt x="20528" y="5321"/>
                        <a:pt x="20528" y="5321"/>
                      </a:cubicBezTo>
                      <a:cubicBezTo>
                        <a:pt x="20528" y="4531"/>
                        <a:pt x="21392" y="3319"/>
                        <a:pt x="20816" y="2529"/>
                      </a:cubicBezTo>
                      <a:cubicBezTo>
                        <a:pt x="20528" y="1580"/>
                        <a:pt x="20528" y="580"/>
                        <a:pt x="18512" y="0"/>
                      </a:cubicBezTo>
                      <a:cubicBezTo>
                        <a:pt x="16640" y="316"/>
                        <a:pt x="14912" y="369"/>
                        <a:pt x="13184" y="685"/>
                      </a:cubicBezTo>
                      <a:cubicBezTo>
                        <a:pt x="11888" y="1422"/>
                        <a:pt x="12896" y="2002"/>
                        <a:pt x="10880" y="2792"/>
                      </a:cubicBezTo>
                      <a:cubicBezTo>
                        <a:pt x="11744" y="4057"/>
                        <a:pt x="11456" y="6217"/>
                        <a:pt x="9296" y="7270"/>
                      </a:cubicBezTo>
                      <a:cubicBezTo>
                        <a:pt x="8864" y="7692"/>
                        <a:pt x="8288" y="8060"/>
                        <a:pt x="8144" y="8535"/>
                      </a:cubicBezTo>
                      <a:cubicBezTo>
                        <a:pt x="7424" y="9746"/>
                        <a:pt x="8144" y="10484"/>
                        <a:pt x="5840" y="11380"/>
                      </a:cubicBezTo>
                      <a:cubicBezTo>
                        <a:pt x="5696" y="11538"/>
                        <a:pt x="5696" y="11696"/>
                        <a:pt x="5552" y="11906"/>
                      </a:cubicBezTo>
                      <a:cubicBezTo>
                        <a:pt x="5264" y="12012"/>
                        <a:pt x="4688" y="12064"/>
                        <a:pt x="4688" y="12222"/>
                      </a:cubicBezTo>
                      <a:cubicBezTo>
                        <a:pt x="4400" y="12486"/>
                        <a:pt x="4544" y="12855"/>
                        <a:pt x="4400" y="13171"/>
                      </a:cubicBezTo>
                      <a:cubicBezTo>
                        <a:pt x="4256" y="13276"/>
                        <a:pt x="4112" y="13434"/>
                        <a:pt x="3968" y="13592"/>
                      </a:cubicBezTo>
                      <a:cubicBezTo>
                        <a:pt x="3536" y="15278"/>
                        <a:pt x="2672" y="16700"/>
                        <a:pt x="2096" y="18386"/>
                      </a:cubicBezTo>
                      <a:cubicBezTo>
                        <a:pt x="1808" y="18913"/>
                        <a:pt x="2240" y="19598"/>
                        <a:pt x="1232" y="20072"/>
                      </a:cubicBezTo>
                      <a:cubicBezTo>
                        <a:pt x="800" y="20178"/>
                        <a:pt x="512" y="20336"/>
                        <a:pt x="80" y="20336"/>
                      </a:cubicBezTo>
                      <a:cubicBezTo>
                        <a:pt x="-208" y="20336"/>
                        <a:pt x="368" y="20125"/>
                        <a:pt x="512" y="20072"/>
                      </a:cubicBezTo>
                      <a:close/>
                    </a:path>
                  </a:pathLst>
                </a:custGeom>
                <a:solidFill>
                  <a:srgbClr val="0000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grpSp>
          <p:sp>
            <p:nvSpPr>
              <p:cNvPr id="3606" name="Text Box 133"/>
              <p:cNvSpPr txBox="1"/>
              <p:nvPr/>
            </p:nvSpPr>
            <p:spPr>
              <a:xfrm>
                <a:off x="26204" y="8846"/>
                <a:ext cx="372667" cy="30886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a:defRPr sz="1600" i="1">
                    <a:solidFill>
                      <a:srgbClr val="1A0004"/>
                    </a:solidFill>
                    <a:latin typeface="Times New Roman"/>
                    <a:ea typeface="Times New Roman"/>
                    <a:cs typeface="Times New Roman"/>
                    <a:sym typeface="Times New Roman"/>
                  </a:defRPr>
                </a:lvl1pPr>
              </a:lstStyle>
              <a:p>
                <a:r>
                  <a:t>AC</a:t>
                </a:r>
              </a:p>
            </p:txBody>
          </p:sp>
        </p:grpSp>
        <p:sp>
          <p:nvSpPr>
            <p:cNvPr id="3608" name="Text Box 134"/>
            <p:cNvSpPr txBox="1"/>
            <p:nvPr/>
          </p:nvSpPr>
          <p:spPr>
            <a:xfrm>
              <a:off x="0" y="0"/>
              <a:ext cx="581029" cy="348425"/>
            </a:xfrm>
            <a:prstGeom prst="rect">
              <a:avLst/>
            </a:prstGeom>
            <a:noFill/>
            <a:ln w="12700" cap="flat">
              <a:noFill/>
              <a:miter lim="400000"/>
            </a:ln>
            <a:effectLst>
              <a:outerShdw blurRad="63500" dist="29783" dir="1514401"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t">
              <a:spAutoFit/>
            </a:bodyPr>
            <a:lstStyle>
              <a:lvl1pPr algn="ctr">
                <a:spcBef>
                  <a:spcPts val="1000"/>
                </a:spcBef>
                <a:defRPr i="1">
                  <a:solidFill>
                    <a:srgbClr val="FFFFFF"/>
                  </a:solidFill>
                  <a:latin typeface="Times New Roman"/>
                  <a:ea typeface="Times New Roman"/>
                  <a:cs typeface="Times New Roman"/>
                  <a:sym typeface="Times New Roman"/>
                </a:defRPr>
              </a:lvl1pPr>
            </a:lstStyle>
            <a:p>
              <a:r>
                <a:t>AC</a:t>
              </a:r>
            </a:p>
          </p:txBody>
        </p:sp>
      </p:grpSp>
      <p:grpSp>
        <p:nvGrpSpPr>
          <p:cNvPr id="3622" name="Group"/>
          <p:cNvGrpSpPr/>
          <p:nvPr/>
        </p:nvGrpSpPr>
        <p:grpSpPr>
          <a:xfrm>
            <a:off x="7732709" y="1401762"/>
            <a:ext cx="582617" cy="431806"/>
            <a:chOff x="0" y="0"/>
            <a:chExt cx="582615" cy="431805"/>
          </a:xfrm>
        </p:grpSpPr>
        <p:grpSp>
          <p:nvGrpSpPr>
            <p:cNvPr id="3620" name="Group"/>
            <p:cNvGrpSpPr/>
            <p:nvPr/>
          </p:nvGrpSpPr>
          <p:grpSpPr>
            <a:xfrm>
              <a:off x="133051" y="19739"/>
              <a:ext cx="422018" cy="412067"/>
              <a:chOff x="3" y="-1"/>
              <a:chExt cx="422016" cy="412066"/>
            </a:xfrm>
          </p:grpSpPr>
          <p:grpSp>
            <p:nvGrpSpPr>
              <p:cNvPr id="3618" name="Group"/>
              <p:cNvGrpSpPr/>
              <p:nvPr/>
            </p:nvGrpSpPr>
            <p:grpSpPr>
              <a:xfrm>
                <a:off x="3" y="-2"/>
                <a:ext cx="373348" cy="412067"/>
                <a:chOff x="3" y="0"/>
                <a:chExt cx="373346" cy="412066"/>
              </a:xfrm>
            </p:grpSpPr>
            <p:grpSp>
              <p:nvGrpSpPr>
                <p:cNvPr id="3612" name="Group"/>
                <p:cNvGrpSpPr/>
                <p:nvPr/>
              </p:nvGrpSpPr>
              <p:grpSpPr>
                <a:xfrm>
                  <a:off x="3" y="42703"/>
                  <a:ext cx="373348" cy="300441"/>
                  <a:chOff x="3" y="-1"/>
                  <a:chExt cx="373346" cy="300439"/>
                </a:xfrm>
              </p:grpSpPr>
              <p:sp>
                <p:nvSpPr>
                  <p:cNvPr id="3610" name="AutoShape 140"/>
                  <p:cNvSpPr/>
                  <p:nvPr/>
                </p:nvSpPr>
                <p:spPr>
                  <a:xfrm>
                    <a:off x="10756" y="-2"/>
                    <a:ext cx="362595" cy="54129"/>
                  </a:xfrm>
                  <a:custGeom>
                    <a:avLst/>
                    <a:gdLst/>
                    <a:ahLst/>
                    <a:cxnLst>
                      <a:cxn ang="0">
                        <a:pos x="wd2" y="hd2"/>
                      </a:cxn>
                      <a:cxn ang="5400000">
                        <a:pos x="wd2" y="hd2"/>
                      </a:cxn>
                      <a:cxn ang="10800000">
                        <a:pos x="wd2" y="hd2"/>
                      </a:cxn>
                      <a:cxn ang="16200000">
                        <a:pos x="wd2" y="hd2"/>
                      </a:cxn>
                    </a:cxnLst>
                    <a:rect l="0" t="0" r="r" b="b"/>
                    <a:pathLst>
                      <a:path w="21413" h="21600" extrusionOk="0">
                        <a:moveTo>
                          <a:pt x="105" y="21600"/>
                        </a:moveTo>
                        <a:cubicBezTo>
                          <a:pt x="-187" y="18720"/>
                          <a:pt x="178" y="12240"/>
                          <a:pt x="616" y="10560"/>
                        </a:cubicBezTo>
                        <a:cubicBezTo>
                          <a:pt x="798" y="8400"/>
                          <a:pt x="652" y="9360"/>
                          <a:pt x="1054" y="8640"/>
                        </a:cubicBezTo>
                        <a:cubicBezTo>
                          <a:pt x="1199" y="8160"/>
                          <a:pt x="1491" y="7680"/>
                          <a:pt x="1491" y="7680"/>
                        </a:cubicBezTo>
                        <a:cubicBezTo>
                          <a:pt x="2440" y="7920"/>
                          <a:pt x="2878" y="8400"/>
                          <a:pt x="3899" y="8160"/>
                        </a:cubicBezTo>
                        <a:cubicBezTo>
                          <a:pt x="4374" y="8400"/>
                          <a:pt x="4848" y="9120"/>
                          <a:pt x="5359" y="9600"/>
                        </a:cubicBezTo>
                        <a:cubicBezTo>
                          <a:pt x="5578" y="10080"/>
                          <a:pt x="6016" y="11040"/>
                          <a:pt x="6016" y="11040"/>
                        </a:cubicBezTo>
                        <a:cubicBezTo>
                          <a:pt x="6818" y="10080"/>
                          <a:pt x="7658" y="11040"/>
                          <a:pt x="8497" y="12480"/>
                        </a:cubicBezTo>
                        <a:cubicBezTo>
                          <a:pt x="9701" y="12000"/>
                          <a:pt x="10905" y="11280"/>
                          <a:pt x="12145" y="10560"/>
                        </a:cubicBezTo>
                        <a:cubicBezTo>
                          <a:pt x="13714" y="7920"/>
                          <a:pt x="15393" y="5760"/>
                          <a:pt x="17035" y="3840"/>
                        </a:cubicBezTo>
                        <a:cubicBezTo>
                          <a:pt x="17618" y="2880"/>
                          <a:pt x="18166" y="960"/>
                          <a:pt x="18786" y="0"/>
                        </a:cubicBezTo>
                        <a:cubicBezTo>
                          <a:pt x="19406" y="0"/>
                          <a:pt x="20027" y="0"/>
                          <a:pt x="20683" y="480"/>
                        </a:cubicBezTo>
                        <a:cubicBezTo>
                          <a:pt x="21048" y="720"/>
                          <a:pt x="21231" y="5040"/>
                          <a:pt x="21340" y="7200"/>
                        </a:cubicBezTo>
                        <a:cubicBezTo>
                          <a:pt x="21340" y="7680"/>
                          <a:pt x="21413" y="8640"/>
                          <a:pt x="21413" y="8640"/>
                        </a:cubicBezTo>
                        <a:cubicBezTo>
                          <a:pt x="21267" y="10800"/>
                          <a:pt x="21304" y="12480"/>
                          <a:pt x="21048" y="14400"/>
                        </a:cubicBezTo>
                        <a:cubicBezTo>
                          <a:pt x="20939" y="16080"/>
                          <a:pt x="20866" y="15840"/>
                          <a:pt x="21121" y="15840"/>
                        </a:cubicBezTo>
                      </a:path>
                    </a:pathLst>
                  </a:custGeom>
                  <a:blipFill rotWithShape="1">
                    <a:blip r:embed="rId4"/>
                    <a:srcRect/>
                    <a:tile tx="0" ty="0" sx="100000" sy="100000" flip="none" algn="tl"/>
                  </a:blip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3611" name="AutoShape 141"/>
                  <p:cNvSpPr/>
                  <p:nvPr/>
                </p:nvSpPr>
                <p:spPr>
                  <a:xfrm>
                    <a:off x="3" y="40168"/>
                    <a:ext cx="367817" cy="260271"/>
                  </a:xfrm>
                  <a:custGeom>
                    <a:avLst/>
                    <a:gdLst/>
                    <a:ahLst/>
                    <a:cxnLst>
                      <a:cxn ang="0">
                        <a:pos x="wd2" y="hd2"/>
                      </a:cxn>
                      <a:cxn ang="5400000">
                        <a:pos x="wd2" y="hd2"/>
                      </a:cxn>
                      <a:cxn ang="10800000">
                        <a:pos x="wd2" y="hd2"/>
                      </a:cxn>
                      <a:cxn ang="16200000">
                        <a:pos x="wd2" y="hd2"/>
                      </a:cxn>
                    </a:cxnLst>
                    <a:rect l="0" t="0" r="r" b="b"/>
                    <a:pathLst>
                      <a:path w="21471" h="21600" extrusionOk="0">
                        <a:moveTo>
                          <a:pt x="21471" y="0"/>
                        </a:moveTo>
                        <a:cubicBezTo>
                          <a:pt x="21399" y="100"/>
                          <a:pt x="21363" y="200"/>
                          <a:pt x="21327" y="300"/>
                        </a:cubicBezTo>
                        <a:cubicBezTo>
                          <a:pt x="21255" y="350"/>
                          <a:pt x="21146" y="400"/>
                          <a:pt x="21110" y="500"/>
                        </a:cubicBezTo>
                        <a:cubicBezTo>
                          <a:pt x="21038" y="550"/>
                          <a:pt x="20966" y="1150"/>
                          <a:pt x="20966" y="1200"/>
                        </a:cubicBezTo>
                        <a:cubicBezTo>
                          <a:pt x="20606" y="2250"/>
                          <a:pt x="20425" y="3600"/>
                          <a:pt x="19956" y="4600"/>
                        </a:cubicBezTo>
                        <a:cubicBezTo>
                          <a:pt x="19740" y="6500"/>
                          <a:pt x="19235" y="8550"/>
                          <a:pt x="18803" y="10400"/>
                        </a:cubicBezTo>
                        <a:cubicBezTo>
                          <a:pt x="18730" y="11400"/>
                          <a:pt x="18586" y="12300"/>
                          <a:pt x="18442" y="13300"/>
                        </a:cubicBezTo>
                        <a:cubicBezTo>
                          <a:pt x="18298" y="14700"/>
                          <a:pt x="18298" y="16100"/>
                          <a:pt x="18081" y="17500"/>
                        </a:cubicBezTo>
                        <a:cubicBezTo>
                          <a:pt x="18009" y="18400"/>
                          <a:pt x="18009" y="19250"/>
                          <a:pt x="17721" y="20100"/>
                        </a:cubicBezTo>
                        <a:cubicBezTo>
                          <a:pt x="17613" y="20800"/>
                          <a:pt x="16963" y="21000"/>
                          <a:pt x="16495" y="21100"/>
                        </a:cubicBezTo>
                        <a:cubicBezTo>
                          <a:pt x="15737" y="20800"/>
                          <a:pt x="16098" y="20950"/>
                          <a:pt x="15485" y="20700"/>
                        </a:cubicBezTo>
                        <a:cubicBezTo>
                          <a:pt x="15341" y="20600"/>
                          <a:pt x="15052" y="20500"/>
                          <a:pt x="15052" y="20500"/>
                        </a:cubicBezTo>
                        <a:cubicBezTo>
                          <a:pt x="14656" y="19700"/>
                          <a:pt x="14800" y="18350"/>
                          <a:pt x="15197" y="17600"/>
                        </a:cubicBezTo>
                        <a:cubicBezTo>
                          <a:pt x="15233" y="17350"/>
                          <a:pt x="15413" y="17100"/>
                          <a:pt x="15413" y="16900"/>
                        </a:cubicBezTo>
                        <a:cubicBezTo>
                          <a:pt x="15341" y="16400"/>
                          <a:pt x="14475" y="16400"/>
                          <a:pt x="14475" y="16400"/>
                        </a:cubicBezTo>
                        <a:cubicBezTo>
                          <a:pt x="14007" y="15750"/>
                          <a:pt x="13033" y="15950"/>
                          <a:pt x="12384" y="15800"/>
                        </a:cubicBezTo>
                        <a:cubicBezTo>
                          <a:pt x="9535" y="16100"/>
                          <a:pt x="6650" y="16700"/>
                          <a:pt x="3946" y="18000"/>
                        </a:cubicBezTo>
                        <a:cubicBezTo>
                          <a:pt x="3513" y="18850"/>
                          <a:pt x="4054" y="17800"/>
                          <a:pt x="3585" y="18400"/>
                        </a:cubicBezTo>
                        <a:cubicBezTo>
                          <a:pt x="3441" y="18500"/>
                          <a:pt x="3116" y="19350"/>
                          <a:pt x="3008" y="19600"/>
                        </a:cubicBezTo>
                        <a:cubicBezTo>
                          <a:pt x="3261" y="21550"/>
                          <a:pt x="2576" y="20850"/>
                          <a:pt x="1782" y="21600"/>
                        </a:cubicBezTo>
                        <a:cubicBezTo>
                          <a:pt x="1458" y="21450"/>
                          <a:pt x="1169" y="21300"/>
                          <a:pt x="917" y="21100"/>
                        </a:cubicBezTo>
                        <a:cubicBezTo>
                          <a:pt x="736" y="20950"/>
                          <a:pt x="484" y="20700"/>
                          <a:pt x="484" y="20700"/>
                        </a:cubicBezTo>
                        <a:cubicBezTo>
                          <a:pt x="304" y="19950"/>
                          <a:pt x="448" y="20200"/>
                          <a:pt x="123" y="19900"/>
                        </a:cubicBezTo>
                        <a:cubicBezTo>
                          <a:pt x="-129" y="19400"/>
                          <a:pt x="51" y="19000"/>
                          <a:pt x="268" y="18600"/>
                        </a:cubicBezTo>
                        <a:cubicBezTo>
                          <a:pt x="159" y="17850"/>
                          <a:pt x="340" y="17350"/>
                          <a:pt x="484" y="16700"/>
                        </a:cubicBezTo>
                        <a:cubicBezTo>
                          <a:pt x="556" y="15550"/>
                          <a:pt x="556" y="14150"/>
                          <a:pt x="845" y="13100"/>
                        </a:cubicBezTo>
                        <a:cubicBezTo>
                          <a:pt x="881" y="11850"/>
                          <a:pt x="1025" y="10600"/>
                          <a:pt x="917" y="9400"/>
                        </a:cubicBezTo>
                        <a:cubicBezTo>
                          <a:pt x="989" y="8350"/>
                          <a:pt x="845" y="7300"/>
                          <a:pt x="989" y="6300"/>
                        </a:cubicBezTo>
                        <a:cubicBezTo>
                          <a:pt x="917" y="5400"/>
                          <a:pt x="845" y="4950"/>
                          <a:pt x="917" y="4100"/>
                        </a:cubicBezTo>
                        <a:cubicBezTo>
                          <a:pt x="809" y="3200"/>
                          <a:pt x="700" y="2350"/>
                          <a:pt x="628" y="1500"/>
                        </a:cubicBezTo>
                        <a:cubicBezTo>
                          <a:pt x="700" y="500"/>
                          <a:pt x="881" y="450"/>
                          <a:pt x="556" y="700"/>
                        </a:cubicBezTo>
                      </a:path>
                    </a:pathLst>
                  </a:custGeom>
                  <a:blipFill rotWithShape="1">
                    <a:blip r:embed="rId4"/>
                    <a:srcRect/>
                    <a:tile tx="0" ty="0" sx="100000" sy="100000" flip="none" algn="tl"/>
                  </a:blip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grpSp>
            <p:sp>
              <p:nvSpPr>
                <p:cNvPr id="3613" name="AutoShape 143"/>
                <p:cNvSpPr/>
                <p:nvPr/>
              </p:nvSpPr>
              <p:spPr>
                <a:xfrm>
                  <a:off x="9046" y="348438"/>
                  <a:ext cx="14035" cy="56509"/>
                </a:xfrm>
                <a:custGeom>
                  <a:avLst/>
                  <a:gdLst/>
                  <a:ahLst/>
                  <a:cxnLst>
                    <a:cxn ang="0">
                      <a:pos x="wd2" y="hd2"/>
                    </a:cxn>
                    <a:cxn ang="5400000">
                      <a:pos x="wd2" y="hd2"/>
                    </a:cxn>
                    <a:cxn ang="10800000">
                      <a:pos x="wd2" y="hd2"/>
                    </a:cxn>
                    <a:cxn ang="16200000">
                      <a:pos x="wd2" y="hd2"/>
                    </a:cxn>
                  </a:cxnLst>
                  <a:rect l="0" t="0" r="r" b="b"/>
                  <a:pathLst>
                    <a:path w="19303" h="20839" extrusionOk="0">
                      <a:moveTo>
                        <a:pt x="17270" y="9920"/>
                      </a:moveTo>
                      <a:cubicBezTo>
                        <a:pt x="16508" y="8019"/>
                        <a:pt x="16762" y="6049"/>
                        <a:pt x="15238" y="4215"/>
                      </a:cubicBezTo>
                      <a:cubicBezTo>
                        <a:pt x="14475" y="3468"/>
                        <a:pt x="13459" y="2449"/>
                        <a:pt x="10918" y="2449"/>
                      </a:cubicBezTo>
                      <a:cubicBezTo>
                        <a:pt x="8376" y="2449"/>
                        <a:pt x="12950" y="4215"/>
                        <a:pt x="12950" y="4215"/>
                      </a:cubicBezTo>
                      <a:cubicBezTo>
                        <a:pt x="13713" y="3264"/>
                        <a:pt x="16000" y="2245"/>
                        <a:pt x="15238" y="1362"/>
                      </a:cubicBezTo>
                      <a:cubicBezTo>
                        <a:pt x="14475" y="683"/>
                        <a:pt x="9393" y="-472"/>
                        <a:pt x="8630" y="207"/>
                      </a:cubicBezTo>
                      <a:cubicBezTo>
                        <a:pt x="6598" y="1362"/>
                        <a:pt x="14475" y="7068"/>
                        <a:pt x="8630" y="2449"/>
                      </a:cubicBezTo>
                      <a:cubicBezTo>
                        <a:pt x="10663" y="6049"/>
                        <a:pt x="13205" y="8630"/>
                        <a:pt x="10918" y="12230"/>
                      </a:cubicBezTo>
                      <a:cubicBezTo>
                        <a:pt x="9393" y="11619"/>
                        <a:pt x="6852" y="11143"/>
                        <a:pt x="6598" y="10464"/>
                      </a:cubicBezTo>
                      <a:cubicBezTo>
                        <a:pt x="6089" y="9649"/>
                        <a:pt x="5581" y="8222"/>
                        <a:pt x="8630" y="8222"/>
                      </a:cubicBezTo>
                      <a:cubicBezTo>
                        <a:pt x="11426" y="8222"/>
                        <a:pt x="10918" y="11211"/>
                        <a:pt x="10918" y="10464"/>
                      </a:cubicBezTo>
                      <a:cubicBezTo>
                        <a:pt x="10918" y="9105"/>
                        <a:pt x="8630" y="7747"/>
                        <a:pt x="8630" y="6456"/>
                      </a:cubicBezTo>
                      <a:cubicBezTo>
                        <a:pt x="8630" y="5234"/>
                        <a:pt x="10918" y="8698"/>
                        <a:pt x="10918" y="9920"/>
                      </a:cubicBezTo>
                      <a:cubicBezTo>
                        <a:pt x="10918" y="10668"/>
                        <a:pt x="8630" y="8358"/>
                        <a:pt x="8630" y="7611"/>
                      </a:cubicBezTo>
                      <a:cubicBezTo>
                        <a:pt x="8630" y="7000"/>
                        <a:pt x="10155" y="8698"/>
                        <a:pt x="10918" y="9309"/>
                      </a:cubicBezTo>
                      <a:cubicBezTo>
                        <a:pt x="11426" y="9853"/>
                        <a:pt x="12188" y="10464"/>
                        <a:pt x="12950" y="11075"/>
                      </a:cubicBezTo>
                      <a:cubicBezTo>
                        <a:pt x="17525" y="5166"/>
                        <a:pt x="12950" y="9581"/>
                        <a:pt x="17270" y="13317"/>
                      </a:cubicBezTo>
                      <a:cubicBezTo>
                        <a:pt x="17779" y="13860"/>
                        <a:pt x="18541" y="14471"/>
                        <a:pt x="19303" y="15083"/>
                      </a:cubicBezTo>
                      <a:cubicBezTo>
                        <a:pt x="18541" y="16170"/>
                        <a:pt x="20574" y="17800"/>
                        <a:pt x="17270" y="18479"/>
                      </a:cubicBezTo>
                      <a:cubicBezTo>
                        <a:pt x="15746" y="18683"/>
                        <a:pt x="8885" y="13249"/>
                        <a:pt x="15238" y="17936"/>
                      </a:cubicBezTo>
                      <a:cubicBezTo>
                        <a:pt x="14475" y="18886"/>
                        <a:pt x="15746" y="20245"/>
                        <a:pt x="12950" y="20788"/>
                      </a:cubicBezTo>
                      <a:cubicBezTo>
                        <a:pt x="10663" y="21128"/>
                        <a:pt x="9139" y="19702"/>
                        <a:pt x="8630" y="19090"/>
                      </a:cubicBezTo>
                      <a:cubicBezTo>
                        <a:pt x="6852" y="17188"/>
                        <a:pt x="7106" y="15219"/>
                        <a:pt x="6598" y="13317"/>
                      </a:cubicBezTo>
                      <a:cubicBezTo>
                        <a:pt x="5835" y="14268"/>
                        <a:pt x="7868" y="15898"/>
                        <a:pt x="4565" y="16237"/>
                      </a:cubicBezTo>
                      <a:cubicBezTo>
                        <a:pt x="1515" y="16509"/>
                        <a:pt x="499" y="14743"/>
                        <a:pt x="245" y="13928"/>
                      </a:cubicBezTo>
                      <a:cubicBezTo>
                        <a:pt x="-1026" y="11279"/>
                        <a:pt x="2786" y="10871"/>
                        <a:pt x="8630" y="9309"/>
                      </a:cubicBezTo>
                      <a:cubicBezTo>
                        <a:pt x="10663" y="9853"/>
                        <a:pt x="13713" y="10260"/>
                        <a:pt x="15238" y="11075"/>
                      </a:cubicBezTo>
                      <a:cubicBezTo>
                        <a:pt x="16762" y="12094"/>
                        <a:pt x="17270" y="13317"/>
                        <a:pt x="17270" y="14471"/>
                      </a:cubicBezTo>
                      <a:cubicBezTo>
                        <a:pt x="17270" y="15219"/>
                        <a:pt x="15746" y="12977"/>
                        <a:pt x="15238" y="12230"/>
                      </a:cubicBezTo>
                      <a:cubicBezTo>
                        <a:pt x="18795" y="7951"/>
                        <a:pt x="20320" y="4486"/>
                        <a:pt x="15238" y="207"/>
                      </a:cubicBezTo>
                      <a:cubicBezTo>
                        <a:pt x="13713" y="751"/>
                        <a:pt x="12696" y="1430"/>
                        <a:pt x="10918" y="1905"/>
                      </a:cubicBezTo>
                      <a:cubicBezTo>
                        <a:pt x="9139" y="2245"/>
                        <a:pt x="4819" y="1837"/>
                        <a:pt x="4565" y="2449"/>
                      </a:cubicBezTo>
                      <a:cubicBezTo>
                        <a:pt x="3802" y="3603"/>
                        <a:pt x="8630" y="5913"/>
                        <a:pt x="8630" y="5913"/>
                      </a:cubicBezTo>
                      <a:cubicBezTo>
                        <a:pt x="13459" y="2177"/>
                        <a:pt x="8630" y="4962"/>
                        <a:pt x="12950" y="8766"/>
                      </a:cubicBezTo>
                      <a:cubicBezTo>
                        <a:pt x="13459" y="9241"/>
                        <a:pt x="15746" y="9513"/>
                        <a:pt x="17270" y="9920"/>
                      </a:cubicBezTo>
                      <a:close/>
                    </a:path>
                  </a:pathLst>
                </a:custGeom>
                <a:solidFill>
                  <a:srgbClr val="1A0004"/>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3614" name="AutoShape 144"/>
                <p:cNvSpPr/>
                <p:nvPr/>
              </p:nvSpPr>
              <p:spPr>
                <a:xfrm>
                  <a:off x="11864" y="346733"/>
                  <a:ext cx="18549" cy="65333"/>
                </a:xfrm>
                <a:custGeom>
                  <a:avLst/>
                  <a:gdLst/>
                  <a:ahLst/>
                  <a:cxnLst>
                    <a:cxn ang="0">
                      <a:pos x="wd2" y="hd2"/>
                    </a:cxn>
                    <a:cxn ang="5400000">
                      <a:pos x="wd2" y="hd2"/>
                    </a:cxn>
                    <a:cxn ang="10800000">
                      <a:pos x="wd2" y="hd2"/>
                    </a:cxn>
                    <a:cxn ang="16200000">
                      <a:pos x="wd2" y="hd2"/>
                    </a:cxn>
                  </a:cxnLst>
                  <a:rect l="0" t="0" r="r" b="b"/>
                  <a:pathLst>
                    <a:path w="20598" h="21600" extrusionOk="0">
                      <a:moveTo>
                        <a:pt x="13" y="0"/>
                      </a:moveTo>
                      <a:cubicBezTo>
                        <a:pt x="3716" y="671"/>
                        <a:pt x="13590" y="183"/>
                        <a:pt x="18733" y="305"/>
                      </a:cubicBezTo>
                      <a:cubicBezTo>
                        <a:pt x="17704" y="976"/>
                        <a:pt x="16881" y="1342"/>
                        <a:pt x="14824" y="1769"/>
                      </a:cubicBezTo>
                      <a:cubicBezTo>
                        <a:pt x="15441" y="2380"/>
                        <a:pt x="16264" y="3051"/>
                        <a:pt x="17087" y="3722"/>
                      </a:cubicBezTo>
                      <a:cubicBezTo>
                        <a:pt x="16264" y="5431"/>
                        <a:pt x="14824" y="7200"/>
                        <a:pt x="17087" y="8908"/>
                      </a:cubicBezTo>
                      <a:cubicBezTo>
                        <a:pt x="17498" y="9641"/>
                        <a:pt x="18116" y="9641"/>
                        <a:pt x="19761" y="10251"/>
                      </a:cubicBezTo>
                      <a:cubicBezTo>
                        <a:pt x="20584" y="11837"/>
                        <a:pt x="20173" y="12936"/>
                        <a:pt x="19761" y="14644"/>
                      </a:cubicBezTo>
                      <a:cubicBezTo>
                        <a:pt x="20996" y="15925"/>
                        <a:pt x="21407" y="19464"/>
                        <a:pt x="17087" y="20502"/>
                      </a:cubicBezTo>
                      <a:cubicBezTo>
                        <a:pt x="16264" y="21173"/>
                        <a:pt x="16058" y="21417"/>
                        <a:pt x="13796" y="21600"/>
                      </a:cubicBezTo>
                      <a:cubicBezTo>
                        <a:pt x="7624" y="21417"/>
                        <a:pt x="4744" y="21234"/>
                        <a:pt x="2687" y="19525"/>
                      </a:cubicBezTo>
                      <a:cubicBezTo>
                        <a:pt x="2276" y="18732"/>
                        <a:pt x="1247" y="17939"/>
                        <a:pt x="2276" y="17207"/>
                      </a:cubicBezTo>
                      <a:cubicBezTo>
                        <a:pt x="1247" y="16414"/>
                        <a:pt x="1864" y="15681"/>
                        <a:pt x="2687" y="14949"/>
                      </a:cubicBezTo>
                      <a:cubicBezTo>
                        <a:pt x="218" y="12142"/>
                        <a:pt x="2481" y="8908"/>
                        <a:pt x="1658" y="5980"/>
                      </a:cubicBezTo>
                      <a:cubicBezTo>
                        <a:pt x="2070" y="4820"/>
                        <a:pt x="2481" y="3783"/>
                        <a:pt x="3921" y="2746"/>
                      </a:cubicBezTo>
                      <a:cubicBezTo>
                        <a:pt x="3304" y="1769"/>
                        <a:pt x="3921" y="1098"/>
                        <a:pt x="1041" y="793"/>
                      </a:cubicBezTo>
                      <a:cubicBezTo>
                        <a:pt x="-193" y="183"/>
                        <a:pt x="13" y="488"/>
                        <a:pt x="13" y="0"/>
                      </a:cubicBezTo>
                      <a:close/>
                    </a:path>
                  </a:pathLst>
                </a:custGeom>
                <a:solidFill>
                  <a:srgbClr val="0000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3615" name="AutoShape 145"/>
                <p:cNvSpPr/>
                <p:nvPr/>
              </p:nvSpPr>
              <p:spPr>
                <a:xfrm>
                  <a:off x="256795" y="334811"/>
                  <a:ext cx="26699" cy="66989"/>
                </a:xfrm>
                <a:custGeom>
                  <a:avLst/>
                  <a:gdLst/>
                  <a:ahLst/>
                  <a:cxnLst>
                    <a:cxn ang="0">
                      <a:pos x="wd2" y="hd2"/>
                    </a:cxn>
                    <a:cxn ang="5400000">
                      <a:pos x="wd2" y="hd2"/>
                    </a:cxn>
                    <a:cxn ang="10800000">
                      <a:pos x="wd2" y="hd2"/>
                    </a:cxn>
                    <a:cxn ang="16200000">
                      <a:pos x="wd2" y="hd2"/>
                    </a:cxn>
                  </a:cxnLst>
                  <a:rect l="0" t="0" r="r" b="b"/>
                  <a:pathLst>
                    <a:path w="20851" h="20863" extrusionOk="0">
                      <a:moveTo>
                        <a:pt x="20331" y="649"/>
                      </a:moveTo>
                      <a:cubicBezTo>
                        <a:pt x="19461" y="2200"/>
                        <a:pt x="19606" y="3751"/>
                        <a:pt x="19172" y="5417"/>
                      </a:cubicBezTo>
                      <a:cubicBezTo>
                        <a:pt x="18882" y="5934"/>
                        <a:pt x="18302" y="6394"/>
                        <a:pt x="18012" y="6968"/>
                      </a:cubicBezTo>
                      <a:cubicBezTo>
                        <a:pt x="17867" y="7140"/>
                        <a:pt x="17577" y="7543"/>
                        <a:pt x="17577" y="7543"/>
                      </a:cubicBezTo>
                      <a:cubicBezTo>
                        <a:pt x="18157" y="9323"/>
                        <a:pt x="17432" y="11851"/>
                        <a:pt x="14968" y="13517"/>
                      </a:cubicBezTo>
                      <a:cubicBezTo>
                        <a:pt x="14098" y="14609"/>
                        <a:pt x="14678" y="17079"/>
                        <a:pt x="11778" y="17538"/>
                      </a:cubicBezTo>
                      <a:cubicBezTo>
                        <a:pt x="11198" y="18228"/>
                        <a:pt x="9459" y="20238"/>
                        <a:pt x="9459" y="20296"/>
                      </a:cubicBezTo>
                      <a:cubicBezTo>
                        <a:pt x="8879" y="20296"/>
                        <a:pt x="8444" y="20353"/>
                        <a:pt x="8009" y="20411"/>
                      </a:cubicBezTo>
                      <a:cubicBezTo>
                        <a:pt x="6125" y="21100"/>
                        <a:pt x="5110" y="20813"/>
                        <a:pt x="2500" y="20755"/>
                      </a:cubicBezTo>
                      <a:cubicBezTo>
                        <a:pt x="1631" y="20353"/>
                        <a:pt x="1051" y="19951"/>
                        <a:pt x="181" y="19664"/>
                      </a:cubicBezTo>
                      <a:cubicBezTo>
                        <a:pt x="-109" y="18802"/>
                        <a:pt x="-109" y="18400"/>
                        <a:pt x="616" y="17653"/>
                      </a:cubicBezTo>
                      <a:cubicBezTo>
                        <a:pt x="906" y="15987"/>
                        <a:pt x="36" y="13689"/>
                        <a:pt x="1051" y="12138"/>
                      </a:cubicBezTo>
                      <a:cubicBezTo>
                        <a:pt x="1196" y="11621"/>
                        <a:pt x="2935" y="10932"/>
                        <a:pt x="2935" y="10932"/>
                      </a:cubicBezTo>
                      <a:cubicBezTo>
                        <a:pt x="3080" y="9151"/>
                        <a:pt x="2355" y="7140"/>
                        <a:pt x="4820" y="5589"/>
                      </a:cubicBezTo>
                      <a:cubicBezTo>
                        <a:pt x="5110" y="4957"/>
                        <a:pt x="5980" y="3751"/>
                        <a:pt x="5980" y="3751"/>
                      </a:cubicBezTo>
                      <a:cubicBezTo>
                        <a:pt x="6414" y="-328"/>
                        <a:pt x="4675" y="-500"/>
                        <a:pt x="11488" y="534"/>
                      </a:cubicBezTo>
                      <a:cubicBezTo>
                        <a:pt x="15547" y="304"/>
                        <a:pt x="14243" y="247"/>
                        <a:pt x="17577" y="534"/>
                      </a:cubicBezTo>
                      <a:cubicBezTo>
                        <a:pt x="20766" y="764"/>
                        <a:pt x="21491" y="1109"/>
                        <a:pt x="20331" y="649"/>
                      </a:cubicBezTo>
                      <a:close/>
                    </a:path>
                  </a:pathLst>
                </a:custGeom>
                <a:solidFill>
                  <a:srgbClr val="0000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3616" name="AutoShape 146"/>
                <p:cNvSpPr/>
                <p:nvPr/>
              </p:nvSpPr>
              <p:spPr>
                <a:xfrm>
                  <a:off x="29606" y="3855"/>
                  <a:ext cx="13846" cy="90076"/>
                </a:xfrm>
                <a:custGeom>
                  <a:avLst/>
                  <a:gdLst/>
                  <a:ahLst/>
                  <a:cxnLst>
                    <a:cxn ang="0">
                      <a:pos x="wd2" y="hd2"/>
                    </a:cxn>
                    <a:cxn ang="5400000">
                      <a:pos x="wd2" y="hd2"/>
                    </a:cxn>
                    <a:cxn ang="10800000">
                      <a:pos x="wd2" y="hd2"/>
                    </a:cxn>
                    <a:cxn ang="16200000">
                      <a:pos x="wd2" y="hd2"/>
                    </a:cxn>
                  </a:cxnLst>
                  <a:rect l="0" t="0" r="r" b="b"/>
                  <a:pathLst>
                    <a:path w="16925" h="20914" extrusionOk="0">
                      <a:moveTo>
                        <a:pt x="1175" y="20572"/>
                      </a:moveTo>
                      <a:cubicBezTo>
                        <a:pt x="6575" y="20829"/>
                        <a:pt x="3875" y="20700"/>
                        <a:pt x="9050" y="20914"/>
                      </a:cubicBezTo>
                      <a:cubicBezTo>
                        <a:pt x="10850" y="20314"/>
                        <a:pt x="10175" y="19672"/>
                        <a:pt x="11525" y="19072"/>
                      </a:cubicBezTo>
                      <a:cubicBezTo>
                        <a:pt x="12650" y="17229"/>
                        <a:pt x="13775" y="15429"/>
                        <a:pt x="11525" y="13586"/>
                      </a:cubicBezTo>
                      <a:cubicBezTo>
                        <a:pt x="11750" y="12086"/>
                        <a:pt x="12200" y="10329"/>
                        <a:pt x="15125" y="8914"/>
                      </a:cubicBezTo>
                      <a:cubicBezTo>
                        <a:pt x="16250" y="7414"/>
                        <a:pt x="15350" y="7972"/>
                        <a:pt x="16925" y="7200"/>
                      </a:cubicBezTo>
                      <a:cubicBezTo>
                        <a:pt x="16475" y="4714"/>
                        <a:pt x="16025" y="3857"/>
                        <a:pt x="15125" y="1929"/>
                      </a:cubicBezTo>
                      <a:cubicBezTo>
                        <a:pt x="15575" y="643"/>
                        <a:pt x="15350" y="857"/>
                        <a:pt x="12650" y="0"/>
                      </a:cubicBezTo>
                      <a:cubicBezTo>
                        <a:pt x="5000" y="86"/>
                        <a:pt x="4100" y="-257"/>
                        <a:pt x="1850" y="814"/>
                      </a:cubicBezTo>
                      <a:cubicBezTo>
                        <a:pt x="2300" y="2143"/>
                        <a:pt x="3650" y="3600"/>
                        <a:pt x="1175" y="4929"/>
                      </a:cubicBezTo>
                      <a:cubicBezTo>
                        <a:pt x="6350" y="8272"/>
                        <a:pt x="-4675" y="11700"/>
                        <a:pt x="2525" y="15300"/>
                      </a:cubicBezTo>
                      <a:cubicBezTo>
                        <a:pt x="2750" y="15986"/>
                        <a:pt x="2975" y="16457"/>
                        <a:pt x="4325" y="17143"/>
                      </a:cubicBezTo>
                      <a:cubicBezTo>
                        <a:pt x="2975" y="18086"/>
                        <a:pt x="1850" y="19029"/>
                        <a:pt x="725" y="20014"/>
                      </a:cubicBezTo>
                      <a:cubicBezTo>
                        <a:pt x="950" y="20272"/>
                        <a:pt x="5225" y="21343"/>
                        <a:pt x="1175" y="20572"/>
                      </a:cubicBezTo>
                      <a:close/>
                    </a:path>
                  </a:pathLst>
                </a:custGeom>
                <a:solidFill>
                  <a:srgbClr val="0000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3617" name="AutoShape 147"/>
                <p:cNvSpPr/>
                <p:nvPr/>
              </p:nvSpPr>
              <p:spPr>
                <a:xfrm>
                  <a:off x="332397" y="-1"/>
                  <a:ext cx="27082" cy="75693"/>
                </a:xfrm>
                <a:custGeom>
                  <a:avLst/>
                  <a:gdLst/>
                  <a:ahLst/>
                  <a:cxnLst>
                    <a:cxn ang="0">
                      <a:pos x="wd2" y="hd2"/>
                    </a:cxn>
                    <a:cxn ang="5400000">
                      <a:pos x="wd2" y="hd2"/>
                    </a:cxn>
                    <a:cxn ang="10800000">
                      <a:pos x="wd2" y="hd2"/>
                    </a:cxn>
                    <a:cxn ang="16200000">
                      <a:pos x="wd2" y="hd2"/>
                    </a:cxn>
                  </a:cxnLst>
                  <a:rect l="0" t="0" r="r" b="b"/>
                  <a:pathLst>
                    <a:path w="21014" h="21600" extrusionOk="0">
                      <a:moveTo>
                        <a:pt x="512" y="20072"/>
                      </a:moveTo>
                      <a:cubicBezTo>
                        <a:pt x="2384" y="20757"/>
                        <a:pt x="2528" y="21231"/>
                        <a:pt x="5552" y="21600"/>
                      </a:cubicBezTo>
                      <a:cubicBezTo>
                        <a:pt x="7712" y="21495"/>
                        <a:pt x="9296" y="21442"/>
                        <a:pt x="11312" y="21179"/>
                      </a:cubicBezTo>
                      <a:cubicBezTo>
                        <a:pt x="13904" y="20178"/>
                        <a:pt x="11312" y="21337"/>
                        <a:pt x="13184" y="19071"/>
                      </a:cubicBezTo>
                      <a:cubicBezTo>
                        <a:pt x="14336" y="17649"/>
                        <a:pt x="15488" y="16174"/>
                        <a:pt x="16208" y="14751"/>
                      </a:cubicBezTo>
                      <a:cubicBezTo>
                        <a:pt x="15776" y="13698"/>
                        <a:pt x="16352" y="12222"/>
                        <a:pt x="18224" y="11380"/>
                      </a:cubicBezTo>
                      <a:cubicBezTo>
                        <a:pt x="18512" y="10905"/>
                        <a:pt x="19376" y="10115"/>
                        <a:pt x="19376" y="10115"/>
                      </a:cubicBezTo>
                      <a:cubicBezTo>
                        <a:pt x="19376" y="8798"/>
                        <a:pt x="19232" y="7428"/>
                        <a:pt x="19664" y="6164"/>
                      </a:cubicBezTo>
                      <a:cubicBezTo>
                        <a:pt x="19664" y="5848"/>
                        <a:pt x="20528" y="5321"/>
                        <a:pt x="20528" y="5321"/>
                      </a:cubicBezTo>
                      <a:cubicBezTo>
                        <a:pt x="20528" y="4531"/>
                        <a:pt x="21392" y="3319"/>
                        <a:pt x="20816" y="2529"/>
                      </a:cubicBezTo>
                      <a:cubicBezTo>
                        <a:pt x="20528" y="1580"/>
                        <a:pt x="20528" y="580"/>
                        <a:pt x="18512" y="0"/>
                      </a:cubicBezTo>
                      <a:cubicBezTo>
                        <a:pt x="16640" y="316"/>
                        <a:pt x="14912" y="369"/>
                        <a:pt x="13184" y="685"/>
                      </a:cubicBezTo>
                      <a:cubicBezTo>
                        <a:pt x="11888" y="1422"/>
                        <a:pt x="12896" y="2002"/>
                        <a:pt x="10880" y="2792"/>
                      </a:cubicBezTo>
                      <a:cubicBezTo>
                        <a:pt x="11744" y="4057"/>
                        <a:pt x="11456" y="6217"/>
                        <a:pt x="9296" y="7270"/>
                      </a:cubicBezTo>
                      <a:cubicBezTo>
                        <a:pt x="8864" y="7692"/>
                        <a:pt x="8288" y="8060"/>
                        <a:pt x="8144" y="8535"/>
                      </a:cubicBezTo>
                      <a:cubicBezTo>
                        <a:pt x="7424" y="9746"/>
                        <a:pt x="8144" y="10484"/>
                        <a:pt x="5840" y="11380"/>
                      </a:cubicBezTo>
                      <a:cubicBezTo>
                        <a:pt x="5696" y="11538"/>
                        <a:pt x="5696" y="11696"/>
                        <a:pt x="5552" y="11906"/>
                      </a:cubicBezTo>
                      <a:cubicBezTo>
                        <a:pt x="5264" y="12012"/>
                        <a:pt x="4688" y="12064"/>
                        <a:pt x="4688" y="12222"/>
                      </a:cubicBezTo>
                      <a:cubicBezTo>
                        <a:pt x="4400" y="12486"/>
                        <a:pt x="4544" y="12855"/>
                        <a:pt x="4400" y="13171"/>
                      </a:cubicBezTo>
                      <a:cubicBezTo>
                        <a:pt x="4256" y="13276"/>
                        <a:pt x="4112" y="13434"/>
                        <a:pt x="3968" y="13592"/>
                      </a:cubicBezTo>
                      <a:cubicBezTo>
                        <a:pt x="3536" y="15278"/>
                        <a:pt x="2672" y="16700"/>
                        <a:pt x="2096" y="18386"/>
                      </a:cubicBezTo>
                      <a:cubicBezTo>
                        <a:pt x="1808" y="18913"/>
                        <a:pt x="2240" y="19598"/>
                        <a:pt x="1232" y="20072"/>
                      </a:cubicBezTo>
                      <a:cubicBezTo>
                        <a:pt x="800" y="20178"/>
                        <a:pt x="512" y="20336"/>
                        <a:pt x="80" y="20336"/>
                      </a:cubicBezTo>
                      <a:cubicBezTo>
                        <a:pt x="-208" y="20336"/>
                        <a:pt x="368" y="20125"/>
                        <a:pt x="512" y="20072"/>
                      </a:cubicBezTo>
                      <a:close/>
                    </a:path>
                  </a:pathLst>
                </a:custGeom>
                <a:solidFill>
                  <a:srgbClr val="0000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grpSp>
          <p:sp>
            <p:nvSpPr>
              <p:cNvPr id="3619" name="Text Box 148"/>
              <p:cNvSpPr txBox="1"/>
              <p:nvPr/>
            </p:nvSpPr>
            <p:spPr>
              <a:xfrm>
                <a:off x="26278" y="8813"/>
                <a:ext cx="395743" cy="30886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4450" tIns="44450" rIns="44450" bIns="44450" numCol="1" anchor="t">
                <a:spAutoFit/>
              </a:bodyPr>
              <a:lstStyle>
                <a:lvl1pPr>
                  <a:defRPr sz="1600" i="1">
                    <a:solidFill>
                      <a:srgbClr val="1A0004"/>
                    </a:solidFill>
                    <a:latin typeface="Times New Roman"/>
                    <a:ea typeface="Times New Roman"/>
                    <a:cs typeface="Times New Roman"/>
                    <a:sym typeface="Times New Roman"/>
                  </a:defRPr>
                </a:lvl1pPr>
              </a:lstStyle>
              <a:p>
                <a:r>
                  <a:t>DC</a:t>
                </a:r>
              </a:p>
            </p:txBody>
          </p:sp>
        </p:grpSp>
        <p:sp>
          <p:nvSpPr>
            <p:cNvPr id="3621" name="Text Box 149"/>
            <p:cNvSpPr txBox="1"/>
            <p:nvPr/>
          </p:nvSpPr>
          <p:spPr>
            <a:xfrm>
              <a:off x="-1" y="0"/>
              <a:ext cx="582616" cy="348425"/>
            </a:xfrm>
            <a:prstGeom prst="rect">
              <a:avLst/>
            </a:prstGeom>
            <a:noFill/>
            <a:ln w="12700" cap="flat">
              <a:noFill/>
              <a:miter lim="400000"/>
            </a:ln>
            <a:effectLst>
              <a:outerShdw blurRad="63500" dist="29783" dir="1514401"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t">
              <a:spAutoFit/>
            </a:bodyPr>
            <a:lstStyle>
              <a:lvl1pPr algn="ctr">
                <a:spcBef>
                  <a:spcPts val="1000"/>
                </a:spcBef>
                <a:defRPr i="1">
                  <a:solidFill>
                    <a:srgbClr val="FFFFFF"/>
                  </a:solidFill>
                  <a:latin typeface="Times New Roman"/>
                  <a:ea typeface="Times New Roman"/>
                  <a:cs typeface="Times New Roman"/>
                  <a:sym typeface="Times New Roman"/>
                </a:defRPr>
              </a:lvl1pPr>
            </a:lstStyle>
            <a:p>
              <a:r>
                <a:t>DC</a:t>
              </a:r>
            </a:p>
          </p:txBody>
        </p:sp>
      </p:grpSp>
      <p:grpSp>
        <p:nvGrpSpPr>
          <p:cNvPr id="3635" name="Group"/>
          <p:cNvGrpSpPr/>
          <p:nvPr/>
        </p:nvGrpSpPr>
        <p:grpSpPr>
          <a:xfrm>
            <a:off x="7732709" y="2235197"/>
            <a:ext cx="582617" cy="433399"/>
            <a:chOff x="0" y="-1"/>
            <a:chExt cx="582615" cy="433397"/>
          </a:xfrm>
        </p:grpSpPr>
        <p:grpSp>
          <p:nvGrpSpPr>
            <p:cNvPr id="3633" name="Group"/>
            <p:cNvGrpSpPr/>
            <p:nvPr/>
          </p:nvGrpSpPr>
          <p:grpSpPr>
            <a:xfrm>
              <a:off x="133051" y="19815"/>
              <a:ext cx="410154" cy="413582"/>
              <a:chOff x="3" y="-1"/>
              <a:chExt cx="410152" cy="413581"/>
            </a:xfrm>
          </p:grpSpPr>
          <p:grpSp>
            <p:nvGrpSpPr>
              <p:cNvPr id="3631" name="Group"/>
              <p:cNvGrpSpPr/>
              <p:nvPr/>
            </p:nvGrpSpPr>
            <p:grpSpPr>
              <a:xfrm>
                <a:off x="3" y="-2"/>
                <a:ext cx="373347" cy="413582"/>
                <a:chOff x="3" y="0"/>
                <a:chExt cx="373345" cy="413581"/>
              </a:xfrm>
            </p:grpSpPr>
            <p:grpSp>
              <p:nvGrpSpPr>
                <p:cNvPr id="3625" name="Group"/>
                <p:cNvGrpSpPr/>
                <p:nvPr/>
              </p:nvGrpSpPr>
              <p:grpSpPr>
                <a:xfrm>
                  <a:off x="3" y="42861"/>
                  <a:ext cx="373347" cy="301546"/>
                  <a:chOff x="3" y="-1"/>
                  <a:chExt cx="373345" cy="301544"/>
                </a:xfrm>
              </p:grpSpPr>
              <p:sp>
                <p:nvSpPr>
                  <p:cNvPr id="3623" name="AutoShape 155"/>
                  <p:cNvSpPr/>
                  <p:nvPr/>
                </p:nvSpPr>
                <p:spPr>
                  <a:xfrm>
                    <a:off x="10755" y="-2"/>
                    <a:ext cx="362595" cy="54331"/>
                  </a:xfrm>
                  <a:custGeom>
                    <a:avLst/>
                    <a:gdLst/>
                    <a:ahLst/>
                    <a:cxnLst>
                      <a:cxn ang="0">
                        <a:pos x="wd2" y="hd2"/>
                      </a:cxn>
                      <a:cxn ang="5400000">
                        <a:pos x="wd2" y="hd2"/>
                      </a:cxn>
                      <a:cxn ang="10800000">
                        <a:pos x="wd2" y="hd2"/>
                      </a:cxn>
                      <a:cxn ang="16200000">
                        <a:pos x="wd2" y="hd2"/>
                      </a:cxn>
                    </a:cxnLst>
                    <a:rect l="0" t="0" r="r" b="b"/>
                    <a:pathLst>
                      <a:path w="21413" h="21600" extrusionOk="0">
                        <a:moveTo>
                          <a:pt x="105" y="21600"/>
                        </a:moveTo>
                        <a:cubicBezTo>
                          <a:pt x="-187" y="18720"/>
                          <a:pt x="178" y="12240"/>
                          <a:pt x="616" y="10560"/>
                        </a:cubicBezTo>
                        <a:cubicBezTo>
                          <a:pt x="798" y="8400"/>
                          <a:pt x="652" y="9360"/>
                          <a:pt x="1054" y="8640"/>
                        </a:cubicBezTo>
                        <a:cubicBezTo>
                          <a:pt x="1199" y="8160"/>
                          <a:pt x="1491" y="7680"/>
                          <a:pt x="1491" y="7680"/>
                        </a:cubicBezTo>
                        <a:cubicBezTo>
                          <a:pt x="2440" y="7920"/>
                          <a:pt x="2878" y="8400"/>
                          <a:pt x="3899" y="8160"/>
                        </a:cubicBezTo>
                        <a:cubicBezTo>
                          <a:pt x="4374" y="8400"/>
                          <a:pt x="4848" y="9120"/>
                          <a:pt x="5359" y="9600"/>
                        </a:cubicBezTo>
                        <a:cubicBezTo>
                          <a:pt x="5578" y="10080"/>
                          <a:pt x="6016" y="11040"/>
                          <a:pt x="6016" y="11040"/>
                        </a:cubicBezTo>
                        <a:cubicBezTo>
                          <a:pt x="6818" y="10080"/>
                          <a:pt x="7658" y="11040"/>
                          <a:pt x="8497" y="12480"/>
                        </a:cubicBezTo>
                        <a:cubicBezTo>
                          <a:pt x="9701" y="12000"/>
                          <a:pt x="10905" y="11280"/>
                          <a:pt x="12145" y="10560"/>
                        </a:cubicBezTo>
                        <a:cubicBezTo>
                          <a:pt x="13714" y="7920"/>
                          <a:pt x="15393" y="5760"/>
                          <a:pt x="17035" y="3840"/>
                        </a:cubicBezTo>
                        <a:cubicBezTo>
                          <a:pt x="17618" y="2880"/>
                          <a:pt x="18166" y="960"/>
                          <a:pt x="18786" y="0"/>
                        </a:cubicBezTo>
                        <a:cubicBezTo>
                          <a:pt x="19406" y="0"/>
                          <a:pt x="20027" y="0"/>
                          <a:pt x="20683" y="480"/>
                        </a:cubicBezTo>
                        <a:cubicBezTo>
                          <a:pt x="21048" y="720"/>
                          <a:pt x="21231" y="5040"/>
                          <a:pt x="21340" y="7200"/>
                        </a:cubicBezTo>
                        <a:cubicBezTo>
                          <a:pt x="21340" y="7680"/>
                          <a:pt x="21413" y="8640"/>
                          <a:pt x="21413" y="8640"/>
                        </a:cubicBezTo>
                        <a:cubicBezTo>
                          <a:pt x="21267" y="10800"/>
                          <a:pt x="21304" y="12480"/>
                          <a:pt x="21048" y="14400"/>
                        </a:cubicBezTo>
                        <a:cubicBezTo>
                          <a:pt x="20939" y="16080"/>
                          <a:pt x="20866" y="15840"/>
                          <a:pt x="21121" y="15840"/>
                        </a:cubicBezTo>
                      </a:path>
                    </a:pathLst>
                  </a:custGeom>
                  <a:blipFill rotWithShape="1">
                    <a:blip r:embed="rId4"/>
                    <a:srcRect/>
                    <a:tile tx="0" ty="0" sx="100000" sy="100000" flip="none" algn="tl"/>
                  </a:blip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3624" name="AutoShape 156"/>
                  <p:cNvSpPr/>
                  <p:nvPr/>
                </p:nvSpPr>
                <p:spPr>
                  <a:xfrm>
                    <a:off x="3" y="40318"/>
                    <a:ext cx="367816" cy="261226"/>
                  </a:xfrm>
                  <a:custGeom>
                    <a:avLst/>
                    <a:gdLst/>
                    <a:ahLst/>
                    <a:cxnLst>
                      <a:cxn ang="0">
                        <a:pos x="wd2" y="hd2"/>
                      </a:cxn>
                      <a:cxn ang="5400000">
                        <a:pos x="wd2" y="hd2"/>
                      </a:cxn>
                      <a:cxn ang="10800000">
                        <a:pos x="wd2" y="hd2"/>
                      </a:cxn>
                      <a:cxn ang="16200000">
                        <a:pos x="wd2" y="hd2"/>
                      </a:cxn>
                    </a:cxnLst>
                    <a:rect l="0" t="0" r="r" b="b"/>
                    <a:pathLst>
                      <a:path w="21471" h="21600" extrusionOk="0">
                        <a:moveTo>
                          <a:pt x="21471" y="0"/>
                        </a:moveTo>
                        <a:cubicBezTo>
                          <a:pt x="21399" y="100"/>
                          <a:pt x="21363" y="200"/>
                          <a:pt x="21327" y="300"/>
                        </a:cubicBezTo>
                        <a:cubicBezTo>
                          <a:pt x="21255" y="350"/>
                          <a:pt x="21146" y="400"/>
                          <a:pt x="21110" y="500"/>
                        </a:cubicBezTo>
                        <a:cubicBezTo>
                          <a:pt x="21038" y="550"/>
                          <a:pt x="20966" y="1150"/>
                          <a:pt x="20966" y="1200"/>
                        </a:cubicBezTo>
                        <a:cubicBezTo>
                          <a:pt x="20606" y="2250"/>
                          <a:pt x="20425" y="3600"/>
                          <a:pt x="19956" y="4600"/>
                        </a:cubicBezTo>
                        <a:cubicBezTo>
                          <a:pt x="19740" y="6500"/>
                          <a:pt x="19235" y="8550"/>
                          <a:pt x="18803" y="10400"/>
                        </a:cubicBezTo>
                        <a:cubicBezTo>
                          <a:pt x="18730" y="11400"/>
                          <a:pt x="18586" y="12300"/>
                          <a:pt x="18442" y="13300"/>
                        </a:cubicBezTo>
                        <a:cubicBezTo>
                          <a:pt x="18298" y="14700"/>
                          <a:pt x="18298" y="16100"/>
                          <a:pt x="18081" y="17500"/>
                        </a:cubicBezTo>
                        <a:cubicBezTo>
                          <a:pt x="18009" y="18400"/>
                          <a:pt x="18009" y="19250"/>
                          <a:pt x="17721" y="20100"/>
                        </a:cubicBezTo>
                        <a:cubicBezTo>
                          <a:pt x="17613" y="20800"/>
                          <a:pt x="16963" y="21000"/>
                          <a:pt x="16495" y="21100"/>
                        </a:cubicBezTo>
                        <a:cubicBezTo>
                          <a:pt x="15737" y="20800"/>
                          <a:pt x="16098" y="20950"/>
                          <a:pt x="15485" y="20700"/>
                        </a:cubicBezTo>
                        <a:cubicBezTo>
                          <a:pt x="15341" y="20600"/>
                          <a:pt x="15052" y="20500"/>
                          <a:pt x="15052" y="20500"/>
                        </a:cubicBezTo>
                        <a:cubicBezTo>
                          <a:pt x="14656" y="19700"/>
                          <a:pt x="14800" y="18350"/>
                          <a:pt x="15197" y="17600"/>
                        </a:cubicBezTo>
                        <a:cubicBezTo>
                          <a:pt x="15233" y="17350"/>
                          <a:pt x="15413" y="17100"/>
                          <a:pt x="15413" y="16900"/>
                        </a:cubicBezTo>
                        <a:cubicBezTo>
                          <a:pt x="15341" y="16400"/>
                          <a:pt x="14475" y="16400"/>
                          <a:pt x="14475" y="16400"/>
                        </a:cubicBezTo>
                        <a:cubicBezTo>
                          <a:pt x="14007" y="15750"/>
                          <a:pt x="13033" y="15950"/>
                          <a:pt x="12384" y="15800"/>
                        </a:cubicBezTo>
                        <a:cubicBezTo>
                          <a:pt x="9535" y="16100"/>
                          <a:pt x="6650" y="16700"/>
                          <a:pt x="3946" y="18000"/>
                        </a:cubicBezTo>
                        <a:cubicBezTo>
                          <a:pt x="3513" y="18850"/>
                          <a:pt x="4054" y="17800"/>
                          <a:pt x="3585" y="18400"/>
                        </a:cubicBezTo>
                        <a:cubicBezTo>
                          <a:pt x="3441" y="18500"/>
                          <a:pt x="3116" y="19350"/>
                          <a:pt x="3008" y="19600"/>
                        </a:cubicBezTo>
                        <a:cubicBezTo>
                          <a:pt x="3261" y="21550"/>
                          <a:pt x="2576" y="20850"/>
                          <a:pt x="1782" y="21600"/>
                        </a:cubicBezTo>
                        <a:cubicBezTo>
                          <a:pt x="1458" y="21450"/>
                          <a:pt x="1169" y="21300"/>
                          <a:pt x="917" y="21100"/>
                        </a:cubicBezTo>
                        <a:cubicBezTo>
                          <a:pt x="736" y="20950"/>
                          <a:pt x="484" y="20700"/>
                          <a:pt x="484" y="20700"/>
                        </a:cubicBezTo>
                        <a:cubicBezTo>
                          <a:pt x="304" y="19950"/>
                          <a:pt x="448" y="20200"/>
                          <a:pt x="123" y="19900"/>
                        </a:cubicBezTo>
                        <a:cubicBezTo>
                          <a:pt x="-129" y="19400"/>
                          <a:pt x="51" y="19000"/>
                          <a:pt x="268" y="18600"/>
                        </a:cubicBezTo>
                        <a:cubicBezTo>
                          <a:pt x="159" y="17850"/>
                          <a:pt x="340" y="17350"/>
                          <a:pt x="484" y="16700"/>
                        </a:cubicBezTo>
                        <a:cubicBezTo>
                          <a:pt x="556" y="15550"/>
                          <a:pt x="556" y="14150"/>
                          <a:pt x="845" y="13100"/>
                        </a:cubicBezTo>
                        <a:cubicBezTo>
                          <a:pt x="881" y="11850"/>
                          <a:pt x="1025" y="10600"/>
                          <a:pt x="917" y="9400"/>
                        </a:cubicBezTo>
                        <a:cubicBezTo>
                          <a:pt x="989" y="8350"/>
                          <a:pt x="845" y="7300"/>
                          <a:pt x="989" y="6300"/>
                        </a:cubicBezTo>
                        <a:cubicBezTo>
                          <a:pt x="917" y="5400"/>
                          <a:pt x="845" y="4950"/>
                          <a:pt x="917" y="4100"/>
                        </a:cubicBezTo>
                        <a:cubicBezTo>
                          <a:pt x="809" y="3200"/>
                          <a:pt x="700" y="2350"/>
                          <a:pt x="628" y="1500"/>
                        </a:cubicBezTo>
                        <a:cubicBezTo>
                          <a:pt x="700" y="500"/>
                          <a:pt x="881" y="450"/>
                          <a:pt x="556" y="700"/>
                        </a:cubicBezTo>
                      </a:path>
                    </a:pathLst>
                  </a:custGeom>
                  <a:blipFill rotWithShape="1">
                    <a:blip r:embed="rId4"/>
                    <a:srcRect/>
                    <a:tile tx="0" ty="0" sx="100000" sy="100000" flip="none" algn="tl"/>
                  </a:blip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grpSp>
            <p:sp>
              <p:nvSpPr>
                <p:cNvPr id="3626" name="AutoShape 158"/>
                <p:cNvSpPr/>
                <p:nvPr/>
              </p:nvSpPr>
              <p:spPr>
                <a:xfrm>
                  <a:off x="9046" y="349720"/>
                  <a:ext cx="14035" cy="56716"/>
                </a:xfrm>
                <a:custGeom>
                  <a:avLst/>
                  <a:gdLst/>
                  <a:ahLst/>
                  <a:cxnLst>
                    <a:cxn ang="0">
                      <a:pos x="wd2" y="hd2"/>
                    </a:cxn>
                    <a:cxn ang="5400000">
                      <a:pos x="wd2" y="hd2"/>
                    </a:cxn>
                    <a:cxn ang="10800000">
                      <a:pos x="wd2" y="hd2"/>
                    </a:cxn>
                    <a:cxn ang="16200000">
                      <a:pos x="wd2" y="hd2"/>
                    </a:cxn>
                  </a:cxnLst>
                  <a:rect l="0" t="0" r="r" b="b"/>
                  <a:pathLst>
                    <a:path w="19303" h="20839" extrusionOk="0">
                      <a:moveTo>
                        <a:pt x="17270" y="9920"/>
                      </a:moveTo>
                      <a:cubicBezTo>
                        <a:pt x="16508" y="8019"/>
                        <a:pt x="16762" y="6049"/>
                        <a:pt x="15238" y="4215"/>
                      </a:cubicBezTo>
                      <a:cubicBezTo>
                        <a:pt x="14475" y="3468"/>
                        <a:pt x="13459" y="2449"/>
                        <a:pt x="10918" y="2449"/>
                      </a:cubicBezTo>
                      <a:cubicBezTo>
                        <a:pt x="8376" y="2449"/>
                        <a:pt x="12950" y="4215"/>
                        <a:pt x="12950" y="4215"/>
                      </a:cubicBezTo>
                      <a:cubicBezTo>
                        <a:pt x="13713" y="3264"/>
                        <a:pt x="16000" y="2245"/>
                        <a:pt x="15238" y="1362"/>
                      </a:cubicBezTo>
                      <a:cubicBezTo>
                        <a:pt x="14475" y="683"/>
                        <a:pt x="9393" y="-472"/>
                        <a:pt x="8630" y="207"/>
                      </a:cubicBezTo>
                      <a:cubicBezTo>
                        <a:pt x="6598" y="1362"/>
                        <a:pt x="14475" y="7068"/>
                        <a:pt x="8630" y="2449"/>
                      </a:cubicBezTo>
                      <a:cubicBezTo>
                        <a:pt x="10663" y="6049"/>
                        <a:pt x="13205" y="8630"/>
                        <a:pt x="10918" y="12230"/>
                      </a:cubicBezTo>
                      <a:cubicBezTo>
                        <a:pt x="9393" y="11619"/>
                        <a:pt x="6852" y="11143"/>
                        <a:pt x="6598" y="10464"/>
                      </a:cubicBezTo>
                      <a:cubicBezTo>
                        <a:pt x="6089" y="9649"/>
                        <a:pt x="5581" y="8222"/>
                        <a:pt x="8630" y="8222"/>
                      </a:cubicBezTo>
                      <a:cubicBezTo>
                        <a:pt x="11426" y="8222"/>
                        <a:pt x="10918" y="11211"/>
                        <a:pt x="10918" y="10464"/>
                      </a:cubicBezTo>
                      <a:cubicBezTo>
                        <a:pt x="10918" y="9105"/>
                        <a:pt x="8630" y="7747"/>
                        <a:pt x="8630" y="6456"/>
                      </a:cubicBezTo>
                      <a:cubicBezTo>
                        <a:pt x="8630" y="5234"/>
                        <a:pt x="10918" y="8698"/>
                        <a:pt x="10918" y="9920"/>
                      </a:cubicBezTo>
                      <a:cubicBezTo>
                        <a:pt x="10918" y="10668"/>
                        <a:pt x="8630" y="8358"/>
                        <a:pt x="8630" y="7611"/>
                      </a:cubicBezTo>
                      <a:cubicBezTo>
                        <a:pt x="8630" y="7000"/>
                        <a:pt x="10155" y="8698"/>
                        <a:pt x="10918" y="9309"/>
                      </a:cubicBezTo>
                      <a:cubicBezTo>
                        <a:pt x="11426" y="9853"/>
                        <a:pt x="12188" y="10464"/>
                        <a:pt x="12950" y="11075"/>
                      </a:cubicBezTo>
                      <a:cubicBezTo>
                        <a:pt x="17525" y="5166"/>
                        <a:pt x="12950" y="9581"/>
                        <a:pt x="17270" y="13317"/>
                      </a:cubicBezTo>
                      <a:cubicBezTo>
                        <a:pt x="17779" y="13860"/>
                        <a:pt x="18541" y="14471"/>
                        <a:pt x="19303" y="15083"/>
                      </a:cubicBezTo>
                      <a:cubicBezTo>
                        <a:pt x="18541" y="16170"/>
                        <a:pt x="20574" y="17800"/>
                        <a:pt x="17270" y="18479"/>
                      </a:cubicBezTo>
                      <a:cubicBezTo>
                        <a:pt x="15746" y="18683"/>
                        <a:pt x="8885" y="13249"/>
                        <a:pt x="15238" y="17936"/>
                      </a:cubicBezTo>
                      <a:cubicBezTo>
                        <a:pt x="14475" y="18886"/>
                        <a:pt x="15746" y="20245"/>
                        <a:pt x="12950" y="20788"/>
                      </a:cubicBezTo>
                      <a:cubicBezTo>
                        <a:pt x="10663" y="21128"/>
                        <a:pt x="9139" y="19702"/>
                        <a:pt x="8630" y="19090"/>
                      </a:cubicBezTo>
                      <a:cubicBezTo>
                        <a:pt x="6852" y="17188"/>
                        <a:pt x="7106" y="15219"/>
                        <a:pt x="6598" y="13317"/>
                      </a:cubicBezTo>
                      <a:cubicBezTo>
                        <a:pt x="5835" y="14268"/>
                        <a:pt x="7868" y="15898"/>
                        <a:pt x="4565" y="16237"/>
                      </a:cubicBezTo>
                      <a:cubicBezTo>
                        <a:pt x="1515" y="16509"/>
                        <a:pt x="499" y="14743"/>
                        <a:pt x="245" y="13928"/>
                      </a:cubicBezTo>
                      <a:cubicBezTo>
                        <a:pt x="-1026" y="11279"/>
                        <a:pt x="2786" y="10871"/>
                        <a:pt x="8630" y="9309"/>
                      </a:cubicBezTo>
                      <a:cubicBezTo>
                        <a:pt x="10663" y="9853"/>
                        <a:pt x="13713" y="10260"/>
                        <a:pt x="15238" y="11075"/>
                      </a:cubicBezTo>
                      <a:cubicBezTo>
                        <a:pt x="16762" y="12094"/>
                        <a:pt x="17270" y="13317"/>
                        <a:pt x="17270" y="14471"/>
                      </a:cubicBezTo>
                      <a:cubicBezTo>
                        <a:pt x="17270" y="15219"/>
                        <a:pt x="15746" y="12977"/>
                        <a:pt x="15238" y="12230"/>
                      </a:cubicBezTo>
                      <a:cubicBezTo>
                        <a:pt x="18795" y="7951"/>
                        <a:pt x="20320" y="4486"/>
                        <a:pt x="15238" y="207"/>
                      </a:cubicBezTo>
                      <a:cubicBezTo>
                        <a:pt x="13713" y="751"/>
                        <a:pt x="12696" y="1430"/>
                        <a:pt x="10918" y="1905"/>
                      </a:cubicBezTo>
                      <a:cubicBezTo>
                        <a:pt x="9139" y="2245"/>
                        <a:pt x="4819" y="1837"/>
                        <a:pt x="4565" y="2449"/>
                      </a:cubicBezTo>
                      <a:cubicBezTo>
                        <a:pt x="3802" y="3603"/>
                        <a:pt x="8630" y="5913"/>
                        <a:pt x="8630" y="5913"/>
                      </a:cubicBezTo>
                      <a:cubicBezTo>
                        <a:pt x="13459" y="2177"/>
                        <a:pt x="8630" y="4962"/>
                        <a:pt x="12950" y="8766"/>
                      </a:cubicBezTo>
                      <a:cubicBezTo>
                        <a:pt x="13459" y="9241"/>
                        <a:pt x="15746" y="9513"/>
                        <a:pt x="17270" y="9920"/>
                      </a:cubicBezTo>
                      <a:close/>
                    </a:path>
                  </a:pathLst>
                </a:custGeom>
                <a:solidFill>
                  <a:srgbClr val="1A0004"/>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3627" name="AutoShape 159"/>
                <p:cNvSpPr/>
                <p:nvPr/>
              </p:nvSpPr>
              <p:spPr>
                <a:xfrm>
                  <a:off x="11864" y="348008"/>
                  <a:ext cx="18549" cy="65573"/>
                </a:xfrm>
                <a:custGeom>
                  <a:avLst/>
                  <a:gdLst/>
                  <a:ahLst/>
                  <a:cxnLst>
                    <a:cxn ang="0">
                      <a:pos x="wd2" y="hd2"/>
                    </a:cxn>
                    <a:cxn ang="5400000">
                      <a:pos x="wd2" y="hd2"/>
                    </a:cxn>
                    <a:cxn ang="10800000">
                      <a:pos x="wd2" y="hd2"/>
                    </a:cxn>
                    <a:cxn ang="16200000">
                      <a:pos x="wd2" y="hd2"/>
                    </a:cxn>
                  </a:cxnLst>
                  <a:rect l="0" t="0" r="r" b="b"/>
                  <a:pathLst>
                    <a:path w="20598" h="21600" extrusionOk="0">
                      <a:moveTo>
                        <a:pt x="13" y="0"/>
                      </a:moveTo>
                      <a:cubicBezTo>
                        <a:pt x="3716" y="671"/>
                        <a:pt x="13590" y="183"/>
                        <a:pt x="18733" y="305"/>
                      </a:cubicBezTo>
                      <a:cubicBezTo>
                        <a:pt x="17704" y="976"/>
                        <a:pt x="16881" y="1342"/>
                        <a:pt x="14824" y="1769"/>
                      </a:cubicBezTo>
                      <a:cubicBezTo>
                        <a:pt x="15441" y="2380"/>
                        <a:pt x="16264" y="3051"/>
                        <a:pt x="17087" y="3722"/>
                      </a:cubicBezTo>
                      <a:cubicBezTo>
                        <a:pt x="16264" y="5431"/>
                        <a:pt x="14824" y="7200"/>
                        <a:pt x="17087" y="8908"/>
                      </a:cubicBezTo>
                      <a:cubicBezTo>
                        <a:pt x="17498" y="9641"/>
                        <a:pt x="18116" y="9641"/>
                        <a:pt x="19761" y="10251"/>
                      </a:cubicBezTo>
                      <a:cubicBezTo>
                        <a:pt x="20584" y="11837"/>
                        <a:pt x="20173" y="12936"/>
                        <a:pt x="19761" y="14644"/>
                      </a:cubicBezTo>
                      <a:cubicBezTo>
                        <a:pt x="20996" y="15925"/>
                        <a:pt x="21407" y="19464"/>
                        <a:pt x="17087" y="20502"/>
                      </a:cubicBezTo>
                      <a:cubicBezTo>
                        <a:pt x="16264" y="21173"/>
                        <a:pt x="16058" y="21417"/>
                        <a:pt x="13796" y="21600"/>
                      </a:cubicBezTo>
                      <a:cubicBezTo>
                        <a:pt x="7624" y="21417"/>
                        <a:pt x="4744" y="21234"/>
                        <a:pt x="2687" y="19525"/>
                      </a:cubicBezTo>
                      <a:cubicBezTo>
                        <a:pt x="2276" y="18732"/>
                        <a:pt x="1247" y="17939"/>
                        <a:pt x="2276" y="17207"/>
                      </a:cubicBezTo>
                      <a:cubicBezTo>
                        <a:pt x="1247" y="16414"/>
                        <a:pt x="1864" y="15681"/>
                        <a:pt x="2687" y="14949"/>
                      </a:cubicBezTo>
                      <a:cubicBezTo>
                        <a:pt x="218" y="12142"/>
                        <a:pt x="2481" y="8908"/>
                        <a:pt x="1658" y="5980"/>
                      </a:cubicBezTo>
                      <a:cubicBezTo>
                        <a:pt x="2070" y="4820"/>
                        <a:pt x="2481" y="3783"/>
                        <a:pt x="3921" y="2746"/>
                      </a:cubicBezTo>
                      <a:cubicBezTo>
                        <a:pt x="3304" y="1769"/>
                        <a:pt x="3921" y="1098"/>
                        <a:pt x="1041" y="793"/>
                      </a:cubicBezTo>
                      <a:cubicBezTo>
                        <a:pt x="-193" y="183"/>
                        <a:pt x="13" y="488"/>
                        <a:pt x="13" y="0"/>
                      </a:cubicBezTo>
                      <a:close/>
                    </a:path>
                  </a:pathLst>
                </a:custGeom>
                <a:solidFill>
                  <a:srgbClr val="0000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3628" name="AutoShape 160"/>
                <p:cNvSpPr/>
                <p:nvPr/>
              </p:nvSpPr>
              <p:spPr>
                <a:xfrm>
                  <a:off x="256794" y="336042"/>
                  <a:ext cx="26700" cy="67234"/>
                </a:xfrm>
                <a:custGeom>
                  <a:avLst/>
                  <a:gdLst/>
                  <a:ahLst/>
                  <a:cxnLst>
                    <a:cxn ang="0">
                      <a:pos x="wd2" y="hd2"/>
                    </a:cxn>
                    <a:cxn ang="5400000">
                      <a:pos x="wd2" y="hd2"/>
                    </a:cxn>
                    <a:cxn ang="10800000">
                      <a:pos x="wd2" y="hd2"/>
                    </a:cxn>
                    <a:cxn ang="16200000">
                      <a:pos x="wd2" y="hd2"/>
                    </a:cxn>
                  </a:cxnLst>
                  <a:rect l="0" t="0" r="r" b="b"/>
                  <a:pathLst>
                    <a:path w="20851" h="20863" extrusionOk="0">
                      <a:moveTo>
                        <a:pt x="20331" y="649"/>
                      </a:moveTo>
                      <a:cubicBezTo>
                        <a:pt x="19461" y="2200"/>
                        <a:pt x="19606" y="3751"/>
                        <a:pt x="19172" y="5417"/>
                      </a:cubicBezTo>
                      <a:cubicBezTo>
                        <a:pt x="18882" y="5934"/>
                        <a:pt x="18302" y="6394"/>
                        <a:pt x="18012" y="6968"/>
                      </a:cubicBezTo>
                      <a:cubicBezTo>
                        <a:pt x="17867" y="7140"/>
                        <a:pt x="17577" y="7543"/>
                        <a:pt x="17577" y="7543"/>
                      </a:cubicBezTo>
                      <a:cubicBezTo>
                        <a:pt x="18157" y="9323"/>
                        <a:pt x="17432" y="11851"/>
                        <a:pt x="14968" y="13517"/>
                      </a:cubicBezTo>
                      <a:cubicBezTo>
                        <a:pt x="14098" y="14609"/>
                        <a:pt x="14678" y="17079"/>
                        <a:pt x="11778" y="17538"/>
                      </a:cubicBezTo>
                      <a:cubicBezTo>
                        <a:pt x="11198" y="18228"/>
                        <a:pt x="9459" y="20238"/>
                        <a:pt x="9459" y="20296"/>
                      </a:cubicBezTo>
                      <a:cubicBezTo>
                        <a:pt x="8879" y="20296"/>
                        <a:pt x="8444" y="20353"/>
                        <a:pt x="8009" y="20411"/>
                      </a:cubicBezTo>
                      <a:cubicBezTo>
                        <a:pt x="6125" y="21100"/>
                        <a:pt x="5110" y="20813"/>
                        <a:pt x="2500" y="20755"/>
                      </a:cubicBezTo>
                      <a:cubicBezTo>
                        <a:pt x="1631" y="20353"/>
                        <a:pt x="1051" y="19951"/>
                        <a:pt x="181" y="19664"/>
                      </a:cubicBezTo>
                      <a:cubicBezTo>
                        <a:pt x="-109" y="18802"/>
                        <a:pt x="-109" y="18400"/>
                        <a:pt x="616" y="17653"/>
                      </a:cubicBezTo>
                      <a:cubicBezTo>
                        <a:pt x="906" y="15987"/>
                        <a:pt x="36" y="13689"/>
                        <a:pt x="1051" y="12138"/>
                      </a:cubicBezTo>
                      <a:cubicBezTo>
                        <a:pt x="1196" y="11621"/>
                        <a:pt x="2935" y="10932"/>
                        <a:pt x="2935" y="10932"/>
                      </a:cubicBezTo>
                      <a:cubicBezTo>
                        <a:pt x="3080" y="9151"/>
                        <a:pt x="2355" y="7140"/>
                        <a:pt x="4820" y="5589"/>
                      </a:cubicBezTo>
                      <a:cubicBezTo>
                        <a:pt x="5110" y="4957"/>
                        <a:pt x="5980" y="3751"/>
                        <a:pt x="5980" y="3751"/>
                      </a:cubicBezTo>
                      <a:cubicBezTo>
                        <a:pt x="6414" y="-328"/>
                        <a:pt x="4675" y="-500"/>
                        <a:pt x="11488" y="534"/>
                      </a:cubicBezTo>
                      <a:cubicBezTo>
                        <a:pt x="15547" y="304"/>
                        <a:pt x="14243" y="247"/>
                        <a:pt x="17577" y="534"/>
                      </a:cubicBezTo>
                      <a:cubicBezTo>
                        <a:pt x="20766" y="764"/>
                        <a:pt x="21491" y="1109"/>
                        <a:pt x="20331" y="649"/>
                      </a:cubicBezTo>
                      <a:close/>
                    </a:path>
                  </a:pathLst>
                </a:custGeom>
                <a:solidFill>
                  <a:srgbClr val="0000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3629" name="AutoShape 161"/>
                <p:cNvSpPr/>
                <p:nvPr/>
              </p:nvSpPr>
              <p:spPr>
                <a:xfrm>
                  <a:off x="29606" y="3870"/>
                  <a:ext cx="13846" cy="90408"/>
                </a:xfrm>
                <a:custGeom>
                  <a:avLst/>
                  <a:gdLst/>
                  <a:ahLst/>
                  <a:cxnLst>
                    <a:cxn ang="0">
                      <a:pos x="wd2" y="hd2"/>
                    </a:cxn>
                    <a:cxn ang="5400000">
                      <a:pos x="wd2" y="hd2"/>
                    </a:cxn>
                    <a:cxn ang="10800000">
                      <a:pos x="wd2" y="hd2"/>
                    </a:cxn>
                    <a:cxn ang="16200000">
                      <a:pos x="wd2" y="hd2"/>
                    </a:cxn>
                  </a:cxnLst>
                  <a:rect l="0" t="0" r="r" b="b"/>
                  <a:pathLst>
                    <a:path w="16925" h="20914" extrusionOk="0">
                      <a:moveTo>
                        <a:pt x="1175" y="20572"/>
                      </a:moveTo>
                      <a:cubicBezTo>
                        <a:pt x="6575" y="20829"/>
                        <a:pt x="3875" y="20700"/>
                        <a:pt x="9050" y="20914"/>
                      </a:cubicBezTo>
                      <a:cubicBezTo>
                        <a:pt x="10850" y="20314"/>
                        <a:pt x="10175" y="19672"/>
                        <a:pt x="11525" y="19072"/>
                      </a:cubicBezTo>
                      <a:cubicBezTo>
                        <a:pt x="12650" y="17229"/>
                        <a:pt x="13775" y="15429"/>
                        <a:pt x="11525" y="13586"/>
                      </a:cubicBezTo>
                      <a:cubicBezTo>
                        <a:pt x="11750" y="12086"/>
                        <a:pt x="12200" y="10329"/>
                        <a:pt x="15125" y="8914"/>
                      </a:cubicBezTo>
                      <a:cubicBezTo>
                        <a:pt x="16250" y="7414"/>
                        <a:pt x="15350" y="7972"/>
                        <a:pt x="16925" y="7200"/>
                      </a:cubicBezTo>
                      <a:cubicBezTo>
                        <a:pt x="16475" y="4714"/>
                        <a:pt x="16025" y="3857"/>
                        <a:pt x="15125" y="1929"/>
                      </a:cubicBezTo>
                      <a:cubicBezTo>
                        <a:pt x="15575" y="643"/>
                        <a:pt x="15350" y="857"/>
                        <a:pt x="12650" y="0"/>
                      </a:cubicBezTo>
                      <a:cubicBezTo>
                        <a:pt x="5000" y="86"/>
                        <a:pt x="4100" y="-257"/>
                        <a:pt x="1850" y="814"/>
                      </a:cubicBezTo>
                      <a:cubicBezTo>
                        <a:pt x="2300" y="2143"/>
                        <a:pt x="3650" y="3600"/>
                        <a:pt x="1175" y="4929"/>
                      </a:cubicBezTo>
                      <a:cubicBezTo>
                        <a:pt x="6350" y="8272"/>
                        <a:pt x="-4675" y="11700"/>
                        <a:pt x="2525" y="15300"/>
                      </a:cubicBezTo>
                      <a:cubicBezTo>
                        <a:pt x="2750" y="15986"/>
                        <a:pt x="2975" y="16457"/>
                        <a:pt x="4325" y="17143"/>
                      </a:cubicBezTo>
                      <a:cubicBezTo>
                        <a:pt x="2975" y="18086"/>
                        <a:pt x="1850" y="19029"/>
                        <a:pt x="725" y="20014"/>
                      </a:cubicBezTo>
                      <a:cubicBezTo>
                        <a:pt x="950" y="20272"/>
                        <a:pt x="5225" y="21343"/>
                        <a:pt x="1175" y="20572"/>
                      </a:cubicBezTo>
                      <a:close/>
                    </a:path>
                  </a:pathLst>
                </a:custGeom>
                <a:solidFill>
                  <a:srgbClr val="0000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3630" name="AutoShape 162"/>
                <p:cNvSpPr/>
                <p:nvPr/>
              </p:nvSpPr>
              <p:spPr>
                <a:xfrm>
                  <a:off x="332396" y="-1"/>
                  <a:ext cx="27082" cy="75973"/>
                </a:xfrm>
                <a:custGeom>
                  <a:avLst/>
                  <a:gdLst/>
                  <a:ahLst/>
                  <a:cxnLst>
                    <a:cxn ang="0">
                      <a:pos x="wd2" y="hd2"/>
                    </a:cxn>
                    <a:cxn ang="5400000">
                      <a:pos x="wd2" y="hd2"/>
                    </a:cxn>
                    <a:cxn ang="10800000">
                      <a:pos x="wd2" y="hd2"/>
                    </a:cxn>
                    <a:cxn ang="16200000">
                      <a:pos x="wd2" y="hd2"/>
                    </a:cxn>
                  </a:cxnLst>
                  <a:rect l="0" t="0" r="r" b="b"/>
                  <a:pathLst>
                    <a:path w="21014" h="21600" extrusionOk="0">
                      <a:moveTo>
                        <a:pt x="512" y="20072"/>
                      </a:moveTo>
                      <a:cubicBezTo>
                        <a:pt x="2384" y="20757"/>
                        <a:pt x="2528" y="21231"/>
                        <a:pt x="5552" y="21600"/>
                      </a:cubicBezTo>
                      <a:cubicBezTo>
                        <a:pt x="7712" y="21495"/>
                        <a:pt x="9296" y="21442"/>
                        <a:pt x="11312" y="21179"/>
                      </a:cubicBezTo>
                      <a:cubicBezTo>
                        <a:pt x="13904" y="20178"/>
                        <a:pt x="11312" y="21337"/>
                        <a:pt x="13184" y="19071"/>
                      </a:cubicBezTo>
                      <a:cubicBezTo>
                        <a:pt x="14336" y="17649"/>
                        <a:pt x="15488" y="16174"/>
                        <a:pt x="16208" y="14751"/>
                      </a:cubicBezTo>
                      <a:cubicBezTo>
                        <a:pt x="15776" y="13698"/>
                        <a:pt x="16352" y="12222"/>
                        <a:pt x="18224" y="11380"/>
                      </a:cubicBezTo>
                      <a:cubicBezTo>
                        <a:pt x="18512" y="10905"/>
                        <a:pt x="19376" y="10115"/>
                        <a:pt x="19376" y="10115"/>
                      </a:cubicBezTo>
                      <a:cubicBezTo>
                        <a:pt x="19376" y="8798"/>
                        <a:pt x="19232" y="7428"/>
                        <a:pt x="19664" y="6164"/>
                      </a:cubicBezTo>
                      <a:cubicBezTo>
                        <a:pt x="19664" y="5848"/>
                        <a:pt x="20528" y="5321"/>
                        <a:pt x="20528" y="5321"/>
                      </a:cubicBezTo>
                      <a:cubicBezTo>
                        <a:pt x="20528" y="4531"/>
                        <a:pt x="21392" y="3319"/>
                        <a:pt x="20816" y="2529"/>
                      </a:cubicBezTo>
                      <a:cubicBezTo>
                        <a:pt x="20528" y="1580"/>
                        <a:pt x="20528" y="580"/>
                        <a:pt x="18512" y="0"/>
                      </a:cubicBezTo>
                      <a:cubicBezTo>
                        <a:pt x="16640" y="316"/>
                        <a:pt x="14912" y="369"/>
                        <a:pt x="13184" y="685"/>
                      </a:cubicBezTo>
                      <a:cubicBezTo>
                        <a:pt x="11888" y="1422"/>
                        <a:pt x="12896" y="2002"/>
                        <a:pt x="10880" y="2792"/>
                      </a:cubicBezTo>
                      <a:cubicBezTo>
                        <a:pt x="11744" y="4057"/>
                        <a:pt x="11456" y="6217"/>
                        <a:pt x="9296" y="7270"/>
                      </a:cubicBezTo>
                      <a:cubicBezTo>
                        <a:pt x="8864" y="7692"/>
                        <a:pt x="8288" y="8060"/>
                        <a:pt x="8144" y="8535"/>
                      </a:cubicBezTo>
                      <a:cubicBezTo>
                        <a:pt x="7424" y="9746"/>
                        <a:pt x="8144" y="10484"/>
                        <a:pt x="5840" y="11380"/>
                      </a:cubicBezTo>
                      <a:cubicBezTo>
                        <a:pt x="5696" y="11538"/>
                        <a:pt x="5696" y="11696"/>
                        <a:pt x="5552" y="11906"/>
                      </a:cubicBezTo>
                      <a:cubicBezTo>
                        <a:pt x="5264" y="12012"/>
                        <a:pt x="4688" y="12064"/>
                        <a:pt x="4688" y="12222"/>
                      </a:cubicBezTo>
                      <a:cubicBezTo>
                        <a:pt x="4400" y="12486"/>
                        <a:pt x="4544" y="12855"/>
                        <a:pt x="4400" y="13171"/>
                      </a:cubicBezTo>
                      <a:cubicBezTo>
                        <a:pt x="4256" y="13276"/>
                        <a:pt x="4112" y="13434"/>
                        <a:pt x="3968" y="13592"/>
                      </a:cubicBezTo>
                      <a:cubicBezTo>
                        <a:pt x="3536" y="15278"/>
                        <a:pt x="2672" y="16700"/>
                        <a:pt x="2096" y="18386"/>
                      </a:cubicBezTo>
                      <a:cubicBezTo>
                        <a:pt x="1808" y="18913"/>
                        <a:pt x="2240" y="19598"/>
                        <a:pt x="1232" y="20072"/>
                      </a:cubicBezTo>
                      <a:cubicBezTo>
                        <a:pt x="800" y="20178"/>
                        <a:pt x="512" y="20336"/>
                        <a:pt x="80" y="20336"/>
                      </a:cubicBezTo>
                      <a:cubicBezTo>
                        <a:pt x="-208" y="20336"/>
                        <a:pt x="368" y="20125"/>
                        <a:pt x="512" y="20072"/>
                      </a:cubicBezTo>
                      <a:close/>
                    </a:path>
                  </a:pathLst>
                </a:custGeom>
                <a:solidFill>
                  <a:srgbClr val="0000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grpSp>
          <p:sp>
            <p:nvSpPr>
              <p:cNvPr id="3632" name="Text Box 163"/>
              <p:cNvSpPr txBox="1"/>
              <p:nvPr/>
            </p:nvSpPr>
            <p:spPr>
              <a:xfrm>
                <a:off x="26279" y="8846"/>
                <a:ext cx="383878" cy="30886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a:defRPr sz="1600" i="1">
                    <a:solidFill>
                      <a:srgbClr val="1A0004"/>
                    </a:solidFill>
                    <a:latin typeface="Times New Roman"/>
                    <a:ea typeface="Times New Roman"/>
                    <a:cs typeface="Times New Roman"/>
                    <a:sym typeface="Times New Roman"/>
                  </a:defRPr>
                </a:lvl1pPr>
              </a:lstStyle>
              <a:p>
                <a:r>
                  <a:t>DC</a:t>
                </a:r>
              </a:p>
            </p:txBody>
          </p:sp>
        </p:grpSp>
        <p:sp>
          <p:nvSpPr>
            <p:cNvPr id="3634" name="Text Box 164"/>
            <p:cNvSpPr txBox="1"/>
            <p:nvPr/>
          </p:nvSpPr>
          <p:spPr>
            <a:xfrm>
              <a:off x="-1" y="-2"/>
              <a:ext cx="582616" cy="348426"/>
            </a:xfrm>
            <a:prstGeom prst="rect">
              <a:avLst/>
            </a:prstGeom>
            <a:noFill/>
            <a:ln w="12700" cap="flat">
              <a:noFill/>
              <a:miter lim="400000"/>
            </a:ln>
            <a:effectLst>
              <a:outerShdw blurRad="63500" dist="29783" dir="1514401"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t">
              <a:spAutoFit/>
            </a:bodyPr>
            <a:lstStyle>
              <a:lvl1pPr algn="ctr">
                <a:spcBef>
                  <a:spcPts val="1000"/>
                </a:spcBef>
                <a:defRPr i="1">
                  <a:solidFill>
                    <a:srgbClr val="FFFFFF"/>
                  </a:solidFill>
                  <a:latin typeface="Times New Roman"/>
                  <a:ea typeface="Times New Roman"/>
                  <a:cs typeface="Times New Roman"/>
                  <a:sym typeface="Times New Roman"/>
                </a:defRPr>
              </a:lvl1pPr>
            </a:lstStyle>
            <a:p>
              <a:r>
                <a:t>NC</a:t>
              </a:r>
            </a:p>
          </p:txBody>
        </p:sp>
      </p:grpSp>
      <p:sp>
        <p:nvSpPr>
          <p:cNvPr id="3636" name="Text Box 165"/>
          <p:cNvSpPr txBox="1"/>
          <p:nvPr/>
        </p:nvSpPr>
        <p:spPr>
          <a:xfrm>
            <a:off x="5133975" y="5097462"/>
            <a:ext cx="581025" cy="348426"/>
          </a:xfrm>
          <a:prstGeom prst="rect">
            <a:avLst/>
          </a:prstGeom>
          <a:ln w="12700">
            <a:miter lim="400000"/>
          </a:ln>
          <a:effectLst>
            <a:outerShdw blurRad="63500" dist="29783" dir="1514401"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spcBef>
                <a:spcPts val="1000"/>
              </a:spcBef>
              <a:defRPr i="1">
                <a:solidFill>
                  <a:srgbClr val="FFFFFF"/>
                </a:solidFill>
                <a:latin typeface="Times New Roman"/>
                <a:ea typeface="Times New Roman"/>
                <a:cs typeface="Times New Roman"/>
                <a:sym typeface="Times New Roman"/>
              </a:defRPr>
            </a:lvl1pPr>
          </a:lstStyle>
          <a:p>
            <a:r>
              <a:t>LC</a:t>
            </a:r>
          </a:p>
        </p:txBody>
      </p:sp>
      <p:sp>
        <p:nvSpPr>
          <p:cNvPr id="3637" name="Text Box 166"/>
          <p:cNvSpPr txBox="1"/>
          <p:nvPr/>
        </p:nvSpPr>
        <p:spPr>
          <a:xfrm>
            <a:off x="8528169" y="6424929"/>
            <a:ext cx="352184" cy="3835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lvl1pPr algn="ctr">
              <a:spcBef>
                <a:spcPts val="900"/>
              </a:spcBef>
              <a:defRPr sz="1600">
                <a:solidFill>
                  <a:srgbClr val="FFFFFF"/>
                </a:solidFill>
                <a:latin typeface="Comic Sans MS"/>
                <a:ea typeface="Comic Sans MS"/>
                <a:cs typeface="Comic Sans MS"/>
                <a:sym typeface="Comic Sans MS"/>
              </a:defRPr>
            </a:lvl1pPr>
          </a:lstStyle>
          <a:p>
            <a:r>
              <a:t>19</a:t>
            </a:r>
          </a:p>
        </p:txBody>
      </p:sp>
      <p:grpSp>
        <p:nvGrpSpPr>
          <p:cNvPr id="3640" name="Group"/>
          <p:cNvGrpSpPr/>
          <p:nvPr/>
        </p:nvGrpSpPr>
        <p:grpSpPr>
          <a:xfrm>
            <a:off x="7732709" y="2179633"/>
            <a:ext cx="1114430" cy="682577"/>
            <a:chOff x="-1" y="-1"/>
            <a:chExt cx="1114428" cy="682575"/>
          </a:xfrm>
        </p:grpSpPr>
        <p:sp>
          <p:nvSpPr>
            <p:cNvPr id="3638" name="AutoShape 168"/>
            <p:cNvSpPr/>
            <p:nvPr/>
          </p:nvSpPr>
          <p:spPr>
            <a:xfrm>
              <a:off x="-2" y="-2"/>
              <a:ext cx="677052" cy="593964"/>
            </a:xfrm>
            <a:prstGeom prst="roundRect">
              <a:avLst>
                <a:gd name="adj" fmla="val 16667"/>
              </a:avLst>
            </a:prstGeom>
            <a:noFill/>
            <a:ln w="38100" cap="flat">
              <a:solidFill>
                <a:srgbClr val="FFFFFF"/>
              </a:solidFill>
              <a:prstDash val="solid"/>
              <a:round/>
            </a:ln>
            <a:effectLst>
              <a:outerShdw blurRad="63500" dist="71842" dir="2700000"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3639" name="Text Box 169"/>
            <p:cNvSpPr txBox="1"/>
            <p:nvPr/>
          </p:nvSpPr>
          <p:spPr>
            <a:xfrm>
              <a:off x="678316" y="331916"/>
              <a:ext cx="436112" cy="35065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t">
              <a:spAutoFit/>
            </a:bodyPr>
            <a:lstStyle>
              <a:lvl1pPr>
                <a:spcBef>
                  <a:spcPts val="1000"/>
                </a:spcBef>
                <a:defRPr>
                  <a:solidFill>
                    <a:srgbClr val="FFFFFF"/>
                  </a:solidFill>
                  <a:latin typeface="Arial"/>
                  <a:ea typeface="Arial"/>
                  <a:cs typeface="Arial"/>
                  <a:sym typeface="Arial"/>
                </a:defRPr>
              </a:lvl1pPr>
            </a:lstStyle>
            <a:p>
              <a:r>
                <a:t>…</a:t>
              </a:r>
            </a:p>
          </p:txBody>
        </p:sp>
      </p:grpSp>
      <p:sp>
        <p:nvSpPr>
          <p:cNvPr id="3641" name="Line 170"/>
          <p:cNvSpPr txBox="1"/>
          <p:nvPr/>
        </p:nvSpPr>
        <p:spPr>
          <a:xfrm>
            <a:off x="565148" y="76200"/>
            <a:ext cx="808782" cy="1735129"/>
          </a:xfrm>
          <a:prstGeom prst="rect">
            <a:avLst/>
          </a:prstGeom>
          <a:ln w="12700">
            <a:miter lim="400000"/>
          </a:ln>
          <a:effectLst>
            <a:outerShdw blurRad="63500" dist="107762"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a:spAutoFit/>
          </a:bodyPr>
          <a:lstStyle>
            <a:lvl1pPr>
              <a:defRPr sz="10600" b="0">
                <a:solidFill>
                  <a:srgbClr val="FFFF00"/>
                </a:solidFill>
                <a:latin typeface="+mn-lt"/>
                <a:ea typeface="+mn-ea"/>
                <a:cs typeface="+mn-cs"/>
                <a:sym typeface="Times Roman"/>
              </a:defRPr>
            </a:lvl1pPr>
          </a:lstStyle>
          <a:p>
            <a:r>
              <a:t>٧</a:t>
            </a:r>
          </a:p>
        </p:txBody>
      </p:sp>
      <p:sp>
        <p:nvSpPr>
          <p:cNvPr id="3642" name="Oval 353"/>
          <p:cNvSpPr/>
          <p:nvPr/>
        </p:nvSpPr>
        <p:spPr>
          <a:xfrm>
            <a:off x="4110037" y="381000"/>
            <a:ext cx="1457329" cy="342900"/>
          </a:xfrm>
          <a:prstGeom prst="ellipse">
            <a:avLst/>
          </a:prstGeom>
          <a:ln w="76200">
            <a:solidFill>
              <a:srgbClr val="FF3300"/>
            </a:solidFill>
          </a:ln>
          <a:effectLst>
            <a:outerShdw blurRad="63500" dist="71842" dir="2700000" rotWithShape="0">
              <a:srgbClr val="1A0004">
                <a:alpha val="74996"/>
              </a:srgbClr>
            </a:outerShdw>
          </a:effectLst>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sp>
        <p:nvSpPr>
          <p:cNvPr id="3643" name="Oval 354"/>
          <p:cNvSpPr/>
          <p:nvPr/>
        </p:nvSpPr>
        <p:spPr>
          <a:xfrm>
            <a:off x="4154487" y="1866900"/>
            <a:ext cx="1457329" cy="342900"/>
          </a:xfrm>
          <a:prstGeom prst="ellipse">
            <a:avLst/>
          </a:prstGeom>
          <a:ln w="76200">
            <a:solidFill>
              <a:srgbClr val="FF3300"/>
            </a:solidFill>
          </a:ln>
          <a:effectLst>
            <a:outerShdw blurRad="63500" dist="71842" dir="2700000" rotWithShape="0">
              <a:srgbClr val="1A0004">
                <a:alpha val="74996"/>
              </a:srgbClr>
            </a:outerShdw>
          </a:effectLst>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sp>
        <p:nvSpPr>
          <p:cNvPr id="3644" name="Oval 355"/>
          <p:cNvSpPr/>
          <p:nvPr/>
        </p:nvSpPr>
        <p:spPr>
          <a:xfrm>
            <a:off x="4097337" y="3276600"/>
            <a:ext cx="1460505" cy="342900"/>
          </a:xfrm>
          <a:prstGeom prst="ellipse">
            <a:avLst/>
          </a:prstGeom>
          <a:ln w="76200">
            <a:solidFill>
              <a:srgbClr val="FF3300"/>
            </a:solidFill>
          </a:ln>
          <a:effectLst>
            <a:outerShdw blurRad="63500" dist="71842" dir="2700000" rotWithShape="0">
              <a:srgbClr val="1A0004">
                <a:alpha val="74996"/>
              </a:srgbClr>
            </a:outerShdw>
          </a:effectLst>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sp>
        <p:nvSpPr>
          <p:cNvPr id="3645" name="Oval 356"/>
          <p:cNvSpPr/>
          <p:nvPr/>
        </p:nvSpPr>
        <p:spPr>
          <a:xfrm>
            <a:off x="4151312" y="4140200"/>
            <a:ext cx="1457329" cy="342900"/>
          </a:xfrm>
          <a:prstGeom prst="ellipse">
            <a:avLst/>
          </a:prstGeom>
          <a:ln w="76200">
            <a:solidFill>
              <a:srgbClr val="FF3300"/>
            </a:solidFill>
          </a:ln>
          <a:effectLst>
            <a:outerShdw blurRad="63500" dist="71842" dir="2700000" rotWithShape="0">
              <a:srgbClr val="1A0004">
                <a:alpha val="74996"/>
              </a:srgbClr>
            </a:outerShdw>
          </a:effectLst>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sp>
        <p:nvSpPr>
          <p:cNvPr id="3646" name="Oval 357"/>
          <p:cNvSpPr/>
          <p:nvPr/>
        </p:nvSpPr>
        <p:spPr>
          <a:xfrm>
            <a:off x="4151312" y="5518150"/>
            <a:ext cx="1457329" cy="342900"/>
          </a:xfrm>
          <a:prstGeom prst="ellipse">
            <a:avLst/>
          </a:prstGeom>
          <a:ln w="76200">
            <a:solidFill>
              <a:srgbClr val="FF3300"/>
            </a:solidFill>
          </a:ln>
          <a:effectLst>
            <a:outerShdw blurRad="63500" dist="71842" dir="2700000" rotWithShape="0">
              <a:srgbClr val="1A0004">
                <a:alpha val="74996"/>
              </a:srgbClr>
            </a:outerShdw>
          </a:effectLst>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sp>
        <p:nvSpPr>
          <p:cNvPr id="3647" name="Rectangle 358"/>
          <p:cNvSpPr/>
          <p:nvPr/>
        </p:nvSpPr>
        <p:spPr>
          <a:xfrm>
            <a:off x="5872162" y="4905375"/>
            <a:ext cx="2320928" cy="1635125"/>
          </a:xfrm>
          <a:prstGeom prst="rect">
            <a:avLst/>
          </a:prstGeom>
          <a:ln w="76200">
            <a:solidFill>
              <a:srgbClr val="FFFFFF"/>
            </a:solidFill>
            <a:miter/>
          </a:ln>
          <a:effectLst>
            <a:outerShdw blurRad="63500" dist="74053" dir="3542174" rotWithShape="0">
              <a:srgbClr val="1A0004">
                <a:alpha val="74996"/>
              </a:srgbClr>
            </a:outerShdw>
          </a:effectLst>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sp>
        <p:nvSpPr>
          <p:cNvPr id="3648" name="Oval 359"/>
          <p:cNvSpPr/>
          <p:nvPr/>
        </p:nvSpPr>
        <p:spPr>
          <a:xfrm>
            <a:off x="6388098" y="5067300"/>
            <a:ext cx="1458917" cy="342900"/>
          </a:xfrm>
          <a:prstGeom prst="ellipse">
            <a:avLst/>
          </a:prstGeom>
          <a:ln w="76200">
            <a:solidFill>
              <a:srgbClr val="FF3300"/>
            </a:solidFill>
          </a:ln>
          <a:effectLst>
            <a:outerShdw blurRad="63500" dist="71842" dir="2700000" rotWithShape="0">
              <a:srgbClr val="1A0004">
                <a:alpha val="74996"/>
              </a:srgbClr>
            </a:outerShdw>
          </a:effectLst>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sp>
        <p:nvSpPr>
          <p:cNvPr id="3649" name="Oval 360"/>
          <p:cNvSpPr/>
          <p:nvPr/>
        </p:nvSpPr>
        <p:spPr>
          <a:xfrm>
            <a:off x="6388100" y="4329112"/>
            <a:ext cx="1460500" cy="342905"/>
          </a:xfrm>
          <a:prstGeom prst="ellipse">
            <a:avLst/>
          </a:prstGeom>
          <a:ln w="76200">
            <a:solidFill>
              <a:srgbClr val="FF3300"/>
            </a:solidFill>
          </a:ln>
          <a:effectLst>
            <a:outerShdw blurRad="63500" dist="71842" dir="2700000" rotWithShape="0">
              <a:srgbClr val="1A0004">
                <a:alpha val="74996"/>
              </a:srgbClr>
            </a:outerShdw>
          </a:effectLst>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sp>
        <p:nvSpPr>
          <p:cNvPr id="3650" name="Oval 361"/>
          <p:cNvSpPr/>
          <p:nvPr/>
        </p:nvSpPr>
        <p:spPr>
          <a:xfrm>
            <a:off x="6388098" y="1185862"/>
            <a:ext cx="1458917" cy="342905"/>
          </a:xfrm>
          <a:prstGeom prst="ellipse">
            <a:avLst/>
          </a:prstGeom>
          <a:ln w="76200">
            <a:solidFill>
              <a:srgbClr val="FF3300"/>
            </a:solidFill>
          </a:ln>
          <a:effectLst>
            <a:outerShdw blurRad="63500" dist="71842" dir="2700000" rotWithShape="0">
              <a:srgbClr val="1A0004">
                <a:alpha val="74996"/>
              </a:srgbClr>
            </a:outerShdw>
          </a:effectLst>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sp>
        <p:nvSpPr>
          <p:cNvPr id="3651" name="Oval 362"/>
          <p:cNvSpPr/>
          <p:nvPr/>
        </p:nvSpPr>
        <p:spPr>
          <a:xfrm>
            <a:off x="6388098" y="3160710"/>
            <a:ext cx="1458917" cy="342905"/>
          </a:xfrm>
          <a:prstGeom prst="ellipse">
            <a:avLst/>
          </a:prstGeom>
          <a:ln w="76200">
            <a:solidFill>
              <a:srgbClr val="FF3300"/>
            </a:solidFill>
          </a:ln>
          <a:effectLst>
            <a:outerShdw blurRad="63500" dist="71842" dir="2700000" rotWithShape="0">
              <a:srgbClr val="1A0004">
                <a:alpha val="74996"/>
              </a:srgbClr>
            </a:outerShdw>
          </a:effectLst>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sp>
        <p:nvSpPr>
          <p:cNvPr id="3652" name="Oval 363"/>
          <p:cNvSpPr/>
          <p:nvPr/>
        </p:nvSpPr>
        <p:spPr>
          <a:xfrm>
            <a:off x="6388098" y="400050"/>
            <a:ext cx="1458917" cy="342900"/>
          </a:xfrm>
          <a:prstGeom prst="ellipse">
            <a:avLst/>
          </a:prstGeom>
          <a:ln w="76200">
            <a:solidFill>
              <a:srgbClr val="FF3300"/>
            </a:solidFill>
          </a:ln>
          <a:effectLst>
            <a:outerShdw blurRad="63500" dist="71842" dir="2700000" rotWithShape="0">
              <a:srgbClr val="1A0004">
                <a:alpha val="74996"/>
              </a:srgbClr>
            </a:outerShdw>
          </a:effectLst>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a14="http://schemas.microsoft.com/office/drawing/2010/main" xmlns:m="http://schemas.openxmlformats.org/officeDocument/2006/math"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3581"/>
                                        </p:tgtEl>
                                        <p:attrNameLst>
                                          <p:attrName>style.visibility</p:attrName>
                                        </p:attrNameLst>
                                      </p:cBhvr>
                                      <p:to>
                                        <p:strVal val="visible"/>
                                      </p:to>
                                    </p:set>
                                    <p:anim calcmode="lin" valueType="num">
                                      <p:cBhvr>
                                        <p:cTn id="7" dur="1000" fill="hold"/>
                                        <p:tgtEl>
                                          <p:spTgt spid="3581"/>
                                        </p:tgtEl>
                                        <p:attrNameLst>
                                          <p:attrName>ppt_w</p:attrName>
                                        </p:attrNameLst>
                                      </p:cBhvr>
                                      <p:tavLst>
                                        <p:tav tm="0">
                                          <p:val>
                                            <p:fltVal val="0"/>
                                          </p:val>
                                        </p:tav>
                                        <p:tav tm="100000">
                                          <p:val>
                                            <p:strVal val="#ppt_w"/>
                                          </p:val>
                                        </p:tav>
                                      </p:tavLst>
                                    </p:anim>
                                    <p:anim calcmode="lin" valueType="num">
                                      <p:cBhvr>
                                        <p:cTn id="8" dur="1000" fill="hold"/>
                                        <p:tgtEl>
                                          <p:spTgt spid="3581"/>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2" nodeType="clickEffect">
                                  <p:stCondLst>
                                    <p:cond delay="0"/>
                                  </p:stCondLst>
                                  <p:iterate>
                                    <p:tmAbs val="0"/>
                                  </p:iterate>
                                  <p:childTnLst>
                                    <p:set>
                                      <p:cBhvr>
                                        <p:cTn id="12" fill="hold"/>
                                        <p:tgtEl>
                                          <p:spTgt spid="3574"/>
                                        </p:tgtEl>
                                        <p:attrNameLst>
                                          <p:attrName>style.visibility</p:attrName>
                                        </p:attrNameLst>
                                      </p:cBhvr>
                                      <p:to>
                                        <p:strVal val="visible"/>
                                      </p:to>
                                    </p:set>
                                    <p:anim calcmode="lin" valueType="num">
                                      <p:cBhvr>
                                        <p:cTn id="13" dur="1000" fill="hold"/>
                                        <p:tgtEl>
                                          <p:spTgt spid="3574"/>
                                        </p:tgtEl>
                                        <p:attrNameLst>
                                          <p:attrName>ppt_w</p:attrName>
                                        </p:attrNameLst>
                                      </p:cBhvr>
                                      <p:tavLst>
                                        <p:tav tm="0">
                                          <p:val>
                                            <p:fltVal val="0"/>
                                          </p:val>
                                        </p:tav>
                                        <p:tav tm="100000">
                                          <p:val>
                                            <p:strVal val="#ppt_w"/>
                                          </p:val>
                                        </p:tav>
                                      </p:tavLst>
                                    </p:anim>
                                    <p:anim calcmode="lin" valueType="num">
                                      <p:cBhvr>
                                        <p:cTn id="14" dur="1000" fill="hold"/>
                                        <p:tgtEl>
                                          <p:spTgt spid="3574"/>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grpId="3" nodeType="clickEffect">
                                  <p:stCondLst>
                                    <p:cond delay="0"/>
                                  </p:stCondLst>
                                  <p:iterate>
                                    <p:tmAbs val="0"/>
                                  </p:iterate>
                                  <p:childTnLst>
                                    <p:set>
                                      <p:cBhvr>
                                        <p:cTn id="18" fill="hold"/>
                                        <p:tgtEl>
                                          <p:spTgt spid="3575"/>
                                        </p:tgtEl>
                                        <p:attrNameLst>
                                          <p:attrName>style.visibility</p:attrName>
                                        </p:attrNameLst>
                                      </p:cBhvr>
                                      <p:to>
                                        <p:strVal val="visible"/>
                                      </p:to>
                                    </p:set>
                                    <p:anim calcmode="lin" valueType="num">
                                      <p:cBhvr>
                                        <p:cTn id="19" dur="1000" fill="hold"/>
                                        <p:tgtEl>
                                          <p:spTgt spid="3575"/>
                                        </p:tgtEl>
                                        <p:attrNameLst>
                                          <p:attrName>ppt_w</p:attrName>
                                        </p:attrNameLst>
                                      </p:cBhvr>
                                      <p:tavLst>
                                        <p:tav tm="0">
                                          <p:val>
                                            <p:fltVal val="0"/>
                                          </p:val>
                                        </p:tav>
                                        <p:tav tm="100000">
                                          <p:val>
                                            <p:strVal val="#ppt_w"/>
                                          </p:val>
                                        </p:tav>
                                      </p:tavLst>
                                    </p:anim>
                                    <p:anim calcmode="lin" valueType="num">
                                      <p:cBhvr>
                                        <p:cTn id="20" dur="1000" fill="hold"/>
                                        <p:tgtEl>
                                          <p:spTgt spid="3575"/>
                                        </p:tgtEl>
                                        <p:attrNameLst>
                                          <p:attrName>ppt_h</p:attrName>
                                        </p:attrNameLst>
                                      </p:cBhvr>
                                      <p:tavLst>
                                        <p:tav tm="0">
                                          <p:val>
                                            <p:fltVal val="0"/>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16" fill="hold" grpId="4" nodeType="clickEffect">
                                  <p:stCondLst>
                                    <p:cond delay="0"/>
                                  </p:stCondLst>
                                  <p:iterate>
                                    <p:tmAbs val="0"/>
                                  </p:iterate>
                                  <p:childTnLst>
                                    <p:set>
                                      <p:cBhvr>
                                        <p:cTn id="24" fill="hold"/>
                                        <p:tgtEl>
                                          <p:spTgt spid="3576"/>
                                        </p:tgtEl>
                                        <p:attrNameLst>
                                          <p:attrName>style.visibility</p:attrName>
                                        </p:attrNameLst>
                                      </p:cBhvr>
                                      <p:to>
                                        <p:strVal val="visible"/>
                                      </p:to>
                                    </p:set>
                                    <p:anim calcmode="lin" valueType="num">
                                      <p:cBhvr>
                                        <p:cTn id="25" dur="1000" fill="hold"/>
                                        <p:tgtEl>
                                          <p:spTgt spid="3576"/>
                                        </p:tgtEl>
                                        <p:attrNameLst>
                                          <p:attrName>ppt_w</p:attrName>
                                        </p:attrNameLst>
                                      </p:cBhvr>
                                      <p:tavLst>
                                        <p:tav tm="0">
                                          <p:val>
                                            <p:fltVal val="0"/>
                                          </p:val>
                                        </p:tav>
                                        <p:tav tm="100000">
                                          <p:val>
                                            <p:strVal val="#ppt_w"/>
                                          </p:val>
                                        </p:tav>
                                      </p:tavLst>
                                    </p:anim>
                                    <p:anim calcmode="lin" valueType="num">
                                      <p:cBhvr>
                                        <p:cTn id="26" dur="1000" fill="hold"/>
                                        <p:tgtEl>
                                          <p:spTgt spid="3576"/>
                                        </p:tgtEl>
                                        <p:attrNameLst>
                                          <p:attrName>ppt_h</p:attrName>
                                        </p:attrNameLst>
                                      </p:cBhvr>
                                      <p:tavLst>
                                        <p:tav tm="0">
                                          <p:val>
                                            <p:fltVal val="0"/>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23" presetClass="entr" presetSubtype="16" fill="hold" grpId="5" nodeType="clickEffect">
                                  <p:stCondLst>
                                    <p:cond delay="0"/>
                                  </p:stCondLst>
                                  <p:iterate>
                                    <p:tmAbs val="0"/>
                                  </p:iterate>
                                  <p:childTnLst>
                                    <p:set>
                                      <p:cBhvr>
                                        <p:cTn id="30" fill="hold"/>
                                        <p:tgtEl>
                                          <p:spTgt spid="3577"/>
                                        </p:tgtEl>
                                        <p:attrNameLst>
                                          <p:attrName>style.visibility</p:attrName>
                                        </p:attrNameLst>
                                      </p:cBhvr>
                                      <p:to>
                                        <p:strVal val="visible"/>
                                      </p:to>
                                    </p:set>
                                    <p:anim calcmode="lin" valueType="num">
                                      <p:cBhvr>
                                        <p:cTn id="31" dur="1000" fill="hold"/>
                                        <p:tgtEl>
                                          <p:spTgt spid="3577"/>
                                        </p:tgtEl>
                                        <p:attrNameLst>
                                          <p:attrName>ppt_w</p:attrName>
                                        </p:attrNameLst>
                                      </p:cBhvr>
                                      <p:tavLst>
                                        <p:tav tm="0">
                                          <p:val>
                                            <p:fltVal val="0"/>
                                          </p:val>
                                        </p:tav>
                                        <p:tav tm="100000">
                                          <p:val>
                                            <p:strVal val="#ppt_w"/>
                                          </p:val>
                                        </p:tav>
                                      </p:tavLst>
                                    </p:anim>
                                    <p:anim calcmode="lin" valueType="num">
                                      <p:cBhvr>
                                        <p:cTn id="32" dur="1000" fill="hold"/>
                                        <p:tgtEl>
                                          <p:spTgt spid="3577"/>
                                        </p:tgtEl>
                                        <p:attrNameLst>
                                          <p:attrName>ppt_h</p:attrName>
                                        </p:attrNameLst>
                                      </p:cBhvr>
                                      <p:tavLst>
                                        <p:tav tm="0">
                                          <p:val>
                                            <p:fltVal val="0"/>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23" presetClass="entr" presetSubtype="16" fill="hold" grpId="6" nodeType="clickEffect">
                                  <p:stCondLst>
                                    <p:cond delay="0"/>
                                  </p:stCondLst>
                                  <p:iterate>
                                    <p:tmAbs val="0"/>
                                  </p:iterate>
                                  <p:childTnLst>
                                    <p:set>
                                      <p:cBhvr>
                                        <p:cTn id="36" fill="hold"/>
                                        <p:tgtEl>
                                          <p:spTgt spid="3578"/>
                                        </p:tgtEl>
                                        <p:attrNameLst>
                                          <p:attrName>style.visibility</p:attrName>
                                        </p:attrNameLst>
                                      </p:cBhvr>
                                      <p:to>
                                        <p:strVal val="visible"/>
                                      </p:to>
                                    </p:set>
                                    <p:anim calcmode="lin" valueType="num">
                                      <p:cBhvr>
                                        <p:cTn id="37" dur="1000" fill="hold"/>
                                        <p:tgtEl>
                                          <p:spTgt spid="3578"/>
                                        </p:tgtEl>
                                        <p:attrNameLst>
                                          <p:attrName>ppt_w</p:attrName>
                                        </p:attrNameLst>
                                      </p:cBhvr>
                                      <p:tavLst>
                                        <p:tav tm="0">
                                          <p:val>
                                            <p:fltVal val="0"/>
                                          </p:val>
                                        </p:tav>
                                        <p:tav tm="100000">
                                          <p:val>
                                            <p:strVal val="#ppt_w"/>
                                          </p:val>
                                        </p:tav>
                                      </p:tavLst>
                                    </p:anim>
                                    <p:anim calcmode="lin" valueType="num">
                                      <p:cBhvr>
                                        <p:cTn id="38" dur="1000" fill="hold"/>
                                        <p:tgtEl>
                                          <p:spTgt spid="3578"/>
                                        </p:tgtEl>
                                        <p:attrNameLst>
                                          <p:attrName>ppt_h</p:attrName>
                                        </p:attrNameLst>
                                      </p:cBhvr>
                                      <p:tavLst>
                                        <p:tav tm="0">
                                          <p:val>
                                            <p:fltVal val="0"/>
                                          </p:val>
                                        </p:tav>
                                        <p:tav tm="100000">
                                          <p:val>
                                            <p:strVal val="#ppt_h"/>
                                          </p:val>
                                        </p:tav>
                                      </p:tavLst>
                                    </p:anim>
                                  </p:childTnLst>
                                </p:cTn>
                              </p:par>
                            </p:childTnLst>
                          </p:cTn>
                        </p:par>
                        <p:par>
                          <p:cTn id="39" fill="hold">
                            <p:stCondLst>
                              <p:cond delay="1000"/>
                            </p:stCondLst>
                            <p:childTnLst>
                              <p:par>
                                <p:cTn id="40" presetID="23" presetClass="entr" presetSubtype="16" fill="hold" grpId="7" nodeType="afterEffect">
                                  <p:stCondLst>
                                    <p:cond delay="0"/>
                                  </p:stCondLst>
                                  <p:iterate>
                                    <p:tmAbs val="0"/>
                                  </p:iterate>
                                  <p:childTnLst>
                                    <p:set>
                                      <p:cBhvr>
                                        <p:cTn id="41" fill="hold"/>
                                        <p:tgtEl>
                                          <p:spTgt spid="3647"/>
                                        </p:tgtEl>
                                        <p:attrNameLst>
                                          <p:attrName>style.visibility</p:attrName>
                                        </p:attrNameLst>
                                      </p:cBhvr>
                                      <p:to>
                                        <p:strVal val="visible"/>
                                      </p:to>
                                    </p:set>
                                    <p:anim calcmode="lin" valueType="num">
                                      <p:cBhvr>
                                        <p:cTn id="42" dur="1000" fill="hold"/>
                                        <p:tgtEl>
                                          <p:spTgt spid="3647"/>
                                        </p:tgtEl>
                                        <p:attrNameLst>
                                          <p:attrName>ppt_w</p:attrName>
                                        </p:attrNameLst>
                                      </p:cBhvr>
                                      <p:tavLst>
                                        <p:tav tm="0">
                                          <p:val>
                                            <p:fltVal val="0"/>
                                          </p:val>
                                        </p:tav>
                                        <p:tav tm="100000">
                                          <p:val>
                                            <p:strVal val="#ppt_w"/>
                                          </p:val>
                                        </p:tav>
                                      </p:tavLst>
                                    </p:anim>
                                    <p:anim calcmode="lin" valueType="num">
                                      <p:cBhvr>
                                        <p:cTn id="43" dur="1000" fill="hold"/>
                                        <p:tgtEl>
                                          <p:spTgt spid="3647"/>
                                        </p:tgtEl>
                                        <p:attrNameLst>
                                          <p:attrName>ppt_h</p:attrName>
                                        </p:attrNameLst>
                                      </p:cBhvr>
                                      <p:tavLst>
                                        <p:tav tm="0">
                                          <p:val>
                                            <p:fltVal val="0"/>
                                          </p:val>
                                        </p:tav>
                                        <p:tav tm="100000">
                                          <p:val>
                                            <p:strVal val="#ppt_h"/>
                                          </p:val>
                                        </p:tav>
                                      </p:tavLst>
                                    </p:anim>
                                  </p:childTnLst>
                                </p:cTn>
                              </p:par>
                            </p:childTnLst>
                          </p:cTn>
                        </p:par>
                      </p:childTnLst>
                    </p:cTn>
                  </p:par>
                  <p:par>
                    <p:cTn id="44" fill="hold">
                      <p:stCondLst>
                        <p:cond delay="indefinite"/>
                      </p:stCondLst>
                      <p:childTnLst>
                        <p:par>
                          <p:cTn id="45" fill="hold">
                            <p:stCondLst>
                              <p:cond delay="0"/>
                            </p:stCondLst>
                            <p:childTnLst>
                              <p:par>
                                <p:cTn id="46" presetID="23" presetClass="entr" presetSubtype="32" fill="hold" grpId="8" nodeType="clickEffect">
                                  <p:stCondLst>
                                    <p:cond delay="0"/>
                                  </p:stCondLst>
                                  <p:iterate>
                                    <p:tmAbs val="0"/>
                                  </p:iterate>
                                  <p:childTnLst>
                                    <p:set>
                                      <p:cBhvr>
                                        <p:cTn id="47" fill="hold"/>
                                        <p:tgtEl>
                                          <p:spTgt spid="3642"/>
                                        </p:tgtEl>
                                        <p:attrNameLst>
                                          <p:attrName>style.visibility</p:attrName>
                                        </p:attrNameLst>
                                      </p:cBhvr>
                                      <p:to>
                                        <p:strVal val="visible"/>
                                      </p:to>
                                    </p:set>
                                    <p:anim calcmode="lin" valueType="num">
                                      <p:cBhvr>
                                        <p:cTn id="48" dur="1000" fill="hold"/>
                                        <p:tgtEl>
                                          <p:spTgt spid="3642"/>
                                        </p:tgtEl>
                                        <p:attrNameLst>
                                          <p:attrName>ppt_w</p:attrName>
                                        </p:attrNameLst>
                                      </p:cBhvr>
                                      <p:tavLst>
                                        <p:tav tm="0">
                                          <p:val>
                                            <p:strVal val="4*#ppt_w"/>
                                          </p:val>
                                        </p:tav>
                                        <p:tav tm="100000">
                                          <p:val>
                                            <p:strVal val="#ppt_w"/>
                                          </p:val>
                                        </p:tav>
                                      </p:tavLst>
                                    </p:anim>
                                    <p:anim calcmode="lin" valueType="num">
                                      <p:cBhvr>
                                        <p:cTn id="49" dur="1000" fill="hold"/>
                                        <p:tgtEl>
                                          <p:spTgt spid="3642"/>
                                        </p:tgtEl>
                                        <p:attrNameLst>
                                          <p:attrName>ppt_h</p:attrName>
                                        </p:attrNameLst>
                                      </p:cBhvr>
                                      <p:tavLst>
                                        <p:tav tm="0">
                                          <p:val>
                                            <p:strVal val="4*#ppt_h"/>
                                          </p:val>
                                        </p:tav>
                                        <p:tav tm="100000">
                                          <p:val>
                                            <p:strVal val="#ppt_h"/>
                                          </p:val>
                                        </p:tav>
                                      </p:tavLst>
                                    </p:anim>
                                  </p:childTnLst>
                                </p:cTn>
                              </p:par>
                            </p:childTnLst>
                          </p:cTn>
                        </p:par>
                      </p:childTnLst>
                    </p:cTn>
                  </p:par>
                  <p:par>
                    <p:cTn id="50" fill="hold">
                      <p:stCondLst>
                        <p:cond delay="indefinite"/>
                      </p:stCondLst>
                      <p:childTnLst>
                        <p:par>
                          <p:cTn id="51" fill="hold">
                            <p:stCondLst>
                              <p:cond delay="0"/>
                            </p:stCondLst>
                            <p:childTnLst>
                              <p:par>
                                <p:cTn id="52" presetID="23" presetClass="entr" presetSubtype="32" fill="hold" grpId="9" nodeType="clickEffect">
                                  <p:stCondLst>
                                    <p:cond delay="0"/>
                                  </p:stCondLst>
                                  <p:iterate>
                                    <p:tmAbs val="0"/>
                                  </p:iterate>
                                  <p:childTnLst>
                                    <p:set>
                                      <p:cBhvr>
                                        <p:cTn id="53" fill="hold"/>
                                        <p:tgtEl>
                                          <p:spTgt spid="3643"/>
                                        </p:tgtEl>
                                        <p:attrNameLst>
                                          <p:attrName>style.visibility</p:attrName>
                                        </p:attrNameLst>
                                      </p:cBhvr>
                                      <p:to>
                                        <p:strVal val="visible"/>
                                      </p:to>
                                    </p:set>
                                    <p:anim calcmode="lin" valueType="num">
                                      <p:cBhvr>
                                        <p:cTn id="54" dur="1000" fill="hold"/>
                                        <p:tgtEl>
                                          <p:spTgt spid="3643"/>
                                        </p:tgtEl>
                                        <p:attrNameLst>
                                          <p:attrName>ppt_w</p:attrName>
                                        </p:attrNameLst>
                                      </p:cBhvr>
                                      <p:tavLst>
                                        <p:tav tm="0">
                                          <p:val>
                                            <p:strVal val="4*#ppt_w"/>
                                          </p:val>
                                        </p:tav>
                                        <p:tav tm="100000">
                                          <p:val>
                                            <p:strVal val="#ppt_w"/>
                                          </p:val>
                                        </p:tav>
                                      </p:tavLst>
                                    </p:anim>
                                    <p:anim calcmode="lin" valueType="num">
                                      <p:cBhvr>
                                        <p:cTn id="55" dur="1000" fill="hold"/>
                                        <p:tgtEl>
                                          <p:spTgt spid="3643"/>
                                        </p:tgtEl>
                                        <p:attrNameLst>
                                          <p:attrName>ppt_h</p:attrName>
                                        </p:attrNameLst>
                                      </p:cBhvr>
                                      <p:tavLst>
                                        <p:tav tm="0">
                                          <p:val>
                                            <p:strVal val="4*#ppt_h"/>
                                          </p:val>
                                        </p:tav>
                                        <p:tav tm="100000">
                                          <p:val>
                                            <p:strVal val="#ppt_h"/>
                                          </p:val>
                                        </p:tav>
                                      </p:tavLst>
                                    </p:anim>
                                  </p:childTnLst>
                                </p:cTn>
                              </p:par>
                            </p:childTnLst>
                          </p:cTn>
                        </p:par>
                      </p:childTnLst>
                    </p:cTn>
                  </p:par>
                  <p:par>
                    <p:cTn id="56" fill="hold">
                      <p:stCondLst>
                        <p:cond delay="indefinite"/>
                      </p:stCondLst>
                      <p:childTnLst>
                        <p:par>
                          <p:cTn id="57" fill="hold">
                            <p:stCondLst>
                              <p:cond delay="0"/>
                            </p:stCondLst>
                            <p:childTnLst>
                              <p:par>
                                <p:cTn id="58" presetID="23" presetClass="entr" presetSubtype="32" fill="hold" grpId="10" nodeType="clickEffect">
                                  <p:stCondLst>
                                    <p:cond delay="0"/>
                                  </p:stCondLst>
                                  <p:iterate>
                                    <p:tmAbs val="0"/>
                                  </p:iterate>
                                  <p:childTnLst>
                                    <p:set>
                                      <p:cBhvr>
                                        <p:cTn id="59" fill="hold"/>
                                        <p:tgtEl>
                                          <p:spTgt spid="3644"/>
                                        </p:tgtEl>
                                        <p:attrNameLst>
                                          <p:attrName>style.visibility</p:attrName>
                                        </p:attrNameLst>
                                      </p:cBhvr>
                                      <p:to>
                                        <p:strVal val="visible"/>
                                      </p:to>
                                    </p:set>
                                    <p:anim calcmode="lin" valueType="num">
                                      <p:cBhvr>
                                        <p:cTn id="60" dur="1000" fill="hold"/>
                                        <p:tgtEl>
                                          <p:spTgt spid="3644"/>
                                        </p:tgtEl>
                                        <p:attrNameLst>
                                          <p:attrName>ppt_w</p:attrName>
                                        </p:attrNameLst>
                                      </p:cBhvr>
                                      <p:tavLst>
                                        <p:tav tm="0">
                                          <p:val>
                                            <p:strVal val="4*#ppt_w"/>
                                          </p:val>
                                        </p:tav>
                                        <p:tav tm="100000">
                                          <p:val>
                                            <p:strVal val="#ppt_w"/>
                                          </p:val>
                                        </p:tav>
                                      </p:tavLst>
                                    </p:anim>
                                    <p:anim calcmode="lin" valueType="num">
                                      <p:cBhvr>
                                        <p:cTn id="61" dur="1000" fill="hold"/>
                                        <p:tgtEl>
                                          <p:spTgt spid="3644"/>
                                        </p:tgtEl>
                                        <p:attrNameLst>
                                          <p:attrName>ppt_h</p:attrName>
                                        </p:attrNameLst>
                                      </p:cBhvr>
                                      <p:tavLst>
                                        <p:tav tm="0">
                                          <p:val>
                                            <p:strVal val="4*#ppt_h"/>
                                          </p:val>
                                        </p:tav>
                                        <p:tav tm="100000">
                                          <p:val>
                                            <p:strVal val="#ppt_h"/>
                                          </p:val>
                                        </p:tav>
                                      </p:tavLst>
                                    </p:anim>
                                  </p:childTnLst>
                                </p:cTn>
                              </p:par>
                            </p:childTnLst>
                          </p:cTn>
                        </p:par>
                      </p:childTnLst>
                    </p:cTn>
                  </p:par>
                  <p:par>
                    <p:cTn id="62" fill="hold">
                      <p:stCondLst>
                        <p:cond delay="indefinite"/>
                      </p:stCondLst>
                      <p:childTnLst>
                        <p:par>
                          <p:cTn id="63" fill="hold">
                            <p:stCondLst>
                              <p:cond delay="0"/>
                            </p:stCondLst>
                            <p:childTnLst>
                              <p:par>
                                <p:cTn id="64" presetID="23" presetClass="entr" presetSubtype="32" fill="hold" grpId="11" nodeType="clickEffect">
                                  <p:stCondLst>
                                    <p:cond delay="0"/>
                                  </p:stCondLst>
                                  <p:iterate>
                                    <p:tmAbs val="0"/>
                                  </p:iterate>
                                  <p:childTnLst>
                                    <p:set>
                                      <p:cBhvr>
                                        <p:cTn id="65" fill="hold"/>
                                        <p:tgtEl>
                                          <p:spTgt spid="3645"/>
                                        </p:tgtEl>
                                        <p:attrNameLst>
                                          <p:attrName>style.visibility</p:attrName>
                                        </p:attrNameLst>
                                      </p:cBhvr>
                                      <p:to>
                                        <p:strVal val="visible"/>
                                      </p:to>
                                    </p:set>
                                    <p:anim calcmode="lin" valueType="num">
                                      <p:cBhvr>
                                        <p:cTn id="66" dur="1000" fill="hold"/>
                                        <p:tgtEl>
                                          <p:spTgt spid="3645"/>
                                        </p:tgtEl>
                                        <p:attrNameLst>
                                          <p:attrName>ppt_w</p:attrName>
                                        </p:attrNameLst>
                                      </p:cBhvr>
                                      <p:tavLst>
                                        <p:tav tm="0">
                                          <p:val>
                                            <p:strVal val="4*#ppt_w"/>
                                          </p:val>
                                        </p:tav>
                                        <p:tav tm="100000">
                                          <p:val>
                                            <p:strVal val="#ppt_w"/>
                                          </p:val>
                                        </p:tav>
                                      </p:tavLst>
                                    </p:anim>
                                    <p:anim calcmode="lin" valueType="num">
                                      <p:cBhvr>
                                        <p:cTn id="67" dur="1000" fill="hold"/>
                                        <p:tgtEl>
                                          <p:spTgt spid="3645"/>
                                        </p:tgtEl>
                                        <p:attrNameLst>
                                          <p:attrName>ppt_h</p:attrName>
                                        </p:attrNameLst>
                                      </p:cBhvr>
                                      <p:tavLst>
                                        <p:tav tm="0">
                                          <p:val>
                                            <p:strVal val="4*#ppt_h"/>
                                          </p:val>
                                        </p:tav>
                                        <p:tav tm="100000">
                                          <p:val>
                                            <p:strVal val="#ppt_h"/>
                                          </p:val>
                                        </p:tav>
                                      </p:tavLst>
                                    </p:anim>
                                  </p:childTnLst>
                                </p:cTn>
                              </p:par>
                            </p:childTnLst>
                          </p:cTn>
                        </p:par>
                      </p:childTnLst>
                    </p:cTn>
                  </p:par>
                  <p:par>
                    <p:cTn id="68" fill="hold">
                      <p:stCondLst>
                        <p:cond delay="indefinite"/>
                      </p:stCondLst>
                      <p:childTnLst>
                        <p:par>
                          <p:cTn id="69" fill="hold">
                            <p:stCondLst>
                              <p:cond delay="0"/>
                            </p:stCondLst>
                            <p:childTnLst>
                              <p:par>
                                <p:cTn id="70" presetID="23" presetClass="entr" presetSubtype="32" fill="hold" grpId="12" nodeType="clickEffect">
                                  <p:stCondLst>
                                    <p:cond delay="0"/>
                                  </p:stCondLst>
                                  <p:iterate>
                                    <p:tmAbs val="0"/>
                                  </p:iterate>
                                  <p:childTnLst>
                                    <p:set>
                                      <p:cBhvr>
                                        <p:cTn id="71" fill="hold"/>
                                        <p:tgtEl>
                                          <p:spTgt spid="3646"/>
                                        </p:tgtEl>
                                        <p:attrNameLst>
                                          <p:attrName>style.visibility</p:attrName>
                                        </p:attrNameLst>
                                      </p:cBhvr>
                                      <p:to>
                                        <p:strVal val="visible"/>
                                      </p:to>
                                    </p:set>
                                    <p:anim calcmode="lin" valueType="num">
                                      <p:cBhvr>
                                        <p:cTn id="72" dur="1000" fill="hold"/>
                                        <p:tgtEl>
                                          <p:spTgt spid="3646"/>
                                        </p:tgtEl>
                                        <p:attrNameLst>
                                          <p:attrName>ppt_w</p:attrName>
                                        </p:attrNameLst>
                                      </p:cBhvr>
                                      <p:tavLst>
                                        <p:tav tm="0">
                                          <p:val>
                                            <p:strVal val="4*#ppt_w"/>
                                          </p:val>
                                        </p:tav>
                                        <p:tav tm="100000">
                                          <p:val>
                                            <p:strVal val="#ppt_w"/>
                                          </p:val>
                                        </p:tav>
                                      </p:tavLst>
                                    </p:anim>
                                    <p:anim calcmode="lin" valueType="num">
                                      <p:cBhvr>
                                        <p:cTn id="73" dur="1000" fill="hold"/>
                                        <p:tgtEl>
                                          <p:spTgt spid="3646"/>
                                        </p:tgtEl>
                                        <p:attrNameLst>
                                          <p:attrName>ppt_h</p:attrName>
                                        </p:attrNameLst>
                                      </p:cBhvr>
                                      <p:tavLst>
                                        <p:tav tm="0">
                                          <p:val>
                                            <p:strVal val="4*#ppt_h"/>
                                          </p:val>
                                        </p:tav>
                                        <p:tav tm="100000">
                                          <p:val>
                                            <p:strVal val="#ppt_h"/>
                                          </p:val>
                                        </p:tav>
                                      </p:tavLst>
                                    </p:anim>
                                  </p:childTnLst>
                                </p:cTn>
                              </p:par>
                            </p:childTnLst>
                          </p:cTn>
                        </p:par>
                      </p:childTnLst>
                    </p:cTn>
                  </p:par>
                  <p:par>
                    <p:cTn id="74" fill="hold">
                      <p:stCondLst>
                        <p:cond delay="indefinite"/>
                      </p:stCondLst>
                      <p:childTnLst>
                        <p:par>
                          <p:cTn id="75" fill="hold">
                            <p:stCondLst>
                              <p:cond delay="0"/>
                            </p:stCondLst>
                            <p:childTnLst>
                              <p:par>
                                <p:cTn id="76" presetID="23" presetClass="entr" presetSubtype="32" fill="hold" grpId="13" nodeType="clickEffect">
                                  <p:stCondLst>
                                    <p:cond delay="0"/>
                                  </p:stCondLst>
                                  <p:iterate>
                                    <p:tmAbs val="0"/>
                                  </p:iterate>
                                  <p:childTnLst>
                                    <p:set>
                                      <p:cBhvr>
                                        <p:cTn id="77" fill="hold"/>
                                        <p:tgtEl>
                                          <p:spTgt spid="3652"/>
                                        </p:tgtEl>
                                        <p:attrNameLst>
                                          <p:attrName>style.visibility</p:attrName>
                                        </p:attrNameLst>
                                      </p:cBhvr>
                                      <p:to>
                                        <p:strVal val="visible"/>
                                      </p:to>
                                    </p:set>
                                    <p:anim calcmode="lin" valueType="num">
                                      <p:cBhvr>
                                        <p:cTn id="78" dur="1000" fill="hold"/>
                                        <p:tgtEl>
                                          <p:spTgt spid="3652"/>
                                        </p:tgtEl>
                                        <p:attrNameLst>
                                          <p:attrName>ppt_w</p:attrName>
                                        </p:attrNameLst>
                                      </p:cBhvr>
                                      <p:tavLst>
                                        <p:tav tm="0">
                                          <p:val>
                                            <p:strVal val="4*#ppt_w"/>
                                          </p:val>
                                        </p:tav>
                                        <p:tav tm="100000">
                                          <p:val>
                                            <p:strVal val="#ppt_w"/>
                                          </p:val>
                                        </p:tav>
                                      </p:tavLst>
                                    </p:anim>
                                    <p:anim calcmode="lin" valueType="num">
                                      <p:cBhvr>
                                        <p:cTn id="79" dur="1000" fill="hold"/>
                                        <p:tgtEl>
                                          <p:spTgt spid="3652"/>
                                        </p:tgtEl>
                                        <p:attrNameLst>
                                          <p:attrName>ppt_h</p:attrName>
                                        </p:attrNameLst>
                                      </p:cBhvr>
                                      <p:tavLst>
                                        <p:tav tm="0">
                                          <p:val>
                                            <p:strVal val="4*#ppt_h"/>
                                          </p:val>
                                        </p:tav>
                                        <p:tav tm="100000">
                                          <p:val>
                                            <p:strVal val="#ppt_h"/>
                                          </p:val>
                                        </p:tav>
                                      </p:tavLst>
                                    </p:anim>
                                  </p:childTnLst>
                                </p:cTn>
                              </p:par>
                            </p:childTnLst>
                          </p:cTn>
                        </p:par>
                      </p:childTnLst>
                    </p:cTn>
                  </p:par>
                  <p:par>
                    <p:cTn id="80" fill="hold">
                      <p:stCondLst>
                        <p:cond delay="indefinite"/>
                      </p:stCondLst>
                      <p:childTnLst>
                        <p:par>
                          <p:cTn id="81" fill="hold">
                            <p:stCondLst>
                              <p:cond delay="0"/>
                            </p:stCondLst>
                            <p:childTnLst>
                              <p:par>
                                <p:cTn id="82" presetID="23" presetClass="entr" presetSubtype="32" fill="hold" grpId="14" nodeType="clickEffect">
                                  <p:stCondLst>
                                    <p:cond delay="0"/>
                                  </p:stCondLst>
                                  <p:iterate>
                                    <p:tmAbs val="0"/>
                                  </p:iterate>
                                  <p:childTnLst>
                                    <p:set>
                                      <p:cBhvr>
                                        <p:cTn id="83" fill="hold"/>
                                        <p:tgtEl>
                                          <p:spTgt spid="3650"/>
                                        </p:tgtEl>
                                        <p:attrNameLst>
                                          <p:attrName>style.visibility</p:attrName>
                                        </p:attrNameLst>
                                      </p:cBhvr>
                                      <p:to>
                                        <p:strVal val="visible"/>
                                      </p:to>
                                    </p:set>
                                    <p:anim calcmode="lin" valueType="num">
                                      <p:cBhvr>
                                        <p:cTn id="84" dur="1000" fill="hold"/>
                                        <p:tgtEl>
                                          <p:spTgt spid="3650"/>
                                        </p:tgtEl>
                                        <p:attrNameLst>
                                          <p:attrName>ppt_w</p:attrName>
                                        </p:attrNameLst>
                                      </p:cBhvr>
                                      <p:tavLst>
                                        <p:tav tm="0">
                                          <p:val>
                                            <p:strVal val="4*#ppt_w"/>
                                          </p:val>
                                        </p:tav>
                                        <p:tav tm="100000">
                                          <p:val>
                                            <p:strVal val="#ppt_w"/>
                                          </p:val>
                                        </p:tav>
                                      </p:tavLst>
                                    </p:anim>
                                    <p:anim calcmode="lin" valueType="num">
                                      <p:cBhvr>
                                        <p:cTn id="85" dur="1000" fill="hold"/>
                                        <p:tgtEl>
                                          <p:spTgt spid="3650"/>
                                        </p:tgtEl>
                                        <p:attrNameLst>
                                          <p:attrName>ppt_h</p:attrName>
                                        </p:attrNameLst>
                                      </p:cBhvr>
                                      <p:tavLst>
                                        <p:tav tm="0">
                                          <p:val>
                                            <p:strVal val="4*#ppt_h"/>
                                          </p:val>
                                        </p:tav>
                                        <p:tav tm="100000">
                                          <p:val>
                                            <p:strVal val="#ppt_h"/>
                                          </p:val>
                                        </p:tav>
                                      </p:tavLst>
                                    </p:anim>
                                  </p:childTnLst>
                                </p:cTn>
                              </p:par>
                            </p:childTnLst>
                          </p:cTn>
                        </p:par>
                      </p:childTnLst>
                    </p:cTn>
                  </p:par>
                  <p:par>
                    <p:cTn id="86" fill="hold">
                      <p:stCondLst>
                        <p:cond delay="indefinite"/>
                      </p:stCondLst>
                      <p:childTnLst>
                        <p:par>
                          <p:cTn id="87" fill="hold">
                            <p:stCondLst>
                              <p:cond delay="0"/>
                            </p:stCondLst>
                            <p:childTnLst>
                              <p:par>
                                <p:cTn id="88" presetID="23" presetClass="entr" presetSubtype="32" fill="hold" grpId="15" nodeType="clickEffect">
                                  <p:stCondLst>
                                    <p:cond delay="0"/>
                                  </p:stCondLst>
                                  <p:iterate>
                                    <p:tmAbs val="0"/>
                                  </p:iterate>
                                  <p:childTnLst>
                                    <p:set>
                                      <p:cBhvr>
                                        <p:cTn id="89" fill="hold"/>
                                        <p:tgtEl>
                                          <p:spTgt spid="3651"/>
                                        </p:tgtEl>
                                        <p:attrNameLst>
                                          <p:attrName>style.visibility</p:attrName>
                                        </p:attrNameLst>
                                      </p:cBhvr>
                                      <p:to>
                                        <p:strVal val="visible"/>
                                      </p:to>
                                    </p:set>
                                    <p:anim calcmode="lin" valueType="num">
                                      <p:cBhvr>
                                        <p:cTn id="90" dur="1000" fill="hold"/>
                                        <p:tgtEl>
                                          <p:spTgt spid="3651"/>
                                        </p:tgtEl>
                                        <p:attrNameLst>
                                          <p:attrName>ppt_w</p:attrName>
                                        </p:attrNameLst>
                                      </p:cBhvr>
                                      <p:tavLst>
                                        <p:tav tm="0">
                                          <p:val>
                                            <p:strVal val="4*#ppt_w"/>
                                          </p:val>
                                        </p:tav>
                                        <p:tav tm="100000">
                                          <p:val>
                                            <p:strVal val="#ppt_w"/>
                                          </p:val>
                                        </p:tav>
                                      </p:tavLst>
                                    </p:anim>
                                    <p:anim calcmode="lin" valueType="num">
                                      <p:cBhvr>
                                        <p:cTn id="91" dur="1000" fill="hold"/>
                                        <p:tgtEl>
                                          <p:spTgt spid="3651"/>
                                        </p:tgtEl>
                                        <p:attrNameLst>
                                          <p:attrName>ppt_h</p:attrName>
                                        </p:attrNameLst>
                                      </p:cBhvr>
                                      <p:tavLst>
                                        <p:tav tm="0">
                                          <p:val>
                                            <p:strVal val="4*#ppt_h"/>
                                          </p:val>
                                        </p:tav>
                                        <p:tav tm="100000">
                                          <p:val>
                                            <p:strVal val="#ppt_h"/>
                                          </p:val>
                                        </p:tav>
                                      </p:tavLst>
                                    </p:anim>
                                  </p:childTnLst>
                                </p:cTn>
                              </p:par>
                            </p:childTnLst>
                          </p:cTn>
                        </p:par>
                      </p:childTnLst>
                    </p:cTn>
                  </p:par>
                  <p:par>
                    <p:cTn id="92" fill="hold">
                      <p:stCondLst>
                        <p:cond delay="indefinite"/>
                      </p:stCondLst>
                      <p:childTnLst>
                        <p:par>
                          <p:cTn id="93" fill="hold">
                            <p:stCondLst>
                              <p:cond delay="0"/>
                            </p:stCondLst>
                            <p:childTnLst>
                              <p:par>
                                <p:cTn id="94" presetID="23" presetClass="entr" presetSubtype="32" fill="hold" grpId="16" nodeType="clickEffect">
                                  <p:stCondLst>
                                    <p:cond delay="0"/>
                                  </p:stCondLst>
                                  <p:iterate>
                                    <p:tmAbs val="0"/>
                                  </p:iterate>
                                  <p:childTnLst>
                                    <p:set>
                                      <p:cBhvr>
                                        <p:cTn id="95" fill="hold"/>
                                        <p:tgtEl>
                                          <p:spTgt spid="3649"/>
                                        </p:tgtEl>
                                        <p:attrNameLst>
                                          <p:attrName>style.visibility</p:attrName>
                                        </p:attrNameLst>
                                      </p:cBhvr>
                                      <p:to>
                                        <p:strVal val="visible"/>
                                      </p:to>
                                    </p:set>
                                    <p:anim calcmode="lin" valueType="num">
                                      <p:cBhvr>
                                        <p:cTn id="96" dur="1000" fill="hold"/>
                                        <p:tgtEl>
                                          <p:spTgt spid="3649"/>
                                        </p:tgtEl>
                                        <p:attrNameLst>
                                          <p:attrName>ppt_w</p:attrName>
                                        </p:attrNameLst>
                                      </p:cBhvr>
                                      <p:tavLst>
                                        <p:tav tm="0">
                                          <p:val>
                                            <p:strVal val="4*#ppt_w"/>
                                          </p:val>
                                        </p:tav>
                                        <p:tav tm="100000">
                                          <p:val>
                                            <p:strVal val="#ppt_w"/>
                                          </p:val>
                                        </p:tav>
                                      </p:tavLst>
                                    </p:anim>
                                    <p:anim calcmode="lin" valueType="num">
                                      <p:cBhvr>
                                        <p:cTn id="97" dur="1000" fill="hold"/>
                                        <p:tgtEl>
                                          <p:spTgt spid="3649"/>
                                        </p:tgtEl>
                                        <p:attrNameLst>
                                          <p:attrName>ppt_h</p:attrName>
                                        </p:attrNameLst>
                                      </p:cBhvr>
                                      <p:tavLst>
                                        <p:tav tm="0">
                                          <p:val>
                                            <p:strVal val="4*#ppt_h"/>
                                          </p:val>
                                        </p:tav>
                                        <p:tav tm="100000">
                                          <p:val>
                                            <p:strVal val="#ppt_h"/>
                                          </p:val>
                                        </p:tav>
                                      </p:tavLst>
                                    </p:anim>
                                  </p:childTnLst>
                                </p:cTn>
                              </p:par>
                            </p:childTnLst>
                          </p:cTn>
                        </p:par>
                      </p:childTnLst>
                    </p:cTn>
                  </p:par>
                  <p:par>
                    <p:cTn id="98" fill="hold">
                      <p:stCondLst>
                        <p:cond delay="indefinite"/>
                      </p:stCondLst>
                      <p:childTnLst>
                        <p:par>
                          <p:cTn id="99" fill="hold">
                            <p:stCondLst>
                              <p:cond delay="0"/>
                            </p:stCondLst>
                            <p:childTnLst>
                              <p:par>
                                <p:cTn id="100" presetID="23" presetClass="entr" presetSubtype="32" fill="hold" grpId="17" nodeType="clickEffect">
                                  <p:stCondLst>
                                    <p:cond delay="0"/>
                                  </p:stCondLst>
                                  <p:iterate>
                                    <p:tmAbs val="0"/>
                                  </p:iterate>
                                  <p:childTnLst>
                                    <p:set>
                                      <p:cBhvr>
                                        <p:cTn id="101" fill="hold"/>
                                        <p:tgtEl>
                                          <p:spTgt spid="3648"/>
                                        </p:tgtEl>
                                        <p:attrNameLst>
                                          <p:attrName>style.visibility</p:attrName>
                                        </p:attrNameLst>
                                      </p:cBhvr>
                                      <p:to>
                                        <p:strVal val="visible"/>
                                      </p:to>
                                    </p:set>
                                    <p:anim calcmode="lin" valueType="num">
                                      <p:cBhvr>
                                        <p:cTn id="102" dur="1000" fill="hold"/>
                                        <p:tgtEl>
                                          <p:spTgt spid="3648"/>
                                        </p:tgtEl>
                                        <p:attrNameLst>
                                          <p:attrName>ppt_w</p:attrName>
                                        </p:attrNameLst>
                                      </p:cBhvr>
                                      <p:tavLst>
                                        <p:tav tm="0">
                                          <p:val>
                                            <p:strVal val="4*#ppt_w"/>
                                          </p:val>
                                        </p:tav>
                                        <p:tav tm="100000">
                                          <p:val>
                                            <p:strVal val="#ppt_w"/>
                                          </p:val>
                                        </p:tav>
                                      </p:tavLst>
                                    </p:anim>
                                    <p:anim calcmode="lin" valueType="num">
                                      <p:cBhvr>
                                        <p:cTn id="103" dur="1000" fill="hold"/>
                                        <p:tgtEl>
                                          <p:spTgt spid="3648"/>
                                        </p:tgtEl>
                                        <p:attrNameLst>
                                          <p:attrName>ppt_h</p:attrName>
                                        </p:attrNameLst>
                                      </p:cBhvr>
                                      <p:tavLst>
                                        <p:tav tm="0">
                                          <p:val>
                                            <p:strVal val="4*#ppt_h"/>
                                          </p:val>
                                        </p:tav>
                                        <p:tav tm="100000">
                                          <p:val>
                                            <p:strVal val="#ppt_h"/>
                                          </p:val>
                                        </p:tav>
                                      </p:tavLst>
                                    </p:anim>
                                  </p:childTnLst>
                                </p:cTn>
                              </p:par>
                            </p:childTnLst>
                          </p:cTn>
                        </p:par>
                      </p:childTnLst>
                    </p:cTn>
                  </p:par>
                  <p:par>
                    <p:cTn id="104" fill="hold">
                      <p:stCondLst>
                        <p:cond delay="indefinite"/>
                      </p:stCondLst>
                      <p:childTnLst>
                        <p:par>
                          <p:cTn id="105" fill="hold">
                            <p:stCondLst>
                              <p:cond delay="0"/>
                            </p:stCondLst>
                            <p:childTnLst>
                              <p:par>
                                <p:cTn id="106" presetID="23" presetClass="entr" presetSubtype="16" fill="hold" grpId="18" nodeType="clickEffect">
                                  <p:stCondLst>
                                    <p:cond delay="0"/>
                                  </p:stCondLst>
                                  <p:iterate>
                                    <p:tmAbs val="0"/>
                                  </p:iterate>
                                  <p:childTnLst>
                                    <p:set>
                                      <p:cBhvr>
                                        <p:cTn id="107" fill="hold"/>
                                        <p:tgtEl>
                                          <p:spTgt spid="3582"/>
                                        </p:tgtEl>
                                        <p:attrNameLst>
                                          <p:attrName>style.visibility</p:attrName>
                                        </p:attrNameLst>
                                      </p:cBhvr>
                                      <p:to>
                                        <p:strVal val="visible"/>
                                      </p:to>
                                    </p:set>
                                    <p:anim calcmode="lin" valueType="num">
                                      <p:cBhvr>
                                        <p:cTn id="108" dur="1000" fill="hold"/>
                                        <p:tgtEl>
                                          <p:spTgt spid="3582"/>
                                        </p:tgtEl>
                                        <p:attrNameLst>
                                          <p:attrName>ppt_w</p:attrName>
                                        </p:attrNameLst>
                                      </p:cBhvr>
                                      <p:tavLst>
                                        <p:tav tm="0">
                                          <p:val>
                                            <p:fltVal val="0"/>
                                          </p:val>
                                        </p:tav>
                                        <p:tav tm="100000">
                                          <p:val>
                                            <p:strVal val="#ppt_w"/>
                                          </p:val>
                                        </p:tav>
                                      </p:tavLst>
                                    </p:anim>
                                    <p:anim calcmode="lin" valueType="num">
                                      <p:cBhvr>
                                        <p:cTn id="109" dur="1000" fill="hold"/>
                                        <p:tgtEl>
                                          <p:spTgt spid="3582"/>
                                        </p:tgtEl>
                                        <p:attrNameLst>
                                          <p:attrName>ppt_h</p:attrName>
                                        </p:attrNameLst>
                                      </p:cBhvr>
                                      <p:tavLst>
                                        <p:tav tm="0">
                                          <p:val>
                                            <p:fltVal val="0"/>
                                          </p:val>
                                        </p:tav>
                                        <p:tav tm="100000">
                                          <p:val>
                                            <p:strVal val="#ppt_h"/>
                                          </p:val>
                                        </p:tav>
                                      </p:tavLst>
                                    </p:anim>
                                  </p:childTnLst>
                                </p:cTn>
                              </p:par>
                            </p:childTnLst>
                          </p:cTn>
                        </p:par>
                      </p:childTnLst>
                    </p:cTn>
                  </p:par>
                  <p:par>
                    <p:cTn id="110" fill="hold">
                      <p:stCondLst>
                        <p:cond delay="indefinite"/>
                      </p:stCondLst>
                      <p:childTnLst>
                        <p:par>
                          <p:cTn id="111" fill="hold">
                            <p:stCondLst>
                              <p:cond delay="0"/>
                            </p:stCondLst>
                            <p:childTnLst>
                              <p:par>
                                <p:cTn id="112" presetID="23" presetClass="entr" presetSubtype="16" fill="hold" grpId="19" nodeType="clickEffect">
                                  <p:stCondLst>
                                    <p:cond delay="0"/>
                                  </p:stCondLst>
                                  <p:iterate>
                                    <p:tmAbs val="0"/>
                                  </p:iterate>
                                  <p:childTnLst>
                                    <p:set>
                                      <p:cBhvr>
                                        <p:cTn id="113" fill="hold"/>
                                        <p:tgtEl>
                                          <p:spTgt spid="3583"/>
                                        </p:tgtEl>
                                        <p:attrNameLst>
                                          <p:attrName>style.visibility</p:attrName>
                                        </p:attrNameLst>
                                      </p:cBhvr>
                                      <p:to>
                                        <p:strVal val="visible"/>
                                      </p:to>
                                    </p:set>
                                    <p:anim calcmode="lin" valueType="num">
                                      <p:cBhvr>
                                        <p:cTn id="114" dur="1000" fill="hold"/>
                                        <p:tgtEl>
                                          <p:spTgt spid="3583"/>
                                        </p:tgtEl>
                                        <p:attrNameLst>
                                          <p:attrName>ppt_w</p:attrName>
                                        </p:attrNameLst>
                                      </p:cBhvr>
                                      <p:tavLst>
                                        <p:tav tm="0">
                                          <p:val>
                                            <p:fltVal val="0"/>
                                          </p:val>
                                        </p:tav>
                                        <p:tav tm="100000">
                                          <p:val>
                                            <p:strVal val="#ppt_w"/>
                                          </p:val>
                                        </p:tav>
                                      </p:tavLst>
                                    </p:anim>
                                    <p:anim calcmode="lin" valueType="num">
                                      <p:cBhvr>
                                        <p:cTn id="115" dur="1000" fill="hold"/>
                                        <p:tgtEl>
                                          <p:spTgt spid="3583"/>
                                        </p:tgtEl>
                                        <p:attrNameLst>
                                          <p:attrName>ppt_h</p:attrName>
                                        </p:attrNameLst>
                                      </p:cBhvr>
                                      <p:tavLst>
                                        <p:tav tm="0">
                                          <p:val>
                                            <p:fltVal val="0"/>
                                          </p:val>
                                        </p:tav>
                                        <p:tav tm="100000">
                                          <p:val>
                                            <p:strVal val="#ppt_h"/>
                                          </p:val>
                                        </p:tav>
                                      </p:tavLst>
                                    </p:anim>
                                  </p:childTnLst>
                                </p:cTn>
                              </p:par>
                            </p:childTnLst>
                          </p:cTn>
                        </p:par>
                      </p:childTnLst>
                    </p:cTn>
                  </p:par>
                  <p:par>
                    <p:cTn id="116" fill="hold">
                      <p:stCondLst>
                        <p:cond delay="indefinite"/>
                      </p:stCondLst>
                      <p:childTnLst>
                        <p:par>
                          <p:cTn id="117" fill="hold">
                            <p:stCondLst>
                              <p:cond delay="0"/>
                            </p:stCondLst>
                            <p:childTnLst>
                              <p:par>
                                <p:cTn id="118" presetID="23" presetClass="entr" presetSubtype="16" fill="hold" grpId="20" nodeType="clickEffect">
                                  <p:stCondLst>
                                    <p:cond delay="0"/>
                                  </p:stCondLst>
                                  <p:iterate>
                                    <p:tmAbs val="0"/>
                                  </p:iterate>
                                  <p:childTnLst>
                                    <p:set>
                                      <p:cBhvr>
                                        <p:cTn id="119" fill="hold"/>
                                        <p:tgtEl>
                                          <p:spTgt spid="3584"/>
                                        </p:tgtEl>
                                        <p:attrNameLst>
                                          <p:attrName>style.visibility</p:attrName>
                                        </p:attrNameLst>
                                      </p:cBhvr>
                                      <p:to>
                                        <p:strVal val="visible"/>
                                      </p:to>
                                    </p:set>
                                    <p:anim calcmode="lin" valueType="num">
                                      <p:cBhvr>
                                        <p:cTn id="120" dur="1000" fill="hold"/>
                                        <p:tgtEl>
                                          <p:spTgt spid="3584"/>
                                        </p:tgtEl>
                                        <p:attrNameLst>
                                          <p:attrName>ppt_w</p:attrName>
                                        </p:attrNameLst>
                                      </p:cBhvr>
                                      <p:tavLst>
                                        <p:tav tm="0">
                                          <p:val>
                                            <p:fltVal val="0"/>
                                          </p:val>
                                        </p:tav>
                                        <p:tav tm="100000">
                                          <p:val>
                                            <p:strVal val="#ppt_w"/>
                                          </p:val>
                                        </p:tav>
                                      </p:tavLst>
                                    </p:anim>
                                    <p:anim calcmode="lin" valueType="num">
                                      <p:cBhvr>
                                        <p:cTn id="121" dur="1000" fill="hold"/>
                                        <p:tgtEl>
                                          <p:spTgt spid="3584"/>
                                        </p:tgtEl>
                                        <p:attrNameLst>
                                          <p:attrName>ppt_h</p:attrName>
                                        </p:attrNameLst>
                                      </p:cBhvr>
                                      <p:tavLst>
                                        <p:tav tm="0">
                                          <p:val>
                                            <p:fltVal val="0"/>
                                          </p:val>
                                        </p:tav>
                                        <p:tav tm="100000">
                                          <p:val>
                                            <p:strVal val="#ppt_h"/>
                                          </p:val>
                                        </p:tav>
                                      </p:tavLst>
                                    </p:anim>
                                  </p:childTnLst>
                                </p:cTn>
                              </p:par>
                            </p:childTnLst>
                          </p:cTn>
                        </p:par>
                      </p:childTnLst>
                    </p:cTn>
                  </p:par>
                  <p:par>
                    <p:cTn id="122" fill="hold">
                      <p:stCondLst>
                        <p:cond delay="indefinite"/>
                      </p:stCondLst>
                      <p:childTnLst>
                        <p:par>
                          <p:cTn id="123" fill="hold">
                            <p:stCondLst>
                              <p:cond delay="0"/>
                            </p:stCondLst>
                            <p:childTnLst>
                              <p:par>
                                <p:cTn id="124" presetID="23" presetClass="entr" presetSubtype="16" fill="hold" grpId="21" nodeType="clickEffect">
                                  <p:stCondLst>
                                    <p:cond delay="0"/>
                                  </p:stCondLst>
                                  <p:iterate>
                                    <p:tmAbs val="0"/>
                                  </p:iterate>
                                  <p:childTnLst>
                                    <p:set>
                                      <p:cBhvr>
                                        <p:cTn id="125" fill="hold"/>
                                        <p:tgtEl>
                                          <p:spTgt spid="3640"/>
                                        </p:tgtEl>
                                        <p:attrNameLst>
                                          <p:attrName>style.visibility</p:attrName>
                                        </p:attrNameLst>
                                      </p:cBhvr>
                                      <p:to>
                                        <p:strVal val="visible"/>
                                      </p:to>
                                    </p:set>
                                    <p:anim calcmode="lin" valueType="num">
                                      <p:cBhvr>
                                        <p:cTn id="126" dur="1000" fill="hold"/>
                                        <p:tgtEl>
                                          <p:spTgt spid="3640"/>
                                        </p:tgtEl>
                                        <p:attrNameLst>
                                          <p:attrName>ppt_w</p:attrName>
                                        </p:attrNameLst>
                                      </p:cBhvr>
                                      <p:tavLst>
                                        <p:tav tm="0">
                                          <p:val>
                                            <p:fltVal val="0"/>
                                          </p:val>
                                        </p:tav>
                                        <p:tav tm="100000">
                                          <p:val>
                                            <p:strVal val="#ppt_w"/>
                                          </p:val>
                                        </p:tav>
                                      </p:tavLst>
                                    </p:anim>
                                    <p:anim calcmode="lin" valueType="num">
                                      <p:cBhvr>
                                        <p:cTn id="127" dur="1000" fill="hold"/>
                                        <p:tgtEl>
                                          <p:spTgt spid="364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74" grpId="2" animBg="1" advAuto="0"/>
      <p:bldP spid="3575" grpId="3" animBg="1" advAuto="0"/>
      <p:bldP spid="3576" grpId="4" animBg="1" advAuto="0"/>
      <p:bldP spid="3577" grpId="5" animBg="1" advAuto="0"/>
      <p:bldP spid="3578" grpId="6" animBg="1" advAuto="0"/>
      <p:bldP spid="3581" grpId="1" animBg="1" advAuto="0"/>
      <p:bldP spid="3582" grpId="18" animBg="1" advAuto="0"/>
      <p:bldP spid="3583" grpId="19" animBg="1" advAuto="0"/>
      <p:bldP spid="3584" grpId="20" animBg="1" advAuto="0"/>
      <p:bldP spid="3640" grpId="21" animBg="1" advAuto="0"/>
      <p:bldP spid="3642" grpId="8" animBg="1" advAuto="0"/>
      <p:bldP spid="3643" grpId="9" animBg="1" advAuto="0"/>
      <p:bldP spid="3644" grpId="10" animBg="1" advAuto="0"/>
      <p:bldP spid="3645" grpId="11" animBg="1" advAuto="0"/>
      <p:bldP spid="3646" grpId="12" animBg="1" advAuto="0"/>
      <p:bldP spid="3647" grpId="7" animBg="1" advAuto="0"/>
      <p:bldP spid="3648" grpId="17" animBg="1" advAuto="0"/>
      <p:bldP spid="3649" grpId="16" animBg="1" advAuto="0"/>
      <p:bldP spid="3650" grpId="14" animBg="1" advAuto="0"/>
      <p:bldP spid="3651" grpId="15" animBg="1" advAuto="0"/>
      <p:bldP spid="3652" grpId="13" animBg="1" advAuto="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16" name="Group"/>
          <p:cNvGrpSpPr/>
          <p:nvPr/>
        </p:nvGrpSpPr>
        <p:grpSpPr>
          <a:xfrm>
            <a:off x="4202111" y="536574"/>
            <a:ext cx="3892860" cy="5783282"/>
            <a:chOff x="-1" y="0"/>
            <a:chExt cx="3892859" cy="5783281"/>
          </a:xfrm>
        </p:grpSpPr>
        <p:sp>
          <p:nvSpPr>
            <p:cNvPr id="3656" name="AutoShape 2"/>
            <p:cNvSpPr/>
            <p:nvPr/>
          </p:nvSpPr>
          <p:spPr>
            <a:xfrm>
              <a:off x="3148324" y="2876296"/>
              <a:ext cx="203123" cy="63499"/>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path>
              </a:pathLst>
            </a:custGeom>
            <a:solidFill>
              <a:srgbClr val="FFFFFF"/>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3657" name="AutoShape 3"/>
            <p:cNvSpPr/>
            <p:nvPr/>
          </p:nvSpPr>
          <p:spPr>
            <a:xfrm>
              <a:off x="3173714" y="844475"/>
              <a:ext cx="203123" cy="76197"/>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path>
              </a:pathLst>
            </a:custGeom>
            <a:solidFill>
              <a:srgbClr val="5F5F5F"/>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3658" name="AutoShape 4"/>
            <p:cNvSpPr/>
            <p:nvPr/>
          </p:nvSpPr>
          <p:spPr>
            <a:xfrm>
              <a:off x="3148324" y="2863597"/>
              <a:ext cx="203123" cy="7619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path>
              </a:pathLst>
            </a:custGeom>
            <a:solidFill>
              <a:srgbClr val="5F5F5F"/>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3659" name="AutoShape 5"/>
            <p:cNvSpPr/>
            <p:nvPr/>
          </p:nvSpPr>
          <p:spPr>
            <a:xfrm>
              <a:off x="2419958" y="2682638"/>
              <a:ext cx="729959" cy="420655"/>
            </a:xfrm>
            <a:prstGeom prst="roundRect">
              <a:avLst>
                <a:gd name="adj" fmla="val 16667"/>
              </a:avLst>
            </a:prstGeom>
            <a:solidFill>
              <a:srgbClr val="E7EC26"/>
            </a:solidFill>
            <a:ln w="38100" cap="flat">
              <a:solidFill>
                <a:srgbClr val="1A0004"/>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3660" name="AutoShape 6"/>
            <p:cNvSpPr/>
            <p:nvPr/>
          </p:nvSpPr>
          <p:spPr>
            <a:xfrm>
              <a:off x="3161019" y="4647791"/>
              <a:ext cx="203123" cy="7619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path>
              </a:pathLst>
            </a:custGeom>
            <a:solidFill>
              <a:srgbClr val="5F5F5F"/>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3661" name="AutoShape 7"/>
            <p:cNvSpPr/>
            <p:nvPr/>
          </p:nvSpPr>
          <p:spPr>
            <a:xfrm>
              <a:off x="2419958" y="4579534"/>
              <a:ext cx="729959" cy="495262"/>
            </a:xfrm>
            <a:prstGeom prst="roundRect">
              <a:avLst>
                <a:gd name="adj" fmla="val 16667"/>
              </a:avLst>
            </a:prstGeom>
            <a:solidFill>
              <a:srgbClr val="E7EC26"/>
            </a:solidFill>
            <a:ln w="38100" cap="flat">
              <a:solidFill>
                <a:srgbClr val="1A0004"/>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3662" name="AutoShape 8"/>
            <p:cNvSpPr/>
            <p:nvPr/>
          </p:nvSpPr>
          <p:spPr>
            <a:xfrm>
              <a:off x="764863" y="1603233"/>
              <a:ext cx="203123" cy="7619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path>
              </a:pathLst>
            </a:custGeom>
            <a:solidFill>
              <a:srgbClr val="4D4D4D"/>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3663" name="AutoShape 9"/>
            <p:cNvSpPr/>
            <p:nvPr/>
          </p:nvSpPr>
          <p:spPr>
            <a:xfrm>
              <a:off x="53952" y="1495293"/>
              <a:ext cx="729959" cy="903212"/>
            </a:xfrm>
            <a:prstGeom prst="roundRect">
              <a:avLst>
                <a:gd name="adj" fmla="val 16667"/>
              </a:avLst>
            </a:prstGeom>
            <a:solidFill>
              <a:srgbClr val="E7EC26"/>
            </a:solidFill>
            <a:ln w="38100" cap="flat">
              <a:solidFill>
                <a:srgbClr val="1A0004"/>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3664" name="Rectangle 10"/>
            <p:cNvSpPr/>
            <p:nvPr/>
          </p:nvSpPr>
          <p:spPr>
            <a:xfrm>
              <a:off x="52364" y="1652441"/>
              <a:ext cx="952119" cy="1049250"/>
            </a:xfrm>
            <a:prstGeom prst="rect">
              <a:avLst/>
            </a:prstGeom>
            <a:solidFill>
              <a:srgbClr val="FFFF00"/>
            </a:solidFill>
            <a:ln w="38100" cap="flat">
              <a:solidFill>
                <a:srgbClr val="000000"/>
              </a:solidFill>
              <a:prstDash val="solid"/>
              <a:miter lim="8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3665" name="AutoShape 11"/>
            <p:cNvSpPr/>
            <p:nvPr/>
          </p:nvSpPr>
          <p:spPr>
            <a:xfrm>
              <a:off x="647436" y="3015984"/>
              <a:ext cx="203123" cy="7619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path>
              </a:pathLst>
            </a:custGeom>
            <a:solidFill>
              <a:srgbClr val="FFFFFF"/>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3666" name="Rectangle 12"/>
            <p:cNvSpPr/>
            <p:nvPr/>
          </p:nvSpPr>
          <p:spPr>
            <a:xfrm>
              <a:off x="228506" y="3346156"/>
              <a:ext cx="304680" cy="114294"/>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3667" name="AutoShape 13"/>
            <p:cNvSpPr/>
            <p:nvPr/>
          </p:nvSpPr>
          <p:spPr>
            <a:xfrm>
              <a:off x="642676" y="2976299"/>
              <a:ext cx="233039" cy="11818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path>
              </a:pathLst>
            </a:custGeom>
            <a:solidFill>
              <a:srgbClr val="4D4D4D"/>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3668" name="AutoShape 14"/>
            <p:cNvSpPr/>
            <p:nvPr/>
          </p:nvSpPr>
          <p:spPr>
            <a:xfrm>
              <a:off x="65060" y="2890582"/>
              <a:ext cx="729959" cy="290492"/>
            </a:xfrm>
            <a:prstGeom prst="roundRect">
              <a:avLst>
                <a:gd name="adj" fmla="val 16667"/>
              </a:avLst>
            </a:prstGeom>
            <a:solidFill>
              <a:srgbClr val="E7EC26"/>
            </a:solidFill>
            <a:ln w="38100" cap="flat">
              <a:solidFill>
                <a:srgbClr val="1A0004"/>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3669" name="Rectangle 15"/>
            <p:cNvSpPr/>
            <p:nvPr/>
          </p:nvSpPr>
          <p:spPr>
            <a:xfrm>
              <a:off x="66645" y="3038207"/>
              <a:ext cx="952119" cy="498435"/>
            </a:xfrm>
            <a:prstGeom prst="rect">
              <a:avLst/>
            </a:prstGeom>
            <a:solidFill>
              <a:srgbClr val="FFFF00"/>
            </a:solidFill>
            <a:ln w="38100" cap="flat">
              <a:solidFill>
                <a:srgbClr val="000000"/>
              </a:solidFill>
              <a:prstDash val="solid"/>
              <a:miter lim="8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3670" name="Rectangle 16"/>
            <p:cNvSpPr/>
            <p:nvPr/>
          </p:nvSpPr>
          <p:spPr>
            <a:xfrm>
              <a:off x="177726" y="3296947"/>
              <a:ext cx="514146" cy="190488"/>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3671" name="AutoShape 17"/>
            <p:cNvSpPr/>
            <p:nvPr/>
          </p:nvSpPr>
          <p:spPr>
            <a:xfrm>
              <a:off x="12693" y="11111"/>
              <a:ext cx="729959" cy="1090519"/>
            </a:xfrm>
            <a:prstGeom prst="roundRect">
              <a:avLst>
                <a:gd name="adj" fmla="val 16667"/>
              </a:avLst>
            </a:prstGeom>
            <a:solidFill>
              <a:srgbClr val="E7EC26"/>
            </a:solidFill>
            <a:ln w="38100" cap="flat">
              <a:solidFill>
                <a:srgbClr val="1A0004"/>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3672" name="Rectangle 18"/>
            <p:cNvSpPr/>
            <p:nvPr/>
          </p:nvSpPr>
          <p:spPr>
            <a:xfrm>
              <a:off x="11106" y="195244"/>
              <a:ext cx="952118" cy="1131793"/>
            </a:xfrm>
            <a:prstGeom prst="rect">
              <a:avLst/>
            </a:prstGeom>
            <a:solidFill>
              <a:srgbClr val="FFFF00"/>
            </a:solidFill>
            <a:ln w="38100" cap="flat">
              <a:solidFill>
                <a:srgbClr val="000000"/>
              </a:solidFill>
              <a:prstDash val="solid"/>
              <a:miter lim="8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3673" name="AutoShape 19"/>
            <p:cNvSpPr/>
            <p:nvPr/>
          </p:nvSpPr>
          <p:spPr>
            <a:xfrm>
              <a:off x="28562" y="33334"/>
              <a:ext cx="695048" cy="1088933"/>
            </a:xfrm>
            <a:prstGeom prst="roundRect">
              <a:avLst>
                <a:gd name="adj" fmla="val 16667"/>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3674" name="AutoShape 20"/>
            <p:cNvSpPr/>
            <p:nvPr/>
          </p:nvSpPr>
          <p:spPr>
            <a:xfrm>
              <a:off x="69820" y="1520691"/>
              <a:ext cx="695048" cy="903212"/>
            </a:xfrm>
            <a:prstGeom prst="roundRect">
              <a:avLst>
                <a:gd name="adj" fmla="val 16667"/>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3675" name="AutoShape 21"/>
            <p:cNvSpPr/>
            <p:nvPr/>
          </p:nvSpPr>
          <p:spPr>
            <a:xfrm>
              <a:off x="87277" y="2922329"/>
              <a:ext cx="688700" cy="290493"/>
            </a:xfrm>
            <a:prstGeom prst="roundRect">
              <a:avLst>
                <a:gd name="adj" fmla="val 16667"/>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3676" name="Rectangle 22"/>
            <p:cNvSpPr/>
            <p:nvPr/>
          </p:nvSpPr>
          <p:spPr>
            <a:xfrm>
              <a:off x="291980" y="4666840"/>
              <a:ext cx="253901" cy="115881"/>
            </a:xfrm>
            <a:prstGeom prst="rect">
              <a:avLst/>
            </a:prstGeom>
            <a:solidFill>
              <a:srgbClr val="FFFFFF"/>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3677" name="Line 23"/>
            <p:cNvSpPr txBox="1"/>
            <p:nvPr/>
          </p:nvSpPr>
          <p:spPr>
            <a:xfrm>
              <a:off x="282459" y="4619219"/>
              <a:ext cx="214611" cy="2159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a:defRPr sz="800">
                  <a:solidFill>
                    <a:srgbClr val="000000"/>
                  </a:solidFill>
                </a:defRPr>
              </a:lvl1pPr>
            </a:lstStyle>
            <a:p>
              <a:r>
                <a:t>40</a:t>
              </a:r>
            </a:p>
          </p:txBody>
        </p:sp>
        <p:sp>
          <p:nvSpPr>
            <p:cNvPr id="3678" name="AutoShape 24"/>
            <p:cNvSpPr/>
            <p:nvPr/>
          </p:nvSpPr>
          <p:spPr>
            <a:xfrm>
              <a:off x="65060" y="3720773"/>
              <a:ext cx="729959" cy="336524"/>
            </a:xfrm>
            <a:prstGeom prst="roundRect">
              <a:avLst>
                <a:gd name="adj" fmla="val 16667"/>
              </a:avLst>
            </a:prstGeom>
            <a:solidFill>
              <a:srgbClr val="E7EC26"/>
            </a:solidFill>
            <a:ln w="38100" cap="flat">
              <a:solidFill>
                <a:srgbClr val="1A0004"/>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3679" name="Rectangle 25"/>
            <p:cNvSpPr/>
            <p:nvPr/>
          </p:nvSpPr>
          <p:spPr>
            <a:xfrm>
              <a:off x="63473" y="3879509"/>
              <a:ext cx="952118" cy="1142903"/>
            </a:xfrm>
            <a:prstGeom prst="rect">
              <a:avLst/>
            </a:prstGeom>
            <a:solidFill>
              <a:srgbClr val="FFFF00"/>
            </a:solidFill>
            <a:ln w="38100" cap="flat">
              <a:solidFill>
                <a:srgbClr val="000000"/>
              </a:solidFill>
              <a:prstDash val="solid"/>
              <a:miter lim="8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3680" name="AutoShape 26"/>
            <p:cNvSpPr/>
            <p:nvPr/>
          </p:nvSpPr>
          <p:spPr>
            <a:xfrm>
              <a:off x="84103" y="3749345"/>
              <a:ext cx="698221" cy="336525"/>
            </a:xfrm>
            <a:prstGeom prst="roundRect">
              <a:avLst>
                <a:gd name="adj" fmla="val 16667"/>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3681" name="AutoShape 27"/>
            <p:cNvSpPr/>
            <p:nvPr/>
          </p:nvSpPr>
          <p:spPr>
            <a:xfrm>
              <a:off x="3161019" y="165084"/>
              <a:ext cx="203123" cy="6349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path>
              </a:pathLst>
            </a:custGeom>
            <a:solidFill>
              <a:srgbClr val="FFFFFF"/>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3682" name="AutoShape 28"/>
            <p:cNvSpPr/>
            <p:nvPr/>
          </p:nvSpPr>
          <p:spPr>
            <a:xfrm>
              <a:off x="3148324" y="165084"/>
              <a:ext cx="215818" cy="76197"/>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path>
              </a:pathLst>
            </a:custGeom>
            <a:noFill/>
            <a:ln w="25400" cap="rnd">
              <a:solidFill>
                <a:srgbClr val="000000"/>
              </a:solidFill>
              <a:prstDash val="solid"/>
              <a:round/>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3683" name="Line 29"/>
            <p:cNvSpPr txBox="1"/>
            <p:nvPr/>
          </p:nvSpPr>
          <p:spPr>
            <a:xfrm>
              <a:off x="2738915" y="428587"/>
              <a:ext cx="271116" cy="2159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a:defRPr sz="800">
                  <a:solidFill>
                    <a:srgbClr val="000000"/>
                  </a:solidFill>
                </a:defRPr>
              </a:lvl1pPr>
            </a:lstStyle>
            <a:p>
              <a:r>
                <a:t>350</a:t>
              </a:r>
            </a:p>
          </p:txBody>
        </p:sp>
        <p:sp>
          <p:nvSpPr>
            <p:cNvPr id="3684" name="AutoShape 30"/>
            <p:cNvSpPr/>
            <p:nvPr/>
          </p:nvSpPr>
          <p:spPr>
            <a:xfrm>
              <a:off x="3161019" y="152385"/>
              <a:ext cx="203123" cy="76197"/>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path>
              </a:pathLst>
            </a:custGeom>
            <a:solidFill>
              <a:srgbClr val="5F5F5F"/>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3685" name="AutoShape 31"/>
            <p:cNvSpPr/>
            <p:nvPr/>
          </p:nvSpPr>
          <p:spPr>
            <a:xfrm>
              <a:off x="2419958" y="25396"/>
              <a:ext cx="729959" cy="244458"/>
            </a:xfrm>
            <a:prstGeom prst="roundRect">
              <a:avLst>
                <a:gd name="adj" fmla="val 16667"/>
              </a:avLst>
            </a:prstGeom>
            <a:solidFill>
              <a:srgbClr val="E7EC26"/>
            </a:solidFill>
            <a:ln w="38100" cap="flat">
              <a:solidFill>
                <a:srgbClr val="1A0004"/>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3686" name="Rectangle 32"/>
            <p:cNvSpPr/>
            <p:nvPr/>
          </p:nvSpPr>
          <p:spPr>
            <a:xfrm>
              <a:off x="2418370" y="182545"/>
              <a:ext cx="952118" cy="433353"/>
            </a:xfrm>
            <a:prstGeom prst="rect">
              <a:avLst/>
            </a:prstGeom>
            <a:solidFill>
              <a:srgbClr val="FFFF00"/>
            </a:solidFill>
            <a:ln w="38100" cap="flat">
              <a:solidFill>
                <a:srgbClr val="000000"/>
              </a:solidFill>
              <a:prstDash val="solid"/>
              <a:miter lim="8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3687" name="AutoShape 33"/>
            <p:cNvSpPr/>
            <p:nvPr/>
          </p:nvSpPr>
          <p:spPr>
            <a:xfrm>
              <a:off x="2439000" y="50794"/>
              <a:ext cx="691874" cy="244458"/>
            </a:xfrm>
            <a:prstGeom prst="roundRect">
              <a:avLst>
                <a:gd name="adj" fmla="val 16667"/>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3688" name="AutoShape 34"/>
            <p:cNvSpPr/>
            <p:nvPr/>
          </p:nvSpPr>
          <p:spPr>
            <a:xfrm>
              <a:off x="2410436" y="727010"/>
              <a:ext cx="744241" cy="282555"/>
            </a:xfrm>
            <a:prstGeom prst="roundRect">
              <a:avLst>
                <a:gd name="adj" fmla="val 16667"/>
              </a:avLst>
            </a:prstGeom>
            <a:solidFill>
              <a:srgbClr val="E7EC26"/>
            </a:solidFill>
            <a:ln w="38100" cap="flat">
              <a:solidFill>
                <a:srgbClr val="1A0004"/>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3689" name="Rectangle 35"/>
            <p:cNvSpPr/>
            <p:nvPr/>
          </p:nvSpPr>
          <p:spPr>
            <a:xfrm>
              <a:off x="2408849" y="890507"/>
              <a:ext cx="971160" cy="1671496"/>
            </a:xfrm>
            <a:prstGeom prst="rect">
              <a:avLst/>
            </a:prstGeom>
            <a:solidFill>
              <a:srgbClr val="FFFF00"/>
            </a:solidFill>
            <a:ln w="38100" cap="flat">
              <a:solidFill>
                <a:srgbClr val="000000"/>
              </a:solidFill>
              <a:prstDash val="solid"/>
              <a:miter lim="8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3690" name="AutoShape 36"/>
            <p:cNvSpPr/>
            <p:nvPr/>
          </p:nvSpPr>
          <p:spPr>
            <a:xfrm>
              <a:off x="2429479" y="758758"/>
              <a:ext cx="706155" cy="1063535"/>
            </a:xfrm>
            <a:prstGeom prst="roundRect">
              <a:avLst>
                <a:gd name="adj" fmla="val 16667"/>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3691" name="Rectangle 37"/>
            <p:cNvSpPr/>
            <p:nvPr/>
          </p:nvSpPr>
          <p:spPr>
            <a:xfrm>
              <a:off x="2418370" y="2862009"/>
              <a:ext cx="969573" cy="906388"/>
            </a:xfrm>
            <a:prstGeom prst="rect">
              <a:avLst/>
            </a:prstGeom>
            <a:solidFill>
              <a:srgbClr val="FFFF00"/>
            </a:solidFill>
            <a:ln w="38100" cap="flat">
              <a:solidFill>
                <a:srgbClr val="000000"/>
              </a:solidFill>
              <a:prstDash val="solid"/>
              <a:miter lim="8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3692" name="AutoShape 38"/>
            <p:cNvSpPr/>
            <p:nvPr/>
          </p:nvSpPr>
          <p:spPr>
            <a:xfrm>
              <a:off x="2439000" y="2714385"/>
              <a:ext cx="698222" cy="706381"/>
            </a:xfrm>
            <a:prstGeom prst="roundRect">
              <a:avLst>
                <a:gd name="adj" fmla="val 16667"/>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3693" name="AutoShape 39"/>
            <p:cNvSpPr/>
            <p:nvPr/>
          </p:nvSpPr>
          <p:spPr>
            <a:xfrm>
              <a:off x="2415197" y="3865222"/>
              <a:ext cx="729959" cy="358749"/>
            </a:xfrm>
            <a:prstGeom prst="roundRect">
              <a:avLst>
                <a:gd name="adj" fmla="val 16667"/>
              </a:avLst>
            </a:prstGeom>
            <a:solidFill>
              <a:srgbClr val="E7EC26"/>
            </a:solidFill>
            <a:ln w="38100" cap="flat">
              <a:solidFill>
                <a:srgbClr val="1A0004"/>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3694" name="Rectangle 40"/>
            <p:cNvSpPr/>
            <p:nvPr/>
          </p:nvSpPr>
          <p:spPr>
            <a:xfrm>
              <a:off x="2413610" y="3996974"/>
              <a:ext cx="952118" cy="395257"/>
            </a:xfrm>
            <a:prstGeom prst="rect">
              <a:avLst/>
            </a:prstGeom>
            <a:solidFill>
              <a:srgbClr val="FFFF00"/>
            </a:solidFill>
            <a:ln w="38100" cap="flat">
              <a:solidFill>
                <a:srgbClr val="000000"/>
              </a:solidFill>
              <a:prstDash val="solid"/>
              <a:miter lim="8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3695" name="AutoShape 41"/>
            <p:cNvSpPr/>
            <p:nvPr/>
          </p:nvSpPr>
          <p:spPr>
            <a:xfrm>
              <a:off x="2434239" y="3890620"/>
              <a:ext cx="691874" cy="358748"/>
            </a:xfrm>
            <a:prstGeom prst="roundRect">
              <a:avLst>
                <a:gd name="adj" fmla="val 16667"/>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3696" name="AutoShape 42"/>
            <p:cNvSpPr/>
            <p:nvPr/>
          </p:nvSpPr>
          <p:spPr>
            <a:xfrm>
              <a:off x="650610" y="5235115"/>
              <a:ext cx="203122" cy="76197"/>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path>
              </a:pathLst>
            </a:custGeom>
            <a:solidFill>
              <a:srgbClr val="FFFFFF"/>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3697" name="Rectangle 43"/>
            <p:cNvSpPr/>
            <p:nvPr/>
          </p:nvSpPr>
          <p:spPr>
            <a:xfrm>
              <a:off x="231680" y="5565285"/>
              <a:ext cx="304680" cy="114294"/>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3698" name="AutoShape 44"/>
            <p:cNvSpPr/>
            <p:nvPr/>
          </p:nvSpPr>
          <p:spPr>
            <a:xfrm>
              <a:off x="645850" y="5195430"/>
              <a:ext cx="233038" cy="118183"/>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path>
              </a:pathLst>
            </a:custGeom>
            <a:solidFill>
              <a:srgbClr val="4D4D4D"/>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3699" name="AutoShape 45"/>
            <p:cNvSpPr/>
            <p:nvPr/>
          </p:nvSpPr>
          <p:spPr>
            <a:xfrm>
              <a:off x="74581" y="5109713"/>
              <a:ext cx="736307" cy="290491"/>
            </a:xfrm>
            <a:prstGeom prst="roundRect">
              <a:avLst>
                <a:gd name="adj" fmla="val 16667"/>
              </a:avLst>
            </a:prstGeom>
            <a:solidFill>
              <a:srgbClr val="E7EC26"/>
            </a:solidFill>
            <a:ln w="38100" cap="flat">
              <a:solidFill>
                <a:srgbClr val="1A0004"/>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3700" name="Rectangle 46"/>
            <p:cNvSpPr/>
            <p:nvPr/>
          </p:nvSpPr>
          <p:spPr>
            <a:xfrm>
              <a:off x="69820" y="5257338"/>
              <a:ext cx="952118" cy="498435"/>
            </a:xfrm>
            <a:prstGeom prst="rect">
              <a:avLst/>
            </a:prstGeom>
            <a:solidFill>
              <a:srgbClr val="FFFF00"/>
            </a:solidFill>
            <a:ln w="38100" cap="flat">
              <a:solidFill>
                <a:srgbClr val="000000"/>
              </a:solidFill>
              <a:prstDash val="solid"/>
              <a:miter lim="8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3701" name="Rectangle 47"/>
            <p:cNvSpPr/>
            <p:nvPr/>
          </p:nvSpPr>
          <p:spPr>
            <a:xfrm>
              <a:off x="180900" y="5516077"/>
              <a:ext cx="514146" cy="190488"/>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3702" name="AutoShape 48"/>
            <p:cNvSpPr/>
            <p:nvPr/>
          </p:nvSpPr>
          <p:spPr>
            <a:xfrm>
              <a:off x="90449" y="5135110"/>
              <a:ext cx="710918" cy="290492"/>
            </a:xfrm>
            <a:prstGeom prst="roundRect">
              <a:avLst>
                <a:gd name="adj" fmla="val 16667"/>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3703" name="Rectangle 49"/>
            <p:cNvSpPr/>
            <p:nvPr/>
          </p:nvSpPr>
          <p:spPr>
            <a:xfrm>
              <a:off x="2418370" y="4790654"/>
              <a:ext cx="952118" cy="985755"/>
            </a:xfrm>
            <a:prstGeom prst="rect">
              <a:avLst/>
            </a:prstGeom>
            <a:solidFill>
              <a:srgbClr val="FFFF00"/>
            </a:solidFill>
            <a:ln w="38100" cap="flat">
              <a:solidFill>
                <a:srgbClr val="000000"/>
              </a:solidFill>
              <a:prstDash val="solid"/>
              <a:miter lim="8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3704" name="AutoShape 50"/>
            <p:cNvSpPr/>
            <p:nvPr/>
          </p:nvSpPr>
          <p:spPr>
            <a:xfrm>
              <a:off x="2439000" y="4649378"/>
              <a:ext cx="691874" cy="819083"/>
            </a:xfrm>
            <a:prstGeom prst="roundRect">
              <a:avLst>
                <a:gd name="adj" fmla="val 16667"/>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3705" name="Line 51"/>
            <p:cNvSpPr txBox="1"/>
            <p:nvPr/>
          </p:nvSpPr>
          <p:spPr>
            <a:xfrm>
              <a:off x="782318" y="3650929"/>
              <a:ext cx="761991" cy="264278"/>
            </a:xfrm>
            <a:prstGeom prst="rect">
              <a:avLst/>
            </a:prstGeom>
            <a:noFill/>
            <a:ln w="12700" cap="flat">
              <a:noFill/>
              <a:miter lim="400000"/>
            </a:ln>
            <a:effectLst>
              <a:outerShdw blurRad="63500" dist="38098"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rtl="1">
                <a:defRPr sz="1000">
                  <a:solidFill>
                    <a:srgbClr val="FFFF00"/>
                  </a:solidFill>
                  <a:latin typeface="+mn-lt"/>
                  <a:ea typeface="+mn-ea"/>
                  <a:cs typeface="+mn-cs"/>
                  <a:sym typeface="Times Roman"/>
                </a:defRPr>
              </a:lvl1pPr>
            </a:lstStyle>
            <a:p>
              <a:r>
                <a:t>(١٥٠٠ ق . م )</a:t>
              </a:r>
            </a:p>
          </p:txBody>
        </p:sp>
        <p:sp>
          <p:nvSpPr>
            <p:cNvPr id="3706" name="Line 52"/>
            <p:cNvSpPr txBox="1"/>
            <p:nvPr/>
          </p:nvSpPr>
          <p:spPr>
            <a:xfrm>
              <a:off x="3137216" y="3777918"/>
              <a:ext cx="629594" cy="264278"/>
            </a:xfrm>
            <a:prstGeom prst="rect">
              <a:avLst/>
            </a:prstGeom>
            <a:noFill/>
            <a:ln w="12700" cap="flat">
              <a:noFill/>
              <a:miter lim="400000"/>
            </a:ln>
            <a:effectLst>
              <a:outerShdw blurRad="63500" dist="38098"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rtl="1">
                <a:defRPr sz="1000">
                  <a:solidFill>
                    <a:srgbClr val="FFFF00"/>
                  </a:solidFill>
                  <a:latin typeface="+mn-lt"/>
                  <a:ea typeface="+mn-ea"/>
                  <a:cs typeface="+mn-cs"/>
                  <a:sym typeface="Times Roman"/>
                </a:defRPr>
              </a:lvl1pPr>
            </a:lstStyle>
            <a:p>
              <a:r>
                <a:t>(٥٠٠ ق .م)</a:t>
              </a:r>
            </a:p>
          </p:txBody>
        </p:sp>
        <p:sp>
          <p:nvSpPr>
            <p:cNvPr id="3707" name="Line 53"/>
            <p:cNvSpPr txBox="1"/>
            <p:nvPr/>
          </p:nvSpPr>
          <p:spPr>
            <a:xfrm>
              <a:off x="3130868" y="666691"/>
              <a:ext cx="761991" cy="264277"/>
            </a:xfrm>
            <a:prstGeom prst="rect">
              <a:avLst/>
            </a:prstGeom>
            <a:noFill/>
            <a:ln w="12700" cap="flat">
              <a:noFill/>
              <a:miter lim="400000"/>
            </a:ln>
            <a:effectLst>
              <a:outerShdw blurRad="63500" dist="38098"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rtl="1">
                <a:defRPr sz="1000">
                  <a:solidFill>
                    <a:srgbClr val="FFFF00"/>
                  </a:solidFill>
                  <a:latin typeface="+mn-lt"/>
                  <a:ea typeface="+mn-ea"/>
                  <a:cs typeface="+mn-cs"/>
                  <a:sym typeface="Times Roman"/>
                </a:defRPr>
              </a:lvl1pPr>
            </a:lstStyle>
            <a:p>
              <a:r>
                <a:t>(١٠٠٠ ق . م.)</a:t>
              </a:r>
            </a:p>
          </p:txBody>
        </p:sp>
        <p:sp>
          <p:nvSpPr>
            <p:cNvPr id="3708" name="Line 54"/>
            <p:cNvSpPr/>
            <p:nvPr/>
          </p:nvSpPr>
          <p:spPr>
            <a:xfrm>
              <a:off x="57124" y="469857"/>
              <a:ext cx="863255" cy="5"/>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3709" name="Line 55"/>
            <p:cNvSpPr/>
            <p:nvPr/>
          </p:nvSpPr>
          <p:spPr>
            <a:xfrm>
              <a:off x="57124" y="634943"/>
              <a:ext cx="863255" cy="6"/>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3710" name="Line 56"/>
            <p:cNvSpPr/>
            <p:nvPr/>
          </p:nvSpPr>
          <p:spPr>
            <a:xfrm>
              <a:off x="57124" y="787330"/>
              <a:ext cx="863255" cy="5"/>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3711" name="Line 57"/>
            <p:cNvSpPr/>
            <p:nvPr/>
          </p:nvSpPr>
          <p:spPr>
            <a:xfrm>
              <a:off x="61887" y="952416"/>
              <a:ext cx="863253"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3712" name="Line 58"/>
            <p:cNvSpPr/>
            <p:nvPr/>
          </p:nvSpPr>
          <p:spPr>
            <a:xfrm>
              <a:off x="57124" y="1117501"/>
              <a:ext cx="863255"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3713" name="Line 59"/>
            <p:cNvSpPr/>
            <p:nvPr/>
          </p:nvSpPr>
          <p:spPr>
            <a:xfrm>
              <a:off x="57124" y="1269888"/>
              <a:ext cx="863255"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3714" name="Line 60"/>
            <p:cNvSpPr txBox="1"/>
            <p:nvPr/>
          </p:nvSpPr>
          <p:spPr>
            <a:xfrm>
              <a:off x="116490" y="296409"/>
              <a:ext cx="741648" cy="24013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rtl="1">
                <a:defRPr sz="900">
                  <a:solidFill>
                    <a:srgbClr val="000000"/>
                  </a:solidFill>
                </a:defRPr>
              </a:lvl1pPr>
            </a:lstStyle>
            <a:p>
              <a:r>
                <a:t>الخطية الأولى</a:t>
              </a:r>
            </a:p>
          </p:txBody>
        </p:sp>
        <p:sp>
          <p:nvSpPr>
            <p:cNvPr id="3715" name="Line 61"/>
            <p:cNvSpPr txBox="1"/>
            <p:nvPr/>
          </p:nvSpPr>
          <p:spPr>
            <a:xfrm>
              <a:off x="117036" y="447635"/>
              <a:ext cx="704495" cy="24013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rtl="1">
                <a:defRPr sz="900">
                  <a:solidFill>
                    <a:srgbClr val="000000"/>
                  </a:solidFill>
                </a:defRPr>
              </a:lvl1pPr>
            </a:lstStyle>
            <a:p>
              <a:r>
                <a:t>الإنجيل الأول</a:t>
              </a:r>
            </a:p>
          </p:txBody>
        </p:sp>
        <p:sp>
          <p:nvSpPr>
            <p:cNvPr id="3716" name="Line 62"/>
            <p:cNvSpPr txBox="1"/>
            <p:nvPr/>
          </p:nvSpPr>
          <p:spPr>
            <a:xfrm>
              <a:off x="193617" y="602520"/>
              <a:ext cx="555604" cy="24013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rtl="1">
                <a:defRPr sz="900">
                  <a:solidFill>
                    <a:srgbClr val="000000"/>
                  </a:solidFill>
                </a:defRPr>
              </a:lvl1pPr>
            </a:lstStyle>
            <a:p>
              <a:r>
                <a:t>أول عائلة </a:t>
              </a:r>
            </a:p>
          </p:txBody>
        </p:sp>
        <p:sp>
          <p:nvSpPr>
            <p:cNvPr id="3717" name="Line 63"/>
            <p:cNvSpPr txBox="1"/>
            <p:nvPr/>
          </p:nvSpPr>
          <p:spPr>
            <a:xfrm>
              <a:off x="180133" y="750394"/>
              <a:ext cx="477784" cy="24013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rtl="1">
                <a:defRPr sz="900">
                  <a:solidFill>
                    <a:srgbClr val="000000"/>
                  </a:solidFill>
                </a:defRPr>
              </a:lvl1pPr>
            </a:lstStyle>
            <a:p>
              <a:r>
                <a:t>أول قتل </a:t>
              </a:r>
            </a:p>
          </p:txBody>
        </p:sp>
        <p:sp>
          <p:nvSpPr>
            <p:cNvPr id="3718" name="Line 64"/>
            <p:cNvSpPr txBox="1"/>
            <p:nvPr/>
          </p:nvSpPr>
          <p:spPr>
            <a:xfrm>
              <a:off x="39669" y="940297"/>
              <a:ext cx="859291" cy="24013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rtl="1">
                <a:defRPr sz="900">
                  <a:solidFill>
                    <a:srgbClr val="000000"/>
                  </a:solidFill>
                </a:defRPr>
              </a:lvl1pPr>
            </a:lstStyle>
            <a:p>
              <a:r>
                <a:t>طعام / قوس قزح</a:t>
              </a:r>
            </a:p>
          </p:txBody>
        </p:sp>
        <p:sp>
          <p:nvSpPr>
            <p:cNvPr id="3719" name="Line 65"/>
            <p:cNvSpPr txBox="1"/>
            <p:nvPr/>
          </p:nvSpPr>
          <p:spPr>
            <a:xfrm>
              <a:off x="284045" y="1101627"/>
              <a:ext cx="276513" cy="22579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rtl="1">
                <a:defRPr sz="900">
                  <a:solidFill>
                    <a:srgbClr val="000000"/>
                  </a:solidFill>
                </a:defRPr>
              </a:lvl1pPr>
            </a:lstStyle>
            <a:p>
              <a:r>
                <a:t>برج</a:t>
              </a:r>
            </a:p>
          </p:txBody>
        </p:sp>
        <p:sp>
          <p:nvSpPr>
            <p:cNvPr id="3720" name="Line 66"/>
            <p:cNvSpPr txBox="1"/>
            <p:nvPr/>
          </p:nvSpPr>
          <p:spPr>
            <a:xfrm>
              <a:off x="194634" y="0"/>
              <a:ext cx="309774" cy="21104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rtl="1">
                <a:defRPr sz="900">
                  <a:solidFill>
                    <a:srgbClr val="000000"/>
                  </a:solidFill>
                  <a:latin typeface="Times New Roman"/>
                  <a:ea typeface="Times New Roman"/>
                  <a:cs typeface="Times New Roman"/>
                  <a:sym typeface="Times New Roman"/>
                </a:defRPr>
              </a:lvl1pPr>
            </a:lstStyle>
            <a:p>
              <a:r>
                <a:t>الخلق</a:t>
              </a:r>
            </a:p>
          </p:txBody>
        </p:sp>
        <p:sp>
          <p:nvSpPr>
            <p:cNvPr id="3721" name="Line 67"/>
            <p:cNvSpPr txBox="1"/>
            <p:nvPr/>
          </p:nvSpPr>
          <p:spPr>
            <a:xfrm>
              <a:off x="-1" y="174609"/>
              <a:ext cx="786973" cy="22615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rtl="1">
                <a:defRPr sz="800">
                  <a:solidFill>
                    <a:srgbClr val="000000"/>
                  </a:solidFill>
                </a:defRPr>
              </a:lvl1pPr>
            </a:lstStyle>
            <a:p>
              <a:r>
                <a:t>أول رجل &amp; امراه </a:t>
              </a:r>
            </a:p>
          </p:txBody>
        </p:sp>
        <p:sp>
          <p:nvSpPr>
            <p:cNvPr id="3722" name="Line 68"/>
            <p:cNvSpPr/>
            <p:nvPr/>
          </p:nvSpPr>
          <p:spPr>
            <a:xfrm>
              <a:off x="114252" y="2054043"/>
              <a:ext cx="837865" cy="6355"/>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3723" name="Line 69"/>
            <p:cNvSpPr/>
            <p:nvPr/>
          </p:nvSpPr>
          <p:spPr>
            <a:xfrm>
              <a:off x="114252" y="2257225"/>
              <a:ext cx="837865" cy="6355"/>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3724" name="Rectangle 70"/>
            <p:cNvSpPr/>
            <p:nvPr/>
          </p:nvSpPr>
          <p:spPr>
            <a:xfrm>
              <a:off x="437971" y="2098490"/>
              <a:ext cx="330070" cy="114294"/>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3725" name="Line 71"/>
            <p:cNvSpPr txBox="1"/>
            <p:nvPr/>
          </p:nvSpPr>
          <p:spPr>
            <a:xfrm>
              <a:off x="233266" y="1877845"/>
              <a:ext cx="579091" cy="2413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a:defRPr sz="1000">
                  <a:solidFill>
                    <a:srgbClr val="000000"/>
                  </a:solidFill>
                </a:defRPr>
              </a:lvl1pPr>
            </a:lstStyle>
            <a:p>
              <a:r>
                <a:t>L - S - B</a:t>
              </a:r>
            </a:p>
          </p:txBody>
        </p:sp>
        <p:sp>
          <p:nvSpPr>
            <p:cNvPr id="3726" name="Line 72"/>
            <p:cNvSpPr txBox="1"/>
            <p:nvPr/>
          </p:nvSpPr>
          <p:spPr>
            <a:xfrm>
              <a:off x="333238" y="2258813"/>
              <a:ext cx="369801" cy="2413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a:defRPr sz="1000">
                  <a:solidFill>
                    <a:srgbClr val="000000"/>
                  </a:solidFill>
                </a:defRPr>
              </a:lvl1pPr>
            </a:lstStyle>
            <a:p>
              <a:r>
                <a:t>J - E</a:t>
              </a:r>
            </a:p>
          </p:txBody>
        </p:sp>
        <p:sp>
          <p:nvSpPr>
            <p:cNvPr id="3727" name="Line 73"/>
            <p:cNvSpPr txBox="1"/>
            <p:nvPr/>
          </p:nvSpPr>
          <p:spPr>
            <a:xfrm>
              <a:off x="387192" y="2449296"/>
              <a:ext cx="239395" cy="23677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a:defRPr sz="1000">
                  <a:solidFill>
                    <a:srgbClr val="000000"/>
                  </a:solidFill>
                </a:defRPr>
              </a:lvl1pPr>
            </a:lstStyle>
            <a:p>
              <a:r>
                <a:t>١٢</a:t>
              </a:r>
            </a:p>
          </p:txBody>
        </p:sp>
        <p:sp>
          <p:nvSpPr>
            <p:cNvPr id="3728" name="Line 74"/>
            <p:cNvSpPr txBox="1"/>
            <p:nvPr/>
          </p:nvSpPr>
          <p:spPr>
            <a:xfrm>
              <a:off x="222158" y="1692125"/>
              <a:ext cx="433782" cy="24013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rtl="1">
                <a:defRPr sz="900">
                  <a:solidFill>
                    <a:srgbClr val="000000"/>
                  </a:solidFill>
                </a:defRPr>
              </a:lvl1pPr>
            </a:lstStyle>
            <a:p>
              <a:r>
                <a:t>الدعوة </a:t>
              </a:r>
            </a:p>
          </p:txBody>
        </p:sp>
        <p:sp>
          <p:nvSpPr>
            <p:cNvPr id="3729" name="Line 75"/>
            <p:cNvSpPr txBox="1"/>
            <p:nvPr/>
          </p:nvSpPr>
          <p:spPr>
            <a:xfrm>
              <a:off x="193259" y="1461957"/>
              <a:ext cx="386011" cy="21104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rtl="1">
                <a:defRPr sz="900">
                  <a:solidFill>
                    <a:srgbClr val="000000"/>
                  </a:solidFill>
                  <a:latin typeface="Times New Roman"/>
                  <a:ea typeface="Times New Roman"/>
                  <a:cs typeface="Times New Roman"/>
                  <a:sym typeface="Times New Roman"/>
                </a:defRPr>
              </a:lvl1pPr>
            </a:lstStyle>
            <a:p>
              <a:r>
                <a:t>إبراهيم </a:t>
              </a:r>
            </a:p>
          </p:txBody>
        </p:sp>
        <p:sp>
          <p:nvSpPr>
            <p:cNvPr id="3730" name="Line 76"/>
            <p:cNvSpPr txBox="1"/>
            <p:nvPr/>
          </p:nvSpPr>
          <p:spPr>
            <a:xfrm>
              <a:off x="368149" y="2071503"/>
              <a:ext cx="285031" cy="2413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a:defRPr sz="1000">
                  <a:solidFill>
                    <a:srgbClr val="000000"/>
                  </a:solidFill>
                </a:defRPr>
              </a:lvl1pPr>
            </a:lstStyle>
            <a:p>
              <a:r>
                <a:t>I - I</a:t>
              </a:r>
            </a:p>
          </p:txBody>
        </p:sp>
        <p:sp>
          <p:nvSpPr>
            <p:cNvPr id="3731" name="Line 77"/>
            <p:cNvSpPr/>
            <p:nvPr/>
          </p:nvSpPr>
          <p:spPr>
            <a:xfrm>
              <a:off x="111077" y="3274724"/>
              <a:ext cx="863256" cy="5"/>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3732" name="Line 78"/>
            <p:cNvSpPr/>
            <p:nvPr/>
          </p:nvSpPr>
          <p:spPr>
            <a:xfrm>
              <a:off x="107905" y="3460446"/>
              <a:ext cx="863254"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3733" name="Line 79"/>
            <p:cNvSpPr txBox="1"/>
            <p:nvPr/>
          </p:nvSpPr>
          <p:spPr>
            <a:xfrm>
              <a:off x="145989" y="2863597"/>
              <a:ext cx="340358" cy="21104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rtl="1">
                <a:defRPr sz="900">
                  <a:solidFill>
                    <a:srgbClr val="000000"/>
                  </a:solidFill>
                  <a:latin typeface="Times New Roman"/>
                  <a:ea typeface="Times New Roman"/>
                  <a:cs typeface="Times New Roman"/>
                  <a:sym typeface="Times New Roman"/>
                </a:defRPr>
              </a:lvl1pPr>
            </a:lstStyle>
            <a:p>
              <a:r>
                <a:t>يوسف</a:t>
              </a:r>
            </a:p>
          </p:txBody>
        </p:sp>
        <p:sp>
          <p:nvSpPr>
            <p:cNvPr id="3734" name="Line 80"/>
            <p:cNvSpPr txBox="1"/>
            <p:nvPr/>
          </p:nvSpPr>
          <p:spPr>
            <a:xfrm>
              <a:off x="193595" y="3100114"/>
              <a:ext cx="615499" cy="24013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rtl="1">
                <a:defRPr sz="900">
                  <a:solidFill>
                    <a:srgbClr val="000000"/>
                  </a:solidFill>
                </a:defRPr>
              </a:lvl1pPr>
            </a:lstStyle>
            <a:p>
              <a:r>
                <a:t>   العبودية </a:t>
              </a:r>
            </a:p>
          </p:txBody>
        </p:sp>
        <p:sp>
          <p:nvSpPr>
            <p:cNvPr id="3735" name="Line 81"/>
            <p:cNvSpPr txBox="1"/>
            <p:nvPr/>
          </p:nvSpPr>
          <p:spPr>
            <a:xfrm>
              <a:off x="403060" y="3289011"/>
              <a:ext cx="287622" cy="22580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a:defRPr sz="900">
                  <a:solidFill>
                    <a:srgbClr val="000000"/>
                  </a:solidFill>
                </a:defRPr>
              </a:lvl1pPr>
            </a:lstStyle>
            <a:p>
              <a:r>
                <a:t>٤٣٠</a:t>
              </a:r>
            </a:p>
          </p:txBody>
        </p:sp>
        <p:sp>
          <p:nvSpPr>
            <p:cNvPr id="3736" name="Line 82"/>
            <p:cNvSpPr/>
            <p:nvPr/>
          </p:nvSpPr>
          <p:spPr>
            <a:xfrm>
              <a:off x="107904" y="1863559"/>
              <a:ext cx="837864" cy="6356"/>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3737" name="Line 83"/>
            <p:cNvSpPr/>
            <p:nvPr/>
          </p:nvSpPr>
          <p:spPr>
            <a:xfrm>
              <a:off x="107904" y="2441359"/>
              <a:ext cx="837864" cy="6355"/>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3738" name="Line 84"/>
            <p:cNvSpPr/>
            <p:nvPr/>
          </p:nvSpPr>
          <p:spPr>
            <a:xfrm>
              <a:off x="107904" y="2638191"/>
              <a:ext cx="837864" cy="6356"/>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3739" name="Line 85"/>
            <p:cNvSpPr/>
            <p:nvPr/>
          </p:nvSpPr>
          <p:spPr>
            <a:xfrm>
              <a:off x="107905" y="4101739"/>
              <a:ext cx="850558"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3740" name="Line 86"/>
            <p:cNvSpPr/>
            <p:nvPr/>
          </p:nvSpPr>
          <p:spPr>
            <a:xfrm>
              <a:off x="107905" y="4279524"/>
              <a:ext cx="850558"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3741" name="Line 87"/>
            <p:cNvSpPr/>
            <p:nvPr/>
          </p:nvSpPr>
          <p:spPr>
            <a:xfrm>
              <a:off x="107905" y="4457308"/>
              <a:ext cx="850558"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3742" name="Line 88"/>
            <p:cNvSpPr/>
            <p:nvPr/>
          </p:nvSpPr>
          <p:spPr>
            <a:xfrm>
              <a:off x="107905" y="4635092"/>
              <a:ext cx="850558"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3743" name="Line 89"/>
            <p:cNvSpPr/>
            <p:nvPr/>
          </p:nvSpPr>
          <p:spPr>
            <a:xfrm>
              <a:off x="120600" y="4812877"/>
              <a:ext cx="850559"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3744" name="Line 90"/>
            <p:cNvSpPr txBox="1"/>
            <p:nvPr/>
          </p:nvSpPr>
          <p:spPr>
            <a:xfrm>
              <a:off x="168205" y="3692200"/>
              <a:ext cx="362068" cy="21104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rtl="1">
                <a:defRPr sz="900">
                  <a:solidFill>
                    <a:srgbClr val="000000"/>
                  </a:solidFill>
                  <a:latin typeface="Times New Roman"/>
                  <a:ea typeface="Times New Roman"/>
                  <a:cs typeface="Times New Roman"/>
                  <a:sym typeface="Times New Roman"/>
                </a:defRPr>
              </a:lvl1pPr>
            </a:lstStyle>
            <a:p>
              <a:r>
                <a:t>موسى </a:t>
              </a:r>
            </a:p>
          </p:txBody>
        </p:sp>
        <p:sp>
          <p:nvSpPr>
            <p:cNvPr id="3745" name="Line 91"/>
            <p:cNvSpPr txBox="1"/>
            <p:nvPr/>
          </p:nvSpPr>
          <p:spPr>
            <a:xfrm>
              <a:off x="317370" y="4104914"/>
              <a:ext cx="375621" cy="22580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rtl="1">
                <a:defRPr sz="900">
                  <a:solidFill>
                    <a:srgbClr val="000000"/>
                  </a:solidFill>
                </a:defRPr>
              </a:lvl1pPr>
            </a:lstStyle>
            <a:p>
              <a:r>
                <a:t>سيناء</a:t>
              </a:r>
            </a:p>
          </p:txBody>
        </p:sp>
        <p:sp>
          <p:nvSpPr>
            <p:cNvPr id="3746" name="Line 92"/>
            <p:cNvSpPr txBox="1"/>
            <p:nvPr/>
          </p:nvSpPr>
          <p:spPr>
            <a:xfrm>
              <a:off x="236440" y="4289048"/>
              <a:ext cx="565051" cy="2286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a:defRPr sz="900">
                  <a:solidFill>
                    <a:srgbClr val="000000"/>
                  </a:solidFill>
                </a:defRPr>
              </a:lvl1pPr>
            </a:lstStyle>
            <a:p>
              <a:r>
                <a:t>M - C - C</a:t>
              </a:r>
            </a:p>
          </p:txBody>
        </p:sp>
        <p:sp>
          <p:nvSpPr>
            <p:cNvPr id="3747" name="Line 93"/>
            <p:cNvSpPr txBox="1"/>
            <p:nvPr/>
          </p:nvSpPr>
          <p:spPr>
            <a:xfrm>
              <a:off x="72994" y="4460483"/>
              <a:ext cx="675972" cy="24013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rtl="1">
                <a:defRPr sz="900">
                  <a:solidFill>
                    <a:srgbClr val="000000"/>
                  </a:solidFill>
                </a:defRPr>
              </a:lvl1pPr>
            </a:lstStyle>
            <a:p>
              <a:r>
                <a:t>قاديش برنيع</a:t>
              </a:r>
            </a:p>
          </p:txBody>
        </p:sp>
        <p:sp>
          <p:nvSpPr>
            <p:cNvPr id="3748" name="Line 94"/>
            <p:cNvSpPr txBox="1"/>
            <p:nvPr/>
          </p:nvSpPr>
          <p:spPr>
            <a:xfrm>
              <a:off x="428450" y="4644617"/>
              <a:ext cx="225615" cy="22580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a:defRPr sz="900">
                  <a:solidFill>
                    <a:srgbClr val="000000"/>
                  </a:solidFill>
                </a:defRPr>
              </a:lvl1pPr>
            </a:lstStyle>
            <a:p>
              <a:r>
                <a:t>٤٠</a:t>
              </a:r>
            </a:p>
          </p:txBody>
        </p:sp>
        <p:sp>
          <p:nvSpPr>
            <p:cNvPr id="3749" name="Line 95"/>
            <p:cNvSpPr txBox="1"/>
            <p:nvPr/>
          </p:nvSpPr>
          <p:spPr>
            <a:xfrm>
              <a:off x="193595" y="4816051"/>
              <a:ext cx="492149" cy="24013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rtl="1">
                <a:defRPr sz="900">
                  <a:solidFill>
                    <a:srgbClr val="000000"/>
                  </a:solidFill>
                </a:defRPr>
              </a:lvl1pPr>
            </a:lstStyle>
            <a:p>
              <a:r>
                <a:t>٥ عظات </a:t>
              </a:r>
            </a:p>
          </p:txBody>
        </p:sp>
        <p:sp>
          <p:nvSpPr>
            <p:cNvPr id="3750" name="Line 96"/>
            <p:cNvSpPr/>
            <p:nvPr/>
          </p:nvSpPr>
          <p:spPr>
            <a:xfrm>
              <a:off x="101557" y="4990661"/>
              <a:ext cx="863254"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3751" name="Line 97"/>
            <p:cNvSpPr txBox="1"/>
            <p:nvPr/>
          </p:nvSpPr>
          <p:spPr>
            <a:xfrm>
              <a:off x="280872" y="3933479"/>
              <a:ext cx="444139" cy="22580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rtl="1">
                <a:defRPr sz="900">
                  <a:solidFill>
                    <a:srgbClr val="000000"/>
                  </a:solidFill>
                </a:defRPr>
              </a:lvl1pPr>
            </a:lstStyle>
            <a:p>
              <a:r>
                <a:t>الخروج</a:t>
              </a:r>
            </a:p>
          </p:txBody>
        </p:sp>
        <p:sp>
          <p:nvSpPr>
            <p:cNvPr id="3752" name="Line 98"/>
            <p:cNvSpPr/>
            <p:nvPr/>
          </p:nvSpPr>
          <p:spPr>
            <a:xfrm>
              <a:off x="57124" y="336519"/>
              <a:ext cx="863255"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3753" name="Line 99"/>
            <p:cNvSpPr/>
            <p:nvPr/>
          </p:nvSpPr>
          <p:spPr>
            <a:xfrm>
              <a:off x="101556" y="5479568"/>
              <a:ext cx="875950"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3754" name="Line 100"/>
            <p:cNvSpPr/>
            <p:nvPr/>
          </p:nvSpPr>
          <p:spPr>
            <a:xfrm>
              <a:off x="101556" y="5670051"/>
              <a:ext cx="875950"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3755" name="Line 101"/>
            <p:cNvSpPr txBox="1"/>
            <p:nvPr/>
          </p:nvSpPr>
          <p:spPr>
            <a:xfrm>
              <a:off x="150749" y="5082728"/>
              <a:ext cx="344153" cy="21104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rtl="1">
                <a:defRPr sz="900">
                  <a:solidFill>
                    <a:srgbClr val="000000"/>
                  </a:solidFill>
                  <a:latin typeface="Times New Roman"/>
                  <a:ea typeface="Times New Roman"/>
                  <a:cs typeface="Times New Roman"/>
                  <a:sym typeface="Times New Roman"/>
                </a:defRPr>
              </a:lvl1pPr>
            </a:lstStyle>
            <a:p>
              <a:r>
                <a:t>يشوع </a:t>
              </a:r>
            </a:p>
          </p:txBody>
        </p:sp>
        <p:sp>
          <p:nvSpPr>
            <p:cNvPr id="3756" name="Line 102"/>
            <p:cNvSpPr txBox="1"/>
            <p:nvPr/>
          </p:nvSpPr>
          <p:spPr>
            <a:xfrm>
              <a:off x="215811" y="5298609"/>
              <a:ext cx="601954" cy="24013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rtl="1">
                <a:defRPr sz="900">
                  <a:solidFill>
                    <a:srgbClr val="000000"/>
                  </a:solidFill>
                </a:defRPr>
              </a:lvl1pPr>
            </a:lstStyle>
            <a:p>
              <a:r>
                <a:t>اريحا /عاي</a:t>
              </a:r>
            </a:p>
          </p:txBody>
        </p:sp>
        <p:sp>
          <p:nvSpPr>
            <p:cNvPr id="3757" name="Line 103"/>
            <p:cNvSpPr txBox="1"/>
            <p:nvPr/>
          </p:nvSpPr>
          <p:spPr>
            <a:xfrm>
              <a:off x="133294" y="5489092"/>
              <a:ext cx="767174" cy="24013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rtl="1">
                <a:defRPr sz="900">
                  <a:solidFill>
                    <a:srgbClr val="000000"/>
                  </a:solidFill>
                </a:defRPr>
              </a:lvl1pPr>
            </a:lstStyle>
            <a:p>
              <a:r>
                <a:t>الأرض الداودية</a:t>
              </a:r>
            </a:p>
          </p:txBody>
        </p:sp>
        <p:sp>
          <p:nvSpPr>
            <p:cNvPr id="3758" name="Line 104"/>
            <p:cNvSpPr/>
            <p:nvPr/>
          </p:nvSpPr>
          <p:spPr>
            <a:xfrm>
              <a:off x="2456455" y="387314"/>
              <a:ext cx="863254"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3759" name="Line 105"/>
            <p:cNvSpPr/>
            <p:nvPr/>
          </p:nvSpPr>
          <p:spPr>
            <a:xfrm>
              <a:off x="2450107" y="558749"/>
              <a:ext cx="863254" cy="5"/>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3760" name="Line 106"/>
            <p:cNvSpPr txBox="1"/>
            <p:nvPr/>
          </p:nvSpPr>
          <p:spPr>
            <a:xfrm>
              <a:off x="2713526" y="377791"/>
              <a:ext cx="308292" cy="23677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a:defRPr sz="1000">
                  <a:solidFill>
                    <a:srgbClr val="000000"/>
                  </a:solidFill>
                </a:defRPr>
              </a:lvl1pPr>
            </a:lstStyle>
            <a:p>
              <a:r>
                <a:t>٣٥٠</a:t>
              </a:r>
            </a:p>
          </p:txBody>
        </p:sp>
        <p:sp>
          <p:nvSpPr>
            <p:cNvPr id="3761" name="Line 107"/>
            <p:cNvSpPr txBox="1"/>
            <p:nvPr/>
          </p:nvSpPr>
          <p:spPr>
            <a:xfrm>
              <a:off x="2611967" y="209531"/>
              <a:ext cx="461300" cy="23677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rtl="1">
                <a:defRPr sz="1000">
                  <a:solidFill>
                    <a:srgbClr val="000000"/>
                  </a:solidFill>
                </a:defRPr>
              </a:lvl1pPr>
            </a:lstStyle>
            <a:p>
              <a:r>
                <a:t>القضاة</a:t>
              </a:r>
            </a:p>
          </p:txBody>
        </p:sp>
        <p:sp>
          <p:nvSpPr>
            <p:cNvPr id="3762" name="Line 108"/>
            <p:cNvSpPr txBox="1"/>
            <p:nvPr/>
          </p:nvSpPr>
          <p:spPr>
            <a:xfrm>
              <a:off x="2442173" y="6349"/>
              <a:ext cx="523051" cy="1867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rtl="1">
                <a:defRPr sz="700">
                  <a:solidFill>
                    <a:srgbClr val="000000"/>
                  </a:solidFill>
                  <a:latin typeface="Times New Roman"/>
                  <a:ea typeface="Times New Roman"/>
                  <a:cs typeface="Times New Roman"/>
                  <a:sym typeface="Times New Roman"/>
                </a:defRPr>
              </a:lvl1pPr>
            </a:lstStyle>
            <a:p>
              <a:r>
                <a:t>فوضى سياسية</a:t>
              </a:r>
            </a:p>
          </p:txBody>
        </p:sp>
        <p:sp>
          <p:nvSpPr>
            <p:cNvPr id="3763" name="Line 109"/>
            <p:cNvSpPr/>
            <p:nvPr/>
          </p:nvSpPr>
          <p:spPr>
            <a:xfrm>
              <a:off x="2450107" y="1231791"/>
              <a:ext cx="875949"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3764" name="Line 110"/>
            <p:cNvSpPr/>
            <p:nvPr/>
          </p:nvSpPr>
          <p:spPr>
            <a:xfrm>
              <a:off x="2437412" y="1930230"/>
              <a:ext cx="875949"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3765" name="Line 111"/>
            <p:cNvSpPr/>
            <p:nvPr/>
          </p:nvSpPr>
          <p:spPr>
            <a:xfrm>
              <a:off x="2437412" y="2108014"/>
              <a:ext cx="875949"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3766" name="Line 112"/>
            <p:cNvSpPr txBox="1"/>
            <p:nvPr/>
          </p:nvSpPr>
          <p:spPr>
            <a:xfrm>
              <a:off x="2521515" y="1047657"/>
              <a:ext cx="887168" cy="24013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rtl="1">
                <a:defRPr sz="900">
                  <a:solidFill>
                    <a:srgbClr val="000000"/>
                  </a:solidFill>
                  <a:effectLst>
                    <a:outerShdw blurRad="12700" dist="25400" dir="2700000" rotWithShape="0">
                      <a:srgbClr val="FFFFFF"/>
                    </a:outerShdw>
                  </a:effectLst>
                </a:defRPr>
              </a:lvl1pPr>
            </a:lstStyle>
            <a:p>
              <a:r>
                <a:t> ••• الإنفصال ••• </a:t>
              </a:r>
            </a:p>
          </p:txBody>
        </p:sp>
        <p:sp>
          <p:nvSpPr>
            <p:cNvPr id="3767" name="AutoShape 113"/>
            <p:cNvSpPr/>
            <p:nvPr/>
          </p:nvSpPr>
          <p:spPr>
            <a:xfrm>
              <a:off x="2502474" y="1439735"/>
              <a:ext cx="340632"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4450" tIns="44450" rIns="44450" bIns="44450" numCol="1" anchor="t">
              <a:spAutoFit/>
            </a:bodyPr>
            <a:lstStyle/>
            <a:p>
              <a:pPr rtl="1">
                <a:defRPr sz="600">
                  <a:solidFill>
                    <a:srgbClr val="000000"/>
                  </a:solidFill>
                </a:defRPr>
              </a:pPr>
              <a:r>
                <a:t>إسرائيل</a:t>
              </a:r>
              <a:r>
                <a:rPr sz="400"/>
                <a:t> </a:t>
              </a:r>
            </a:p>
          </p:txBody>
        </p:sp>
        <p:sp>
          <p:nvSpPr>
            <p:cNvPr id="3768" name="Line 114"/>
            <p:cNvSpPr txBox="1"/>
            <p:nvPr/>
          </p:nvSpPr>
          <p:spPr>
            <a:xfrm>
              <a:off x="2502474" y="1590534"/>
              <a:ext cx="662142" cy="22615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a:defRPr sz="800">
                  <a:solidFill>
                    <a:srgbClr val="000000"/>
                  </a:solidFill>
                </a:defRPr>
              </a:lvl1pPr>
            </a:lstStyle>
            <a:p>
              <a:r>
                <a:t>١٠              ٢</a:t>
              </a:r>
            </a:p>
          </p:txBody>
        </p:sp>
        <p:sp>
          <p:nvSpPr>
            <p:cNvPr id="3769" name="Line 115"/>
            <p:cNvSpPr txBox="1"/>
            <p:nvPr/>
          </p:nvSpPr>
          <p:spPr>
            <a:xfrm>
              <a:off x="2465976" y="1946103"/>
              <a:ext cx="801893" cy="22615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a:defRPr sz="800">
                  <a:solidFill>
                    <a:srgbClr val="000000"/>
                  </a:solidFill>
                </a:defRPr>
              </a:lvl1pPr>
            </a:lstStyle>
            <a:p>
              <a:r>
                <a:t> ٢٠-J         ٢٠-R</a:t>
              </a:r>
            </a:p>
          </p:txBody>
        </p:sp>
        <p:sp>
          <p:nvSpPr>
            <p:cNvPr id="3770" name="Line 116"/>
            <p:cNvSpPr txBox="1"/>
            <p:nvPr/>
          </p:nvSpPr>
          <p:spPr>
            <a:xfrm>
              <a:off x="2483431" y="2136586"/>
              <a:ext cx="771039" cy="22615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a:defRPr sz="800">
                  <a:solidFill>
                    <a:srgbClr val="000000"/>
                  </a:solidFill>
                </a:defRPr>
              </a:lvl1pPr>
            </a:lstStyle>
            <a:p>
              <a:r>
                <a:t> ٢٠٠           ٣٥٠</a:t>
              </a:r>
            </a:p>
          </p:txBody>
        </p:sp>
        <p:sp>
          <p:nvSpPr>
            <p:cNvPr id="3771" name="Line 117"/>
            <p:cNvSpPr txBox="1"/>
            <p:nvPr/>
          </p:nvSpPr>
          <p:spPr>
            <a:xfrm>
              <a:off x="2407262" y="2301672"/>
              <a:ext cx="850844" cy="22615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rtl="1">
                <a:defRPr sz="800">
                  <a:solidFill>
                    <a:srgbClr val="000000"/>
                  </a:solidFill>
                </a:defRPr>
              </a:lvl1pPr>
            </a:lstStyle>
            <a:p>
              <a:r>
                <a:t>الأشوري    البابلي</a:t>
              </a:r>
            </a:p>
          </p:txBody>
        </p:sp>
        <p:sp>
          <p:nvSpPr>
            <p:cNvPr id="3772" name="Line 118"/>
            <p:cNvSpPr/>
            <p:nvPr/>
          </p:nvSpPr>
          <p:spPr>
            <a:xfrm>
              <a:off x="2450107" y="2285798"/>
              <a:ext cx="875949"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3773" name="Line 119"/>
            <p:cNvSpPr txBox="1"/>
            <p:nvPr/>
          </p:nvSpPr>
          <p:spPr>
            <a:xfrm>
              <a:off x="2486605" y="1247665"/>
              <a:ext cx="773803" cy="22615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rtl="1">
                <a:defRPr sz="800">
                  <a:solidFill>
                    <a:srgbClr val="000000"/>
                  </a:solidFill>
                </a:defRPr>
              </a:lvl1pPr>
            </a:lstStyle>
            <a:p>
              <a:r>
                <a:t>شمال       جنوب</a:t>
              </a:r>
            </a:p>
          </p:txBody>
        </p:sp>
        <p:sp>
          <p:nvSpPr>
            <p:cNvPr id="3774" name="Line 120"/>
            <p:cNvSpPr/>
            <p:nvPr/>
          </p:nvSpPr>
          <p:spPr>
            <a:xfrm>
              <a:off x="2443760" y="2463583"/>
              <a:ext cx="875949"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3775" name="Line 121"/>
            <p:cNvSpPr/>
            <p:nvPr/>
          </p:nvSpPr>
          <p:spPr>
            <a:xfrm flipH="1">
              <a:off x="2883003" y="1314334"/>
              <a:ext cx="4" cy="1181000"/>
            </a:xfrm>
            <a:prstGeom prst="line">
              <a:avLst/>
            </a:prstGeom>
            <a:noFill/>
            <a:ln w="50800" cap="flat">
              <a:solidFill>
                <a:srgbClr val="FFFF00"/>
              </a:solidFill>
              <a:prstDash val="solid"/>
              <a:round/>
            </a:ln>
            <a:effectLst/>
          </p:spPr>
          <p:txBody>
            <a:bodyPr wrap="square" lIns="45718" tIns="45718" rIns="45718" bIns="45718" numCol="1" anchor="t">
              <a:noAutofit/>
            </a:bodyPr>
            <a:lstStyle/>
            <a:p>
              <a:endParaRPr/>
            </a:p>
          </p:txBody>
        </p:sp>
        <p:sp>
          <p:nvSpPr>
            <p:cNvPr id="3776" name="Line 122"/>
            <p:cNvSpPr txBox="1"/>
            <p:nvPr/>
          </p:nvSpPr>
          <p:spPr>
            <a:xfrm>
              <a:off x="2683932" y="1733030"/>
              <a:ext cx="438625" cy="22615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rtl="1">
                <a:defRPr sz="800">
                  <a:solidFill>
                    <a:srgbClr val="000000"/>
                  </a:solidFill>
                  <a:effectLst>
                    <a:outerShdw blurRad="12700" dist="25400" dir="2700000" rotWithShape="0">
                      <a:srgbClr val="FFFFFF"/>
                    </a:outerShdw>
                  </a:effectLst>
                </a:defRPr>
              </a:lvl1pPr>
            </a:lstStyle>
            <a:p>
              <a:r>
                <a:t>النبوات </a:t>
              </a:r>
            </a:p>
          </p:txBody>
        </p:sp>
        <p:sp>
          <p:nvSpPr>
            <p:cNvPr id="3777" name="Line 123"/>
            <p:cNvSpPr/>
            <p:nvPr/>
          </p:nvSpPr>
          <p:spPr>
            <a:xfrm>
              <a:off x="2558014" y="1073055"/>
              <a:ext cx="736305" cy="4"/>
            </a:xfrm>
            <a:prstGeom prst="line">
              <a:avLst/>
            </a:prstGeom>
            <a:noFill/>
            <a:ln w="25400" cap="flat">
              <a:solidFill>
                <a:srgbClr val="FFFF00"/>
              </a:solidFill>
              <a:prstDash val="solid"/>
              <a:round/>
            </a:ln>
            <a:effectLst/>
          </p:spPr>
          <p:txBody>
            <a:bodyPr wrap="square" lIns="45718" tIns="45718" rIns="45718" bIns="45718" numCol="1" anchor="t">
              <a:noAutofit/>
            </a:bodyPr>
            <a:lstStyle/>
            <a:p>
              <a:endParaRPr/>
            </a:p>
          </p:txBody>
        </p:sp>
        <p:sp>
          <p:nvSpPr>
            <p:cNvPr id="3778" name="Line 124"/>
            <p:cNvSpPr txBox="1"/>
            <p:nvPr/>
          </p:nvSpPr>
          <p:spPr>
            <a:xfrm>
              <a:off x="2616727" y="888921"/>
              <a:ext cx="539769" cy="2286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a:defRPr sz="900">
                  <a:solidFill>
                    <a:srgbClr val="000000"/>
                  </a:solidFill>
                </a:defRPr>
              </a:lvl1pPr>
            </a:lstStyle>
            <a:p>
              <a:r>
                <a:t>S - D - S</a:t>
              </a:r>
            </a:p>
          </p:txBody>
        </p:sp>
        <p:sp>
          <p:nvSpPr>
            <p:cNvPr id="3779" name="Line 125"/>
            <p:cNvSpPr/>
            <p:nvPr/>
          </p:nvSpPr>
          <p:spPr>
            <a:xfrm>
              <a:off x="2443760" y="1587360"/>
              <a:ext cx="875949"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3780" name="Line 126"/>
            <p:cNvSpPr/>
            <p:nvPr/>
          </p:nvSpPr>
          <p:spPr>
            <a:xfrm>
              <a:off x="2450107" y="1753715"/>
              <a:ext cx="875949" cy="5"/>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3781" name="Line 127"/>
            <p:cNvSpPr/>
            <p:nvPr/>
          </p:nvSpPr>
          <p:spPr>
            <a:xfrm>
              <a:off x="2450107" y="1410844"/>
              <a:ext cx="872776" cy="5"/>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3782" name="AutoShape 128"/>
            <p:cNvSpPr txBox="1"/>
            <p:nvPr/>
          </p:nvSpPr>
          <p:spPr>
            <a:xfrm>
              <a:off x="2448520" y="711137"/>
              <a:ext cx="744240" cy="21104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4450" tIns="44450" rIns="44450" bIns="44450" numCol="1" anchor="t">
              <a:spAutoFit/>
            </a:bodyPr>
            <a:lstStyle>
              <a:lvl1pPr rtl="1">
                <a:defRPr sz="900">
                  <a:solidFill>
                    <a:srgbClr val="000000"/>
                  </a:solidFill>
                  <a:latin typeface="Times New Roman"/>
                  <a:ea typeface="Times New Roman"/>
                  <a:cs typeface="Times New Roman"/>
                  <a:sym typeface="Times New Roman"/>
                </a:defRPr>
              </a:lvl1pPr>
            </a:lstStyle>
            <a:p>
              <a:r>
                <a:t>ملوكي </a:t>
              </a:r>
            </a:p>
          </p:txBody>
        </p:sp>
        <p:sp>
          <p:nvSpPr>
            <p:cNvPr id="3783" name="AutoShape 129"/>
            <p:cNvSpPr txBox="1"/>
            <p:nvPr/>
          </p:nvSpPr>
          <p:spPr>
            <a:xfrm>
              <a:off x="2876971" y="1425449"/>
              <a:ext cx="477649" cy="22615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4450" tIns="44450" rIns="44450" bIns="44450" numCol="1" anchor="t">
              <a:spAutoFit/>
            </a:bodyPr>
            <a:lstStyle>
              <a:lvl1pPr rtl="1">
                <a:defRPr sz="800">
                  <a:solidFill>
                    <a:srgbClr val="000000"/>
                  </a:solidFill>
                </a:defRPr>
              </a:lvl1pPr>
            </a:lstStyle>
            <a:p>
              <a:r>
                <a:t>  يهوذا </a:t>
              </a:r>
            </a:p>
          </p:txBody>
        </p:sp>
        <p:sp>
          <p:nvSpPr>
            <p:cNvPr id="3784" name="Line 130"/>
            <p:cNvSpPr/>
            <p:nvPr/>
          </p:nvSpPr>
          <p:spPr>
            <a:xfrm>
              <a:off x="2869038" y="1244489"/>
              <a:ext cx="19046" cy="520660"/>
            </a:xfrm>
            <a:prstGeom prst="line">
              <a:avLst/>
            </a:prstGeom>
            <a:noFill/>
            <a:ln w="50800" cap="flat">
              <a:solidFill>
                <a:srgbClr val="FFFF00"/>
              </a:solidFill>
              <a:prstDash val="solid"/>
              <a:round/>
            </a:ln>
            <a:effectLst/>
          </p:spPr>
          <p:txBody>
            <a:bodyPr wrap="square" lIns="45718" tIns="45718" rIns="45718" bIns="45718" numCol="1" anchor="t">
              <a:noAutofit/>
            </a:bodyPr>
            <a:lstStyle/>
            <a:p>
              <a:endParaRPr/>
            </a:p>
          </p:txBody>
        </p:sp>
        <p:sp>
          <p:nvSpPr>
            <p:cNvPr id="3785" name="Line 131"/>
            <p:cNvSpPr/>
            <p:nvPr/>
          </p:nvSpPr>
          <p:spPr>
            <a:xfrm>
              <a:off x="2469150" y="3111227"/>
              <a:ext cx="863254"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3786" name="Line 132"/>
            <p:cNvSpPr/>
            <p:nvPr/>
          </p:nvSpPr>
          <p:spPr>
            <a:xfrm>
              <a:off x="2469150" y="3289011"/>
              <a:ext cx="863254"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3787" name="Line 133"/>
            <p:cNvSpPr txBox="1"/>
            <p:nvPr/>
          </p:nvSpPr>
          <p:spPr>
            <a:xfrm>
              <a:off x="2600858" y="3101701"/>
              <a:ext cx="726790" cy="25412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rtl="1">
                <a:defRPr sz="1000">
                  <a:solidFill>
                    <a:srgbClr val="000000"/>
                  </a:solidFill>
                </a:defRPr>
              </a:lvl1pPr>
            </a:lstStyle>
            <a:p>
              <a:r>
                <a:t>٣ مجتمعات </a:t>
              </a:r>
            </a:p>
          </p:txBody>
        </p:sp>
        <p:sp>
          <p:nvSpPr>
            <p:cNvPr id="3788" name="AutoShape 134"/>
            <p:cNvSpPr txBox="1"/>
            <p:nvPr/>
          </p:nvSpPr>
          <p:spPr>
            <a:xfrm>
              <a:off x="2421544" y="3295360"/>
              <a:ext cx="1120326" cy="22615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4450" tIns="44450" rIns="44450" bIns="44450" numCol="1" anchor="t">
              <a:spAutoFit/>
            </a:bodyPr>
            <a:lstStyle>
              <a:lvl1pPr rtl="1">
                <a:defRPr sz="800">
                  <a:solidFill>
                    <a:srgbClr val="000000"/>
                  </a:solidFill>
                </a:defRPr>
              </a:lvl1pPr>
            </a:lstStyle>
            <a:p>
              <a:r>
                <a:t>١٠٠سنة / ٥٠,٠٠٠</a:t>
              </a:r>
            </a:p>
          </p:txBody>
        </p:sp>
        <p:sp>
          <p:nvSpPr>
            <p:cNvPr id="3789" name="Z - E - N"/>
            <p:cNvSpPr txBox="1"/>
            <p:nvPr/>
          </p:nvSpPr>
          <p:spPr>
            <a:xfrm>
              <a:off x="2534211" y="3479495"/>
              <a:ext cx="831517" cy="2413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4450" tIns="44450" rIns="44450" bIns="44450" numCol="1" anchor="t">
              <a:spAutoFit/>
            </a:bodyPr>
            <a:lstStyle>
              <a:lvl1pPr>
                <a:defRPr sz="1000">
                  <a:solidFill>
                    <a:srgbClr val="000000"/>
                  </a:solidFill>
                </a:defRPr>
              </a:lvl1pPr>
            </a:lstStyle>
            <a:p>
              <a:r>
                <a:t>Z - E - N</a:t>
              </a:r>
            </a:p>
          </p:txBody>
        </p:sp>
        <p:sp>
          <p:nvSpPr>
            <p:cNvPr id="3790" name="Line 136"/>
            <p:cNvSpPr txBox="1"/>
            <p:nvPr/>
          </p:nvSpPr>
          <p:spPr>
            <a:xfrm>
              <a:off x="2578739" y="2656073"/>
              <a:ext cx="319708" cy="21104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rtl="1">
                <a:defRPr sz="900">
                  <a:solidFill>
                    <a:srgbClr val="000000"/>
                  </a:solidFill>
                  <a:latin typeface="Times New Roman"/>
                  <a:ea typeface="Times New Roman"/>
                  <a:cs typeface="Times New Roman"/>
                  <a:sym typeface="Times New Roman"/>
                </a:defRPr>
              </a:lvl1pPr>
            </a:lstStyle>
            <a:p>
              <a:r>
                <a:t>السبي</a:t>
              </a:r>
            </a:p>
          </p:txBody>
        </p:sp>
        <p:sp>
          <p:nvSpPr>
            <p:cNvPr id="3791" name="Line 137"/>
            <p:cNvSpPr txBox="1"/>
            <p:nvPr/>
          </p:nvSpPr>
          <p:spPr>
            <a:xfrm>
              <a:off x="2666508" y="2892963"/>
              <a:ext cx="519525" cy="25412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rtl="1">
                <a:defRPr sz="1000">
                  <a:solidFill>
                    <a:srgbClr val="000000"/>
                  </a:solidFill>
                </a:defRPr>
              </a:lvl1pPr>
            </a:lstStyle>
            <a:p>
              <a:r>
                <a:t>٧٠ سنة </a:t>
              </a:r>
            </a:p>
          </p:txBody>
        </p:sp>
        <p:sp>
          <p:nvSpPr>
            <p:cNvPr id="3792" name="Line 138"/>
            <p:cNvSpPr/>
            <p:nvPr/>
          </p:nvSpPr>
          <p:spPr>
            <a:xfrm>
              <a:off x="2469150" y="3682676"/>
              <a:ext cx="863254"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3793" name="Line 139"/>
            <p:cNvSpPr/>
            <p:nvPr/>
          </p:nvSpPr>
          <p:spPr>
            <a:xfrm>
              <a:off x="2456455" y="4152535"/>
              <a:ext cx="863254"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3794" name="Line 140"/>
            <p:cNvSpPr/>
            <p:nvPr/>
          </p:nvSpPr>
          <p:spPr>
            <a:xfrm>
              <a:off x="2456455" y="4304921"/>
              <a:ext cx="863254"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3795" name="Line 141"/>
            <p:cNvSpPr txBox="1"/>
            <p:nvPr/>
          </p:nvSpPr>
          <p:spPr>
            <a:xfrm>
              <a:off x="2402502" y="4136661"/>
              <a:ext cx="850758" cy="24013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rtl="1">
                <a:defRPr sz="900">
                  <a:solidFill>
                    <a:srgbClr val="000000"/>
                  </a:solidFill>
                </a:defRPr>
              </a:lvl1pPr>
            </a:lstStyle>
            <a:p>
              <a:r>
                <a:t>النظام الروماني </a:t>
              </a:r>
            </a:p>
          </p:txBody>
        </p:sp>
        <p:sp>
          <p:nvSpPr>
            <p:cNvPr id="3796" name="Line 142"/>
            <p:cNvSpPr txBox="1"/>
            <p:nvPr/>
          </p:nvSpPr>
          <p:spPr>
            <a:xfrm>
              <a:off x="2427891" y="3981100"/>
              <a:ext cx="793837" cy="24013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rtl="1">
                <a:defRPr sz="900">
                  <a:solidFill>
                    <a:srgbClr val="000000"/>
                  </a:solidFill>
                </a:defRPr>
              </a:lvl1pPr>
            </a:lstStyle>
            <a:p>
              <a:r>
                <a:t>الاسكندر الكبير</a:t>
              </a:r>
            </a:p>
          </p:txBody>
        </p:sp>
        <p:sp>
          <p:nvSpPr>
            <p:cNvPr id="3797" name="Line 143"/>
            <p:cNvSpPr txBox="1"/>
            <p:nvPr/>
          </p:nvSpPr>
          <p:spPr>
            <a:xfrm>
              <a:off x="2467562" y="3841412"/>
              <a:ext cx="340023" cy="21104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rtl="1">
                <a:defRPr sz="900">
                  <a:solidFill>
                    <a:srgbClr val="000000"/>
                  </a:solidFill>
                  <a:latin typeface="Times New Roman"/>
                  <a:ea typeface="Times New Roman"/>
                  <a:cs typeface="Times New Roman"/>
                  <a:sym typeface="Times New Roman"/>
                </a:defRPr>
              </a:lvl1pPr>
            </a:lstStyle>
            <a:p>
              <a:r>
                <a:t>صمت </a:t>
              </a:r>
            </a:p>
          </p:txBody>
        </p:sp>
        <p:sp>
          <p:nvSpPr>
            <p:cNvPr id="3798" name="Line 144"/>
            <p:cNvSpPr/>
            <p:nvPr/>
          </p:nvSpPr>
          <p:spPr>
            <a:xfrm>
              <a:off x="2450107" y="5168445"/>
              <a:ext cx="863254"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3799" name="Line 145"/>
            <p:cNvSpPr/>
            <p:nvPr/>
          </p:nvSpPr>
          <p:spPr>
            <a:xfrm>
              <a:off x="2456455" y="5308133"/>
              <a:ext cx="863254"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3800" name="Line 146"/>
            <p:cNvSpPr/>
            <p:nvPr/>
          </p:nvSpPr>
          <p:spPr>
            <a:xfrm>
              <a:off x="2469150" y="5447821"/>
              <a:ext cx="863254"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3801" name="Line 147"/>
            <p:cNvSpPr/>
            <p:nvPr/>
          </p:nvSpPr>
          <p:spPr>
            <a:xfrm>
              <a:off x="2469150" y="5600207"/>
              <a:ext cx="863254"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3802" name="Line 148"/>
            <p:cNvSpPr/>
            <p:nvPr/>
          </p:nvSpPr>
          <p:spPr>
            <a:xfrm>
              <a:off x="2456455" y="5739895"/>
              <a:ext cx="875949"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3803" name="Line 149"/>
            <p:cNvSpPr txBox="1"/>
            <p:nvPr/>
          </p:nvSpPr>
          <p:spPr>
            <a:xfrm>
              <a:off x="2618314" y="5149397"/>
              <a:ext cx="412188" cy="21482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rtl="1">
                <a:defRPr sz="800">
                  <a:solidFill>
                    <a:srgbClr val="000000"/>
                  </a:solidFill>
                </a:defRPr>
              </a:lvl1pPr>
            </a:lstStyle>
            <a:p>
              <a:r>
                <a:t>الإنجيل</a:t>
              </a:r>
            </a:p>
          </p:txBody>
        </p:sp>
        <p:sp>
          <p:nvSpPr>
            <p:cNvPr id="3804" name="Line 150"/>
            <p:cNvSpPr txBox="1"/>
            <p:nvPr/>
          </p:nvSpPr>
          <p:spPr>
            <a:xfrm>
              <a:off x="2532752" y="5287132"/>
              <a:ext cx="649042" cy="22615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rtl="1">
                <a:defRPr sz="800">
                  <a:solidFill>
                    <a:srgbClr val="000000"/>
                  </a:solidFill>
                </a:defRPr>
              </a:lvl1pPr>
            </a:lstStyle>
            <a:p>
              <a:r>
                <a:t>أعمال الرسل  </a:t>
              </a:r>
            </a:p>
          </p:txBody>
        </p:sp>
        <p:sp>
          <p:nvSpPr>
            <p:cNvPr id="3805" name="Line 151"/>
            <p:cNvSpPr txBox="1"/>
            <p:nvPr/>
          </p:nvSpPr>
          <p:spPr>
            <a:xfrm>
              <a:off x="2626248" y="5428772"/>
              <a:ext cx="438808" cy="22615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rtl="1">
                <a:defRPr sz="800">
                  <a:solidFill>
                    <a:srgbClr val="000000"/>
                  </a:solidFill>
                </a:defRPr>
              </a:lvl1pPr>
            </a:lstStyle>
            <a:p>
              <a:r>
                <a:t>الرسائل </a:t>
              </a:r>
            </a:p>
          </p:txBody>
        </p:sp>
        <p:sp>
          <p:nvSpPr>
            <p:cNvPr id="3806" name="Line 152"/>
            <p:cNvSpPr txBox="1"/>
            <p:nvPr/>
          </p:nvSpPr>
          <p:spPr>
            <a:xfrm>
              <a:off x="2565947" y="5568460"/>
              <a:ext cx="333829" cy="21482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rtl="1">
                <a:defRPr sz="800">
                  <a:solidFill>
                    <a:srgbClr val="000000"/>
                  </a:solidFill>
                </a:defRPr>
              </a:lvl1pPr>
            </a:lstStyle>
            <a:p>
              <a:r>
                <a:t>الرؤيا</a:t>
              </a:r>
            </a:p>
          </p:txBody>
        </p:sp>
        <p:sp>
          <p:nvSpPr>
            <p:cNvPr id="3807" name="Line 153"/>
            <p:cNvSpPr txBox="1"/>
            <p:nvPr/>
          </p:nvSpPr>
          <p:spPr>
            <a:xfrm>
              <a:off x="2492952" y="4535088"/>
              <a:ext cx="425004" cy="27292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rtl="1">
                <a:defRPr sz="1200">
                  <a:solidFill>
                    <a:srgbClr val="000000"/>
                  </a:solidFill>
                  <a:latin typeface="Times New Roman"/>
                  <a:ea typeface="Times New Roman"/>
                  <a:cs typeface="Times New Roman"/>
                  <a:sym typeface="Times New Roman"/>
                </a:defRPr>
              </a:lvl1pPr>
            </a:lstStyle>
            <a:p>
              <a:r>
                <a:t>يسوع </a:t>
              </a:r>
            </a:p>
          </p:txBody>
        </p:sp>
        <p:sp>
          <p:nvSpPr>
            <p:cNvPr id="3808" name="Line 154"/>
            <p:cNvSpPr txBox="1"/>
            <p:nvPr/>
          </p:nvSpPr>
          <p:spPr>
            <a:xfrm>
              <a:off x="2640530" y="4857323"/>
              <a:ext cx="459589" cy="22580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rtl="1">
                <a:defRPr sz="900" i="1">
                  <a:solidFill>
                    <a:srgbClr val="000000"/>
                  </a:solidFill>
                  <a:effectLst>
                    <a:outerShdw blurRad="12700" dist="25400" dir="2700000" rotWithShape="0">
                      <a:srgbClr val="FFFFFF"/>
                    </a:outerShdw>
                  </a:effectLst>
                </a:defRPr>
              </a:lvl1pPr>
            </a:lstStyle>
            <a:p>
              <a:r>
                <a:t>الصليب</a:t>
              </a:r>
            </a:p>
          </p:txBody>
        </p:sp>
        <p:sp>
          <p:nvSpPr>
            <p:cNvPr id="3809" name="Rectangle 155"/>
            <p:cNvSpPr/>
            <p:nvPr/>
          </p:nvSpPr>
          <p:spPr>
            <a:xfrm>
              <a:off x="2665920" y="5035107"/>
              <a:ext cx="609357" cy="114294"/>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3810" name="Line 156"/>
            <p:cNvSpPr txBox="1"/>
            <p:nvPr/>
          </p:nvSpPr>
          <p:spPr>
            <a:xfrm>
              <a:off x="2610380" y="5000185"/>
              <a:ext cx="493722" cy="24013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rtl="1">
                <a:defRPr sz="900" i="1">
                  <a:solidFill>
                    <a:srgbClr val="000000"/>
                  </a:solidFill>
                  <a:effectLst>
                    <a:outerShdw blurRad="12700" dist="25400" dir="2700000" rotWithShape="0">
                      <a:srgbClr val="FFFFFF"/>
                    </a:outerShdw>
                  </a:effectLst>
                </a:defRPr>
              </a:lvl1pPr>
            </a:lstStyle>
            <a:p>
              <a:r>
                <a:t>الكنيسة </a:t>
              </a:r>
            </a:p>
          </p:txBody>
        </p:sp>
        <p:sp>
          <p:nvSpPr>
            <p:cNvPr id="3811" name="Line 157"/>
            <p:cNvSpPr txBox="1"/>
            <p:nvPr/>
          </p:nvSpPr>
          <p:spPr>
            <a:xfrm>
              <a:off x="2697657" y="4717635"/>
              <a:ext cx="383479" cy="25412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rtl="1">
                <a:defRPr sz="1000" i="1">
                  <a:solidFill>
                    <a:srgbClr val="000000"/>
                  </a:solidFill>
                  <a:effectLst>
                    <a:outerShdw blurRad="12700" dist="25400" dir="2700000" rotWithShape="0">
                      <a:srgbClr val="FFFFFF"/>
                    </a:outerShdw>
                  </a:effectLst>
                </a:defRPr>
              </a:lvl1pPr>
            </a:lstStyle>
            <a:p>
              <a:r>
                <a:t>حياة </a:t>
              </a:r>
            </a:p>
          </p:txBody>
        </p:sp>
        <p:sp>
          <p:nvSpPr>
            <p:cNvPr id="3812" name="Line 158"/>
            <p:cNvSpPr/>
            <p:nvPr/>
          </p:nvSpPr>
          <p:spPr>
            <a:xfrm>
              <a:off x="2450107" y="4901769"/>
              <a:ext cx="863254"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3813" name="Line 159"/>
            <p:cNvSpPr/>
            <p:nvPr/>
          </p:nvSpPr>
          <p:spPr>
            <a:xfrm>
              <a:off x="2450107" y="5035107"/>
              <a:ext cx="863254"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3814" name="Line 160"/>
            <p:cNvSpPr/>
            <p:nvPr/>
          </p:nvSpPr>
          <p:spPr>
            <a:xfrm>
              <a:off x="2469150" y="3485844"/>
              <a:ext cx="863254"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3815" name="Line 161"/>
            <p:cNvSpPr/>
            <p:nvPr/>
          </p:nvSpPr>
          <p:spPr>
            <a:xfrm>
              <a:off x="2443760" y="1060356"/>
              <a:ext cx="875949" cy="4"/>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grpSp>
      <p:sp>
        <p:nvSpPr>
          <p:cNvPr id="3817" name="Text Box 162"/>
          <p:cNvSpPr txBox="1"/>
          <p:nvPr/>
        </p:nvSpPr>
        <p:spPr>
          <a:xfrm>
            <a:off x="3082924" y="434975"/>
            <a:ext cx="139701" cy="2667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a:spAutoFit/>
          </a:bodyPr>
          <a:lstStyle>
            <a:lvl1pPr>
              <a:defRPr sz="1200">
                <a:solidFill>
                  <a:srgbClr val="000000"/>
                </a:solidFill>
                <a:latin typeface="+mn-lt"/>
                <a:ea typeface="+mn-ea"/>
                <a:cs typeface="+mn-cs"/>
                <a:sym typeface="Times Roman"/>
              </a:defRPr>
            </a:lvl1pPr>
          </a:lstStyle>
          <a:p>
            <a:r>
              <a:t> </a:t>
            </a:r>
          </a:p>
        </p:txBody>
      </p:sp>
      <p:sp>
        <p:nvSpPr>
          <p:cNvPr id="3818" name="Text Box 163"/>
          <p:cNvSpPr txBox="1"/>
          <p:nvPr/>
        </p:nvSpPr>
        <p:spPr>
          <a:xfrm>
            <a:off x="5162548" y="1952625"/>
            <a:ext cx="761991" cy="264277"/>
          </a:xfrm>
          <a:prstGeom prst="rect">
            <a:avLst/>
          </a:prstGeom>
          <a:ln w="12700">
            <a:miter lim="400000"/>
          </a:ln>
          <a:effectLst>
            <a:outerShdw blurRad="63500" dist="38098"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a:spAutoFit/>
          </a:bodyPr>
          <a:lstStyle>
            <a:lvl1pPr rtl="1">
              <a:defRPr sz="1000">
                <a:solidFill>
                  <a:srgbClr val="FFFF00"/>
                </a:solidFill>
                <a:latin typeface="+mn-lt"/>
                <a:ea typeface="+mn-ea"/>
                <a:cs typeface="+mn-cs"/>
                <a:sym typeface="Times Roman"/>
              </a:defRPr>
            </a:lvl1pPr>
          </a:lstStyle>
          <a:p>
            <a:r>
              <a:t>(٢٠٠٠ ق . م.)</a:t>
            </a:r>
          </a:p>
        </p:txBody>
      </p:sp>
      <p:sp>
        <p:nvSpPr>
          <p:cNvPr id="3819" name="AutoShape 164"/>
          <p:cNvSpPr/>
          <p:nvPr/>
        </p:nvSpPr>
        <p:spPr>
          <a:xfrm>
            <a:off x="7656510" y="1700210"/>
            <a:ext cx="203203" cy="76203"/>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path>
            </a:pathLst>
          </a:custGeom>
          <a:solidFill>
            <a:srgbClr val="5F5F5F"/>
          </a:solidFill>
          <a:ln w="12700">
            <a:miter lim="400000"/>
          </a:ln>
        </p:spPr>
        <p:txBody>
          <a:bodyPr lIns="45718" tIns="45718" rIns="45718" bIns="45718"/>
          <a:lstStyle/>
          <a:p>
            <a:pPr>
              <a:defRPr>
                <a:solidFill>
                  <a:srgbClr val="00DFCA"/>
                </a:solidFill>
                <a:latin typeface="Comic Sans MS"/>
                <a:ea typeface="Comic Sans MS"/>
                <a:cs typeface="Comic Sans MS"/>
                <a:sym typeface="Comic Sans MS"/>
              </a:defRPr>
            </a:pPr>
            <a:endParaRPr/>
          </a:p>
        </p:txBody>
      </p:sp>
      <p:sp>
        <p:nvSpPr>
          <p:cNvPr id="3820" name="Rectangle 165"/>
          <p:cNvSpPr/>
          <p:nvPr/>
        </p:nvSpPr>
        <p:spPr>
          <a:xfrm>
            <a:off x="6330950" y="590550"/>
            <a:ext cx="193675" cy="904875"/>
          </a:xfrm>
          <a:prstGeom prst="rect">
            <a:avLst/>
          </a:prstGeom>
          <a:solidFill>
            <a:srgbClr val="545454"/>
          </a:solidFill>
          <a:ln w="12700">
            <a:miter lim="400000"/>
          </a:ln>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sp>
        <p:nvSpPr>
          <p:cNvPr id="3821" name="Text Box 166"/>
          <p:cNvSpPr txBox="1"/>
          <p:nvPr/>
        </p:nvSpPr>
        <p:spPr>
          <a:xfrm>
            <a:off x="1835150" y="0"/>
            <a:ext cx="5867400" cy="339745"/>
          </a:xfrm>
          <a:prstGeom prst="rect">
            <a:avLst/>
          </a:prstGeom>
          <a:ln w="12700">
            <a:miter lim="400000"/>
          </a:ln>
          <a:effectLst>
            <a:outerShdw blurRad="63500" dist="71842"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rtl="1">
              <a:spcBef>
                <a:spcPts val="800"/>
              </a:spcBef>
              <a:defRPr sz="1400">
                <a:solidFill>
                  <a:srgbClr val="FFFFFF"/>
                </a:solidFill>
                <a:latin typeface="Comic Sans MS"/>
                <a:ea typeface="Comic Sans MS"/>
                <a:cs typeface="Comic Sans MS"/>
                <a:sym typeface="Comic Sans MS"/>
              </a:defRPr>
            </a:lvl1pPr>
          </a:lstStyle>
          <a:p>
            <a:r>
              <a:t>تكوين حتى الرؤيا</a:t>
            </a:r>
          </a:p>
        </p:txBody>
      </p:sp>
      <p:sp>
        <p:nvSpPr>
          <p:cNvPr id="3822" name="Text Box 167"/>
          <p:cNvSpPr txBox="1"/>
          <p:nvPr/>
        </p:nvSpPr>
        <p:spPr>
          <a:xfrm>
            <a:off x="8758703" y="63817"/>
            <a:ext cx="180039" cy="4470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lvl1pPr algn="ctr">
              <a:spcBef>
                <a:spcPts val="1200"/>
              </a:spcBef>
              <a:defRPr sz="2000" b="0">
                <a:solidFill>
                  <a:srgbClr val="FFA27C"/>
                </a:solidFill>
                <a:latin typeface="Comic Sans MS"/>
                <a:ea typeface="Comic Sans MS"/>
                <a:cs typeface="Comic Sans MS"/>
                <a:sym typeface="Comic Sans MS"/>
              </a:defRPr>
            </a:lvl1pPr>
          </a:lstStyle>
          <a:p>
            <a:r>
              <a:t> </a:t>
            </a:r>
          </a:p>
        </p:txBody>
      </p:sp>
      <p:sp>
        <p:nvSpPr>
          <p:cNvPr id="3823" name="Text Box 168"/>
          <p:cNvSpPr txBox="1"/>
          <p:nvPr/>
        </p:nvSpPr>
        <p:spPr>
          <a:xfrm>
            <a:off x="666750" y="160335"/>
            <a:ext cx="660400" cy="1435101"/>
          </a:xfrm>
          <a:prstGeom prst="rect">
            <a:avLst/>
          </a:prstGeom>
          <a:ln w="12700">
            <a:miter lim="400000"/>
          </a:ln>
          <a:effectLst>
            <a:outerShdw blurRad="63500" dist="107762"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a:spAutoFit/>
          </a:bodyPr>
          <a:lstStyle>
            <a:lvl1pPr>
              <a:spcBef>
                <a:spcPts val="5200"/>
              </a:spcBef>
              <a:defRPr sz="8800" b="0">
                <a:solidFill>
                  <a:srgbClr val="FFD34A"/>
                </a:solidFill>
                <a:latin typeface="+mn-lt"/>
                <a:ea typeface="+mn-ea"/>
                <a:cs typeface="+mn-cs"/>
                <a:sym typeface="Times Roman"/>
              </a:defRPr>
            </a:lvl1pPr>
          </a:lstStyle>
          <a:p>
            <a:r>
              <a:t>7</a:t>
            </a:r>
          </a:p>
        </p:txBody>
      </p:sp>
      <p:sp>
        <p:nvSpPr>
          <p:cNvPr id="3824" name="Line 169"/>
          <p:cNvSpPr/>
          <p:nvPr/>
        </p:nvSpPr>
        <p:spPr>
          <a:xfrm>
            <a:off x="896937" y="838200"/>
            <a:ext cx="298453" cy="0"/>
          </a:xfrm>
          <a:prstGeom prst="line">
            <a:avLst/>
          </a:prstGeom>
          <a:ln w="50800">
            <a:solidFill>
              <a:srgbClr val="FFD34A"/>
            </a:solidFill>
          </a:ln>
          <a:effectLst>
            <a:outerShdw blurRad="63500" dist="107762" dir="2700000" rotWithShape="0">
              <a:srgbClr val="1A0004">
                <a:alpha val="74996"/>
              </a:srgbClr>
            </a:outerShdw>
          </a:effectLst>
        </p:spPr>
        <p:txBody>
          <a:bodyPr lIns="45718" tIns="45718" rIns="45718" bIns="45718"/>
          <a:lstStyle/>
          <a:p>
            <a:endParaRPr/>
          </a:p>
        </p:txBody>
      </p:sp>
      <p:sp>
        <p:nvSpPr>
          <p:cNvPr id="3825" name="Text Box 170"/>
          <p:cNvSpPr txBox="1"/>
          <p:nvPr/>
        </p:nvSpPr>
        <p:spPr>
          <a:xfrm>
            <a:off x="8142877" y="6497954"/>
            <a:ext cx="259166" cy="2692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lvl1pPr algn="ctr">
              <a:defRPr sz="1000">
                <a:solidFill>
                  <a:srgbClr val="FFFFFF"/>
                </a:solidFill>
                <a:effectLst>
                  <a:outerShdw blurRad="12700" dist="25400" dir="2700000" rotWithShape="0">
                    <a:srgbClr val="000000"/>
                  </a:outerShdw>
                </a:effectLst>
                <a:latin typeface="Comic Sans MS"/>
                <a:ea typeface="Comic Sans MS"/>
                <a:cs typeface="Comic Sans MS"/>
                <a:sym typeface="Comic Sans MS"/>
              </a:defRPr>
            </a:lvl1pPr>
          </a:lstStyle>
          <a:p>
            <a:r>
              <a:t>71</a:t>
            </a:r>
          </a:p>
        </p:txBody>
      </p:sp>
      <p:grpSp>
        <p:nvGrpSpPr>
          <p:cNvPr id="3836" name="Group"/>
          <p:cNvGrpSpPr/>
          <p:nvPr/>
        </p:nvGrpSpPr>
        <p:grpSpPr>
          <a:xfrm>
            <a:off x="5267334" y="5105395"/>
            <a:ext cx="387472" cy="411172"/>
            <a:chOff x="3" y="-1"/>
            <a:chExt cx="387470" cy="411171"/>
          </a:xfrm>
        </p:grpSpPr>
        <p:grpSp>
          <p:nvGrpSpPr>
            <p:cNvPr id="3834" name="Group"/>
            <p:cNvGrpSpPr/>
            <p:nvPr/>
          </p:nvGrpSpPr>
          <p:grpSpPr>
            <a:xfrm>
              <a:off x="3" y="-2"/>
              <a:ext cx="372499" cy="411173"/>
              <a:chOff x="3" y="0"/>
              <a:chExt cx="372498" cy="411171"/>
            </a:xfrm>
          </p:grpSpPr>
          <p:grpSp>
            <p:nvGrpSpPr>
              <p:cNvPr id="3828" name="Group"/>
              <p:cNvGrpSpPr/>
              <p:nvPr/>
            </p:nvGrpSpPr>
            <p:grpSpPr>
              <a:xfrm>
                <a:off x="3" y="42614"/>
                <a:ext cx="372499" cy="299784"/>
                <a:chOff x="3" y="0"/>
                <a:chExt cx="372498" cy="299783"/>
              </a:xfrm>
            </p:grpSpPr>
            <p:sp>
              <p:nvSpPr>
                <p:cNvPr id="3826" name="AutoShape 175"/>
                <p:cNvSpPr/>
                <p:nvPr/>
              </p:nvSpPr>
              <p:spPr>
                <a:xfrm>
                  <a:off x="10732" y="-1"/>
                  <a:ext cx="361770" cy="54011"/>
                </a:xfrm>
                <a:custGeom>
                  <a:avLst/>
                  <a:gdLst/>
                  <a:ahLst/>
                  <a:cxnLst>
                    <a:cxn ang="0">
                      <a:pos x="wd2" y="hd2"/>
                    </a:cxn>
                    <a:cxn ang="5400000">
                      <a:pos x="wd2" y="hd2"/>
                    </a:cxn>
                    <a:cxn ang="10800000">
                      <a:pos x="wd2" y="hd2"/>
                    </a:cxn>
                    <a:cxn ang="16200000">
                      <a:pos x="wd2" y="hd2"/>
                    </a:cxn>
                  </a:cxnLst>
                  <a:rect l="0" t="0" r="r" b="b"/>
                  <a:pathLst>
                    <a:path w="21413" h="21600" extrusionOk="0">
                      <a:moveTo>
                        <a:pt x="105" y="21600"/>
                      </a:moveTo>
                      <a:cubicBezTo>
                        <a:pt x="-187" y="18720"/>
                        <a:pt x="178" y="12240"/>
                        <a:pt x="616" y="10560"/>
                      </a:cubicBezTo>
                      <a:cubicBezTo>
                        <a:pt x="798" y="8400"/>
                        <a:pt x="652" y="9360"/>
                        <a:pt x="1054" y="8640"/>
                      </a:cubicBezTo>
                      <a:cubicBezTo>
                        <a:pt x="1199" y="8160"/>
                        <a:pt x="1491" y="7680"/>
                        <a:pt x="1491" y="7680"/>
                      </a:cubicBezTo>
                      <a:cubicBezTo>
                        <a:pt x="2440" y="7920"/>
                        <a:pt x="2878" y="8400"/>
                        <a:pt x="3899" y="8160"/>
                      </a:cubicBezTo>
                      <a:cubicBezTo>
                        <a:pt x="4374" y="8400"/>
                        <a:pt x="4848" y="9120"/>
                        <a:pt x="5359" y="9600"/>
                      </a:cubicBezTo>
                      <a:cubicBezTo>
                        <a:pt x="5578" y="10080"/>
                        <a:pt x="6016" y="11040"/>
                        <a:pt x="6016" y="11040"/>
                      </a:cubicBezTo>
                      <a:cubicBezTo>
                        <a:pt x="6818" y="10080"/>
                        <a:pt x="7658" y="11040"/>
                        <a:pt x="8497" y="12480"/>
                      </a:cubicBezTo>
                      <a:cubicBezTo>
                        <a:pt x="9701" y="12000"/>
                        <a:pt x="10905" y="11280"/>
                        <a:pt x="12145" y="10560"/>
                      </a:cubicBezTo>
                      <a:cubicBezTo>
                        <a:pt x="13714" y="7920"/>
                        <a:pt x="15393" y="5760"/>
                        <a:pt x="17035" y="3840"/>
                      </a:cubicBezTo>
                      <a:cubicBezTo>
                        <a:pt x="17618" y="2880"/>
                        <a:pt x="18166" y="960"/>
                        <a:pt x="18786" y="0"/>
                      </a:cubicBezTo>
                      <a:cubicBezTo>
                        <a:pt x="19406" y="0"/>
                        <a:pt x="20027" y="0"/>
                        <a:pt x="20683" y="480"/>
                      </a:cubicBezTo>
                      <a:cubicBezTo>
                        <a:pt x="21048" y="720"/>
                        <a:pt x="21231" y="5040"/>
                        <a:pt x="21340" y="7200"/>
                      </a:cubicBezTo>
                      <a:cubicBezTo>
                        <a:pt x="21340" y="7680"/>
                        <a:pt x="21413" y="8640"/>
                        <a:pt x="21413" y="8640"/>
                      </a:cubicBezTo>
                      <a:cubicBezTo>
                        <a:pt x="21267" y="10800"/>
                        <a:pt x="21304" y="12480"/>
                        <a:pt x="21048" y="14400"/>
                      </a:cubicBezTo>
                      <a:cubicBezTo>
                        <a:pt x="20939" y="16080"/>
                        <a:pt x="20866" y="15840"/>
                        <a:pt x="21121" y="15840"/>
                      </a:cubicBezTo>
                    </a:path>
                  </a:pathLst>
                </a:custGeom>
                <a:blipFill rotWithShape="1">
                  <a:blip r:embed="rId3"/>
                  <a:srcRect/>
                  <a:tile tx="0" ty="0" sx="100000" sy="100000" flip="none" algn="tl"/>
                </a:blip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3827" name="AutoShape 176"/>
                <p:cNvSpPr/>
                <p:nvPr/>
              </p:nvSpPr>
              <p:spPr>
                <a:xfrm>
                  <a:off x="3" y="40081"/>
                  <a:ext cx="366982" cy="259703"/>
                </a:xfrm>
                <a:custGeom>
                  <a:avLst/>
                  <a:gdLst/>
                  <a:ahLst/>
                  <a:cxnLst>
                    <a:cxn ang="0">
                      <a:pos x="wd2" y="hd2"/>
                    </a:cxn>
                    <a:cxn ang="5400000">
                      <a:pos x="wd2" y="hd2"/>
                    </a:cxn>
                    <a:cxn ang="10800000">
                      <a:pos x="wd2" y="hd2"/>
                    </a:cxn>
                    <a:cxn ang="16200000">
                      <a:pos x="wd2" y="hd2"/>
                    </a:cxn>
                  </a:cxnLst>
                  <a:rect l="0" t="0" r="r" b="b"/>
                  <a:pathLst>
                    <a:path w="21471" h="21600" extrusionOk="0">
                      <a:moveTo>
                        <a:pt x="21471" y="0"/>
                      </a:moveTo>
                      <a:cubicBezTo>
                        <a:pt x="21399" y="100"/>
                        <a:pt x="21363" y="200"/>
                        <a:pt x="21327" y="300"/>
                      </a:cubicBezTo>
                      <a:cubicBezTo>
                        <a:pt x="21255" y="350"/>
                        <a:pt x="21146" y="400"/>
                        <a:pt x="21110" y="500"/>
                      </a:cubicBezTo>
                      <a:cubicBezTo>
                        <a:pt x="21038" y="550"/>
                        <a:pt x="20966" y="1150"/>
                        <a:pt x="20966" y="1200"/>
                      </a:cubicBezTo>
                      <a:cubicBezTo>
                        <a:pt x="20606" y="2250"/>
                        <a:pt x="20425" y="3600"/>
                        <a:pt x="19956" y="4600"/>
                      </a:cubicBezTo>
                      <a:cubicBezTo>
                        <a:pt x="19740" y="6500"/>
                        <a:pt x="19235" y="8550"/>
                        <a:pt x="18803" y="10400"/>
                      </a:cubicBezTo>
                      <a:cubicBezTo>
                        <a:pt x="18730" y="11400"/>
                        <a:pt x="18586" y="12300"/>
                        <a:pt x="18442" y="13300"/>
                      </a:cubicBezTo>
                      <a:cubicBezTo>
                        <a:pt x="18298" y="14700"/>
                        <a:pt x="18298" y="16100"/>
                        <a:pt x="18081" y="17500"/>
                      </a:cubicBezTo>
                      <a:cubicBezTo>
                        <a:pt x="18009" y="18400"/>
                        <a:pt x="18009" y="19250"/>
                        <a:pt x="17721" y="20100"/>
                      </a:cubicBezTo>
                      <a:cubicBezTo>
                        <a:pt x="17613" y="20800"/>
                        <a:pt x="16963" y="21000"/>
                        <a:pt x="16495" y="21100"/>
                      </a:cubicBezTo>
                      <a:cubicBezTo>
                        <a:pt x="15737" y="20800"/>
                        <a:pt x="16098" y="20950"/>
                        <a:pt x="15485" y="20700"/>
                      </a:cubicBezTo>
                      <a:cubicBezTo>
                        <a:pt x="15341" y="20600"/>
                        <a:pt x="15052" y="20500"/>
                        <a:pt x="15052" y="20500"/>
                      </a:cubicBezTo>
                      <a:cubicBezTo>
                        <a:pt x="14656" y="19700"/>
                        <a:pt x="14800" y="18350"/>
                        <a:pt x="15197" y="17600"/>
                      </a:cubicBezTo>
                      <a:cubicBezTo>
                        <a:pt x="15233" y="17350"/>
                        <a:pt x="15413" y="17100"/>
                        <a:pt x="15413" y="16900"/>
                      </a:cubicBezTo>
                      <a:cubicBezTo>
                        <a:pt x="15341" y="16400"/>
                        <a:pt x="14475" y="16400"/>
                        <a:pt x="14475" y="16400"/>
                      </a:cubicBezTo>
                      <a:cubicBezTo>
                        <a:pt x="14007" y="15750"/>
                        <a:pt x="13033" y="15950"/>
                        <a:pt x="12384" y="15800"/>
                      </a:cubicBezTo>
                      <a:cubicBezTo>
                        <a:pt x="9535" y="16100"/>
                        <a:pt x="6650" y="16700"/>
                        <a:pt x="3946" y="18000"/>
                      </a:cubicBezTo>
                      <a:cubicBezTo>
                        <a:pt x="3513" y="18850"/>
                        <a:pt x="4054" y="17800"/>
                        <a:pt x="3585" y="18400"/>
                      </a:cubicBezTo>
                      <a:cubicBezTo>
                        <a:pt x="3441" y="18500"/>
                        <a:pt x="3116" y="19350"/>
                        <a:pt x="3008" y="19600"/>
                      </a:cubicBezTo>
                      <a:cubicBezTo>
                        <a:pt x="3261" y="21550"/>
                        <a:pt x="2576" y="20850"/>
                        <a:pt x="1782" y="21600"/>
                      </a:cubicBezTo>
                      <a:cubicBezTo>
                        <a:pt x="1458" y="21450"/>
                        <a:pt x="1169" y="21300"/>
                        <a:pt x="917" y="21100"/>
                      </a:cubicBezTo>
                      <a:cubicBezTo>
                        <a:pt x="736" y="20950"/>
                        <a:pt x="484" y="20700"/>
                        <a:pt x="484" y="20700"/>
                      </a:cubicBezTo>
                      <a:cubicBezTo>
                        <a:pt x="304" y="19950"/>
                        <a:pt x="448" y="20200"/>
                        <a:pt x="123" y="19900"/>
                      </a:cubicBezTo>
                      <a:cubicBezTo>
                        <a:pt x="-129" y="19400"/>
                        <a:pt x="51" y="19000"/>
                        <a:pt x="268" y="18600"/>
                      </a:cubicBezTo>
                      <a:cubicBezTo>
                        <a:pt x="159" y="17850"/>
                        <a:pt x="340" y="17350"/>
                        <a:pt x="484" y="16700"/>
                      </a:cubicBezTo>
                      <a:cubicBezTo>
                        <a:pt x="556" y="15550"/>
                        <a:pt x="556" y="14150"/>
                        <a:pt x="845" y="13100"/>
                      </a:cubicBezTo>
                      <a:cubicBezTo>
                        <a:pt x="881" y="11850"/>
                        <a:pt x="1025" y="10600"/>
                        <a:pt x="917" y="9400"/>
                      </a:cubicBezTo>
                      <a:cubicBezTo>
                        <a:pt x="989" y="8350"/>
                        <a:pt x="845" y="7300"/>
                        <a:pt x="989" y="6300"/>
                      </a:cubicBezTo>
                      <a:cubicBezTo>
                        <a:pt x="917" y="5400"/>
                        <a:pt x="845" y="4950"/>
                        <a:pt x="917" y="4100"/>
                      </a:cubicBezTo>
                      <a:cubicBezTo>
                        <a:pt x="809" y="3200"/>
                        <a:pt x="700" y="2350"/>
                        <a:pt x="628" y="1500"/>
                      </a:cubicBezTo>
                      <a:cubicBezTo>
                        <a:pt x="700" y="500"/>
                        <a:pt x="881" y="450"/>
                        <a:pt x="556" y="700"/>
                      </a:cubicBezTo>
                    </a:path>
                  </a:pathLst>
                </a:custGeom>
                <a:blipFill rotWithShape="1">
                  <a:blip r:embed="rId3"/>
                  <a:srcRect/>
                  <a:tile tx="0" ty="0" sx="100000" sy="100000" flip="none" algn="tl"/>
                </a:blip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grpSp>
          <p:sp>
            <p:nvSpPr>
              <p:cNvPr id="3829" name="AutoShape 178"/>
              <p:cNvSpPr/>
              <p:nvPr/>
            </p:nvSpPr>
            <p:spPr>
              <a:xfrm>
                <a:off x="9026" y="347681"/>
                <a:ext cx="14004" cy="56385"/>
              </a:xfrm>
              <a:custGeom>
                <a:avLst/>
                <a:gdLst/>
                <a:ahLst/>
                <a:cxnLst>
                  <a:cxn ang="0">
                    <a:pos x="wd2" y="hd2"/>
                  </a:cxn>
                  <a:cxn ang="5400000">
                    <a:pos x="wd2" y="hd2"/>
                  </a:cxn>
                  <a:cxn ang="10800000">
                    <a:pos x="wd2" y="hd2"/>
                  </a:cxn>
                  <a:cxn ang="16200000">
                    <a:pos x="wd2" y="hd2"/>
                  </a:cxn>
                </a:cxnLst>
                <a:rect l="0" t="0" r="r" b="b"/>
                <a:pathLst>
                  <a:path w="19303" h="20839" extrusionOk="0">
                    <a:moveTo>
                      <a:pt x="17270" y="9920"/>
                    </a:moveTo>
                    <a:cubicBezTo>
                      <a:pt x="16508" y="8019"/>
                      <a:pt x="16762" y="6049"/>
                      <a:pt x="15238" y="4215"/>
                    </a:cubicBezTo>
                    <a:cubicBezTo>
                      <a:pt x="14475" y="3468"/>
                      <a:pt x="13459" y="2449"/>
                      <a:pt x="10918" y="2449"/>
                    </a:cubicBezTo>
                    <a:cubicBezTo>
                      <a:pt x="8376" y="2449"/>
                      <a:pt x="12950" y="4215"/>
                      <a:pt x="12950" y="4215"/>
                    </a:cubicBezTo>
                    <a:cubicBezTo>
                      <a:pt x="13713" y="3264"/>
                      <a:pt x="16000" y="2245"/>
                      <a:pt x="15238" y="1362"/>
                    </a:cubicBezTo>
                    <a:cubicBezTo>
                      <a:pt x="14475" y="683"/>
                      <a:pt x="9393" y="-472"/>
                      <a:pt x="8630" y="207"/>
                    </a:cubicBezTo>
                    <a:cubicBezTo>
                      <a:pt x="6598" y="1362"/>
                      <a:pt x="14475" y="7068"/>
                      <a:pt x="8630" y="2449"/>
                    </a:cubicBezTo>
                    <a:cubicBezTo>
                      <a:pt x="10663" y="6049"/>
                      <a:pt x="13205" y="8630"/>
                      <a:pt x="10918" y="12230"/>
                    </a:cubicBezTo>
                    <a:cubicBezTo>
                      <a:pt x="9393" y="11619"/>
                      <a:pt x="6852" y="11143"/>
                      <a:pt x="6598" y="10464"/>
                    </a:cubicBezTo>
                    <a:cubicBezTo>
                      <a:pt x="6089" y="9649"/>
                      <a:pt x="5581" y="8222"/>
                      <a:pt x="8630" y="8222"/>
                    </a:cubicBezTo>
                    <a:cubicBezTo>
                      <a:pt x="11426" y="8222"/>
                      <a:pt x="10918" y="11211"/>
                      <a:pt x="10918" y="10464"/>
                    </a:cubicBezTo>
                    <a:cubicBezTo>
                      <a:pt x="10918" y="9105"/>
                      <a:pt x="8630" y="7747"/>
                      <a:pt x="8630" y="6456"/>
                    </a:cubicBezTo>
                    <a:cubicBezTo>
                      <a:pt x="8630" y="5234"/>
                      <a:pt x="10918" y="8698"/>
                      <a:pt x="10918" y="9920"/>
                    </a:cubicBezTo>
                    <a:cubicBezTo>
                      <a:pt x="10918" y="10668"/>
                      <a:pt x="8630" y="8358"/>
                      <a:pt x="8630" y="7611"/>
                    </a:cubicBezTo>
                    <a:cubicBezTo>
                      <a:pt x="8630" y="7000"/>
                      <a:pt x="10155" y="8698"/>
                      <a:pt x="10918" y="9309"/>
                    </a:cubicBezTo>
                    <a:cubicBezTo>
                      <a:pt x="11426" y="9853"/>
                      <a:pt x="12188" y="10464"/>
                      <a:pt x="12950" y="11075"/>
                    </a:cubicBezTo>
                    <a:cubicBezTo>
                      <a:pt x="17525" y="5166"/>
                      <a:pt x="12950" y="9581"/>
                      <a:pt x="17270" y="13317"/>
                    </a:cubicBezTo>
                    <a:cubicBezTo>
                      <a:pt x="17779" y="13860"/>
                      <a:pt x="18541" y="14471"/>
                      <a:pt x="19303" y="15083"/>
                    </a:cubicBezTo>
                    <a:cubicBezTo>
                      <a:pt x="18541" y="16170"/>
                      <a:pt x="20574" y="17800"/>
                      <a:pt x="17270" y="18479"/>
                    </a:cubicBezTo>
                    <a:cubicBezTo>
                      <a:pt x="15746" y="18683"/>
                      <a:pt x="8885" y="13249"/>
                      <a:pt x="15238" y="17936"/>
                    </a:cubicBezTo>
                    <a:cubicBezTo>
                      <a:pt x="14475" y="18886"/>
                      <a:pt x="15746" y="20245"/>
                      <a:pt x="12950" y="20788"/>
                    </a:cubicBezTo>
                    <a:cubicBezTo>
                      <a:pt x="10663" y="21128"/>
                      <a:pt x="9139" y="19702"/>
                      <a:pt x="8630" y="19090"/>
                    </a:cubicBezTo>
                    <a:cubicBezTo>
                      <a:pt x="6852" y="17188"/>
                      <a:pt x="7106" y="15219"/>
                      <a:pt x="6598" y="13317"/>
                    </a:cubicBezTo>
                    <a:cubicBezTo>
                      <a:pt x="5835" y="14268"/>
                      <a:pt x="7868" y="15898"/>
                      <a:pt x="4565" y="16237"/>
                    </a:cubicBezTo>
                    <a:cubicBezTo>
                      <a:pt x="1515" y="16509"/>
                      <a:pt x="499" y="14743"/>
                      <a:pt x="245" y="13928"/>
                    </a:cubicBezTo>
                    <a:cubicBezTo>
                      <a:pt x="-1026" y="11279"/>
                      <a:pt x="2786" y="10871"/>
                      <a:pt x="8630" y="9309"/>
                    </a:cubicBezTo>
                    <a:cubicBezTo>
                      <a:pt x="10663" y="9853"/>
                      <a:pt x="13713" y="10260"/>
                      <a:pt x="15238" y="11075"/>
                    </a:cubicBezTo>
                    <a:cubicBezTo>
                      <a:pt x="16762" y="12094"/>
                      <a:pt x="17270" y="13317"/>
                      <a:pt x="17270" y="14471"/>
                    </a:cubicBezTo>
                    <a:cubicBezTo>
                      <a:pt x="17270" y="15219"/>
                      <a:pt x="15746" y="12977"/>
                      <a:pt x="15238" y="12230"/>
                    </a:cubicBezTo>
                    <a:cubicBezTo>
                      <a:pt x="18795" y="7951"/>
                      <a:pt x="20320" y="4486"/>
                      <a:pt x="15238" y="207"/>
                    </a:cubicBezTo>
                    <a:cubicBezTo>
                      <a:pt x="13713" y="751"/>
                      <a:pt x="12696" y="1430"/>
                      <a:pt x="10918" y="1905"/>
                    </a:cubicBezTo>
                    <a:cubicBezTo>
                      <a:pt x="9139" y="2245"/>
                      <a:pt x="4819" y="1837"/>
                      <a:pt x="4565" y="2449"/>
                    </a:cubicBezTo>
                    <a:cubicBezTo>
                      <a:pt x="3802" y="3603"/>
                      <a:pt x="8630" y="5913"/>
                      <a:pt x="8630" y="5913"/>
                    </a:cubicBezTo>
                    <a:cubicBezTo>
                      <a:pt x="13459" y="2177"/>
                      <a:pt x="8630" y="4962"/>
                      <a:pt x="12950" y="8766"/>
                    </a:cubicBezTo>
                    <a:cubicBezTo>
                      <a:pt x="13459" y="9241"/>
                      <a:pt x="15746" y="9513"/>
                      <a:pt x="17270" y="9920"/>
                    </a:cubicBezTo>
                    <a:close/>
                  </a:path>
                </a:pathLst>
              </a:custGeom>
              <a:solidFill>
                <a:srgbClr val="1A0004"/>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3830" name="AutoShape 179"/>
              <p:cNvSpPr/>
              <p:nvPr/>
            </p:nvSpPr>
            <p:spPr>
              <a:xfrm>
                <a:off x="11837" y="345979"/>
                <a:ext cx="18509" cy="65193"/>
              </a:xfrm>
              <a:custGeom>
                <a:avLst/>
                <a:gdLst/>
                <a:ahLst/>
                <a:cxnLst>
                  <a:cxn ang="0">
                    <a:pos x="wd2" y="hd2"/>
                  </a:cxn>
                  <a:cxn ang="5400000">
                    <a:pos x="wd2" y="hd2"/>
                  </a:cxn>
                  <a:cxn ang="10800000">
                    <a:pos x="wd2" y="hd2"/>
                  </a:cxn>
                  <a:cxn ang="16200000">
                    <a:pos x="wd2" y="hd2"/>
                  </a:cxn>
                </a:cxnLst>
                <a:rect l="0" t="0" r="r" b="b"/>
                <a:pathLst>
                  <a:path w="20598" h="21600" extrusionOk="0">
                    <a:moveTo>
                      <a:pt x="13" y="0"/>
                    </a:moveTo>
                    <a:cubicBezTo>
                      <a:pt x="3716" y="671"/>
                      <a:pt x="13590" y="183"/>
                      <a:pt x="18733" y="305"/>
                    </a:cubicBezTo>
                    <a:cubicBezTo>
                      <a:pt x="17704" y="976"/>
                      <a:pt x="16881" y="1342"/>
                      <a:pt x="14824" y="1769"/>
                    </a:cubicBezTo>
                    <a:cubicBezTo>
                      <a:pt x="15441" y="2380"/>
                      <a:pt x="16264" y="3051"/>
                      <a:pt x="17087" y="3722"/>
                    </a:cubicBezTo>
                    <a:cubicBezTo>
                      <a:pt x="16264" y="5431"/>
                      <a:pt x="14824" y="7200"/>
                      <a:pt x="17087" y="8908"/>
                    </a:cubicBezTo>
                    <a:cubicBezTo>
                      <a:pt x="17498" y="9641"/>
                      <a:pt x="18116" y="9641"/>
                      <a:pt x="19761" y="10251"/>
                    </a:cubicBezTo>
                    <a:cubicBezTo>
                      <a:pt x="20584" y="11837"/>
                      <a:pt x="20173" y="12936"/>
                      <a:pt x="19761" y="14644"/>
                    </a:cubicBezTo>
                    <a:cubicBezTo>
                      <a:pt x="20996" y="15925"/>
                      <a:pt x="21407" y="19464"/>
                      <a:pt x="17087" y="20502"/>
                    </a:cubicBezTo>
                    <a:cubicBezTo>
                      <a:pt x="16264" y="21173"/>
                      <a:pt x="16058" y="21417"/>
                      <a:pt x="13796" y="21600"/>
                    </a:cubicBezTo>
                    <a:cubicBezTo>
                      <a:pt x="7624" y="21417"/>
                      <a:pt x="4744" y="21234"/>
                      <a:pt x="2687" y="19525"/>
                    </a:cubicBezTo>
                    <a:cubicBezTo>
                      <a:pt x="2276" y="18732"/>
                      <a:pt x="1247" y="17939"/>
                      <a:pt x="2276" y="17207"/>
                    </a:cubicBezTo>
                    <a:cubicBezTo>
                      <a:pt x="1247" y="16414"/>
                      <a:pt x="1864" y="15681"/>
                      <a:pt x="2687" y="14949"/>
                    </a:cubicBezTo>
                    <a:cubicBezTo>
                      <a:pt x="218" y="12142"/>
                      <a:pt x="2481" y="8908"/>
                      <a:pt x="1658" y="5980"/>
                    </a:cubicBezTo>
                    <a:cubicBezTo>
                      <a:pt x="2070" y="4820"/>
                      <a:pt x="2481" y="3783"/>
                      <a:pt x="3921" y="2746"/>
                    </a:cubicBezTo>
                    <a:cubicBezTo>
                      <a:pt x="3304" y="1769"/>
                      <a:pt x="3921" y="1098"/>
                      <a:pt x="1041" y="793"/>
                    </a:cubicBezTo>
                    <a:cubicBezTo>
                      <a:pt x="-193" y="183"/>
                      <a:pt x="13" y="488"/>
                      <a:pt x="13" y="0"/>
                    </a:cubicBezTo>
                    <a:close/>
                  </a:path>
                </a:pathLst>
              </a:custGeom>
              <a:solidFill>
                <a:srgbClr val="0000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3831" name="AutoShape 180"/>
              <p:cNvSpPr/>
              <p:nvPr/>
            </p:nvSpPr>
            <p:spPr>
              <a:xfrm>
                <a:off x="256213" y="334084"/>
                <a:ext cx="26639" cy="66843"/>
              </a:xfrm>
              <a:custGeom>
                <a:avLst/>
                <a:gdLst/>
                <a:ahLst/>
                <a:cxnLst>
                  <a:cxn ang="0">
                    <a:pos x="wd2" y="hd2"/>
                  </a:cxn>
                  <a:cxn ang="5400000">
                    <a:pos x="wd2" y="hd2"/>
                  </a:cxn>
                  <a:cxn ang="10800000">
                    <a:pos x="wd2" y="hd2"/>
                  </a:cxn>
                  <a:cxn ang="16200000">
                    <a:pos x="wd2" y="hd2"/>
                  </a:cxn>
                </a:cxnLst>
                <a:rect l="0" t="0" r="r" b="b"/>
                <a:pathLst>
                  <a:path w="20851" h="20863" extrusionOk="0">
                    <a:moveTo>
                      <a:pt x="20331" y="649"/>
                    </a:moveTo>
                    <a:cubicBezTo>
                      <a:pt x="19461" y="2200"/>
                      <a:pt x="19606" y="3751"/>
                      <a:pt x="19172" y="5417"/>
                    </a:cubicBezTo>
                    <a:cubicBezTo>
                      <a:pt x="18882" y="5934"/>
                      <a:pt x="18302" y="6394"/>
                      <a:pt x="18012" y="6968"/>
                    </a:cubicBezTo>
                    <a:cubicBezTo>
                      <a:pt x="17867" y="7140"/>
                      <a:pt x="17577" y="7543"/>
                      <a:pt x="17577" y="7543"/>
                    </a:cubicBezTo>
                    <a:cubicBezTo>
                      <a:pt x="18157" y="9323"/>
                      <a:pt x="17432" y="11851"/>
                      <a:pt x="14968" y="13517"/>
                    </a:cubicBezTo>
                    <a:cubicBezTo>
                      <a:pt x="14098" y="14609"/>
                      <a:pt x="14678" y="17079"/>
                      <a:pt x="11778" y="17538"/>
                    </a:cubicBezTo>
                    <a:cubicBezTo>
                      <a:pt x="11198" y="18228"/>
                      <a:pt x="9459" y="20238"/>
                      <a:pt x="9459" y="20296"/>
                    </a:cubicBezTo>
                    <a:cubicBezTo>
                      <a:pt x="8879" y="20296"/>
                      <a:pt x="8444" y="20353"/>
                      <a:pt x="8009" y="20411"/>
                    </a:cubicBezTo>
                    <a:cubicBezTo>
                      <a:pt x="6125" y="21100"/>
                      <a:pt x="5110" y="20813"/>
                      <a:pt x="2500" y="20755"/>
                    </a:cubicBezTo>
                    <a:cubicBezTo>
                      <a:pt x="1631" y="20353"/>
                      <a:pt x="1051" y="19951"/>
                      <a:pt x="181" y="19664"/>
                    </a:cubicBezTo>
                    <a:cubicBezTo>
                      <a:pt x="-109" y="18802"/>
                      <a:pt x="-109" y="18400"/>
                      <a:pt x="616" y="17653"/>
                    </a:cubicBezTo>
                    <a:cubicBezTo>
                      <a:pt x="906" y="15987"/>
                      <a:pt x="36" y="13689"/>
                      <a:pt x="1051" y="12138"/>
                    </a:cubicBezTo>
                    <a:cubicBezTo>
                      <a:pt x="1196" y="11621"/>
                      <a:pt x="2935" y="10932"/>
                      <a:pt x="2935" y="10932"/>
                    </a:cubicBezTo>
                    <a:cubicBezTo>
                      <a:pt x="3080" y="9151"/>
                      <a:pt x="2355" y="7140"/>
                      <a:pt x="4820" y="5589"/>
                    </a:cubicBezTo>
                    <a:cubicBezTo>
                      <a:pt x="5110" y="4957"/>
                      <a:pt x="5980" y="3751"/>
                      <a:pt x="5980" y="3751"/>
                    </a:cubicBezTo>
                    <a:cubicBezTo>
                      <a:pt x="6414" y="-328"/>
                      <a:pt x="4675" y="-500"/>
                      <a:pt x="11488" y="534"/>
                    </a:cubicBezTo>
                    <a:cubicBezTo>
                      <a:pt x="15547" y="304"/>
                      <a:pt x="14243" y="247"/>
                      <a:pt x="17577" y="534"/>
                    </a:cubicBezTo>
                    <a:cubicBezTo>
                      <a:pt x="20766" y="764"/>
                      <a:pt x="21491" y="1109"/>
                      <a:pt x="20331" y="649"/>
                    </a:cubicBezTo>
                    <a:close/>
                  </a:path>
                </a:pathLst>
              </a:custGeom>
              <a:solidFill>
                <a:srgbClr val="0000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3832" name="AutoShape 181"/>
              <p:cNvSpPr/>
              <p:nvPr/>
            </p:nvSpPr>
            <p:spPr>
              <a:xfrm>
                <a:off x="29538" y="3847"/>
                <a:ext cx="13816" cy="89881"/>
              </a:xfrm>
              <a:custGeom>
                <a:avLst/>
                <a:gdLst/>
                <a:ahLst/>
                <a:cxnLst>
                  <a:cxn ang="0">
                    <a:pos x="wd2" y="hd2"/>
                  </a:cxn>
                  <a:cxn ang="5400000">
                    <a:pos x="wd2" y="hd2"/>
                  </a:cxn>
                  <a:cxn ang="10800000">
                    <a:pos x="wd2" y="hd2"/>
                  </a:cxn>
                  <a:cxn ang="16200000">
                    <a:pos x="wd2" y="hd2"/>
                  </a:cxn>
                </a:cxnLst>
                <a:rect l="0" t="0" r="r" b="b"/>
                <a:pathLst>
                  <a:path w="16925" h="20914" extrusionOk="0">
                    <a:moveTo>
                      <a:pt x="1175" y="20572"/>
                    </a:moveTo>
                    <a:cubicBezTo>
                      <a:pt x="6575" y="20829"/>
                      <a:pt x="3875" y="20700"/>
                      <a:pt x="9050" y="20914"/>
                    </a:cubicBezTo>
                    <a:cubicBezTo>
                      <a:pt x="10850" y="20314"/>
                      <a:pt x="10175" y="19672"/>
                      <a:pt x="11525" y="19072"/>
                    </a:cubicBezTo>
                    <a:cubicBezTo>
                      <a:pt x="12650" y="17229"/>
                      <a:pt x="13775" y="15429"/>
                      <a:pt x="11525" y="13586"/>
                    </a:cubicBezTo>
                    <a:cubicBezTo>
                      <a:pt x="11750" y="12086"/>
                      <a:pt x="12200" y="10329"/>
                      <a:pt x="15125" y="8914"/>
                    </a:cubicBezTo>
                    <a:cubicBezTo>
                      <a:pt x="16250" y="7414"/>
                      <a:pt x="15350" y="7972"/>
                      <a:pt x="16925" y="7200"/>
                    </a:cubicBezTo>
                    <a:cubicBezTo>
                      <a:pt x="16475" y="4714"/>
                      <a:pt x="16025" y="3857"/>
                      <a:pt x="15125" y="1929"/>
                    </a:cubicBezTo>
                    <a:cubicBezTo>
                      <a:pt x="15575" y="643"/>
                      <a:pt x="15350" y="857"/>
                      <a:pt x="12650" y="0"/>
                    </a:cubicBezTo>
                    <a:cubicBezTo>
                      <a:pt x="5000" y="86"/>
                      <a:pt x="4100" y="-257"/>
                      <a:pt x="1850" y="814"/>
                    </a:cubicBezTo>
                    <a:cubicBezTo>
                      <a:pt x="2300" y="2143"/>
                      <a:pt x="3650" y="3600"/>
                      <a:pt x="1175" y="4929"/>
                    </a:cubicBezTo>
                    <a:cubicBezTo>
                      <a:pt x="6350" y="8272"/>
                      <a:pt x="-4675" y="11700"/>
                      <a:pt x="2525" y="15300"/>
                    </a:cubicBezTo>
                    <a:cubicBezTo>
                      <a:pt x="2750" y="15986"/>
                      <a:pt x="2975" y="16457"/>
                      <a:pt x="4325" y="17143"/>
                    </a:cubicBezTo>
                    <a:cubicBezTo>
                      <a:pt x="2975" y="18086"/>
                      <a:pt x="1850" y="19029"/>
                      <a:pt x="725" y="20014"/>
                    </a:cubicBezTo>
                    <a:cubicBezTo>
                      <a:pt x="950" y="20272"/>
                      <a:pt x="5225" y="21343"/>
                      <a:pt x="1175" y="20572"/>
                    </a:cubicBezTo>
                    <a:close/>
                  </a:path>
                </a:pathLst>
              </a:custGeom>
              <a:solidFill>
                <a:srgbClr val="0000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3833" name="AutoShape 182"/>
              <p:cNvSpPr/>
              <p:nvPr/>
            </p:nvSpPr>
            <p:spPr>
              <a:xfrm>
                <a:off x="331645" y="-1"/>
                <a:ext cx="27019" cy="75529"/>
              </a:xfrm>
              <a:custGeom>
                <a:avLst/>
                <a:gdLst/>
                <a:ahLst/>
                <a:cxnLst>
                  <a:cxn ang="0">
                    <a:pos x="wd2" y="hd2"/>
                  </a:cxn>
                  <a:cxn ang="5400000">
                    <a:pos x="wd2" y="hd2"/>
                  </a:cxn>
                  <a:cxn ang="10800000">
                    <a:pos x="wd2" y="hd2"/>
                  </a:cxn>
                  <a:cxn ang="16200000">
                    <a:pos x="wd2" y="hd2"/>
                  </a:cxn>
                </a:cxnLst>
                <a:rect l="0" t="0" r="r" b="b"/>
                <a:pathLst>
                  <a:path w="21014" h="21600" extrusionOk="0">
                    <a:moveTo>
                      <a:pt x="512" y="20072"/>
                    </a:moveTo>
                    <a:cubicBezTo>
                      <a:pt x="2384" y="20757"/>
                      <a:pt x="2528" y="21231"/>
                      <a:pt x="5552" y="21600"/>
                    </a:cubicBezTo>
                    <a:cubicBezTo>
                      <a:pt x="7712" y="21495"/>
                      <a:pt x="9296" y="21442"/>
                      <a:pt x="11312" y="21179"/>
                    </a:cubicBezTo>
                    <a:cubicBezTo>
                      <a:pt x="13904" y="20178"/>
                      <a:pt x="11312" y="21337"/>
                      <a:pt x="13184" y="19071"/>
                    </a:cubicBezTo>
                    <a:cubicBezTo>
                      <a:pt x="14336" y="17649"/>
                      <a:pt x="15488" y="16174"/>
                      <a:pt x="16208" y="14751"/>
                    </a:cubicBezTo>
                    <a:cubicBezTo>
                      <a:pt x="15776" y="13698"/>
                      <a:pt x="16352" y="12222"/>
                      <a:pt x="18224" y="11380"/>
                    </a:cubicBezTo>
                    <a:cubicBezTo>
                      <a:pt x="18512" y="10905"/>
                      <a:pt x="19376" y="10115"/>
                      <a:pt x="19376" y="10115"/>
                    </a:cubicBezTo>
                    <a:cubicBezTo>
                      <a:pt x="19376" y="8798"/>
                      <a:pt x="19232" y="7428"/>
                      <a:pt x="19664" y="6164"/>
                    </a:cubicBezTo>
                    <a:cubicBezTo>
                      <a:pt x="19664" y="5848"/>
                      <a:pt x="20528" y="5321"/>
                      <a:pt x="20528" y="5321"/>
                    </a:cubicBezTo>
                    <a:cubicBezTo>
                      <a:pt x="20528" y="4531"/>
                      <a:pt x="21392" y="3319"/>
                      <a:pt x="20816" y="2529"/>
                    </a:cubicBezTo>
                    <a:cubicBezTo>
                      <a:pt x="20528" y="1580"/>
                      <a:pt x="20528" y="580"/>
                      <a:pt x="18512" y="0"/>
                    </a:cubicBezTo>
                    <a:cubicBezTo>
                      <a:pt x="16640" y="316"/>
                      <a:pt x="14912" y="369"/>
                      <a:pt x="13184" y="685"/>
                    </a:cubicBezTo>
                    <a:cubicBezTo>
                      <a:pt x="11888" y="1422"/>
                      <a:pt x="12896" y="2002"/>
                      <a:pt x="10880" y="2792"/>
                    </a:cubicBezTo>
                    <a:cubicBezTo>
                      <a:pt x="11744" y="4057"/>
                      <a:pt x="11456" y="6217"/>
                      <a:pt x="9296" y="7270"/>
                    </a:cubicBezTo>
                    <a:cubicBezTo>
                      <a:pt x="8864" y="7692"/>
                      <a:pt x="8288" y="8060"/>
                      <a:pt x="8144" y="8535"/>
                    </a:cubicBezTo>
                    <a:cubicBezTo>
                      <a:pt x="7424" y="9746"/>
                      <a:pt x="8144" y="10484"/>
                      <a:pt x="5840" y="11380"/>
                    </a:cubicBezTo>
                    <a:cubicBezTo>
                      <a:pt x="5696" y="11538"/>
                      <a:pt x="5696" y="11696"/>
                      <a:pt x="5552" y="11906"/>
                    </a:cubicBezTo>
                    <a:cubicBezTo>
                      <a:pt x="5264" y="12012"/>
                      <a:pt x="4688" y="12064"/>
                      <a:pt x="4688" y="12222"/>
                    </a:cubicBezTo>
                    <a:cubicBezTo>
                      <a:pt x="4400" y="12486"/>
                      <a:pt x="4544" y="12855"/>
                      <a:pt x="4400" y="13171"/>
                    </a:cubicBezTo>
                    <a:cubicBezTo>
                      <a:pt x="4256" y="13276"/>
                      <a:pt x="4112" y="13434"/>
                      <a:pt x="3968" y="13592"/>
                    </a:cubicBezTo>
                    <a:cubicBezTo>
                      <a:pt x="3536" y="15278"/>
                      <a:pt x="2672" y="16700"/>
                      <a:pt x="2096" y="18386"/>
                    </a:cubicBezTo>
                    <a:cubicBezTo>
                      <a:pt x="1808" y="18913"/>
                      <a:pt x="2240" y="19598"/>
                      <a:pt x="1232" y="20072"/>
                    </a:cubicBezTo>
                    <a:cubicBezTo>
                      <a:pt x="800" y="20178"/>
                      <a:pt x="512" y="20336"/>
                      <a:pt x="80" y="20336"/>
                    </a:cubicBezTo>
                    <a:cubicBezTo>
                      <a:pt x="-208" y="20336"/>
                      <a:pt x="368" y="20125"/>
                      <a:pt x="512" y="20072"/>
                    </a:cubicBezTo>
                    <a:close/>
                  </a:path>
                </a:pathLst>
              </a:custGeom>
              <a:solidFill>
                <a:srgbClr val="0000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grpSp>
        <p:sp>
          <p:nvSpPr>
            <p:cNvPr id="3835" name="Text Box 183"/>
            <p:cNvSpPr txBox="1"/>
            <p:nvPr/>
          </p:nvSpPr>
          <p:spPr>
            <a:xfrm>
              <a:off x="26219" y="8794"/>
              <a:ext cx="361256" cy="30886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a:defRPr sz="1600" i="1">
                  <a:solidFill>
                    <a:srgbClr val="1A0004"/>
                  </a:solidFill>
                  <a:latin typeface="Times New Roman"/>
                  <a:ea typeface="Times New Roman"/>
                  <a:cs typeface="Times New Roman"/>
                  <a:sym typeface="Times New Roman"/>
                </a:defRPr>
              </a:lvl1pPr>
            </a:lstStyle>
            <a:p>
              <a:r>
                <a:t>LC</a:t>
              </a:r>
            </a:p>
          </p:txBody>
        </p:sp>
      </p:grpSp>
      <p:grpSp>
        <p:nvGrpSpPr>
          <p:cNvPr id="3847" name="Group"/>
          <p:cNvGrpSpPr/>
          <p:nvPr/>
        </p:nvGrpSpPr>
        <p:grpSpPr>
          <a:xfrm>
            <a:off x="5408622" y="2235197"/>
            <a:ext cx="507994" cy="412757"/>
            <a:chOff x="3" y="0"/>
            <a:chExt cx="507992" cy="412756"/>
          </a:xfrm>
        </p:grpSpPr>
        <p:grpSp>
          <p:nvGrpSpPr>
            <p:cNvPr id="3845" name="Group"/>
            <p:cNvGrpSpPr/>
            <p:nvPr/>
          </p:nvGrpSpPr>
          <p:grpSpPr>
            <a:xfrm>
              <a:off x="3" y="-1"/>
              <a:ext cx="371385" cy="412757"/>
              <a:chOff x="3" y="0"/>
              <a:chExt cx="371383" cy="412756"/>
            </a:xfrm>
          </p:grpSpPr>
          <p:grpSp>
            <p:nvGrpSpPr>
              <p:cNvPr id="3839" name="Group"/>
              <p:cNvGrpSpPr/>
              <p:nvPr/>
            </p:nvGrpSpPr>
            <p:grpSpPr>
              <a:xfrm>
                <a:off x="3" y="42777"/>
                <a:ext cx="371385" cy="300943"/>
                <a:chOff x="3" y="-1"/>
                <a:chExt cx="371383" cy="300942"/>
              </a:xfrm>
            </p:grpSpPr>
            <p:sp>
              <p:nvSpPr>
                <p:cNvPr id="3837" name="AutoShape 188"/>
                <p:cNvSpPr/>
                <p:nvPr/>
              </p:nvSpPr>
              <p:spPr>
                <a:xfrm>
                  <a:off x="10700" y="-2"/>
                  <a:ext cx="360688" cy="54221"/>
                </a:xfrm>
                <a:custGeom>
                  <a:avLst/>
                  <a:gdLst/>
                  <a:ahLst/>
                  <a:cxnLst>
                    <a:cxn ang="0">
                      <a:pos x="wd2" y="hd2"/>
                    </a:cxn>
                    <a:cxn ang="5400000">
                      <a:pos x="wd2" y="hd2"/>
                    </a:cxn>
                    <a:cxn ang="10800000">
                      <a:pos x="wd2" y="hd2"/>
                    </a:cxn>
                    <a:cxn ang="16200000">
                      <a:pos x="wd2" y="hd2"/>
                    </a:cxn>
                  </a:cxnLst>
                  <a:rect l="0" t="0" r="r" b="b"/>
                  <a:pathLst>
                    <a:path w="21413" h="21600" extrusionOk="0">
                      <a:moveTo>
                        <a:pt x="105" y="21600"/>
                      </a:moveTo>
                      <a:cubicBezTo>
                        <a:pt x="-187" y="18720"/>
                        <a:pt x="178" y="12240"/>
                        <a:pt x="616" y="10560"/>
                      </a:cubicBezTo>
                      <a:cubicBezTo>
                        <a:pt x="798" y="8400"/>
                        <a:pt x="652" y="9360"/>
                        <a:pt x="1054" y="8640"/>
                      </a:cubicBezTo>
                      <a:cubicBezTo>
                        <a:pt x="1199" y="8160"/>
                        <a:pt x="1491" y="7680"/>
                        <a:pt x="1491" y="7680"/>
                      </a:cubicBezTo>
                      <a:cubicBezTo>
                        <a:pt x="2440" y="7920"/>
                        <a:pt x="2878" y="8400"/>
                        <a:pt x="3899" y="8160"/>
                      </a:cubicBezTo>
                      <a:cubicBezTo>
                        <a:pt x="4374" y="8400"/>
                        <a:pt x="4848" y="9120"/>
                        <a:pt x="5359" y="9600"/>
                      </a:cubicBezTo>
                      <a:cubicBezTo>
                        <a:pt x="5578" y="10080"/>
                        <a:pt x="6016" y="11040"/>
                        <a:pt x="6016" y="11040"/>
                      </a:cubicBezTo>
                      <a:cubicBezTo>
                        <a:pt x="6818" y="10080"/>
                        <a:pt x="7658" y="11040"/>
                        <a:pt x="8497" y="12480"/>
                      </a:cubicBezTo>
                      <a:cubicBezTo>
                        <a:pt x="9701" y="12000"/>
                        <a:pt x="10905" y="11280"/>
                        <a:pt x="12145" y="10560"/>
                      </a:cubicBezTo>
                      <a:cubicBezTo>
                        <a:pt x="13714" y="7920"/>
                        <a:pt x="15393" y="5760"/>
                        <a:pt x="17035" y="3840"/>
                      </a:cubicBezTo>
                      <a:cubicBezTo>
                        <a:pt x="17618" y="2880"/>
                        <a:pt x="18166" y="960"/>
                        <a:pt x="18786" y="0"/>
                      </a:cubicBezTo>
                      <a:cubicBezTo>
                        <a:pt x="19406" y="0"/>
                        <a:pt x="20027" y="0"/>
                        <a:pt x="20683" y="480"/>
                      </a:cubicBezTo>
                      <a:cubicBezTo>
                        <a:pt x="21048" y="720"/>
                        <a:pt x="21231" y="5040"/>
                        <a:pt x="21340" y="7200"/>
                      </a:cubicBezTo>
                      <a:cubicBezTo>
                        <a:pt x="21340" y="7680"/>
                        <a:pt x="21413" y="8640"/>
                        <a:pt x="21413" y="8640"/>
                      </a:cubicBezTo>
                      <a:cubicBezTo>
                        <a:pt x="21267" y="10800"/>
                        <a:pt x="21304" y="12480"/>
                        <a:pt x="21048" y="14400"/>
                      </a:cubicBezTo>
                      <a:cubicBezTo>
                        <a:pt x="20939" y="16080"/>
                        <a:pt x="20866" y="15840"/>
                        <a:pt x="21121" y="15840"/>
                      </a:cubicBezTo>
                    </a:path>
                  </a:pathLst>
                </a:custGeom>
                <a:blipFill rotWithShape="1">
                  <a:blip r:embed="rId3"/>
                  <a:srcRect/>
                  <a:tile tx="0" ty="0" sx="100000" sy="100000" flip="none" algn="tl"/>
                </a:blip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3838" name="AutoShape 189"/>
                <p:cNvSpPr/>
                <p:nvPr/>
              </p:nvSpPr>
              <p:spPr>
                <a:xfrm>
                  <a:off x="3" y="40236"/>
                  <a:ext cx="365883" cy="260706"/>
                </a:xfrm>
                <a:custGeom>
                  <a:avLst/>
                  <a:gdLst/>
                  <a:ahLst/>
                  <a:cxnLst>
                    <a:cxn ang="0">
                      <a:pos x="wd2" y="hd2"/>
                    </a:cxn>
                    <a:cxn ang="5400000">
                      <a:pos x="wd2" y="hd2"/>
                    </a:cxn>
                    <a:cxn ang="10800000">
                      <a:pos x="wd2" y="hd2"/>
                    </a:cxn>
                    <a:cxn ang="16200000">
                      <a:pos x="wd2" y="hd2"/>
                    </a:cxn>
                  </a:cxnLst>
                  <a:rect l="0" t="0" r="r" b="b"/>
                  <a:pathLst>
                    <a:path w="21471" h="21600" extrusionOk="0">
                      <a:moveTo>
                        <a:pt x="21471" y="0"/>
                      </a:moveTo>
                      <a:cubicBezTo>
                        <a:pt x="21399" y="100"/>
                        <a:pt x="21363" y="200"/>
                        <a:pt x="21327" y="300"/>
                      </a:cubicBezTo>
                      <a:cubicBezTo>
                        <a:pt x="21255" y="350"/>
                        <a:pt x="21146" y="400"/>
                        <a:pt x="21110" y="500"/>
                      </a:cubicBezTo>
                      <a:cubicBezTo>
                        <a:pt x="21038" y="550"/>
                        <a:pt x="20966" y="1150"/>
                        <a:pt x="20966" y="1200"/>
                      </a:cubicBezTo>
                      <a:cubicBezTo>
                        <a:pt x="20606" y="2250"/>
                        <a:pt x="20425" y="3600"/>
                        <a:pt x="19956" y="4600"/>
                      </a:cubicBezTo>
                      <a:cubicBezTo>
                        <a:pt x="19740" y="6500"/>
                        <a:pt x="19235" y="8550"/>
                        <a:pt x="18803" y="10400"/>
                      </a:cubicBezTo>
                      <a:cubicBezTo>
                        <a:pt x="18730" y="11400"/>
                        <a:pt x="18586" y="12300"/>
                        <a:pt x="18442" y="13300"/>
                      </a:cubicBezTo>
                      <a:cubicBezTo>
                        <a:pt x="18298" y="14700"/>
                        <a:pt x="18298" y="16100"/>
                        <a:pt x="18081" y="17500"/>
                      </a:cubicBezTo>
                      <a:cubicBezTo>
                        <a:pt x="18009" y="18400"/>
                        <a:pt x="18009" y="19250"/>
                        <a:pt x="17721" y="20100"/>
                      </a:cubicBezTo>
                      <a:cubicBezTo>
                        <a:pt x="17613" y="20800"/>
                        <a:pt x="16963" y="21000"/>
                        <a:pt x="16495" y="21100"/>
                      </a:cubicBezTo>
                      <a:cubicBezTo>
                        <a:pt x="15737" y="20800"/>
                        <a:pt x="16098" y="20950"/>
                        <a:pt x="15485" y="20700"/>
                      </a:cubicBezTo>
                      <a:cubicBezTo>
                        <a:pt x="15341" y="20600"/>
                        <a:pt x="15052" y="20500"/>
                        <a:pt x="15052" y="20500"/>
                      </a:cubicBezTo>
                      <a:cubicBezTo>
                        <a:pt x="14656" y="19700"/>
                        <a:pt x="14800" y="18350"/>
                        <a:pt x="15197" y="17600"/>
                      </a:cubicBezTo>
                      <a:cubicBezTo>
                        <a:pt x="15233" y="17350"/>
                        <a:pt x="15413" y="17100"/>
                        <a:pt x="15413" y="16900"/>
                      </a:cubicBezTo>
                      <a:cubicBezTo>
                        <a:pt x="15341" y="16400"/>
                        <a:pt x="14475" y="16400"/>
                        <a:pt x="14475" y="16400"/>
                      </a:cubicBezTo>
                      <a:cubicBezTo>
                        <a:pt x="14007" y="15750"/>
                        <a:pt x="13033" y="15950"/>
                        <a:pt x="12384" y="15800"/>
                      </a:cubicBezTo>
                      <a:cubicBezTo>
                        <a:pt x="9535" y="16100"/>
                        <a:pt x="6650" y="16700"/>
                        <a:pt x="3946" y="18000"/>
                      </a:cubicBezTo>
                      <a:cubicBezTo>
                        <a:pt x="3513" y="18850"/>
                        <a:pt x="4054" y="17800"/>
                        <a:pt x="3585" y="18400"/>
                      </a:cubicBezTo>
                      <a:cubicBezTo>
                        <a:pt x="3441" y="18500"/>
                        <a:pt x="3116" y="19350"/>
                        <a:pt x="3008" y="19600"/>
                      </a:cubicBezTo>
                      <a:cubicBezTo>
                        <a:pt x="3261" y="21550"/>
                        <a:pt x="2576" y="20850"/>
                        <a:pt x="1782" y="21600"/>
                      </a:cubicBezTo>
                      <a:cubicBezTo>
                        <a:pt x="1458" y="21450"/>
                        <a:pt x="1169" y="21300"/>
                        <a:pt x="917" y="21100"/>
                      </a:cubicBezTo>
                      <a:cubicBezTo>
                        <a:pt x="736" y="20950"/>
                        <a:pt x="484" y="20700"/>
                        <a:pt x="484" y="20700"/>
                      </a:cubicBezTo>
                      <a:cubicBezTo>
                        <a:pt x="304" y="19950"/>
                        <a:pt x="448" y="20200"/>
                        <a:pt x="123" y="19900"/>
                      </a:cubicBezTo>
                      <a:cubicBezTo>
                        <a:pt x="-129" y="19400"/>
                        <a:pt x="51" y="19000"/>
                        <a:pt x="268" y="18600"/>
                      </a:cubicBezTo>
                      <a:cubicBezTo>
                        <a:pt x="159" y="17850"/>
                        <a:pt x="340" y="17350"/>
                        <a:pt x="484" y="16700"/>
                      </a:cubicBezTo>
                      <a:cubicBezTo>
                        <a:pt x="556" y="15550"/>
                        <a:pt x="556" y="14150"/>
                        <a:pt x="845" y="13100"/>
                      </a:cubicBezTo>
                      <a:cubicBezTo>
                        <a:pt x="881" y="11850"/>
                        <a:pt x="1025" y="10600"/>
                        <a:pt x="917" y="9400"/>
                      </a:cubicBezTo>
                      <a:cubicBezTo>
                        <a:pt x="989" y="8350"/>
                        <a:pt x="845" y="7300"/>
                        <a:pt x="989" y="6300"/>
                      </a:cubicBezTo>
                      <a:cubicBezTo>
                        <a:pt x="917" y="5400"/>
                        <a:pt x="845" y="4950"/>
                        <a:pt x="917" y="4100"/>
                      </a:cubicBezTo>
                      <a:cubicBezTo>
                        <a:pt x="809" y="3200"/>
                        <a:pt x="700" y="2350"/>
                        <a:pt x="628" y="1500"/>
                      </a:cubicBezTo>
                      <a:cubicBezTo>
                        <a:pt x="700" y="500"/>
                        <a:pt x="881" y="450"/>
                        <a:pt x="556" y="700"/>
                      </a:cubicBezTo>
                    </a:path>
                  </a:pathLst>
                </a:custGeom>
                <a:blipFill rotWithShape="1">
                  <a:blip r:embed="rId3"/>
                  <a:srcRect/>
                  <a:tile tx="0" ty="0" sx="100000" sy="100000" flip="none" algn="tl"/>
                </a:blip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grpSp>
          <p:sp>
            <p:nvSpPr>
              <p:cNvPr id="3840" name="AutoShape 191"/>
              <p:cNvSpPr/>
              <p:nvPr/>
            </p:nvSpPr>
            <p:spPr>
              <a:xfrm>
                <a:off x="8998" y="349021"/>
                <a:ext cx="13963" cy="56605"/>
              </a:xfrm>
              <a:custGeom>
                <a:avLst/>
                <a:gdLst/>
                <a:ahLst/>
                <a:cxnLst>
                  <a:cxn ang="0">
                    <a:pos x="wd2" y="hd2"/>
                  </a:cxn>
                  <a:cxn ang="5400000">
                    <a:pos x="wd2" y="hd2"/>
                  </a:cxn>
                  <a:cxn ang="10800000">
                    <a:pos x="wd2" y="hd2"/>
                  </a:cxn>
                  <a:cxn ang="16200000">
                    <a:pos x="wd2" y="hd2"/>
                  </a:cxn>
                </a:cxnLst>
                <a:rect l="0" t="0" r="r" b="b"/>
                <a:pathLst>
                  <a:path w="19303" h="20839" extrusionOk="0">
                    <a:moveTo>
                      <a:pt x="17270" y="9920"/>
                    </a:moveTo>
                    <a:cubicBezTo>
                      <a:pt x="16508" y="8019"/>
                      <a:pt x="16762" y="6049"/>
                      <a:pt x="15238" y="4215"/>
                    </a:cubicBezTo>
                    <a:cubicBezTo>
                      <a:pt x="14475" y="3468"/>
                      <a:pt x="13459" y="2449"/>
                      <a:pt x="10918" y="2449"/>
                    </a:cubicBezTo>
                    <a:cubicBezTo>
                      <a:pt x="8376" y="2449"/>
                      <a:pt x="12950" y="4215"/>
                      <a:pt x="12950" y="4215"/>
                    </a:cubicBezTo>
                    <a:cubicBezTo>
                      <a:pt x="13713" y="3264"/>
                      <a:pt x="16000" y="2245"/>
                      <a:pt x="15238" y="1362"/>
                    </a:cubicBezTo>
                    <a:cubicBezTo>
                      <a:pt x="14475" y="683"/>
                      <a:pt x="9393" y="-472"/>
                      <a:pt x="8630" y="207"/>
                    </a:cubicBezTo>
                    <a:cubicBezTo>
                      <a:pt x="6598" y="1362"/>
                      <a:pt x="14475" y="7068"/>
                      <a:pt x="8630" y="2449"/>
                    </a:cubicBezTo>
                    <a:cubicBezTo>
                      <a:pt x="10663" y="6049"/>
                      <a:pt x="13205" y="8630"/>
                      <a:pt x="10918" y="12230"/>
                    </a:cubicBezTo>
                    <a:cubicBezTo>
                      <a:pt x="9393" y="11619"/>
                      <a:pt x="6852" y="11143"/>
                      <a:pt x="6598" y="10464"/>
                    </a:cubicBezTo>
                    <a:cubicBezTo>
                      <a:pt x="6089" y="9649"/>
                      <a:pt x="5581" y="8222"/>
                      <a:pt x="8630" y="8222"/>
                    </a:cubicBezTo>
                    <a:cubicBezTo>
                      <a:pt x="11426" y="8222"/>
                      <a:pt x="10918" y="11211"/>
                      <a:pt x="10918" y="10464"/>
                    </a:cubicBezTo>
                    <a:cubicBezTo>
                      <a:pt x="10918" y="9105"/>
                      <a:pt x="8630" y="7747"/>
                      <a:pt x="8630" y="6456"/>
                    </a:cubicBezTo>
                    <a:cubicBezTo>
                      <a:pt x="8630" y="5234"/>
                      <a:pt x="10918" y="8698"/>
                      <a:pt x="10918" y="9920"/>
                    </a:cubicBezTo>
                    <a:cubicBezTo>
                      <a:pt x="10918" y="10668"/>
                      <a:pt x="8630" y="8358"/>
                      <a:pt x="8630" y="7611"/>
                    </a:cubicBezTo>
                    <a:cubicBezTo>
                      <a:pt x="8630" y="7000"/>
                      <a:pt x="10155" y="8698"/>
                      <a:pt x="10918" y="9309"/>
                    </a:cubicBezTo>
                    <a:cubicBezTo>
                      <a:pt x="11426" y="9853"/>
                      <a:pt x="12188" y="10464"/>
                      <a:pt x="12950" y="11075"/>
                    </a:cubicBezTo>
                    <a:cubicBezTo>
                      <a:pt x="17525" y="5166"/>
                      <a:pt x="12950" y="9581"/>
                      <a:pt x="17270" y="13317"/>
                    </a:cubicBezTo>
                    <a:cubicBezTo>
                      <a:pt x="17779" y="13860"/>
                      <a:pt x="18541" y="14471"/>
                      <a:pt x="19303" y="15083"/>
                    </a:cubicBezTo>
                    <a:cubicBezTo>
                      <a:pt x="18541" y="16170"/>
                      <a:pt x="20574" y="17800"/>
                      <a:pt x="17270" y="18479"/>
                    </a:cubicBezTo>
                    <a:cubicBezTo>
                      <a:pt x="15746" y="18683"/>
                      <a:pt x="8885" y="13249"/>
                      <a:pt x="15238" y="17936"/>
                    </a:cubicBezTo>
                    <a:cubicBezTo>
                      <a:pt x="14475" y="18886"/>
                      <a:pt x="15746" y="20245"/>
                      <a:pt x="12950" y="20788"/>
                    </a:cubicBezTo>
                    <a:cubicBezTo>
                      <a:pt x="10663" y="21128"/>
                      <a:pt x="9139" y="19702"/>
                      <a:pt x="8630" y="19090"/>
                    </a:cubicBezTo>
                    <a:cubicBezTo>
                      <a:pt x="6852" y="17188"/>
                      <a:pt x="7106" y="15219"/>
                      <a:pt x="6598" y="13317"/>
                    </a:cubicBezTo>
                    <a:cubicBezTo>
                      <a:pt x="5835" y="14268"/>
                      <a:pt x="7868" y="15898"/>
                      <a:pt x="4565" y="16237"/>
                    </a:cubicBezTo>
                    <a:cubicBezTo>
                      <a:pt x="1515" y="16509"/>
                      <a:pt x="499" y="14743"/>
                      <a:pt x="245" y="13928"/>
                    </a:cubicBezTo>
                    <a:cubicBezTo>
                      <a:pt x="-1026" y="11279"/>
                      <a:pt x="2786" y="10871"/>
                      <a:pt x="8630" y="9309"/>
                    </a:cubicBezTo>
                    <a:cubicBezTo>
                      <a:pt x="10663" y="9853"/>
                      <a:pt x="13713" y="10260"/>
                      <a:pt x="15238" y="11075"/>
                    </a:cubicBezTo>
                    <a:cubicBezTo>
                      <a:pt x="16762" y="12094"/>
                      <a:pt x="17270" y="13317"/>
                      <a:pt x="17270" y="14471"/>
                    </a:cubicBezTo>
                    <a:cubicBezTo>
                      <a:pt x="17270" y="15219"/>
                      <a:pt x="15746" y="12977"/>
                      <a:pt x="15238" y="12230"/>
                    </a:cubicBezTo>
                    <a:cubicBezTo>
                      <a:pt x="18795" y="7951"/>
                      <a:pt x="20320" y="4486"/>
                      <a:pt x="15238" y="207"/>
                    </a:cubicBezTo>
                    <a:cubicBezTo>
                      <a:pt x="13713" y="751"/>
                      <a:pt x="12696" y="1430"/>
                      <a:pt x="10918" y="1905"/>
                    </a:cubicBezTo>
                    <a:cubicBezTo>
                      <a:pt x="9139" y="2245"/>
                      <a:pt x="4819" y="1837"/>
                      <a:pt x="4565" y="2449"/>
                    </a:cubicBezTo>
                    <a:cubicBezTo>
                      <a:pt x="3802" y="3603"/>
                      <a:pt x="8630" y="5913"/>
                      <a:pt x="8630" y="5913"/>
                    </a:cubicBezTo>
                    <a:cubicBezTo>
                      <a:pt x="13459" y="2177"/>
                      <a:pt x="8630" y="4962"/>
                      <a:pt x="12950" y="8766"/>
                    </a:cubicBezTo>
                    <a:cubicBezTo>
                      <a:pt x="13459" y="9241"/>
                      <a:pt x="15746" y="9513"/>
                      <a:pt x="17270" y="9920"/>
                    </a:cubicBezTo>
                    <a:close/>
                  </a:path>
                </a:pathLst>
              </a:custGeom>
              <a:solidFill>
                <a:srgbClr val="1A0004"/>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3841" name="AutoShape 192"/>
              <p:cNvSpPr/>
              <p:nvPr/>
            </p:nvSpPr>
            <p:spPr>
              <a:xfrm>
                <a:off x="11802" y="347314"/>
                <a:ext cx="18452" cy="65443"/>
              </a:xfrm>
              <a:custGeom>
                <a:avLst/>
                <a:gdLst/>
                <a:ahLst/>
                <a:cxnLst>
                  <a:cxn ang="0">
                    <a:pos x="wd2" y="hd2"/>
                  </a:cxn>
                  <a:cxn ang="5400000">
                    <a:pos x="wd2" y="hd2"/>
                  </a:cxn>
                  <a:cxn ang="10800000">
                    <a:pos x="wd2" y="hd2"/>
                  </a:cxn>
                  <a:cxn ang="16200000">
                    <a:pos x="wd2" y="hd2"/>
                  </a:cxn>
                </a:cxnLst>
                <a:rect l="0" t="0" r="r" b="b"/>
                <a:pathLst>
                  <a:path w="20598" h="21600" extrusionOk="0">
                    <a:moveTo>
                      <a:pt x="13" y="0"/>
                    </a:moveTo>
                    <a:cubicBezTo>
                      <a:pt x="3716" y="671"/>
                      <a:pt x="13590" y="183"/>
                      <a:pt x="18733" y="305"/>
                    </a:cubicBezTo>
                    <a:cubicBezTo>
                      <a:pt x="17704" y="976"/>
                      <a:pt x="16881" y="1342"/>
                      <a:pt x="14824" y="1769"/>
                    </a:cubicBezTo>
                    <a:cubicBezTo>
                      <a:pt x="15441" y="2380"/>
                      <a:pt x="16264" y="3051"/>
                      <a:pt x="17087" y="3722"/>
                    </a:cubicBezTo>
                    <a:cubicBezTo>
                      <a:pt x="16264" y="5431"/>
                      <a:pt x="14824" y="7200"/>
                      <a:pt x="17087" y="8908"/>
                    </a:cubicBezTo>
                    <a:cubicBezTo>
                      <a:pt x="17498" y="9641"/>
                      <a:pt x="18116" y="9641"/>
                      <a:pt x="19761" y="10251"/>
                    </a:cubicBezTo>
                    <a:cubicBezTo>
                      <a:pt x="20584" y="11837"/>
                      <a:pt x="20173" y="12936"/>
                      <a:pt x="19761" y="14644"/>
                    </a:cubicBezTo>
                    <a:cubicBezTo>
                      <a:pt x="20996" y="15925"/>
                      <a:pt x="21407" y="19464"/>
                      <a:pt x="17087" y="20502"/>
                    </a:cubicBezTo>
                    <a:cubicBezTo>
                      <a:pt x="16264" y="21173"/>
                      <a:pt x="16058" y="21417"/>
                      <a:pt x="13796" y="21600"/>
                    </a:cubicBezTo>
                    <a:cubicBezTo>
                      <a:pt x="7624" y="21417"/>
                      <a:pt x="4744" y="21234"/>
                      <a:pt x="2687" y="19525"/>
                    </a:cubicBezTo>
                    <a:cubicBezTo>
                      <a:pt x="2276" y="18732"/>
                      <a:pt x="1247" y="17939"/>
                      <a:pt x="2276" y="17207"/>
                    </a:cubicBezTo>
                    <a:cubicBezTo>
                      <a:pt x="1247" y="16414"/>
                      <a:pt x="1864" y="15681"/>
                      <a:pt x="2687" y="14949"/>
                    </a:cubicBezTo>
                    <a:cubicBezTo>
                      <a:pt x="218" y="12142"/>
                      <a:pt x="2481" y="8908"/>
                      <a:pt x="1658" y="5980"/>
                    </a:cubicBezTo>
                    <a:cubicBezTo>
                      <a:pt x="2070" y="4820"/>
                      <a:pt x="2481" y="3783"/>
                      <a:pt x="3921" y="2746"/>
                    </a:cubicBezTo>
                    <a:cubicBezTo>
                      <a:pt x="3304" y="1769"/>
                      <a:pt x="3921" y="1098"/>
                      <a:pt x="1041" y="793"/>
                    </a:cubicBezTo>
                    <a:cubicBezTo>
                      <a:pt x="-193" y="183"/>
                      <a:pt x="13" y="488"/>
                      <a:pt x="13" y="0"/>
                    </a:cubicBezTo>
                    <a:close/>
                  </a:path>
                </a:pathLst>
              </a:custGeom>
              <a:solidFill>
                <a:srgbClr val="0000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3842" name="AutoShape 193"/>
              <p:cNvSpPr/>
              <p:nvPr/>
            </p:nvSpPr>
            <p:spPr>
              <a:xfrm>
                <a:off x="255446" y="335373"/>
                <a:ext cx="26560" cy="67100"/>
              </a:xfrm>
              <a:custGeom>
                <a:avLst/>
                <a:gdLst/>
                <a:ahLst/>
                <a:cxnLst>
                  <a:cxn ang="0">
                    <a:pos x="wd2" y="hd2"/>
                  </a:cxn>
                  <a:cxn ang="5400000">
                    <a:pos x="wd2" y="hd2"/>
                  </a:cxn>
                  <a:cxn ang="10800000">
                    <a:pos x="wd2" y="hd2"/>
                  </a:cxn>
                  <a:cxn ang="16200000">
                    <a:pos x="wd2" y="hd2"/>
                  </a:cxn>
                </a:cxnLst>
                <a:rect l="0" t="0" r="r" b="b"/>
                <a:pathLst>
                  <a:path w="20851" h="20863" extrusionOk="0">
                    <a:moveTo>
                      <a:pt x="20331" y="649"/>
                    </a:moveTo>
                    <a:cubicBezTo>
                      <a:pt x="19461" y="2200"/>
                      <a:pt x="19606" y="3751"/>
                      <a:pt x="19172" y="5417"/>
                    </a:cubicBezTo>
                    <a:cubicBezTo>
                      <a:pt x="18882" y="5934"/>
                      <a:pt x="18302" y="6394"/>
                      <a:pt x="18012" y="6968"/>
                    </a:cubicBezTo>
                    <a:cubicBezTo>
                      <a:pt x="17867" y="7140"/>
                      <a:pt x="17577" y="7543"/>
                      <a:pt x="17577" y="7543"/>
                    </a:cubicBezTo>
                    <a:cubicBezTo>
                      <a:pt x="18157" y="9323"/>
                      <a:pt x="17432" y="11851"/>
                      <a:pt x="14968" y="13517"/>
                    </a:cubicBezTo>
                    <a:cubicBezTo>
                      <a:pt x="14098" y="14609"/>
                      <a:pt x="14678" y="17079"/>
                      <a:pt x="11778" y="17538"/>
                    </a:cubicBezTo>
                    <a:cubicBezTo>
                      <a:pt x="11198" y="18228"/>
                      <a:pt x="9459" y="20238"/>
                      <a:pt x="9459" y="20296"/>
                    </a:cubicBezTo>
                    <a:cubicBezTo>
                      <a:pt x="8879" y="20296"/>
                      <a:pt x="8444" y="20353"/>
                      <a:pt x="8009" y="20411"/>
                    </a:cubicBezTo>
                    <a:cubicBezTo>
                      <a:pt x="6125" y="21100"/>
                      <a:pt x="5110" y="20813"/>
                      <a:pt x="2500" y="20755"/>
                    </a:cubicBezTo>
                    <a:cubicBezTo>
                      <a:pt x="1631" y="20353"/>
                      <a:pt x="1051" y="19951"/>
                      <a:pt x="181" y="19664"/>
                    </a:cubicBezTo>
                    <a:cubicBezTo>
                      <a:pt x="-109" y="18802"/>
                      <a:pt x="-109" y="18400"/>
                      <a:pt x="616" y="17653"/>
                    </a:cubicBezTo>
                    <a:cubicBezTo>
                      <a:pt x="906" y="15987"/>
                      <a:pt x="36" y="13689"/>
                      <a:pt x="1051" y="12138"/>
                    </a:cubicBezTo>
                    <a:cubicBezTo>
                      <a:pt x="1196" y="11621"/>
                      <a:pt x="2935" y="10932"/>
                      <a:pt x="2935" y="10932"/>
                    </a:cubicBezTo>
                    <a:cubicBezTo>
                      <a:pt x="3080" y="9151"/>
                      <a:pt x="2355" y="7140"/>
                      <a:pt x="4820" y="5589"/>
                    </a:cubicBezTo>
                    <a:cubicBezTo>
                      <a:pt x="5110" y="4957"/>
                      <a:pt x="5980" y="3751"/>
                      <a:pt x="5980" y="3751"/>
                    </a:cubicBezTo>
                    <a:cubicBezTo>
                      <a:pt x="6414" y="-328"/>
                      <a:pt x="4675" y="-500"/>
                      <a:pt x="11488" y="534"/>
                    </a:cubicBezTo>
                    <a:cubicBezTo>
                      <a:pt x="15547" y="304"/>
                      <a:pt x="14243" y="247"/>
                      <a:pt x="17577" y="534"/>
                    </a:cubicBezTo>
                    <a:cubicBezTo>
                      <a:pt x="20766" y="764"/>
                      <a:pt x="21491" y="1109"/>
                      <a:pt x="20331" y="649"/>
                    </a:cubicBezTo>
                    <a:close/>
                  </a:path>
                </a:pathLst>
              </a:custGeom>
              <a:solidFill>
                <a:srgbClr val="0000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3843" name="AutoShape 194"/>
              <p:cNvSpPr/>
              <p:nvPr/>
            </p:nvSpPr>
            <p:spPr>
              <a:xfrm>
                <a:off x="29450" y="3862"/>
                <a:ext cx="13774" cy="90228"/>
              </a:xfrm>
              <a:custGeom>
                <a:avLst/>
                <a:gdLst/>
                <a:ahLst/>
                <a:cxnLst>
                  <a:cxn ang="0">
                    <a:pos x="wd2" y="hd2"/>
                  </a:cxn>
                  <a:cxn ang="5400000">
                    <a:pos x="wd2" y="hd2"/>
                  </a:cxn>
                  <a:cxn ang="10800000">
                    <a:pos x="wd2" y="hd2"/>
                  </a:cxn>
                  <a:cxn ang="16200000">
                    <a:pos x="wd2" y="hd2"/>
                  </a:cxn>
                </a:cxnLst>
                <a:rect l="0" t="0" r="r" b="b"/>
                <a:pathLst>
                  <a:path w="16925" h="20914" extrusionOk="0">
                    <a:moveTo>
                      <a:pt x="1175" y="20572"/>
                    </a:moveTo>
                    <a:cubicBezTo>
                      <a:pt x="6575" y="20829"/>
                      <a:pt x="3875" y="20700"/>
                      <a:pt x="9050" y="20914"/>
                    </a:cubicBezTo>
                    <a:cubicBezTo>
                      <a:pt x="10850" y="20314"/>
                      <a:pt x="10175" y="19672"/>
                      <a:pt x="11525" y="19072"/>
                    </a:cubicBezTo>
                    <a:cubicBezTo>
                      <a:pt x="12650" y="17229"/>
                      <a:pt x="13775" y="15429"/>
                      <a:pt x="11525" y="13586"/>
                    </a:cubicBezTo>
                    <a:cubicBezTo>
                      <a:pt x="11750" y="12086"/>
                      <a:pt x="12200" y="10329"/>
                      <a:pt x="15125" y="8914"/>
                    </a:cubicBezTo>
                    <a:cubicBezTo>
                      <a:pt x="16250" y="7414"/>
                      <a:pt x="15350" y="7972"/>
                      <a:pt x="16925" y="7200"/>
                    </a:cubicBezTo>
                    <a:cubicBezTo>
                      <a:pt x="16475" y="4714"/>
                      <a:pt x="16025" y="3857"/>
                      <a:pt x="15125" y="1929"/>
                    </a:cubicBezTo>
                    <a:cubicBezTo>
                      <a:pt x="15575" y="643"/>
                      <a:pt x="15350" y="857"/>
                      <a:pt x="12650" y="0"/>
                    </a:cubicBezTo>
                    <a:cubicBezTo>
                      <a:pt x="5000" y="86"/>
                      <a:pt x="4100" y="-257"/>
                      <a:pt x="1850" y="814"/>
                    </a:cubicBezTo>
                    <a:cubicBezTo>
                      <a:pt x="2300" y="2143"/>
                      <a:pt x="3650" y="3600"/>
                      <a:pt x="1175" y="4929"/>
                    </a:cubicBezTo>
                    <a:cubicBezTo>
                      <a:pt x="6350" y="8272"/>
                      <a:pt x="-4675" y="11700"/>
                      <a:pt x="2525" y="15300"/>
                    </a:cubicBezTo>
                    <a:cubicBezTo>
                      <a:pt x="2750" y="15986"/>
                      <a:pt x="2975" y="16457"/>
                      <a:pt x="4325" y="17143"/>
                    </a:cubicBezTo>
                    <a:cubicBezTo>
                      <a:pt x="2975" y="18086"/>
                      <a:pt x="1850" y="19029"/>
                      <a:pt x="725" y="20014"/>
                    </a:cubicBezTo>
                    <a:cubicBezTo>
                      <a:pt x="950" y="20272"/>
                      <a:pt x="5225" y="21343"/>
                      <a:pt x="1175" y="20572"/>
                    </a:cubicBezTo>
                    <a:close/>
                  </a:path>
                </a:pathLst>
              </a:custGeom>
              <a:solidFill>
                <a:srgbClr val="0000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3844" name="AutoShape 195"/>
              <p:cNvSpPr/>
              <p:nvPr/>
            </p:nvSpPr>
            <p:spPr>
              <a:xfrm>
                <a:off x="330653" y="0"/>
                <a:ext cx="26938" cy="75819"/>
              </a:xfrm>
              <a:custGeom>
                <a:avLst/>
                <a:gdLst/>
                <a:ahLst/>
                <a:cxnLst>
                  <a:cxn ang="0">
                    <a:pos x="wd2" y="hd2"/>
                  </a:cxn>
                  <a:cxn ang="5400000">
                    <a:pos x="wd2" y="hd2"/>
                  </a:cxn>
                  <a:cxn ang="10800000">
                    <a:pos x="wd2" y="hd2"/>
                  </a:cxn>
                  <a:cxn ang="16200000">
                    <a:pos x="wd2" y="hd2"/>
                  </a:cxn>
                </a:cxnLst>
                <a:rect l="0" t="0" r="r" b="b"/>
                <a:pathLst>
                  <a:path w="21014" h="21600" extrusionOk="0">
                    <a:moveTo>
                      <a:pt x="512" y="20072"/>
                    </a:moveTo>
                    <a:cubicBezTo>
                      <a:pt x="2384" y="20757"/>
                      <a:pt x="2528" y="21231"/>
                      <a:pt x="5552" y="21600"/>
                    </a:cubicBezTo>
                    <a:cubicBezTo>
                      <a:pt x="7712" y="21495"/>
                      <a:pt x="9296" y="21442"/>
                      <a:pt x="11312" y="21179"/>
                    </a:cubicBezTo>
                    <a:cubicBezTo>
                      <a:pt x="13904" y="20178"/>
                      <a:pt x="11312" y="21337"/>
                      <a:pt x="13184" y="19071"/>
                    </a:cubicBezTo>
                    <a:cubicBezTo>
                      <a:pt x="14336" y="17649"/>
                      <a:pt x="15488" y="16174"/>
                      <a:pt x="16208" y="14751"/>
                    </a:cubicBezTo>
                    <a:cubicBezTo>
                      <a:pt x="15776" y="13698"/>
                      <a:pt x="16352" y="12222"/>
                      <a:pt x="18224" y="11380"/>
                    </a:cubicBezTo>
                    <a:cubicBezTo>
                      <a:pt x="18512" y="10905"/>
                      <a:pt x="19376" y="10115"/>
                      <a:pt x="19376" y="10115"/>
                    </a:cubicBezTo>
                    <a:cubicBezTo>
                      <a:pt x="19376" y="8798"/>
                      <a:pt x="19232" y="7428"/>
                      <a:pt x="19664" y="6164"/>
                    </a:cubicBezTo>
                    <a:cubicBezTo>
                      <a:pt x="19664" y="5848"/>
                      <a:pt x="20528" y="5321"/>
                      <a:pt x="20528" y="5321"/>
                    </a:cubicBezTo>
                    <a:cubicBezTo>
                      <a:pt x="20528" y="4531"/>
                      <a:pt x="21392" y="3319"/>
                      <a:pt x="20816" y="2529"/>
                    </a:cubicBezTo>
                    <a:cubicBezTo>
                      <a:pt x="20528" y="1580"/>
                      <a:pt x="20528" y="580"/>
                      <a:pt x="18512" y="0"/>
                    </a:cubicBezTo>
                    <a:cubicBezTo>
                      <a:pt x="16640" y="316"/>
                      <a:pt x="14912" y="369"/>
                      <a:pt x="13184" y="685"/>
                    </a:cubicBezTo>
                    <a:cubicBezTo>
                      <a:pt x="11888" y="1422"/>
                      <a:pt x="12896" y="2002"/>
                      <a:pt x="10880" y="2792"/>
                    </a:cubicBezTo>
                    <a:cubicBezTo>
                      <a:pt x="11744" y="4057"/>
                      <a:pt x="11456" y="6217"/>
                      <a:pt x="9296" y="7270"/>
                    </a:cubicBezTo>
                    <a:cubicBezTo>
                      <a:pt x="8864" y="7692"/>
                      <a:pt x="8288" y="8060"/>
                      <a:pt x="8144" y="8535"/>
                    </a:cubicBezTo>
                    <a:cubicBezTo>
                      <a:pt x="7424" y="9746"/>
                      <a:pt x="8144" y="10484"/>
                      <a:pt x="5840" y="11380"/>
                    </a:cubicBezTo>
                    <a:cubicBezTo>
                      <a:pt x="5696" y="11538"/>
                      <a:pt x="5696" y="11696"/>
                      <a:pt x="5552" y="11906"/>
                    </a:cubicBezTo>
                    <a:cubicBezTo>
                      <a:pt x="5264" y="12012"/>
                      <a:pt x="4688" y="12064"/>
                      <a:pt x="4688" y="12222"/>
                    </a:cubicBezTo>
                    <a:cubicBezTo>
                      <a:pt x="4400" y="12486"/>
                      <a:pt x="4544" y="12855"/>
                      <a:pt x="4400" y="13171"/>
                    </a:cubicBezTo>
                    <a:cubicBezTo>
                      <a:pt x="4256" y="13276"/>
                      <a:pt x="4112" y="13434"/>
                      <a:pt x="3968" y="13592"/>
                    </a:cubicBezTo>
                    <a:cubicBezTo>
                      <a:pt x="3536" y="15278"/>
                      <a:pt x="2672" y="16700"/>
                      <a:pt x="2096" y="18386"/>
                    </a:cubicBezTo>
                    <a:cubicBezTo>
                      <a:pt x="1808" y="18913"/>
                      <a:pt x="2240" y="19598"/>
                      <a:pt x="1232" y="20072"/>
                    </a:cubicBezTo>
                    <a:cubicBezTo>
                      <a:pt x="800" y="20178"/>
                      <a:pt x="512" y="20336"/>
                      <a:pt x="80" y="20336"/>
                    </a:cubicBezTo>
                    <a:cubicBezTo>
                      <a:pt x="-208" y="20336"/>
                      <a:pt x="368" y="20125"/>
                      <a:pt x="512" y="20072"/>
                    </a:cubicBezTo>
                    <a:close/>
                  </a:path>
                </a:pathLst>
              </a:custGeom>
              <a:solidFill>
                <a:srgbClr val="0000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grpSp>
        <p:sp>
          <p:nvSpPr>
            <p:cNvPr id="3846" name="Text Box 196"/>
            <p:cNvSpPr txBox="1"/>
            <p:nvPr/>
          </p:nvSpPr>
          <p:spPr>
            <a:xfrm>
              <a:off x="26142" y="8827"/>
              <a:ext cx="481855" cy="23776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4450" tIns="44450" rIns="44450" bIns="44450" numCol="1" anchor="t">
              <a:spAutoFit/>
            </a:bodyPr>
            <a:lstStyle>
              <a:lvl1pPr rtl="1">
                <a:defRPr sz="1000" i="1">
                  <a:solidFill>
                    <a:srgbClr val="1A0004"/>
                  </a:solidFill>
                  <a:latin typeface="Times New Roman"/>
                  <a:ea typeface="Times New Roman"/>
                  <a:cs typeface="Times New Roman"/>
                  <a:sym typeface="Times New Roman"/>
                </a:defRPr>
              </a:lvl1pPr>
            </a:lstStyle>
            <a:p>
              <a:r>
                <a:t>ب . م</a:t>
              </a:r>
            </a:p>
          </p:txBody>
        </p:sp>
      </p:grpSp>
      <p:sp>
        <p:nvSpPr>
          <p:cNvPr id="3848" name="Text Box 197"/>
          <p:cNvSpPr txBox="1"/>
          <p:nvPr/>
        </p:nvSpPr>
        <p:spPr>
          <a:xfrm>
            <a:off x="5329237" y="2185986"/>
            <a:ext cx="581028" cy="365235"/>
          </a:xfrm>
          <a:prstGeom prst="rect">
            <a:avLst/>
          </a:prstGeom>
          <a:ln w="12700">
            <a:miter lim="400000"/>
          </a:ln>
          <a:effectLst>
            <a:outerShdw blurRad="63500" dist="29783" dir="1514401"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rtl="1">
              <a:spcBef>
                <a:spcPts val="1000"/>
              </a:spcBef>
              <a:defRPr i="1">
                <a:solidFill>
                  <a:srgbClr val="FFFFFF"/>
                </a:solidFill>
                <a:latin typeface="Times New Roman"/>
                <a:ea typeface="Times New Roman"/>
                <a:cs typeface="Times New Roman"/>
                <a:sym typeface="Times New Roman"/>
              </a:defRPr>
            </a:lvl1pPr>
          </a:lstStyle>
          <a:p>
            <a:r>
              <a:t>م</a:t>
            </a:r>
          </a:p>
        </p:txBody>
      </p:sp>
      <p:grpSp>
        <p:nvGrpSpPr>
          <p:cNvPr id="3859" name="Group"/>
          <p:cNvGrpSpPr/>
          <p:nvPr/>
        </p:nvGrpSpPr>
        <p:grpSpPr>
          <a:xfrm>
            <a:off x="7613661" y="1481137"/>
            <a:ext cx="522278" cy="460382"/>
            <a:chOff x="4" y="0"/>
            <a:chExt cx="522276" cy="460381"/>
          </a:xfrm>
        </p:grpSpPr>
        <p:grpSp>
          <p:nvGrpSpPr>
            <p:cNvPr id="3857" name="Group"/>
            <p:cNvGrpSpPr/>
            <p:nvPr/>
          </p:nvGrpSpPr>
          <p:grpSpPr>
            <a:xfrm>
              <a:off x="4" y="-1"/>
              <a:ext cx="416762" cy="460383"/>
              <a:chOff x="4" y="0"/>
              <a:chExt cx="416761" cy="460381"/>
            </a:xfrm>
          </p:grpSpPr>
          <p:grpSp>
            <p:nvGrpSpPr>
              <p:cNvPr id="3851" name="Group"/>
              <p:cNvGrpSpPr/>
              <p:nvPr/>
            </p:nvGrpSpPr>
            <p:grpSpPr>
              <a:xfrm>
                <a:off x="4" y="47713"/>
                <a:ext cx="416762" cy="335665"/>
                <a:chOff x="4" y="-1"/>
                <a:chExt cx="416761" cy="335664"/>
              </a:xfrm>
            </p:grpSpPr>
            <p:sp>
              <p:nvSpPr>
                <p:cNvPr id="3849" name="AutoShape 202"/>
                <p:cNvSpPr/>
                <p:nvPr/>
              </p:nvSpPr>
              <p:spPr>
                <a:xfrm>
                  <a:off x="12005" y="-2"/>
                  <a:ext cx="404761" cy="60475"/>
                </a:xfrm>
                <a:custGeom>
                  <a:avLst/>
                  <a:gdLst/>
                  <a:ahLst/>
                  <a:cxnLst>
                    <a:cxn ang="0">
                      <a:pos x="wd2" y="hd2"/>
                    </a:cxn>
                    <a:cxn ang="5400000">
                      <a:pos x="wd2" y="hd2"/>
                    </a:cxn>
                    <a:cxn ang="10800000">
                      <a:pos x="wd2" y="hd2"/>
                    </a:cxn>
                    <a:cxn ang="16200000">
                      <a:pos x="wd2" y="hd2"/>
                    </a:cxn>
                  </a:cxnLst>
                  <a:rect l="0" t="0" r="r" b="b"/>
                  <a:pathLst>
                    <a:path w="21413" h="21600" extrusionOk="0">
                      <a:moveTo>
                        <a:pt x="105" y="21600"/>
                      </a:moveTo>
                      <a:cubicBezTo>
                        <a:pt x="-187" y="18720"/>
                        <a:pt x="178" y="12240"/>
                        <a:pt x="616" y="10560"/>
                      </a:cubicBezTo>
                      <a:cubicBezTo>
                        <a:pt x="798" y="8400"/>
                        <a:pt x="652" y="9360"/>
                        <a:pt x="1054" y="8640"/>
                      </a:cubicBezTo>
                      <a:cubicBezTo>
                        <a:pt x="1199" y="8160"/>
                        <a:pt x="1491" y="7680"/>
                        <a:pt x="1491" y="7680"/>
                      </a:cubicBezTo>
                      <a:cubicBezTo>
                        <a:pt x="2440" y="7920"/>
                        <a:pt x="2878" y="8400"/>
                        <a:pt x="3899" y="8160"/>
                      </a:cubicBezTo>
                      <a:cubicBezTo>
                        <a:pt x="4374" y="8400"/>
                        <a:pt x="4848" y="9120"/>
                        <a:pt x="5359" y="9600"/>
                      </a:cubicBezTo>
                      <a:cubicBezTo>
                        <a:pt x="5578" y="10080"/>
                        <a:pt x="6016" y="11040"/>
                        <a:pt x="6016" y="11040"/>
                      </a:cubicBezTo>
                      <a:cubicBezTo>
                        <a:pt x="6818" y="10080"/>
                        <a:pt x="7658" y="11040"/>
                        <a:pt x="8497" y="12480"/>
                      </a:cubicBezTo>
                      <a:cubicBezTo>
                        <a:pt x="9701" y="12000"/>
                        <a:pt x="10905" y="11280"/>
                        <a:pt x="12145" y="10560"/>
                      </a:cubicBezTo>
                      <a:cubicBezTo>
                        <a:pt x="13714" y="7920"/>
                        <a:pt x="15393" y="5760"/>
                        <a:pt x="17035" y="3840"/>
                      </a:cubicBezTo>
                      <a:cubicBezTo>
                        <a:pt x="17618" y="2880"/>
                        <a:pt x="18166" y="960"/>
                        <a:pt x="18786" y="0"/>
                      </a:cubicBezTo>
                      <a:cubicBezTo>
                        <a:pt x="19406" y="0"/>
                        <a:pt x="20027" y="0"/>
                        <a:pt x="20683" y="480"/>
                      </a:cubicBezTo>
                      <a:cubicBezTo>
                        <a:pt x="21048" y="720"/>
                        <a:pt x="21231" y="5040"/>
                        <a:pt x="21340" y="7200"/>
                      </a:cubicBezTo>
                      <a:cubicBezTo>
                        <a:pt x="21340" y="7680"/>
                        <a:pt x="21413" y="8640"/>
                        <a:pt x="21413" y="8640"/>
                      </a:cubicBezTo>
                      <a:cubicBezTo>
                        <a:pt x="21267" y="10800"/>
                        <a:pt x="21304" y="12480"/>
                        <a:pt x="21048" y="14400"/>
                      </a:cubicBezTo>
                      <a:cubicBezTo>
                        <a:pt x="20939" y="16080"/>
                        <a:pt x="20866" y="15840"/>
                        <a:pt x="21121" y="15840"/>
                      </a:cubicBezTo>
                    </a:path>
                  </a:pathLst>
                </a:custGeom>
                <a:blipFill rotWithShape="1">
                  <a:blip r:embed="rId3"/>
                  <a:srcRect/>
                  <a:tile tx="0" ty="0" sx="100000" sy="100000" flip="none" algn="tl"/>
                </a:blip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3850" name="AutoShape 203"/>
                <p:cNvSpPr/>
                <p:nvPr/>
              </p:nvSpPr>
              <p:spPr>
                <a:xfrm>
                  <a:off x="4" y="44879"/>
                  <a:ext cx="410589" cy="290785"/>
                </a:xfrm>
                <a:custGeom>
                  <a:avLst/>
                  <a:gdLst/>
                  <a:ahLst/>
                  <a:cxnLst>
                    <a:cxn ang="0">
                      <a:pos x="wd2" y="hd2"/>
                    </a:cxn>
                    <a:cxn ang="5400000">
                      <a:pos x="wd2" y="hd2"/>
                    </a:cxn>
                    <a:cxn ang="10800000">
                      <a:pos x="wd2" y="hd2"/>
                    </a:cxn>
                    <a:cxn ang="16200000">
                      <a:pos x="wd2" y="hd2"/>
                    </a:cxn>
                  </a:cxnLst>
                  <a:rect l="0" t="0" r="r" b="b"/>
                  <a:pathLst>
                    <a:path w="21471" h="21600" extrusionOk="0">
                      <a:moveTo>
                        <a:pt x="21471" y="0"/>
                      </a:moveTo>
                      <a:cubicBezTo>
                        <a:pt x="21399" y="100"/>
                        <a:pt x="21363" y="200"/>
                        <a:pt x="21327" y="300"/>
                      </a:cubicBezTo>
                      <a:cubicBezTo>
                        <a:pt x="21255" y="350"/>
                        <a:pt x="21146" y="400"/>
                        <a:pt x="21110" y="500"/>
                      </a:cubicBezTo>
                      <a:cubicBezTo>
                        <a:pt x="21038" y="550"/>
                        <a:pt x="20966" y="1150"/>
                        <a:pt x="20966" y="1200"/>
                      </a:cubicBezTo>
                      <a:cubicBezTo>
                        <a:pt x="20606" y="2250"/>
                        <a:pt x="20425" y="3600"/>
                        <a:pt x="19956" y="4600"/>
                      </a:cubicBezTo>
                      <a:cubicBezTo>
                        <a:pt x="19740" y="6500"/>
                        <a:pt x="19235" y="8550"/>
                        <a:pt x="18803" y="10400"/>
                      </a:cubicBezTo>
                      <a:cubicBezTo>
                        <a:pt x="18730" y="11400"/>
                        <a:pt x="18586" y="12300"/>
                        <a:pt x="18442" y="13300"/>
                      </a:cubicBezTo>
                      <a:cubicBezTo>
                        <a:pt x="18298" y="14700"/>
                        <a:pt x="18298" y="16100"/>
                        <a:pt x="18081" y="17500"/>
                      </a:cubicBezTo>
                      <a:cubicBezTo>
                        <a:pt x="18009" y="18400"/>
                        <a:pt x="18009" y="19250"/>
                        <a:pt x="17721" y="20100"/>
                      </a:cubicBezTo>
                      <a:cubicBezTo>
                        <a:pt x="17613" y="20800"/>
                        <a:pt x="16963" y="21000"/>
                        <a:pt x="16495" y="21100"/>
                      </a:cubicBezTo>
                      <a:cubicBezTo>
                        <a:pt x="15737" y="20800"/>
                        <a:pt x="16098" y="20950"/>
                        <a:pt x="15485" y="20700"/>
                      </a:cubicBezTo>
                      <a:cubicBezTo>
                        <a:pt x="15341" y="20600"/>
                        <a:pt x="15052" y="20500"/>
                        <a:pt x="15052" y="20500"/>
                      </a:cubicBezTo>
                      <a:cubicBezTo>
                        <a:pt x="14656" y="19700"/>
                        <a:pt x="14800" y="18350"/>
                        <a:pt x="15197" y="17600"/>
                      </a:cubicBezTo>
                      <a:cubicBezTo>
                        <a:pt x="15233" y="17350"/>
                        <a:pt x="15413" y="17100"/>
                        <a:pt x="15413" y="16900"/>
                      </a:cubicBezTo>
                      <a:cubicBezTo>
                        <a:pt x="15341" y="16400"/>
                        <a:pt x="14475" y="16400"/>
                        <a:pt x="14475" y="16400"/>
                      </a:cubicBezTo>
                      <a:cubicBezTo>
                        <a:pt x="14007" y="15750"/>
                        <a:pt x="13033" y="15950"/>
                        <a:pt x="12384" y="15800"/>
                      </a:cubicBezTo>
                      <a:cubicBezTo>
                        <a:pt x="9535" y="16100"/>
                        <a:pt x="6650" y="16700"/>
                        <a:pt x="3946" y="18000"/>
                      </a:cubicBezTo>
                      <a:cubicBezTo>
                        <a:pt x="3513" y="18850"/>
                        <a:pt x="4054" y="17800"/>
                        <a:pt x="3585" y="18400"/>
                      </a:cubicBezTo>
                      <a:cubicBezTo>
                        <a:pt x="3441" y="18500"/>
                        <a:pt x="3116" y="19350"/>
                        <a:pt x="3008" y="19600"/>
                      </a:cubicBezTo>
                      <a:cubicBezTo>
                        <a:pt x="3261" y="21550"/>
                        <a:pt x="2576" y="20850"/>
                        <a:pt x="1782" y="21600"/>
                      </a:cubicBezTo>
                      <a:cubicBezTo>
                        <a:pt x="1458" y="21450"/>
                        <a:pt x="1169" y="21300"/>
                        <a:pt x="917" y="21100"/>
                      </a:cubicBezTo>
                      <a:cubicBezTo>
                        <a:pt x="736" y="20950"/>
                        <a:pt x="484" y="20700"/>
                        <a:pt x="484" y="20700"/>
                      </a:cubicBezTo>
                      <a:cubicBezTo>
                        <a:pt x="304" y="19950"/>
                        <a:pt x="448" y="20200"/>
                        <a:pt x="123" y="19900"/>
                      </a:cubicBezTo>
                      <a:cubicBezTo>
                        <a:pt x="-129" y="19400"/>
                        <a:pt x="51" y="19000"/>
                        <a:pt x="268" y="18600"/>
                      </a:cubicBezTo>
                      <a:cubicBezTo>
                        <a:pt x="159" y="17850"/>
                        <a:pt x="340" y="17350"/>
                        <a:pt x="484" y="16700"/>
                      </a:cubicBezTo>
                      <a:cubicBezTo>
                        <a:pt x="556" y="15550"/>
                        <a:pt x="556" y="14150"/>
                        <a:pt x="845" y="13100"/>
                      </a:cubicBezTo>
                      <a:cubicBezTo>
                        <a:pt x="881" y="11850"/>
                        <a:pt x="1025" y="10600"/>
                        <a:pt x="917" y="9400"/>
                      </a:cubicBezTo>
                      <a:cubicBezTo>
                        <a:pt x="989" y="8350"/>
                        <a:pt x="845" y="7300"/>
                        <a:pt x="989" y="6300"/>
                      </a:cubicBezTo>
                      <a:cubicBezTo>
                        <a:pt x="917" y="5400"/>
                        <a:pt x="845" y="4950"/>
                        <a:pt x="917" y="4100"/>
                      </a:cubicBezTo>
                      <a:cubicBezTo>
                        <a:pt x="809" y="3200"/>
                        <a:pt x="700" y="2350"/>
                        <a:pt x="628" y="1500"/>
                      </a:cubicBezTo>
                      <a:cubicBezTo>
                        <a:pt x="700" y="500"/>
                        <a:pt x="881" y="450"/>
                        <a:pt x="556" y="700"/>
                      </a:cubicBezTo>
                    </a:path>
                  </a:pathLst>
                </a:custGeom>
                <a:blipFill rotWithShape="1">
                  <a:blip r:embed="rId3"/>
                  <a:srcRect/>
                  <a:tile tx="0" ty="0" sx="100000" sy="100000" flip="none" algn="tl"/>
                </a:blip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grpSp>
          <p:sp>
            <p:nvSpPr>
              <p:cNvPr id="3852" name="AutoShape 205"/>
              <p:cNvSpPr/>
              <p:nvPr/>
            </p:nvSpPr>
            <p:spPr>
              <a:xfrm>
                <a:off x="10097" y="389292"/>
                <a:ext cx="15667" cy="63136"/>
              </a:xfrm>
              <a:custGeom>
                <a:avLst/>
                <a:gdLst/>
                <a:ahLst/>
                <a:cxnLst>
                  <a:cxn ang="0">
                    <a:pos x="wd2" y="hd2"/>
                  </a:cxn>
                  <a:cxn ang="5400000">
                    <a:pos x="wd2" y="hd2"/>
                  </a:cxn>
                  <a:cxn ang="10800000">
                    <a:pos x="wd2" y="hd2"/>
                  </a:cxn>
                  <a:cxn ang="16200000">
                    <a:pos x="wd2" y="hd2"/>
                  </a:cxn>
                </a:cxnLst>
                <a:rect l="0" t="0" r="r" b="b"/>
                <a:pathLst>
                  <a:path w="19303" h="20839" extrusionOk="0">
                    <a:moveTo>
                      <a:pt x="17270" y="9920"/>
                    </a:moveTo>
                    <a:cubicBezTo>
                      <a:pt x="16508" y="8019"/>
                      <a:pt x="16762" y="6049"/>
                      <a:pt x="15238" y="4215"/>
                    </a:cubicBezTo>
                    <a:cubicBezTo>
                      <a:pt x="14475" y="3468"/>
                      <a:pt x="13459" y="2449"/>
                      <a:pt x="10918" y="2449"/>
                    </a:cubicBezTo>
                    <a:cubicBezTo>
                      <a:pt x="8376" y="2449"/>
                      <a:pt x="12950" y="4215"/>
                      <a:pt x="12950" y="4215"/>
                    </a:cubicBezTo>
                    <a:cubicBezTo>
                      <a:pt x="13713" y="3264"/>
                      <a:pt x="16000" y="2245"/>
                      <a:pt x="15238" y="1362"/>
                    </a:cubicBezTo>
                    <a:cubicBezTo>
                      <a:pt x="14475" y="683"/>
                      <a:pt x="9393" y="-472"/>
                      <a:pt x="8630" y="207"/>
                    </a:cubicBezTo>
                    <a:cubicBezTo>
                      <a:pt x="6598" y="1362"/>
                      <a:pt x="14475" y="7068"/>
                      <a:pt x="8630" y="2449"/>
                    </a:cubicBezTo>
                    <a:cubicBezTo>
                      <a:pt x="10663" y="6049"/>
                      <a:pt x="13205" y="8630"/>
                      <a:pt x="10918" y="12230"/>
                    </a:cubicBezTo>
                    <a:cubicBezTo>
                      <a:pt x="9393" y="11619"/>
                      <a:pt x="6852" y="11143"/>
                      <a:pt x="6598" y="10464"/>
                    </a:cubicBezTo>
                    <a:cubicBezTo>
                      <a:pt x="6089" y="9649"/>
                      <a:pt x="5581" y="8222"/>
                      <a:pt x="8630" y="8222"/>
                    </a:cubicBezTo>
                    <a:cubicBezTo>
                      <a:pt x="11426" y="8222"/>
                      <a:pt x="10918" y="11211"/>
                      <a:pt x="10918" y="10464"/>
                    </a:cubicBezTo>
                    <a:cubicBezTo>
                      <a:pt x="10918" y="9105"/>
                      <a:pt x="8630" y="7747"/>
                      <a:pt x="8630" y="6456"/>
                    </a:cubicBezTo>
                    <a:cubicBezTo>
                      <a:pt x="8630" y="5234"/>
                      <a:pt x="10918" y="8698"/>
                      <a:pt x="10918" y="9920"/>
                    </a:cubicBezTo>
                    <a:cubicBezTo>
                      <a:pt x="10918" y="10668"/>
                      <a:pt x="8630" y="8358"/>
                      <a:pt x="8630" y="7611"/>
                    </a:cubicBezTo>
                    <a:cubicBezTo>
                      <a:pt x="8630" y="7000"/>
                      <a:pt x="10155" y="8698"/>
                      <a:pt x="10918" y="9309"/>
                    </a:cubicBezTo>
                    <a:cubicBezTo>
                      <a:pt x="11426" y="9853"/>
                      <a:pt x="12188" y="10464"/>
                      <a:pt x="12950" y="11075"/>
                    </a:cubicBezTo>
                    <a:cubicBezTo>
                      <a:pt x="17525" y="5166"/>
                      <a:pt x="12950" y="9581"/>
                      <a:pt x="17270" y="13317"/>
                    </a:cubicBezTo>
                    <a:cubicBezTo>
                      <a:pt x="17779" y="13860"/>
                      <a:pt x="18541" y="14471"/>
                      <a:pt x="19303" y="15083"/>
                    </a:cubicBezTo>
                    <a:cubicBezTo>
                      <a:pt x="18541" y="16170"/>
                      <a:pt x="20574" y="17800"/>
                      <a:pt x="17270" y="18479"/>
                    </a:cubicBezTo>
                    <a:cubicBezTo>
                      <a:pt x="15746" y="18683"/>
                      <a:pt x="8885" y="13249"/>
                      <a:pt x="15238" y="17936"/>
                    </a:cubicBezTo>
                    <a:cubicBezTo>
                      <a:pt x="14475" y="18886"/>
                      <a:pt x="15746" y="20245"/>
                      <a:pt x="12950" y="20788"/>
                    </a:cubicBezTo>
                    <a:cubicBezTo>
                      <a:pt x="10663" y="21128"/>
                      <a:pt x="9139" y="19702"/>
                      <a:pt x="8630" y="19090"/>
                    </a:cubicBezTo>
                    <a:cubicBezTo>
                      <a:pt x="6852" y="17188"/>
                      <a:pt x="7106" y="15219"/>
                      <a:pt x="6598" y="13317"/>
                    </a:cubicBezTo>
                    <a:cubicBezTo>
                      <a:pt x="5835" y="14268"/>
                      <a:pt x="7868" y="15898"/>
                      <a:pt x="4565" y="16237"/>
                    </a:cubicBezTo>
                    <a:cubicBezTo>
                      <a:pt x="1515" y="16509"/>
                      <a:pt x="499" y="14743"/>
                      <a:pt x="245" y="13928"/>
                    </a:cubicBezTo>
                    <a:cubicBezTo>
                      <a:pt x="-1026" y="11279"/>
                      <a:pt x="2786" y="10871"/>
                      <a:pt x="8630" y="9309"/>
                    </a:cubicBezTo>
                    <a:cubicBezTo>
                      <a:pt x="10663" y="9853"/>
                      <a:pt x="13713" y="10260"/>
                      <a:pt x="15238" y="11075"/>
                    </a:cubicBezTo>
                    <a:cubicBezTo>
                      <a:pt x="16762" y="12094"/>
                      <a:pt x="17270" y="13317"/>
                      <a:pt x="17270" y="14471"/>
                    </a:cubicBezTo>
                    <a:cubicBezTo>
                      <a:pt x="17270" y="15219"/>
                      <a:pt x="15746" y="12977"/>
                      <a:pt x="15238" y="12230"/>
                    </a:cubicBezTo>
                    <a:cubicBezTo>
                      <a:pt x="18795" y="7951"/>
                      <a:pt x="20320" y="4486"/>
                      <a:pt x="15238" y="207"/>
                    </a:cubicBezTo>
                    <a:cubicBezTo>
                      <a:pt x="13713" y="751"/>
                      <a:pt x="12696" y="1430"/>
                      <a:pt x="10918" y="1905"/>
                    </a:cubicBezTo>
                    <a:cubicBezTo>
                      <a:pt x="9139" y="2245"/>
                      <a:pt x="4819" y="1837"/>
                      <a:pt x="4565" y="2449"/>
                    </a:cubicBezTo>
                    <a:cubicBezTo>
                      <a:pt x="3802" y="3603"/>
                      <a:pt x="8630" y="5913"/>
                      <a:pt x="8630" y="5913"/>
                    </a:cubicBezTo>
                    <a:cubicBezTo>
                      <a:pt x="13459" y="2177"/>
                      <a:pt x="8630" y="4962"/>
                      <a:pt x="12950" y="8766"/>
                    </a:cubicBezTo>
                    <a:cubicBezTo>
                      <a:pt x="13459" y="9241"/>
                      <a:pt x="15746" y="9513"/>
                      <a:pt x="17270" y="9920"/>
                    </a:cubicBezTo>
                    <a:close/>
                  </a:path>
                </a:pathLst>
              </a:custGeom>
              <a:solidFill>
                <a:srgbClr val="1A0004"/>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3853" name="AutoShape 206"/>
              <p:cNvSpPr/>
              <p:nvPr/>
            </p:nvSpPr>
            <p:spPr>
              <a:xfrm>
                <a:off x="13242" y="387386"/>
                <a:ext cx="20707" cy="72996"/>
              </a:xfrm>
              <a:custGeom>
                <a:avLst/>
                <a:gdLst/>
                <a:ahLst/>
                <a:cxnLst>
                  <a:cxn ang="0">
                    <a:pos x="wd2" y="hd2"/>
                  </a:cxn>
                  <a:cxn ang="5400000">
                    <a:pos x="wd2" y="hd2"/>
                  </a:cxn>
                  <a:cxn ang="10800000">
                    <a:pos x="wd2" y="hd2"/>
                  </a:cxn>
                  <a:cxn ang="16200000">
                    <a:pos x="wd2" y="hd2"/>
                  </a:cxn>
                </a:cxnLst>
                <a:rect l="0" t="0" r="r" b="b"/>
                <a:pathLst>
                  <a:path w="20598" h="21600" extrusionOk="0">
                    <a:moveTo>
                      <a:pt x="13" y="0"/>
                    </a:moveTo>
                    <a:cubicBezTo>
                      <a:pt x="3716" y="671"/>
                      <a:pt x="13590" y="183"/>
                      <a:pt x="18733" y="305"/>
                    </a:cubicBezTo>
                    <a:cubicBezTo>
                      <a:pt x="17704" y="976"/>
                      <a:pt x="16881" y="1342"/>
                      <a:pt x="14824" y="1769"/>
                    </a:cubicBezTo>
                    <a:cubicBezTo>
                      <a:pt x="15441" y="2380"/>
                      <a:pt x="16264" y="3051"/>
                      <a:pt x="17087" y="3722"/>
                    </a:cubicBezTo>
                    <a:cubicBezTo>
                      <a:pt x="16264" y="5431"/>
                      <a:pt x="14824" y="7200"/>
                      <a:pt x="17087" y="8908"/>
                    </a:cubicBezTo>
                    <a:cubicBezTo>
                      <a:pt x="17498" y="9641"/>
                      <a:pt x="18116" y="9641"/>
                      <a:pt x="19761" y="10251"/>
                    </a:cubicBezTo>
                    <a:cubicBezTo>
                      <a:pt x="20584" y="11837"/>
                      <a:pt x="20173" y="12936"/>
                      <a:pt x="19761" y="14644"/>
                    </a:cubicBezTo>
                    <a:cubicBezTo>
                      <a:pt x="20996" y="15925"/>
                      <a:pt x="21407" y="19464"/>
                      <a:pt x="17087" y="20502"/>
                    </a:cubicBezTo>
                    <a:cubicBezTo>
                      <a:pt x="16264" y="21173"/>
                      <a:pt x="16058" y="21417"/>
                      <a:pt x="13796" y="21600"/>
                    </a:cubicBezTo>
                    <a:cubicBezTo>
                      <a:pt x="7624" y="21417"/>
                      <a:pt x="4744" y="21234"/>
                      <a:pt x="2687" y="19525"/>
                    </a:cubicBezTo>
                    <a:cubicBezTo>
                      <a:pt x="2276" y="18732"/>
                      <a:pt x="1247" y="17939"/>
                      <a:pt x="2276" y="17207"/>
                    </a:cubicBezTo>
                    <a:cubicBezTo>
                      <a:pt x="1247" y="16414"/>
                      <a:pt x="1864" y="15681"/>
                      <a:pt x="2687" y="14949"/>
                    </a:cubicBezTo>
                    <a:cubicBezTo>
                      <a:pt x="218" y="12142"/>
                      <a:pt x="2481" y="8908"/>
                      <a:pt x="1658" y="5980"/>
                    </a:cubicBezTo>
                    <a:cubicBezTo>
                      <a:pt x="2070" y="4820"/>
                      <a:pt x="2481" y="3783"/>
                      <a:pt x="3921" y="2746"/>
                    </a:cubicBezTo>
                    <a:cubicBezTo>
                      <a:pt x="3304" y="1769"/>
                      <a:pt x="3921" y="1098"/>
                      <a:pt x="1041" y="793"/>
                    </a:cubicBezTo>
                    <a:cubicBezTo>
                      <a:pt x="-193" y="183"/>
                      <a:pt x="13" y="488"/>
                      <a:pt x="13" y="0"/>
                    </a:cubicBezTo>
                    <a:close/>
                  </a:path>
                </a:pathLst>
              </a:custGeom>
              <a:solidFill>
                <a:srgbClr val="0000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3854" name="AutoShape 207"/>
              <p:cNvSpPr/>
              <p:nvPr/>
            </p:nvSpPr>
            <p:spPr>
              <a:xfrm>
                <a:off x="286658" y="374067"/>
                <a:ext cx="29804" cy="74843"/>
              </a:xfrm>
              <a:custGeom>
                <a:avLst/>
                <a:gdLst/>
                <a:ahLst/>
                <a:cxnLst>
                  <a:cxn ang="0">
                    <a:pos x="wd2" y="hd2"/>
                  </a:cxn>
                  <a:cxn ang="5400000">
                    <a:pos x="wd2" y="hd2"/>
                  </a:cxn>
                  <a:cxn ang="10800000">
                    <a:pos x="wd2" y="hd2"/>
                  </a:cxn>
                  <a:cxn ang="16200000">
                    <a:pos x="wd2" y="hd2"/>
                  </a:cxn>
                </a:cxnLst>
                <a:rect l="0" t="0" r="r" b="b"/>
                <a:pathLst>
                  <a:path w="20851" h="20863" extrusionOk="0">
                    <a:moveTo>
                      <a:pt x="20331" y="649"/>
                    </a:moveTo>
                    <a:cubicBezTo>
                      <a:pt x="19461" y="2200"/>
                      <a:pt x="19606" y="3751"/>
                      <a:pt x="19172" y="5417"/>
                    </a:cubicBezTo>
                    <a:cubicBezTo>
                      <a:pt x="18882" y="5934"/>
                      <a:pt x="18302" y="6394"/>
                      <a:pt x="18012" y="6968"/>
                    </a:cubicBezTo>
                    <a:cubicBezTo>
                      <a:pt x="17867" y="7140"/>
                      <a:pt x="17577" y="7543"/>
                      <a:pt x="17577" y="7543"/>
                    </a:cubicBezTo>
                    <a:cubicBezTo>
                      <a:pt x="18157" y="9323"/>
                      <a:pt x="17432" y="11851"/>
                      <a:pt x="14968" y="13517"/>
                    </a:cubicBezTo>
                    <a:cubicBezTo>
                      <a:pt x="14098" y="14609"/>
                      <a:pt x="14678" y="17079"/>
                      <a:pt x="11778" y="17538"/>
                    </a:cubicBezTo>
                    <a:cubicBezTo>
                      <a:pt x="11198" y="18228"/>
                      <a:pt x="9459" y="20238"/>
                      <a:pt x="9459" y="20296"/>
                    </a:cubicBezTo>
                    <a:cubicBezTo>
                      <a:pt x="8879" y="20296"/>
                      <a:pt x="8444" y="20353"/>
                      <a:pt x="8009" y="20411"/>
                    </a:cubicBezTo>
                    <a:cubicBezTo>
                      <a:pt x="6125" y="21100"/>
                      <a:pt x="5110" y="20813"/>
                      <a:pt x="2500" y="20755"/>
                    </a:cubicBezTo>
                    <a:cubicBezTo>
                      <a:pt x="1631" y="20353"/>
                      <a:pt x="1051" y="19951"/>
                      <a:pt x="181" y="19664"/>
                    </a:cubicBezTo>
                    <a:cubicBezTo>
                      <a:pt x="-109" y="18802"/>
                      <a:pt x="-109" y="18400"/>
                      <a:pt x="616" y="17653"/>
                    </a:cubicBezTo>
                    <a:cubicBezTo>
                      <a:pt x="906" y="15987"/>
                      <a:pt x="36" y="13689"/>
                      <a:pt x="1051" y="12138"/>
                    </a:cubicBezTo>
                    <a:cubicBezTo>
                      <a:pt x="1196" y="11621"/>
                      <a:pt x="2935" y="10932"/>
                      <a:pt x="2935" y="10932"/>
                    </a:cubicBezTo>
                    <a:cubicBezTo>
                      <a:pt x="3080" y="9151"/>
                      <a:pt x="2355" y="7140"/>
                      <a:pt x="4820" y="5589"/>
                    </a:cubicBezTo>
                    <a:cubicBezTo>
                      <a:pt x="5110" y="4957"/>
                      <a:pt x="5980" y="3751"/>
                      <a:pt x="5980" y="3751"/>
                    </a:cubicBezTo>
                    <a:cubicBezTo>
                      <a:pt x="6414" y="-328"/>
                      <a:pt x="4675" y="-500"/>
                      <a:pt x="11488" y="534"/>
                    </a:cubicBezTo>
                    <a:cubicBezTo>
                      <a:pt x="15547" y="304"/>
                      <a:pt x="14243" y="247"/>
                      <a:pt x="17577" y="534"/>
                    </a:cubicBezTo>
                    <a:cubicBezTo>
                      <a:pt x="20766" y="764"/>
                      <a:pt x="21491" y="1109"/>
                      <a:pt x="20331" y="649"/>
                    </a:cubicBezTo>
                    <a:close/>
                  </a:path>
                </a:pathLst>
              </a:custGeom>
              <a:solidFill>
                <a:srgbClr val="0000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3855" name="AutoShape 208"/>
              <p:cNvSpPr/>
              <p:nvPr/>
            </p:nvSpPr>
            <p:spPr>
              <a:xfrm>
                <a:off x="33047" y="4308"/>
                <a:ext cx="15458" cy="100638"/>
              </a:xfrm>
              <a:custGeom>
                <a:avLst/>
                <a:gdLst/>
                <a:ahLst/>
                <a:cxnLst>
                  <a:cxn ang="0">
                    <a:pos x="wd2" y="hd2"/>
                  </a:cxn>
                  <a:cxn ang="5400000">
                    <a:pos x="wd2" y="hd2"/>
                  </a:cxn>
                  <a:cxn ang="10800000">
                    <a:pos x="wd2" y="hd2"/>
                  </a:cxn>
                  <a:cxn ang="16200000">
                    <a:pos x="wd2" y="hd2"/>
                  </a:cxn>
                </a:cxnLst>
                <a:rect l="0" t="0" r="r" b="b"/>
                <a:pathLst>
                  <a:path w="16925" h="20914" extrusionOk="0">
                    <a:moveTo>
                      <a:pt x="1175" y="20572"/>
                    </a:moveTo>
                    <a:cubicBezTo>
                      <a:pt x="6575" y="20829"/>
                      <a:pt x="3875" y="20700"/>
                      <a:pt x="9050" y="20914"/>
                    </a:cubicBezTo>
                    <a:cubicBezTo>
                      <a:pt x="10850" y="20314"/>
                      <a:pt x="10175" y="19672"/>
                      <a:pt x="11525" y="19072"/>
                    </a:cubicBezTo>
                    <a:cubicBezTo>
                      <a:pt x="12650" y="17229"/>
                      <a:pt x="13775" y="15429"/>
                      <a:pt x="11525" y="13586"/>
                    </a:cubicBezTo>
                    <a:cubicBezTo>
                      <a:pt x="11750" y="12086"/>
                      <a:pt x="12200" y="10329"/>
                      <a:pt x="15125" y="8914"/>
                    </a:cubicBezTo>
                    <a:cubicBezTo>
                      <a:pt x="16250" y="7414"/>
                      <a:pt x="15350" y="7972"/>
                      <a:pt x="16925" y="7200"/>
                    </a:cubicBezTo>
                    <a:cubicBezTo>
                      <a:pt x="16475" y="4714"/>
                      <a:pt x="16025" y="3857"/>
                      <a:pt x="15125" y="1929"/>
                    </a:cubicBezTo>
                    <a:cubicBezTo>
                      <a:pt x="15575" y="643"/>
                      <a:pt x="15350" y="857"/>
                      <a:pt x="12650" y="0"/>
                    </a:cubicBezTo>
                    <a:cubicBezTo>
                      <a:pt x="5000" y="86"/>
                      <a:pt x="4100" y="-257"/>
                      <a:pt x="1850" y="814"/>
                    </a:cubicBezTo>
                    <a:cubicBezTo>
                      <a:pt x="2300" y="2143"/>
                      <a:pt x="3650" y="3600"/>
                      <a:pt x="1175" y="4929"/>
                    </a:cubicBezTo>
                    <a:cubicBezTo>
                      <a:pt x="6350" y="8272"/>
                      <a:pt x="-4675" y="11700"/>
                      <a:pt x="2525" y="15300"/>
                    </a:cubicBezTo>
                    <a:cubicBezTo>
                      <a:pt x="2750" y="15986"/>
                      <a:pt x="2975" y="16457"/>
                      <a:pt x="4325" y="17143"/>
                    </a:cubicBezTo>
                    <a:cubicBezTo>
                      <a:pt x="2975" y="18086"/>
                      <a:pt x="1850" y="19029"/>
                      <a:pt x="725" y="20014"/>
                    </a:cubicBezTo>
                    <a:cubicBezTo>
                      <a:pt x="950" y="20272"/>
                      <a:pt x="5225" y="21343"/>
                      <a:pt x="1175" y="20572"/>
                    </a:cubicBezTo>
                    <a:close/>
                  </a:path>
                </a:pathLst>
              </a:custGeom>
              <a:solidFill>
                <a:srgbClr val="0000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3856" name="AutoShape 209"/>
              <p:cNvSpPr/>
              <p:nvPr/>
            </p:nvSpPr>
            <p:spPr>
              <a:xfrm>
                <a:off x="371056" y="-1"/>
                <a:ext cx="30227" cy="84569"/>
              </a:xfrm>
              <a:custGeom>
                <a:avLst/>
                <a:gdLst/>
                <a:ahLst/>
                <a:cxnLst>
                  <a:cxn ang="0">
                    <a:pos x="wd2" y="hd2"/>
                  </a:cxn>
                  <a:cxn ang="5400000">
                    <a:pos x="wd2" y="hd2"/>
                  </a:cxn>
                  <a:cxn ang="10800000">
                    <a:pos x="wd2" y="hd2"/>
                  </a:cxn>
                  <a:cxn ang="16200000">
                    <a:pos x="wd2" y="hd2"/>
                  </a:cxn>
                </a:cxnLst>
                <a:rect l="0" t="0" r="r" b="b"/>
                <a:pathLst>
                  <a:path w="21014" h="21600" extrusionOk="0">
                    <a:moveTo>
                      <a:pt x="512" y="20072"/>
                    </a:moveTo>
                    <a:cubicBezTo>
                      <a:pt x="2384" y="20757"/>
                      <a:pt x="2528" y="21231"/>
                      <a:pt x="5552" y="21600"/>
                    </a:cubicBezTo>
                    <a:cubicBezTo>
                      <a:pt x="7712" y="21495"/>
                      <a:pt x="9296" y="21442"/>
                      <a:pt x="11312" y="21179"/>
                    </a:cubicBezTo>
                    <a:cubicBezTo>
                      <a:pt x="13904" y="20178"/>
                      <a:pt x="11312" y="21337"/>
                      <a:pt x="13184" y="19071"/>
                    </a:cubicBezTo>
                    <a:cubicBezTo>
                      <a:pt x="14336" y="17649"/>
                      <a:pt x="15488" y="16174"/>
                      <a:pt x="16208" y="14751"/>
                    </a:cubicBezTo>
                    <a:cubicBezTo>
                      <a:pt x="15776" y="13698"/>
                      <a:pt x="16352" y="12222"/>
                      <a:pt x="18224" y="11380"/>
                    </a:cubicBezTo>
                    <a:cubicBezTo>
                      <a:pt x="18512" y="10905"/>
                      <a:pt x="19376" y="10115"/>
                      <a:pt x="19376" y="10115"/>
                    </a:cubicBezTo>
                    <a:cubicBezTo>
                      <a:pt x="19376" y="8798"/>
                      <a:pt x="19232" y="7428"/>
                      <a:pt x="19664" y="6164"/>
                    </a:cubicBezTo>
                    <a:cubicBezTo>
                      <a:pt x="19664" y="5848"/>
                      <a:pt x="20528" y="5321"/>
                      <a:pt x="20528" y="5321"/>
                    </a:cubicBezTo>
                    <a:cubicBezTo>
                      <a:pt x="20528" y="4531"/>
                      <a:pt x="21392" y="3319"/>
                      <a:pt x="20816" y="2529"/>
                    </a:cubicBezTo>
                    <a:cubicBezTo>
                      <a:pt x="20528" y="1580"/>
                      <a:pt x="20528" y="580"/>
                      <a:pt x="18512" y="0"/>
                    </a:cubicBezTo>
                    <a:cubicBezTo>
                      <a:pt x="16640" y="316"/>
                      <a:pt x="14912" y="369"/>
                      <a:pt x="13184" y="685"/>
                    </a:cubicBezTo>
                    <a:cubicBezTo>
                      <a:pt x="11888" y="1422"/>
                      <a:pt x="12896" y="2002"/>
                      <a:pt x="10880" y="2792"/>
                    </a:cubicBezTo>
                    <a:cubicBezTo>
                      <a:pt x="11744" y="4057"/>
                      <a:pt x="11456" y="6217"/>
                      <a:pt x="9296" y="7270"/>
                    </a:cubicBezTo>
                    <a:cubicBezTo>
                      <a:pt x="8864" y="7692"/>
                      <a:pt x="8288" y="8060"/>
                      <a:pt x="8144" y="8535"/>
                    </a:cubicBezTo>
                    <a:cubicBezTo>
                      <a:pt x="7424" y="9746"/>
                      <a:pt x="8144" y="10484"/>
                      <a:pt x="5840" y="11380"/>
                    </a:cubicBezTo>
                    <a:cubicBezTo>
                      <a:pt x="5696" y="11538"/>
                      <a:pt x="5696" y="11696"/>
                      <a:pt x="5552" y="11906"/>
                    </a:cubicBezTo>
                    <a:cubicBezTo>
                      <a:pt x="5264" y="12012"/>
                      <a:pt x="4688" y="12064"/>
                      <a:pt x="4688" y="12222"/>
                    </a:cubicBezTo>
                    <a:cubicBezTo>
                      <a:pt x="4400" y="12486"/>
                      <a:pt x="4544" y="12855"/>
                      <a:pt x="4400" y="13171"/>
                    </a:cubicBezTo>
                    <a:cubicBezTo>
                      <a:pt x="4256" y="13276"/>
                      <a:pt x="4112" y="13434"/>
                      <a:pt x="3968" y="13592"/>
                    </a:cubicBezTo>
                    <a:cubicBezTo>
                      <a:pt x="3536" y="15278"/>
                      <a:pt x="2672" y="16700"/>
                      <a:pt x="2096" y="18386"/>
                    </a:cubicBezTo>
                    <a:cubicBezTo>
                      <a:pt x="1808" y="18913"/>
                      <a:pt x="2240" y="19598"/>
                      <a:pt x="1232" y="20072"/>
                    </a:cubicBezTo>
                    <a:cubicBezTo>
                      <a:pt x="800" y="20178"/>
                      <a:pt x="512" y="20336"/>
                      <a:pt x="80" y="20336"/>
                    </a:cubicBezTo>
                    <a:cubicBezTo>
                      <a:pt x="-208" y="20336"/>
                      <a:pt x="368" y="20125"/>
                      <a:pt x="512" y="20072"/>
                    </a:cubicBezTo>
                    <a:close/>
                  </a:path>
                </a:pathLst>
              </a:custGeom>
              <a:solidFill>
                <a:srgbClr val="0000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grpSp>
        <p:sp>
          <p:nvSpPr>
            <p:cNvPr id="3858" name="Text Box 210"/>
            <p:cNvSpPr txBox="1"/>
            <p:nvPr/>
          </p:nvSpPr>
          <p:spPr>
            <a:xfrm>
              <a:off x="29334" y="9846"/>
              <a:ext cx="492948" cy="33215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4450" tIns="44450" rIns="44450" bIns="44450" numCol="1" anchor="t">
              <a:spAutoFit/>
            </a:bodyPr>
            <a:lstStyle>
              <a:lvl1pPr rtl="1">
                <a:defRPr sz="1600" i="1">
                  <a:solidFill>
                    <a:srgbClr val="1A0004"/>
                  </a:solidFill>
                  <a:latin typeface="Times New Roman"/>
                  <a:ea typeface="Times New Roman"/>
                  <a:cs typeface="Times New Roman"/>
                  <a:sym typeface="Times New Roman"/>
                </a:defRPr>
              </a:lvl1pPr>
            </a:lstStyle>
            <a:p>
              <a:r>
                <a:t>ق م </a:t>
              </a:r>
            </a:p>
          </p:txBody>
        </p:sp>
      </p:grpSp>
      <p:sp>
        <p:nvSpPr>
          <p:cNvPr id="3860" name="Text Box 211"/>
          <p:cNvSpPr txBox="1"/>
          <p:nvPr/>
        </p:nvSpPr>
        <p:spPr>
          <a:xfrm>
            <a:off x="7564435" y="1506537"/>
            <a:ext cx="525465" cy="321078"/>
          </a:xfrm>
          <a:prstGeom prst="rect">
            <a:avLst/>
          </a:prstGeom>
          <a:ln w="12700">
            <a:miter lim="400000"/>
          </a:ln>
          <a:effectLst>
            <a:outerShdw blurRad="63500" dist="29783" dir="1514401"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rtl="1">
              <a:spcBef>
                <a:spcPts val="1000"/>
              </a:spcBef>
              <a:defRPr sz="1500" i="1">
                <a:solidFill>
                  <a:srgbClr val="FFFFFF"/>
                </a:solidFill>
                <a:latin typeface="Times New Roman"/>
                <a:ea typeface="Times New Roman"/>
                <a:cs typeface="Times New Roman"/>
                <a:sym typeface="Times New Roman"/>
              </a:defRPr>
            </a:lvl1pPr>
          </a:lstStyle>
          <a:p>
            <a:r>
              <a:t>ق . م</a:t>
            </a:r>
          </a:p>
        </p:txBody>
      </p:sp>
      <p:grpSp>
        <p:nvGrpSpPr>
          <p:cNvPr id="3873" name="Group"/>
          <p:cNvGrpSpPr/>
          <p:nvPr/>
        </p:nvGrpSpPr>
        <p:grpSpPr>
          <a:xfrm>
            <a:off x="7535859" y="2274888"/>
            <a:ext cx="582617" cy="433397"/>
            <a:chOff x="0" y="0"/>
            <a:chExt cx="582615" cy="433395"/>
          </a:xfrm>
        </p:grpSpPr>
        <p:grpSp>
          <p:nvGrpSpPr>
            <p:cNvPr id="3871" name="Group"/>
            <p:cNvGrpSpPr/>
            <p:nvPr/>
          </p:nvGrpSpPr>
          <p:grpSpPr>
            <a:xfrm>
              <a:off x="133051" y="19817"/>
              <a:ext cx="410154" cy="413580"/>
              <a:chOff x="3" y="0"/>
              <a:chExt cx="410152" cy="413578"/>
            </a:xfrm>
          </p:grpSpPr>
          <p:grpSp>
            <p:nvGrpSpPr>
              <p:cNvPr id="3869" name="Group"/>
              <p:cNvGrpSpPr/>
              <p:nvPr/>
            </p:nvGrpSpPr>
            <p:grpSpPr>
              <a:xfrm>
                <a:off x="3" y="0"/>
                <a:ext cx="373347" cy="413579"/>
                <a:chOff x="3" y="0"/>
                <a:chExt cx="373345" cy="413578"/>
              </a:xfrm>
            </p:grpSpPr>
            <p:grpSp>
              <p:nvGrpSpPr>
                <p:cNvPr id="3863" name="Group"/>
                <p:cNvGrpSpPr/>
                <p:nvPr/>
              </p:nvGrpSpPr>
              <p:grpSpPr>
                <a:xfrm>
                  <a:off x="3" y="42862"/>
                  <a:ext cx="373347" cy="301543"/>
                  <a:chOff x="3" y="0"/>
                  <a:chExt cx="373345" cy="301541"/>
                </a:xfrm>
              </p:grpSpPr>
              <p:sp>
                <p:nvSpPr>
                  <p:cNvPr id="3861" name="AutoShape 217"/>
                  <p:cNvSpPr/>
                  <p:nvPr/>
                </p:nvSpPr>
                <p:spPr>
                  <a:xfrm>
                    <a:off x="10755" y="-1"/>
                    <a:ext cx="362595" cy="54327"/>
                  </a:xfrm>
                  <a:custGeom>
                    <a:avLst/>
                    <a:gdLst/>
                    <a:ahLst/>
                    <a:cxnLst>
                      <a:cxn ang="0">
                        <a:pos x="wd2" y="hd2"/>
                      </a:cxn>
                      <a:cxn ang="5400000">
                        <a:pos x="wd2" y="hd2"/>
                      </a:cxn>
                      <a:cxn ang="10800000">
                        <a:pos x="wd2" y="hd2"/>
                      </a:cxn>
                      <a:cxn ang="16200000">
                        <a:pos x="wd2" y="hd2"/>
                      </a:cxn>
                    </a:cxnLst>
                    <a:rect l="0" t="0" r="r" b="b"/>
                    <a:pathLst>
                      <a:path w="21413" h="21600" extrusionOk="0">
                        <a:moveTo>
                          <a:pt x="105" y="21600"/>
                        </a:moveTo>
                        <a:cubicBezTo>
                          <a:pt x="-187" y="18720"/>
                          <a:pt x="178" y="12240"/>
                          <a:pt x="616" y="10560"/>
                        </a:cubicBezTo>
                        <a:cubicBezTo>
                          <a:pt x="798" y="8400"/>
                          <a:pt x="652" y="9360"/>
                          <a:pt x="1054" y="8640"/>
                        </a:cubicBezTo>
                        <a:cubicBezTo>
                          <a:pt x="1199" y="8160"/>
                          <a:pt x="1491" y="7680"/>
                          <a:pt x="1491" y="7680"/>
                        </a:cubicBezTo>
                        <a:cubicBezTo>
                          <a:pt x="2440" y="7920"/>
                          <a:pt x="2878" y="8400"/>
                          <a:pt x="3899" y="8160"/>
                        </a:cubicBezTo>
                        <a:cubicBezTo>
                          <a:pt x="4374" y="8400"/>
                          <a:pt x="4848" y="9120"/>
                          <a:pt x="5359" y="9600"/>
                        </a:cubicBezTo>
                        <a:cubicBezTo>
                          <a:pt x="5578" y="10080"/>
                          <a:pt x="6016" y="11040"/>
                          <a:pt x="6016" y="11040"/>
                        </a:cubicBezTo>
                        <a:cubicBezTo>
                          <a:pt x="6818" y="10080"/>
                          <a:pt x="7658" y="11040"/>
                          <a:pt x="8497" y="12480"/>
                        </a:cubicBezTo>
                        <a:cubicBezTo>
                          <a:pt x="9701" y="12000"/>
                          <a:pt x="10905" y="11280"/>
                          <a:pt x="12145" y="10560"/>
                        </a:cubicBezTo>
                        <a:cubicBezTo>
                          <a:pt x="13714" y="7920"/>
                          <a:pt x="15393" y="5760"/>
                          <a:pt x="17035" y="3840"/>
                        </a:cubicBezTo>
                        <a:cubicBezTo>
                          <a:pt x="17618" y="2880"/>
                          <a:pt x="18166" y="960"/>
                          <a:pt x="18786" y="0"/>
                        </a:cubicBezTo>
                        <a:cubicBezTo>
                          <a:pt x="19406" y="0"/>
                          <a:pt x="20027" y="0"/>
                          <a:pt x="20683" y="480"/>
                        </a:cubicBezTo>
                        <a:cubicBezTo>
                          <a:pt x="21048" y="720"/>
                          <a:pt x="21231" y="5040"/>
                          <a:pt x="21340" y="7200"/>
                        </a:cubicBezTo>
                        <a:cubicBezTo>
                          <a:pt x="21340" y="7680"/>
                          <a:pt x="21413" y="8640"/>
                          <a:pt x="21413" y="8640"/>
                        </a:cubicBezTo>
                        <a:cubicBezTo>
                          <a:pt x="21267" y="10800"/>
                          <a:pt x="21304" y="12480"/>
                          <a:pt x="21048" y="14400"/>
                        </a:cubicBezTo>
                        <a:cubicBezTo>
                          <a:pt x="20939" y="16080"/>
                          <a:pt x="20866" y="15840"/>
                          <a:pt x="21121" y="15840"/>
                        </a:cubicBezTo>
                      </a:path>
                    </a:pathLst>
                  </a:custGeom>
                  <a:blipFill rotWithShape="1">
                    <a:blip r:embed="rId3"/>
                    <a:srcRect/>
                    <a:tile tx="0" ty="0" sx="100000" sy="100000" flip="none" algn="tl"/>
                  </a:blip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3862" name="AutoShape 218"/>
                  <p:cNvSpPr/>
                  <p:nvPr/>
                </p:nvSpPr>
                <p:spPr>
                  <a:xfrm>
                    <a:off x="3" y="40316"/>
                    <a:ext cx="367816" cy="261226"/>
                  </a:xfrm>
                  <a:custGeom>
                    <a:avLst/>
                    <a:gdLst/>
                    <a:ahLst/>
                    <a:cxnLst>
                      <a:cxn ang="0">
                        <a:pos x="wd2" y="hd2"/>
                      </a:cxn>
                      <a:cxn ang="5400000">
                        <a:pos x="wd2" y="hd2"/>
                      </a:cxn>
                      <a:cxn ang="10800000">
                        <a:pos x="wd2" y="hd2"/>
                      </a:cxn>
                      <a:cxn ang="16200000">
                        <a:pos x="wd2" y="hd2"/>
                      </a:cxn>
                    </a:cxnLst>
                    <a:rect l="0" t="0" r="r" b="b"/>
                    <a:pathLst>
                      <a:path w="21471" h="21600" extrusionOk="0">
                        <a:moveTo>
                          <a:pt x="21471" y="0"/>
                        </a:moveTo>
                        <a:cubicBezTo>
                          <a:pt x="21399" y="100"/>
                          <a:pt x="21363" y="200"/>
                          <a:pt x="21327" y="300"/>
                        </a:cubicBezTo>
                        <a:cubicBezTo>
                          <a:pt x="21255" y="350"/>
                          <a:pt x="21146" y="400"/>
                          <a:pt x="21110" y="500"/>
                        </a:cubicBezTo>
                        <a:cubicBezTo>
                          <a:pt x="21038" y="550"/>
                          <a:pt x="20966" y="1150"/>
                          <a:pt x="20966" y="1200"/>
                        </a:cubicBezTo>
                        <a:cubicBezTo>
                          <a:pt x="20606" y="2250"/>
                          <a:pt x="20425" y="3600"/>
                          <a:pt x="19956" y="4600"/>
                        </a:cubicBezTo>
                        <a:cubicBezTo>
                          <a:pt x="19740" y="6500"/>
                          <a:pt x="19235" y="8550"/>
                          <a:pt x="18803" y="10400"/>
                        </a:cubicBezTo>
                        <a:cubicBezTo>
                          <a:pt x="18730" y="11400"/>
                          <a:pt x="18586" y="12300"/>
                          <a:pt x="18442" y="13300"/>
                        </a:cubicBezTo>
                        <a:cubicBezTo>
                          <a:pt x="18298" y="14700"/>
                          <a:pt x="18298" y="16100"/>
                          <a:pt x="18081" y="17500"/>
                        </a:cubicBezTo>
                        <a:cubicBezTo>
                          <a:pt x="18009" y="18400"/>
                          <a:pt x="18009" y="19250"/>
                          <a:pt x="17721" y="20100"/>
                        </a:cubicBezTo>
                        <a:cubicBezTo>
                          <a:pt x="17613" y="20800"/>
                          <a:pt x="16963" y="21000"/>
                          <a:pt x="16495" y="21100"/>
                        </a:cubicBezTo>
                        <a:cubicBezTo>
                          <a:pt x="15737" y="20800"/>
                          <a:pt x="16098" y="20950"/>
                          <a:pt x="15485" y="20700"/>
                        </a:cubicBezTo>
                        <a:cubicBezTo>
                          <a:pt x="15341" y="20600"/>
                          <a:pt x="15052" y="20500"/>
                          <a:pt x="15052" y="20500"/>
                        </a:cubicBezTo>
                        <a:cubicBezTo>
                          <a:pt x="14656" y="19700"/>
                          <a:pt x="14800" y="18350"/>
                          <a:pt x="15197" y="17600"/>
                        </a:cubicBezTo>
                        <a:cubicBezTo>
                          <a:pt x="15233" y="17350"/>
                          <a:pt x="15413" y="17100"/>
                          <a:pt x="15413" y="16900"/>
                        </a:cubicBezTo>
                        <a:cubicBezTo>
                          <a:pt x="15341" y="16400"/>
                          <a:pt x="14475" y="16400"/>
                          <a:pt x="14475" y="16400"/>
                        </a:cubicBezTo>
                        <a:cubicBezTo>
                          <a:pt x="14007" y="15750"/>
                          <a:pt x="13033" y="15950"/>
                          <a:pt x="12384" y="15800"/>
                        </a:cubicBezTo>
                        <a:cubicBezTo>
                          <a:pt x="9535" y="16100"/>
                          <a:pt x="6650" y="16700"/>
                          <a:pt x="3946" y="18000"/>
                        </a:cubicBezTo>
                        <a:cubicBezTo>
                          <a:pt x="3513" y="18850"/>
                          <a:pt x="4054" y="17800"/>
                          <a:pt x="3585" y="18400"/>
                        </a:cubicBezTo>
                        <a:cubicBezTo>
                          <a:pt x="3441" y="18500"/>
                          <a:pt x="3116" y="19350"/>
                          <a:pt x="3008" y="19600"/>
                        </a:cubicBezTo>
                        <a:cubicBezTo>
                          <a:pt x="3261" y="21550"/>
                          <a:pt x="2576" y="20850"/>
                          <a:pt x="1782" y="21600"/>
                        </a:cubicBezTo>
                        <a:cubicBezTo>
                          <a:pt x="1458" y="21450"/>
                          <a:pt x="1169" y="21300"/>
                          <a:pt x="917" y="21100"/>
                        </a:cubicBezTo>
                        <a:cubicBezTo>
                          <a:pt x="736" y="20950"/>
                          <a:pt x="484" y="20700"/>
                          <a:pt x="484" y="20700"/>
                        </a:cubicBezTo>
                        <a:cubicBezTo>
                          <a:pt x="304" y="19950"/>
                          <a:pt x="448" y="20200"/>
                          <a:pt x="123" y="19900"/>
                        </a:cubicBezTo>
                        <a:cubicBezTo>
                          <a:pt x="-129" y="19400"/>
                          <a:pt x="51" y="19000"/>
                          <a:pt x="268" y="18600"/>
                        </a:cubicBezTo>
                        <a:cubicBezTo>
                          <a:pt x="159" y="17850"/>
                          <a:pt x="340" y="17350"/>
                          <a:pt x="484" y="16700"/>
                        </a:cubicBezTo>
                        <a:cubicBezTo>
                          <a:pt x="556" y="15550"/>
                          <a:pt x="556" y="14150"/>
                          <a:pt x="845" y="13100"/>
                        </a:cubicBezTo>
                        <a:cubicBezTo>
                          <a:pt x="881" y="11850"/>
                          <a:pt x="1025" y="10600"/>
                          <a:pt x="917" y="9400"/>
                        </a:cubicBezTo>
                        <a:cubicBezTo>
                          <a:pt x="989" y="8350"/>
                          <a:pt x="845" y="7300"/>
                          <a:pt x="989" y="6300"/>
                        </a:cubicBezTo>
                        <a:cubicBezTo>
                          <a:pt x="917" y="5400"/>
                          <a:pt x="845" y="4950"/>
                          <a:pt x="917" y="4100"/>
                        </a:cubicBezTo>
                        <a:cubicBezTo>
                          <a:pt x="809" y="3200"/>
                          <a:pt x="700" y="2350"/>
                          <a:pt x="628" y="1500"/>
                        </a:cubicBezTo>
                        <a:cubicBezTo>
                          <a:pt x="700" y="500"/>
                          <a:pt x="881" y="450"/>
                          <a:pt x="556" y="700"/>
                        </a:cubicBezTo>
                      </a:path>
                    </a:pathLst>
                  </a:custGeom>
                  <a:blipFill rotWithShape="1">
                    <a:blip r:embed="rId3"/>
                    <a:srcRect/>
                    <a:tile tx="0" ty="0" sx="100000" sy="100000" flip="none" algn="tl"/>
                  </a:blip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grpSp>
            <p:sp>
              <p:nvSpPr>
                <p:cNvPr id="3864" name="AutoShape 220"/>
                <p:cNvSpPr/>
                <p:nvPr/>
              </p:nvSpPr>
              <p:spPr>
                <a:xfrm>
                  <a:off x="9046" y="349717"/>
                  <a:ext cx="14035" cy="56717"/>
                </a:xfrm>
                <a:custGeom>
                  <a:avLst/>
                  <a:gdLst/>
                  <a:ahLst/>
                  <a:cxnLst>
                    <a:cxn ang="0">
                      <a:pos x="wd2" y="hd2"/>
                    </a:cxn>
                    <a:cxn ang="5400000">
                      <a:pos x="wd2" y="hd2"/>
                    </a:cxn>
                    <a:cxn ang="10800000">
                      <a:pos x="wd2" y="hd2"/>
                    </a:cxn>
                    <a:cxn ang="16200000">
                      <a:pos x="wd2" y="hd2"/>
                    </a:cxn>
                  </a:cxnLst>
                  <a:rect l="0" t="0" r="r" b="b"/>
                  <a:pathLst>
                    <a:path w="19303" h="20839" extrusionOk="0">
                      <a:moveTo>
                        <a:pt x="17270" y="9920"/>
                      </a:moveTo>
                      <a:cubicBezTo>
                        <a:pt x="16508" y="8019"/>
                        <a:pt x="16762" y="6049"/>
                        <a:pt x="15238" y="4215"/>
                      </a:cubicBezTo>
                      <a:cubicBezTo>
                        <a:pt x="14475" y="3468"/>
                        <a:pt x="13459" y="2449"/>
                        <a:pt x="10918" y="2449"/>
                      </a:cubicBezTo>
                      <a:cubicBezTo>
                        <a:pt x="8376" y="2449"/>
                        <a:pt x="12950" y="4215"/>
                        <a:pt x="12950" y="4215"/>
                      </a:cubicBezTo>
                      <a:cubicBezTo>
                        <a:pt x="13713" y="3264"/>
                        <a:pt x="16000" y="2245"/>
                        <a:pt x="15238" y="1362"/>
                      </a:cubicBezTo>
                      <a:cubicBezTo>
                        <a:pt x="14475" y="683"/>
                        <a:pt x="9393" y="-472"/>
                        <a:pt x="8630" y="207"/>
                      </a:cubicBezTo>
                      <a:cubicBezTo>
                        <a:pt x="6598" y="1362"/>
                        <a:pt x="14475" y="7068"/>
                        <a:pt x="8630" y="2449"/>
                      </a:cubicBezTo>
                      <a:cubicBezTo>
                        <a:pt x="10663" y="6049"/>
                        <a:pt x="13205" y="8630"/>
                        <a:pt x="10918" y="12230"/>
                      </a:cubicBezTo>
                      <a:cubicBezTo>
                        <a:pt x="9393" y="11619"/>
                        <a:pt x="6852" y="11143"/>
                        <a:pt x="6598" y="10464"/>
                      </a:cubicBezTo>
                      <a:cubicBezTo>
                        <a:pt x="6089" y="9649"/>
                        <a:pt x="5581" y="8222"/>
                        <a:pt x="8630" y="8222"/>
                      </a:cubicBezTo>
                      <a:cubicBezTo>
                        <a:pt x="11426" y="8222"/>
                        <a:pt x="10918" y="11211"/>
                        <a:pt x="10918" y="10464"/>
                      </a:cubicBezTo>
                      <a:cubicBezTo>
                        <a:pt x="10918" y="9105"/>
                        <a:pt x="8630" y="7747"/>
                        <a:pt x="8630" y="6456"/>
                      </a:cubicBezTo>
                      <a:cubicBezTo>
                        <a:pt x="8630" y="5234"/>
                        <a:pt x="10918" y="8698"/>
                        <a:pt x="10918" y="9920"/>
                      </a:cubicBezTo>
                      <a:cubicBezTo>
                        <a:pt x="10918" y="10668"/>
                        <a:pt x="8630" y="8358"/>
                        <a:pt x="8630" y="7611"/>
                      </a:cubicBezTo>
                      <a:cubicBezTo>
                        <a:pt x="8630" y="7000"/>
                        <a:pt x="10155" y="8698"/>
                        <a:pt x="10918" y="9309"/>
                      </a:cubicBezTo>
                      <a:cubicBezTo>
                        <a:pt x="11426" y="9853"/>
                        <a:pt x="12188" y="10464"/>
                        <a:pt x="12950" y="11075"/>
                      </a:cubicBezTo>
                      <a:cubicBezTo>
                        <a:pt x="17525" y="5166"/>
                        <a:pt x="12950" y="9581"/>
                        <a:pt x="17270" y="13317"/>
                      </a:cubicBezTo>
                      <a:cubicBezTo>
                        <a:pt x="17779" y="13860"/>
                        <a:pt x="18541" y="14471"/>
                        <a:pt x="19303" y="15083"/>
                      </a:cubicBezTo>
                      <a:cubicBezTo>
                        <a:pt x="18541" y="16170"/>
                        <a:pt x="20574" y="17800"/>
                        <a:pt x="17270" y="18479"/>
                      </a:cubicBezTo>
                      <a:cubicBezTo>
                        <a:pt x="15746" y="18683"/>
                        <a:pt x="8885" y="13249"/>
                        <a:pt x="15238" y="17936"/>
                      </a:cubicBezTo>
                      <a:cubicBezTo>
                        <a:pt x="14475" y="18886"/>
                        <a:pt x="15746" y="20245"/>
                        <a:pt x="12950" y="20788"/>
                      </a:cubicBezTo>
                      <a:cubicBezTo>
                        <a:pt x="10663" y="21128"/>
                        <a:pt x="9139" y="19702"/>
                        <a:pt x="8630" y="19090"/>
                      </a:cubicBezTo>
                      <a:cubicBezTo>
                        <a:pt x="6852" y="17188"/>
                        <a:pt x="7106" y="15219"/>
                        <a:pt x="6598" y="13317"/>
                      </a:cubicBezTo>
                      <a:cubicBezTo>
                        <a:pt x="5835" y="14268"/>
                        <a:pt x="7868" y="15898"/>
                        <a:pt x="4565" y="16237"/>
                      </a:cubicBezTo>
                      <a:cubicBezTo>
                        <a:pt x="1515" y="16509"/>
                        <a:pt x="499" y="14743"/>
                        <a:pt x="245" y="13928"/>
                      </a:cubicBezTo>
                      <a:cubicBezTo>
                        <a:pt x="-1026" y="11279"/>
                        <a:pt x="2786" y="10871"/>
                        <a:pt x="8630" y="9309"/>
                      </a:cubicBezTo>
                      <a:cubicBezTo>
                        <a:pt x="10663" y="9853"/>
                        <a:pt x="13713" y="10260"/>
                        <a:pt x="15238" y="11075"/>
                      </a:cubicBezTo>
                      <a:cubicBezTo>
                        <a:pt x="16762" y="12094"/>
                        <a:pt x="17270" y="13317"/>
                        <a:pt x="17270" y="14471"/>
                      </a:cubicBezTo>
                      <a:cubicBezTo>
                        <a:pt x="17270" y="15219"/>
                        <a:pt x="15746" y="12977"/>
                        <a:pt x="15238" y="12230"/>
                      </a:cubicBezTo>
                      <a:cubicBezTo>
                        <a:pt x="18795" y="7951"/>
                        <a:pt x="20320" y="4486"/>
                        <a:pt x="15238" y="207"/>
                      </a:cubicBezTo>
                      <a:cubicBezTo>
                        <a:pt x="13713" y="751"/>
                        <a:pt x="12696" y="1430"/>
                        <a:pt x="10918" y="1905"/>
                      </a:cubicBezTo>
                      <a:cubicBezTo>
                        <a:pt x="9139" y="2245"/>
                        <a:pt x="4819" y="1837"/>
                        <a:pt x="4565" y="2449"/>
                      </a:cubicBezTo>
                      <a:cubicBezTo>
                        <a:pt x="3802" y="3603"/>
                        <a:pt x="8630" y="5913"/>
                        <a:pt x="8630" y="5913"/>
                      </a:cubicBezTo>
                      <a:cubicBezTo>
                        <a:pt x="13459" y="2177"/>
                        <a:pt x="8630" y="4962"/>
                        <a:pt x="12950" y="8766"/>
                      </a:cubicBezTo>
                      <a:cubicBezTo>
                        <a:pt x="13459" y="9241"/>
                        <a:pt x="15746" y="9513"/>
                        <a:pt x="17270" y="9920"/>
                      </a:cubicBezTo>
                      <a:close/>
                    </a:path>
                  </a:pathLst>
                </a:custGeom>
                <a:solidFill>
                  <a:srgbClr val="1A0004"/>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3865" name="AutoShape 221"/>
                <p:cNvSpPr/>
                <p:nvPr/>
              </p:nvSpPr>
              <p:spPr>
                <a:xfrm>
                  <a:off x="11864" y="348006"/>
                  <a:ext cx="18549" cy="65573"/>
                </a:xfrm>
                <a:custGeom>
                  <a:avLst/>
                  <a:gdLst/>
                  <a:ahLst/>
                  <a:cxnLst>
                    <a:cxn ang="0">
                      <a:pos x="wd2" y="hd2"/>
                    </a:cxn>
                    <a:cxn ang="5400000">
                      <a:pos x="wd2" y="hd2"/>
                    </a:cxn>
                    <a:cxn ang="10800000">
                      <a:pos x="wd2" y="hd2"/>
                    </a:cxn>
                    <a:cxn ang="16200000">
                      <a:pos x="wd2" y="hd2"/>
                    </a:cxn>
                  </a:cxnLst>
                  <a:rect l="0" t="0" r="r" b="b"/>
                  <a:pathLst>
                    <a:path w="20598" h="21600" extrusionOk="0">
                      <a:moveTo>
                        <a:pt x="13" y="0"/>
                      </a:moveTo>
                      <a:cubicBezTo>
                        <a:pt x="3716" y="671"/>
                        <a:pt x="13590" y="183"/>
                        <a:pt x="18733" y="305"/>
                      </a:cubicBezTo>
                      <a:cubicBezTo>
                        <a:pt x="17704" y="976"/>
                        <a:pt x="16881" y="1342"/>
                        <a:pt x="14824" y="1769"/>
                      </a:cubicBezTo>
                      <a:cubicBezTo>
                        <a:pt x="15441" y="2380"/>
                        <a:pt x="16264" y="3051"/>
                        <a:pt x="17087" y="3722"/>
                      </a:cubicBezTo>
                      <a:cubicBezTo>
                        <a:pt x="16264" y="5431"/>
                        <a:pt x="14824" y="7200"/>
                        <a:pt x="17087" y="8908"/>
                      </a:cubicBezTo>
                      <a:cubicBezTo>
                        <a:pt x="17498" y="9641"/>
                        <a:pt x="18116" y="9641"/>
                        <a:pt x="19761" y="10251"/>
                      </a:cubicBezTo>
                      <a:cubicBezTo>
                        <a:pt x="20584" y="11837"/>
                        <a:pt x="20173" y="12936"/>
                        <a:pt x="19761" y="14644"/>
                      </a:cubicBezTo>
                      <a:cubicBezTo>
                        <a:pt x="20996" y="15925"/>
                        <a:pt x="21407" y="19464"/>
                        <a:pt x="17087" y="20502"/>
                      </a:cubicBezTo>
                      <a:cubicBezTo>
                        <a:pt x="16264" y="21173"/>
                        <a:pt x="16058" y="21417"/>
                        <a:pt x="13796" y="21600"/>
                      </a:cubicBezTo>
                      <a:cubicBezTo>
                        <a:pt x="7624" y="21417"/>
                        <a:pt x="4744" y="21234"/>
                        <a:pt x="2687" y="19525"/>
                      </a:cubicBezTo>
                      <a:cubicBezTo>
                        <a:pt x="2276" y="18732"/>
                        <a:pt x="1247" y="17939"/>
                        <a:pt x="2276" y="17207"/>
                      </a:cubicBezTo>
                      <a:cubicBezTo>
                        <a:pt x="1247" y="16414"/>
                        <a:pt x="1864" y="15681"/>
                        <a:pt x="2687" y="14949"/>
                      </a:cubicBezTo>
                      <a:cubicBezTo>
                        <a:pt x="218" y="12142"/>
                        <a:pt x="2481" y="8908"/>
                        <a:pt x="1658" y="5980"/>
                      </a:cubicBezTo>
                      <a:cubicBezTo>
                        <a:pt x="2070" y="4820"/>
                        <a:pt x="2481" y="3783"/>
                        <a:pt x="3921" y="2746"/>
                      </a:cubicBezTo>
                      <a:cubicBezTo>
                        <a:pt x="3304" y="1769"/>
                        <a:pt x="3921" y="1098"/>
                        <a:pt x="1041" y="793"/>
                      </a:cubicBezTo>
                      <a:cubicBezTo>
                        <a:pt x="-193" y="183"/>
                        <a:pt x="13" y="488"/>
                        <a:pt x="13" y="0"/>
                      </a:cubicBezTo>
                      <a:close/>
                    </a:path>
                  </a:pathLst>
                </a:custGeom>
                <a:solidFill>
                  <a:srgbClr val="0000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3866" name="AutoShape 222"/>
                <p:cNvSpPr/>
                <p:nvPr/>
              </p:nvSpPr>
              <p:spPr>
                <a:xfrm>
                  <a:off x="256794" y="336042"/>
                  <a:ext cx="26700" cy="67232"/>
                </a:xfrm>
                <a:custGeom>
                  <a:avLst/>
                  <a:gdLst/>
                  <a:ahLst/>
                  <a:cxnLst>
                    <a:cxn ang="0">
                      <a:pos x="wd2" y="hd2"/>
                    </a:cxn>
                    <a:cxn ang="5400000">
                      <a:pos x="wd2" y="hd2"/>
                    </a:cxn>
                    <a:cxn ang="10800000">
                      <a:pos x="wd2" y="hd2"/>
                    </a:cxn>
                    <a:cxn ang="16200000">
                      <a:pos x="wd2" y="hd2"/>
                    </a:cxn>
                  </a:cxnLst>
                  <a:rect l="0" t="0" r="r" b="b"/>
                  <a:pathLst>
                    <a:path w="20851" h="20863" extrusionOk="0">
                      <a:moveTo>
                        <a:pt x="20331" y="649"/>
                      </a:moveTo>
                      <a:cubicBezTo>
                        <a:pt x="19461" y="2200"/>
                        <a:pt x="19606" y="3751"/>
                        <a:pt x="19172" y="5417"/>
                      </a:cubicBezTo>
                      <a:cubicBezTo>
                        <a:pt x="18882" y="5934"/>
                        <a:pt x="18302" y="6394"/>
                        <a:pt x="18012" y="6968"/>
                      </a:cubicBezTo>
                      <a:cubicBezTo>
                        <a:pt x="17867" y="7140"/>
                        <a:pt x="17577" y="7543"/>
                        <a:pt x="17577" y="7543"/>
                      </a:cubicBezTo>
                      <a:cubicBezTo>
                        <a:pt x="18157" y="9323"/>
                        <a:pt x="17432" y="11851"/>
                        <a:pt x="14968" y="13517"/>
                      </a:cubicBezTo>
                      <a:cubicBezTo>
                        <a:pt x="14098" y="14609"/>
                        <a:pt x="14678" y="17079"/>
                        <a:pt x="11778" y="17538"/>
                      </a:cubicBezTo>
                      <a:cubicBezTo>
                        <a:pt x="11198" y="18228"/>
                        <a:pt x="9459" y="20238"/>
                        <a:pt x="9459" y="20296"/>
                      </a:cubicBezTo>
                      <a:cubicBezTo>
                        <a:pt x="8879" y="20296"/>
                        <a:pt x="8444" y="20353"/>
                        <a:pt x="8009" y="20411"/>
                      </a:cubicBezTo>
                      <a:cubicBezTo>
                        <a:pt x="6125" y="21100"/>
                        <a:pt x="5110" y="20813"/>
                        <a:pt x="2500" y="20755"/>
                      </a:cubicBezTo>
                      <a:cubicBezTo>
                        <a:pt x="1631" y="20353"/>
                        <a:pt x="1051" y="19951"/>
                        <a:pt x="181" y="19664"/>
                      </a:cubicBezTo>
                      <a:cubicBezTo>
                        <a:pt x="-109" y="18802"/>
                        <a:pt x="-109" y="18400"/>
                        <a:pt x="616" y="17653"/>
                      </a:cubicBezTo>
                      <a:cubicBezTo>
                        <a:pt x="906" y="15987"/>
                        <a:pt x="36" y="13689"/>
                        <a:pt x="1051" y="12138"/>
                      </a:cubicBezTo>
                      <a:cubicBezTo>
                        <a:pt x="1196" y="11621"/>
                        <a:pt x="2935" y="10932"/>
                        <a:pt x="2935" y="10932"/>
                      </a:cubicBezTo>
                      <a:cubicBezTo>
                        <a:pt x="3080" y="9151"/>
                        <a:pt x="2355" y="7140"/>
                        <a:pt x="4820" y="5589"/>
                      </a:cubicBezTo>
                      <a:cubicBezTo>
                        <a:pt x="5110" y="4957"/>
                        <a:pt x="5980" y="3751"/>
                        <a:pt x="5980" y="3751"/>
                      </a:cubicBezTo>
                      <a:cubicBezTo>
                        <a:pt x="6414" y="-328"/>
                        <a:pt x="4675" y="-500"/>
                        <a:pt x="11488" y="534"/>
                      </a:cubicBezTo>
                      <a:cubicBezTo>
                        <a:pt x="15547" y="304"/>
                        <a:pt x="14243" y="247"/>
                        <a:pt x="17577" y="534"/>
                      </a:cubicBezTo>
                      <a:cubicBezTo>
                        <a:pt x="20766" y="764"/>
                        <a:pt x="21491" y="1109"/>
                        <a:pt x="20331" y="649"/>
                      </a:cubicBezTo>
                      <a:close/>
                    </a:path>
                  </a:pathLst>
                </a:custGeom>
                <a:solidFill>
                  <a:srgbClr val="0000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3867" name="AutoShape 223"/>
                <p:cNvSpPr/>
                <p:nvPr/>
              </p:nvSpPr>
              <p:spPr>
                <a:xfrm>
                  <a:off x="29606" y="3869"/>
                  <a:ext cx="13846" cy="90407"/>
                </a:xfrm>
                <a:custGeom>
                  <a:avLst/>
                  <a:gdLst/>
                  <a:ahLst/>
                  <a:cxnLst>
                    <a:cxn ang="0">
                      <a:pos x="wd2" y="hd2"/>
                    </a:cxn>
                    <a:cxn ang="5400000">
                      <a:pos x="wd2" y="hd2"/>
                    </a:cxn>
                    <a:cxn ang="10800000">
                      <a:pos x="wd2" y="hd2"/>
                    </a:cxn>
                    <a:cxn ang="16200000">
                      <a:pos x="wd2" y="hd2"/>
                    </a:cxn>
                  </a:cxnLst>
                  <a:rect l="0" t="0" r="r" b="b"/>
                  <a:pathLst>
                    <a:path w="16925" h="20914" extrusionOk="0">
                      <a:moveTo>
                        <a:pt x="1175" y="20572"/>
                      </a:moveTo>
                      <a:cubicBezTo>
                        <a:pt x="6575" y="20829"/>
                        <a:pt x="3875" y="20700"/>
                        <a:pt x="9050" y="20914"/>
                      </a:cubicBezTo>
                      <a:cubicBezTo>
                        <a:pt x="10850" y="20314"/>
                        <a:pt x="10175" y="19672"/>
                        <a:pt x="11525" y="19072"/>
                      </a:cubicBezTo>
                      <a:cubicBezTo>
                        <a:pt x="12650" y="17229"/>
                        <a:pt x="13775" y="15429"/>
                        <a:pt x="11525" y="13586"/>
                      </a:cubicBezTo>
                      <a:cubicBezTo>
                        <a:pt x="11750" y="12086"/>
                        <a:pt x="12200" y="10329"/>
                        <a:pt x="15125" y="8914"/>
                      </a:cubicBezTo>
                      <a:cubicBezTo>
                        <a:pt x="16250" y="7414"/>
                        <a:pt x="15350" y="7972"/>
                        <a:pt x="16925" y="7200"/>
                      </a:cubicBezTo>
                      <a:cubicBezTo>
                        <a:pt x="16475" y="4714"/>
                        <a:pt x="16025" y="3857"/>
                        <a:pt x="15125" y="1929"/>
                      </a:cubicBezTo>
                      <a:cubicBezTo>
                        <a:pt x="15575" y="643"/>
                        <a:pt x="15350" y="857"/>
                        <a:pt x="12650" y="0"/>
                      </a:cubicBezTo>
                      <a:cubicBezTo>
                        <a:pt x="5000" y="86"/>
                        <a:pt x="4100" y="-257"/>
                        <a:pt x="1850" y="814"/>
                      </a:cubicBezTo>
                      <a:cubicBezTo>
                        <a:pt x="2300" y="2143"/>
                        <a:pt x="3650" y="3600"/>
                        <a:pt x="1175" y="4929"/>
                      </a:cubicBezTo>
                      <a:cubicBezTo>
                        <a:pt x="6350" y="8272"/>
                        <a:pt x="-4675" y="11700"/>
                        <a:pt x="2525" y="15300"/>
                      </a:cubicBezTo>
                      <a:cubicBezTo>
                        <a:pt x="2750" y="15986"/>
                        <a:pt x="2975" y="16457"/>
                        <a:pt x="4325" y="17143"/>
                      </a:cubicBezTo>
                      <a:cubicBezTo>
                        <a:pt x="2975" y="18086"/>
                        <a:pt x="1850" y="19029"/>
                        <a:pt x="725" y="20014"/>
                      </a:cubicBezTo>
                      <a:cubicBezTo>
                        <a:pt x="950" y="20272"/>
                        <a:pt x="5225" y="21343"/>
                        <a:pt x="1175" y="20572"/>
                      </a:cubicBezTo>
                      <a:close/>
                    </a:path>
                  </a:pathLst>
                </a:custGeom>
                <a:solidFill>
                  <a:srgbClr val="0000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3868" name="AutoShape 224"/>
                <p:cNvSpPr/>
                <p:nvPr/>
              </p:nvSpPr>
              <p:spPr>
                <a:xfrm>
                  <a:off x="332396" y="0"/>
                  <a:ext cx="27082" cy="75971"/>
                </a:xfrm>
                <a:custGeom>
                  <a:avLst/>
                  <a:gdLst/>
                  <a:ahLst/>
                  <a:cxnLst>
                    <a:cxn ang="0">
                      <a:pos x="wd2" y="hd2"/>
                    </a:cxn>
                    <a:cxn ang="5400000">
                      <a:pos x="wd2" y="hd2"/>
                    </a:cxn>
                    <a:cxn ang="10800000">
                      <a:pos x="wd2" y="hd2"/>
                    </a:cxn>
                    <a:cxn ang="16200000">
                      <a:pos x="wd2" y="hd2"/>
                    </a:cxn>
                  </a:cxnLst>
                  <a:rect l="0" t="0" r="r" b="b"/>
                  <a:pathLst>
                    <a:path w="21014" h="21600" extrusionOk="0">
                      <a:moveTo>
                        <a:pt x="512" y="20072"/>
                      </a:moveTo>
                      <a:cubicBezTo>
                        <a:pt x="2384" y="20757"/>
                        <a:pt x="2528" y="21231"/>
                        <a:pt x="5552" y="21600"/>
                      </a:cubicBezTo>
                      <a:cubicBezTo>
                        <a:pt x="7712" y="21495"/>
                        <a:pt x="9296" y="21442"/>
                        <a:pt x="11312" y="21179"/>
                      </a:cubicBezTo>
                      <a:cubicBezTo>
                        <a:pt x="13904" y="20178"/>
                        <a:pt x="11312" y="21337"/>
                        <a:pt x="13184" y="19071"/>
                      </a:cubicBezTo>
                      <a:cubicBezTo>
                        <a:pt x="14336" y="17649"/>
                        <a:pt x="15488" y="16174"/>
                        <a:pt x="16208" y="14751"/>
                      </a:cubicBezTo>
                      <a:cubicBezTo>
                        <a:pt x="15776" y="13698"/>
                        <a:pt x="16352" y="12222"/>
                        <a:pt x="18224" y="11380"/>
                      </a:cubicBezTo>
                      <a:cubicBezTo>
                        <a:pt x="18512" y="10905"/>
                        <a:pt x="19376" y="10115"/>
                        <a:pt x="19376" y="10115"/>
                      </a:cubicBezTo>
                      <a:cubicBezTo>
                        <a:pt x="19376" y="8798"/>
                        <a:pt x="19232" y="7428"/>
                        <a:pt x="19664" y="6164"/>
                      </a:cubicBezTo>
                      <a:cubicBezTo>
                        <a:pt x="19664" y="5848"/>
                        <a:pt x="20528" y="5321"/>
                        <a:pt x="20528" y="5321"/>
                      </a:cubicBezTo>
                      <a:cubicBezTo>
                        <a:pt x="20528" y="4531"/>
                        <a:pt x="21392" y="3319"/>
                        <a:pt x="20816" y="2529"/>
                      </a:cubicBezTo>
                      <a:cubicBezTo>
                        <a:pt x="20528" y="1580"/>
                        <a:pt x="20528" y="580"/>
                        <a:pt x="18512" y="0"/>
                      </a:cubicBezTo>
                      <a:cubicBezTo>
                        <a:pt x="16640" y="316"/>
                        <a:pt x="14912" y="369"/>
                        <a:pt x="13184" y="685"/>
                      </a:cubicBezTo>
                      <a:cubicBezTo>
                        <a:pt x="11888" y="1422"/>
                        <a:pt x="12896" y="2002"/>
                        <a:pt x="10880" y="2792"/>
                      </a:cubicBezTo>
                      <a:cubicBezTo>
                        <a:pt x="11744" y="4057"/>
                        <a:pt x="11456" y="6217"/>
                        <a:pt x="9296" y="7270"/>
                      </a:cubicBezTo>
                      <a:cubicBezTo>
                        <a:pt x="8864" y="7692"/>
                        <a:pt x="8288" y="8060"/>
                        <a:pt x="8144" y="8535"/>
                      </a:cubicBezTo>
                      <a:cubicBezTo>
                        <a:pt x="7424" y="9746"/>
                        <a:pt x="8144" y="10484"/>
                        <a:pt x="5840" y="11380"/>
                      </a:cubicBezTo>
                      <a:cubicBezTo>
                        <a:pt x="5696" y="11538"/>
                        <a:pt x="5696" y="11696"/>
                        <a:pt x="5552" y="11906"/>
                      </a:cubicBezTo>
                      <a:cubicBezTo>
                        <a:pt x="5264" y="12012"/>
                        <a:pt x="4688" y="12064"/>
                        <a:pt x="4688" y="12222"/>
                      </a:cubicBezTo>
                      <a:cubicBezTo>
                        <a:pt x="4400" y="12486"/>
                        <a:pt x="4544" y="12855"/>
                        <a:pt x="4400" y="13171"/>
                      </a:cubicBezTo>
                      <a:cubicBezTo>
                        <a:pt x="4256" y="13276"/>
                        <a:pt x="4112" y="13434"/>
                        <a:pt x="3968" y="13592"/>
                      </a:cubicBezTo>
                      <a:cubicBezTo>
                        <a:pt x="3536" y="15278"/>
                        <a:pt x="2672" y="16700"/>
                        <a:pt x="2096" y="18386"/>
                      </a:cubicBezTo>
                      <a:cubicBezTo>
                        <a:pt x="1808" y="18913"/>
                        <a:pt x="2240" y="19598"/>
                        <a:pt x="1232" y="20072"/>
                      </a:cubicBezTo>
                      <a:cubicBezTo>
                        <a:pt x="800" y="20178"/>
                        <a:pt x="512" y="20336"/>
                        <a:pt x="80" y="20336"/>
                      </a:cubicBezTo>
                      <a:cubicBezTo>
                        <a:pt x="-208" y="20336"/>
                        <a:pt x="368" y="20125"/>
                        <a:pt x="512" y="20072"/>
                      </a:cubicBezTo>
                      <a:close/>
                    </a:path>
                  </a:pathLst>
                </a:custGeom>
                <a:solidFill>
                  <a:srgbClr val="000000"/>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grpSp>
          <p:sp>
            <p:nvSpPr>
              <p:cNvPr id="3870" name="Text Box 225"/>
              <p:cNvSpPr txBox="1"/>
              <p:nvPr/>
            </p:nvSpPr>
            <p:spPr>
              <a:xfrm>
                <a:off x="26279" y="8843"/>
                <a:ext cx="383878" cy="30886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a:defRPr sz="1600" i="1">
                    <a:solidFill>
                      <a:srgbClr val="1A0004"/>
                    </a:solidFill>
                    <a:latin typeface="Times New Roman"/>
                    <a:ea typeface="Times New Roman"/>
                    <a:cs typeface="Times New Roman"/>
                    <a:sym typeface="Times New Roman"/>
                  </a:defRPr>
                </a:lvl1pPr>
              </a:lstStyle>
              <a:p>
                <a:r>
                  <a:t>DC</a:t>
                </a:r>
              </a:p>
            </p:txBody>
          </p:sp>
        </p:grpSp>
        <p:sp>
          <p:nvSpPr>
            <p:cNvPr id="3872" name="Text Box 226"/>
            <p:cNvSpPr txBox="1"/>
            <p:nvPr/>
          </p:nvSpPr>
          <p:spPr>
            <a:xfrm>
              <a:off x="-1" y="0"/>
              <a:ext cx="582616" cy="348425"/>
            </a:xfrm>
            <a:prstGeom prst="rect">
              <a:avLst/>
            </a:prstGeom>
            <a:noFill/>
            <a:ln w="12700" cap="flat">
              <a:noFill/>
              <a:miter lim="400000"/>
            </a:ln>
            <a:effectLst>
              <a:outerShdw blurRad="63500" dist="29783" dir="1514401"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t">
              <a:spAutoFit/>
            </a:bodyPr>
            <a:lstStyle>
              <a:lvl1pPr algn="ctr">
                <a:spcBef>
                  <a:spcPts val="1000"/>
                </a:spcBef>
                <a:defRPr i="1">
                  <a:solidFill>
                    <a:srgbClr val="FFFFFF"/>
                  </a:solidFill>
                  <a:latin typeface="Times New Roman"/>
                  <a:ea typeface="Times New Roman"/>
                  <a:cs typeface="Times New Roman"/>
                  <a:sym typeface="Times New Roman"/>
                </a:defRPr>
              </a:lvl1pPr>
            </a:lstStyle>
            <a:p>
              <a:r>
                <a:t>NC</a:t>
              </a:r>
            </a:p>
          </p:txBody>
        </p:sp>
      </p:grpSp>
      <p:sp>
        <p:nvSpPr>
          <p:cNvPr id="3874" name="Text Box 227"/>
          <p:cNvSpPr txBox="1"/>
          <p:nvPr/>
        </p:nvSpPr>
        <p:spPr>
          <a:xfrm>
            <a:off x="5114925" y="5087937"/>
            <a:ext cx="582613" cy="348426"/>
          </a:xfrm>
          <a:prstGeom prst="rect">
            <a:avLst/>
          </a:prstGeom>
          <a:ln w="12700">
            <a:miter lim="400000"/>
          </a:ln>
          <a:effectLst>
            <a:outerShdw blurRad="63500" dist="29783" dir="1514401"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spcBef>
                <a:spcPts val="1000"/>
              </a:spcBef>
              <a:defRPr i="1">
                <a:solidFill>
                  <a:srgbClr val="FFFFFF"/>
                </a:solidFill>
                <a:latin typeface="Times New Roman"/>
                <a:ea typeface="Times New Roman"/>
                <a:cs typeface="Times New Roman"/>
                <a:sym typeface="Times New Roman"/>
              </a:defRPr>
            </a:lvl1pPr>
          </a:lstStyle>
          <a:p>
            <a:r>
              <a:t>LC</a:t>
            </a:r>
          </a:p>
        </p:txBody>
      </p:sp>
      <p:sp>
        <p:nvSpPr>
          <p:cNvPr id="3875" name="Rectangle 228"/>
          <p:cNvSpPr/>
          <p:nvPr/>
        </p:nvSpPr>
        <p:spPr>
          <a:xfrm>
            <a:off x="6459537" y="5045075"/>
            <a:ext cx="1219203" cy="1352550"/>
          </a:xfrm>
          <a:prstGeom prst="rect">
            <a:avLst/>
          </a:prstGeom>
          <a:ln w="158750">
            <a:solidFill>
              <a:srgbClr val="FF0000"/>
            </a:solidFill>
            <a:miter/>
          </a:ln>
          <a:effectLst>
            <a:outerShdw blurRad="63500" dist="53881" dir="2700000" rotWithShape="0">
              <a:srgbClr val="1A0004">
                <a:alpha val="74996"/>
              </a:srgbClr>
            </a:outerShdw>
          </a:effectLst>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pic>
        <p:nvPicPr>
          <p:cNvPr id="3876" name="Picture 229" descr="Picture 229"/>
          <p:cNvPicPr>
            <a:picLocks noChangeAspect="1"/>
          </p:cNvPicPr>
          <p:nvPr/>
        </p:nvPicPr>
        <p:blipFill>
          <a:blip r:embed="rId4"/>
          <a:stretch>
            <a:fillRect/>
          </a:stretch>
        </p:blipFill>
        <p:spPr>
          <a:xfrm>
            <a:off x="593725" y="450850"/>
            <a:ext cx="3403600" cy="2551115"/>
          </a:xfrm>
          <a:prstGeom prst="rect">
            <a:avLst/>
          </a:prstGeom>
          <a:ln w="76200">
            <a:solidFill>
              <a:schemeClr val="accent2"/>
            </a:solidFill>
            <a:miter/>
          </a:ln>
          <a:effectLst>
            <a:outerShdw blurRad="63500" dist="89802" dir="2700000" rotWithShape="0">
              <a:srgbClr val="1A0004">
                <a:alpha val="74996"/>
              </a:srgbClr>
            </a:outerShdw>
          </a:effectLst>
        </p:spPr>
      </p:pic>
      <p:pic>
        <p:nvPicPr>
          <p:cNvPr id="3877" name="Picture 230" descr="Picture 230"/>
          <p:cNvPicPr>
            <a:picLocks noChangeAspect="1"/>
          </p:cNvPicPr>
          <p:nvPr/>
        </p:nvPicPr>
        <p:blipFill>
          <a:blip r:embed="rId5"/>
          <a:stretch>
            <a:fillRect/>
          </a:stretch>
        </p:blipFill>
        <p:spPr>
          <a:xfrm>
            <a:off x="769937" y="2339975"/>
            <a:ext cx="2720976" cy="2041525"/>
          </a:xfrm>
          <a:prstGeom prst="rect">
            <a:avLst/>
          </a:prstGeom>
          <a:ln w="76200">
            <a:solidFill>
              <a:schemeClr val="accent2"/>
            </a:solidFill>
            <a:miter/>
          </a:ln>
          <a:effectLst>
            <a:outerShdw blurRad="63500" dist="99190" dir="3011665" rotWithShape="0">
              <a:srgbClr val="1A0004">
                <a:alpha val="74996"/>
              </a:srgbClr>
            </a:outerShdw>
          </a:effectLst>
        </p:spPr>
      </p:pic>
      <p:pic>
        <p:nvPicPr>
          <p:cNvPr id="3878" name="Picture 231" descr="Picture 231"/>
          <p:cNvPicPr>
            <a:picLocks noChangeAspect="1"/>
          </p:cNvPicPr>
          <p:nvPr/>
        </p:nvPicPr>
        <p:blipFill>
          <a:blip r:embed="rId6"/>
          <a:stretch>
            <a:fillRect/>
          </a:stretch>
        </p:blipFill>
        <p:spPr>
          <a:xfrm>
            <a:off x="1031875" y="4316412"/>
            <a:ext cx="3006725" cy="2076453"/>
          </a:xfrm>
          <a:prstGeom prst="rect">
            <a:avLst/>
          </a:prstGeom>
          <a:ln w="76200">
            <a:solidFill>
              <a:schemeClr val="accent2"/>
            </a:solidFill>
            <a:miter/>
          </a:ln>
          <a:effectLst>
            <a:outerShdw blurRad="63500" dist="107762" dir="2700000" rotWithShape="0">
              <a:srgbClr val="1A0004">
                <a:alpha val="74996"/>
              </a:srgbClr>
            </a:outerShdw>
          </a:effectLst>
        </p:spPr>
      </p:pic>
      <p:sp>
        <p:nvSpPr>
          <p:cNvPr id="3879" name="Text Box 232"/>
          <p:cNvSpPr txBox="1"/>
          <p:nvPr/>
        </p:nvSpPr>
        <p:spPr>
          <a:xfrm>
            <a:off x="936625" y="2355850"/>
            <a:ext cx="2419350" cy="853865"/>
          </a:xfrm>
          <a:prstGeom prst="rect">
            <a:avLst/>
          </a:prstGeom>
          <a:ln w="12700">
            <a:miter lim="400000"/>
          </a:ln>
          <a:effectLst>
            <a:outerShdw blurRad="63500" dist="85194" dir="3806097"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4450" tIns="44450" rIns="44450" bIns="44450">
            <a:spAutoFit/>
          </a:bodyPr>
          <a:lstStyle>
            <a:lvl1pPr>
              <a:spcBef>
                <a:spcPts val="3200"/>
              </a:spcBef>
              <a:defRPr sz="5400" b="0">
                <a:solidFill>
                  <a:srgbClr val="FAFD00"/>
                </a:solidFill>
                <a:latin typeface="Arial"/>
                <a:ea typeface="Arial"/>
                <a:cs typeface="Arial"/>
                <a:sym typeface="Arial"/>
              </a:defRPr>
            </a:lvl1pPr>
          </a:lstStyle>
          <a:p>
            <a:r>
              <a:t> </a:t>
            </a:r>
          </a:p>
        </p:txBody>
      </p:sp>
      <p:sp>
        <p:nvSpPr>
          <p:cNvPr id="3880" name="Text Box 233"/>
          <p:cNvSpPr txBox="1"/>
          <p:nvPr/>
        </p:nvSpPr>
        <p:spPr>
          <a:xfrm>
            <a:off x="749300" y="3287712"/>
            <a:ext cx="2743200" cy="853865"/>
          </a:xfrm>
          <a:prstGeom prst="rect">
            <a:avLst/>
          </a:prstGeom>
          <a:ln w="12700">
            <a:miter lim="400000"/>
          </a:ln>
          <a:effectLst>
            <a:outerShdw blurRad="63500" dist="85194" dir="3806097"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4450" tIns="44450" rIns="44450" bIns="44450">
            <a:spAutoFit/>
          </a:bodyPr>
          <a:lstStyle>
            <a:lvl1pPr algn="ctr">
              <a:spcBef>
                <a:spcPts val="3200"/>
              </a:spcBef>
              <a:defRPr sz="5400" b="0">
                <a:solidFill>
                  <a:srgbClr val="00FF00"/>
                </a:solidFill>
                <a:latin typeface="Arial"/>
                <a:ea typeface="Arial"/>
                <a:cs typeface="Arial"/>
                <a:sym typeface="Arial"/>
              </a:defRPr>
            </a:lvl1pPr>
          </a:lstStyle>
          <a:p>
            <a:r>
              <a:t> </a:t>
            </a: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a14="http://schemas.microsoft.com/office/drawing/2010/main" xmlns:m="http://schemas.openxmlformats.org/officeDocument/2006/math"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9" presetClass="entr" presetSubtype="10" fill="hold" grpId="1" nodeType="afterEffect">
                                  <p:stCondLst>
                                    <p:cond delay="0"/>
                                  </p:stCondLst>
                                  <p:iterate>
                                    <p:tmAbs val="0"/>
                                  </p:iterate>
                                  <p:childTnLst>
                                    <p:set>
                                      <p:cBhvr>
                                        <p:cTn id="6" fill="hold"/>
                                        <p:tgtEl>
                                          <p:spTgt spid="3875"/>
                                        </p:tgtEl>
                                        <p:attrNameLst>
                                          <p:attrName>style.visibility</p:attrName>
                                        </p:attrNameLst>
                                      </p:cBhvr>
                                      <p:to>
                                        <p:strVal val="visible"/>
                                      </p:to>
                                    </p:set>
                                    <p:anim calcmode="lin" valueType="num">
                                      <p:cBhvr>
                                        <p:cTn id="7" dur="1000" fill="hold"/>
                                        <p:tgtEl>
                                          <p:spTgt spid="3875"/>
                                        </p:tgtEl>
                                        <p:attrNameLst>
                                          <p:attrName>ppt_w</p:attrName>
                                        </p:attrNameLst>
                                      </p:cBhvr>
                                      <p:tavLst>
                                        <p:tav tm="0" fmla="#ppt_w*sin(2.5*pi*$)">
                                          <p:val>
                                            <p:fltVal val="0"/>
                                          </p:val>
                                        </p:tav>
                                        <p:tav tm="100000">
                                          <p:val>
                                            <p:fltVal val="1"/>
                                          </p:val>
                                        </p:tav>
                                      </p:tavLst>
                                    </p:anim>
                                    <p:anim calcmode="lin" valueType="num">
                                      <p:cBhvr>
                                        <p:cTn id="8" dur="1000" fill="hold"/>
                                        <p:tgtEl>
                                          <p:spTgt spid="387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75" grpId="1" animBg="1" advAuto="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86" name="Group"/>
          <p:cNvGrpSpPr/>
          <p:nvPr/>
        </p:nvGrpSpPr>
        <p:grpSpPr>
          <a:xfrm>
            <a:off x="3370262" y="633411"/>
            <a:ext cx="4784728" cy="5654680"/>
            <a:chOff x="0" y="0"/>
            <a:chExt cx="4784727" cy="5654678"/>
          </a:xfrm>
        </p:grpSpPr>
        <p:pic>
          <p:nvPicPr>
            <p:cNvPr id="3884" name="Picture 2" descr="Picture 2"/>
            <p:cNvPicPr>
              <a:picLocks noChangeAspect="1"/>
            </p:cNvPicPr>
            <p:nvPr/>
          </p:nvPicPr>
          <p:blipFill>
            <a:blip r:embed="rId3"/>
            <a:stretch>
              <a:fillRect/>
            </a:stretch>
          </p:blipFill>
          <p:spPr>
            <a:xfrm>
              <a:off x="0" y="-1"/>
              <a:ext cx="4784728" cy="5654680"/>
            </a:xfrm>
            <a:prstGeom prst="rect">
              <a:avLst/>
            </a:prstGeom>
            <a:ln w="76200" cap="flat">
              <a:solidFill>
                <a:schemeClr val="accent2"/>
              </a:solidFill>
              <a:prstDash val="solid"/>
              <a:miter lim="800000"/>
            </a:ln>
            <a:effectLst/>
          </p:spPr>
        </p:pic>
        <p:pic>
          <p:nvPicPr>
            <p:cNvPr id="3885" name="Picture 3" descr="Picture 3"/>
            <p:cNvPicPr>
              <a:picLocks noChangeAspect="1"/>
            </p:cNvPicPr>
            <p:nvPr/>
          </p:nvPicPr>
          <p:blipFill>
            <a:blip r:embed="rId4"/>
            <a:stretch>
              <a:fillRect/>
            </a:stretch>
          </p:blipFill>
          <p:spPr>
            <a:xfrm rot="20935752">
              <a:off x="1672978" y="2968893"/>
              <a:ext cx="2641797" cy="1898523"/>
            </a:xfrm>
            <a:prstGeom prst="rect">
              <a:avLst/>
            </a:prstGeom>
            <a:ln w="12700" cap="flat">
              <a:noFill/>
              <a:miter lim="400000"/>
            </a:ln>
            <a:effectLst/>
          </p:spPr>
        </p:pic>
      </p:grpSp>
      <p:sp>
        <p:nvSpPr>
          <p:cNvPr id="3887" name="Line 4"/>
          <p:cNvSpPr/>
          <p:nvPr/>
        </p:nvSpPr>
        <p:spPr>
          <a:xfrm>
            <a:off x="5243512" y="1131886"/>
            <a:ext cx="447678" cy="2670178"/>
          </a:xfrm>
          <a:prstGeom prst="line">
            <a:avLst/>
          </a:prstGeom>
          <a:ln w="57150">
            <a:solidFill>
              <a:srgbClr val="00FF00"/>
            </a:solidFill>
            <a:tailEnd type="triangle"/>
          </a:ln>
          <a:effectLst>
            <a:outerShdw blurRad="63500" dist="46662" dir="3284182" rotWithShape="0">
              <a:srgbClr val="1A0004">
                <a:alpha val="74996"/>
              </a:srgbClr>
            </a:outerShdw>
          </a:effectLst>
        </p:spPr>
        <p:txBody>
          <a:bodyPr lIns="45718" tIns="45718" rIns="45718" bIns="45718"/>
          <a:lstStyle/>
          <a:p>
            <a:endParaRPr/>
          </a:p>
        </p:txBody>
      </p:sp>
      <p:sp>
        <p:nvSpPr>
          <p:cNvPr id="3888" name="Line 5"/>
          <p:cNvSpPr/>
          <p:nvPr/>
        </p:nvSpPr>
        <p:spPr>
          <a:xfrm flipV="1">
            <a:off x="4291012" y="2138360"/>
            <a:ext cx="2581278" cy="250828"/>
          </a:xfrm>
          <a:prstGeom prst="line">
            <a:avLst/>
          </a:prstGeom>
          <a:ln w="57150">
            <a:solidFill>
              <a:schemeClr val="accent1"/>
            </a:solidFill>
            <a:tailEnd type="triangle"/>
          </a:ln>
          <a:effectLst>
            <a:outerShdw blurRad="63500" dist="46662" dir="3284182" rotWithShape="0">
              <a:srgbClr val="1A0004">
                <a:alpha val="74996"/>
              </a:srgbClr>
            </a:outerShdw>
          </a:effectLst>
        </p:spPr>
        <p:txBody>
          <a:bodyPr lIns="45718" tIns="45718" rIns="45718" bIns="45718"/>
          <a:lstStyle/>
          <a:p>
            <a:endParaRPr/>
          </a:p>
        </p:txBody>
      </p:sp>
      <p:sp>
        <p:nvSpPr>
          <p:cNvPr id="3889" name="Text Box 6"/>
          <p:cNvSpPr txBox="1"/>
          <p:nvPr/>
        </p:nvSpPr>
        <p:spPr>
          <a:xfrm>
            <a:off x="8142877" y="6497954"/>
            <a:ext cx="259166" cy="2692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lvl1pPr algn="ctr">
              <a:defRPr sz="1000">
                <a:solidFill>
                  <a:srgbClr val="FFFFFF"/>
                </a:solidFill>
                <a:effectLst>
                  <a:outerShdw blurRad="12700" dist="25400" dir="2700000" rotWithShape="0">
                    <a:srgbClr val="000000"/>
                  </a:outerShdw>
                </a:effectLst>
                <a:latin typeface="Comic Sans MS"/>
                <a:ea typeface="Comic Sans MS"/>
                <a:cs typeface="Comic Sans MS"/>
                <a:sym typeface="Comic Sans MS"/>
              </a:defRPr>
            </a:lvl1pPr>
          </a:lstStyle>
          <a:p>
            <a:r>
              <a:t>72</a:t>
            </a:r>
          </a:p>
        </p:txBody>
      </p:sp>
      <p:sp>
        <p:nvSpPr>
          <p:cNvPr id="3890" name="Text Box 7"/>
          <p:cNvSpPr txBox="1"/>
          <p:nvPr/>
        </p:nvSpPr>
        <p:spPr>
          <a:xfrm>
            <a:off x="506412" y="1143000"/>
            <a:ext cx="2622551" cy="2613156"/>
          </a:xfrm>
          <a:prstGeom prst="rect">
            <a:avLst/>
          </a:prstGeom>
          <a:ln w="12700">
            <a:miter lim="400000"/>
          </a:ln>
          <a:effectLst>
            <a:outerShdw blurRad="63500" dist="71842"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r" rtl="1">
              <a:spcBef>
                <a:spcPts val="2600"/>
              </a:spcBef>
              <a:defRPr sz="4400">
                <a:solidFill>
                  <a:srgbClr val="FFFF00"/>
                </a:solidFill>
                <a:latin typeface="Arial"/>
                <a:ea typeface="Arial"/>
                <a:cs typeface="Arial"/>
                <a:sym typeface="Arial"/>
              </a:defRPr>
            </a:lvl1pPr>
          </a:lstStyle>
          <a:p>
            <a:r>
              <a:t>ماذا عن القماش المنسوج من اسرائيل</a:t>
            </a:r>
          </a:p>
        </p:txBody>
      </p:sp>
      <p:sp>
        <p:nvSpPr>
          <p:cNvPr id="3891" name="Text Box 8"/>
          <p:cNvSpPr txBox="1"/>
          <p:nvPr/>
        </p:nvSpPr>
        <p:spPr>
          <a:xfrm>
            <a:off x="8590180" y="6428104"/>
            <a:ext cx="228160" cy="3835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lvl1pPr algn="ctr">
              <a:spcBef>
                <a:spcPts val="900"/>
              </a:spcBef>
              <a:defRPr sz="1600">
                <a:solidFill>
                  <a:srgbClr val="FFFFFF"/>
                </a:solidFill>
                <a:latin typeface="Comic Sans MS"/>
                <a:ea typeface="Comic Sans MS"/>
                <a:cs typeface="Comic Sans MS"/>
                <a:sym typeface="Comic Sans MS"/>
              </a:defRPr>
            </a:lvl1pPr>
          </a:lstStyle>
          <a:p>
            <a:r>
              <a:t>2</a:t>
            </a:r>
          </a:p>
        </p:txBody>
      </p:sp>
      <p:sp>
        <p:nvSpPr>
          <p:cNvPr id="3892" name="Text Box 9"/>
          <p:cNvSpPr txBox="1"/>
          <p:nvPr/>
        </p:nvSpPr>
        <p:spPr>
          <a:xfrm>
            <a:off x="3546475" y="6099835"/>
            <a:ext cx="3898900" cy="579700"/>
          </a:xfrm>
          <a:prstGeom prst="rect">
            <a:avLst/>
          </a:prstGeom>
          <a:solidFill>
            <a:schemeClr val="accent1"/>
          </a:solidFill>
          <a:ln w="57150">
            <a:solidFill>
              <a:srgbClr val="FFFF00"/>
            </a:solidFill>
            <a:miter/>
          </a:ln>
          <a:effectLst>
            <a:outerShdw blurRad="63500" dist="107762"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spAutoFit/>
          </a:bodyPr>
          <a:lstStyle>
            <a:lvl1pPr algn="ctr" rtl="1">
              <a:spcBef>
                <a:spcPts val="1400"/>
              </a:spcBef>
              <a:defRPr sz="2400">
                <a:solidFill>
                  <a:srgbClr val="FFFF00"/>
                </a:solidFill>
                <a:latin typeface="Comic Sans MS"/>
                <a:ea typeface="Comic Sans MS"/>
                <a:cs typeface="Comic Sans MS"/>
                <a:sym typeface="Comic Sans MS"/>
              </a:defRPr>
            </a:lvl1pPr>
          </a:lstStyle>
          <a:p>
            <a:r>
              <a:t>أنظر الدارسة المساعدة #٨</a:t>
            </a:r>
          </a:p>
        </p:txBody>
      </p:sp>
      <p:sp>
        <p:nvSpPr>
          <p:cNvPr id="3893" name="Line 10"/>
          <p:cNvSpPr/>
          <p:nvPr/>
        </p:nvSpPr>
        <p:spPr>
          <a:xfrm>
            <a:off x="5395912" y="1284286"/>
            <a:ext cx="447678" cy="2670178"/>
          </a:xfrm>
          <a:prstGeom prst="line">
            <a:avLst/>
          </a:prstGeom>
          <a:ln w="57150">
            <a:solidFill>
              <a:srgbClr val="00FF00"/>
            </a:solidFill>
            <a:tailEnd type="triangle"/>
          </a:ln>
          <a:effectLst>
            <a:outerShdw blurRad="63500" dist="46662" dir="3284182" rotWithShape="0">
              <a:srgbClr val="1A0004">
                <a:alpha val="74996"/>
              </a:srgbClr>
            </a:outerShdw>
          </a:effectLst>
        </p:spPr>
        <p:txBody>
          <a:bodyPr lIns="45718" tIns="45718" rIns="45718" bIns="45718"/>
          <a:lstStyle/>
          <a:p>
            <a:endParaRPr/>
          </a:p>
        </p:txBody>
      </p:sp>
      <p:sp>
        <p:nvSpPr>
          <p:cNvPr id="3894" name="Line 11"/>
          <p:cNvSpPr/>
          <p:nvPr/>
        </p:nvSpPr>
        <p:spPr>
          <a:xfrm flipV="1">
            <a:off x="4443412" y="2290760"/>
            <a:ext cx="2581278" cy="250828"/>
          </a:xfrm>
          <a:prstGeom prst="line">
            <a:avLst/>
          </a:prstGeom>
          <a:ln w="57150">
            <a:solidFill>
              <a:schemeClr val="accent1"/>
            </a:solidFill>
            <a:tailEnd type="triangle"/>
          </a:ln>
          <a:effectLst>
            <a:outerShdw blurRad="63500" dist="46662" dir="3284182" rotWithShape="0">
              <a:srgbClr val="1A0004">
                <a:alpha val="74996"/>
              </a:srgbClr>
            </a:outerShdw>
          </a:effectLst>
        </p:spPr>
        <p:txBody>
          <a:bodyPr lIns="45718" tIns="45718" rIns="45718" bIns="45718"/>
          <a:lstStyle/>
          <a:p>
            <a:endParaRPr/>
          </a:p>
        </p:txBody>
      </p:sp>
      <p:sp>
        <p:nvSpPr>
          <p:cNvPr id="3895" name="Line 12"/>
          <p:cNvSpPr/>
          <p:nvPr/>
        </p:nvSpPr>
        <p:spPr>
          <a:xfrm>
            <a:off x="5548312" y="1436686"/>
            <a:ext cx="447678" cy="2670178"/>
          </a:xfrm>
          <a:prstGeom prst="line">
            <a:avLst/>
          </a:prstGeom>
          <a:ln w="57150">
            <a:solidFill>
              <a:srgbClr val="00FF00"/>
            </a:solidFill>
            <a:tailEnd type="triangle"/>
          </a:ln>
          <a:effectLst>
            <a:outerShdw blurRad="63500" dist="46662" dir="3284182" rotWithShape="0">
              <a:srgbClr val="1A0004">
                <a:alpha val="74996"/>
              </a:srgbClr>
            </a:outerShdw>
          </a:effectLst>
        </p:spPr>
        <p:txBody>
          <a:bodyPr lIns="45718" tIns="45718" rIns="45718" bIns="45718"/>
          <a:lstStyle/>
          <a:p>
            <a:endParaRPr/>
          </a:p>
        </p:txBody>
      </p:sp>
      <p:sp>
        <p:nvSpPr>
          <p:cNvPr id="3896" name="Line 13"/>
          <p:cNvSpPr/>
          <p:nvPr/>
        </p:nvSpPr>
        <p:spPr>
          <a:xfrm flipV="1">
            <a:off x="4595812" y="2443160"/>
            <a:ext cx="2581278" cy="250828"/>
          </a:xfrm>
          <a:prstGeom prst="line">
            <a:avLst/>
          </a:prstGeom>
          <a:ln w="57150">
            <a:solidFill>
              <a:schemeClr val="accent1"/>
            </a:solidFill>
            <a:tailEnd type="triangle"/>
          </a:ln>
          <a:effectLst>
            <a:outerShdw blurRad="63500" dist="46662" dir="3284182" rotWithShape="0">
              <a:srgbClr val="1A0004">
                <a:alpha val="74996"/>
              </a:srgbClr>
            </a:outerShdw>
          </a:effectLst>
        </p:spPr>
        <p:txBody>
          <a:bodyPr lIns="45718" tIns="45718" rIns="45718" bIns="45718"/>
          <a:lstStyle/>
          <a:p>
            <a:endParaRPr/>
          </a:p>
        </p:txBody>
      </p:sp>
      <p:sp>
        <p:nvSpPr>
          <p:cNvPr id="3897" name="Line 14"/>
          <p:cNvSpPr/>
          <p:nvPr/>
        </p:nvSpPr>
        <p:spPr>
          <a:xfrm>
            <a:off x="5726112" y="1589086"/>
            <a:ext cx="447678" cy="2670178"/>
          </a:xfrm>
          <a:prstGeom prst="line">
            <a:avLst/>
          </a:prstGeom>
          <a:ln w="57150">
            <a:solidFill>
              <a:srgbClr val="00FF00"/>
            </a:solidFill>
            <a:tailEnd type="triangle"/>
          </a:ln>
          <a:effectLst>
            <a:outerShdw blurRad="63500" dist="46662" dir="3284182" rotWithShape="0">
              <a:srgbClr val="1A0004">
                <a:alpha val="74996"/>
              </a:srgbClr>
            </a:outerShdw>
          </a:effectLst>
        </p:spPr>
        <p:txBody>
          <a:bodyPr lIns="45718" tIns="45718" rIns="45718" bIns="45718"/>
          <a:lstStyle/>
          <a:p>
            <a:endParaRPr/>
          </a:p>
        </p:txBody>
      </p:sp>
      <p:sp>
        <p:nvSpPr>
          <p:cNvPr id="3898" name="Line 15"/>
          <p:cNvSpPr/>
          <p:nvPr/>
        </p:nvSpPr>
        <p:spPr>
          <a:xfrm flipV="1">
            <a:off x="4748212" y="2595560"/>
            <a:ext cx="2581278" cy="250828"/>
          </a:xfrm>
          <a:prstGeom prst="line">
            <a:avLst/>
          </a:prstGeom>
          <a:ln w="57150">
            <a:solidFill>
              <a:schemeClr val="accent1"/>
            </a:solidFill>
            <a:tailEnd type="triangle"/>
          </a:ln>
          <a:effectLst>
            <a:outerShdw blurRad="63500" dist="46662" dir="3284182" rotWithShape="0">
              <a:srgbClr val="1A0004">
                <a:alpha val="74996"/>
              </a:srgbClr>
            </a:outerShdw>
          </a:effectLst>
        </p:spPr>
        <p:txBody>
          <a:bodyPr lIns="45718" tIns="45718" rIns="45718" bIns="45718"/>
          <a:lstStyle/>
          <a:p>
            <a:endParaRPr/>
          </a:p>
        </p:txBody>
      </p:sp>
      <p:sp>
        <p:nvSpPr>
          <p:cNvPr id="3899" name="Line 16"/>
          <p:cNvSpPr/>
          <p:nvPr/>
        </p:nvSpPr>
        <p:spPr>
          <a:xfrm>
            <a:off x="5878512" y="1741485"/>
            <a:ext cx="447678" cy="2670178"/>
          </a:xfrm>
          <a:prstGeom prst="line">
            <a:avLst/>
          </a:prstGeom>
          <a:ln w="57150">
            <a:solidFill>
              <a:srgbClr val="00FF00"/>
            </a:solidFill>
            <a:tailEnd type="triangle"/>
          </a:ln>
          <a:effectLst>
            <a:outerShdw blurRad="63500" dist="46662" dir="3284182" rotWithShape="0">
              <a:srgbClr val="1A0004">
                <a:alpha val="74996"/>
              </a:srgbClr>
            </a:outerShdw>
          </a:effectLst>
        </p:spPr>
        <p:txBody>
          <a:bodyPr lIns="45718" tIns="45718" rIns="45718" bIns="45718"/>
          <a:lstStyle/>
          <a:p>
            <a:endParaRPr/>
          </a:p>
        </p:txBody>
      </p:sp>
      <p:sp>
        <p:nvSpPr>
          <p:cNvPr id="3900" name="Line 17"/>
          <p:cNvSpPr/>
          <p:nvPr/>
        </p:nvSpPr>
        <p:spPr>
          <a:xfrm flipV="1">
            <a:off x="4900612" y="2747960"/>
            <a:ext cx="2581278" cy="250828"/>
          </a:xfrm>
          <a:prstGeom prst="line">
            <a:avLst/>
          </a:prstGeom>
          <a:ln w="57150">
            <a:solidFill>
              <a:schemeClr val="accent1"/>
            </a:solidFill>
            <a:tailEnd type="triangle"/>
          </a:ln>
          <a:effectLst>
            <a:outerShdw blurRad="63500" dist="46662" dir="3284182" rotWithShape="0">
              <a:srgbClr val="1A0004">
                <a:alpha val="74996"/>
              </a:srgbClr>
            </a:outerShdw>
          </a:effectLst>
        </p:spPr>
        <p:txBody>
          <a:bodyPr lIns="45718" tIns="45718" rIns="45718" bIns="45718"/>
          <a:lstStyle/>
          <a:p>
            <a:endParaRPr/>
          </a:p>
        </p:txBody>
      </p:sp>
      <p:sp>
        <p:nvSpPr>
          <p:cNvPr id="3901" name="Line 18"/>
          <p:cNvSpPr/>
          <p:nvPr/>
        </p:nvSpPr>
        <p:spPr>
          <a:xfrm>
            <a:off x="6030912" y="1893885"/>
            <a:ext cx="447678" cy="2670178"/>
          </a:xfrm>
          <a:prstGeom prst="line">
            <a:avLst/>
          </a:prstGeom>
          <a:ln w="57150">
            <a:solidFill>
              <a:srgbClr val="00FF00"/>
            </a:solidFill>
            <a:tailEnd type="triangle"/>
          </a:ln>
          <a:effectLst>
            <a:outerShdw blurRad="63500" dist="46662" dir="3284182" rotWithShape="0">
              <a:srgbClr val="1A0004">
                <a:alpha val="74996"/>
              </a:srgbClr>
            </a:outerShdw>
          </a:effectLst>
        </p:spPr>
        <p:txBody>
          <a:bodyPr lIns="45718" tIns="45718" rIns="45718" bIns="45718"/>
          <a:lstStyle/>
          <a:p>
            <a:endParaRPr/>
          </a:p>
        </p:txBody>
      </p:sp>
      <p:sp>
        <p:nvSpPr>
          <p:cNvPr id="3902" name="Line 19"/>
          <p:cNvSpPr/>
          <p:nvPr/>
        </p:nvSpPr>
        <p:spPr>
          <a:xfrm flipV="1">
            <a:off x="5053012" y="2900360"/>
            <a:ext cx="2581278" cy="250828"/>
          </a:xfrm>
          <a:prstGeom prst="line">
            <a:avLst/>
          </a:prstGeom>
          <a:ln w="57150">
            <a:solidFill>
              <a:schemeClr val="accent1"/>
            </a:solidFill>
            <a:tailEnd type="triangle"/>
          </a:ln>
          <a:effectLst>
            <a:outerShdw blurRad="63500" dist="46662" dir="3284182" rotWithShape="0">
              <a:srgbClr val="1A0004">
                <a:alpha val="74996"/>
              </a:srgbClr>
            </a:outerShdw>
          </a:effectLst>
        </p:spPr>
        <p:txBody>
          <a:bodyPr lIns="45718" tIns="45718" rIns="45718" bIns="45718"/>
          <a:lstStyle/>
          <a:p>
            <a:endParaRPr/>
          </a:p>
        </p:txBody>
      </p:sp>
      <p:sp>
        <p:nvSpPr>
          <p:cNvPr id="3903" name="Line 20"/>
          <p:cNvSpPr txBox="1"/>
          <p:nvPr/>
        </p:nvSpPr>
        <p:spPr>
          <a:xfrm>
            <a:off x="565148" y="76200"/>
            <a:ext cx="808782" cy="1735129"/>
          </a:xfrm>
          <a:prstGeom prst="rect">
            <a:avLst/>
          </a:prstGeom>
          <a:ln w="12700">
            <a:miter lim="400000"/>
          </a:ln>
          <a:effectLst>
            <a:outerShdw blurRad="63500" dist="107762"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a:spAutoFit/>
          </a:bodyPr>
          <a:lstStyle>
            <a:lvl1pPr>
              <a:defRPr sz="10600" b="0">
                <a:solidFill>
                  <a:srgbClr val="FFFF00"/>
                </a:solidFill>
                <a:latin typeface="+mn-lt"/>
                <a:ea typeface="+mn-ea"/>
                <a:cs typeface="+mn-cs"/>
                <a:sym typeface="Times Roman"/>
              </a:defRPr>
            </a:lvl1pPr>
          </a:lstStyle>
          <a:p>
            <a:r>
              <a:t>٧</a:t>
            </a: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a14="http://schemas.microsoft.com/office/drawing/2010/main" xmlns:m="http://schemas.openxmlformats.org/officeDocument/2006/math"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9" presetClass="entr" presetSubtype="10" fill="hold" grpId="1" nodeType="afterEffect">
                                  <p:stCondLst>
                                    <p:cond delay="0"/>
                                  </p:stCondLst>
                                  <p:iterate>
                                    <p:tmAbs val="0"/>
                                  </p:iterate>
                                  <p:childTnLst>
                                    <p:set>
                                      <p:cBhvr>
                                        <p:cTn id="6" fill="hold"/>
                                        <p:tgtEl>
                                          <p:spTgt spid="3892"/>
                                        </p:tgtEl>
                                        <p:attrNameLst>
                                          <p:attrName>style.visibility</p:attrName>
                                        </p:attrNameLst>
                                      </p:cBhvr>
                                      <p:to>
                                        <p:strVal val="visible"/>
                                      </p:to>
                                    </p:set>
                                    <p:anim calcmode="lin" valueType="num">
                                      <p:cBhvr>
                                        <p:cTn id="7" dur="1000" fill="hold"/>
                                        <p:tgtEl>
                                          <p:spTgt spid="3892"/>
                                        </p:tgtEl>
                                        <p:attrNameLst>
                                          <p:attrName>ppt_w</p:attrName>
                                        </p:attrNameLst>
                                      </p:cBhvr>
                                      <p:tavLst>
                                        <p:tav tm="0" fmla="#ppt_w*sin(2.5*pi*$)">
                                          <p:val>
                                            <p:fltVal val="0"/>
                                          </p:val>
                                        </p:tav>
                                        <p:tav tm="100000">
                                          <p:val>
                                            <p:fltVal val="1"/>
                                          </p:val>
                                        </p:tav>
                                      </p:tavLst>
                                    </p:anim>
                                    <p:anim calcmode="lin" valueType="num">
                                      <p:cBhvr>
                                        <p:cTn id="8" dur="1000" fill="hold"/>
                                        <p:tgtEl>
                                          <p:spTgt spid="3892"/>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2" nodeType="clickEffect">
                                  <p:stCondLst>
                                    <p:cond delay="0"/>
                                  </p:stCondLst>
                                  <p:iterate>
                                    <p:tmAbs val="0"/>
                                  </p:iterate>
                                  <p:childTnLst>
                                    <p:set>
                                      <p:cBhvr>
                                        <p:cTn id="12" fill="hold"/>
                                        <p:tgtEl>
                                          <p:spTgt spid="3890"/>
                                        </p:tgtEl>
                                        <p:attrNameLst>
                                          <p:attrName>style.visibility</p:attrName>
                                        </p:attrNameLst>
                                      </p:cBhvr>
                                      <p:to>
                                        <p:strVal val="visible"/>
                                      </p:to>
                                    </p:set>
                                    <p:animEffect transition="in" filter="wipe(up)">
                                      <p:cBhvr>
                                        <p:cTn id="13" dur="1000"/>
                                        <p:tgtEl>
                                          <p:spTgt spid="3890"/>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1" fill="hold" grpId="3" nodeType="clickEffect">
                                  <p:stCondLst>
                                    <p:cond delay="0"/>
                                  </p:stCondLst>
                                  <p:iterate>
                                    <p:tmAbs val="0"/>
                                  </p:iterate>
                                  <p:childTnLst>
                                    <p:set>
                                      <p:cBhvr>
                                        <p:cTn id="17" fill="hold"/>
                                        <p:tgtEl>
                                          <p:spTgt spid="3887"/>
                                        </p:tgtEl>
                                        <p:attrNameLst>
                                          <p:attrName>style.visibility</p:attrName>
                                        </p:attrNameLst>
                                      </p:cBhvr>
                                      <p:to>
                                        <p:strVal val="visible"/>
                                      </p:to>
                                    </p:set>
                                    <p:anim calcmode="lin" valueType="num">
                                      <p:cBhvr>
                                        <p:cTn id="18" dur="1000" fill="hold"/>
                                        <p:tgtEl>
                                          <p:spTgt spid="3887"/>
                                        </p:tgtEl>
                                        <p:attrNameLst>
                                          <p:attrName>ppt_x</p:attrName>
                                        </p:attrNameLst>
                                      </p:cBhvr>
                                      <p:tavLst>
                                        <p:tav tm="0">
                                          <p:val>
                                            <p:strVal val="#ppt_x"/>
                                          </p:val>
                                        </p:tav>
                                        <p:tav tm="100000">
                                          <p:val>
                                            <p:strVal val="#ppt_x"/>
                                          </p:val>
                                        </p:tav>
                                      </p:tavLst>
                                    </p:anim>
                                    <p:anim calcmode="lin" valueType="num">
                                      <p:cBhvr>
                                        <p:cTn id="19" dur="1000" fill="hold"/>
                                        <p:tgtEl>
                                          <p:spTgt spid="3887"/>
                                        </p:tgtEl>
                                        <p:attrNameLst>
                                          <p:attrName>ppt_y</p:attrName>
                                        </p:attrNameLst>
                                      </p:cBhvr>
                                      <p:tavLst>
                                        <p:tav tm="0">
                                          <p:val>
                                            <p:strVal val="0-#ppt_h/2"/>
                                          </p:val>
                                        </p:tav>
                                        <p:tav tm="100000">
                                          <p:val>
                                            <p:strVal val="#ppt_y"/>
                                          </p:val>
                                        </p:tav>
                                      </p:tavLst>
                                    </p:anim>
                                  </p:childTnLst>
                                </p:cTn>
                              </p:par>
                            </p:childTnLst>
                          </p:cTn>
                        </p:par>
                        <p:par>
                          <p:cTn id="20" fill="hold">
                            <p:stCondLst>
                              <p:cond delay="1000"/>
                            </p:stCondLst>
                            <p:childTnLst>
                              <p:par>
                                <p:cTn id="21" presetID="2" presetClass="entr" presetSubtype="8" fill="hold" grpId="4" nodeType="afterEffect">
                                  <p:stCondLst>
                                    <p:cond delay="0"/>
                                  </p:stCondLst>
                                  <p:iterate>
                                    <p:tmAbs val="0"/>
                                  </p:iterate>
                                  <p:childTnLst>
                                    <p:set>
                                      <p:cBhvr>
                                        <p:cTn id="22" fill="hold"/>
                                        <p:tgtEl>
                                          <p:spTgt spid="3888"/>
                                        </p:tgtEl>
                                        <p:attrNameLst>
                                          <p:attrName>style.visibility</p:attrName>
                                        </p:attrNameLst>
                                      </p:cBhvr>
                                      <p:to>
                                        <p:strVal val="visible"/>
                                      </p:to>
                                    </p:set>
                                    <p:anim calcmode="lin" valueType="num">
                                      <p:cBhvr>
                                        <p:cTn id="23" dur="1000" fill="hold"/>
                                        <p:tgtEl>
                                          <p:spTgt spid="3888"/>
                                        </p:tgtEl>
                                        <p:attrNameLst>
                                          <p:attrName>ppt_x</p:attrName>
                                        </p:attrNameLst>
                                      </p:cBhvr>
                                      <p:tavLst>
                                        <p:tav tm="0">
                                          <p:val>
                                            <p:strVal val="0-#ppt_w/2"/>
                                          </p:val>
                                        </p:tav>
                                        <p:tav tm="100000">
                                          <p:val>
                                            <p:strVal val="#ppt_x"/>
                                          </p:val>
                                        </p:tav>
                                      </p:tavLst>
                                    </p:anim>
                                    <p:anim calcmode="lin" valueType="num">
                                      <p:cBhvr>
                                        <p:cTn id="24" dur="1000" fill="hold"/>
                                        <p:tgtEl>
                                          <p:spTgt spid="3888"/>
                                        </p:tgtEl>
                                        <p:attrNameLst>
                                          <p:attrName>ppt_y</p:attrName>
                                        </p:attrNameLst>
                                      </p:cBhvr>
                                      <p:tavLst>
                                        <p:tav tm="0">
                                          <p:val>
                                            <p:strVal val="#ppt_y"/>
                                          </p:val>
                                        </p:tav>
                                        <p:tav tm="100000">
                                          <p:val>
                                            <p:strVal val="#ppt_y"/>
                                          </p:val>
                                        </p:tav>
                                      </p:tavLst>
                                    </p:anim>
                                  </p:childTnLst>
                                </p:cTn>
                              </p:par>
                            </p:childTnLst>
                          </p:cTn>
                        </p:par>
                        <p:par>
                          <p:cTn id="25" fill="hold">
                            <p:stCondLst>
                              <p:cond delay="2000"/>
                            </p:stCondLst>
                            <p:childTnLst>
                              <p:par>
                                <p:cTn id="26" presetID="2" presetClass="entr" presetSubtype="1" fill="hold" grpId="5" nodeType="afterEffect">
                                  <p:stCondLst>
                                    <p:cond delay="0"/>
                                  </p:stCondLst>
                                  <p:iterate>
                                    <p:tmAbs val="0"/>
                                  </p:iterate>
                                  <p:childTnLst>
                                    <p:set>
                                      <p:cBhvr>
                                        <p:cTn id="27" fill="hold"/>
                                        <p:tgtEl>
                                          <p:spTgt spid="3893"/>
                                        </p:tgtEl>
                                        <p:attrNameLst>
                                          <p:attrName>style.visibility</p:attrName>
                                        </p:attrNameLst>
                                      </p:cBhvr>
                                      <p:to>
                                        <p:strVal val="visible"/>
                                      </p:to>
                                    </p:set>
                                    <p:anim calcmode="lin" valueType="num">
                                      <p:cBhvr>
                                        <p:cTn id="28" dur="1000" fill="hold"/>
                                        <p:tgtEl>
                                          <p:spTgt spid="3893"/>
                                        </p:tgtEl>
                                        <p:attrNameLst>
                                          <p:attrName>ppt_x</p:attrName>
                                        </p:attrNameLst>
                                      </p:cBhvr>
                                      <p:tavLst>
                                        <p:tav tm="0">
                                          <p:val>
                                            <p:strVal val="#ppt_x"/>
                                          </p:val>
                                        </p:tav>
                                        <p:tav tm="100000">
                                          <p:val>
                                            <p:strVal val="#ppt_x"/>
                                          </p:val>
                                        </p:tav>
                                      </p:tavLst>
                                    </p:anim>
                                    <p:anim calcmode="lin" valueType="num">
                                      <p:cBhvr>
                                        <p:cTn id="29" dur="1000" fill="hold"/>
                                        <p:tgtEl>
                                          <p:spTgt spid="3893"/>
                                        </p:tgtEl>
                                        <p:attrNameLst>
                                          <p:attrName>ppt_y</p:attrName>
                                        </p:attrNameLst>
                                      </p:cBhvr>
                                      <p:tavLst>
                                        <p:tav tm="0">
                                          <p:val>
                                            <p:strVal val="0-#ppt_h/2"/>
                                          </p:val>
                                        </p:tav>
                                        <p:tav tm="100000">
                                          <p:val>
                                            <p:strVal val="#ppt_y"/>
                                          </p:val>
                                        </p:tav>
                                      </p:tavLst>
                                    </p:anim>
                                  </p:childTnLst>
                                </p:cTn>
                              </p:par>
                            </p:childTnLst>
                          </p:cTn>
                        </p:par>
                        <p:par>
                          <p:cTn id="30" fill="hold">
                            <p:stCondLst>
                              <p:cond delay="3000"/>
                            </p:stCondLst>
                            <p:childTnLst>
                              <p:par>
                                <p:cTn id="31" presetID="2" presetClass="entr" presetSubtype="8" fill="hold" grpId="6" nodeType="afterEffect">
                                  <p:stCondLst>
                                    <p:cond delay="0"/>
                                  </p:stCondLst>
                                  <p:iterate>
                                    <p:tmAbs val="0"/>
                                  </p:iterate>
                                  <p:childTnLst>
                                    <p:set>
                                      <p:cBhvr>
                                        <p:cTn id="32" fill="hold"/>
                                        <p:tgtEl>
                                          <p:spTgt spid="3894"/>
                                        </p:tgtEl>
                                        <p:attrNameLst>
                                          <p:attrName>style.visibility</p:attrName>
                                        </p:attrNameLst>
                                      </p:cBhvr>
                                      <p:to>
                                        <p:strVal val="visible"/>
                                      </p:to>
                                    </p:set>
                                    <p:anim calcmode="lin" valueType="num">
                                      <p:cBhvr>
                                        <p:cTn id="33" dur="1000" fill="hold"/>
                                        <p:tgtEl>
                                          <p:spTgt spid="3894"/>
                                        </p:tgtEl>
                                        <p:attrNameLst>
                                          <p:attrName>ppt_x</p:attrName>
                                        </p:attrNameLst>
                                      </p:cBhvr>
                                      <p:tavLst>
                                        <p:tav tm="0">
                                          <p:val>
                                            <p:strVal val="0-#ppt_w/2"/>
                                          </p:val>
                                        </p:tav>
                                        <p:tav tm="100000">
                                          <p:val>
                                            <p:strVal val="#ppt_x"/>
                                          </p:val>
                                        </p:tav>
                                      </p:tavLst>
                                    </p:anim>
                                    <p:anim calcmode="lin" valueType="num">
                                      <p:cBhvr>
                                        <p:cTn id="34" dur="1000" fill="hold"/>
                                        <p:tgtEl>
                                          <p:spTgt spid="3894"/>
                                        </p:tgtEl>
                                        <p:attrNameLst>
                                          <p:attrName>ppt_y</p:attrName>
                                        </p:attrNameLst>
                                      </p:cBhvr>
                                      <p:tavLst>
                                        <p:tav tm="0">
                                          <p:val>
                                            <p:strVal val="#ppt_y"/>
                                          </p:val>
                                        </p:tav>
                                        <p:tav tm="100000">
                                          <p:val>
                                            <p:strVal val="#ppt_y"/>
                                          </p:val>
                                        </p:tav>
                                      </p:tavLst>
                                    </p:anim>
                                  </p:childTnLst>
                                </p:cTn>
                              </p:par>
                            </p:childTnLst>
                          </p:cTn>
                        </p:par>
                        <p:par>
                          <p:cTn id="35" fill="hold">
                            <p:stCondLst>
                              <p:cond delay="4000"/>
                            </p:stCondLst>
                            <p:childTnLst>
                              <p:par>
                                <p:cTn id="36" presetID="2" presetClass="entr" presetSubtype="1" fill="hold" grpId="7" nodeType="afterEffect">
                                  <p:stCondLst>
                                    <p:cond delay="0"/>
                                  </p:stCondLst>
                                  <p:iterate>
                                    <p:tmAbs val="0"/>
                                  </p:iterate>
                                  <p:childTnLst>
                                    <p:set>
                                      <p:cBhvr>
                                        <p:cTn id="37" fill="hold"/>
                                        <p:tgtEl>
                                          <p:spTgt spid="3895"/>
                                        </p:tgtEl>
                                        <p:attrNameLst>
                                          <p:attrName>style.visibility</p:attrName>
                                        </p:attrNameLst>
                                      </p:cBhvr>
                                      <p:to>
                                        <p:strVal val="visible"/>
                                      </p:to>
                                    </p:set>
                                    <p:anim calcmode="lin" valueType="num">
                                      <p:cBhvr>
                                        <p:cTn id="38" dur="1000" fill="hold"/>
                                        <p:tgtEl>
                                          <p:spTgt spid="3895"/>
                                        </p:tgtEl>
                                        <p:attrNameLst>
                                          <p:attrName>ppt_x</p:attrName>
                                        </p:attrNameLst>
                                      </p:cBhvr>
                                      <p:tavLst>
                                        <p:tav tm="0">
                                          <p:val>
                                            <p:strVal val="#ppt_x"/>
                                          </p:val>
                                        </p:tav>
                                        <p:tav tm="100000">
                                          <p:val>
                                            <p:strVal val="#ppt_x"/>
                                          </p:val>
                                        </p:tav>
                                      </p:tavLst>
                                    </p:anim>
                                    <p:anim calcmode="lin" valueType="num">
                                      <p:cBhvr>
                                        <p:cTn id="39" dur="1000" fill="hold"/>
                                        <p:tgtEl>
                                          <p:spTgt spid="3895"/>
                                        </p:tgtEl>
                                        <p:attrNameLst>
                                          <p:attrName>ppt_y</p:attrName>
                                        </p:attrNameLst>
                                      </p:cBhvr>
                                      <p:tavLst>
                                        <p:tav tm="0">
                                          <p:val>
                                            <p:strVal val="0-#ppt_h/2"/>
                                          </p:val>
                                        </p:tav>
                                        <p:tav tm="100000">
                                          <p:val>
                                            <p:strVal val="#ppt_y"/>
                                          </p:val>
                                        </p:tav>
                                      </p:tavLst>
                                    </p:anim>
                                  </p:childTnLst>
                                </p:cTn>
                              </p:par>
                            </p:childTnLst>
                          </p:cTn>
                        </p:par>
                        <p:par>
                          <p:cTn id="40" fill="hold">
                            <p:stCondLst>
                              <p:cond delay="5000"/>
                            </p:stCondLst>
                            <p:childTnLst>
                              <p:par>
                                <p:cTn id="41" presetID="2" presetClass="entr" presetSubtype="8" fill="hold" grpId="8" nodeType="afterEffect">
                                  <p:stCondLst>
                                    <p:cond delay="0"/>
                                  </p:stCondLst>
                                  <p:iterate>
                                    <p:tmAbs val="0"/>
                                  </p:iterate>
                                  <p:childTnLst>
                                    <p:set>
                                      <p:cBhvr>
                                        <p:cTn id="42" fill="hold"/>
                                        <p:tgtEl>
                                          <p:spTgt spid="3896"/>
                                        </p:tgtEl>
                                        <p:attrNameLst>
                                          <p:attrName>style.visibility</p:attrName>
                                        </p:attrNameLst>
                                      </p:cBhvr>
                                      <p:to>
                                        <p:strVal val="visible"/>
                                      </p:to>
                                    </p:set>
                                    <p:anim calcmode="lin" valueType="num">
                                      <p:cBhvr>
                                        <p:cTn id="43" dur="1000" fill="hold"/>
                                        <p:tgtEl>
                                          <p:spTgt spid="3896"/>
                                        </p:tgtEl>
                                        <p:attrNameLst>
                                          <p:attrName>ppt_x</p:attrName>
                                        </p:attrNameLst>
                                      </p:cBhvr>
                                      <p:tavLst>
                                        <p:tav tm="0">
                                          <p:val>
                                            <p:strVal val="0-#ppt_w/2"/>
                                          </p:val>
                                        </p:tav>
                                        <p:tav tm="100000">
                                          <p:val>
                                            <p:strVal val="#ppt_x"/>
                                          </p:val>
                                        </p:tav>
                                      </p:tavLst>
                                    </p:anim>
                                    <p:anim calcmode="lin" valueType="num">
                                      <p:cBhvr>
                                        <p:cTn id="44" dur="1000" fill="hold"/>
                                        <p:tgtEl>
                                          <p:spTgt spid="3896"/>
                                        </p:tgtEl>
                                        <p:attrNameLst>
                                          <p:attrName>ppt_y</p:attrName>
                                        </p:attrNameLst>
                                      </p:cBhvr>
                                      <p:tavLst>
                                        <p:tav tm="0">
                                          <p:val>
                                            <p:strVal val="#ppt_y"/>
                                          </p:val>
                                        </p:tav>
                                        <p:tav tm="100000">
                                          <p:val>
                                            <p:strVal val="#ppt_y"/>
                                          </p:val>
                                        </p:tav>
                                      </p:tavLst>
                                    </p:anim>
                                  </p:childTnLst>
                                </p:cTn>
                              </p:par>
                            </p:childTnLst>
                          </p:cTn>
                        </p:par>
                        <p:par>
                          <p:cTn id="45" fill="hold">
                            <p:stCondLst>
                              <p:cond delay="6000"/>
                            </p:stCondLst>
                            <p:childTnLst>
                              <p:par>
                                <p:cTn id="46" presetID="2" presetClass="entr" presetSubtype="1" fill="hold" grpId="9" nodeType="afterEffect">
                                  <p:stCondLst>
                                    <p:cond delay="0"/>
                                  </p:stCondLst>
                                  <p:iterate>
                                    <p:tmAbs val="0"/>
                                  </p:iterate>
                                  <p:childTnLst>
                                    <p:set>
                                      <p:cBhvr>
                                        <p:cTn id="47" fill="hold"/>
                                        <p:tgtEl>
                                          <p:spTgt spid="3897"/>
                                        </p:tgtEl>
                                        <p:attrNameLst>
                                          <p:attrName>style.visibility</p:attrName>
                                        </p:attrNameLst>
                                      </p:cBhvr>
                                      <p:to>
                                        <p:strVal val="visible"/>
                                      </p:to>
                                    </p:set>
                                    <p:anim calcmode="lin" valueType="num">
                                      <p:cBhvr>
                                        <p:cTn id="48" dur="1000" fill="hold"/>
                                        <p:tgtEl>
                                          <p:spTgt spid="3897"/>
                                        </p:tgtEl>
                                        <p:attrNameLst>
                                          <p:attrName>ppt_x</p:attrName>
                                        </p:attrNameLst>
                                      </p:cBhvr>
                                      <p:tavLst>
                                        <p:tav tm="0">
                                          <p:val>
                                            <p:strVal val="#ppt_x"/>
                                          </p:val>
                                        </p:tav>
                                        <p:tav tm="100000">
                                          <p:val>
                                            <p:strVal val="#ppt_x"/>
                                          </p:val>
                                        </p:tav>
                                      </p:tavLst>
                                    </p:anim>
                                    <p:anim calcmode="lin" valueType="num">
                                      <p:cBhvr>
                                        <p:cTn id="49" dur="1000" fill="hold"/>
                                        <p:tgtEl>
                                          <p:spTgt spid="3897"/>
                                        </p:tgtEl>
                                        <p:attrNameLst>
                                          <p:attrName>ppt_y</p:attrName>
                                        </p:attrNameLst>
                                      </p:cBhvr>
                                      <p:tavLst>
                                        <p:tav tm="0">
                                          <p:val>
                                            <p:strVal val="0-#ppt_h/2"/>
                                          </p:val>
                                        </p:tav>
                                        <p:tav tm="100000">
                                          <p:val>
                                            <p:strVal val="#ppt_y"/>
                                          </p:val>
                                        </p:tav>
                                      </p:tavLst>
                                    </p:anim>
                                  </p:childTnLst>
                                </p:cTn>
                              </p:par>
                            </p:childTnLst>
                          </p:cTn>
                        </p:par>
                        <p:par>
                          <p:cTn id="50" fill="hold">
                            <p:stCondLst>
                              <p:cond delay="7000"/>
                            </p:stCondLst>
                            <p:childTnLst>
                              <p:par>
                                <p:cTn id="51" presetID="2" presetClass="entr" presetSubtype="8" fill="hold" grpId="10" nodeType="afterEffect">
                                  <p:stCondLst>
                                    <p:cond delay="0"/>
                                  </p:stCondLst>
                                  <p:iterate>
                                    <p:tmAbs val="0"/>
                                  </p:iterate>
                                  <p:childTnLst>
                                    <p:set>
                                      <p:cBhvr>
                                        <p:cTn id="52" fill="hold"/>
                                        <p:tgtEl>
                                          <p:spTgt spid="3898"/>
                                        </p:tgtEl>
                                        <p:attrNameLst>
                                          <p:attrName>style.visibility</p:attrName>
                                        </p:attrNameLst>
                                      </p:cBhvr>
                                      <p:to>
                                        <p:strVal val="visible"/>
                                      </p:to>
                                    </p:set>
                                    <p:anim calcmode="lin" valueType="num">
                                      <p:cBhvr>
                                        <p:cTn id="53" dur="1000" fill="hold"/>
                                        <p:tgtEl>
                                          <p:spTgt spid="3898"/>
                                        </p:tgtEl>
                                        <p:attrNameLst>
                                          <p:attrName>ppt_x</p:attrName>
                                        </p:attrNameLst>
                                      </p:cBhvr>
                                      <p:tavLst>
                                        <p:tav tm="0">
                                          <p:val>
                                            <p:strVal val="0-#ppt_w/2"/>
                                          </p:val>
                                        </p:tav>
                                        <p:tav tm="100000">
                                          <p:val>
                                            <p:strVal val="#ppt_x"/>
                                          </p:val>
                                        </p:tav>
                                      </p:tavLst>
                                    </p:anim>
                                    <p:anim calcmode="lin" valueType="num">
                                      <p:cBhvr>
                                        <p:cTn id="54" dur="1000" fill="hold"/>
                                        <p:tgtEl>
                                          <p:spTgt spid="3898"/>
                                        </p:tgtEl>
                                        <p:attrNameLst>
                                          <p:attrName>ppt_y</p:attrName>
                                        </p:attrNameLst>
                                      </p:cBhvr>
                                      <p:tavLst>
                                        <p:tav tm="0">
                                          <p:val>
                                            <p:strVal val="#ppt_y"/>
                                          </p:val>
                                        </p:tav>
                                        <p:tav tm="100000">
                                          <p:val>
                                            <p:strVal val="#ppt_y"/>
                                          </p:val>
                                        </p:tav>
                                      </p:tavLst>
                                    </p:anim>
                                  </p:childTnLst>
                                </p:cTn>
                              </p:par>
                            </p:childTnLst>
                          </p:cTn>
                        </p:par>
                        <p:par>
                          <p:cTn id="55" fill="hold">
                            <p:stCondLst>
                              <p:cond delay="8000"/>
                            </p:stCondLst>
                            <p:childTnLst>
                              <p:par>
                                <p:cTn id="56" presetID="2" presetClass="entr" presetSubtype="1" fill="hold" grpId="11" nodeType="afterEffect">
                                  <p:stCondLst>
                                    <p:cond delay="0"/>
                                  </p:stCondLst>
                                  <p:iterate>
                                    <p:tmAbs val="0"/>
                                  </p:iterate>
                                  <p:childTnLst>
                                    <p:set>
                                      <p:cBhvr>
                                        <p:cTn id="57" fill="hold"/>
                                        <p:tgtEl>
                                          <p:spTgt spid="3899"/>
                                        </p:tgtEl>
                                        <p:attrNameLst>
                                          <p:attrName>style.visibility</p:attrName>
                                        </p:attrNameLst>
                                      </p:cBhvr>
                                      <p:to>
                                        <p:strVal val="visible"/>
                                      </p:to>
                                    </p:set>
                                    <p:anim calcmode="lin" valueType="num">
                                      <p:cBhvr>
                                        <p:cTn id="58" dur="1000" fill="hold"/>
                                        <p:tgtEl>
                                          <p:spTgt spid="3899"/>
                                        </p:tgtEl>
                                        <p:attrNameLst>
                                          <p:attrName>ppt_x</p:attrName>
                                        </p:attrNameLst>
                                      </p:cBhvr>
                                      <p:tavLst>
                                        <p:tav tm="0">
                                          <p:val>
                                            <p:strVal val="#ppt_x"/>
                                          </p:val>
                                        </p:tav>
                                        <p:tav tm="100000">
                                          <p:val>
                                            <p:strVal val="#ppt_x"/>
                                          </p:val>
                                        </p:tav>
                                      </p:tavLst>
                                    </p:anim>
                                    <p:anim calcmode="lin" valueType="num">
                                      <p:cBhvr>
                                        <p:cTn id="59" dur="1000" fill="hold"/>
                                        <p:tgtEl>
                                          <p:spTgt spid="3899"/>
                                        </p:tgtEl>
                                        <p:attrNameLst>
                                          <p:attrName>ppt_y</p:attrName>
                                        </p:attrNameLst>
                                      </p:cBhvr>
                                      <p:tavLst>
                                        <p:tav tm="0">
                                          <p:val>
                                            <p:strVal val="0-#ppt_h/2"/>
                                          </p:val>
                                        </p:tav>
                                        <p:tav tm="100000">
                                          <p:val>
                                            <p:strVal val="#ppt_y"/>
                                          </p:val>
                                        </p:tav>
                                      </p:tavLst>
                                    </p:anim>
                                  </p:childTnLst>
                                </p:cTn>
                              </p:par>
                            </p:childTnLst>
                          </p:cTn>
                        </p:par>
                        <p:par>
                          <p:cTn id="60" fill="hold">
                            <p:stCondLst>
                              <p:cond delay="9000"/>
                            </p:stCondLst>
                            <p:childTnLst>
                              <p:par>
                                <p:cTn id="61" presetID="2" presetClass="entr" presetSubtype="8" fill="hold" grpId="12" nodeType="afterEffect">
                                  <p:stCondLst>
                                    <p:cond delay="0"/>
                                  </p:stCondLst>
                                  <p:iterate>
                                    <p:tmAbs val="0"/>
                                  </p:iterate>
                                  <p:childTnLst>
                                    <p:set>
                                      <p:cBhvr>
                                        <p:cTn id="62" fill="hold"/>
                                        <p:tgtEl>
                                          <p:spTgt spid="3900"/>
                                        </p:tgtEl>
                                        <p:attrNameLst>
                                          <p:attrName>style.visibility</p:attrName>
                                        </p:attrNameLst>
                                      </p:cBhvr>
                                      <p:to>
                                        <p:strVal val="visible"/>
                                      </p:to>
                                    </p:set>
                                    <p:anim calcmode="lin" valueType="num">
                                      <p:cBhvr>
                                        <p:cTn id="63" dur="1000" fill="hold"/>
                                        <p:tgtEl>
                                          <p:spTgt spid="3900"/>
                                        </p:tgtEl>
                                        <p:attrNameLst>
                                          <p:attrName>ppt_x</p:attrName>
                                        </p:attrNameLst>
                                      </p:cBhvr>
                                      <p:tavLst>
                                        <p:tav tm="0">
                                          <p:val>
                                            <p:strVal val="0-#ppt_w/2"/>
                                          </p:val>
                                        </p:tav>
                                        <p:tav tm="100000">
                                          <p:val>
                                            <p:strVal val="#ppt_x"/>
                                          </p:val>
                                        </p:tav>
                                      </p:tavLst>
                                    </p:anim>
                                    <p:anim calcmode="lin" valueType="num">
                                      <p:cBhvr>
                                        <p:cTn id="64" dur="1000" fill="hold"/>
                                        <p:tgtEl>
                                          <p:spTgt spid="3900"/>
                                        </p:tgtEl>
                                        <p:attrNameLst>
                                          <p:attrName>ppt_y</p:attrName>
                                        </p:attrNameLst>
                                      </p:cBhvr>
                                      <p:tavLst>
                                        <p:tav tm="0">
                                          <p:val>
                                            <p:strVal val="#ppt_y"/>
                                          </p:val>
                                        </p:tav>
                                        <p:tav tm="100000">
                                          <p:val>
                                            <p:strVal val="#ppt_y"/>
                                          </p:val>
                                        </p:tav>
                                      </p:tavLst>
                                    </p:anim>
                                  </p:childTnLst>
                                </p:cTn>
                              </p:par>
                            </p:childTnLst>
                          </p:cTn>
                        </p:par>
                        <p:par>
                          <p:cTn id="65" fill="hold">
                            <p:stCondLst>
                              <p:cond delay="10000"/>
                            </p:stCondLst>
                            <p:childTnLst>
                              <p:par>
                                <p:cTn id="66" presetID="2" presetClass="entr" presetSubtype="1" fill="hold" grpId="13" nodeType="afterEffect">
                                  <p:stCondLst>
                                    <p:cond delay="0"/>
                                  </p:stCondLst>
                                  <p:iterate>
                                    <p:tmAbs val="0"/>
                                  </p:iterate>
                                  <p:childTnLst>
                                    <p:set>
                                      <p:cBhvr>
                                        <p:cTn id="67" fill="hold"/>
                                        <p:tgtEl>
                                          <p:spTgt spid="3901"/>
                                        </p:tgtEl>
                                        <p:attrNameLst>
                                          <p:attrName>style.visibility</p:attrName>
                                        </p:attrNameLst>
                                      </p:cBhvr>
                                      <p:to>
                                        <p:strVal val="visible"/>
                                      </p:to>
                                    </p:set>
                                    <p:anim calcmode="lin" valueType="num">
                                      <p:cBhvr>
                                        <p:cTn id="68" dur="1000" fill="hold"/>
                                        <p:tgtEl>
                                          <p:spTgt spid="3901"/>
                                        </p:tgtEl>
                                        <p:attrNameLst>
                                          <p:attrName>ppt_x</p:attrName>
                                        </p:attrNameLst>
                                      </p:cBhvr>
                                      <p:tavLst>
                                        <p:tav tm="0">
                                          <p:val>
                                            <p:strVal val="#ppt_x"/>
                                          </p:val>
                                        </p:tav>
                                        <p:tav tm="100000">
                                          <p:val>
                                            <p:strVal val="#ppt_x"/>
                                          </p:val>
                                        </p:tav>
                                      </p:tavLst>
                                    </p:anim>
                                    <p:anim calcmode="lin" valueType="num">
                                      <p:cBhvr>
                                        <p:cTn id="69" dur="1000" fill="hold"/>
                                        <p:tgtEl>
                                          <p:spTgt spid="3901"/>
                                        </p:tgtEl>
                                        <p:attrNameLst>
                                          <p:attrName>ppt_y</p:attrName>
                                        </p:attrNameLst>
                                      </p:cBhvr>
                                      <p:tavLst>
                                        <p:tav tm="0">
                                          <p:val>
                                            <p:strVal val="0-#ppt_h/2"/>
                                          </p:val>
                                        </p:tav>
                                        <p:tav tm="100000">
                                          <p:val>
                                            <p:strVal val="#ppt_y"/>
                                          </p:val>
                                        </p:tav>
                                      </p:tavLst>
                                    </p:anim>
                                  </p:childTnLst>
                                </p:cTn>
                              </p:par>
                            </p:childTnLst>
                          </p:cTn>
                        </p:par>
                        <p:par>
                          <p:cTn id="70" fill="hold">
                            <p:stCondLst>
                              <p:cond delay="11000"/>
                            </p:stCondLst>
                            <p:childTnLst>
                              <p:par>
                                <p:cTn id="71" presetID="2" presetClass="entr" presetSubtype="8" fill="hold" grpId="14" nodeType="afterEffect">
                                  <p:stCondLst>
                                    <p:cond delay="0"/>
                                  </p:stCondLst>
                                  <p:iterate>
                                    <p:tmAbs val="0"/>
                                  </p:iterate>
                                  <p:childTnLst>
                                    <p:set>
                                      <p:cBhvr>
                                        <p:cTn id="72" fill="hold"/>
                                        <p:tgtEl>
                                          <p:spTgt spid="3902"/>
                                        </p:tgtEl>
                                        <p:attrNameLst>
                                          <p:attrName>style.visibility</p:attrName>
                                        </p:attrNameLst>
                                      </p:cBhvr>
                                      <p:to>
                                        <p:strVal val="visible"/>
                                      </p:to>
                                    </p:set>
                                    <p:anim calcmode="lin" valueType="num">
                                      <p:cBhvr>
                                        <p:cTn id="73" dur="1000" fill="hold"/>
                                        <p:tgtEl>
                                          <p:spTgt spid="3902"/>
                                        </p:tgtEl>
                                        <p:attrNameLst>
                                          <p:attrName>ppt_x</p:attrName>
                                        </p:attrNameLst>
                                      </p:cBhvr>
                                      <p:tavLst>
                                        <p:tav tm="0">
                                          <p:val>
                                            <p:strVal val="0-#ppt_w/2"/>
                                          </p:val>
                                        </p:tav>
                                        <p:tav tm="100000">
                                          <p:val>
                                            <p:strVal val="#ppt_x"/>
                                          </p:val>
                                        </p:tav>
                                      </p:tavLst>
                                    </p:anim>
                                    <p:anim calcmode="lin" valueType="num">
                                      <p:cBhvr>
                                        <p:cTn id="74" dur="1000" fill="hold"/>
                                        <p:tgtEl>
                                          <p:spTgt spid="390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87" grpId="3" animBg="1" advAuto="0"/>
      <p:bldP spid="3888" grpId="4" animBg="1" advAuto="0"/>
      <p:bldP spid="3890" grpId="2" animBg="1" advAuto="0"/>
      <p:bldP spid="3892" grpId="1" animBg="1" advAuto="0"/>
      <p:bldP spid="3893" grpId="5" animBg="1" advAuto="0"/>
      <p:bldP spid="3894" grpId="6" animBg="1" advAuto="0"/>
      <p:bldP spid="3895" grpId="7" animBg="1" advAuto="0"/>
      <p:bldP spid="3896" grpId="8" animBg="1" advAuto="0"/>
      <p:bldP spid="3897" grpId="9" animBg="1" advAuto="0"/>
      <p:bldP spid="3898" grpId="10" animBg="1" advAuto="0"/>
      <p:bldP spid="3899" grpId="11" animBg="1" advAuto="0"/>
      <p:bldP spid="3900" grpId="12" animBg="1" advAuto="0"/>
      <p:bldP spid="3901" grpId="13" animBg="1" advAuto="0"/>
      <p:bldP spid="3902" grpId="14" animBg="1" advAuto="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09" name="Group"/>
          <p:cNvGrpSpPr/>
          <p:nvPr/>
        </p:nvGrpSpPr>
        <p:grpSpPr>
          <a:xfrm>
            <a:off x="0" y="0"/>
            <a:ext cx="9144000" cy="6858000"/>
            <a:chOff x="0" y="0"/>
            <a:chExt cx="9144000" cy="6858000"/>
          </a:xfrm>
        </p:grpSpPr>
        <p:pic>
          <p:nvPicPr>
            <p:cNvPr id="3907" name="Picture 2" descr="Picture 2"/>
            <p:cNvPicPr>
              <a:picLocks noChangeAspect="1"/>
            </p:cNvPicPr>
            <p:nvPr/>
          </p:nvPicPr>
          <p:blipFill>
            <a:blip r:embed="rId3"/>
            <a:stretch>
              <a:fillRect/>
            </a:stretch>
          </p:blipFill>
          <p:spPr>
            <a:xfrm>
              <a:off x="0" y="0"/>
              <a:ext cx="9144000" cy="6858000"/>
            </a:xfrm>
            <a:prstGeom prst="rect">
              <a:avLst/>
            </a:prstGeom>
            <a:ln w="12700" cap="flat">
              <a:noFill/>
              <a:miter lim="400000"/>
            </a:ln>
            <a:effectLst/>
          </p:spPr>
        </p:pic>
        <p:pic>
          <p:nvPicPr>
            <p:cNvPr id="3908" name="Picture 3" descr="Picture 3"/>
            <p:cNvPicPr>
              <a:picLocks noChangeAspect="1"/>
            </p:cNvPicPr>
            <p:nvPr/>
          </p:nvPicPr>
          <p:blipFill>
            <a:blip r:embed="rId4"/>
            <a:stretch>
              <a:fillRect/>
            </a:stretch>
          </p:blipFill>
          <p:spPr>
            <a:xfrm>
              <a:off x="1806571" y="2414584"/>
              <a:ext cx="5605471" cy="3521082"/>
            </a:xfrm>
            <a:prstGeom prst="rect">
              <a:avLst/>
            </a:prstGeom>
            <a:ln w="12700" cap="flat">
              <a:noFill/>
              <a:miter lim="400000"/>
            </a:ln>
            <a:effectLst/>
          </p:spPr>
        </p:pic>
      </p:grpSp>
      <p:sp>
        <p:nvSpPr>
          <p:cNvPr id="3910" name="Text Box 4"/>
          <p:cNvSpPr txBox="1"/>
          <p:nvPr/>
        </p:nvSpPr>
        <p:spPr>
          <a:xfrm>
            <a:off x="1812925" y="5024437"/>
            <a:ext cx="6927850" cy="888162"/>
          </a:xfrm>
          <a:prstGeom prst="rect">
            <a:avLst/>
          </a:prstGeom>
          <a:ln w="12700">
            <a:miter lim="400000"/>
          </a:ln>
          <a:effectLst>
            <a:outerShdw blurRad="63500" dist="71842"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rtl="1">
              <a:spcBef>
                <a:spcPts val="2600"/>
              </a:spcBef>
              <a:defRPr sz="4400">
                <a:solidFill>
                  <a:srgbClr val="FFE957"/>
                </a:solidFill>
                <a:latin typeface="Comic Sans MS"/>
                <a:ea typeface="Comic Sans MS"/>
                <a:cs typeface="Comic Sans MS"/>
                <a:sym typeface="Comic Sans MS"/>
              </a:defRPr>
            </a:lvl1pPr>
          </a:lstStyle>
          <a:p>
            <a:r>
              <a:t>… ما الذي يجعلك متماسكاً؟</a:t>
            </a:r>
          </a:p>
        </p:txBody>
      </p:sp>
      <p:sp>
        <p:nvSpPr>
          <p:cNvPr id="3911" name="Text Box 5"/>
          <p:cNvSpPr txBox="1"/>
          <p:nvPr/>
        </p:nvSpPr>
        <p:spPr>
          <a:xfrm>
            <a:off x="1592262" y="822325"/>
            <a:ext cx="7391401" cy="1760670"/>
          </a:xfrm>
          <a:prstGeom prst="rect">
            <a:avLst/>
          </a:prstGeom>
          <a:ln w="12700">
            <a:miter lim="400000"/>
          </a:ln>
          <a:effectLst>
            <a:outerShdw blurRad="63500" dist="71842"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rtl="1">
              <a:spcBef>
                <a:spcPts val="2600"/>
              </a:spcBef>
              <a:defRPr sz="4400">
                <a:solidFill>
                  <a:srgbClr val="FFE957"/>
                </a:solidFill>
                <a:latin typeface="Comic Sans MS"/>
                <a:ea typeface="Comic Sans MS"/>
                <a:cs typeface="Comic Sans MS"/>
                <a:sym typeface="Comic Sans MS"/>
              </a:defRPr>
            </a:lvl1pPr>
          </a:lstStyle>
          <a:p>
            <a:r>
              <a:t>فكر في هذا القماش الإسرائيلي القوي المنسوج في النول ...</a:t>
            </a:r>
          </a:p>
        </p:txBody>
      </p:sp>
      <p:sp>
        <p:nvSpPr>
          <p:cNvPr id="3912" name="Line 6"/>
          <p:cNvSpPr/>
          <p:nvPr/>
        </p:nvSpPr>
        <p:spPr>
          <a:xfrm>
            <a:off x="366711" y="2536825"/>
            <a:ext cx="7435853" cy="0"/>
          </a:xfrm>
          <a:prstGeom prst="line">
            <a:avLst/>
          </a:prstGeom>
          <a:ln w="57150">
            <a:solidFill>
              <a:srgbClr val="00FFFF"/>
            </a:solidFill>
          </a:ln>
          <a:effectLst>
            <a:outerShdw blurRad="63500" dist="71842" dir="2700000" rotWithShape="0">
              <a:srgbClr val="1A0004">
                <a:alpha val="74996"/>
              </a:srgbClr>
            </a:outerShdw>
          </a:effectLst>
        </p:spPr>
        <p:txBody>
          <a:bodyPr lIns="45718" tIns="45718" rIns="45718" bIns="45718"/>
          <a:lstStyle/>
          <a:p>
            <a:endParaRPr/>
          </a:p>
        </p:txBody>
      </p:sp>
      <p:sp>
        <p:nvSpPr>
          <p:cNvPr id="3913" name="Line 7"/>
          <p:cNvSpPr/>
          <p:nvPr/>
        </p:nvSpPr>
        <p:spPr>
          <a:xfrm flipH="1">
            <a:off x="818831" y="361949"/>
            <a:ext cx="3" cy="5207002"/>
          </a:xfrm>
          <a:prstGeom prst="line">
            <a:avLst/>
          </a:prstGeom>
          <a:ln w="57150">
            <a:solidFill>
              <a:srgbClr val="00FF00"/>
            </a:solidFill>
          </a:ln>
          <a:effectLst>
            <a:outerShdw blurRad="63500" dist="81319" dir="3080411" rotWithShape="0">
              <a:srgbClr val="1A0004">
                <a:alpha val="74996"/>
              </a:srgbClr>
            </a:outerShdw>
          </a:effectLst>
        </p:spPr>
        <p:txBody>
          <a:bodyPr lIns="45718" tIns="45718" rIns="45718" bIns="45718"/>
          <a:lstStyle/>
          <a:p>
            <a:endParaRPr/>
          </a:p>
        </p:txBody>
      </p:sp>
      <p:sp>
        <p:nvSpPr>
          <p:cNvPr id="3914" name="Text Box 8"/>
          <p:cNvSpPr txBox="1"/>
          <p:nvPr/>
        </p:nvSpPr>
        <p:spPr>
          <a:xfrm>
            <a:off x="487694" y="6544481"/>
            <a:ext cx="896268" cy="2269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p>
            <a:pPr algn="ctr">
              <a:spcBef>
                <a:spcPts val="600"/>
              </a:spcBef>
              <a:defRPr sz="900">
                <a:solidFill>
                  <a:srgbClr val="FFFFFF"/>
                </a:solidFill>
                <a:latin typeface="Arial"/>
                <a:ea typeface="Arial"/>
                <a:cs typeface="Arial"/>
                <a:sym typeface="Arial"/>
              </a:defRPr>
            </a:pPr>
            <a:r>
              <a:t>© </a:t>
            </a:r>
            <a:r>
              <a:rPr sz="1000"/>
              <a:t>2006</a:t>
            </a:r>
            <a:r>
              <a:t> TBBMI</a:t>
            </a:r>
          </a:p>
        </p:txBody>
      </p:sp>
      <p:sp>
        <p:nvSpPr>
          <p:cNvPr id="3915" name="Text Box 9"/>
          <p:cNvSpPr txBox="1"/>
          <p:nvPr/>
        </p:nvSpPr>
        <p:spPr>
          <a:xfrm>
            <a:off x="7599646" y="6505892"/>
            <a:ext cx="643949" cy="2692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lvl1pPr algn="ctr">
              <a:defRPr sz="1000">
                <a:solidFill>
                  <a:srgbClr val="FFFFFF"/>
                </a:solidFill>
                <a:effectLst>
                  <a:outerShdw blurRad="12700" dist="25400" dir="2700000" rotWithShape="0">
                    <a:srgbClr val="000000"/>
                  </a:outerShdw>
                </a:effectLst>
                <a:latin typeface="Comic Sans MS"/>
                <a:ea typeface="Comic Sans MS"/>
                <a:cs typeface="Comic Sans MS"/>
                <a:sym typeface="Comic Sans MS"/>
              </a:defRPr>
            </a:lvl1pPr>
          </a:lstStyle>
          <a:p>
            <a:r>
              <a:t>8.0.03f.</a:t>
            </a:r>
          </a:p>
        </p:txBody>
      </p:sp>
      <p:sp>
        <p:nvSpPr>
          <p:cNvPr id="3916" name="Text Box 10"/>
          <p:cNvSpPr txBox="1"/>
          <p:nvPr/>
        </p:nvSpPr>
        <p:spPr>
          <a:xfrm>
            <a:off x="8142877" y="6497954"/>
            <a:ext cx="259166" cy="2692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lvl1pPr algn="ctr">
              <a:defRPr sz="1000">
                <a:solidFill>
                  <a:srgbClr val="FFFFFF"/>
                </a:solidFill>
                <a:effectLst>
                  <a:outerShdw blurRad="12700" dist="25400" dir="2700000" rotWithShape="0">
                    <a:srgbClr val="000000"/>
                  </a:outerShdw>
                </a:effectLst>
                <a:latin typeface="Comic Sans MS"/>
                <a:ea typeface="Comic Sans MS"/>
                <a:cs typeface="Comic Sans MS"/>
                <a:sym typeface="Comic Sans MS"/>
              </a:defRPr>
            </a:lvl1pPr>
          </a:lstStyle>
          <a:p>
            <a:r>
              <a:t>73</a:t>
            </a:r>
          </a:p>
        </p:txBody>
      </p:sp>
      <p:sp>
        <p:nvSpPr>
          <p:cNvPr id="3917" name="Text Box 11"/>
          <p:cNvSpPr txBox="1"/>
          <p:nvPr/>
        </p:nvSpPr>
        <p:spPr>
          <a:xfrm>
            <a:off x="8593355" y="6416992"/>
            <a:ext cx="228160" cy="3835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lvl1pPr algn="ctr">
              <a:spcBef>
                <a:spcPts val="900"/>
              </a:spcBef>
              <a:defRPr sz="1600">
                <a:solidFill>
                  <a:srgbClr val="FFFFFF"/>
                </a:solidFill>
                <a:latin typeface="Comic Sans MS"/>
                <a:ea typeface="Comic Sans MS"/>
                <a:cs typeface="Comic Sans MS"/>
                <a:sym typeface="Comic Sans MS"/>
              </a:defRPr>
            </a:lvl1pPr>
          </a:lstStyle>
          <a:p>
            <a:r>
              <a:t>5</a:t>
            </a:r>
          </a:p>
        </p:txBody>
      </p:sp>
      <p:sp>
        <p:nvSpPr>
          <p:cNvPr id="3918" name="Line 12"/>
          <p:cNvSpPr/>
          <p:nvPr/>
        </p:nvSpPr>
        <p:spPr>
          <a:xfrm>
            <a:off x="519111" y="2689225"/>
            <a:ext cx="7435853" cy="0"/>
          </a:xfrm>
          <a:prstGeom prst="line">
            <a:avLst/>
          </a:prstGeom>
          <a:ln w="57150">
            <a:solidFill>
              <a:srgbClr val="00FFFF"/>
            </a:solidFill>
          </a:ln>
          <a:effectLst>
            <a:outerShdw blurRad="63500" dist="71842" dir="2700000" rotWithShape="0">
              <a:srgbClr val="1A0004">
                <a:alpha val="74996"/>
              </a:srgbClr>
            </a:outerShdw>
          </a:effectLst>
        </p:spPr>
        <p:txBody>
          <a:bodyPr lIns="45718" tIns="45718" rIns="45718" bIns="45718"/>
          <a:lstStyle/>
          <a:p>
            <a:endParaRPr/>
          </a:p>
        </p:txBody>
      </p:sp>
      <p:sp>
        <p:nvSpPr>
          <p:cNvPr id="3919" name="Line 13"/>
          <p:cNvSpPr/>
          <p:nvPr/>
        </p:nvSpPr>
        <p:spPr>
          <a:xfrm flipH="1">
            <a:off x="971231" y="514349"/>
            <a:ext cx="3" cy="5207002"/>
          </a:xfrm>
          <a:prstGeom prst="line">
            <a:avLst/>
          </a:prstGeom>
          <a:ln w="57150">
            <a:solidFill>
              <a:srgbClr val="00FF00"/>
            </a:solidFill>
          </a:ln>
          <a:effectLst>
            <a:outerShdw blurRad="63500" dist="81319" dir="3080411" rotWithShape="0">
              <a:srgbClr val="1A0004">
                <a:alpha val="74996"/>
              </a:srgbClr>
            </a:outerShdw>
          </a:effectLst>
        </p:spPr>
        <p:txBody>
          <a:bodyPr lIns="45718" tIns="45718" rIns="45718" bIns="45718"/>
          <a:lstStyle/>
          <a:p>
            <a:endParaRPr/>
          </a:p>
        </p:txBody>
      </p:sp>
      <p:sp>
        <p:nvSpPr>
          <p:cNvPr id="3920" name="Line 14"/>
          <p:cNvSpPr/>
          <p:nvPr/>
        </p:nvSpPr>
        <p:spPr>
          <a:xfrm>
            <a:off x="671511" y="2841625"/>
            <a:ext cx="7435853" cy="0"/>
          </a:xfrm>
          <a:prstGeom prst="line">
            <a:avLst/>
          </a:prstGeom>
          <a:ln w="57150">
            <a:solidFill>
              <a:srgbClr val="00FFFF"/>
            </a:solidFill>
          </a:ln>
          <a:effectLst>
            <a:outerShdw blurRad="63500" dist="71842" dir="2700000" rotWithShape="0">
              <a:srgbClr val="1A0004">
                <a:alpha val="74996"/>
              </a:srgbClr>
            </a:outerShdw>
          </a:effectLst>
        </p:spPr>
        <p:txBody>
          <a:bodyPr lIns="45718" tIns="45718" rIns="45718" bIns="45718"/>
          <a:lstStyle/>
          <a:p>
            <a:endParaRPr/>
          </a:p>
        </p:txBody>
      </p:sp>
      <p:sp>
        <p:nvSpPr>
          <p:cNvPr id="3921" name="Line 15"/>
          <p:cNvSpPr/>
          <p:nvPr/>
        </p:nvSpPr>
        <p:spPr>
          <a:xfrm flipH="1">
            <a:off x="1123631" y="666749"/>
            <a:ext cx="3" cy="5207002"/>
          </a:xfrm>
          <a:prstGeom prst="line">
            <a:avLst/>
          </a:prstGeom>
          <a:ln w="57150">
            <a:solidFill>
              <a:srgbClr val="00FF00"/>
            </a:solidFill>
          </a:ln>
          <a:effectLst>
            <a:outerShdw blurRad="63500" dist="81319" dir="3080411" rotWithShape="0">
              <a:srgbClr val="1A0004">
                <a:alpha val="74996"/>
              </a:srgbClr>
            </a:outerShdw>
          </a:effectLst>
        </p:spPr>
        <p:txBody>
          <a:bodyPr lIns="45718" tIns="45718" rIns="45718" bIns="45718"/>
          <a:lstStyle/>
          <a:p>
            <a:endParaRPr/>
          </a:p>
        </p:txBody>
      </p:sp>
      <p:sp>
        <p:nvSpPr>
          <p:cNvPr id="3922" name="Line 16"/>
          <p:cNvSpPr/>
          <p:nvPr/>
        </p:nvSpPr>
        <p:spPr>
          <a:xfrm flipH="1">
            <a:off x="1276031" y="819149"/>
            <a:ext cx="3" cy="5207002"/>
          </a:xfrm>
          <a:prstGeom prst="line">
            <a:avLst/>
          </a:prstGeom>
          <a:ln w="57150">
            <a:solidFill>
              <a:srgbClr val="00FF00"/>
            </a:solidFill>
          </a:ln>
          <a:effectLst>
            <a:outerShdw blurRad="63500" dist="81319" dir="3080411" rotWithShape="0">
              <a:srgbClr val="1A0004">
                <a:alpha val="74996"/>
              </a:srgbClr>
            </a:outerShdw>
          </a:effectLst>
        </p:spPr>
        <p:txBody>
          <a:bodyPr lIns="45718" tIns="45718" rIns="45718" bIns="45718"/>
          <a:lstStyle/>
          <a:p>
            <a:endParaRPr/>
          </a:p>
        </p:txBody>
      </p:sp>
      <p:sp>
        <p:nvSpPr>
          <p:cNvPr id="3923" name="Line 17"/>
          <p:cNvSpPr/>
          <p:nvPr/>
        </p:nvSpPr>
        <p:spPr>
          <a:xfrm>
            <a:off x="823911" y="2994025"/>
            <a:ext cx="7435853" cy="0"/>
          </a:xfrm>
          <a:prstGeom prst="line">
            <a:avLst/>
          </a:prstGeom>
          <a:ln w="57150">
            <a:solidFill>
              <a:srgbClr val="00FFFF"/>
            </a:solidFill>
          </a:ln>
          <a:effectLst>
            <a:outerShdw blurRad="63500" dist="71842" dir="2700000" rotWithShape="0">
              <a:srgbClr val="1A0004">
                <a:alpha val="74996"/>
              </a:srgbClr>
            </a:outerShdw>
          </a:effectLst>
        </p:spPr>
        <p:txBody>
          <a:bodyPr lIns="45718" tIns="45718" rIns="45718" bIns="45718"/>
          <a:lstStyle/>
          <a:p>
            <a:endParaRPr/>
          </a:p>
        </p:txBody>
      </p:sp>
      <p:sp>
        <p:nvSpPr>
          <p:cNvPr id="3924" name="Line 18"/>
          <p:cNvSpPr/>
          <p:nvPr/>
        </p:nvSpPr>
        <p:spPr>
          <a:xfrm flipH="1">
            <a:off x="1428431" y="971549"/>
            <a:ext cx="3" cy="5207002"/>
          </a:xfrm>
          <a:prstGeom prst="line">
            <a:avLst/>
          </a:prstGeom>
          <a:ln w="57150">
            <a:solidFill>
              <a:srgbClr val="00FF00"/>
            </a:solidFill>
          </a:ln>
          <a:effectLst>
            <a:outerShdw blurRad="63500" dist="81319" dir="3080411" rotWithShape="0">
              <a:srgbClr val="1A0004">
                <a:alpha val="74996"/>
              </a:srgbClr>
            </a:outerShdw>
          </a:effectLst>
        </p:spPr>
        <p:txBody>
          <a:bodyPr lIns="45718" tIns="45718" rIns="45718" bIns="45718"/>
          <a:lstStyle/>
          <a:p>
            <a:endParaRPr/>
          </a:p>
        </p:txBody>
      </p:sp>
      <p:sp>
        <p:nvSpPr>
          <p:cNvPr id="3925" name="Line 19"/>
          <p:cNvSpPr/>
          <p:nvPr/>
        </p:nvSpPr>
        <p:spPr>
          <a:xfrm>
            <a:off x="976311" y="3146425"/>
            <a:ext cx="7435853" cy="0"/>
          </a:xfrm>
          <a:prstGeom prst="line">
            <a:avLst/>
          </a:prstGeom>
          <a:ln w="57150">
            <a:solidFill>
              <a:srgbClr val="00FFFF"/>
            </a:solidFill>
          </a:ln>
          <a:effectLst>
            <a:outerShdw blurRad="63500" dist="71842" dir="2700000" rotWithShape="0">
              <a:srgbClr val="1A0004">
                <a:alpha val="74996"/>
              </a:srgbClr>
            </a:outerShdw>
          </a:effectLst>
        </p:spPr>
        <p:txBody>
          <a:bodyPr lIns="45718" tIns="45718" rIns="45718" bIns="45718"/>
          <a:lstStyle/>
          <a:p>
            <a:endParaRPr/>
          </a:p>
        </p:txBody>
      </p:sp>
      <p:grpSp>
        <p:nvGrpSpPr>
          <p:cNvPr id="3928" name="Group"/>
          <p:cNvGrpSpPr/>
          <p:nvPr/>
        </p:nvGrpSpPr>
        <p:grpSpPr>
          <a:xfrm>
            <a:off x="4516434" y="2868612"/>
            <a:ext cx="2505079" cy="1346255"/>
            <a:chOff x="0" y="0"/>
            <a:chExt cx="2505077" cy="1346254"/>
          </a:xfrm>
        </p:grpSpPr>
        <p:sp>
          <p:nvSpPr>
            <p:cNvPr id="3926" name="Text Box 21"/>
            <p:cNvSpPr txBox="1"/>
            <p:nvPr/>
          </p:nvSpPr>
          <p:spPr>
            <a:xfrm>
              <a:off x="-1" y="-1"/>
              <a:ext cx="2123934" cy="769994"/>
            </a:xfrm>
            <a:prstGeom prst="rect">
              <a:avLst/>
            </a:prstGeom>
            <a:noFill/>
            <a:ln w="12700" cap="flat">
              <a:noFill/>
              <a:miter lim="400000"/>
            </a:ln>
            <a:effectLst>
              <a:outerShdw blurRad="63500" dist="81319" dir="2319588"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t">
              <a:spAutoFit/>
            </a:bodyPr>
            <a:lstStyle>
              <a:lvl1pPr rtl="1">
                <a:spcBef>
                  <a:spcPts val="2800"/>
                </a:spcBef>
                <a:defRPr sz="4800">
                  <a:solidFill>
                    <a:srgbClr val="FFFFFF"/>
                  </a:solidFill>
                  <a:latin typeface="Arial"/>
                  <a:ea typeface="Arial"/>
                  <a:cs typeface="Arial"/>
                  <a:sym typeface="Arial"/>
                </a:defRPr>
              </a:lvl1pPr>
            </a:lstStyle>
            <a:p>
              <a:r>
                <a:t>الُلحمَة</a:t>
              </a:r>
            </a:p>
          </p:txBody>
        </p:sp>
        <p:sp>
          <p:nvSpPr>
            <p:cNvPr id="3927" name="Text Box 22"/>
            <p:cNvSpPr txBox="1"/>
            <p:nvPr/>
          </p:nvSpPr>
          <p:spPr>
            <a:xfrm>
              <a:off x="381143" y="736374"/>
              <a:ext cx="2123934" cy="609880"/>
            </a:xfrm>
            <a:prstGeom prst="rect">
              <a:avLst/>
            </a:prstGeom>
            <a:noFill/>
            <a:ln w="12700" cap="flat">
              <a:noFill/>
              <a:miter lim="400000"/>
            </a:ln>
            <a:effectLst>
              <a:outerShdw blurRad="63500" dist="81319" dir="2319588"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t">
              <a:spAutoFit/>
            </a:bodyPr>
            <a:lstStyle>
              <a:lvl1pPr rtl="1">
                <a:spcBef>
                  <a:spcPts val="2100"/>
                </a:spcBef>
                <a:defRPr sz="3600">
                  <a:solidFill>
                    <a:srgbClr val="FFFFFF"/>
                  </a:solidFill>
                  <a:latin typeface="Arial"/>
                  <a:ea typeface="Arial"/>
                  <a:cs typeface="Arial"/>
                  <a:sym typeface="Arial"/>
                </a:defRPr>
              </a:lvl1pPr>
            </a:lstStyle>
            <a:p>
              <a:r>
                <a:t>(الُلحمَة )</a:t>
              </a:r>
            </a:p>
          </p:txBody>
        </p:sp>
      </p:grpSp>
      <p:sp>
        <p:nvSpPr>
          <p:cNvPr id="3929" name="Text Box 23"/>
          <p:cNvSpPr txBox="1"/>
          <p:nvPr/>
        </p:nvSpPr>
        <p:spPr>
          <a:xfrm>
            <a:off x="1341437" y="3744912"/>
            <a:ext cx="2124076" cy="769994"/>
          </a:xfrm>
          <a:prstGeom prst="rect">
            <a:avLst/>
          </a:prstGeom>
          <a:ln w="12700">
            <a:miter lim="400000"/>
          </a:ln>
          <a:effectLst>
            <a:outerShdw blurRad="63500" dist="81319" dir="2319588"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rtl="1">
              <a:spcBef>
                <a:spcPts val="2800"/>
              </a:spcBef>
              <a:defRPr sz="4800">
                <a:solidFill>
                  <a:srgbClr val="FFFFFF"/>
                </a:solidFill>
                <a:latin typeface="Arial"/>
                <a:ea typeface="Arial"/>
                <a:cs typeface="Arial"/>
                <a:sym typeface="Arial"/>
              </a:defRPr>
            </a:lvl1pPr>
          </a:lstStyle>
          <a:p>
            <a:r>
              <a:t>اعوجاج </a:t>
            </a: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a14="http://schemas.microsoft.com/office/drawing/2010/main" xmlns:m="http://schemas.openxmlformats.org/officeDocument/2006/math"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1" nodeType="clickEffect">
                                  <p:stCondLst>
                                    <p:cond delay="0"/>
                                  </p:stCondLst>
                                  <p:iterate>
                                    <p:tmAbs val="0"/>
                                  </p:iterate>
                                  <p:childTnLst>
                                    <p:set>
                                      <p:cBhvr>
                                        <p:cTn id="6" fill="hold"/>
                                        <p:tgtEl>
                                          <p:spTgt spid="3911"/>
                                        </p:tgtEl>
                                        <p:attrNameLst>
                                          <p:attrName>style.visibility</p:attrName>
                                        </p:attrNameLst>
                                      </p:cBhvr>
                                      <p:to>
                                        <p:strVal val="visible"/>
                                      </p:to>
                                    </p:set>
                                    <p:animEffect transition="in" filter="wipe(left)">
                                      <p:cBhvr>
                                        <p:cTn id="7" dur="1000"/>
                                        <p:tgtEl>
                                          <p:spTgt spid="39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2" nodeType="clickEffect">
                                  <p:stCondLst>
                                    <p:cond delay="0"/>
                                  </p:stCondLst>
                                  <p:iterate>
                                    <p:tmAbs val="0"/>
                                  </p:iterate>
                                  <p:childTnLst>
                                    <p:set>
                                      <p:cBhvr>
                                        <p:cTn id="11" fill="hold"/>
                                        <p:tgtEl>
                                          <p:spTgt spid="3910"/>
                                        </p:tgtEl>
                                        <p:attrNameLst>
                                          <p:attrName>style.visibility</p:attrName>
                                        </p:attrNameLst>
                                      </p:cBhvr>
                                      <p:to>
                                        <p:strVal val="visible"/>
                                      </p:to>
                                    </p:set>
                                    <p:animEffect transition="in" filter="wipe(left)">
                                      <p:cBhvr>
                                        <p:cTn id="12" dur="1000"/>
                                        <p:tgtEl>
                                          <p:spTgt spid="3910"/>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3" nodeType="clickEffect">
                                  <p:stCondLst>
                                    <p:cond delay="0"/>
                                  </p:stCondLst>
                                  <p:iterate>
                                    <p:tmAbs val="0"/>
                                  </p:iterate>
                                  <p:childTnLst>
                                    <p:set>
                                      <p:cBhvr>
                                        <p:cTn id="16" fill="hold"/>
                                        <p:tgtEl>
                                          <p:spTgt spid="3912"/>
                                        </p:tgtEl>
                                        <p:attrNameLst>
                                          <p:attrName>style.visibility</p:attrName>
                                        </p:attrNameLst>
                                      </p:cBhvr>
                                      <p:to>
                                        <p:strVal val="visible"/>
                                      </p:to>
                                    </p:set>
                                    <p:anim calcmode="lin" valueType="num">
                                      <p:cBhvr>
                                        <p:cTn id="17" dur="1000" fill="hold"/>
                                        <p:tgtEl>
                                          <p:spTgt spid="3912"/>
                                        </p:tgtEl>
                                        <p:attrNameLst>
                                          <p:attrName>ppt_x</p:attrName>
                                        </p:attrNameLst>
                                      </p:cBhvr>
                                      <p:tavLst>
                                        <p:tav tm="0">
                                          <p:val>
                                            <p:strVal val="0-#ppt_w/2"/>
                                          </p:val>
                                        </p:tav>
                                        <p:tav tm="100000">
                                          <p:val>
                                            <p:strVal val="#ppt_x"/>
                                          </p:val>
                                        </p:tav>
                                      </p:tavLst>
                                    </p:anim>
                                    <p:anim calcmode="lin" valueType="num">
                                      <p:cBhvr>
                                        <p:cTn id="18" dur="1000" fill="hold"/>
                                        <p:tgtEl>
                                          <p:spTgt spid="3912"/>
                                        </p:tgtEl>
                                        <p:attrNameLst>
                                          <p:attrName>ppt_y</p:attrName>
                                        </p:attrNameLst>
                                      </p:cBhvr>
                                      <p:tavLst>
                                        <p:tav tm="0">
                                          <p:val>
                                            <p:strVal val="#ppt_y"/>
                                          </p:val>
                                        </p:tav>
                                        <p:tav tm="100000">
                                          <p:val>
                                            <p:strVal val="#ppt_y"/>
                                          </p:val>
                                        </p:tav>
                                      </p:tavLst>
                                    </p:anim>
                                  </p:childTnLst>
                                </p:cTn>
                              </p:par>
                            </p:childTnLst>
                          </p:cTn>
                        </p:par>
                        <p:par>
                          <p:cTn id="19" fill="hold">
                            <p:stCondLst>
                              <p:cond delay="1000"/>
                            </p:stCondLst>
                            <p:childTnLst>
                              <p:par>
                                <p:cTn id="20" presetID="2" presetClass="entr" presetSubtype="1" fill="hold" grpId="4" nodeType="afterEffect">
                                  <p:stCondLst>
                                    <p:cond delay="0"/>
                                  </p:stCondLst>
                                  <p:iterate>
                                    <p:tmAbs val="0"/>
                                  </p:iterate>
                                  <p:childTnLst>
                                    <p:set>
                                      <p:cBhvr>
                                        <p:cTn id="21" fill="hold"/>
                                        <p:tgtEl>
                                          <p:spTgt spid="3913"/>
                                        </p:tgtEl>
                                        <p:attrNameLst>
                                          <p:attrName>style.visibility</p:attrName>
                                        </p:attrNameLst>
                                      </p:cBhvr>
                                      <p:to>
                                        <p:strVal val="visible"/>
                                      </p:to>
                                    </p:set>
                                    <p:anim calcmode="lin" valueType="num">
                                      <p:cBhvr>
                                        <p:cTn id="22" dur="1000" fill="hold"/>
                                        <p:tgtEl>
                                          <p:spTgt spid="3913"/>
                                        </p:tgtEl>
                                        <p:attrNameLst>
                                          <p:attrName>ppt_x</p:attrName>
                                        </p:attrNameLst>
                                      </p:cBhvr>
                                      <p:tavLst>
                                        <p:tav tm="0">
                                          <p:val>
                                            <p:strVal val="#ppt_x"/>
                                          </p:val>
                                        </p:tav>
                                        <p:tav tm="100000">
                                          <p:val>
                                            <p:strVal val="#ppt_x"/>
                                          </p:val>
                                        </p:tav>
                                      </p:tavLst>
                                    </p:anim>
                                    <p:anim calcmode="lin" valueType="num">
                                      <p:cBhvr>
                                        <p:cTn id="23" dur="1000" fill="hold"/>
                                        <p:tgtEl>
                                          <p:spTgt spid="3913"/>
                                        </p:tgtEl>
                                        <p:attrNameLst>
                                          <p:attrName>ppt_y</p:attrName>
                                        </p:attrNameLst>
                                      </p:cBhvr>
                                      <p:tavLst>
                                        <p:tav tm="0">
                                          <p:val>
                                            <p:strVal val="0-#ppt_h/2"/>
                                          </p:val>
                                        </p:tav>
                                        <p:tav tm="100000">
                                          <p:val>
                                            <p:strVal val="#ppt_y"/>
                                          </p:val>
                                        </p:tav>
                                      </p:tavLst>
                                    </p:anim>
                                  </p:childTnLst>
                                </p:cTn>
                              </p:par>
                            </p:childTnLst>
                          </p:cTn>
                        </p:par>
                        <p:par>
                          <p:cTn id="24" fill="hold">
                            <p:stCondLst>
                              <p:cond delay="2000"/>
                            </p:stCondLst>
                            <p:childTnLst>
                              <p:par>
                                <p:cTn id="25" presetID="2" presetClass="entr" presetSubtype="8" fill="hold" grpId="5" nodeType="afterEffect">
                                  <p:stCondLst>
                                    <p:cond delay="0"/>
                                  </p:stCondLst>
                                  <p:iterate>
                                    <p:tmAbs val="0"/>
                                  </p:iterate>
                                  <p:childTnLst>
                                    <p:set>
                                      <p:cBhvr>
                                        <p:cTn id="26" fill="hold"/>
                                        <p:tgtEl>
                                          <p:spTgt spid="3918"/>
                                        </p:tgtEl>
                                        <p:attrNameLst>
                                          <p:attrName>style.visibility</p:attrName>
                                        </p:attrNameLst>
                                      </p:cBhvr>
                                      <p:to>
                                        <p:strVal val="visible"/>
                                      </p:to>
                                    </p:set>
                                    <p:anim calcmode="lin" valueType="num">
                                      <p:cBhvr>
                                        <p:cTn id="27" dur="1000" fill="hold"/>
                                        <p:tgtEl>
                                          <p:spTgt spid="3918"/>
                                        </p:tgtEl>
                                        <p:attrNameLst>
                                          <p:attrName>ppt_x</p:attrName>
                                        </p:attrNameLst>
                                      </p:cBhvr>
                                      <p:tavLst>
                                        <p:tav tm="0">
                                          <p:val>
                                            <p:strVal val="0-#ppt_w/2"/>
                                          </p:val>
                                        </p:tav>
                                        <p:tav tm="100000">
                                          <p:val>
                                            <p:strVal val="#ppt_x"/>
                                          </p:val>
                                        </p:tav>
                                      </p:tavLst>
                                    </p:anim>
                                    <p:anim calcmode="lin" valueType="num">
                                      <p:cBhvr>
                                        <p:cTn id="28" dur="1000" fill="hold"/>
                                        <p:tgtEl>
                                          <p:spTgt spid="3918"/>
                                        </p:tgtEl>
                                        <p:attrNameLst>
                                          <p:attrName>ppt_y</p:attrName>
                                        </p:attrNameLst>
                                      </p:cBhvr>
                                      <p:tavLst>
                                        <p:tav tm="0">
                                          <p:val>
                                            <p:strVal val="#ppt_y"/>
                                          </p:val>
                                        </p:tav>
                                        <p:tav tm="100000">
                                          <p:val>
                                            <p:strVal val="#ppt_y"/>
                                          </p:val>
                                        </p:tav>
                                      </p:tavLst>
                                    </p:anim>
                                  </p:childTnLst>
                                </p:cTn>
                              </p:par>
                            </p:childTnLst>
                          </p:cTn>
                        </p:par>
                        <p:par>
                          <p:cTn id="29" fill="hold">
                            <p:stCondLst>
                              <p:cond delay="3000"/>
                            </p:stCondLst>
                            <p:childTnLst>
                              <p:par>
                                <p:cTn id="30" presetID="2" presetClass="entr" presetSubtype="1" fill="hold" grpId="6" nodeType="afterEffect">
                                  <p:stCondLst>
                                    <p:cond delay="0"/>
                                  </p:stCondLst>
                                  <p:iterate>
                                    <p:tmAbs val="0"/>
                                  </p:iterate>
                                  <p:childTnLst>
                                    <p:set>
                                      <p:cBhvr>
                                        <p:cTn id="31" fill="hold"/>
                                        <p:tgtEl>
                                          <p:spTgt spid="3919"/>
                                        </p:tgtEl>
                                        <p:attrNameLst>
                                          <p:attrName>style.visibility</p:attrName>
                                        </p:attrNameLst>
                                      </p:cBhvr>
                                      <p:to>
                                        <p:strVal val="visible"/>
                                      </p:to>
                                    </p:set>
                                    <p:anim calcmode="lin" valueType="num">
                                      <p:cBhvr>
                                        <p:cTn id="32" dur="1000" fill="hold"/>
                                        <p:tgtEl>
                                          <p:spTgt spid="3919"/>
                                        </p:tgtEl>
                                        <p:attrNameLst>
                                          <p:attrName>ppt_x</p:attrName>
                                        </p:attrNameLst>
                                      </p:cBhvr>
                                      <p:tavLst>
                                        <p:tav tm="0">
                                          <p:val>
                                            <p:strVal val="#ppt_x"/>
                                          </p:val>
                                        </p:tav>
                                        <p:tav tm="100000">
                                          <p:val>
                                            <p:strVal val="#ppt_x"/>
                                          </p:val>
                                        </p:tav>
                                      </p:tavLst>
                                    </p:anim>
                                    <p:anim calcmode="lin" valueType="num">
                                      <p:cBhvr>
                                        <p:cTn id="33" dur="1000" fill="hold"/>
                                        <p:tgtEl>
                                          <p:spTgt spid="3919"/>
                                        </p:tgtEl>
                                        <p:attrNameLst>
                                          <p:attrName>ppt_y</p:attrName>
                                        </p:attrNameLst>
                                      </p:cBhvr>
                                      <p:tavLst>
                                        <p:tav tm="0">
                                          <p:val>
                                            <p:strVal val="0-#ppt_h/2"/>
                                          </p:val>
                                        </p:tav>
                                        <p:tav tm="100000">
                                          <p:val>
                                            <p:strVal val="#ppt_y"/>
                                          </p:val>
                                        </p:tav>
                                      </p:tavLst>
                                    </p:anim>
                                  </p:childTnLst>
                                </p:cTn>
                              </p:par>
                            </p:childTnLst>
                          </p:cTn>
                        </p:par>
                        <p:par>
                          <p:cTn id="34" fill="hold">
                            <p:stCondLst>
                              <p:cond delay="4000"/>
                            </p:stCondLst>
                            <p:childTnLst>
                              <p:par>
                                <p:cTn id="35" presetID="2" presetClass="entr" presetSubtype="8" fill="hold" grpId="7" nodeType="afterEffect">
                                  <p:stCondLst>
                                    <p:cond delay="0"/>
                                  </p:stCondLst>
                                  <p:iterate>
                                    <p:tmAbs val="0"/>
                                  </p:iterate>
                                  <p:childTnLst>
                                    <p:set>
                                      <p:cBhvr>
                                        <p:cTn id="36" fill="hold"/>
                                        <p:tgtEl>
                                          <p:spTgt spid="3920"/>
                                        </p:tgtEl>
                                        <p:attrNameLst>
                                          <p:attrName>style.visibility</p:attrName>
                                        </p:attrNameLst>
                                      </p:cBhvr>
                                      <p:to>
                                        <p:strVal val="visible"/>
                                      </p:to>
                                    </p:set>
                                    <p:anim calcmode="lin" valueType="num">
                                      <p:cBhvr>
                                        <p:cTn id="37" dur="1000" fill="hold"/>
                                        <p:tgtEl>
                                          <p:spTgt spid="3920"/>
                                        </p:tgtEl>
                                        <p:attrNameLst>
                                          <p:attrName>ppt_x</p:attrName>
                                        </p:attrNameLst>
                                      </p:cBhvr>
                                      <p:tavLst>
                                        <p:tav tm="0">
                                          <p:val>
                                            <p:strVal val="0-#ppt_w/2"/>
                                          </p:val>
                                        </p:tav>
                                        <p:tav tm="100000">
                                          <p:val>
                                            <p:strVal val="#ppt_x"/>
                                          </p:val>
                                        </p:tav>
                                      </p:tavLst>
                                    </p:anim>
                                    <p:anim calcmode="lin" valueType="num">
                                      <p:cBhvr>
                                        <p:cTn id="38" dur="1000" fill="hold"/>
                                        <p:tgtEl>
                                          <p:spTgt spid="3920"/>
                                        </p:tgtEl>
                                        <p:attrNameLst>
                                          <p:attrName>ppt_y</p:attrName>
                                        </p:attrNameLst>
                                      </p:cBhvr>
                                      <p:tavLst>
                                        <p:tav tm="0">
                                          <p:val>
                                            <p:strVal val="#ppt_y"/>
                                          </p:val>
                                        </p:tav>
                                        <p:tav tm="100000">
                                          <p:val>
                                            <p:strVal val="#ppt_y"/>
                                          </p:val>
                                        </p:tav>
                                      </p:tavLst>
                                    </p:anim>
                                  </p:childTnLst>
                                </p:cTn>
                              </p:par>
                            </p:childTnLst>
                          </p:cTn>
                        </p:par>
                        <p:par>
                          <p:cTn id="39" fill="hold">
                            <p:stCondLst>
                              <p:cond delay="5000"/>
                            </p:stCondLst>
                            <p:childTnLst>
                              <p:par>
                                <p:cTn id="40" presetID="2" presetClass="entr" presetSubtype="1" fill="hold" grpId="8" nodeType="afterEffect">
                                  <p:stCondLst>
                                    <p:cond delay="0"/>
                                  </p:stCondLst>
                                  <p:iterate>
                                    <p:tmAbs val="0"/>
                                  </p:iterate>
                                  <p:childTnLst>
                                    <p:set>
                                      <p:cBhvr>
                                        <p:cTn id="41" fill="hold"/>
                                        <p:tgtEl>
                                          <p:spTgt spid="3921"/>
                                        </p:tgtEl>
                                        <p:attrNameLst>
                                          <p:attrName>style.visibility</p:attrName>
                                        </p:attrNameLst>
                                      </p:cBhvr>
                                      <p:to>
                                        <p:strVal val="visible"/>
                                      </p:to>
                                    </p:set>
                                    <p:anim calcmode="lin" valueType="num">
                                      <p:cBhvr>
                                        <p:cTn id="42" dur="1000" fill="hold"/>
                                        <p:tgtEl>
                                          <p:spTgt spid="3921"/>
                                        </p:tgtEl>
                                        <p:attrNameLst>
                                          <p:attrName>ppt_x</p:attrName>
                                        </p:attrNameLst>
                                      </p:cBhvr>
                                      <p:tavLst>
                                        <p:tav tm="0">
                                          <p:val>
                                            <p:strVal val="#ppt_x"/>
                                          </p:val>
                                        </p:tav>
                                        <p:tav tm="100000">
                                          <p:val>
                                            <p:strVal val="#ppt_x"/>
                                          </p:val>
                                        </p:tav>
                                      </p:tavLst>
                                    </p:anim>
                                    <p:anim calcmode="lin" valueType="num">
                                      <p:cBhvr>
                                        <p:cTn id="43" dur="1000" fill="hold"/>
                                        <p:tgtEl>
                                          <p:spTgt spid="3921"/>
                                        </p:tgtEl>
                                        <p:attrNameLst>
                                          <p:attrName>ppt_y</p:attrName>
                                        </p:attrNameLst>
                                      </p:cBhvr>
                                      <p:tavLst>
                                        <p:tav tm="0">
                                          <p:val>
                                            <p:strVal val="0-#ppt_h/2"/>
                                          </p:val>
                                        </p:tav>
                                        <p:tav tm="100000">
                                          <p:val>
                                            <p:strVal val="#ppt_y"/>
                                          </p:val>
                                        </p:tav>
                                      </p:tavLst>
                                    </p:anim>
                                  </p:childTnLst>
                                </p:cTn>
                              </p:par>
                            </p:childTnLst>
                          </p:cTn>
                        </p:par>
                        <p:par>
                          <p:cTn id="44" fill="hold">
                            <p:stCondLst>
                              <p:cond delay="6000"/>
                            </p:stCondLst>
                            <p:childTnLst>
                              <p:par>
                                <p:cTn id="45" presetID="2" presetClass="entr" presetSubtype="8" fill="hold" grpId="9" nodeType="afterEffect">
                                  <p:stCondLst>
                                    <p:cond delay="0"/>
                                  </p:stCondLst>
                                  <p:iterate>
                                    <p:tmAbs val="0"/>
                                  </p:iterate>
                                  <p:childTnLst>
                                    <p:set>
                                      <p:cBhvr>
                                        <p:cTn id="46" fill="hold"/>
                                        <p:tgtEl>
                                          <p:spTgt spid="3923"/>
                                        </p:tgtEl>
                                        <p:attrNameLst>
                                          <p:attrName>style.visibility</p:attrName>
                                        </p:attrNameLst>
                                      </p:cBhvr>
                                      <p:to>
                                        <p:strVal val="visible"/>
                                      </p:to>
                                    </p:set>
                                    <p:anim calcmode="lin" valueType="num">
                                      <p:cBhvr>
                                        <p:cTn id="47" dur="1000" fill="hold"/>
                                        <p:tgtEl>
                                          <p:spTgt spid="3923"/>
                                        </p:tgtEl>
                                        <p:attrNameLst>
                                          <p:attrName>ppt_x</p:attrName>
                                        </p:attrNameLst>
                                      </p:cBhvr>
                                      <p:tavLst>
                                        <p:tav tm="0">
                                          <p:val>
                                            <p:strVal val="0-#ppt_w/2"/>
                                          </p:val>
                                        </p:tav>
                                        <p:tav tm="100000">
                                          <p:val>
                                            <p:strVal val="#ppt_x"/>
                                          </p:val>
                                        </p:tav>
                                      </p:tavLst>
                                    </p:anim>
                                    <p:anim calcmode="lin" valueType="num">
                                      <p:cBhvr>
                                        <p:cTn id="48" dur="1000" fill="hold"/>
                                        <p:tgtEl>
                                          <p:spTgt spid="3923"/>
                                        </p:tgtEl>
                                        <p:attrNameLst>
                                          <p:attrName>ppt_y</p:attrName>
                                        </p:attrNameLst>
                                      </p:cBhvr>
                                      <p:tavLst>
                                        <p:tav tm="0">
                                          <p:val>
                                            <p:strVal val="#ppt_y"/>
                                          </p:val>
                                        </p:tav>
                                        <p:tav tm="100000">
                                          <p:val>
                                            <p:strVal val="#ppt_y"/>
                                          </p:val>
                                        </p:tav>
                                      </p:tavLst>
                                    </p:anim>
                                  </p:childTnLst>
                                </p:cTn>
                              </p:par>
                            </p:childTnLst>
                          </p:cTn>
                        </p:par>
                        <p:par>
                          <p:cTn id="49" fill="hold">
                            <p:stCondLst>
                              <p:cond delay="7000"/>
                            </p:stCondLst>
                            <p:childTnLst>
                              <p:par>
                                <p:cTn id="50" presetID="2" presetClass="entr" presetSubtype="1" fill="hold" grpId="10" nodeType="afterEffect">
                                  <p:stCondLst>
                                    <p:cond delay="0"/>
                                  </p:stCondLst>
                                  <p:iterate>
                                    <p:tmAbs val="0"/>
                                  </p:iterate>
                                  <p:childTnLst>
                                    <p:set>
                                      <p:cBhvr>
                                        <p:cTn id="51" fill="hold"/>
                                        <p:tgtEl>
                                          <p:spTgt spid="3922"/>
                                        </p:tgtEl>
                                        <p:attrNameLst>
                                          <p:attrName>style.visibility</p:attrName>
                                        </p:attrNameLst>
                                      </p:cBhvr>
                                      <p:to>
                                        <p:strVal val="visible"/>
                                      </p:to>
                                    </p:set>
                                    <p:anim calcmode="lin" valueType="num">
                                      <p:cBhvr>
                                        <p:cTn id="52" dur="1000" fill="hold"/>
                                        <p:tgtEl>
                                          <p:spTgt spid="3922"/>
                                        </p:tgtEl>
                                        <p:attrNameLst>
                                          <p:attrName>ppt_x</p:attrName>
                                        </p:attrNameLst>
                                      </p:cBhvr>
                                      <p:tavLst>
                                        <p:tav tm="0">
                                          <p:val>
                                            <p:strVal val="#ppt_x"/>
                                          </p:val>
                                        </p:tav>
                                        <p:tav tm="100000">
                                          <p:val>
                                            <p:strVal val="#ppt_x"/>
                                          </p:val>
                                        </p:tav>
                                      </p:tavLst>
                                    </p:anim>
                                    <p:anim calcmode="lin" valueType="num">
                                      <p:cBhvr>
                                        <p:cTn id="53" dur="1000" fill="hold"/>
                                        <p:tgtEl>
                                          <p:spTgt spid="3922"/>
                                        </p:tgtEl>
                                        <p:attrNameLst>
                                          <p:attrName>ppt_y</p:attrName>
                                        </p:attrNameLst>
                                      </p:cBhvr>
                                      <p:tavLst>
                                        <p:tav tm="0">
                                          <p:val>
                                            <p:strVal val="0-#ppt_h/2"/>
                                          </p:val>
                                        </p:tav>
                                        <p:tav tm="100000">
                                          <p:val>
                                            <p:strVal val="#ppt_y"/>
                                          </p:val>
                                        </p:tav>
                                      </p:tavLst>
                                    </p:anim>
                                  </p:childTnLst>
                                </p:cTn>
                              </p:par>
                            </p:childTnLst>
                          </p:cTn>
                        </p:par>
                        <p:par>
                          <p:cTn id="54" fill="hold">
                            <p:stCondLst>
                              <p:cond delay="8000"/>
                            </p:stCondLst>
                            <p:childTnLst>
                              <p:par>
                                <p:cTn id="55" presetID="2" presetClass="entr" presetSubtype="8" fill="hold" grpId="11" nodeType="afterEffect">
                                  <p:stCondLst>
                                    <p:cond delay="0"/>
                                  </p:stCondLst>
                                  <p:iterate>
                                    <p:tmAbs val="0"/>
                                  </p:iterate>
                                  <p:childTnLst>
                                    <p:set>
                                      <p:cBhvr>
                                        <p:cTn id="56" fill="hold"/>
                                        <p:tgtEl>
                                          <p:spTgt spid="3925"/>
                                        </p:tgtEl>
                                        <p:attrNameLst>
                                          <p:attrName>style.visibility</p:attrName>
                                        </p:attrNameLst>
                                      </p:cBhvr>
                                      <p:to>
                                        <p:strVal val="visible"/>
                                      </p:to>
                                    </p:set>
                                    <p:anim calcmode="lin" valueType="num">
                                      <p:cBhvr>
                                        <p:cTn id="57" dur="1000" fill="hold"/>
                                        <p:tgtEl>
                                          <p:spTgt spid="3925"/>
                                        </p:tgtEl>
                                        <p:attrNameLst>
                                          <p:attrName>ppt_x</p:attrName>
                                        </p:attrNameLst>
                                      </p:cBhvr>
                                      <p:tavLst>
                                        <p:tav tm="0">
                                          <p:val>
                                            <p:strVal val="0-#ppt_w/2"/>
                                          </p:val>
                                        </p:tav>
                                        <p:tav tm="100000">
                                          <p:val>
                                            <p:strVal val="#ppt_x"/>
                                          </p:val>
                                        </p:tav>
                                      </p:tavLst>
                                    </p:anim>
                                    <p:anim calcmode="lin" valueType="num">
                                      <p:cBhvr>
                                        <p:cTn id="58" dur="1000" fill="hold"/>
                                        <p:tgtEl>
                                          <p:spTgt spid="3925"/>
                                        </p:tgtEl>
                                        <p:attrNameLst>
                                          <p:attrName>ppt_y</p:attrName>
                                        </p:attrNameLst>
                                      </p:cBhvr>
                                      <p:tavLst>
                                        <p:tav tm="0">
                                          <p:val>
                                            <p:strVal val="#ppt_y"/>
                                          </p:val>
                                        </p:tav>
                                        <p:tav tm="100000">
                                          <p:val>
                                            <p:strVal val="#ppt_y"/>
                                          </p:val>
                                        </p:tav>
                                      </p:tavLst>
                                    </p:anim>
                                  </p:childTnLst>
                                </p:cTn>
                              </p:par>
                            </p:childTnLst>
                          </p:cTn>
                        </p:par>
                        <p:par>
                          <p:cTn id="59" fill="hold">
                            <p:stCondLst>
                              <p:cond delay="9000"/>
                            </p:stCondLst>
                            <p:childTnLst>
                              <p:par>
                                <p:cTn id="60" presetID="2" presetClass="entr" presetSubtype="1" fill="hold" grpId="12" nodeType="afterEffect">
                                  <p:stCondLst>
                                    <p:cond delay="0"/>
                                  </p:stCondLst>
                                  <p:iterate>
                                    <p:tmAbs val="0"/>
                                  </p:iterate>
                                  <p:childTnLst>
                                    <p:set>
                                      <p:cBhvr>
                                        <p:cTn id="61" fill="hold"/>
                                        <p:tgtEl>
                                          <p:spTgt spid="3924"/>
                                        </p:tgtEl>
                                        <p:attrNameLst>
                                          <p:attrName>style.visibility</p:attrName>
                                        </p:attrNameLst>
                                      </p:cBhvr>
                                      <p:to>
                                        <p:strVal val="visible"/>
                                      </p:to>
                                    </p:set>
                                    <p:anim calcmode="lin" valueType="num">
                                      <p:cBhvr>
                                        <p:cTn id="62" dur="1000" fill="hold"/>
                                        <p:tgtEl>
                                          <p:spTgt spid="3924"/>
                                        </p:tgtEl>
                                        <p:attrNameLst>
                                          <p:attrName>ppt_x</p:attrName>
                                        </p:attrNameLst>
                                      </p:cBhvr>
                                      <p:tavLst>
                                        <p:tav tm="0">
                                          <p:val>
                                            <p:strVal val="#ppt_x"/>
                                          </p:val>
                                        </p:tav>
                                        <p:tav tm="100000">
                                          <p:val>
                                            <p:strVal val="#ppt_x"/>
                                          </p:val>
                                        </p:tav>
                                      </p:tavLst>
                                    </p:anim>
                                    <p:anim calcmode="lin" valueType="num">
                                      <p:cBhvr>
                                        <p:cTn id="63" dur="1000" fill="hold"/>
                                        <p:tgtEl>
                                          <p:spTgt spid="3924"/>
                                        </p:tgtEl>
                                        <p:attrNameLst>
                                          <p:attrName>ppt_y</p:attrName>
                                        </p:attrNameLst>
                                      </p:cBhvr>
                                      <p:tavLst>
                                        <p:tav tm="0">
                                          <p:val>
                                            <p:strVal val="0-#ppt_h/2"/>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19" presetClass="entr" presetSubtype="10" fill="hold" grpId="13" nodeType="clickEffect">
                                  <p:stCondLst>
                                    <p:cond delay="0"/>
                                  </p:stCondLst>
                                  <p:iterate>
                                    <p:tmAbs val="0"/>
                                  </p:iterate>
                                  <p:childTnLst>
                                    <p:set>
                                      <p:cBhvr>
                                        <p:cTn id="67" fill="hold"/>
                                        <p:tgtEl>
                                          <p:spTgt spid="3929"/>
                                        </p:tgtEl>
                                        <p:attrNameLst>
                                          <p:attrName>style.visibility</p:attrName>
                                        </p:attrNameLst>
                                      </p:cBhvr>
                                      <p:to>
                                        <p:strVal val="visible"/>
                                      </p:to>
                                    </p:set>
                                    <p:anim calcmode="lin" valueType="num">
                                      <p:cBhvr>
                                        <p:cTn id="68" dur="1000" fill="hold"/>
                                        <p:tgtEl>
                                          <p:spTgt spid="3929"/>
                                        </p:tgtEl>
                                        <p:attrNameLst>
                                          <p:attrName>ppt_w</p:attrName>
                                        </p:attrNameLst>
                                      </p:cBhvr>
                                      <p:tavLst>
                                        <p:tav tm="0" fmla="#ppt_w*sin(2.5*pi*$)">
                                          <p:val>
                                            <p:fltVal val="0"/>
                                          </p:val>
                                        </p:tav>
                                        <p:tav tm="100000">
                                          <p:val>
                                            <p:fltVal val="1"/>
                                          </p:val>
                                        </p:tav>
                                      </p:tavLst>
                                    </p:anim>
                                    <p:anim calcmode="lin" valueType="num">
                                      <p:cBhvr>
                                        <p:cTn id="69" dur="1000" fill="hold"/>
                                        <p:tgtEl>
                                          <p:spTgt spid="3929"/>
                                        </p:tgtEl>
                                        <p:attrNameLst>
                                          <p:attrName>ppt_h</p:attrName>
                                        </p:attrNameLst>
                                      </p:cBhvr>
                                      <p:tavLst>
                                        <p:tav tm="0">
                                          <p:val>
                                            <p:strVal val="#ppt_h"/>
                                          </p:val>
                                        </p:tav>
                                        <p:tav tm="100000">
                                          <p:val>
                                            <p:strVal val="#ppt_h"/>
                                          </p:val>
                                        </p:tav>
                                      </p:tavLst>
                                    </p:anim>
                                  </p:childTnLst>
                                </p:cTn>
                              </p:par>
                            </p:childTnLst>
                          </p:cTn>
                        </p:par>
                      </p:childTnLst>
                    </p:cTn>
                  </p:par>
                  <p:par>
                    <p:cTn id="70" fill="hold">
                      <p:stCondLst>
                        <p:cond delay="indefinite"/>
                      </p:stCondLst>
                      <p:childTnLst>
                        <p:par>
                          <p:cTn id="71" fill="hold">
                            <p:stCondLst>
                              <p:cond delay="0"/>
                            </p:stCondLst>
                            <p:childTnLst>
                              <p:par>
                                <p:cTn id="72" presetID="19" presetClass="entr" presetSubtype="10" fill="hold" grpId="14" nodeType="clickEffect">
                                  <p:stCondLst>
                                    <p:cond delay="0"/>
                                  </p:stCondLst>
                                  <p:iterate>
                                    <p:tmAbs val="0"/>
                                  </p:iterate>
                                  <p:childTnLst>
                                    <p:set>
                                      <p:cBhvr>
                                        <p:cTn id="73" fill="hold"/>
                                        <p:tgtEl>
                                          <p:spTgt spid="3928"/>
                                        </p:tgtEl>
                                        <p:attrNameLst>
                                          <p:attrName>style.visibility</p:attrName>
                                        </p:attrNameLst>
                                      </p:cBhvr>
                                      <p:to>
                                        <p:strVal val="visible"/>
                                      </p:to>
                                    </p:set>
                                    <p:anim calcmode="lin" valueType="num">
                                      <p:cBhvr>
                                        <p:cTn id="74" dur="1000" fill="hold"/>
                                        <p:tgtEl>
                                          <p:spTgt spid="3928"/>
                                        </p:tgtEl>
                                        <p:attrNameLst>
                                          <p:attrName>ppt_w</p:attrName>
                                        </p:attrNameLst>
                                      </p:cBhvr>
                                      <p:tavLst>
                                        <p:tav tm="0" fmla="#ppt_w*sin(2.5*pi*$)">
                                          <p:val>
                                            <p:fltVal val="0"/>
                                          </p:val>
                                        </p:tav>
                                        <p:tav tm="100000">
                                          <p:val>
                                            <p:fltVal val="1"/>
                                          </p:val>
                                        </p:tav>
                                      </p:tavLst>
                                    </p:anim>
                                    <p:anim calcmode="lin" valueType="num">
                                      <p:cBhvr>
                                        <p:cTn id="75" dur="1000" fill="hold"/>
                                        <p:tgtEl>
                                          <p:spTgt spid="392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10" grpId="2" animBg="1" advAuto="0"/>
      <p:bldP spid="3911" grpId="1" animBg="1" advAuto="0"/>
      <p:bldP spid="3912" grpId="3" animBg="1" advAuto="0"/>
      <p:bldP spid="3913" grpId="4" animBg="1" advAuto="0"/>
      <p:bldP spid="3918" grpId="5" animBg="1" advAuto="0"/>
      <p:bldP spid="3919" grpId="6" animBg="1" advAuto="0"/>
      <p:bldP spid="3920" grpId="7" animBg="1" advAuto="0"/>
      <p:bldP spid="3921" grpId="8" animBg="1" advAuto="0"/>
      <p:bldP spid="3922" grpId="10" animBg="1" advAuto="0"/>
      <p:bldP spid="3923" grpId="9" animBg="1" advAuto="0"/>
      <p:bldP spid="3924" grpId="12" animBg="1" advAuto="0"/>
      <p:bldP spid="3925" grpId="11" animBg="1" advAuto="0"/>
      <p:bldP spid="3928" grpId="14" animBg="1" advAuto="0"/>
      <p:bldP spid="3929" grpId="13" animBg="1" advAuto="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3" name="Rectangle 1"/>
          <p:cNvSpPr/>
          <p:nvPr/>
        </p:nvSpPr>
        <p:spPr>
          <a:xfrm>
            <a:off x="-2" y="0"/>
            <a:ext cx="9144004" cy="6858000"/>
          </a:xfrm>
          <a:prstGeom prst="rect">
            <a:avLst/>
          </a:prstGeom>
          <a:blipFill>
            <a:blip r:embed="rId3"/>
          </a:blipFill>
          <a:ln w="12700">
            <a:miter lim="400000"/>
          </a:ln>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grpSp>
        <p:nvGrpSpPr>
          <p:cNvPr id="3938" name="Group"/>
          <p:cNvGrpSpPr/>
          <p:nvPr/>
        </p:nvGrpSpPr>
        <p:grpSpPr>
          <a:xfrm>
            <a:off x="1627183" y="2182808"/>
            <a:ext cx="6043621" cy="3981458"/>
            <a:chOff x="-1" y="0"/>
            <a:chExt cx="6043619" cy="3981456"/>
          </a:xfrm>
        </p:grpSpPr>
        <p:sp>
          <p:nvSpPr>
            <p:cNvPr id="3934" name="Rectangle 3"/>
            <p:cNvSpPr/>
            <p:nvPr/>
          </p:nvSpPr>
          <p:spPr>
            <a:xfrm>
              <a:off x="5837897" y="26532"/>
              <a:ext cx="201765" cy="3954924"/>
            </a:xfrm>
            <a:prstGeom prst="rect">
              <a:avLst/>
            </a:prstGeom>
            <a:blipFill rotWithShape="1">
              <a:blip r:embed="rId4"/>
              <a:srcRect/>
              <a:tile tx="0" ty="0" sx="100000" sy="100000" flip="none" algn="tl"/>
            </a:blipFill>
            <a:ln w="12700" cap="flat">
              <a:noFill/>
              <a:miter lim="400000"/>
            </a:ln>
            <a:effectLst/>
          </p:spPr>
          <p:txBody>
            <a:bodyPr wrap="square" lIns="45718" tIns="45718" rIns="45718" bIns="45718" numCol="1" anchor="ctr">
              <a:noAutofit/>
            </a:bodyPr>
            <a:lstStyle/>
            <a:p>
              <a:pPr algn="ctr">
                <a:defRPr sz="2400" b="0">
                  <a:solidFill>
                    <a:srgbClr val="00DFCA"/>
                  </a:solidFill>
                  <a:latin typeface="Comic Sans MS"/>
                  <a:ea typeface="Comic Sans MS"/>
                  <a:cs typeface="Comic Sans MS"/>
                  <a:sym typeface="Comic Sans MS"/>
                </a:defRPr>
              </a:pPr>
              <a:endParaRPr/>
            </a:p>
          </p:txBody>
        </p:sp>
        <p:sp>
          <p:nvSpPr>
            <p:cNvPr id="3935" name="Rectangle 4"/>
            <p:cNvSpPr/>
            <p:nvPr/>
          </p:nvSpPr>
          <p:spPr>
            <a:xfrm>
              <a:off x="1317" y="-1"/>
              <a:ext cx="6042302" cy="235854"/>
            </a:xfrm>
            <a:prstGeom prst="rect">
              <a:avLst/>
            </a:prstGeom>
            <a:blipFill rotWithShape="1">
              <a:blip r:embed="rId4"/>
              <a:srcRect/>
              <a:tile tx="0" ty="0" sx="100000" sy="100000" flip="none" algn="tl"/>
            </a:blip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3936" name="Rectangle 5"/>
            <p:cNvSpPr/>
            <p:nvPr/>
          </p:nvSpPr>
          <p:spPr>
            <a:xfrm>
              <a:off x="13186" y="3741179"/>
              <a:ext cx="5832627" cy="237329"/>
            </a:xfrm>
            <a:prstGeom prst="rect">
              <a:avLst/>
            </a:prstGeom>
            <a:blipFill rotWithShape="1">
              <a:blip r:embed="rId4"/>
              <a:srcRect/>
              <a:tile tx="0" ty="0" sx="100000" sy="100000" flip="none" algn="tl"/>
            </a:blip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3937" name="Rectangle 6"/>
            <p:cNvSpPr/>
            <p:nvPr/>
          </p:nvSpPr>
          <p:spPr>
            <a:xfrm>
              <a:off x="-2" y="5896"/>
              <a:ext cx="163524" cy="3963768"/>
            </a:xfrm>
            <a:prstGeom prst="rect">
              <a:avLst/>
            </a:prstGeom>
            <a:blipFill rotWithShape="1">
              <a:blip r:embed="rId4"/>
              <a:srcRect/>
              <a:tile tx="0" ty="0" sx="100000" sy="100000" flip="none" algn="tl"/>
            </a:blipFill>
            <a:ln w="12700" cap="flat">
              <a:noFill/>
              <a:miter lim="400000"/>
            </a:ln>
            <a:effectLst/>
          </p:spPr>
          <p:txBody>
            <a:bodyPr wrap="square" lIns="45718" tIns="45718" rIns="45718" bIns="45718" numCol="1" anchor="ctr">
              <a:noAutofit/>
            </a:bodyPr>
            <a:lstStyle/>
            <a:p>
              <a:pPr algn="ctr">
                <a:defRPr sz="2400" b="0">
                  <a:solidFill>
                    <a:srgbClr val="00DFCA"/>
                  </a:solidFill>
                  <a:latin typeface="Comic Sans MS"/>
                  <a:ea typeface="Comic Sans MS"/>
                  <a:cs typeface="Comic Sans MS"/>
                  <a:sym typeface="Comic Sans MS"/>
                </a:defRPr>
              </a:pPr>
              <a:endParaRPr/>
            </a:p>
          </p:txBody>
        </p:sp>
      </p:grpSp>
      <p:sp>
        <p:nvSpPr>
          <p:cNvPr id="3939" name="Text Box 7"/>
          <p:cNvSpPr txBox="1"/>
          <p:nvPr/>
        </p:nvSpPr>
        <p:spPr>
          <a:xfrm>
            <a:off x="1965325" y="2817811"/>
            <a:ext cx="4968875" cy="2522670"/>
          </a:xfrm>
          <a:prstGeom prst="rect">
            <a:avLst/>
          </a:prstGeom>
          <a:ln w="12700">
            <a:miter lim="400000"/>
          </a:ln>
          <a:effectLst>
            <a:outerShdw blurRad="63500" dist="74053" dir="1857825"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rtl="1">
              <a:spcBef>
                <a:spcPts val="2600"/>
              </a:spcBef>
              <a:defRPr sz="4400">
                <a:solidFill>
                  <a:srgbClr val="08F220"/>
                </a:solidFill>
                <a:effectLst>
                  <a:outerShdw blurRad="127000" dist="69850" dir="16200000" rotWithShape="0">
                    <a:srgbClr val="000000">
                      <a:alpha val="52346"/>
                    </a:srgbClr>
                  </a:outerShdw>
                </a:effectLst>
                <a:latin typeface="Comic Sans MS"/>
                <a:ea typeface="Comic Sans MS"/>
                <a:cs typeface="Comic Sans MS"/>
                <a:sym typeface="Comic Sans MS"/>
              </a:defRPr>
            </a:lvl1pPr>
          </a:lstStyle>
          <a:p>
            <a:r>
              <a:t>نسيج من التسلسل الزمني للكتاب المقدس</a:t>
            </a:r>
          </a:p>
        </p:txBody>
      </p:sp>
      <p:sp>
        <p:nvSpPr>
          <p:cNvPr id="3940" name="Text Box 8"/>
          <p:cNvSpPr txBox="1"/>
          <p:nvPr/>
        </p:nvSpPr>
        <p:spPr>
          <a:xfrm>
            <a:off x="763587" y="349249"/>
            <a:ext cx="7670801" cy="744457"/>
          </a:xfrm>
          <a:prstGeom prst="rect">
            <a:avLst/>
          </a:prstGeom>
          <a:ln w="12700">
            <a:miter lim="400000"/>
          </a:ln>
          <a:effectLst>
            <a:outerShdw blurRad="63500" dist="38098"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rtl="1">
              <a:spcBef>
                <a:spcPts val="2100"/>
              </a:spcBef>
              <a:defRPr sz="3600">
                <a:solidFill>
                  <a:srgbClr val="FFEA18"/>
                </a:solidFill>
                <a:latin typeface="Comic Sans MS"/>
                <a:ea typeface="Comic Sans MS"/>
                <a:cs typeface="Comic Sans MS"/>
                <a:sym typeface="Comic Sans MS"/>
              </a:defRPr>
            </a:lvl1pPr>
          </a:lstStyle>
          <a:p>
            <a:r>
              <a:t>تخيل أنك تخيط قطعة من القماش…</a:t>
            </a:r>
          </a:p>
        </p:txBody>
      </p:sp>
      <p:grpSp>
        <p:nvGrpSpPr>
          <p:cNvPr id="4063" name="Group"/>
          <p:cNvGrpSpPr/>
          <p:nvPr/>
        </p:nvGrpSpPr>
        <p:grpSpPr>
          <a:xfrm>
            <a:off x="1917712" y="2209767"/>
            <a:ext cx="5330804" cy="3946586"/>
            <a:chOff x="-1" y="-3"/>
            <a:chExt cx="5330803" cy="3946584"/>
          </a:xfrm>
        </p:grpSpPr>
        <p:grpSp>
          <p:nvGrpSpPr>
            <p:cNvPr id="4001" name="Group"/>
            <p:cNvGrpSpPr/>
            <p:nvPr/>
          </p:nvGrpSpPr>
          <p:grpSpPr>
            <a:xfrm>
              <a:off x="-2" y="-4"/>
              <a:ext cx="5304202" cy="239826"/>
              <a:chOff x="-1" y="-2"/>
              <a:chExt cx="5304201" cy="239824"/>
            </a:xfrm>
          </p:grpSpPr>
          <p:grpSp>
            <p:nvGrpSpPr>
              <p:cNvPr id="3944" name="Group"/>
              <p:cNvGrpSpPr/>
              <p:nvPr/>
            </p:nvGrpSpPr>
            <p:grpSpPr>
              <a:xfrm>
                <a:off x="-2" y="23808"/>
                <a:ext cx="201992" cy="206490"/>
                <a:chOff x="-1" y="0"/>
                <a:chExt cx="201990" cy="206489"/>
              </a:xfrm>
            </p:grpSpPr>
            <p:sp>
              <p:nvSpPr>
                <p:cNvPr id="3941" name="AutoShape 12"/>
                <p:cNvSpPr/>
                <p:nvPr/>
              </p:nvSpPr>
              <p:spPr>
                <a:xfrm>
                  <a:off x="6910" y="10429"/>
                  <a:ext cx="188184" cy="185629"/>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5"/>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3942" name="Oval 13"/>
                <p:cNvSpPr/>
                <p:nvPr/>
              </p:nvSpPr>
              <p:spPr>
                <a:xfrm rot="19777020">
                  <a:off x="-2462" y="34146"/>
                  <a:ext cx="142925"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3943" name="AutoShape 14"/>
                <p:cNvSpPr/>
                <p:nvPr/>
              </p:nvSpPr>
              <p:spPr>
                <a:xfrm rot="19777020">
                  <a:off x="29538" y="25461"/>
                  <a:ext cx="142925" cy="1555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grpSp>
          <p:grpSp>
            <p:nvGrpSpPr>
              <p:cNvPr id="3948" name="Group"/>
              <p:cNvGrpSpPr/>
              <p:nvPr/>
            </p:nvGrpSpPr>
            <p:grpSpPr>
              <a:xfrm>
                <a:off x="360471" y="33331"/>
                <a:ext cx="201993" cy="206491"/>
                <a:chOff x="0" y="-1"/>
                <a:chExt cx="201991" cy="206489"/>
              </a:xfrm>
            </p:grpSpPr>
            <p:sp>
              <p:nvSpPr>
                <p:cNvPr id="3945" name="AutoShape 16"/>
                <p:cNvSpPr/>
                <p:nvPr/>
              </p:nvSpPr>
              <p:spPr>
                <a:xfrm>
                  <a:off x="6910" y="10429"/>
                  <a:ext cx="188186" cy="185627"/>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5"/>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3946" name="Oval 17"/>
                <p:cNvSpPr/>
                <p:nvPr/>
              </p:nvSpPr>
              <p:spPr>
                <a:xfrm rot="19777020">
                  <a:off x="-2462" y="34146"/>
                  <a:ext cx="142927"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3947" name="AutoShape 18"/>
                <p:cNvSpPr/>
                <p:nvPr/>
              </p:nvSpPr>
              <p:spPr>
                <a:xfrm rot="19777020">
                  <a:off x="29538" y="25461"/>
                  <a:ext cx="142927" cy="155565"/>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grpSp>
          <p:grpSp>
            <p:nvGrpSpPr>
              <p:cNvPr id="3952" name="Group"/>
              <p:cNvGrpSpPr/>
              <p:nvPr/>
            </p:nvGrpSpPr>
            <p:grpSpPr>
              <a:xfrm>
                <a:off x="730473" y="33332"/>
                <a:ext cx="201993" cy="206490"/>
                <a:chOff x="-1" y="0"/>
                <a:chExt cx="201992" cy="206489"/>
              </a:xfrm>
            </p:grpSpPr>
            <p:sp>
              <p:nvSpPr>
                <p:cNvPr id="3949" name="AutoShape 20"/>
                <p:cNvSpPr/>
                <p:nvPr/>
              </p:nvSpPr>
              <p:spPr>
                <a:xfrm>
                  <a:off x="6910" y="10429"/>
                  <a:ext cx="188186" cy="185628"/>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5"/>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3950" name="Oval 21"/>
                <p:cNvSpPr/>
                <p:nvPr/>
              </p:nvSpPr>
              <p:spPr>
                <a:xfrm rot="19777020">
                  <a:off x="-2462" y="34146"/>
                  <a:ext cx="142925"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3951" name="AutoShape 22"/>
                <p:cNvSpPr/>
                <p:nvPr/>
              </p:nvSpPr>
              <p:spPr>
                <a:xfrm rot="19777020">
                  <a:off x="29538" y="25461"/>
                  <a:ext cx="142927" cy="1555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grpSp>
          <p:grpSp>
            <p:nvGrpSpPr>
              <p:cNvPr id="3956" name="Group"/>
              <p:cNvGrpSpPr/>
              <p:nvPr/>
            </p:nvGrpSpPr>
            <p:grpSpPr>
              <a:xfrm>
                <a:off x="1092534" y="33332"/>
                <a:ext cx="201993" cy="206491"/>
                <a:chOff x="0" y="-1"/>
                <a:chExt cx="201992" cy="206490"/>
              </a:xfrm>
            </p:grpSpPr>
            <p:sp>
              <p:nvSpPr>
                <p:cNvPr id="3953" name="AutoShape 24"/>
                <p:cNvSpPr/>
                <p:nvPr/>
              </p:nvSpPr>
              <p:spPr>
                <a:xfrm>
                  <a:off x="6910" y="10429"/>
                  <a:ext cx="188186" cy="185629"/>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5"/>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3954" name="Oval 25"/>
                <p:cNvSpPr/>
                <p:nvPr/>
              </p:nvSpPr>
              <p:spPr>
                <a:xfrm rot="19777020">
                  <a:off x="-2462" y="34146"/>
                  <a:ext cx="142927"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3955" name="AutoShape 26"/>
                <p:cNvSpPr/>
                <p:nvPr/>
              </p:nvSpPr>
              <p:spPr>
                <a:xfrm rot="19777020">
                  <a:off x="29538" y="25461"/>
                  <a:ext cx="142927" cy="155567"/>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grpSp>
          <p:grpSp>
            <p:nvGrpSpPr>
              <p:cNvPr id="3960" name="Group"/>
              <p:cNvGrpSpPr/>
              <p:nvPr/>
            </p:nvGrpSpPr>
            <p:grpSpPr>
              <a:xfrm>
                <a:off x="1435540" y="26981"/>
                <a:ext cx="201993" cy="206492"/>
                <a:chOff x="0" y="-1"/>
                <a:chExt cx="201992" cy="206490"/>
              </a:xfrm>
            </p:grpSpPr>
            <p:sp>
              <p:nvSpPr>
                <p:cNvPr id="3957" name="AutoShape 28"/>
                <p:cNvSpPr/>
                <p:nvPr/>
              </p:nvSpPr>
              <p:spPr>
                <a:xfrm>
                  <a:off x="6910" y="10428"/>
                  <a:ext cx="188186" cy="185629"/>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5"/>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3958" name="Oval 29"/>
                <p:cNvSpPr/>
                <p:nvPr/>
              </p:nvSpPr>
              <p:spPr>
                <a:xfrm rot="19777020">
                  <a:off x="-2462" y="34146"/>
                  <a:ext cx="142927"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3959" name="AutoShape 30"/>
                <p:cNvSpPr/>
                <p:nvPr/>
              </p:nvSpPr>
              <p:spPr>
                <a:xfrm rot="19777020">
                  <a:off x="29538" y="25461"/>
                  <a:ext cx="142927" cy="1555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grpSp>
          <p:grpSp>
            <p:nvGrpSpPr>
              <p:cNvPr id="3964" name="Group"/>
              <p:cNvGrpSpPr/>
              <p:nvPr/>
            </p:nvGrpSpPr>
            <p:grpSpPr>
              <a:xfrm>
                <a:off x="1816658" y="7934"/>
                <a:ext cx="201992" cy="206491"/>
                <a:chOff x="0" y="-1"/>
                <a:chExt cx="201991" cy="206489"/>
              </a:xfrm>
            </p:grpSpPr>
            <p:sp>
              <p:nvSpPr>
                <p:cNvPr id="3961" name="AutoShape 32"/>
                <p:cNvSpPr/>
                <p:nvPr/>
              </p:nvSpPr>
              <p:spPr>
                <a:xfrm>
                  <a:off x="6910" y="10429"/>
                  <a:ext cx="188186" cy="185627"/>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5"/>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3962" name="Oval 33"/>
                <p:cNvSpPr/>
                <p:nvPr/>
              </p:nvSpPr>
              <p:spPr>
                <a:xfrm rot="19777020">
                  <a:off x="-2462" y="34146"/>
                  <a:ext cx="142927"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3963" name="AutoShape 34"/>
                <p:cNvSpPr/>
                <p:nvPr/>
              </p:nvSpPr>
              <p:spPr>
                <a:xfrm rot="19777020">
                  <a:off x="29538" y="25461"/>
                  <a:ext cx="142927" cy="155565"/>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grpSp>
          <p:grpSp>
            <p:nvGrpSpPr>
              <p:cNvPr id="3968" name="Group"/>
              <p:cNvGrpSpPr/>
              <p:nvPr/>
            </p:nvGrpSpPr>
            <p:grpSpPr>
              <a:xfrm>
                <a:off x="2177131" y="14284"/>
                <a:ext cx="201992" cy="206490"/>
                <a:chOff x="-1" y="0"/>
                <a:chExt cx="201991" cy="206489"/>
              </a:xfrm>
            </p:grpSpPr>
            <p:sp>
              <p:nvSpPr>
                <p:cNvPr id="3965" name="AutoShape 36"/>
                <p:cNvSpPr/>
                <p:nvPr/>
              </p:nvSpPr>
              <p:spPr>
                <a:xfrm>
                  <a:off x="6910" y="10429"/>
                  <a:ext cx="188185" cy="185629"/>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5"/>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3966" name="Oval 37"/>
                <p:cNvSpPr/>
                <p:nvPr/>
              </p:nvSpPr>
              <p:spPr>
                <a:xfrm rot="19777020">
                  <a:off x="-2462" y="34146"/>
                  <a:ext cx="142925"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3967" name="AutoShape 38"/>
                <p:cNvSpPr/>
                <p:nvPr/>
              </p:nvSpPr>
              <p:spPr>
                <a:xfrm rot="19777020">
                  <a:off x="29538" y="25461"/>
                  <a:ext cx="142926" cy="1555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grpSp>
          <p:grpSp>
            <p:nvGrpSpPr>
              <p:cNvPr id="3972" name="Group"/>
              <p:cNvGrpSpPr/>
              <p:nvPr/>
            </p:nvGrpSpPr>
            <p:grpSpPr>
              <a:xfrm>
                <a:off x="2536016" y="14283"/>
                <a:ext cx="201993" cy="206491"/>
                <a:chOff x="-1" y="0"/>
                <a:chExt cx="201992" cy="206490"/>
              </a:xfrm>
            </p:grpSpPr>
            <p:sp>
              <p:nvSpPr>
                <p:cNvPr id="3969" name="AutoShape 40"/>
                <p:cNvSpPr/>
                <p:nvPr/>
              </p:nvSpPr>
              <p:spPr>
                <a:xfrm>
                  <a:off x="6910" y="10429"/>
                  <a:ext cx="188186" cy="185630"/>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5"/>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3970" name="Oval 41"/>
                <p:cNvSpPr/>
                <p:nvPr/>
              </p:nvSpPr>
              <p:spPr>
                <a:xfrm rot="19777020">
                  <a:off x="-2462" y="34146"/>
                  <a:ext cx="142925"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3971" name="AutoShape 42"/>
                <p:cNvSpPr/>
                <p:nvPr/>
              </p:nvSpPr>
              <p:spPr>
                <a:xfrm rot="19777020">
                  <a:off x="29538" y="25461"/>
                  <a:ext cx="142927" cy="155567"/>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grpSp>
          <p:grpSp>
            <p:nvGrpSpPr>
              <p:cNvPr id="3976" name="Group"/>
              <p:cNvGrpSpPr/>
              <p:nvPr/>
            </p:nvGrpSpPr>
            <p:grpSpPr>
              <a:xfrm>
                <a:off x="2902842" y="14282"/>
                <a:ext cx="201993" cy="206491"/>
                <a:chOff x="0" y="-1"/>
                <a:chExt cx="201992" cy="206490"/>
              </a:xfrm>
            </p:grpSpPr>
            <p:sp>
              <p:nvSpPr>
                <p:cNvPr id="3973" name="AutoShape 44"/>
                <p:cNvSpPr/>
                <p:nvPr/>
              </p:nvSpPr>
              <p:spPr>
                <a:xfrm>
                  <a:off x="6910" y="10428"/>
                  <a:ext cx="188186" cy="185630"/>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5"/>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3974" name="Oval 45"/>
                <p:cNvSpPr/>
                <p:nvPr/>
              </p:nvSpPr>
              <p:spPr>
                <a:xfrm rot="19777020">
                  <a:off x="-2462" y="34146"/>
                  <a:ext cx="142927"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3975" name="AutoShape 46"/>
                <p:cNvSpPr/>
                <p:nvPr/>
              </p:nvSpPr>
              <p:spPr>
                <a:xfrm rot="19777020">
                  <a:off x="29538" y="25461"/>
                  <a:ext cx="142927" cy="1555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grpSp>
          <p:grpSp>
            <p:nvGrpSpPr>
              <p:cNvPr id="3980" name="Group"/>
              <p:cNvGrpSpPr/>
              <p:nvPr/>
            </p:nvGrpSpPr>
            <p:grpSpPr>
              <a:xfrm>
                <a:off x="3303015" y="14282"/>
                <a:ext cx="201994" cy="206492"/>
                <a:chOff x="0" y="-1"/>
                <a:chExt cx="201992" cy="206490"/>
              </a:xfrm>
            </p:grpSpPr>
            <p:sp>
              <p:nvSpPr>
                <p:cNvPr id="3977" name="AutoShape 48"/>
                <p:cNvSpPr/>
                <p:nvPr/>
              </p:nvSpPr>
              <p:spPr>
                <a:xfrm>
                  <a:off x="6910" y="10428"/>
                  <a:ext cx="188187" cy="185630"/>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5"/>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3978" name="Oval 49"/>
                <p:cNvSpPr/>
                <p:nvPr/>
              </p:nvSpPr>
              <p:spPr>
                <a:xfrm rot="19777020">
                  <a:off x="-2462" y="34146"/>
                  <a:ext cx="142927"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3979" name="AutoShape 50"/>
                <p:cNvSpPr/>
                <p:nvPr/>
              </p:nvSpPr>
              <p:spPr>
                <a:xfrm rot="19777020">
                  <a:off x="29538" y="25461"/>
                  <a:ext cx="142928" cy="1555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grpSp>
          <p:grpSp>
            <p:nvGrpSpPr>
              <p:cNvPr id="3984" name="Group"/>
              <p:cNvGrpSpPr/>
              <p:nvPr/>
            </p:nvGrpSpPr>
            <p:grpSpPr>
              <a:xfrm>
                <a:off x="3649198" y="11109"/>
                <a:ext cx="201992" cy="206490"/>
                <a:chOff x="-1" y="0"/>
                <a:chExt cx="201991" cy="206489"/>
              </a:xfrm>
            </p:grpSpPr>
            <p:sp>
              <p:nvSpPr>
                <p:cNvPr id="3981" name="AutoShape 52"/>
                <p:cNvSpPr/>
                <p:nvPr/>
              </p:nvSpPr>
              <p:spPr>
                <a:xfrm>
                  <a:off x="6910" y="10429"/>
                  <a:ext cx="188185" cy="185629"/>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5"/>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3982" name="Oval 53"/>
                <p:cNvSpPr/>
                <p:nvPr/>
              </p:nvSpPr>
              <p:spPr>
                <a:xfrm rot="19777020">
                  <a:off x="-2462" y="34146"/>
                  <a:ext cx="142925"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3983" name="AutoShape 54"/>
                <p:cNvSpPr/>
                <p:nvPr/>
              </p:nvSpPr>
              <p:spPr>
                <a:xfrm rot="19777020">
                  <a:off x="29538" y="25461"/>
                  <a:ext cx="142926" cy="1555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grpSp>
          <p:grpSp>
            <p:nvGrpSpPr>
              <p:cNvPr id="3988" name="Group"/>
              <p:cNvGrpSpPr/>
              <p:nvPr/>
            </p:nvGrpSpPr>
            <p:grpSpPr>
              <a:xfrm>
                <a:off x="4050959" y="12696"/>
                <a:ext cx="201992" cy="206491"/>
                <a:chOff x="0" y="-1"/>
                <a:chExt cx="201991" cy="206489"/>
              </a:xfrm>
            </p:grpSpPr>
            <p:sp>
              <p:nvSpPr>
                <p:cNvPr id="3985" name="AutoShape 56"/>
                <p:cNvSpPr/>
                <p:nvPr/>
              </p:nvSpPr>
              <p:spPr>
                <a:xfrm>
                  <a:off x="6910" y="10429"/>
                  <a:ext cx="188185" cy="185629"/>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5"/>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3986" name="Oval 57"/>
                <p:cNvSpPr/>
                <p:nvPr/>
              </p:nvSpPr>
              <p:spPr>
                <a:xfrm rot="19777020">
                  <a:off x="-2462" y="34146"/>
                  <a:ext cx="142927"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3987" name="AutoShape 58"/>
                <p:cNvSpPr/>
                <p:nvPr/>
              </p:nvSpPr>
              <p:spPr>
                <a:xfrm rot="19777020">
                  <a:off x="29538" y="25461"/>
                  <a:ext cx="142926" cy="1555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grpSp>
          <p:grpSp>
            <p:nvGrpSpPr>
              <p:cNvPr id="3992" name="Group"/>
              <p:cNvGrpSpPr/>
              <p:nvPr/>
            </p:nvGrpSpPr>
            <p:grpSpPr>
              <a:xfrm>
                <a:off x="4408257" y="15871"/>
                <a:ext cx="201992" cy="206491"/>
                <a:chOff x="0" y="-1"/>
                <a:chExt cx="201991" cy="206489"/>
              </a:xfrm>
            </p:grpSpPr>
            <p:sp>
              <p:nvSpPr>
                <p:cNvPr id="3989" name="AutoShape 60"/>
                <p:cNvSpPr/>
                <p:nvPr/>
              </p:nvSpPr>
              <p:spPr>
                <a:xfrm>
                  <a:off x="6910" y="10429"/>
                  <a:ext cx="188185" cy="185629"/>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5"/>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3990" name="Oval 61"/>
                <p:cNvSpPr/>
                <p:nvPr/>
              </p:nvSpPr>
              <p:spPr>
                <a:xfrm rot="19777020">
                  <a:off x="-2462" y="34146"/>
                  <a:ext cx="142927"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3991" name="AutoShape 62"/>
                <p:cNvSpPr/>
                <p:nvPr/>
              </p:nvSpPr>
              <p:spPr>
                <a:xfrm rot="19777020">
                  <a:off x="29538" y="25461"/>
                  <a:ext cx="142926" cy="1555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grpSp>
          <p:grpSp>
            <p:nvGrpSpPr>
              <p:cNvPr id="3996" name="Group"/>
              <p:cNvGrpSpPr/>
              <p:nvPr/>
            </p:nvGrpSpPr>
            <p:grpSpPr>
              <a:xfrm>
                <a:off x="4770317" y="17457"/>
                <a:ext cx="201994" cy="206492"/>
                <a:chOff x="0" y="-1"/>
                <a:chExt cx="201992" cy="206490"/>
              </a:xfrm>
            </p:grpSpPr>
            <p:sp>
              <p:nvSpPr>
                <p:cNvPr id="3993" name="AutoShape 64"/>
                <p:cNvSpPr/>
                <p:nvPr/>
              </p:nvSpPr>
              <p:spPr>
                <a:xfrm>
                  <a:off x="6910" y="10428"/>
                  <a:ext cx="188187" cy="185630"/>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5"/>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3994" name="Oval 65"/>
                <p:cNvSpPr/>
                <p:nvPr/>
              </p:nvSpPr>
              <p:spPr>
                <a:xfrm rot="19777020">
                  <a:off x="-2462" y="34146"/>
                  <a:ext cx="142927"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3995" name="AutoShape 66"/>
                <p:cNvSpPr/>
                <p:nvPr/>
              </p:nvSpPr>
              <p:spPr>
                <a:xfrm rot="19777020">
                  <a:off x="29538" y="25461"/>
                  <a:ext cx="142928" cy="1555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grpSp>
          <p:grpSp>
            <p:nvGrpSpPr>
              <p:cNvPr id="4000" name="Group"/>
              <p:cNvGrpSpPr/>
              <p:nvPr/>
            </p:nvGrpSpPr>
            <p:grpSpPr>
              <a:xfrm>
                <a:off x="5102207" y="-3"/>
                <a:ext cx="201993" cy="206491"/>
                <a:chOff x="0" y="-1"/>
                <a:chExt cx="201991" cy="206489"/>
              </a:xfrm>
            </p:grpSpPr>
            <p:sp>
              <p:nvSpPr>
                <p:cNvPr id="3997" name="AutoShape 68"/>
                <p:cNvSpPr/>
                <p:nvPr/>
              </p:nvSpPr>
              <p:spPr>
                <a:xfrm>
                  <a:off x="6910" y="10429"/>
                  <a:ext cx="188186" cy="185629"/>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5"/>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3998" name="Oval 69"/>
                <p:cNvSpPr/>
                <p:nvPr/>
              </p:nvSpPr>
              <p:spPr>
                <a:xfrm rot="19777020">
                  <a:off x="-2462" y="34146"/>
                  <a:ext cx="142927"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3999" name="AutoShape 70"/>
                <p:cNvSpPr/>
                <p:nvPr/>
              </p:nvSpPr>
              <p:spPr>
                <a:xfrm rot="19777020">
                  <a:off x="29538" y="25461"/>
                  <a:ext cx="142927" cy="1555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grpSp>
        </p:grpSp>
        <p:grpSp>
          <p:nvGrpSpPr>
            <p:cNvPr id="4062" name="Group"/>
            <p:cNvGrpSpPr/>
            <p:nvPr/>
          </p:nvGrpSpPr>
          <p:grpSpPr>
            <a:xfrm>
              <a:off x="27395" y="3736130"/>
              <a:ext cx="5303408" cy="210452"/>
              <a:chOff x="0" y="-1"/>
              <a:chExt cx="5303407" cy="210450"/>
            </a:xfrm>
          </p:grpSpPr>
          <p:grpSp>
            <p:nvGrpSpPr>
              <p:cNvPr id="4005" name="Group"/>
              <p:cNvGrpSpPr/>
              <p:nvPr/>
            </p:nvGrpSpPr>
            <p:grpSpPr>
              <a:xfrm>
                <a:off x="-1" y="-2"/>
                <a:ext cx="183728" cy="188227"/>
                <a:chOff x="0" y="0"/>
                <a:chExt cx="183726" cy="188226"/>
              </a:xfrm>
            </p:grpSpPr>
            <p:sp>
              <p:nvSpPr>
                <p:cNvPr id="4002" name="AutoShape 73"/>
                <p:cNvSpPr/>
                <p:nvPr/>
              </p:nvSpPr>
              <p:spPr>
                <a:xfrm>
                  <a:off x="5962" y="9615"/>
                  <a:ext cx="171813" cy="168994"/>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5"/>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4003" name="Oval 74"/>
                <p:cNvSpPr/>
                <p:nvPr/>
              </p:nvSpPr>
              <p:spPr>
                <a:xfrm rot="12494257">
                  <a:off x="-1527" y="131929"/>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4004" name="AutoShape 75"/>
                <p:cNvSpPr/>
                <p:nvPr/>
              </p:nvSpPr>
              <p:spPr>
                <a:xfrm rot="12494257">
                  <a:off x="25964" y="22679"/>
                  <a:ext cx="131809" cy="1428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grpSp>
          <p:grpSp>
            <p:nvGrpSpPr>
              <p:cNvPr id="4009" name="Group"/>
              <p:cNvGrpSpPr/>
              <p:nvPr/>
            </p:nvGrpSpPr>
            <p:grpSpPr>
              <a:xfrm>
                <a:off x="355708" y="22220"/>
                <a:ext cx="183728" cy="188229"/>
                <a:chOff x="-1" y="0"/>
                <a:chExt cx="183727" cy="188227"/>
              </a:xfrm>
            </p:grpSpPr>
            <p:sp>
              <p:nvSpPr>
                <p:cNvPr id="4006" name="AutoShape 77"/>
                <p:cNvSpPr/>
                <p:nvPr/>
              </p:nvSpPr>
              <p:spPr>
                <a:xfrm>
                  <a:off x="5962" y="9615"/>
                  <a:ext cx="171812"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5"/>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4007" name="Oval 78"/>
                <p:cNvSpPr/>
                <p:nvPr/>
              </p:nvSpPr>
              <p:spPr>
                <a:xfrm rot="12494257">
                  <a:off x="-1528"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4008" name="AutoShape 79"/>
                <p:cNvSpPr/>
                <p:nvPr/>
              </p:nvSpPr>
              <p:spPr>
                <a:xfrm rot="12494257">
                  <a:off x="25964" y="22679"/>
                  <a:ext cx="131808"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grpSp>
          <p:grpSp>
            <p:nvGrpSpPr>
              <p:cNvPr id="4013" name="Group"/>
              <p:cNvGrpSpPr/>
              <p:nvPr/>
            </p:nvGrpSpPr>
            <p:grpSpPr>
              <a:xfrm>
                <a:off x="733649" y="22220"/>
                <a:ext cx="183728" cy="188229"/>
                <a:chOff x="-1" y="0"/>
                <a:chExt cx="183727" cy="188227"/>
              </a:xfrm>
            </p:grpSpPr>
            <p:sp>
              <p:nvSpPr>
                <p:cNvPr id="4010" name="AutoShape 81"/>
                <p:cNvSpPr/>
                <p:nvPr/>
              </p:nvSpPr>
              <p:spPr>
                <a:xfrm>
                  <a:off x="5962" y="9615"/>
                  <a:ext cx="171812"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5"/>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4011" name="Oval 82"/>
                <p:cNvSpPr/>
                <p:nvPr/>
              </p:nvSpPr>
              <p:spPr>
                <a:xfrm rot="12494257">
                  <a:off x="-1528"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4012" name="AutoShape 83"/>
                <p:cNvSpPr/>
                <p:nvPr/>
              </p:nvSpPr>
              <p:spPr>
                <a:xfrm rot="12494257">
                  <a:off x="25964" y="22679"/>
                  <a:ext cx="131808"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grpSp>
          <p:grpSp>
            <p:nvGrpSpPr>
              <p:cNvPr id="4017" name="Group"/>
              <p:cNvGrpSpPr/>
              <p:nvPr/>
            </p:nvGrpSpPr>
            <p:grpSpPr>
              <a:xfrm>
                <a:off x="1102064" y="22220"/>
                <a:ext cx="183728" cy="188229"/>
                <a:chOff x="0" y="0"/>
                <a:chExt cx="183727" cy="188228"/>
              </a:xfrm>
            </p:grpSpPr>
            <p:sp>
              <p:nvSpPr>
                <p:cNvPr id="4014" name="AutoShape 85"/>
                <p:cNvSpPr/>
                <p:nvPr/>
              </p:nvSpPr>
              <p:spPr>
                <a:xfrm>
                  <a:off x="5962" y="9615"/>
                  <a:ext cx="171813"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5"/>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4015" name="Oval 86"/>
                <p:cNvSpPr/>
                <p:nvPr/>
              </p:nvSpPr>
              <p:spPr>
                <a:xfrm rot="12494257">
                  <a:off x="-1527"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4016" name="AutoShape 87"/>
                <p:cNvSpPr/>
                <p:nvPr/>
              </p:nvSpPr>
              <p:spPr>
                <a:xfrm rot="12494257">
                  <a:off x="25964" y="22679"/>
                  <a:ext cx="131809"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grpSp>
          <p:grpSp>
            <p:nvGrpSpPr>
              <p:cNvPr id="4021" name="Group"/>
              <p:cNvGrpSpPr/>
              <p:nvPr/>
            </p:nvGrpSpPr>
            <p:grpSpPr>
              <a:xfrm>
                <a:off x="1438717" y="22220"/>
                <a:ext cx="183729" cy="188229"/>
                <a:chOff x="-1" y="0"/>
                <a:chExt cx="183727" cy="188227"/>
              </a:xfrm>
            </p:grpSpPr>
            <p:sp>
              <p:nvSpPr>
                <p:cNvPr id="4018" name="AutoShape 89"/>
                <p:cNvSpPr/>
                <p:nvPr/>
              </p:nvSpPr>
              <p:spPr>
                <a:xfrm>
                  <a:off x="5962" y="9615"/>
                  <a:ext cx="171812"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5"/>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4019" name="Oval 90"/>
                <p:cNvSpPr/>
                <p:nvPr/>
              </p:nvSpPr>
              <p:spPr>
                <a:xfrm rot="12494257">
                  <a:off x="-1528"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4020" name="AutoShape 91"/>
                <p:cNvSpPr/>
                <p:nvPr/>
              </p:nvSpPr>
              <p:spPr>
                <a:xfrm rot="12494257">
                  <a:off x="25964" y="22679"/>
                  <a:ext cx="131808"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grpSp>
          <p:grpSp>
            <p:nvGrpSpPr>
              <p:cNvPr id="4025" name="Group"/>
              <p:cNvGrpSpPr/>
              <p:nvPr/>
            </p:nvGrpSpPr>
            <p:grpSpPr>
              <a:xfrm>
                <a:off x="1816659" y="15871"/>
                <a:ext cx="183728" cy="188229"/>
                <a:chOff x="-1" y="0"/>
                <a:chExt cx="183727" cy="188227"/>
              </a:xfrm>
            </p:grpSpPr>
            <p:sp>
              <p:nvSpPr>
                <p:cNvPr id="4022" name="AutoShape 93"/>
                <p:cNvSpPr/>
                <p:nvPr/>
              </p:nvSpPr>
              <p:spPr>
                <a:xfrm>
                  <a:off x="5962" y="9615"/>
                  <a:ext cx="171812"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5"/>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4023" name="Oval 94"/>
                <p:cNvSpPr/>
                <p:nvPr/>
              </p:nvSpPr>
              <p:spPr>
                <a:xfrm rot="12494257">
                  <a:off x="-1528"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4024" name="AutoShape 95"/>
                <p:cNvSpPr/>
                <p:nvPr/>
              </p:nvSpPr>
              <p:spPr>
                <a:xfrm rot="12494257">
                  <a:off x="25964" y="22679"/>
                  <a:ext cx="131808"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grpSp>
          <p:grpSp>
            <p:nvGrpSpPr>
              <p:cNvPr id="4029" name="Group"/>
              <p:cNvGrpSpPr/>
              <p:nvPr/>
            </p:nvGrpSpPr>
            <p:grpSpPr>
              <a:xfrm>
                <a:off x="2191425" y="22220"/>
                <a:ext cx="183728" cy="188229"/>
                <a:chOff x="0" y="0"/>
                <a:chExt cx="183727" cy="188228"/>
              </a:xfrm>
            </p:grpSpPr>
            <p:sp>
              <p:nvSpPr>
                <p:cNvPr id="4026" name="AutoShape 97"/>
                <p:cNvSpPr/>
                <p:nvPr/>
              </p:nvSpPr>
              <p:spPr>
                <a:xfrm>
                  <a:off x="5962" y="9615"/>
                  <a:ext cx="171813"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5"/>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4027" name="Oval 98"/>
                <p:cNvSpPr/>
                <p:nvPr/>
              </p:nvSpPr>
              <p:spPr>
                <a:xfrm rot="12494257">
                  <a:off x="-1527"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4028" name="AutoShape 99"/>
                <p:cNvSpPr/>
                <p:nvPr/>
              </p:nvSpPr>
              <p:spPr>
                <a:xfrm rot="12494257">
                  <a:off x="25964" y="22679"/>
                  <a:ext cx="131809"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grpSp>
          <p:grpSp>
            <p:nvGrpSpPr>
              <p:cNvPr id="4033" name="Group"/>
              <p:cNvGrpSpPr/>
              <p:nvPr/>
            </p:nvGrpSpPr>
            <p:grpSpPr>
              <a:xfrm>
                <a:off x="2539196" y="9522"/>
                <a:ext cx="183728" cy="188229"/>
                <a:chOff x="0" y="0"/>
                <a:chExt cx="183727" cy="188228"/>
              </a:xfrm>
            </p:grpSpPr>
            <p:sp>
              <p:nvSpPr>
                <p:cNvPr id="4030" name="AutoShape 101"/>
                <p:cNvSpPr/>
                <p:nvPr/>
              </p:nvSpPr>
              <p:spPr>
                <a:xfrm>
                  <a:off x="5962" y="9615"/>
                  <a:ext cx="171814"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5"/>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4031" name="Oval 102"/>
                <p:cNvSpPr/>
                <p:nvPr/>
              </p:nvSpPr>
              <p:spPr>
                <a:xfrm rot="12494257">
                  <a:off x="-1526"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4032" name="AutoShape 103"/>
                <p:cNvSpPr/>
                <p:nvPr/>
              </p:nvSpPr>
              <p:spPr>
                <a:xfrm rot="12494257">
                  <a:off x="25964" y="22679"/>
                  <a:ext cx="131810"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grpSp>
          <p:grpSp>
            <p:nvGrpSpPr>
              <p:cNvPr id="4037" name="Group"/>
              <p:cNvGrpSpPr/>
              <p:nvPr/>
            </p:nvGrpSpPr>
            <p:grpSpPr>
              <a:xfrm>
                <a:off x="3283963" y="22220"/>
                <a:ext cx="183728" cy="188229"/>
                <a:chOff x="0" y="0"/>
                <a:chExt cx="183727" cy="188228"/>
              </a:xfrm>
            </p:grpSpPr>
            <p:sp>
              <p:nvSpPr>
                <p:cNvPr id="4034" name="AutoShape 105"/>
                <p:cNvSpPr/>
                <p:nvPr/>
              </p:nvSpPr>
              <p:spPr>
                <a:xfrm>
                  <a:off x="5962" y="9615"/>
                  <a:ext cx="171813"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5"/>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4035" name="Oval 106"/>
                <p:cNvSpPr/>
                <p:nvPr/>
              </p:nvSpPr>
              <p:spPr>
                <a:xfrm rot="12494257">
                  <a:off x="-1527"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4036" name="AutoShape 107"/>
                <p:cNvSpPr/>
                <p:nvPr/>
              </p:nvSpPr>
              <p:spPr>
                <a:xfrm rot="12494257">
                  <a:off x="25964" y="22679"/>
                  <a:ext cx="131809"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grpSp>
          <p:grpSp>
            <p:nvGrpSpPr>
              <p:cNvPr id="4041" name="Group"/>
              <p:cNvGrpSpPr/>
              <p:nvPr/>
            </p:nvGrpSpPr>
            <p:grpSpPr>
              <a:xfrm>
                <a:off x="2920313" y="22220"/>
                <a:ext cx="183729" cy="188229"/>
                <a:chOff x="0" y="0"/>
                <a:chExt cx="183727" cy="188228"/>
              </a:xfrm>
            </p:grpSpPr>
            <p:sp>
              <p:nvSpPr>
                <p:cNvPr id="4038" name="AutoShape 109"/>
                <p:cNvSpPr/>
                <p:nvPr/>
              </p:nvSpPr>
              <p:spPr>
                <a:xfrm>
                  <a:off x="5962" y="9615"/>
                  <a:ext cx="171814"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5"/>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4039" name="Oval 110"/>
                <p:cNvSpPr/>
                <p:nvPr/>
              </p:nvSpPr>
              <p:spPr>
                <a:xfrm rot="12494257">
                  <a:off x="-1526"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4040" name="AutoShape 111"/>
                <p:cNvSpPr/>
                <p:nvPr/>
              </p:nvSpPr>
              <p:spPr>
                <a:xfrm rot="12494257">
                  <a:off x="25964" y="22679"/>
                  <a:ext cx="131810"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grpSp>
          <p:grpSp>
            <p:nvGrpSpPr>
              <p:cNvPr id="4045" name="Group"/>
              <p:cNvGrpSpPr/>
              <p:nvPr/>
            </p:nvGrpSpPr>
            <p:grpSpPr>
              <a:xfrm>
                <a:off x="3652377" y="15871"/>
                <a:ext cx="183728" cy="188228"/>
                <a:chOff x="0" y="-1"/>
                <a:chExt cx="183727" cy="188227"/>
              </a:xfrm>
            </p:grpSpPr>
            <p:sp>
              <p:nvSpPr>
                <p:cNvPr id="4042" name="AutoShape 113"/>
                <p:cNvSpPr/>
                <p:nvPr/>
              </p:nvSpPr>
              <p:spPr>
                <a:xfrm>
                  <a:off x="5962" y="9615"/>
                  <a:ext cx="171814" cy="168995"/>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5"/>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4043" name="Oval 114"/>
                <p:cNvSpPr/>
                <p:nvPr/>
              </p:nvSpPr>
              <p:spPr>
                <a:xfrm rot="12494257">
                  <a:off x="-1526" y="131930"/>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4044" name="AutoShape 115"/>
                <p:cNvSpPr/>
                <p:nvPr/>
              </p:nvSpPr>
              <p:spPr>
                <a:xfrm rot="12494257">
                  <a:off x="25964" y="22679"/>
                  <a:ext cx="131810" cy="142867"/>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grpSp>
          <p:grpSp>
            <p:nvGrpSpPr>
              <p:cNvPr id="4049" name="Group"/>
              <p:cNvGrpSpPr/>
              <p:nvPr/>
            </p:nvGrpSpPr>
            <p:grpSpPr>
              <a:xfrm>
                <a:off x="4068428" y="22220"/>
                <a:ext cx="183729" cy="188229"/>
                <a:chOff x="-1" y="0"/>
                <a:chExt cx="183727" cy="188227"/>
              </a:xfrm>
            </p:grpSpPr>
            <p:sp>
              <p:nvSpPr>
                <p:cNvPr id="4046" name="AutoShape 117"/>
                <p:cNvSpPr/>
                <p:nvPr/>
              </p:nvSpPr>
              <p:spPr>
                <a:xfrm>
                  <a:off x="5962" y="9615"/>
                  <a:ext cx="171812"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5"/>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4047" name="Oval 118"/>
                <p:cNvSpPr/>
                <p:nvPr/>
              </p:nvSpPr>
              <p:spPr>
                <a:xfrm rot="12494257">
                  <a:off x="-1528"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4048" name="AutoShape 119"/>
                <p:cNvSpPr/>
                <p:nvPr/>
              </p:nvSpPr>
              <p:spPr>
                <a:xfrm rot="12494257">
                  <a:off x="25964" y="22679"/>
                  <a:ext cx="131808"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grpSp>
          <p:grpSp>
            <p:nvGrpSpPr>
              <p:cNvPr id="4053" name="Group"/>
              <p:cNvGrpSpPr/>
              <p:nvPr/>
            </p:nvGrpSpPr>
            <p:grpSpPr>
              <a:xfrm>
                <a:off x="4430490" y="22220"/>
                <a:ext cx="183728" cy="188229"/>
                <a:chOff x="-1" y="0"/>
                <a:chExt cx="183727" cy="188227"/>
              </a:xfrm>
            </p:grpSpPr>
            <p:sp>
              <p:nvSpPr>
                <p:cNvPr id="4050" name="AutoShape 121"/>
                <p:cNvSpPr/>
                <p:nvPr/>
              </p:nvSpPr>
              <p:spPr>
                <a:xfrm>
                  <a:off x="5962" y="9615"/>
                  <a:ext cx="171812"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5"/>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4051" name="Oval 122"/>
                <p:cNvSpPr/>
                <p:nvPr/>
              </p:nvSpPr>
              <p:spPr>
                <a:xfrm rot="12494257">
                  <a:off x="-1528"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4052" name="AutoShape 123"/>
                <p:cNvSpPr/>
                <p:nvPr/>
              </p:nvSpPr>
              <p:spPr>
                <a:xfrm rot="12494257">
                  <a:off x="25964" y="22679"/>
                  <a:ext cx="131808"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grpSp>
          <p:grpSp>
            <p:nvGrpSpPr>
              <p:cNvPr id="4057" name="Group"/>
              <p:cNvGrpSpPr/>
              <p:nvPr/>
            </p:nvGrpSpPr>
            <p:grpSpPr>
              <a:xfrm>
                <a:off x="4784612" y="22220"/>
                <a:ext cx="183728" cy="188229"/>
                <a:chOff x="-1" y="0"/>
                <a:chExt cx="183727" cy="188227"/>
              </a:xfrm>
            </p:grpSpPr>
            <p:sp>
              <p:nvSpPr>
                <p:cNvPr id="4054" name="AutoShape 125"/>
                <p:cNvSpPr/>
                <p:nvPr/>
              </p:nvSpPr>
              <p:spPr>
                <a:xfrm>
                  <a:off x="5962" y="9615"/>
                  <a:ext cx="171812"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5"/>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4055" name="Oval 126"/>
                <p:cNvSpPr/>
                <p:nvPr/>
              </p:nvSpPr>
              <p:spPr>
                <a:xfrm rot="12494257">
                  <a:off x="-1528"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4056" name="AutoShape 127"/>
                <p:cNvSpPr/>
                <p:nvPr/>
              </p:nvSpPr>
              <p:spPr>
                <a:xfrm rot="12494257">
                  <a:off x="25964" y="22679"/>
                  <a:ext cx="131808"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grpSp>
          <p:grpSp>
            <p:nvGrpSpPr>
              <p:cNvPr id="4061" name="Group"/>
              <p:cNvGrpSpPr/>
              <p:nvPr/>
            </p:nvGrpSpPr>
            <p:grpSpPr>
              <a:xfrm>
                <a:off x="5119679" y="22220"/>
                <a:ext cx="183728" cy="188229"/>
                <a:chOff x="0" y="0"/>
                <a:chExt cx="183727" cy="188228"/>
              </a:xfrm>
            </p:grpSpPr>
            <p:sp>
              <p:nvSpPr>
                <p:cNvPr id="4058" name="AutoShape 129"/>
                <p:cNvSpPr/>
                <p:nvPr/>
              </p:nvSpPr>
              <p:spPr>
                <a:xfrm>
                  <a:off x="5962" y="9615"/>
                  <a:ext cx="171814"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5"/>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4059" name="Oval 130"/>
                <p:cNvSpPr/>
                <p:nvPr/>
              </p:nvSpPr>
              <p:spPr>
                <a:xfrm rot="12494257">
                  <a:off x="-1526"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4060" name="AutoShape 131"/>
                <p:cNvSpPr/>
                <p:nvPr/>
              </p:nvSpPr>
              <p:spPr>
                <a:xfrm rot="12494257">
                  <a:off x="25964" y="22679"/>
                  <a:ext cx="131810"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grpSp>
        </p:grpSp>
      </p:grpSp>
      <p:sp>
        <p:nvSpPr>
          <p:cNvPr id="4064" name="Text Box 132"/>
          <p:cNvSpPr txBox="1"/>
          <p:nvPr/>
        </p:nvSpPr>
        <p:spPr>
          <a:xfrm>
            <a:off x="487694" y="6544481"/>
            <a:ext cx="896268" cy="2269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p>
            <a:pPr algn="ctr">
              <a:spcBef>
                <a:spcPts val="600"/>
              </a:spcBef>
              <a:defRPr sz="900">
                <a:solidFill>
                  <a:srgbClr val="FFFFFF"/>
                </a:solidFill>
                <a:latin typeface="Arial"/>
                <a:ea typeface="Arial"/>
                <a:cs typeface="Arial"/>
                <a:sym typeface="Arial"/>
              </a:defRPr>
            </a:pPr>
            <a:r>
              <a:t>© </a:t>
            </a:r>
            <a:r>
              <a:rPr sz="1000"/>
              <a:t>2006</a:t>
            </a:r>
            <a:r>
              <a:t> TBBMI</a:t>
            </a:r>
          </a:p>
        </p:txBody>
      </p:sp>
      <p:sp>
        <p:nvSpPr>
          <p:cNvPr id="4065" name="Text Box 133"/>
          <p:cNvSpPr txBox="1"/>
          <p:nvPr/>
        </p:nvSpPr>
        <p:spPr>
          <a:xfrm>
            <a:off x="7599646" y="6505892"/>
            <a:ext cx="643949" cy="2692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lvl1pPr algn="ctr">
              <a:defRPr sz="1000">
                <a:solidFill>
                  <a:srgbClr val="FFFFFF"/>
                </a:solidFill>
                <a:effectLst>
                  <a:outerShdw blurRad="12700" dist="25400" dir="2700000" rotWithShape="0">
                    <a:srgbClr val="000000"/>
                  </a:outerShdw>
                </a:effectLst>
                <a:latin typeface="Comic Sans MS"/>
                <a:ea typeface="Comic Sans MS"/>
                <a:cs typeface="Comic Sans MS"/>
                <a:sym typeface="Comic Sans MS"/>
              </a:defRPr>
            </a:lvl1pPr>
          </a:lstStyle>
          <a:p>
            <a:r>
              <a:t>8.0.03f.</a:t>
            </a:r>
          </a:p>
        </p:txBody>
      </p:sp>
      <p:sp>
        <p:nvSpPr>
          <p:cNvPr id="4066" name="Text Box 134"/>
          <p:cNvSpPr txBox="1"/>
          <p:nvPr/>
        </p:nvSpPr>
        <p:spPr>
          <a:xfrm>
            <a:off x="8142877" y="6497954"/>
            <a:ext cx="259166" cy="2692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lvl1pPr algn="ctr">
              <a:defRPr sz="1000">
                <a:solidFill>
                  <a:srgbClr val="FFFFFF"/>
                </a:solidFill>
                <a:effectLst>
                  <a:outerShdw blurRad="12700" dist="25400" dir="2700000" rotWithShape="0">
                    <a:srgbClr val="000000"/>
                  </a:outerShdw>
                </a:effectLst>
                <a:latin typeface="Comic Sans MS"/>
                <a:ea typeface="Comic Sans MS"/>
                <a:cs typeface="Comic Sans MS"/>
                <a:sym typeface="Comic Sans MS"/>
              </a:defRPr>
            </a:lvl1pPr>
          </a:lstStyle>
          <a:p>
            <a:r>
              <a:t>74</a:t>
            </a:r>
          </a:p>
        </p:txBody>
      </p:sp>
      <p:sp>
        <p:nvSpPr>
          <p:cNvPr id="4067" name="Text Box 135"/>
          <p:cNvSpPr txBox="1"/>
          <p:nvPr/>
        </p:nvSpPr>
        <p:spPr>
          <a:xfrm>
            <a:off x="8593355" y="6424929"/>
            <a:ext cx="228160" cy="3835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lvl1pPr algn="ctr">
              <a:spcBef>
                <a:spcPts val="900"/>
              </a:spcBef>
              <a:defRPr sz="1600">
                <a:solidFill>
                  <a:srgbClr val="FFFFFF"/>
                </a:solidFill>
                <a:latin typeface="Comic Sans MS"/>
                <a:ea typeface="Comic Sans MS"/>
                <a:cs typeface="Comic Sans MS"/>
                <a:sym typeface="Comic Sans MS"/>
              </a:defRPr>
            </a:lvl1pPr>
          </a:lstStyle>
          <a:p>
            <a:r>
              <a:t>1</a:t>
            </a: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a14="http://schemas.microsoft.com/office/drawing/2010/main" xmlns:m="http://schemas.openxmlformats.org/officeDocument/2006/math"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1" nodeType="afterEffect">
                                  <p:stCondLst>
                                    <p:cond delay="0"/>
                                  </p:stCondLst>
                                  <p:iterate>
                                    <p:tmAbs val="0"/>
                                  </p:iterate>
                                  <p:childTnLst>
                                    <p:set>
                                      <p:cBhvr>
                                        <p:cTn id="6" fill="hold"/>
                                        <p:tgtEl>
                                          <p:spTgt spid="3940"/>
                                        </p:tgtEl>
                                        <p:attrNameLst>
                                          <p:attrName>style.visibility</p:attrName>
                                        </p:attrNameLst>
                                      </p:cBhvr>
                                      <p:to>
                                        <p:strVal val="visible"/>
                                      </p:to>
                                    </p:set>
                                    <p:animEffect transition="in" filter="wipe(left)">
                                      <p:cBhvr>
                                        <p:cTn id="7" dur="1000"/>
                                        <p:tgtEl>
                                          <p:spTgt spid="394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fill="hold" grpId="2" nodeType="clickEffect">
                                  <p:stCondLst>
                                    <p:cond delay="0"/>
                                  </p:stCondLst>
                                  <p:iterate>
                                    <p:tmAbs val="0"/>
                                  </p:iterate>
                                  <p:childTnLst>
                                    <p:set>
                                      <p:cBhvr>
                                        <p:cTn id="11" fill="hold"/>
                                        <p:tgtEl>
                                          <p:spTgt spid="3939"/>
                                        </p:tgtEl>
                                        <p:attrNameLst>
                                          <p:attrName>style.visibility</p:attrName>
                                        </p:attrNameLst>
                                      </p:cBhvr>
                                      <p:to>
                                        <p:strVal val="visible"/>
                                      </p:to>
                                    </p:set>
                                    <p:animEffect transition="in" filter="fade">
                                      <p:cBhvr>
                                        <p:cTn id="12" dur="1000"/>
                                        <p:tgtEl>
                                          <p:spTgt spid="39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39" grpId="2" animBg="1" advAuto="0"/>
      <p:bldP spid="3940" grpId="1" animBg="1" advAuto="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1" name="Rectangle 1"/>
          <p:cNvSpPr/>
          <p:nvPr/>
        </p:nvSpPr>
        <p:spPr>
          <a:xfrm>
            <a:off x="-2" y="0"/>
            <a:ext cx="9144004" cy="6858000"/>
          </a:xfrm>
          <a:prstGeom prst="rect">
            <a:avLst/>
          </a:prstGeom>
          <a:blipFill>
            <a:blip r:embed="rId3"/>
          </a:blipFill>
          <a:ln w="12700">
            <a:miter lim="400000"/>
          </a:ln>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sp>
        <p:nvSpPr>
          <p:cNvPr id="4072" name="Text Box 2"/>
          <p:cNvSpPr txBox="1"/>
          <p:nvPr/>
        </p:nvSpPr>
        <p:spPr>
          <a:xfrm>
            <a:off x="1952624" y="2816225"/>
            <a:ext cx="4967290" cy="2522670"/>
          </a:xfrm>
          <a:prstGeom prst="rect">
            <a:avLst/>
          </a:prstGeom>
          <a:ln w="12700">
            <a:miter lim="400000"/>
          </a:ln>
          <a:effectLst>
            <a:outerShdw blurRad="63500" dist="74053" dir="1857825"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rtl="1">
              <a:spcBef>
                <a:spcPts val="2600"/>
              </a:spcBef>
              <a:defRPr sz="4400">
                <a:solidFill>
                  <a:srgbClr val="08F220"/>
                </a:solidFill>
                <a:latin typeface="Comic Sans MS"/>
                <a:ea typeface="Comic Sans MS"/>
                <a:cs typeface="Comic Sans MS"/>
                <a:sym typeface="Comic Sans MS"/>
              </a:defRPr>
            </a:lvl1pPr>
          </a:lstStyle>
          <a:p>
            <a:r>
              <a:t>نسيج من التسلسل الزمني للكتاب المقدس</a:t>
            </a:r>
          </a:p>
        </p:txBody>
      </p:sp>
      <p:grpSp>
        <p:nvGrpSpPr>
          <p:cNvPr id="4077" name="Group"/>
          <p:cNvGrpSpPr/>
          <p:nvPr/>
        </p:nvGrpSpPr>
        <p:grpSpPr>
          <a:xfrm>
            <a:off x="1627183" y="2182808"/>
            <a:ext cx="6043621" cy="3981458"/>
            <a:chOff x="-1" y="0"/>
            <a:chExt cx="6043619" cy="3981456"/>
          </a:xfrm>
        </p:grpSpPr>
        <p:sp>
          <p:nvSpPr>
            <p:cNvPr id="4073" name="Rectangle 4"/>
            <p:cNvSpPr/>
            <p:nvPr/>
          </p:nvSpPr>
          <p:spPr>
            <a:xfrm>
              <a:off x="5837897" y="26532"/>
              <a:ext cx="201765" cy="3954924"/>
            </a:xfrm>
            <a:prstGeom prst="rect">
              <a:avLst/>
            </a:prstGeom>
            <a:blipFill rotWithShape="1">
              <a:blip r:embed="rId4"/>
              <a:srcRect/>
              <a:tile tx="0" ty="0" sx="100000" sy="100000" flip="none" algn="tl"/>
            </a:blipFill>
            <a:ln w="12700" cap="flat">
              <a:noFill/>
              <a:miter lim="400000"/>
            </a:ln>
            <a:effectLst/>
          </p:spPr>
          <p:txBody>
            <a:bodyPr wrap="square" lIns="45718" tIns="45718" rIns="45718" bIns="45718" numCol="1" anchor="ctr">
              <a:noAutofit/>
            </a:bodyPr>
            <a:lstStyle/>
            <a:p>
              <a:pPr algn="ctr">
                <a:defRPr sz="2400" b="0">
                  <a:solidFill>
                    <a:srgbClr val="00DFCA"/>
                  </a:solidFill>
                  <a:latin typeface="Comic Sans MS"/>
                  <a:ea typeface="Comic Sans MS"/>
                  <a:cs typeface="Comic Sans MS"/>
                  <a:sym typeface="Comic Sans MS"/>
                </a:defRPr>
              </a:pPr>
              <a:endParaRPr/>
            </a:p>
          </p:txBody>
        </p:sp>
        <p:sp>
          <p:nvSpPr>
            <p:cNvPr id="4074" name="Rectangle 5"/>
            <p:cNvSpPr/>
            <p:nvPr/>
          </p:nvSpPr>
          <p:spPr>
            <a:xfrm>
              <a:off x="1317" y="-1"/>
              <a:ext cx="6042302" cy="235854"/>
            </a:xfrm>
            <a:prstGeom prst="rect">
              <a:avLst/>
            </a:prstGeom>
            <a:blipFill rotWithShape="1">
              <a:blip r:embed="rId4"/>
              <a:srcRect/>
              <a:tile tx="0" ty="0" sx="100000" sy="100000" flip="none" algn="tl"/>
            </a:blip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4075" name="Rectangle 6"/>
            <p:cNvSpPr/>
            <p:nvPr/>
          </p:nvSpPr>
          <p:spPr>
            <a:xfrm>
              <a:off x="13186" y="3741179"/>
              <a:ext cx="5832627" cy="237329"/>
            </a:xfrm>
            <a:prstGeom prst="rect">
              <a:avLst/>
            </a:prstGeom>
            <a:blipFill rotWithShape="1">
              <a:blip r:embed="rId4"/>
              <a:srcRect/>
              <a:tile tx="0" ty="0" sx="100000" sy="100000" flip="none" algn="tl"/>
            </a:blip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4076" name="Rectangle 7"/>
            <p:cNvSpPr/>
            <p:nvPr/>
          </p:nvSpPr>
          <p:spPr>
            <a:xfrm>
              <a:off x="-2" y="5896"/>
              <a:ext cx="163524" cy="3963768"/>
            </a:xfrm>
            <a:prstGeom prst="rect">
              <a:avLst/>
            </a:prstGeom>
            <a:blipFill rotWithShape="1">
              <a:blip r:embed="rId4"/>
              <a:srcRect/>
              <a:tile tx="0" ty="0" sx="100000" sy="100000" flip="none" algn="tl"/>
            </a:blipFill>
            <a:ln w="12700" cap="flat">
              <a:noFill/>
              <a:miter lim="400000"/>
            </a:ln>
            <a:effectLst/>
          </p:spPr>
          <p:txBody>
            <a:bodyPr wrap="square" lIns="45718" tIns="45718" rIns="45718" bIns="45718" numCol="1" anchor="ctr">
              <a:noAutofit/>
            </a:bodyPr>
            <a:lstStyle/>
            <a:p>
              <a:pPr algn="ctr">
                <a:defRPr sz="2400" b="0">
                  <a:solidFill>
                    <a:srgbClr val="00DFCA"/>
                  </a:solidFill>
                  <a:latin typeface="Comic Sans MS"/>
                  <a:ea typeface="Comic Sans MS"/>
                  <a:cs typeface="Comic Sans MS"/>
                  <a:sym typeface="Comic Sans MS"/>
                </a:defRPr>
              </a:pPr>
              <a:endParaRPr/>
            </a:p>
          </p:txBody>
        </p:sp>
      </p:grpSp>
      <p:pic>
        <p:nvPicPr>
          <p:cNvPr id="4078" name="Picture 8" descr="Picture 8"/>
          <p:cNvPicPr>
            <a:picLocks noChangeAspect="1"/>
          </p:cNvPicPr>
          <p:nvPr/>
        </p:nvPicPr>
        <p:blipFill>
          <a:blip r:embed="rId5"/>
          <a:stretch>
            <a:fillRect/>
          </a:stretch>
        </p:blipFill>
        <p:spPr>
          <a:xfrm rot="5361336">
            <a:off x="2631281" y="4239416"/>
            <a:ext cx="4529138" cy="301628"/>
          </a:xfrm>
          <a:prstGeom prst="rect">
            <a:avLst/>
          </a:prstGeom>
          <a:ln w="12700">
            <a:miter lim="400000"/>
          </a:ln>
        </p:spPr>
      </p:pic>
      <p:pic>
        <p:nvPicPr>
          <p:cNvPr id="4079" name="Picture 9" descr="Picture 9"/>
          <p:cNvPicPr>
            <a:picLocks noChangeAspect="1"/>
          </p:cNvPicPr>
          <p:nvPr/>
        </p:nvPicPr>
        <p:blipFill>
          <a:blip r:embed="rId5"/>
          <a:stretch>
            <a:fillRect/>
          </a:stretch>
        </p:blipFill>
        <p:spPr>
          <a:xfrm rot="5361336">
            <a:off x="-323058" y="4175916"/>
            <a:ext cx="4605341" cy="301628"/>
          </a:xfrm>
          <a:prstGeom prst="rect">
            <a:avLst/>
          </a:prstGeom>
          <a:ln w="12700">
            <a:miter lim="400000"/>
          </a:ln>
        </p:spPr>
      </p:pic>
      <p:pic>
        <p:nvPicPr>
          <p:cNvPr id="4080" name="Picture 10" descr="Picture 10"/>
          <p:cNvPicPr>
            <a:picLocks noChangeAspect="1"/>
          </p:cNvPicPr>
          <p:nvPr/>
        </p:nvPicPr>
        <p:blipFill>
          <a:blip r:embed="rId6"/>
          <a:stretch>
            <a:fillRect/>
          </a:stretch>
        </p:blipFill>
        <p:spPr>
          <a:xfrm rot="5361336">
            <a:off x="4836316" y="4210841"/>
            <a:ext cx="4662492" cy="301628"/>
          </a:xfrm>
          <a:prstGeom prst="rect">
            <a:avLst/>
          </a:prstGeom>
          <a:ln w="12700">
            <a:miter lim="400000"/>
          </a:ln>
        </p:spPr>
      </p:pic>
      <p:pic>
        <p:nvPicPr>
          <p:cNvPr id="4081" name="Picture 11" descr="Picture 11"/>
          <p:cNvPicPr>
            <a:picLocks noChangeAspect="1"/>
          </p:cNvPicPr>
          <p:nvPr/>
        </p:nvPicPr>
        <p:blipFill>
          <a:blip r:embed="rId6"/>
          <a:stretch>
            <a:fillRect/>
          </a:stretch>
        </p:blipFill>
        <p:spPr>
          <a:xfrm rot="5361336">
            <a:off x="4155280" y="4236241"/>
            <a:ext cx="4554540" cy="301628"/>
          </a:xfrm>
          <a:prstGeom prst="rect">
            <a:avLst/>
          </a:prstGeom>
          <a:ln w="12700">
            <a:miter lim="400000"/>
          </a:ln>
        </p:spPr>
      </p:pic>
      <p:pic>
        <p:nvPicPr>
          <p:cNvPr id="4082" name="Picture 12" descr="Picture 12"/>
          <p:cNvPicPr>
            <a:picLocks noChangeAspect="1"/>
          </p:cNvPicPr>
          <p:nvPr/>
        </p:nvPicPr>
        <p:blipFill>
          <a:blip r:embed="rId6"/>
          <a:stretch>
            <a:fillRect/>
          </a:stretch>
        </p:blipFill>
        <p:spPr>
          <a:xfrm rot="5361336">
            <a:off x="3364705" y="4191791"/>
            <a:ext cx="4567240" cy="301628"/>
          </a:xfrm>
          <a:prstGeom prst="rect">
            <a:avLst/>
          </a:prstGeom>
          <a:ln w="12700">
            <a:miter lim="400000"/>
          </a:ln>
        </p:spPr>
      </p:pic>
      <p:pic>
        <p:nvPicPr>
          <p:cNvPr id="4083" name="Picture 13" descr="Picture 13"/>
          <p:cNvPicPr>
            <a:picLocks noChangeAspect="1"/>
          </p:cNvPicPr>
          <p:nvPr/>
        </p:nvPicPr>
        <p:blipFill>
          <a:blip r:embed="rId5"/>
          <a:stretch>
            <a:fillRect/>
          </a:stretch>
        </p:blipFill>
        <p:spPr>
          <a:xfrm rot="5361336">
            <a:off x="467518" y="4280691"/>
            <a:ext cx="4541840" cy="301628"/>
          </a:xfrm>
          <a:prstGeom prst="rect">
            <a:avLst/>
          </a:prstGeom>
          <a:ln w="12700">
            <a:miter lim="400000"/>
          </a:ln>
        </p:spPr>
      </p:pic>
      <p:pic>
        <p:nvPicPr>
          <p:cNvPr id="4084" name="Picture 14" descr="Picture 14"/>
          <p:cNvPicPr>
            <a:picLocks noChangeAspect="1"/>
          </p:cNvPicPr>
          <p:nvPr/>
        </p:nvPicPr>
        <p:blipFill>
          <a:blip r:embed="rId5"/>
          <a:stretch>
            <a:fillRect/>
          </a:stretch>
        </p:blipFill>
        <p:spPr>
          <a:xfrm rot="5361336">
            <a:off x="1270792" y="4239416"/>
            <a:ext cx="4383092" cy="301628"/>
          </a:xfrm>
          <a:prstGeom prst="rect">
            <a:avLst/>
          </a:prstGeom>
          <a:ln w="12700">
            <a:miter lim="400000"/>
          </a:ln>
        </p:spPr>
      </p:pic>
      <p:pic>
        <p:nvPicPr>
          <p:cNvPr id="4085" name="Picture 15" descr="Picture 15"/>
          <p:cNvPicPr>
            <a:picLocks noChangeAspect="1"/>
          </p:cNvPicPr>
          <p:nvPr/>
        </p:nvPicPr>
        <p:blipFill>
          <a:blip r:embed="rId6"/>
          <a:stretch>
            <a:fillRect/>
          </a:stretch>
        </p:blipFill>
        <p:spPr>
          <a:xfrm rot="5361336">
            <a:off x="3836987" y="4171950"/>
            <a:ext cx="4451353" cy="301625"/>
          </a:xfrm>
          <a:prstGeom prst="rect">
            <a:avLst/>
          </a:prstGeom>
          <a:ln w="12700">
            <a:miter lim="400000"/>
          </a:ln>
        </p:spPr>
      </p:pic>
      <p:pic>
        <p:nvPicPr>
          <p:cNvPr id="4086" name="Picture 16" descr="Picture 16"/>
          <p:cNvPicPr>
            <a:picLocks noChangeAspect="1"/>
          </p:cNvPicPr>
          <p:nvPr/>
        </p:nvPicPr>
        <p:blipFill>
          <a:blip r:embed="rId5"/>
          <a:stretch>
            <a:fillRect/>
          </a:stretch>
        </p:blipFill>
        <p:spPr>
          <a:xfrm rot="5361336">
            <a:off x="2297110" y="4205287"/>
            <a:ext cx="4479930" cy="301628"/>
          </a:xfrm>
          <a:prstGeom prst="rect">
            <a:avLst/>
          </a:prstGeom>
          <a:ln w="12700">
            <a:miter lim="400000"/>
          </a:ln>
        </p:spPr>
      </p:pic>
      <p:pic>
        <p:nvPicPr>
          <p:cNvPr id="4087" name="Picture 17" descr="Picture 17"/>
          <p:cNvPicPr>
            <a:picLocks noChangeAspect="1"/>
          </p:cNvPicPr>
          <p:nvPr/>
        </p:nvPicPr>
        <p:blipFill>
          <a:blip r:embed="rId5"/>
          <a:stretch>
            <a:fillRect/>
          </a:stretch>
        </p:blipFill>
        <p:spPr>
          <a:xfrm rot="5361336">
            <a:off x="1612456" y="4236241"/>
            <a:ext cx="4437067" cy="301628"/>
          </a:xfrm>
          <a:prstGeom prst="rect">
            <a:avLst/>
          </a:prstGeom>
          <a:ln w="12700">
            <a:miter lim="400000"/>
          </a:ln>
        </p:spPr>
      </p:pic>
      <p:pic>
        <p:nvPicPr>
          <p:cNvPr id="4088" name="Picture 18" descr="Picture 18"/>
          <p:cNvPicPr>
            <a:picLocks noChangeAspect="1"/>
          </p:cNvPicPr>
          <p:nvPr/>
        </p:nvPicPr>
        <p:blipFill>
          <a:blip r:embed="rId6"/>
          <a:stretch>
            <a:fillRect/>
          </a:stretch>
        </p:blipFill>
        <p:spPr>
          <a:xfrm rot="5361336">
            <a:off x="4525166" y="4179091"/>
            <a:ext cx="4516442" cy="301628"/>
          </a:xfrm>
          <a:prstGeom prst="rect">
            <a:avLst/>
          </a:prstGeom>
          <a:ln w="12700">
            <a:miter lim="400000"/>
          </a:ln>
        </p:spPr>
      </p:pic>
      <p:pic>
        <p:nvPicPr>
          <p:cNvPr id="4089" name="Picture 19" descr="Picture 19"/>
          <p:cNvPicPr>
            <a:picLocks noChangeAspect="1"/>
          </p:cNvPicPr>
          <p:nvPr/>
        </p:nvPicPr>
        <p:blipFill>
          <a:blip r:embed="rId5"/>
          <a:stretch>
            <a:fillRect/>
          </a:stretch>
        </p:blipFill>
        <p:spPr>
          <a:xfrm rot="5361336">
            <a:off x="1915317" y="4226716"/>
            <a:ext cx="4541841" cy="301628"/>
          </a:xfrm>
          <a:prstGeom prst="rect">
            <a:avLst/>
          </a:prstGeom>
          <a:ln w="12700">
            <a:miter lim="400000"/>
          </a:ln>
        </p:spPr>
      </p:pic>
      <p:pic>
        <p:nvPicPr>
          <p:cNvPr id="4090" name="Picture 20" descr="Picture 20"/>
          <p:cNvPicPr>
            <a:picLocks noChangeAspect="1"/>
          </p:cNvPicPr>
          <p:nvPr/>
        </p:nvPicPr>
        <p:blipFill>
          <a:blip r:embed="rId5"/>
          <a:stretch>
            <a:fillRect/>
          </a:stretch>
        </p:blipFill>
        <p:spPr>
          <a:xfrm rot="5361336">
            <a:off x="124617" y="4239416"/>
            <a:ext cx="4437066" cy="301628"/>
          </a:xfrm>
          <a:prstGeom prst="rect">
            <a:avLst/>
          </a:prstGeom>
          <a:ln w="12700">
            <a:miter lim="400000"/>
          </a:ln>
        </p:spPr>
      </p:pic>
      <p:pic>
        <p:nvPicPr>
          <p:cNvPr id="4091" name="Picture 21" descr="Picture 21"/>
          <p:cNvPicPr>
            <a:picLocks noChangeAspect="1"/>
          </p:cNvPicPr>
          <p:nvPr/>
        </p:nvPicPr>
        <p:blipFill>
          <a:blip r:embed="rId5"/>
          <a:stretch>
            <a:fillRect/>
          </a:stretch>
        </p:blipFill>
        <p:spPr>
          <a:xfrm rot="5361336">
            <a:off x="821529" y="4210841"/>
            <a:ext cx="4605341" cy="301628"/>
          </a:xfrm>
          <a:prstGeom prst="rect">
            <a:avLst/>
          </a:prstGeom>
          <a:ln w="12700">
            <a:miter lim="400000"/>
          </a:ln>
        </p:spPr>
      </p:pic>
      <p:pic>
        <p:nvPicPr>
          <p:cNvPr id="4092" name="Picture 22" descr="Picture 22"/>
          <p:cNvPicPr>
            <a:picLocks noChangeAspect="1"/>
          </p:cNvPicPr>
          <p:nvPr/>
        </p:nvPicPr>
        <p:blipFill>
          <a:blip r:embed="rId5"/>
          <a:stretch>
            <a:fillRect/>
          </a:stretch>
        </p:blipFill>
        <p:spPr>
          <a:xfrm rot="5361336">
            <a:off x="3040060" y="4229100"/>
            <a:ext cx="4479930" cy="301625"/>
          </a:xfrm>
          <a:prstGeom prst="rect">
            <a:avLst/>
          </a:prstGeom>
          <a:ln w="12700">
            <a:miter lim="400000"/>
          </a:ln>
        </p:spPr>
      </p:pic>
      <p:grpSp>
        <p:nvGrpSpPr>
          <p:cNvPr id="4215" name="Group"/>
          <p:cNvGrpSpPr/>
          <p:nvPr/>
        </p:nvGrpSpPr>
        <p:grpSpPr>
          <a:xfrm>
            <a:off x="1917712" y="2209767"/>
            <a:ext cx="5330804" cy="3946586"/>
            <a:chOff x="-1" y="-3"/>
            <a:chExt cx="5330803" cy="3946584"/>
          </a:xfrm>
        </p:grpSpPr>
        <p:grpSp>
          <p:nvGrpSpPr>
            <p:cNvPr id="4153" name="Group"/>
            <p:cNvGrpSpPr/>
            <p:nvPr/>
          </p:nvGrpSpPr>
          <p:grpSpPr>
            <a:xfrm>
              <a:off x="-2" y="-4"/>
              <a:ext cx="5304202" cy="239826"/>
              <a:chOff x="-1" y="-2"/>
              <a:chExt cx="5304201" cy="239824"/>
            </a:xfrm>
          </p:grpSpPr>
          <p:grpSp>
            <p:nvGrpSpPr>
              <p:cNvPr id="4096" name="Group"/>
              <p:cNvGrpSpPr/>
              <p:nvPr/>
            </p:nvGrpSpPr>
            <p:grpSpPr>
              <a:xfrm>
                <a:off x="-2" y="23808"/>
                <a:ext cx="201992" cy="206490"/>
                <a:chOff x="-1" y="0"/>
                <a:chExt cx="201990" cy="206489"/>
              </a:xfrm>
            </p:grpSpPr>
            <p:sp>
              <p:nvSpPr>
                <p:cNvPr id="4093" name="AutoShape 26"/>
                <p:cNvSpPr/>
                <p:nvPr/>
              </p:nvSpPr>
              <p:spPr>
                <a:xfrm>
                  <a:off x="6910" y="10429"/>
                  <a:ext cx="188184" cy="185629"/>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7"/>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4094" name="Oval 27"/>
                <p:cNvSpPr/>
                <p:nvPr/>
              </p:nvSpPr>
              <p:spPr>
                <a:xfrm rot="19777020">
                  <a:off x="-2462" y="34146"/>
                  <a:ext cx="142925"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4095" name="AutoShape 28"/>
                <p:cNvSpPr/>
                <p:nvPr/>
              </p:nvSpPr>
              <p:spPr>
                <a:xfrm rot="19777020">
                  <a:off x="29538" y="25461"/>
                  <a:ext cx="142925" cy="1555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grpSp>
          <p:grpSp>
            <p:nvGrpSpPr>
              <p:cNvPr id="4100" name="Group"/>
              <p:cNvGrpSpPr/>
              <p:nvPr/>
            </p:nvGrpSpPr>
            <p:grpSpPr>
              <a:xfrm>
                <a:off x="360471" y="33331"/>
                <a:ext cx="201993" cy="206491"/>
                <a:chOff x="0" y="-1"/>
                <a:chExt cx="201991" cy="206489"/>
              </a:xfrm>
            </p:grpSpPr>
            <p:sp>
              <p:nvSpPr>
                <p:cNvPr id="4097" name="AutoShape 30"/>
                <p:cNvSpPr/>
                <p:nvPr/>
              </p:nvSpPr>
              <p:spPr>
                <a:xfrm>
                  <a:off x="6910" y="10429"/>
                  <a:ext cx="188186" cy="185627"/>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7"/>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4098" name="Oval 31"/>
                <p:cNvSpPr/>
                <p:nvPr/>
              </p:nvSpPr>
              <p:spPr>
                <a:xfrm rot="19777020">
                  <a:off x="-2462" y="34146"/>
                  <a:ext cx="142927"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4099" name="AutoShape 32"/>
                <p:cNvSpPr/>
                <p:nvPr/>
              </p:nvSpPr>
              <p:spPr>
                <a:xfrm rot="19777020">
                  <a:off x="29538" y="25461"/>
                  <a:ext cx="142927" cy="155565"/>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grpSp>
          <p:grpSp>
            <p:nvGrpSpPr>
              <p:cNvPr id="4104" name="Group"/>
              <p:cNvGrpSpPr/>
              <p:nvPr/>
            </p:nvGrpSpPr>
            <p:grpSpPr>
              <a:xfrm>
                <a:off x="730473" y="33332"/>
                <a:ext cx="201993" cy="206490"/>
                <a:chOff x="-1" y="0"/>
                <a:chExt cx="201992" cy="206489"/>
              </a:xfrm>
            </p:grpSpPr>
            <p:sp>
              <p:nvSpPr>
                <p:cNvPr id="4101" name="AutoShape 34"/>
                <p:cNvSpPr/>
                <p:nvPr/>
              </p:nvSpPr>
              <p:spPr>
                <a:xfrm>
                  <a:off x="6910" y="10429"/>
                  <a:ext cx="188186" cy="185628"/>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7"/>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4102" name="Oval 35"/>
                <p:cNvSpPr/>
                <p:nvPr/>
              </p:nvSpPr>
              <p:spPr>
                <a:xfrm rot="19777020">
                  <a:off x="-2462" y="34146"/>
                  <a:ext cx="142925"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4103" name="AutoShape 36"/>
                <p:cNvSpPr/>
                <p:nvPr/>
              </p:nvSpPr>
              <p:spPr>
                <a:xfrm rot="19777020">
                  <a:off x="29538" y="25461"/>
                  <a:ext cx="142927" cy="1555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grpSp>
          <p:grpSp>
            <p:nvGrpSpPr>
              <p:cNvPr id="4108" name="Group"/>
              <p:cNvGrpSpPr/>
              <p:nvPr/>
            </p:nvGrpSpPr>
            <p:grpSpPr>
              <a:xfrm>
                <a:off x="1092534" y="33332"/>
                <a:ext cx="201993" cy="206491"/>
                <a:chOff x="0" y="-1"/>
                <a:chExt cx="201992" cy="206490"/>
              </a:xfrm>
            </p:grpSpPr>
            <p:sp>
              <p:nvSpPr>
                <p:cNvPr id="4105" name="AutoShape 38"/>
                <p:cNvSpPr/>
                <p:nvPr/>
              </p:nvSpPr>
              <p:spPr>
                <a:xfrm>
                  <a:off x="6910" y="10429"/>
                  <a:ext cx="188186" cy="185629"/>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7"/>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4106" name="Oval 39"/>
                <p:cNvSpPr/>
                <p:nvPr/>
              </p:nvSpPr>
              <p:spPr>
                <a:xfrm rot="19777020">
                  <a:off x="-2462" y="34146"/>
                  <a:ext cx="142927"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4107" name="AutoShape 40"/>
                <p:cNvSpPr/>
                <p:nvPr/>
              </p:nvSpPr>
              <p:spPr>
                <a:xfrm rot="19777020">
                  <a:off x="29538" y="25461"/>
                  <a:ext cx="142927" cy="155567"/>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grpSp>
          <p:grpSp>
            <p:nvGrpSpPr>
              <p:cNvPr id="4112" name="Group"/>
              <p:cNvGrpSpPr/>
              <p:nvPr/>
            </p:nvGrpSpPr>
            <p:grpSpPr>
              <a:xfrm>
                <a:off x="1435540" y="26981"/>
                <a:ext cx="201993" cy="206492"/>
                <a:chOff x="0" y="-1"/>
                <a:chExt cx="201992" cy="206490"/>
              </a:xfrm>
            </p:grpSpPr>
            <p:sp>
              <p:nvSpPr>
                <p:cNvPr id="4109" name="AutoShape 42"/>
                <p:cNvSpPr/>
                <p:nvPr/>
              </p:nvSpPr>
              <p:spPr>
                <a:xfrm>
                  <a:off x="6910" y="10428"/>
                  <a:ext cx="188186" cy="185629"/>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7"/>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4110" name="Oval 43"/>
                <p:cNvSpPr/>
                <p:nvPr/>
              </p:nvSpPr>
              <p:spPr>
                <a:xfrm rot="19777020">
                  <a:off x="-2462" y="34146"/>
                  <a:ext cx="142927"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4111" name="AutoShape 44"/>
                <p:cNvSpPr/>
                <p:nvPr/>
              </p:nvSpPr>
              <p:spPr>
                <a:xfrm rot="19777020">
                  <a:off x="29538" y="25461"/>
                  <a:ext cx="142927" cy="1555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grpSp>
          <p:grpSp>
            <p:nvGrpSpPr>
              <p:cNvPr id="4116" name="Group"/>
              <p:cNvGrpSpPr/>
              <p:nvPr/>
            </p:nvGrpSpPr>
            <p:grpSpPr>
              <a:xfrm>
                <a:off x="1816658" y="7934"/>
                <a:ext cx="201992" cy="206491"/>
                <a:chOff x="0" y="-1"/>
                <a:chExt cx="201991" cy="206489"/>
              </a:xfrm>
            </p:grpSpPr>
            <p:sp>
              <p:nvSpPr>
                <p:cNvPr id="4113" name="AutoShape 46"/>
                <p:cNvSpPr/>
                <p:nvPr/>
              </p:nvSpPr>
              <p:spPr>
                <a:xfrm>
                  <a:off x="6910" y="10429"/>
                  <a:ext cx="188186" cy="185627"/>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7"/>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4114" name="Oval 47"/>
                <p:cNvSpPr/>
                <p:nvPr/>
              </p:nvSpPr>
              <p:spPr>
                <a:xfrm rot="19777020">
                  <a:off x="-2462" y="34146"/>
                  <a:ext cx="142927"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4115" name="AutoShape 48"/>
                <p:cNvSpPr/>
                <p:nvPr/>
              </p:nvSpPr>
              <p:spPr>
                <a:xfrm rot="19777020">
                  <a:off x="29538" y="25461"/>
                  <a:ext cx="142927" cy="155565"/>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grpSp>
          <p:grpSp>
            <p:nvGrpSpPr>
              <p:cNvPr id="4120" name="Group"/>
              <p:cNvGrpSpPr/>
              <p:nvPr/>
            </p:nvGrpSpPr>
            <p:grpSpPr>
              <a:xfrm>
                <a:off x="2177131" y="14284"/>
                <a:ext cx="201992" cy="206490"/>
                <a:chOff x="-1" y="0"/>
                <a:chExt cx="201991" cy="206489"/>
              </a:xfrm>
            </p:grpSpPr>
            <p:sp>
              <p:nvSpPr>
                <p:cNvPr id="4117" name="AutoShape 50"/>
                <p:cNvSpPr/>
                <p:nvPr/>
              </p:nvSpPr>
              <p:spPr>
                <a:xfrm>
                  <a:off x="6910" y="10429"/>
                  <a:ext cx="188185" cy="185629"/>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7"/>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4118" name="Oval 51"/>
                <p:cNvSpPr/>
                <p:nvPr/>
              </p:nvSpPr>
              <p:spPr>
                <a:xfrm rot="19777020">
                  <a:off x="-2462" y="34146"/>
                  <a:ext cx="142925"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4119" name="AutoShape 52"/>
                <p:cNvSpPr/>
                <p:nvPr/>
              </p:nvSpPr>
              <p:spPr>
                <a:xfrm rot="19777020">
                  <a:off x="29538" y="25461"/>
                  <a:ext cx="142926" cy="1555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grpSp>
          <p:grpSp>
            <p:nvGrpSpPr>
              <p:cNvPr id="4124" name="Group"/>
              <p:cNvGrpSpPr/>
              <p:nvPr/>
            </p:nvGrpSpPr>
            <p:grpSpPr>
              <a:xfrm>
                <a:off x="2536016" y="14283"/>
                <a:ext cx="201993" cy="206491"/>
                <a:chOff x="-1" y="0"/>
                <a:chExt cx="201992" cy="206490"/>
              </a:xfrm>
            </p:grpSpPr>
            <p:sp>
              <p:nvSpPr>
                <p:cNvPr id="4121" name="AutoShape 54"/>
                <p:cNvSpPr/>
                <p:nvPr/>
              </p:nvSpPr>
              <p:spPr>
                <a:xfrm>
                  <a:off x="6910" y="10429"/>
                  <a:ext cx="188186" cy="185630"/>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7"/>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4122" name="Oval 55"/>
                <p:cNvSpPr/>
                <p:nvPr/>
              </p:nvSpPr>
              <p:spPr>
                <a:xfrm rot="19777020">
                  <a:off x="-2462" y="34146"/>
                  <a:ext cx="142925"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4123" name="AutoShape 56"/>
                <p:cNvSpPr/>
                <p:nvPr/>
              </p:nvSpPr>
              <p:spPr>
                <a:xfrm rot="19777020">
                  <a:off x="29538" y="25461"/>
                  <a:ext cx="142927" cy="155567"/>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grpSp>
          <p:grpSp>
            <p:nvGrpSpPr>
              <p:cNvPr id="4128" name="Group"/>
              <p:cNvGrpSpPr/>
              <p:nvPr/>
            </p:nvGrpSpPr>
            <p:grpSpPr>
              <a:xfrm>
                <a:off x="2902842" y="14282"/>
                <a:ext cx="201993" cy="206491"/>
                <a:chOff x="0" y="-1"/>
                <a:chExt cx="201992" cy="206490"/>
              </a:xfrm>
            </p:grpSpPr>
            <p:sp>
              <p:nvSpPr>
                <p:cNvPr id="4125" name="AutoShape 58"/>
                <p:cNvSpPr/>
                <p:nvPr/>
              </p:nvSpPr>
              <p:spPr>
                <a:xfrm>
                  <a:off x="6910" y="10428"/>
                  <a:ext cx="188186" cy="185630"/>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7"/>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4126" name="Oval 59"/>
                <p:cNvSpPr/>
                <p:nvPr/>
              </p:nvSpPr>
              <p:spPr>
                <a:xfrm rot="19777020">
                  <a:off x="-2462" y="34146"/>
                  <a:ext cx="142927"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4127" name="AutoShape 60"/>
                <p:cNvSpPr/>
                <p:nvPr/>
              </p:nvSpPr>
              <p:spPr>
                <a:xfrm rot="19777020">
                  <a:off x="29538" y="25461"/>
                  <a:ext cx="142927" cy="1555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grpSp>
          <p:grpSp>
            <p:nvGrpSpPr>
              <p:cNvPr id="4132" name="Group"/>
              <p:cNvGrpSpPr/>
              <p:nvPr/>
            </p:nvGrpSpPr>
            <p:grpSpPr>
              <a:xfrm>
                <a:off x="3303015" y="14282"/>
                <a:ext cx="201994" cy="206492"/>
                <a:chOff x="0" y="-1"/>
                <a:chExt cx="201992" cy="206490"/>
              </a:xfrm>
            </p:grpSpPr>
            <p:sp>
              <p:nvSpPr>
                <p:cNvPr id="4129" name="AutoShape 62"/>
                <p:cNvSpPr/>
                <p:nvPr/>
              </p:nvSpPr>
              <p:spPr>
                <a:xfrm>
                  <a:off x="6910" y="10428"/>
                  <a:ext cx="188187" cy="185630"/>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7"/>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4130" name="Oval 63"/>
                <p:cNvSpPr/>
                <p:nvPr/>
              </p:nvSpPr>
              <p:spPr>
                <a:xfrm rot="19777020">
                  <a:off x="-2462" y="34146"/>
                  <a:ext cx="142927"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4131" name="AutoShape 64"/>
                <p:cNvSpPr/>
                <p:nvPr/>
              </p:nvSpPr>
              <p:spPr>
                <a:xfrm rot="19777020">
                  <a:off x="29538" y="25461"/>
                  <a:ext cx="142928" cy="1555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grpSp>
          <p:grpSp>
            <p:nvGrpSpPr>
              <p:cNvPr id="4136" name="Group"/>
              <p:cNvGrpSpPr/>
              <p:nvPr/>
            </p:nvGrpSpPr>
            <p:grpSpPr>
              <a:xfrm>
                <a:off x="3649198" y="11109"/>
                <a:ext cx="201992" cy="206490"/>
                <a:chOff x="-1" y="0"/>
                <a:chExt cx="201991" cy="206489"/>
              </a:xfrm>
            </p:grpSpPr>
            <p:sp>
              <p:nvSpPr>
                <p:cNvPr id="4133" name="AutoShape 66"/>
                <p:cNvSpPr/>
                <p:nvPr/>
              </p:nvSpPr>
              <p:spPr>
                <a:xfrm>
                  <a:off x="6910" y="10429"/>
                  <a:ext cx="188185" cy="185629"/>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7"/>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4134" name="Oval 67"/>
                <p:cNvSpPr/>
                <p:nvPr/>
              </p:nvSpPr>
              <p:spPr>
                <a:xfrm rot="19777020">
                  <a:off x="-2462" y="34146"/>
                  <a:ext cx="142925"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4135" name="AutoShape 68"/>
                <p:cNvSpPr/>
                <p:nvPr/>
              </p:nvSpPr>
              <p:spPr>
                <a:xfrm rot="19777020">
                  <a:off x="29538" y="25461"/>
                  <a:ext cx="142926" cy="1555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grpSp>
          <p:grpSp>
            <p:nvGrpSpPr>
              <p:cNvPr id="4140" name="Group"/>
              <p:cNvGrpSpPr/>
              <p:nvPr/>
            </p:nvGrpSpPr>
            <p:grpSpPr>
              <a:xfrm>
                <a:off x="4050959" y="12696"/>
                <a:ext cx="201992" cy="206491"/>
                <a:chOff x="0" y="-1"/>
                <a:chExt cx="201991" cy="206489"/>
              </a:xfrm>
            </p:grpSpPr>
            <p:sp>
              <p:nvSpPr>
                <p:cNvPr id="4137" name="AutoShape 70"/>
                <p:cNvSpPr/>
                <p:nvPr/>
              </p:nvSpPr>
              <p:spPr>
                <a:xfrm>
                  <a:off x="6910" y="10429"/>
                  <a:ext cx="188185" cy="185629"/>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7"/>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4138" name="Oval 71"/>
                <p:cNvSpPr/>
                <p:nvPr/>
              </p:nvSpPr>
              <p:spPr>
                <a:xfrm rot="19777020">
                  <a:off x="-2462" y="34146"/>
                  <a:ext cx="142927"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4139" name="AutoShape 72"/>
                <p:cNvSpPr/>
                <p:nvPr/>
              </p:nvSpPr>
              <p:spPr>
                <a:xfrm rot="19777020">
                  <a:off x="29538" y="25461"/>
                  <a:ext cx="142926" cy="1555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grpSp>
          <p:grpSp>
            <p:nvGrpSpPr>
              <p:cNvPr id="4144" name="Group"/>
              <p:cNvGrpSpPr/>
              <p:nvPr/>
            </p:nvGrpSpPr>
            <p:grpSpPr>
              <a:xfrm>
                <a:off x="4408257" y="15871"/>
                <a:ext cx="201992" cy="206491"/>
                <a:chOff x="0" y="-1"/>
                <a:chExt cx="201991" cy="206489"/>
              </a:xfrm>
            </p:grpSpPr>
            <p:sp>
              <p:nvSpPr>
                <p:cNvPr id="4141" name="AutoShape 74"/>
                <p:cNvSpPr/>
                <p:nvPr/>
              </p:nvSpPr>
              <p:spPr>
                <a:xfrm>
                  <a:off x="6910" y="10429"/>
                  <a:ext cx="188185" cy="185629"/>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7"/>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4142" name="Oval 75"/>
                <p:cNvSpPr/>
                <p:nvPr/>
              </p:nvSpPr>
              <p:spPr>
                <a:xfrm rot="19777020">
                  <a:off x="-2462" y="34146"/>
                  <a:ext cx="142927"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4143" name="AutoShape 76"/>
                <p:cNvSpPr/>
                <p:nvPr/>
              </p:nvSpPr>
              <p:spPr>
                <a:xfrm rot="19777020">
                  <a:off x="29538" y="25461"/>
                  <a:ext cx="142926" cy="1555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grpSp>
          <p:grpSp>
            <p:nvGrpSpPr>
              <p:cNvPr id="4148" name="Group"/>
              <p:cNvGrpSpPr/>
              <p:nvPr/>
            </p:nvGrpSpPr>
            <p:grpSpPr>
              <a:xfrm>
                <a:off x="4770317" y="17457"/>
                <a:ext cx="201994" cy="206492"/>
                <a:chOff x="0" y="-1"/>
                <a:chExt cx="201992" cy="206490"/>
              </a:xfrm>
            </p:grpSpPr>
            <p:sp>
              <p:nvSpPr>
                <p:cNvPr id="4145" name="AutoShape 78"/>
                <p:cNvSpPr/>
                <p:nvPr/>
              </p:nvSpPr>
              <p:spPr>
                <a:xfrm>
                  <a:off x="6910" y="10428"/>
                  <a:ext cx="188187" cy="185630"/>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7"/>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4146" name="Oval 79"/>
                <p:cNvSpPr/>
                <p:nvPr/>
              </p:nvSpPr>
              <p:spPr>
                <a:xfrm rot="19777020">
                  <a:off x="-2462" y="34146"/>
                  <a:ext cx="142927"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4147" name="AutoShape 80"/>
                <p:cNvSpPr/>
                <p:nvPr/>
              </p:nvSpPr>
              <p:spPr>
                <a:xfrm rot="19777020">
                  <a:off x="29538" y="25461"/>
                  <a:ext cx="142928" cy="1555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grpSp>
          <p:grpSp>
            <p:nvGrpSpPr>
              <p:cNvPr id="4152" name="Group"/>
              <p:cNvGrpSpPr/>
              <p:nvPr/>
            </p:nvGrpSpPr>
            <p:grpSpPr>
              <a:xfrm>
                <a:off x="5102207" y="-3"/>
                <a:ext cx="201993" cy="206491"/>
                <a:chOff x="0" y="-1"/>
                <a:chExt cx="201991" cy="206489"/>
              </a:xfrm>
            </p:grpSpPr>
            <p:sp>
              <p:nvSpPr>
                <p:cNvPr id="4149" name="AutoShape 82"/>
                <p:cNvSpPr/>
                <p:nvPr/>
              </p:nvSpPr>
              <p:spPr>
                <a:xfrm>
                  <a:off x="6910" y="10429"/>
                  <a:ext cx="188186" cy="185629"/>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7"/>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4150" name="Oval 83"/>
                <p:cNvSpPr/>
                <p:nvPr/>
              </p:nvSpPr>
              <p:spPr>
                <a:xfrm rot="19777020">
                  <a:off x="-2462" y="34146"/>
                  <a:ext cx="142927"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4151" name="AutoShape 84"/>
                <p:cNvSpPr/>
                <p:nvPr/>
              </p:nvSpPr>
              <p:spPr>
                <a:xfrm rot="19777020">
                  <a:off x="29538" y="25461"/>
                  <a:ext cx="142927" cy="1555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grpSp>
        </p:grpSp>
        <p:grpSp>
          <p:nvGrpSpPr>
            <p:cNvPr id="4214" name="Group"/>
            <p:cNvGrpSpPr/>
            <p:nvPr/>
          </p:nvGrpSpPr>
          <p:grpSpPr>
            <a:xfrm>
              <a:off x="27395" y="3736130"/>
              <a:ext cx="5303408" cy="210452"/>
              <a:chOff x="0" y="-1"/>
              <a:chExt cx="5303407" cy="210450"/>
            </a:xfrm>
          </p:grpSpPr>
          <p:grpSp>
            <p:nvGrpSpPr>
              <p:cNvPr id="4157" name="Group"/>
              <p:cNvGrpSpPr/>
              <p:nvPr/>
            </p:nvGrpSpPr>
            <p:grpSpPr>
              <a:xfrm>
                <a:off x="-1" y="-2"/>
                <a:ext cx="183728" cy="188227"/>
                <a:chOff x="0" y="0"/>
                <a:chExt cx="183726" cy="188226"/>
              </a:xfrm>
            </p:grpSpPr>
            <p:sp>
              <p:nvSpPr>
                <p:cNvPr id="4154" name="AutoShape 87"/>
                <p:cNvSpPr/>
                <p:nvPr/>
              </p:nvSpPr>
              <p:spPr>
                <a:xfrm>
                  <a:off x="5962" y="9615"/>
                  <a:ext cx="171813" cy="168994"/>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7"/>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4155" name="Oval 88"/>
                <p:cNvSpPr/>
                <p:nvPr/>
              </p:nvSpPr>
              <p:spPr>
                <a:xfrm rot="12494257">
                  <a:off x="-1527" y="131929"/>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4156" name="AutoShape 89"/>
                <p:cNvSpPr/>
                <p:nvPr/>
              </p:nvSpPr>
              <p:spPr>
                <a:xfrm rot="12494257">
                  <a:off x="25964" y="22679"/>
                  <a:ext cx="131809" cy="1428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grpSp>
          <p:grpSp>
            <p:nvGrpSpPr>
              <p:cNvPr id="4161" name="Group"/>
              <p:cNvGrpSpPr/>
              <p:nvPr/>
            </p:nvGrpSpPr>
            <p:grpSpPr>
              <a:xfrm>
                <a:off x="355708" y="22220"/>
                <a:ext cx="183728" cy="188229"/>
                <a:chOff x="-1" y="0"/>
                <a:chExt cx="183727" cy="188227"/>
              </a:xfrm>
            </p:grpSpPr>
            <p:sp>
              <p:nvSpPr>
                <p:cNvPr id="4158" name="AutoShape 91"/>
                <p:cNvSpPr/>
                <p:nvPr/>
              </p:nvSpPr>
              <p:spPr>
                <a:xfrm>
                  <a:off x="5962" y="9615"/>
                  <a:ext cx="171812"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7"/>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4159" name="Oval 92"/>
                <p:cNvSpPr/>
                <p:nvPr/>
              </p:nvSpPr>
              <p:spPr>
                <a:xfrm rot="12494257">
                  <a:off x="-1528"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4160" name="AutoShape 93"/>
                <p:cNvSpPr/>
                <p:nvPr/>
              </p:nvSpPr>
              <p:spPr>
                <a:xfrm rot="12494257">
                  <a:off x="25964" y="22679"/>
                  <a:ext cx="131808"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grpSp>
          <p:grpSp>
            <p:nvGrpSpPr>
              <p:cNvPr id="4165" name="Group"/>
              <p:cNvGrpSpPr/>
              <p:nvPr/>
            </p:nvGrpSpPr>
            <p:grpSpPr>
              <a:xfrm>
                <a:off x="733649" y="22220"/>
                <a:ext cx="183728" cy="188229"/>
                <a:chOff x="-1" y="0"/>
                <a:chExt cx="183727" cy="188227"/>
              </a:xfrm>
            </p:grpSpPr>
            <p:sp>
              <p:nvSpPr>
                <p:cNvPr id="4162" name="AutoShape 95"/>
                <p:cNvSpPr/>
                <p:nvPr/>
              </p:nvSpPr>
              <p:spPr>
                <a:xfrm>
                  <a:off x="5962" y="9615"/>
                  <a:ext cx="171812"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7"/>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4163" name="Oval 96"/>
                <p:cNvSpPr/>
                <p:nvPr/>
              </p:nvSpPr>
              <p:spPr>
                <a:xfrm rot="12494257">
                  <a:off x="-1528"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4164" name="AutoShape 97"/>
                <p:cNvSpPr/>
                <p:nvPr/>
              </p:nvSpPr>
              <p:spPr>
                <a:xfrm rot="12494257">
                  <a:off x="25964" y="22679"/>
                  <a:ext cx="131808"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grpSp>
          <p:grpSp>
            <p:nvGrpSpPr>
              <p:cNvPr id="4169" name="Group"/>
              <p:cNvGrpSpPr/>
              <p:nvPr/>
            </p:nvGrpSpPr>
            <p:grpSpPr>
              <a:xfrm>
                <a:off x="1102064" y="22220"/>
                <a:ext cx="183728" cy="188229"/>
                <a:chOff x="0" y="0"/>
                <a:chExt cx="183727" cy="188228"/>
              </a:xfrm>
            </p:grpSpPr>
            <p:sp>
              <p:nvSpPr>
                <p:cNvPr id="4166" name="AutoShape 99"/>
                <p:cNvSpPr/>
                <p:nvPr/>
              </p:nvSpPr>
              <p:spPr>
                <a:xfrm>
                  <a:off x="5962" y="9615"/>
                  <a:ext cx="171813"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7"/>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4167" name="Oval 100"/>
                <p:cNvSpPr/>
                <p:nvPr/>
              </p:nvSpPr>
              <p:spPr>
                <a:xfrm rot="12494257">
                  <a:off x="-1527"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4168" name="AutoShape 101"/>
                <p:cNvSpPr/>
                <p:nvPr/>
              </p:nvSpPr>
              <p:spPr>
                <a:xfrm rot="12494257">
                  <a:off x="25964" y="22679"/>
                  <a:ext cx="131809"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grpSp>
          <p:grpSp>
            <p:nvGrpSpPr>
              <p:cNvPr id="4173" name="Group"/>
              <p:cNvGrpSpPr/>
              <p:nvPr/>
            </p:nvGrpSpPr>
            <p:grpSpPr>
              <a:xfrm>
                <a:off x="1438717" y="22220"/>
                <a:ext cx="183729" cy="188229"/>
                <a:chOff x="-1" y="0"/>
                <a:chExt cx="183727" cy="188227"/>
              </a:xfrm>
            </p:grpSpPr>
            <p:sp>
              <p:nvSpPr>
                <p:cNvPr id="4170" name="AutoShape 103"/>
                <p:cNvSpPr/>
                <p:nvPr/>
              </p:nvSpPr>
              <p:spPr>
                <a:xfrm>
                  <a:off x="5962" y="9615"/>
                  <a:ext cx="171812"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7"/>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4171" name="Oval 104"/>
                <p:cNvSpPr/>
                <p:nvPr/>
              </p:nvSpPr>
              <p:spPr>
                <a:xfrm rot="12494257">
                  <a:off x="-1528"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4172" name="AutoShape 105"/>
                <p:cNvSpPr/>
                <p:nvPr/>
              </p:nvSpPr>
              <p:spPr>
                <a:xfrm rot="12494257">
                  <a:off x="25964" y="22679"/>
                  <a:ext cx="131808"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grpSp>
          <p:grpSp>
            <p:nvGrpSpPr>
              <p:cNvPr id="4177" name="Group"/>
              <p:cNvGrpSpPr/>
              <p:nvPr/>
            </p:nvGrpSpPr>
            <p:grpSpPr>
              <a:xfrm>
                <a:off x="1816659" y="15871"/>
                <a:ext cx="183728" cy="188229"/>
                <a:chOff x="-1" y="0"/>
                <a:chExt cx="183727" cy="188227"/>
              </a:xfrm>
            </p:grpSpPr>
            <p:sp>
              <p:nvSpPr>
                <p:cNvPr id="4174" name="AutoShape 107"/>
                <p:cNvSpPr/>
                <p:nvPr/>
              </p:nvSpPr>
              <p:spPr>
                <a:xfrm>
                  <a:off x="5962" y="9615"/>
                  <a:ext cx="171812"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7"/>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4175" name="Oval 108"/>
                <p:cNvSpPr/>
                <p:nvPr/>
              </p:nvSpPr>
              <p:spPr>
                <a:xfrm rot="12494257">
                  <a:off x="-1528"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4176" name="AutoShape 109"/>
                <p:cNvSpPr/>
                <p:nvPr/>
              </p:nvSpPr>
              <p:spPr>
                <a:xfrm rot="12494257">
                  <a:off x="25964" y="22679"/>
                  <a:ext cx="131808"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grpSp>
          <p:grpSp>
            <p:nvGrpSpPr>
              <p:cNvPr id="4181" name="Group"/>
              <p:cNvGrpSpPr/>
              <p:nvPr/>
            </p:nvGrpSpPr>
            <p:grpSpPr>
              <a:xfrm>
                <a:off x="2191425" y="22220"/>
                <a:ext cx="183728" cy="188229"/>
                <a:chOff x="0" y="0"/>
                <a:chExt cx="183727" cy="188228"/>
              </a:xfrm>
            </p:grpSpPr>
            <p:sp>
              <p:nvSpPr>
                <p:cNvPr id="4178" name="AutoShape 111"/>
                <p:cNvSpPr/>
                <p:nvPr/>
              </p:nvSpPr>
              <p:spPr>
                <a:xfrm>
                  <a:off x="5962" y="9615"/>
                  <a:ext cx="171813"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7"/>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4179" name="Oval 112"/>
                <p:cNvSpPr/>
                <p:nvPr/>
              </p:nvSpPr>
              <p:spPr>
                <a:xfrm rot="12494257">
                  <a:off x="-1527"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4180" name="AutoShape 113"/>
                <p:cNvSpPr/>
                <p:nvPr/>
              </p:nvSpPr>
              <p:spPr>
                <a:xfrm rot="12494257">
                  <a:off x="25964" y="22679"/>
                  <a:ext cx="131809"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grpSp>
          <p:grpSp>
            <p:nvGrpSpPr>
              <p:cNvPr id="4185" name="Group"/>
              <p:cNvGrpSpPr/>
              <p:nvPr/>
            </p:nvGrpSpPr>
            <p:grpSpPr>
              <a:xfrm>
                <a:off x="2539196" y="9522"/>
                <a:ext cx="183728" cy="188229"/>
                <a:chOff x="0" y="0"/>
                <a:chExt cx="183727" cy="188228"/>
              </a:xfrm>
            </p:grpSpPr>
            <p:sp>
              <p:nvSpPr>
                <p:cNvPr id="4182" name="AutoShape 115"/>
                <p:cNvSpPr/>
                <p:nvPr/>
              </p:nvSpPr>
              <p:spPr>
                <a:xfrm>
                  <a:off x="5962" y="9615"/>
                  <a:ext cx="171814"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7"/>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4183" name="Oval 116"/>
                <p:cNvSpPr/>
                <p:nvPr/>
              </p:nvSpPr>
              <p:spPr>
                <a:xfrm rot="12494257">
                  <a:off x="-1526"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4184" name="AutoShape 117"/>
                <p:cNvSpPr/>
                <p:nvPr/>
              </p:nvSpPr>
              <p:spPr>
                <a:xfrm rot="12494257">
                  <a:off x="25964" y="22679"/>
                  <a:ext cx="131810"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grpSp>
          <p:grpSp>
            <p:nvGrpSpPr>
              <p:cNvPr id="4189" name="Group"/>
              <p:cNvGrpSpPr/>
              <p:nvPr/>
            </p:nvGrpSpPr>
            <p:grpSpPr>
              <a:xfrm>
                <a:off x="3283963" y="22220"/>
                <a:ext cx="183728" cy="188229"/>
                <a:chOff x="0" y="0"/>
                <a:chExt cx="183727" cy="188228"/>
              </a:xfrm>
            </p:grpSpPr>
            <p:sp>
              <p:nvSpPr>
                <p:cNvPr id="4186" name="AutoShape 119"/>
                <p:cNvSpPr/>
                <p:nvPr/>
              </p:nvSpPr>
              <p:spPr>
                <a:xfrm>
                  <a:off x="5962" y="9615"/>
                  <a:ext cx="171813"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7"/>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4187" name="Oval 120"/>
                <p:cNvSpPr/>
                <p:nvPr/>
              </p:nvSpPr>
              <p:spPr>
                <a:xfrm rot="12494257">
                  <a:off x="-1527"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4188" name="AutoShape 121"/>
                <p:cNvSpPr/>
                <p:nvPr/>
              </p:nvSpPr>
              <p:spPr>
                <a:xfrm rot="12494257">
                  <a:off x="25964" y="22679"/>
                  <a:ext cx="131809"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grpSp>
          <p:grpSp>
            <p:nvGrpSpPr>
              <p:cNvPr id="4193" name="Group"/>
              <p:cNvGrpSpPr/>
              <p:nvPr/>
            </p:nvGrpSpPr>
            <p:grpSpPr>
              <a:xfrm>
                <a:off x="2920313" y="22220"/>
                <a:ext cx="183729" cy="188229"/>
                <a:chOff x="0" y="0"/>
                <a:chExt cx="183727" cy="188228"/>
              </a:xfrm>
            </p:grpSpPr>
            <p:sp>
              <p:nvSpPr>
                <p:cNvPr id="4190" name="AutoShape 123"/>
                <p:cNvSpPr/>
                <p:nvPr/>
              </p:nvSpPr>
              <p:spPr>
                <a:xfrm>
                  <a:off x="5962" y="9615"/>
                  <a:ext cx="171814"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7"/>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4191" name="Oval 124"/>
                <p:cNvSpPr/>
                <p:nvPr/>
              </p:nvSpPr>
              <p:spPr>
                <a:xfrm rot="12494257">
                  <a:off x="-1526"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4192" name="AutoShape 125"/>
                <p:cNvSpPr/>
                <p:nvPr/>
              </p:nvSpPr>
              <p:spPr>
                <a:xfrm rot="12494257">
                  <a:off x="25964" y="22679"/>
                  <a:ext cx="131810"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grpSp>
          <p:grpSp>
            <p:nvGrpSpPr>
              <p:cNvPr id="4197" name="Group"/>
              <p:cNvGrpSpPr/>
              <p:nvPr/>
            </p:nvGrpSpPr>
            <p:grpSpPr>
              <a:xfrm>
                <a:off x="3652377" y="15871"/>
                <a:ext cx="183728" cy="188228"/>
                <a:chOff x="0" y="-1"/>
                <a:chExt cx="183727" cy="188227"/>
              </a:xfrm>
            </p:grpSpPr>
            <p:sp>
              <p:nvSpPr>
                <p:cNvPr id="4194" name="AutoShape 127"/>
                <p:cNvSpPr/>
                <p:nvPr/>
              </p:nvSpPr>
              <p:spPr>
                <a:xfrm>
                  <a:off x="5962" y="9615"/>
                  <a:ext cx="171814" cy="168995"/>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7"/>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4195" name="Oval 128"/>
                <p:cNvSpPr/>
                <p:nvPr/>
              </p:nvSpPr>
              <p:spPr>
                <a:xfrm rot="12494257">
                  <a:off x="-1526" y="131930"/>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4196" name="AutoShape 129"/>
                <p:cNvSpPr/>
                <p:nvPr/>
              </p:nvSpPr>
              <p:spPr>
                <a:xfrm rot="12494257">
                  <a:off x="25964" y="22679"/>
                  <a:ext cx="131810" cy="142867"/>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grpSp>
          <p:grpSp>
            <p:nvGrpSpPr>
              <p:cNvPr id="4201" name="Group"/>
              <p:cNvGrpSpPr/>
              <p:nvPr/>
            </p:nvGrpSpPr>
            <p:grpSpPr>
              <a:xfrm>
                <a:off x="4068428" y="22220"/>
                <a:ext cx="183729" cy="188229"/>
                <a:chOff x="-1" y="0"/>
                <a:chExt cx="183727" cy="188227"/>
              </a:xfrm>
            </p:grpSpPr>
            <p:sp>
              <p:nvSpPr>
                <p:cNvPr id="4198" name="AutoShape 131"/>
                <p:cNvSpPr/>
                <p:nvPr/>
              </p:nvSpPr>
              <p:spPr>
                <a:xfrm>
                  <a:off x="5962" y="9615"/>
                  <a:ext cx="171812"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7"/>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4199" name="Oval 132"/>
                <p:cNvSpPr/>
                <p:nvPr/>
              </p:nvSpPr>
              <p:spPr>
                <a:xfrm rot="12494257">
                  <a:off x="-1528"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4200" name="AutoShape 133"/>
                <p:cNvSpPr/>
                <p:nvPr/>
              </p:nvSpPr>
              <p:spPr>
                <a:xfrm rot="12494257">
                  <a:off x="25964" y="22679"/>
                  <a:ext cx="131808"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grpSp>
          <p:grpSp>
            <p:nvGrpSpPr>
              <p:cNvPr id="4205" name="Group"/>
              <p:cNvGrpSpPr/>
              <p:nvPr/>
            </p:nvGrpSpPr>
            <p:grpSpPr>
              <a:xfrm>
                <a:off x="4430490" y="22220"/>
                <a:ext cx="183728" cy="188229"/>
                <a:chOff x="-1" y="0"/>
                <a:chExt cx="183727" cy="188227"/>
              </a:xfrm>
            </p:grpSpPr>
            <p:sp>
              <p:nvSpPr>
                <p:cNvPr id="4202" name="AutoShape 135"/>
                <p:cNvSpPr/>
                <p:nvPr/>
              </p:nvSpPr>
              <p:spPr>
                <a:xfrm>
                  <a:off x="5962" y="9615"/>
                  <a:ext cx="171812"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7"/>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4203" name="Oval 136"/>
                <p:cNvSpPr/>
                <p:nvPr/>
              </p:nvSpPr>
              <p:spPr>
                <a:xfrm rot="12494257">
                  <a:off x="-1528"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4204" name="AutoShape 137"/>
                <p:cNvSpPr/>
                <p:nvPr/>
              </p:nvSpPr>
              <p:spPr>
                <a:xfrm rot="12494257">
                  <a:off x="25964" y="22679"/>
                  <a:ext cx="131808"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grpSp>
          <p:grpSp>
            <p:nvGrpSpPr>
              <p:cNvPr id="4209" name="Group"/>
              <p:cNvGrpSpPr/>
              <p:nvPr/>
            </p:nvGrpSpPr>
            <p:grpSpPr>
              <a:xfrm>
                <a:off x="4784612" y="22220"/>
                <a:ext cx="183728" cy="188229"/>
                <a:chOff x="-1" y="0"/>
                <a:chExt cx="183727" cy="188227"/>
              </a:xfrm>
            </p:grpSpPr>
            <p:sp>
              <p:nvSpPr>
                <p:cNvPr id="4206" name="AutoShape 139"/>
                <p:cNvSpPr/>
                <p:nvPr/>
              </p:nvSpPr>
              <p:spPr>
                <a:xfrm>
                  <a:off x="5962" y="9615"/>
                  <a:ext cx="171812"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7"/>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4207" name="Oval 140"/>
                <p:cNvSpPr/>
                <p:nvPr/>
              </p:nvSpPr>
              <p:spPr>
                <a:xfrm rot="12494257">
                  <a:off x="-1528"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4208" name="AutoShape 141"/>
                <p:cNvSpPr/>
                <p:nvPr/>
              </p:nvSpPr>
              <p:spPr>
                <a:xfrm rot="12494257">
                  <a:off x="25964" y="22679"/>
                  <a:ext cx="131808"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grpSp>
          <p:grpSp>
            <p:nvGrpSpPr>
              <p:cNvPr id="4213" name="Group"/>
              <p:cNvGrpSpPr/>
              <p:nvPr/>
            </p:nvGrpSpPr>
            <p:grpSpPr>
              <a:xfrm>
                <a:off x="5119679" y="22220"/>
                <a:ext cx="183728" cy="188229"/>
                <a:chOff x="0" y="0"/>
                <a:chExt cx="183727" cy="188228"/>
              </a:xfrm>
            </p:grpSpPr>
            <p:sp>
              <p:nvSpPr>
                <p:cNvPr id="4210" name="AutoShape 143"/>
                <p:cNvSpPr/>
                <p:nvPr/>
              </p:nvSpPr>
              <p:spPr>
                <a:xfrm>
                  <a:off x="5962" y="9615"/>
                  <a:ext cx="171814"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7"/>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4211" name="Oval 144"/>
                <p:cNvSpPr/>
                <p:nvPr/>
              </p:nvSpPr>
              <p:spPr>
                <a:xfrm rot="12494257">
                  <a:off x="-1526"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4212" name="AutoShape 145"/>
                <p:cNvSpPr/>
                <p:nvPr/>
              </p:nvSpPr>
              <p:spPr>
                <a:xfrm rot="12494257">
                  <a:off x="25964" y="22679"/>
                  <a:ext cx="131810"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grpSp>
        </p:grpSp>
      </p:grpSp>
      <p:sp>
        <p:nvSpPr>
          <p:cNvPr id="4216" name="Text Box 146"/>
          <p:cNvSpPr txBox="1"/>
          <p:nvPr/>
        </p:nvSpPr>
        <p:spPr>
          <a:xfrm>
            <a:off x="763587" y="349249"/>
            <a:ext cx="7670801" cy="744457"/>
          </a:xfrm>
          <a:prstGeom prst="rect">
            <a:avLst/>
          </a:prstGeom>
          <a:ln w="12700">
            <a:miter lim="400000"/>
          </a:ln>
          <a:effectLst>
            <a:outerShdw blurRad="63500" dist="38098"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rtl="1">
              <a:spcBef>
                <a:spcPts val="2100"/>
              </a:spcBef>
              <a:defRPr sz="3600">
                <a:solidFill>
                  <a:srgbClr val="FFEA18"/>
                </a:solidFill>
                <a:latin typeface="Comic Sans MS"/>
                <a:ea typeface="Comic Sans MS"/>
                <a:cs typeface="Comic Sans MS"/>
                <a:sym typeface="Comic Sans MS"/>
              </a:defRPr>
            </a:lvl1pPr>
          </a:lstStyle>
          <a:p>
            <a:r>
              <a:t>تخيل أنك تخيط قطعة من القماش…</a:t>
            </a:r>
          </a:p>
        </p:txBody>
      </p:sp>
      <p:sp>
        <p:nvSpPr>
          <p:cNvPr id="4217" name="Text Box 147"/>
          <p:cNvSpPr txBox="1"/>
          <p:nvPr/>
        </p:nvSpPr>
        <p:spPr>
          <a:xfrm>
            <a:off x="487694" y="6544481"/>
            <a:ext cx="896268" cy="2269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p>
            <a:pPr algn="ctr">
              <a:spcBef>
                <a:spcPts val="600"/>
              </a:spcBef>
              <a:defRPr sz="900">
                <a:solidFill>
                  <a:srgbClr val="FFFFFF"/>
                </a:solidFill>
                <a:latin typeface="Arial"/>
                <a:ea typeface="Arial"/>
                <a:cs typeface="Arial"/>
                <a:sym typeface="Arial"/>
              </a:defRPr>
            </a:pPr>
            <a:r>
              <a:t>© </a:t>
            </a:r>
            <a:r>
              <a:rPr sz="1000"/>
              <a:t>2006</a:t>
            </a:r>
            <a:r>
              <a:t> TBBMI</a:t>
            </a:r>
          </a:p>
        </p:txBody>
      </p:sp>
      <p:sp>
        <p:nvSpPr>
          <p:cNvPr id="4218" name="Text Box 148"/>
          <p:cNvSpPr txBox="1"/>
          <p:nvPr/>
        </p:nvSpPr>
        <p:spPr>
          <a:xfrm>
            <a:off x="7599646" y="6505892"/>
            <a:ext cx="643949" cy="2692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lvl1pPr algn="ctr">
              <a:defRPr sz="1000">
                <a:solidFill>
                  <a:srgbClr val="FFFFFF"/>
                </a:solidFill>
                <a:effectLst>
                  <a:outerShdw blurRad="12700" dist="25400" dir="2700000" rotWithShape="0">
                    <a:srgbClr val="000000"/>
                  </a:outerShdw>
                </a:effectLst>
                <a:latin typeface="Comic Sans MS"/>
                <a:ea typeface="Comic Sans MS"/>
                <a:cs typeface="Comic Sans MS"/>
                <a:sym typeface="Comic Sans MS"/>
              </a:defRPr>
            </a:lvl1pPr>
          </a:lstStyle>
          <a:p>
            <a:r>
              <a:t>8.0.03f.</a:t>
            </a:r>
          </a:p>
        </p:txBody>
      </p:sp>
      <p:sp>
        <p:nvSpPr>
          <p:cNvPr id="4219" name="Text Box 149"/>
          <p:cNvSpPr txBox="1"/>
          <p:nvPr/>
        </p:nvSpPr>
        <p:spPr>
          <a:xfrm>
            <a:off x="8142877" y="6497954"/>
            <a:ext cx="259166" cy="2692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lvl1pPr algn="ctr">
              <a:defRPr sz="1000">
                <a:solidFill>
                  <a:srgbClr val="FFFFFF"/>
                </a:solidFill>
                <a:effectLst>
                  <a:outerShdw blurRad="12700" dist="25400" dir="2700000" rotWithShape="0">
                    <a:srgbClr val="000000"/>
                  </a:outerShdw>
                </a:effectLst>
                <a:latin typeface="Comic Sans MS"/>
                <a:ea typeface="Comic Sans MS"/>
                <a:cs typeface="Comic Sans MS"/>
                <a:sym typeface="Comic Sans MS"/>
              </a:defRPr>
            </a:lvl1pPr>
          </a:lstStyle>
          <a:p>
            <a:r>
              <a:t>75</a:t>
            </a: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a14="http://schemas.microsoft.com/office/drawing/2010/main" xmlns:m="http://schemas.openxmlformats.org/officeDocument/2006/math"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1" nodeType="afterEffect">
                                  <p:stCondLst>
                                    <p:cond delay="0"/>
                                  </p:stCondLst>
                                  <p:iterate>
                                    <p:tmAbs val="0"/>
                                  </p:iterate>
                                  <p:childTnLst>
                                    <p:set>
                                      <p:cBhvr>
                                        <p:cTn id="6" fill="hold"/>
                                        <p:tgtEl>
                                          <p:spTgt spid="4079"/>
                                        </p:tgtEl>
                                        <p:attrNameLst>
                                          <p:attrName>style.visibility</p:attrName>
                                        </p:attrNameLst>
                                      </p:cBhvr>
                                      <p:to>
                                        <p:strVal val="visible"/>
                                      </p:to>
                                    </p:set>
                                    <p:animEffect transition="in" filter="wipe(up)">
                                      <p:cBhvr>
                                        <p:cTn id="7" dur="1000"/>
                                        <p:tgtEl>
                                          <p:spTgt spid="4079"/>
                                        </p:tgtEl>
                                      </p:cBhvr>
                                    </p:animEffect>
                                  </p:childTnLst>
                                </p:cTn>
                              </p:par>
                            </p:childTnLst>
                          </p:cTn>
                        </p:par>
                        <p:par>
                          <p:cTn id="8" fill="hold">
                            <p:stCondLst>
                              <p:cond delay="1000"/>
                            </p:stCondLst>
                            <p:childTnLst>
                              <p:par>
                                <p:cTn id="9" presetID="22" presetClass="entr" presetSubtype="1" fill="hold" grpId="2" nodeType="afterEffect">
                                  <p:stCondLst>
                                    <p:cond delay="0"/>
                                  </p:stCondLst>
                                  <p:iterate>
                                    <p:tmAbs val="0"/>
                                  </p:iterate>
                                  <p:childTnLst>
                                    <p:set>
                                      <p:cBhvr>
                                        <p:cTn id="10" fill="hold"/>
                                        <p:tgtEl>
                                          <p:spTgt spid="4090"/>
                                        </p:tgtEl>
                                        <p:attrNameLst>
                                          <p:attrName>style.visibility</p:attrName>
                                        </p:attrNameLst>
                                      </p:cBhvr>
                                      <p:to>
                                        <p:strVal val="visible"/>
                                      </p:to>
                                    </p:set>
                                    <p:animEffect transition="in" filter="wipe(up)">
                                      <p:cBhvr>
                                        <p:cTn id="11" dur="1000"/>
                                        <p:tgtEl>
                                          <p:spTgt spid="4090"/>
                                        </p:tgtEl>
                                      </p:cBhvr>
                                    </p:animEffect>
                                  </p:childTnLst>
                                </p:cTn>
                              </p:par>
                            </p:childTnLst>
                          </p:cTn>
                        </p:par>
                        <p:par>
                          <p:cTn id="12" fill="hold">
                            <p:stCondLst>
                              <p:cond delay="2000"/>
                            </p:stCondLst>
                            <p:childTnLst>
                              <p:par>
                                <p:cTn id="13" presetID="22" presetClass="entr" presetSubtype="1" fill="hold" grpId="3" nodeType="afterEffect">
                                  <p:stCondLst>
                                    <p:cond delay="0"/>
                                  </p:stCondLst>
                                  <p:iterate>
                                    <p:tmAbs val="0"/>
                                  </p:iterate>
                                  <p:childTnLst>
                                    <p:set>
                                      <p:cBhvr>
                                        <p:cTn id="14" fill="hold"/>
                                        <p:tgtEl>
                                          <p:spTgt spid="4083"/>
                                        </p:tgtEl>
                                        <p:attrNameLst>
                                          <p:attrName>style.visibility</p:attrName>
                                        </p:attrNameLst>
                                      </p:cBhvr>
                                      <p:to>
                                        <p:strVal val="visible"/>
                                      </p:to>
                                    </p:set>
                                    <p:animEffect transition="in" filter="wipe(up)">
                                      <p:cBhvr>
                                        <p:cTn id="15" dur="1000"/>
                                        <p:tgtEl>
                                          <p:spTgt spid="4083"/>
                                        </p:tgtEl>
                                      </p:cBhvr>
                                    </p:animEffect>
                                  </p:childTnLst>
                                </p:cTn>
                              </p:par>
                            </p:childTnLst>
                          </p:cTn>
                        </p:par>
                        <p:par>
                          <p:cTn id="16" fill="hold">
                            <p:stCondLst>
                              <p:cond delay="3000"/>
                            </p:stCondLst>
                            <p:childTnLst>
                              <p:par>
                                <p:cTn id="17" presetID="22" presetClass="entr" presetSubtype="1" fill="hold" grpId="4" nodeType="afterEffect">
                                  <p:stCondLst>
                                    <p:cond delay="0"/>
                                  </p:stCondLst>
                                  <p:iterate>
                                    <p:tmAbs val="0"/>
                                  </p:iterate>
                                  <p:childTnLst>
                                    <p:set>
                                      <p:cBhvr>
                                        <p:cTn id="18" fill="hold"/>
                                        <p:tgtEl>
                                          <p:spTgt spid="4091"/>
                                        </p:tgtEl>
                                        <p:attrNameLst>
                                          <p:attrName>style.visibility</p:attrName>
                                        </p:attrNameLst>
                                      </p:cBhvr>
                                      <p:to>
                                        <p:strVal val="visible"/>
                                      </p:to>
                                    </p:set>
                                    <p:animEffect transition="in" filter="wipe(up)">
                                      <p:cBhvr>
                                        <p:cTn id="19" dur="1000"/>
                                        <p:tgtEl>
                                          <p:spTgt spid="4091"/>
                                        </p:tgtEl>
                                      </p:cBhvr>
                                    </p:animEffect>
                                  </p:childTnLst>
                                </p:cTn>
                              </p:par>
                            </p:childTnLst>
                          </p:cTn>
                        </p:par>
                        <p:par>
                          <p:cTn id="20" fill="hold">
                            <p:stCondLst>
                              <p:cond delay="4000"/>
                            </p:stCondLst>
                            <p:childTnLst>
                              <p:par>
                                <p:cTn id="21" presetID="22" presetClass="entr" presetSubtype="1" fill="hold" grpId="5" nodeType="afterEffect">
                                  <p:stCondLst>
                                    <p:cond delay="0"/>
                                  </p:stCondLst>
                                  <p:iterate>
                                    <p:tmAbs val="0"/>
                                  </p:iterate>
                                  <p:childTnLst>
                                    <p:set>
                                      <p:cBhvr>
                                        <p:cTn id="22" fill="hold"/>
                                        <p:tgtEl>
                                          <p:spTgt spid="4084"/>
                                        </p:tgtEl>
                                        <p:attrNameLst>
                                          <p:attrName>style.visibility</p:attrName>
                                        </p:attrNameLst>
                                      </p:cBhvr>
                                      <p:to>
                                        <p:strVal val="visible"/>
                                      </p:to>
                                    </p:set>
                                    <p:animEffect transition="in" filter="wipe(up)">
                                      <p:cBhvr>
                                        <p:cTn id="23" dur="1000"/>
                                        <p:tgtEl>
                                          <p:spTgt spid="4084"/>
                                        </p:tgtEl>
                                      </p:cBhvr>
                                    </p:animEffect>
                                  </p:childTnLst>
                                </p:cTn>
                              </p:par>
                            </p:childTnLst>
                          </p:cTn>
                        </p:par>
                        <p:par>
                          <p:cTn id="24" fill="hold">
                            <p:stCondLst>
                              <p:cond delay="5000"/>
                            </p:stCondLst>
                            <p:childTnLst>
                              <p:par>
                                <p:cTn id="25" presetID="22" presetClass="entr" presetSubtype="1" fill="hold" grpId="6" nodeType="afterEffect">
                                  <p:stCondLst>
                                    <p:cond delay="0"/>
                                  </p:stCondLst>
                                  <p:iterate>
                                    <p:tmAbs val="0"/>
                                  </p:iterate>
                                  <p:childTnLst>
                                    <p:set>
                                      <p:cBhvr>
                                        <p:cTn id="26" fill="hold"/>
                                        <p:tgtEl>
                                          <p:spTgt spid="4087"/>
                                        </p:tgtEl>
                                        <p:attrNameLst>
                                          <p:attrName>style.visibility</p:attrName>
                                        </p:attrNameLst>
                                      </p:cBhvr>
                                      <p:to>
                                        <p:strVal val="visible"/>
                                      </p:to>
                                    </p:set>
                                    <p:animEffect transition="in" filter="wipe(up)">
                                      <p:cBhvr>
                                        <p:cTn id="27" dur="1000"/>
                                        <p:tgtEl>
                                          <p:spTgt spid="4087"/>
                                        </p:tgtEl>
                                      </p:cBhvr>
                                    </p:animEffect>
                                  </p:childTnLst>
                                </p:cTn>
                              </p:par>
                            </p:childTnLst>
                          </p:cTn>
                        </p:par>
                        <p:par>
                          <p:cTn id="28" fill="hold">
                            <p:stCondLst>
                              <p:cond delay="6000"/>
                            </p:stCondLst>
                            <p:childTnLst>
                              <p:par>
                                <p:cTn id="29" presetID="22" presetClass="entr" presetSubtype="1" fill="hold" grpId="7" nodeType="afterEffect">
                                  <p:stCondLst>
                                    <p:cond delay="0"/>
                                  </p:stCondLst>
                                  <p:iterate>
                                    <p:tmAbs val="0"/>
                                  </p:iterate>
                                  <p:childTnLst>
                                    <p:set>
                                      <p:cBhvr>
                                        <p:cTn id="30" fill="hold"/>
                                        <p:tgtEl>
                                          <p:spTgt spid="4089"/>
                                        </p:tgtEl>
                                        <p:attrNameLst>
                                          <p:attrName>style.visibility</p:attrName>
                                        </p:attrNameLst>
                                      </p:cBhvr>
                                      <p:to>
                                        <p:strVal val="visible"/>
                                      </p:to>
                                    </p:set>
                                    <p:animEffect transition="in" filter="wipe(up)">
                                      <p:cBhvr>
                                        <p:cTn id="31" dur="1000"/>
                                        <p:tgtEl>
                                          <p:spTgt spid="4089"/>
                                        </p:tgtEl>
                                      </p:cBhvr>
                                    </p:animEffect>
                                  </p:childTnLst>
                                </p:cTn>
                              </p:par>
                            </p:childTnLst>
                          </p:cTn>
                        </p:par>
                        <p:par>
                          <p:cTn id="32" fill="hold">
                            <p:stCondLst>
                              <p:cond delay="7000"/>
                            </p:stCondLst>
                            <p:childTnLst>
                              <p:par>
                                <p:cTn id="33" presetID="22" presetClass="entr" presetSubtype="1" fill="hold" grpId="8" nodeType="afterEffect">
                                  <p:stCondLst>
                                    <p:cond delay="0"/>
                                  </p:stCondLst>
                                  <p:iterate>
                                    <p:tmAbs val="0"/>
                                  </p:iterate>
                                  <p:childTnLst>
                                    <p:set>
                                      <p:cBhvr>
                                        <p:cTn id="34" fill="hold"/>
                                        <p:tgtEl>
                                          <p:spTgt spid="4086"/>
                                        </p:tgtEl>
                                        <p:attrNameLst>
                                          <p:attrName>style.visibility</p:attrName>
                                        </p:attrNameLst>
                                      </p:cBhvr>
                                      <p:to>
                                        <p:strVal val="visible"/>
                                      </p:to>
                                    </p:set>
                                    <p:animEffect transition="in" filter="wipe(up)">
                                      <p:cBhvr>
                                        <p:cTn id="35" dur="1000"/>
                                        <p:tgtEl>
                                          <p:spTgt spid="4086"/>
                                        </p:tgtEl>
                                      </p:cBhvr>
                                    </p:animEffect>
                                  </p:childTnLst>
                                </p:cTn>
                              </p:par>
                            </p:childTnLst>
                          </p:cTn>
                        </p:par>
                        <p:par>
                          <p:cTn id="36" fill="hold">
                            <p:stCondLst>
                              <p:cond delay="8000"/>
                            </p:stCondLst>
                            <p:childTnLst>
                              <p:par>
                                <p:cTn id="37" presetID="22" presetClass="entr" presetSubtype="1" fill="hold" grpId="9" nodeType="afterEffect">
                                  <p:stCondLst>
                                    <p:cond delay="0"/>
                                  </p:stCondLst>
                                  <p:iterate>
                                    <p:tmAbs val="0"/>
                                  </p:iterate>
                                  <p:childTnLst>
                                    <p:set>
                                      <p:cBhvr>
                                        <p:cTn id="38" fill="hold"/>
                                        <p:tgtEl>
                                          <p:spTgt spid="4078"/>
                                        </p:tgtEl>
                                        <p:attrNameLst>
                                          <p:attrName>style.visibility</p:attrName>
                                        </p:attrNameLst>
                                      </p:cBhvr>
                                      <p:to>
                                        <p:strVal val="visible"/>
                                      </p:to>
                                    </p:set>
                                    <p:animEffect transition="in" filter="wipe(up)">
                                      <p:cBhvr>
                                        <p:cTn id="39" dur="1000"/>
                                        <p:tgtEl>
                                          <p:spTgt spid="4078"/>
                                        </p:tgtEl>
                                      </p:cBhvr>
                                    </p:animEffect>
                                  </p:childTnLst>
                                </p:cTn>
                              </p:par>
                            </p:childTnLst>
                          </p:cTn>
                        </p:par>
                        <p:par>
                          <p:cTn id="40" fill="hold">
                            <p:stCondLst>
                              <p:cond delay="9000"/>
                            </p:stCondLst>
                            <p:childTnLst>
                              <p:par>
                                <p:cTn id="41" presetID="22" presetClass="entr" presetSubtype="1" fill="hold" grpId="10" nodeType="afterEffect">
                                  <p:stCondLst>
                                    <p:cond delay="0"/>
                                  </p:stCondLst>
                                  <p:iterate>
                                    <p:tmAbs val="0"/>
                                  </p:iterate>
                                  <p:childTnLst>
                                    <p:set>
                                      <p:cBhvr>
                                        <p:cTn id="42" fill="hold"/>
                                        <p:tgtEl>
                                          <p:spTgt spid="4092"/>
                                        </p:tgtEl>
                                        <p:attrNameLst>
                                          <p:attrName>style.visibility</p:attrName>
                                        </p:attrNameLst>
                                      </p:cBhvr>
                                      <p:to>
                                        <p:strVal val="visible"/>
                                      </p:to>
                                    </p:set>
                                    <p:animEffect transition="in" filter="wipe(up)">
                                      <p:cBhvr>
                                        <p:cTn id="43" dur="1000"/>
                                        <p:tgtEl>
                                          <p:spTgt spid="4092"/>
                                        </p:tgtEl>
                                      </p:cBhvr>
                                    </p:animEffect>
                                  </p:childTnLst>
                                </p:cTn>
                              </p:par>
                            </p:childTnLst>
                          </p:cTn>
                        </p:par>
                        <p:par>
                          <p:cTn id="44" fill="hold">
                            <p:stCondLst>
                              <p:cond delay="10000"/>
                            </p:stCondLst>
                            <p:childTnLst>
                              <p:par>
                                <p:cTn id="45" presetID="22" presetClass="entr" presetSubtype="1" fill="hold" grpId="11" nodeType="afterEffect">
                                  <p:stCondLst>
                                    <p:cond delay="0"/>
                                  </p:stCondLst>
                                  <p:iterate>
                                    <p:tmAbs val="0"/>
                                  </p:iterate>
                                  <p:childTnLst>
                                    <p:set>
                                      <p:cBhvr>
                                        <p:cTn id="46" fill="hold"/>
                                        <p:tgtEl>
                                          <p:spTgt spid="4082"/>
                                        </p:tgtEl>
                                        <p:attrNameLst>
                                          <p:attrName>style.visibility</p:attrName>
                                        </p:attrNameLst>
                                      </p:cBhvr>
                                      <p:to>
                                        <p:strVal val="visible"/>
                                      </p:to>
                                    </p:set>
                                    <p:animEffect transition="in" filter="wipe(up)">
                                      <p:cBhvr>
                                        <p:cTn id="47" dur="1000"/>
                                        <p:tgtEl>
                                          <p:spTgt spid="4082"/>
                                        </p:tgtEl>
                                      </p:cBhvr>
                                    </p:animEffect>
                                  </p:childTnLst>
                                </p:cTn>
                              </p:par>
                            </p:childTnLst>
                          </p:cTn>
                        </p:par>
                        <p:par>
                          <p:cTn id="48" fill="hold">
                            <p:stCondLst>
                              <p:cond delay="11000"/>
                            </p:stCondLst>
                            <p:childTnLst>
                              <p:par>
                                <p:cTn id="49" presetID="22" presetClass="entr" presetSubtype="1" fill="hold" grpId="12" nodeType="afterEffect">
                                  <p:stCondLst>
                                    <p:cond delay="0"/>
                                  </p:stCondLst>
                                  <p:iterate>
                                    <p:tmAbs val="0"/>
                                  </p:iterate>
                                  <p:childTnLst>
                                    <p:set>
                                      <p:cBhvr>
                                        <p:cTn id="50" fill="hold"/>
                                        <p:tgtEl>
                                          <p:spTgt spid="4085"/>
                                        </p:tgtEl>
                                        <p:attrNameLst>
                                          <p:attrName>style.visibility</p:attrName>
                                        </p:attrNameLst>
                                      </p:cBhvr>
                                      <p:to>
                                        <p:strVal val="visible"/>
                                      </p:to>
                                    </p:set>
                                    <p:animEffect transition="in" filter="wipe(up)">
                                      <p:cBhvr>
                                        <p:cTn id="51" dur="1000"/>
                                        <p:tgtEl>
                                          <p:spTgt spid="4085"/>
                                        </p:tgtEl>
                                      </p:cBhvr>
                                    </p:animEffect>
                                  </p:childTnLst>
                                </p:cTn>
                              </p:par>
                            </p:childTnLst>
                          </p:cTn>
                        </p:par>
                        <p:par>
                          <p:cTn id="52" fill="hold">
                            <p:stCondLst>
                              <p:cond delay="12000"/>
                            </p:stCondLst>
                            <p:childTnLst>
                              <p:par>
                                <p:cTn id="53" presetID="22" presetClass="entr" presetSubtype="1" fill="hold" grpId="13" nodeType="afterEffect">
                                  <p:stCondLst>
                                    <p:cond delay="0"/>
                                  </p:stCondLst>
                                  <p:iterate>
                                    <p:tmAbs val="0"/>
                                  </p:iterate>
                                  <p:childTnLst>
                                    <p:set>
                                      <p:cBhvr>
                                        <p:cTn id="54" fill="hold"/>
                                        <p:tgtEl>
                                          <p:spTgt spid="4081"/>
                                        </p:tgtEl>
                                        <p:attrNameLst>
                                          <p:attrName>style.visibility</p:attrName>
                                        </p:attrNameLst>
                                      </p:cBhvr>
                                      <p:to>
                                        <p:strVal val="visible"/>
                                      </p:to>
                                    </p:set>
                                    <p:animEffect transition="in" filter="wipe(up)">
                                      <p:cBhvr>
                                        <p:cTn id="55" dur="1000"/>
                                        <p:tgtEl>
                                          <p:spTgt spid="4081"/>
                                        </p:tgtEl>
                                      </p:cBhvr>
                                    </p:animEffect>
                                  </p:childTnLst>
                                </p:cTn>
                              </p:par>
                            </p:childTnLst>
                          </p:cTn>
                        </p:par>
                        <p:par>
                          <p:cTn id="56" fill="hold">
                            <p:stCondLst>
                              <p:cond delay="13000"/>
                            </p:stCondLst>
                            <p:childTnLst>
                              <p:par>
                                <p:cTn id="57" presetID="22" presetClass="entr" presetSubtype="1" fill="hold" grpId="14" nodeType="afterEffect">
                                  <p:stCondLst>
                                    <p:cond delay="0"/>
                                  </p:stCondLst>
                                  <p:iterate>
                                    <p:tmAbs val="0"/>
                                  </p:iterate>
                                  <p:childTnLst>
                                    <p:set>
                                      <p:cBhvr>
                                        <p:cTn id="58" fill="hold"/>
                                        <p:tgtEl>
                                          <p:spTgt spid="4088"/>
                                        </p:tgtEl>
                                        <p:attrNameLst>
                                          <p:attrName>style.visibility</p:attrName>
                                        </p:attrNameLst>
                                      </p:cBhvr>
                                      <p:to>
                                        <p:strVal val="visible"/>
                                      </p:to>
                                    </p:set>
                                    <p:animEffect transition="in" filter="wipe(up)">
                                      <p:cBhvr>
                                        <p:cTn id="59" dur="1000"/>
                                        <p:tgtEl>
                                          <p:spTgt spid="4088"/>
                                        </p:tgtEl>
                                      </p:cBhvr>
                                    </p:animEffect>
                                  </p:childTnLst>
                                </p:cTn>
                              </p:par>
                            </p:childTnLst>
                          </p:cTn>
                        </p:par>
                        <p:par>
                          <p:cTn id="60" fill="hold">
                            <p:stCondLst>
                              <p:cond delay="14000"/>
                            </p:stCondLst>
                            <p:childTnLst>
                              <p:par>
                                <p:cTn id="61" presetID="22" presetClass="entr" presetSubtype="1" fill="hold" grpId="15" nodeType="afterEffect">
                                  <p:stCondLst>
                                    <p:cond delay="0"/>
                                  </p:stCondLst>
                                  <p:iterate>
                                    <p:tmAbs val="0"/>
                                  </p:iterate>
                                  <p:childTnLst>
                                    <p:set>
                                      <p:cBhvr>
                                        <p:cTn id="62" fill="hold"/>
                                        <p:tgtEl>
                                          <p:spTgt spid="4080"/>
                                        </p:tgtEl>
                                        <p:attrNameLst>
                                          <p:attrName>style.visibility</p:attrName>
                                        </p:attrNameLst>
                                      </p:cBhvr>
                                      <p:to>
                                        <p:strVal val="visible"/>
                                      </p:to>
                                    </p:set>
                                    <p:animEffect transition="in" filter="wipe(up)">
                                      <p:cBhvr>
                                        <p:cTn id="63" dur="1000"/>
                                        <p:tgtEl>
                                          <p:spTgt spid="40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78" grpId="9" animBg="1" advAuto="0"/>
      <p:bldP spid="4079" grpId="1" animBg="1" advAuto="0"/>
      <p:bldP spid="4080" grpId="15" animBg="1" advAuto="0"/>
      <p:bldP spid="4081" grpId="13" animBg="1" advAuto="0"/>
      <p:bldP spid="4082" grpId="11" animBg="1" advAuto="0"/>
      <p:bldP spid="4083" grpId="3" animBg="1" advAuto="0"/>
      <p:bldP spid="4084" grpId="5" animBg="1" advAuto="0"/>
      <p:bldP spid="4085" grpId="12" animBg="1" advAuto="0"/>
      <p:bldP spid="4086" grpId="8" animBg="1" advAuto="0"/>
      <p:bldP spid="4087" grpId="6" animBg="1" advAuto="0"/>
      <p:bldP spid="4088" grpId="14" animBg="1" advAuto="0"/>
      <p:bldP spid="4089" grpId="7" animBg="1" advAuto="0"/>
      <p:bldP spid="4090" grpId="2" animBg="1" advAuto="0"/>
      <p:bldP spid="4091" grpId="4" animBg="1" advAuto="0"/>
      <p:bldP spid="4092" grpId="10" animBg="1" advAuto="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3" name="Rectangle 1"/>
          <p:cNvSpPr/>
          <p:nvPr/>
        </p:nvSpPr>
        <p:spPr>
          <a:xfrm>
            <a:off x="-2" y="0"/>
            <a:ext cx="9144004" cy="6858000"/>
          </a:xfrm>
          <a:prstGeom prst="rect">
            <a:avLst/>
          </a:prstGeom>
          <a:blipFill>
            <a:blip r:embed="rId3"/>
          </a:blipFill>
          <a:ln w="12700">
            <a:miter lim="400000"/>
          </a:ln>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grpSp>
        <p:nvGrpSpPr>
          <p:cNvPr id="4228" name="Group"/>
          <p:cNvGrpSpPr/>
          <p:nvPr/>
        </p:nvGrpSpPr>
        <p:grpSpPr>
          <a:xfrm>
            <a:off x="1627183" y="2182808"/>
            <a:ext cx="6043621" cy="3981458"/>
            <a:chOff x="-1" y="0"/>
            <a:chExt cx="6043619" cy="3981456"/>
          </a:xfrm>
        </p:grpSpPr>
        <p:sp>
          <p:nvSpPr>
            <p:cNvPr id="4224" name="Rectangle 3"/>
            <p:cNvSpPr/>
            <p:nvPr/>
          </p:nvSpPr>
          <p:spPr>
            <a:xfrm>
              <a:off x="5837897" y="26532"/>
              <a:ext cx="201765" cy="3954924"/>
            </a:xfrm>
            <a:prstGeom prst="rect">
              <a:avLst/>
            </a:prstGeom>
            <a:blipFill rotWithShape="1">
              <a:blip r:embed="rId4"/>
              <a:srcRect/>
              <a:tile tx="0" ty="0" sx="100000" sy="100000" flip="none" algn="tl"/>
            </a:blipFill>
            <a:ln w="12700" cap="flat">
              <a:noFill/>
              <a:miter lim="400000"/>
            </a:ln>
            <a:effectLst/>
          </p:spPr>
          <p:txBody>
            <a:bodyPr wrap="square" lIns="45718" tIns="45718" rIns="45718" bIns="45718" numCol="1" anchor="ctr">
              <a:noAutofit/>
            </a:bodyPr>
            <a:lstStyle/>
            <a:p>
              <a:pPr algn="ctr">
                <a:defRPr sz="2400" b="0">
                  <a:solidFill>
                    <a:srgbClr val="00DFCA"/>
                  </a:solidFill>
                  <a:latin typeface="Comic Sans MS"/>
                  <a:ea typeface="Comic Sans MS"/>
                  <a:cs typeface="Comic Sans MS"/>
                  <a:sym typeface="Comic Sans MS"/>
                </a:defRPr>
              </a:pPr>
              <a:endParaRPr/>
            </a:p>
          </p:txBody>
        </p:sp>
        <p:sp>
          <p:nvSpPr>
            <p:cNvPr id="4225" name="Rectangle 4"/>
            <p:cNvSpPr/>
            <p:nvPr/>
          </p:nvSpPr>
          <p:spPr>
            <a:xfrm>
              <a:off x="1317" y="-1"/>
              <a:ext cx="6042302" cy="235854"/>
            </a:xfrm>
            <a:prstGeom prst="rect">
              <a:avLst/>
            </a:prstGeom>
            <a:blipFill rotWithShape="1">
              <a:blip r:embed="rId4"/>
              <a:srcRect/>
              <a:tile tx="0" ty="0" sx="100000" sy="100000" flip="none" algn="tl"/>
            </a:blip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4226" name="Rectangle 5"/>
            <p:cNvSpPr/>
            <p:nvPr/>
          </p:nvSpPr>
          <p:spPr>
            <a:xfrm>
              <a:off x="13186" y="3741179"/>
              <a:ext cx="5832627" cy="237329"/>
            </a:xfrm>
            <a:prstGeom prst="rect">
              <a:avLst/>
            </a:prstGeom>
            <a:blipFill rotWithShape="1">
              <a:blip r:embed="rId4"/>
              <a:srcRect/>
              <a:tile tx="0" ty="0" sx="100000" sy="100000" flip="none" algn="tl"/>
            </a:blip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4227" name="Rectangle 6"/>
            <p:cNvSpPr/>
            <p:nvPr/>
          </p:nvSpPr>
          <p:spPr>
            <a:xfrm>
              <a:off x="-2" y="5896"/>
              <a:ext cx="163524" cy="3963768"/>
            </a:xfrm>
            <a:prstGeom prst="rect">
              <a:avLst/>
            </a:prstGeom>
            <a:blipFill rotWithShape="1">
              <a:blip r:embed="rId4"/>
              <a:srcRect/>
              <a:tile tx="0" ty="0" sx="100000" sy="100000" flip="none" algn="tl"/>
            </a:blipFill>
            <a:ln w="12700" cap="flat">
              <a:noFill/>
              <a:miter lim="400000"/>
            </a:ln>
            <a:effectLst/>
          </p:spPr>
          <p:txBody>
            <a:bodyPr wrap="square" lIns="45718" tIns="45718" rIns="45718" bIns="45718" numCol="1" anchor="ctr">
              <a:noAutofit/>
            </a:bodyPr>
            <a:lstStyle/>
            <a:p>
              <a:pPr algn="ctr">
                <a:defRPr sz="2400" b="0">
                  <a:solidFill>
                    <a:srgbClr val="00DFCA"/>
                  </a:solidFill>
                  <a:latin typeface="Comic Sans MS"/>
                  <a:ea typeface="Comic Sans MS"/>
                  <a:cs typeface="Comic Sans MS"/>
                  <a:sym typeface="Comic Sans MS"/>
                </a:defRPr>
              </a:pPr>
              <a:endParaRPr/>
            </a:p>
          </p:txBody>
        </p:sp>
      </p:grpSp>
      <p:pic>
        <p:nvPicPr>
          <p:cNvPr id="4229" name="Picture 7" descr="Picture 7"/>
          <p:cNvPicPr>
            <a:picLocks noChangeAspect="1"/>
          </p:cNvPicPr>
          <p:nvPr/>
        </p:nvPicPr>
        <p:blipFill>
          <a:blip r:embed="rId5"/>
          <a:stretch>
            <a:fillRect/>
          </a:stretch>
        </p:blipFill>
        <p:spPr>
          <a:xfrm rot="5361336">
            <a:off x="-319883" y="4121941"/>
            <a:ext cx="4605341" cy="301628"/>
          </a:xfrm>
          <a:prstGeom prst="rect">
            <a:avLst/>
          </a:prstGeom>
          <a:ln w="12700">
            <a:miter lim="400000"/>
          </a:ln>
          <a:effectLst>
            <a:outerShdw blurRad="63500" dist="38098" dir="2700000" rotWithShape="0">
              <a:schemeClr val="accent2">
                <a:alpha val="74996"/>
              </a:schemeClr>
            </a:outerShdw>
          </a:effectLst>
        </p:spPr>
      </p:pic>
      <p:pic>
        <p:nvPicPr>
          <p:cNvPr id="4230" name="Picture 8" descr="Picture 8"/>
          <p:cNvPicPr>
            <a:picLocks noChangeAspect="1"/>
          </p:cNvPicPr>
          <p:nvPr/>
        </p:nvPicPr>
        <p:blipFill>
          <a:blip r:embed="rId6"/>
          <a:stretch>
            <a:fillRect/>
          </a:stretch>
        </p:blipFill>
        <p:spPr>
          <a:xfrm rot="5361336">
            <a:off x="4829966" y="4223541"/>
            <a:ext cx="4662492" cy="301628"/>
          </a:xfrm>
          <a:prstGeom prst="rect">
            <a:avLst/>
          </a:prstGeom>
          <a:ln w="12700">
            <a:miter lim="400000"/>
          </a:ln>
        </p:spPr>
      </p:pic>
      <p:pic>
        <p:nvPicPr>
          <p:cNvPr id="4231" name="Picture 9" descr="Picture 9"/>
          <p:cNvPicPr>
            <a:picLocks noChangeAspect="1"/>
          </p:cNvPicPr>
          <p:nvPr/>
        </p:nvPicPr>
        <p:blipFill>
          <a:blip r:embed="rId6"/>
          <a:stretch>
            <a:fillRect/>
          </a:stretch>
        </p:blipFill>
        <p:spPr>
          <a:xfrm rot="5361336">
            <a:off x="4155280" y="4236241"/>
            <a:ext cx="4554540" cy="301628"/>
          </a:xfrm>
          <a:prstGeom prst="rect">
            <a:avLst/>
          </a:prstGeom>
          <a:ln w="12700">
            <a:miter lim="400000"/>
          </a:ln>
        </p:spPr>
      </p:pic>
      <p:pic>
        <p:nvPicPr>
          <p:cNvPr id="4232" name="Picture 10" descr="Picture 10"/>
          <p:cNvPicPr>
            <a:picLocks noChangeAspect="1"/>
          </p:cNvPicPr>
          <p:nvPr/>
        </p:nvPicPr>
        <p:blipFill>
          <a:blip r:embed="rId6"/>
          <a:stretch>
            <a:fillRect/>
          </a:stretch>
        </p:blipFill>
        <p:spPr>
          <a:xfrm rot="5361336">
            <a:off x="3364705" y="4191791"/>
            <a:ext cx="4567240" cy="301628"/>
          </a:xfrm>
          <a:prstGeom prst="rect">
            <a:avLst/>
          </a:prstGeom>
          <a:ln w="12700">
            <a:miter lim="400000"/>
          </a:ln>
        </p:spPr>
      </p:pic>
      <p:pic>
        <p:nvPicPr>
          <p:cNvPr id="4233" name="Picture 11" descr="Picture 11"/>
          <p:cNvPicPr>
            <a:picLocks noChangeAspect="1"/>
          </p:cNvPicPr>
          <p:nvPr/>
        </p:nvPicPr>
        <p:blipFill>
          <a:blip r:embed="rId5"/>
          <a:stretch>
            <a:fillRect/>
          </a:stretch>
        </p:blipFill>
        <p:spPr>
          <a:xfrm rot="5361336">
            <a:off x="467518" y="4280691"/>
            <a:ext cx="4541840" cy="301628"/>
          </a:xfrm>
          <a:prstGeom prst="rect">
            <a:avLst/>
          </a:prstGeom>
          <a:ln w="12700">
            <a:miter lim="400000"/>
          </a:ln>
        </p:spPr>
      </p:pic>
      <p:pic>
        <p:nvPicPr>
          <p:cNvPr id="4234" name="Picture 12" descr="Picture 12"/>
          <p:cNvPicPr>
            <a:picLocks noChangeAspect="1"/>
          </p:cNvPicPr>
          <p:nvPr/>
        </p:nvPicPr>
        <p:blipFill>
          <a:blip r:embed="rId5"/>
          <a:stretch>
            <a:fillRect/>
          </a:stretch>
        </p:blipFill>
        <p:spPr>
          <a:xfrm rot="5361336">
            <a:off x="1248567" y="4163216"/>
            <a:ext cx="4383091" cy="301628"/>
          </a:xfrm>
          <a:prstGeom prst="rect">
            <a:avLst/>
          </a:prstGeom>
          <a:ln w="12700">
            <a:miter lim="400000"/>
          </a:ln>
        </p:spPr>
      </p:pic>
      <p:pic>
        <p:nvPicPr>
          <p:cNvPr id="4235" name="Picture 13" descr="Picture 13"/>
          <p:cNvPicPr>
            <a:picLocks noChangeAspect="1"/>
          </p:cNvPicPr>
          <p:nvPr/>
        </p:nvPicPr>
        <p:blipFill>
          <a:blip r:embed="rId6"/>
          <a:stretch>
            <a:fillRect/>
          </a:stretch>
        </p:blipFill>
        <p:spPr>
          <a:xfrm rot="5361336">
            <a:off x="3836987" y="4171950"/>
            <a:ext cx="4451353" cy="301625"/>
          </a:xfrm>
          <a:prstGeom prst="rect">
            <a:avLst/>
          </a:prstGeom>
          <a:ln w="12700">
            <a:miter lim="400000"/>
          </a:ln>
        </p:spPr>
      </p:pic>
      <p:pic>
        <p:nvPicPr>
          <p:cNvPr id="4236" name="Picture 14" descr="Picture 14"/>
          <p:cNvPicPr>
            <a:picLocks noChangeAspect="1"/>
          </p:cNvPicPr>
          <p:nvPr/>
        </p:nvPicPr>
        <p:blipFill>
          <a:blip r:embed="rId5"/>
          <a:stretch>
            <a:fillRect/>
          </a:stretch>
        </p:blipFill>
        <p:spPr>
          <a:xfrm rot="5361336">
            <a:off x="2297110" y="4205287"/>
            <a:ext cx="4479930" cy="301628"/>
          </a:xfrm>
          <a:prstGeom prst="rect">
            <a:avLst/>
          </a:prstGeom>
          <a:ln w="12700">
            <a:miter lim="400000"/>
          </a:ln>
        </p:spPr>
      </p:pic>
      <p:pic>
        <p:nvPicPr>
          <p:cNvPr id="4237" name="Picture 15" descr="Picture 15"/>
          <p:cNvPicPr>
            <a:picLocks noChangeAspect="1"/>
          </p:cNvPicPr>
          <p:nvPr/>
        </p:nvPicPr>
        <p:blipFill>
          <a:blip r:embed="rId5"/>
          <a:stretch>
            <a:fillRect/>
          </a:stretch>
        </p:blipFill>
        <p:spPr>
          <a:xfrm rot="5361336">
            <a:off x="1607342" y="4179091"/>
            <a:ext cx="4437066" cy="301628"/>
          </a:xfrm>
          <a:prstGeom prst="rect">
            <a:avLst/>
          </a:prstGeom>
          <a:ln w="12700">
            <a:miter lim="400000"/>
          </a:ln>
        </p:spPr>
      </p:pic>
      <p:pic>
        <p:nvPicPr>
          <p:cNvPr id="4238" name="Picture 16" descr="Picture 16"/>
          <p:cNvPicPr>
            <a:picLocks noChangeAspect="1"/>
          </p:cNvPicPr>
          <p:nvPr/>
        </p:nvPicPr>
        <p:blipFill>
          <a:blip r:embed="rId6"/>
          <a:stretch>
            <a:fillRect/>
          </a:stretch>
        </p:blipFill>
        <p:spPr>
          <a:xfrm rot="5361336">
            <a:off x="4525166" y="4179091"/>
            <a:ext cx="4516442" cy="301628"/>
          </a:xfrm>
          <a:prstGeom prst="rect">
            <a:avLst/>
          </a:prstGeom>
          <a:ln w="12700">
            <a:miter lim="400000"/>
          </a:ln>
        </p:spPr>
      </p:pic>
      <p:pic>
        <p:nvPicPr>
          <p:cNvPr id="4239" name="Picture 17" descr="Picture 17"/>
          <p:cNvPicPr>
            <a:picLocks noChangeAspect="1"/>
          </p:cNvPicPr>
          <p:nvPr/>
        </p:nvPicPr>
        <p:blipFill>
          <a:blip r:embed="rId5"/>
          <a:stretch>
            <a:fillRect/>
          </a:stretch>
        </p:blipFill>
        <p:spPr>
          <a:xfrm rot="5361336">
            <a:off x="1915317" y="4226716"/>
            <a:ext cx="4541841" cy="301628"/>
          </a:xfrm>
          <a:prstGeom prst="rect">
            <a:avLst/>
          </a:prstGeom>
          <a:ln w="12700">
            <a:miter lim="400000"/>
          </a:ln>
        </p:spPr>
      </p:pic>
      <p:pic>
        <p:nvPicPr>
          <p:cNvPr id="4240" name="Picture 18" descr="Picture 18"/>
          <p:cNvPicPr>
            <a:picLocks noChangeAspect="1"/>
          </p:cNvPicPr>
          <p:nvPr/>
        </p:nvPicPr>
        <p:blipFill>
          <a:blip r:embed="rId5"/>
          <a:stretch>
            <a:fillRect/>
          </a:stretch>
        </p:blipFill>
        <p:spPr>
          <a:xfrm rot="5361336">
            <a:off x="124617" y="4239416"/>
            <a:ext cx="4437066" cy="301628"/>
          </a:xfrm>
          <a:prstGeom prst="rect">
            <a:avLst/>
          </a:prstGeom>
          <a:ln w="12700">
            <a:miter lim="400000"/>
          </a:ln>
        </p:spPr>
      </p:pic>
      <p:pic>
        <p:nvPicPr>
          <p:cNvPr id="4241" name="Picture 19" descr="Picture 19"/>
          <p:cNvPicPr>
            <a:picLocks noChangeAspect="1"/>
          </p:cNvPicPr>
          <p:nvPr/>
        </p:nvPicPr>
        <p:blipFill>
          <a:blip r:embed="rId5"/>
          <a:stretch>
            <a:fillRect/>
          </a:stretch>
        </p:blipFill>
        <p:spPr>
          <a:xfrm rot="5361336">
            <a:off x="791368" y="4204491"/>
            <a:ext cx="4605340" cy="301628"/>
          </a:xfrm>
          <a:prstGeom prst="rect">
            <a:avLst/>
          </a:prstGeom>
          <a:ln w="12700">
            <a:miter lim="400000"/>
          </a:ln>
        </p:spPr>
      </p:pic>
      <p:pic>
        <p:nvPicPr>
          <p:cNvPr id="4242" name="Picture 20" descr="Picture 20"/>
          <p:cNvPicPr>
            <a:picLocks noChangeAspect="1"/>
          </p:cNvPicPr>
          <p:nvPr/>
        </p:nvPicPr>
        <p:blipFill>
          <a:blip r:embed="rId5"/>
          <a:stretch>
            <a:fillRect/>
          </a:stretch>
        </p:blipFill>
        <p:spPr>
          <a:xfrm rot="5361336">
            <a:off x="3040060" y="4229100"/>
            <a:ext cx="4479930" cy="301625"/>
          </a:xfrm>
          <a:prstGeom prst="rect">
            <a:avLst/>
          </a:prstGeom>
          <a:ln w="12700">
            <a:miter lim="400000"/>
          </a:ln>
        </p:spPr>
      </p:pic>
      <p:sp>
        <p:nvSpPr>
          <p:cNvPr id="4243" name="AutoShape 21"/>
          <p:cNvSpPr/>
          <p:nvPr/>
        </p:nvSpPr>
        <p:spPr>
          <a:xfrm>
            <a:off x="5588000" y="3214685"/>
            <a:ext cx="1511300" cy="1524003"/>
          </a:xfrm>
          <a:prstGeom prst="leftRightArrow">
            <a:avLst>
              <a:gd name="adj1" fmla="val 54583"/>
              <a:gd name="adj2" fmla="val 29866"/>
            </a:avLst>
          </a:prstGeom>
          <a:gradFill>
            <a:gsLst>
              <a:gs pos="0">
                <a:srgbClr val="FC030C"/>
              </a:gs>
              <a:gs pos="50000">
                <a:srgbClr val="000000"/>
              </a:gs>
              <a:gs pos="100000">
                <a:srgbClr val="FC030C"/>
              </a:gs>
            </a:gsLst>
            <a:lin ang="16200000"/>
          </a:gradFill>
          <a:ln w="38100">
            <a:solidFill>
              <a:srgbClr val="FFFFFF"/>
            </a:solidFill>
            <a:miter/>
          </a:ln>
          <a:effectLst>
            <a:outerShdw blurRad="63500" dist="117087" dir="2963922" rotWithShape="0">
              <a:srgbClr val="1A0004">
                <a:alpha val="74996"/>
              </a:srgbClr>
            </a:outerShdw>
          </a:effectLst>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sp>
        <p:nvSpPr>
          <p:cNvPr id="4244" name="Text Box 22"/>
          <p:cNvSpPr txBox="1"/>
          <p:nvPr/>
        </p:nvSpPr>
        <p:spPr>
          <a:xfrm>
            <a:off x="6056312" y="3629025"/>
            <a:ext cx="612778" cy="595120"/>
          </a:xfrm>
          <a:prstGeom prst="rect">
            <a:avLst/>
          </a:prstGeom>
          <a:ln w="12700">
            <a:miter lim="400000"/>
          </a:ln>
          <a:effectLst>
            <a:outerShdw blurRad="63500" dist="46662" dir="3284182"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spcBef>
                <a:spcPts val="1900"/>
              </a:spcBef>
              <a:defRPr sz="3200" b="0">
                <a:solidFill>
                  <a:srgbClr val="FFD34A"/>
                </a:solidFill>
                <a:latin typeface="Comic Sans MS"/>
                <a:ea typeface="Comic Sans MS"/>
                <a:cs typeface="Comic Sans MS"/>
                <a:sym typeface="Comic Sans MS"/>
              </a:defRPr>
            </a:lvl1pPr>
          </a:lstStyle>
          <a:p>
            <a:r>
              <a:t>٥</a:t>
            </a:r>
          </a:p>
        </p:txBody>
      </p:sp>
      <p:pic>
        <p:nvPicPr>
          <p:cNvPr id="4245" name="Picture 23" descr="Picture 23"/>
          <p:cNvPicPr>
            <a:picLocks noChangeAspect="1"/>
          </p:cNvPicPr>
          <p:nvPr/>
        </p:nvPicPr>
        <p:blipFill>
          <a:blip r:embed="rId5"/>
          <a:stretch>
            <a:fillRect/>
          </a:stretch>
        </p:blipFill>
        <p:spPr>
          <a:xfrm rot="5361336">
            <a:off x="2631281" y="4239416"/>
            <a:ext cx="4529138" cy="301628"/>
          </a:xfrm>
          <a:prstGeom prst="rect">
            <a:avLst/>
          </a:prstGeom>
          <a:ln w="12700">
            <a:miter lim="400000"/>
          </a:ln>
        </p:spPr>
      </p:pic>
      <p:sp>
        <p:nvSpPr>
          <p:cNvPr id="4246" name="AutoShape 24"/>
          <p:cNvSpPr/>
          <p:nvPr/>
        </p:nvSpPr>
        <p:spPr>
          <a:xfrm>
            <a:off x="1951035" y="3209925"/>
            <a:ext cx="3382965" cy="1524000"/>
          </a:xfrm>
          <a:prstGeom prst="leftRightArrow">
            <a:avLst>
              <a:gd name="adj1" fmla="val 50000"/>
              <a:gd name="adj2" fmla="val 44396"/>
            </a:avLst>
          </a:prstGeom>
          <a:gradFill>
            <a:gsLst>
              <a:gs pos="0">
                <a:schemeClr val="accent1"/>
              </a:gs>
              <a:gs pos="50000">
                <a:srgbClr val="000000"/>
              </a:gs>
              <a:gs pos="100000">
                <a:schemeClr val="accent1"/>
              </a:gs>
            </a:gsLst>
            <a:lin ang="16200000"/>
          </a:gradFill>
          <a:ln w="28575">
            <a:solidFill>
              <a:srgbClr val="FFFFFF"/>
            </a:solidFill>
            <a:miter/>
          </a:ln>
          <a:effectLst>
            <a:outerShdw blurRad="63500" dist="102389" dir="1784692" rotWithShape="0">
              <a:srgbClr val="1A0004">
                <a:alpha val="74996"/>
              </a:srgbClr>
            </a:outerShdw>
          </a:effectLst>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sp>
        <p:nvSpPr>
          <p:cNvPr id="4247" name="Text Box 25"/>
          <p:cNvSpPr txBox="1"/>
          <p:nvPr/>
        </p:nvSpPr>
        <p:spPr>
          <a:xfrm>
            <a:off x="3433762" y="3616325"/>
            <a:ext cx="615953" cy="595120"/>
          </a:xfrm>
          <a:prstGeom prst="rect">
            <a:avLst/>
          </a:prstGeom>
          <a:ln w="12700">
            <a:miter lim="400000"/>
          </a:ln>
          <a:effectLst>
            <a:outerShdw blurRad="63500" dist="46662" dir="3284182"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spcBef>
                <a:spcPts val="1900"/>
              </a:spcBef>
              <a:defRPr sz="3200" b="0">
                <a:solidFill>
                  <a:srgbClr val="FFD34A"/>
                </a:solidFill>
                <a:latin typeface="Comic Sans MS"/>
                <a:ea typeface="Comic Sans MS"/>
                <a:cs typeface="Comic Sans MS"/>
                <a:sym typeface="Comic Sans MS"/>
              </a:defRPr>
            </a:lvl1pPr>
          </a:lstStyle>
          <a:p>
            <a:r>
              <a:t>١٠</a:t>
            </a:r>
          </a:p>
        </p:txBody>
      </p:sp>
      <p:grpSp>
        <p:nvGrpSpPr>
          <p:cNvPr id="4370" name="Group"/>
          <p:cNvGrpSpPr/>
          <p:nvPr/>
        </p:nvGrpSpPr>
        <p:grpSpPr>
          <a:xfrm>
            <a:off x="1917712" y="2209767"/>
            <a:ext cx="5330804" cy="3946586"/>
            <a:chOff x="-1" y="-3"/>
            <a:chExt cx="5330803" cy="3946584"/>
          </a:xfrm>
        </p:grpSpPr>
        <p:grpSp>
          <p:nvGrpSpPr>
            <p:cNvPr id="4308" name="Group"/>
            <p:cNvGrpSpPr/>
            <p:nvPr/>
          </p:nvGrpSpPr>
          <p:grpSpPr>
            <a:xfrm>
              <a:off x="-2" y="-4"/>
              <a:ext cx="5304202" cy="239826"/>
              <a:chOff x="-1" y="-2"/>
              <a:chExt cx="5304201" cy="239824"/>
            </a:xfrm>
          </p:grpSpPr>
          <p:grpSp>
            <p:nvGrpSpPr>
              <p:cNvPr id="4251" name="Group"/>
              <p:cNvGrpSpPr/>
              <p:nvPr/>
            </p:nvGrpSpPr>
            <p:grpSpPr>
              <a:xfrm>
                <a:off x="-2" y="23808"/>
                <a:ext cx="201992" cy="206490"/>
                <a:chOff x="-1" y="0"/>
                <a:chExt cx="201990" cy="206489"/>
              </a:xfrm>
            </p:grpSpPr>
            <p:sp>
              <p:nvSpPr>
                <p:cNvPr id="4248" name="AutoShape 29"/>
                <p:cNvSpPr/>
                <p:nvPr/>
              </p:nvSpPr>
              <p:spPr>
                <a:xfrm>
                  <a:off x="6910" y="10429"/>
                  <a:ext cx="188184" cy="185629"/>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7"/>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4249" name="Oval 30"/>
                <p:cNvSpPr/>
                <p:nvPr/>
              </p:nvSpPr>
              <p:spPr>
                <a:xfrm rot="19777020">
                  <a:off x="-2462" y="34146"/>
                  <a:ext cx="142925"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4250" name="AutoShape 31"/>
                <p:cNvSpPr/>
                <p:nvPr/>
              </p:nvSpPr>
              <p:spPr>
                <a:xfrm rot="19777020">
                  <a:off x="29538" y="25461"/>
                  <a:ext cx="142925" cy="1555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grpSp>
          <p:grpSp>
            <p:nvGrpSpPr>
              <p:cNvPr id="4255" name="Group"/>
              <p:cNvGrpSpPr/>
              <p:nvPr/>
            </p:nvGrpSpPr>
            <p:grpSpPr>
              <a:xfrm>
                <a:off x="360471" y="33331"/>
                <a:ext cx="201993" cy="206491"/>
                <a:chOff x="0" y="-1"/>
                <a:chExt cx="201991" cy="206489"/>
              </a:xfrm>
            </p:grpSpPr>
            <p:sp>
              <p:nvSpPr>
                <p:cNvPr id="4252" name="AutoShape 33"/>
                <p:cNvSpPr/>
                <p:nvPr/>
              </p:nvSpPr>
              <p:spPr>
                <a:xfrm>
                  <a:off x="6910" y="10429"/>
                  <a:ext cx="188186" cy="185627"/>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7"/>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4253" name="Oval 34"/>
                <p:cNvSpPr/>
                <p:nvPr/>
              </p:nvSpPr>
              <p:spPr>
                <a:xfrm rot="19777020">
                  <a:off x="-2462" y="34146"/>
                  <a:ext cx="142927"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4254" name="AutoShape 35"/>
                <p:cNvSpPr/>
                <p:nvPr/>
              </p:nvSpPr>
              <p:spPr>
                <a:xfrm rot="19777020">
                  <a:off x="29538" y="25461"/>
                  <a:ext cx="142927" cy="155565"/>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grpSp>
          <p:grpSp>
            <p:nvGrpSpPr>
              <p:cNvPr id="4259" name="Group"/>
              <p:cNvGrpSpPr/>
              <p:nvPr/>
            </p:nvGrpSpPr>
            <p:grpSpPr>
              <a:xfrm>
                <a:off x="730473" y="33332"/>
                <a:ext cx="201993" cy="206490"/>
                <a:chOff x="-1" y="0"/>
                <a:chExt cx="201992" cy="206489"/>
              </a:xfrm>
            </p:grpSpPr>
            <p:sp>
              <p:nvSpPr>
                <p:cNvPr id="4256" name="AutoShape 37"/>
                <p:cNvSpPr/>
                <p:nvPr/>
              </p:nvSpPr>
              <p:spPr>
                <a:xfrm>
                  <a:off x="6910" y="10429"/>
                  <a:ext cx="188186" cy="185628"/>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7"/>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4257" name="Oval 38"/>
                <p:cNvSpPr/>
                <p:nvPr/>
              </p:nvSpPr>
              <p:spPr>
                <a:xfrm rot="19777020">
                  <a:off x="-2462" y="34146"/>
                  <a:ext cx="142925"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4258" name="AutoShape 39"/>
                <p:cNvSpPr/>
                <p:nvPr/>
              </p:nvSpPr>
              <p:spPr>
                <a:xfrm rot="19777020">
                  <a:off x="29538" y="25461"/>
                  <a:ext cx="142927" cy="1555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grpSp>
          <p:grpSp>
            <p:nvGrpSpPr>
              <p:cNvPr id="4263" name="Group"/>
              <p:cNvGrpSpPr/>
              <p:nvPr/>
            </p:nvGrpSpPr>
            <p:grpSpPr>
              <a:xfrm>
                <a:off x="1092534" y="33332"/>
                <a:ext cx="201993" cy="206491"/>
                <a:chOff x="0" y="-1"/>
                <a:chExt cx="201992" cy="206490"/>
              </a:xfrm>
            </p:grpSpPr>
            <p:sp>
              <p:nvSpPr>
                <p:cNvPr id="4260" name="AutoShape 41"/>
                <p:cNvSpPr/>
                <p:nvPr/>
              </p:nvSpPr>
              <p:spPr>
                <a:xfrm>
                  <a:off x="6910" y="10429"/>
                  <a:ext cx="188186" cy="185629"/>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7"/>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4261" name="Oval 42"/>
                <p:cNvSpPr/>
                <p:nvPr/>
              </p:nvSpPr>
              <p:spPr>
                <a:xfrm rot="19777020">
                  <a:off x="-2462" y="34146"/>
                  <a:ext cx="142927"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4262" name="AutoShape 43"/>
                <p:cNvSpPr/>
                <p:nvPr/>
              </p:nvSpPr>
              <p:spPr>
                <a:xfrm rot="19777020">
                  <a:off x="29538" y="25461"/>
                  <a:ext cx="142927" cy="155567"/>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grpSp>
          <p:grpSp>
            <p:nvGrpSpPr>
              <p:cNvPr id="4267" name="Group"/>
              <p:cNvGrpSpPr/>
              <p:nvPr/>
            </p:nvGrpSpPr>
            <p:grpSpPr>
              <a:xfrm>
                <a:off x="1435540" y="26981"/>
                <a:ext cx="201993" cy="206492"/>
                <a:chOff x="0" y="-1"/>
                <a:chExt cx="201992" cy="206490"/>
              </a:xfrm>
            </p:grpSpPr>
            <p:sp>
              <p:nvSpPr>
                <p:cNvPr id="4264" name="AutoShape 45"/>
                <p:cNvSpPr/>
                <p:nvPr/>
              </p:nvSpPr>
              <p:spPr>
                <a:xfrm>
                  <a:off x="6910" y="10428"/>
                  <a:ext cx="188186" cy="185629"/>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7"/>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4265" name="Oval 46"/>
                <p:cNvSpPr/>
                <p:nvPr/>
              </p:nvSpPr>
              <p:spPr>
                <a:xfrm rot="19777020">
                  <a:off x="-2462" y="34146"/>
                  <a:ext cx="142927"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4266" name="AutoShape 47"/>
                <p:cNvSpPr/>
                <p:nvPr/>
              </p:nvSpPr>
              <p:spPr>
                <a:xfrm rot="19777020">
                  <a:off x="29538" y="25461"/>
                  <a:ext cx="142927" cy="1555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grpSp>
          <p:grpSp>
            <p:nvGrpSpPr>
              <p:cNvPr id="4271" name="Group"/>
              <p:cNvGrpSpPr/>
              <p:nvPr/>
            </p:nvGrpSpPr>
            <p:grpSpPr>
              <a:xfrm>
                <a:off x="1816658" y="7934"/>
                <a:ext cx="201992" cy="206491"/>
                <a:chOff x="0" y="-1"/>
                <a:chExt cx="201991" cy="206489"/>
              </a:xfrm>
            </p:grpSpPr>
            <p:sp>
              <p:nvSpPr>
                <p:cNvPr id="4268" name="AutoShape 49"/>
                <p:cNvSpPr/>
                <p:nvPr/>
              </p:nvSpPr>
              <p:spPr>
                <a:xfrm>
                  <a:off x="6910" y="10429"/>
                  <a:ext cx="188186" cy="185627"/>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7"/>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4269" name="Oval 50"/>
                <p:cNvSpPr/>
                <p:nvPr/>
              </p:nvSpPr>
              <p:spPr>
                <a:xfrm rot="19777020">
                  <a:off x="-2462" y="34146"/>
                  <a:ext cx="142927"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4270" name="AutoShape 51"/>
                <p:cNvSpPr/>
                <p:nvPr/>
              </p:nvSpPr>
              <p:spPr>
                <a:xfrm rot="19777020">
                  <a:off x="29538" y="25461"/>
                  <a:ext cx="142927" cy="155565"/>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grpSp>
          <p:grpSp>
            <p:nvGrpSpPr>
              <p:cNvPr id="4275" name="Group"/>
              <p:cNvGrpSpPr/>
              <p:nvPr/>
            </p:nvGrpSpPr>
            <p:grpSpPr>
              <a:xfrm>
                <a:off x="2177131" y="14284"/>
                <a:ext cx="201992" cy="206490"/>
                <a:chOff x="-1" y="0"/>
                <a:chExt cx="201991" cy="206489"/>
              </a:xfrm>
            </p:grpSpPr>
            <p:sp>
              <p:nvSpPr>
                <p:cNvPr id="4272" name="AutoShape 53"/>
                <p:cNvSpPr/>
                <p:nvPr/>
              </p:nvSpPr>
              <p:spPr>
                <a:xfrm>
                  <a:off x="6910" y="10429"/>
                  <a:ext cx="188185" cy="185629"/>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7"/>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4273" name="Oval 54"/>
                <p:cNvSpPr/>
                <p:nvPr/>
              </p:nvSpPr>
              <p:spPr>
                <a:xfrm rot="19777020">
                  <a:off x="-2462" y="34146"/>
                  <a:ext cx="142925"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4274" name="AutoShape 55"/>
                <p:cNvSpPr/>
                <p:nvPr/>
              </p:nvSpPr>
              <p:spPr>
                <a:xfrm rot="19777020">
                  <a:off x="29538" y="25461"/>
                  <a:ext cx="142926" cy="1555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grpSp>
          <p:grpSp>
            <p:nvGrpSpPr>
              <p:cNvPr id="4279" name="Group"/>
              <p:cNvGrpSpPr/>
              <p:nvPr/>
            </p:nvGrpSpPr>
            <p:grpSpPr>
              <a:xfrm>
                <a:off x="2536016" y="14283"/>
                <a:ext cx="201993" cy="206491"/>
                <a:chOff x="-1" y="0"/>
                <a:chExt cx="201992" cy="206490"/>
              </a:xfrm>
            </p:grpSpPr>
            <p:sp>
              <p:nvSpPr>
                <p:cNvPr id="4276" name="AutoShape 57"/>
                <p:cNvSpPr/>
                <p:nvPr/>
              </p:nvSpPr>
              <p:spPr>
                <a:xfrm>
                  <a:off x="6910" y="10429"/>
                  <a:ext cx="188186" cy="185630"/>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7"/>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4277" name="Oval 58"/>
                <p:cNvSpPr/>
                <p:nvPr/>
              </p:nvSpPr>
              <p:spPr>
                <a:xfrm rot="19777020">
                  <a:off x="-2462" y="34146"/>
                  <a:ext cx="142925"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4278" name="AutoShape 59"/>
                <p:cNvSpPr/>
                <p:nvPr/>
              </p:nvSpPr>
              <p:spPr>
                <a:xfrm rot="19777020">
                  <a:off x="29538" y="25461"/>
                  <a:ext cx="142927" cy="155567"/>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grpSp>
          <p:grpSp>
            <p:nvGrpSpPr>
              <p:cNvPr id="4283" name="Group"/>
              <p:cNvGrpSpPr/>
              <p:nvPr/>
            </p:nvGrpSpPr>
            <p:grpSpPr>
              <a:xfrm>
                <a:off x="2902842" y="14282"/>
                <a:ext cx="201993" cy="206491"/>
                <a:chOff x="0" y="-1"/>
                <a:chExt cx="201992" cy="206490"/>
              </a:xfrm>
            </p:grpSpPr>
            <p:sp>
              <p:nvSpPr>
                <p:cNvPr id="4280" name="AutoShape 61"/>
                <p:cNvSpPr/>
                <p:nvPr/>
              </p:nvSpPr>
              <p:spPr>
                <a:xfrm>
                  <a:off x="6910" y="10428"/>
                  <a:ext cx="188186" cy="185630"/>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7"/>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4281" name="Oval 62"/>
                <p:cNvSpPr/>
                <p:nvPr/>
              </p:nvSpPr>
              <p:spPr>
                <a:xfrm rot="19777020">
                  <a:off x="-2462" y="34146"/>
                  <a:ext cx="142927"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4282" name="AutoShape 63"/>
                <p:cNvSpPr/>
                <p:nvPr/>
              </p:nvSpPr>
              <p:spPr>
                <a:xfrm rot="19777020">
                  <a:off x="29538" y="25461"/>
                  <a:ext cx="142927" cy="1555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grpSp>
          <p:grpSp>
            <p:nvGrpSpPr>
              <p:cNvPr id="4287" name="Group"/>
              <p:cNvGrpSpPr/>
              <p:nvPr/>
            </p:nvGrpSpPr>
            <p:grpSpPr>
              <a:xfrm>
                <a:off x="3303015" y="14282"/>
                <a:ext cx="201994" cy="206492"/>
                <a:chOff x="0" y="-1"/>
                <a:chExt cx="201992" cy="206490"/>
              </a:xfrm>
            </p:grpSpPr>
            <p:sp>
              <p:nvSpPr>
                <p:cNvPr id="4284" name="AutoShape 65"/>
                <p:cNvSpPr/>
                <p:nvPr/>
              </p:nvSpPr>
              <p:spPr>
                <a:xfrm>
                  <a:off x="6910" y="10428"/>
                  <a:ext cx="188187" cy="185630"/>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7"/>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4285" name="Oval 66"/>
                <p:cNvSpPr/>
                <p:nvPr/>
              </p:nvSpPr>
              <p:spPr>
                <a:xfrm rot="19777020">
                  <a:off x="-2462" y="34146"/>
                  <a:ext cx="142927"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4286" name="AutoShape 67"/>
                <p:cNvSpPr/>
                <p:nvPr/>
              </p:nvSpPr>
              <p:spPr>
                <a:xfrm rot="19777020">
                  <a:off x="29538" y="25461"/>
                  <a:ext cx="142928" cy="1555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grpSp>
          <p:grpSp>
            <p:nvGrpSpPr>
              <p:cNvPr id="4291" name="Group"/>
              <p:cNvGrpSpPr/>
              <p:nvPr/>
            </p:nvGrpSpPr>
            <p:grpSpPr>
              <a:xfrm>
                <a:off x="3649198" y="11109"/>
                <a:ext cx="201992" cy="206490"/>
                <a:chOff x="-1" y="0"/>
                <a:chExt cx="201991" cy="206489"/>
              </a:xfrm>
            </p:grpSpPr>
            <p:sp>
              <p:nvSpPr>
                <p:cNvPr id="4288" name="AutoShape 69"/>
                <p:cNvSpPr/>
                <p:nvPr/>
              </p:nvSpPr>
              <p:spPr>
                <a:xfrm>
                  <a:off x="6910" y="10429"/>
                  <a:ext cx="188185" cy="185629"/>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7"/>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4289" name="Oval 70"/>
                <p:cNvSpPr/>
                <p:nvPr/>
              </p:nvSpPr>
              <p:spPr>
                <a:xfrm rot="19777020">
                  <a:off x="-2462" y="34146"/>
                  <a:ext cx="142925"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4290" name="AutoShape 71"/>
                <p:cNvSpPr/>
                <p:nvPr/>
              </p:nvSpPr>
              <p:spPr>
                <a:xfrm rot="19777020">
                  <a:off x="29538" y="25461"/>
                  <a:ext cx="142926" cy="1555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grpSp>
          <p:grpSp>
            <p:nvGrpSpPr>
              <p:cNvPr id="4295" name="Group"/>
              <p:cNvGrpSpPr/>
              <p:nvPr/>
            </p:nvGrpSpPr>
            <p:grpSpPr>
              <a:xfrm>
                <a:off x="4050959" y="12696"/>
                <a:ext cx="201992" cy="206491"/>
                <a:chOff x="0" y="-1"/>
                <a:chExt cx="201991" cy="206489"/>
              </a:xfrm>
            </p:grpSpPr>
            <p:sp>
              <p:nvSpPr>
                <p:cNvPr id="4292" name="AutoShape 73"/>
                <p:cNvSpPr/>
                <p:nvPr/>
              </p:nvSpPr>
              <p:spPr>
                <a:xfrm>
                  <a:off x="6910" y="10429"/>
                  <a:ext cx="188185" cy="185629"/>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7"/>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4293" name="Oval 74"/>
                <p:cNvSpPr/>
                <p:nvPr/>
              </p:nvSpPr>
              <p:spPr>
                <a:xfrm rot="19777020">
                  <a:off x="-2462" y="34146"/>
                  <a:ext cx="142927"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4294" name="AutoShape 75"/>
                <p:cNvSpPr/>
                <p:nvPr/>
              </p:nvSpPr>
              <p:spPr>
                <a:xfrm rot="19777020">
                  <a:off x="29538" y="25461"/>
                  <a:ext cx="142926" cy="1555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grpSp>
          <p:grpSp>
            <p:nvGrpSpPr>
              <p:cNvPr id="4299" name="Group"/>
              <p:cNvGrpSpPr/>
              <p:nvPr/>
            </p:nvGrpSpPr>
            <p:grpSpPr>
              <a:xfrm>
                <a:off x="4408257" y="15871"/>
                <a:ext cx="201992" cy="206491"/>
                <a:chOff x="0" y="-1"/>
                <a:chExt cx="201991" cy="206489"/>
              </a:xfrm>
            </p:grpSpPr>
            <p:sp>
              <p:nvSpPr>
                <p:cNvPr id="4296" name="AutoShape 77"/>
                <p:cNvSpPr/>
                <p:nvPr/>
              </p:nvSpPr>
              <p:spPr>
                <a:xfrm>
                  <a:off x="6910" y="10429"/>
                  <a:ext cx="188185" cy="185629"/>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7"/>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4297" name="Oval 78"/>
                <p:cNvSpPr/>
                <p:nvPr/>
              </p:nvSpPr>
              <p:spPr>
                <a:xfrm rot="19777020">
                  <a:off x="-2462" y="34146"/>
                  <a:ext cx="142927"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4298" name="AutoShape 79"/>
                <p:cNvSpPr/>
                <p:nvPr/>
              </p:nvSpPr>
              <p:spPr>
                <a:xfrm rot="19777020">
                  <a:off x="29538" y="25461"/>
                  <a:ext cx="142926" cy="1555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grpSp>
          <p:grpSp>
            <p:nvGrpSpPr>
              <p:cNvPr id="4303" name="Group"/>
              <p:cNvGrpSpPr/>
              <p:nvPr/>
            </p:nvGrpSpPr>
            <p:grpSpPr>
              <a:xfrm>
                <a:off x="4770317" y="17457"/>
                <a:ext cx="201994" cy="206492"/>
                <a:chOff x="0" y="-1"/>
                <a:chExt cx="201992" cy="206490"/>
              </a:xfrm>
            </p:grpSpPr>
            <p:sp>
              <p:nvSpPr>
                <p:cNvPr id="4300" name="AutoShape 81"/>
                <p:cNvSpPr/>
                <p:nvPr/>
              </p:nvSpPr>
              <p:spPr>
                <a:xfrm>
                  <a:off x="6910" y="10428"/>
                  <a:ext cx="188187" cy="185630"/>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7"/>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4301" name="Oval 82"/>
                <p:cNvSpPr/>
                <p:nvPr/>
              </p:nvSpPr>
              <p:spPr>
                <a:xfrm rot="19777020">
                  <a:off x="-2462" y="34146"/>
                  <a:ext cx="142927"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4302" name="AutoShape 83"/>
                <p:cNvSpPr/>
                <p:nvPr/>
              </p:nvSpPr>
              <p:spPr>
                <a:xfrm rot="19777020">
                  <a:off x="29538" y="25461"/>
                  <a:ext cx="142928" cy="1555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grpSp>
          <p:grpSp>
            <p:nvGrpSpPr>
              <p:cNvPr id="4307" name="Group"/>
              <p:cNvGrpSpPr/>
              <p:nvPr/>
            </p:nvGrpSpPr>
            <p:grpSpPr>
              <a:xfrm>
                <a:off x="5102207" y="-3"/>
                <a:ext cx="201993" cy="206491"/>
                <a:chOff x="0" y="-1"/>
                <a:chExt cx="201991" cy="206489"/>
              </a:xfrm>
            </p:grpSpPr>
            <p:sp>
              <p:nvSpPr>
                <p:cNvPr id="4304" name="AutoShape 85"/>
                <p:cNvSpPr/>
                <p:nvPr/>
              </p:nvSpPr>
              <p:spPr>
                <a:xfrm>
                  <a:off x="6910" y="10429"/>
                  <a:ext cx="188186" cy="185629"/>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7"/>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4305" name="Oval 86"/>
                <p:cNvSpPr/>
                <p:nvPr/>
              </p:nvSpPr>
              <p:spPr>
                <a:xfrm rot="19777020">
                  <a:off x="-2462" y="34146"/>
                  <a:ext cx="142927"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4306" name="AutoShape 87"/>
                <p:cNvSpPr/>
                <p:nvPr/>
              </p:nvSpPr>
              <p:spPr>
                <a:xfrm rot="19777020">
                  <a:off x="29538" y="25461"/>
                  <a:ext cx="142927" cy="1555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grpSp>
        </p:grpSp>
        <p:grpSp>
          <p:nvGrpSpPr>
            <p:cNvPr id="4369" name="Group"/>
            <p:cNvGrpSpPr/>
            <p:nvPr/>
          </p:nvGrpSpPr>
          <p:grpSpPr>
            <a:xfrm>
              <a:off x="27395" y="3736130"/>
              <a:ext cx="5303408" cy="210452"/>
              <a:chOff x="0" y="-1"/>
              <a:chExt cx="5303407" cy="210450"/>
            </a:xfrm>
          </p:grpSpPr>
          <p:grpSp>
            <p:nvGrpSpPr>
              <p:cNvPr id="4312" name="Group"/>
              <p:cNvGrpSpPr/>
              <p:nvPr/>
            </p:nvGrpSpPr>
            <p:grpSpPr>
              <a:xfrm>
                <a:off x="-1" y="-2"/>
                <a:ext cx="183728" cy="188227"/>
                <a:chOff x="0" y="0"/>
                <a:chExt cx="183726" cy="188226"/>
              </a:xfrm>
            </p:grpSpPr>
            <p:sp>
              <p:nvSpPr>
                <p:cNvPr id="4309" name="AutoShape 90"/>
                <p:cNvSpPr/>
                <p:nvPr/>
              </p:nvSpPr>
              <p:spPr>
                <a:xfrm>
                  <a:off x="5962" y="9615"/>
                  <a:ext cx="171813" cy="168994"/>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7"/>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4310" name="Oval 91"/>
                <p:cNvSpPr/>
                <p:nvPr/>
              </p:nvSpPr>
              <p:spPr>
                <a:xfrm rot="12494257">
                  <a:off x="-1527" y="131929"/>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4311" name="AutoShape 92"/>
                <p:cNvSpPr/>
                <p:nvPr/>
              </p:nvSpPr>
              <p:spPr>
                <a:xfrm rot="12494257">
                  <a:off x="25964" y="22679"/>
                  <a:ext cx="131809" cy="1428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grpSp>
          <p:grpSp>
            <p:nvGrpSpPr>
              <p:cNvPr id="4316" name="Group"/>
              <p:cNvGrpSpPr/>
              <p:nvPr/>
            </p:nvGrpSpPr>
            <p:grpSpPr>
              <a:xfrm>
                <a:off x="355708" y="22220"/>
                <a:ext cx="183728" cy="188229"/>
                <a:chOff x="-1" y="0"/>
                <a:chExt cx="183727" cy="188227"/>
              </a:xfrm>
            </p:grpSpPr>
            <p:sp>
              <p:nvSpPr>
                <p:cNvPr id="4313" name="AutoShape 94"/>
                <p:cNvSpPr/>
                <p:nvPr/>
              </p:nvSpPr>
              <p:spPr>
                <a:xfrm>
                  <a:off x="5962" y="9615"/>
                  <a:ext cx="171812"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7"/>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4314" name="Oval 95"/>
                <p:cNvSpPr/>
                <p:nvPr/>
              </p:nvSpPr>
              <p:spPr>
                <a:xfrm rot="12494257">
                  <a:off x="-1528"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4315" name="AutoShape 96"/>
                <p:cNvSpPr/>
                <p:nvPr/>
              </p:nvSpPr>
              <p:spPr>
                <a:xfrm rot="12494257">
                  <a:off x="25964" y="22679"/>
                  <a:ext cx="131808"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grpSp>
          <p:grpSp>
            <p:nvGrpSpPr>
              <p:cNvPr id="4320" name="Group"/>
              <p:cNvGrpSpPr/>
              <p:nvPr/>
            </p:nvGrpSpPr>
            <p:grpSpPr>
              <a:xfrm>
                <a:off x="733649" y="22220"/>
                <a:ext cx="183728" cy="188229"/>
                <a:chOff x="-1" y="0"/>
                <a:chExt cx="183727" cy="188227"/>
              </a:xfrm>
            </p:grpSpPr>
            <p:sp>
              <p:nvSpPr>
                <p:cNvPr id="4317" name="AutoShape 98"/>
                <p:cNvSpPr/>
                <p:nvPr/>
              </p:nvSpPr>
              <p:spPr>
                <a:xfrm>
                  <a:off x="5962" y="9615"/>
                  <a:ext cx="171812"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7"/>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4318" name="Oval 99"/>
                <p:cNvSpPr/>
                <p:nvPr/>
              </p:nvSpPr>
              <p:spPr>
                <a:xfrm rot="12494257">
                  <a:off x="-1528"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4319" name="AutoShape 100"/>
                <p:cNvSpPr/>
                <p:nvPr/>
              </p:nvSpPr>
              <p:spPr>
                <a:xfrm rot="12494257">
                  <a:off x="25964" y="22679"/>
                  <a:ext cx="131808"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grpSp>
          <p:grpSp>
            <p:nvGrpSpPr>
              <p:cNvPr id="4324" name="Group"/>
              <p:cNvGrpSpPr/>
              <p:nvPr/>
            </p:nvGrpSpPr>
            <p:grpSpPr>
              <a:xfrm>
                <a:off x="1102064" y="22220"/>
                <a:ext cx="183728" cy="188229"/>
                <a:chOff x="0" y="0"/>
                <a:chExt cx="183727" cy="188228"/>
              </a:xfrm>
            </p:grpSpPr>
            <p:sp>
              <p:nvSpPr>
                <p:cNvPr id="4321" name="AutoShape 102"/>
                <p:cNvSpPr/>
                <p:nvPr/>
              </p:nvSpPr>
              <p:spPr>
                <a:xfrm>
                  <a:off x="5962" y="9615"/>
                  <a:ext cx="171813"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7"/>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4322" name="Oval 103"/>
                <p:cNvSpPr/>
                <p:nvPr/>
              </p:nvSpPr>
              <p:spPr>
                <a:xfrm rot="12494257">
                  <a:off x="-1527"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4323" name="AutoShape 104"/>
                <p:cNvSpPr/>
                <p:nvPr/>
              </p:nvSpPr>
              <p:spPr>
                <a:xfrm rot="12494257">
                  <a:off x="25964" y="22679"/>
                  <a:ext cx="131809"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grpSp>
          <p:grpSp>
            <p:nvGrpSpPr>
              <p:cNvPr id="4328" name="Group"/>
              <p:cNvGrpSpPr/>
              <p:nvPr/>
            </p:nvGrpSpPr>
            <p:grpSpPr>
              <a:xfrm>
                <a:off x="1438717" y="22220"/>
                <a:ext cx="183729" cy="188229"/>
                <a:chOff x="-1" y="0"/>
                <a:chExt cx="183727" cy="188227"/>
              </a:xfrm>
            </p:grpSpPr>
            <p:sp>
              <p:nvSpPr>
                <p:cNvPr id="4325" name="AutoShape 106"/>
                <p:cNvSpPr/>
                <p:nvPr/>
              </p:nvSpPr>
              <p:spPr>
                <a:xfrm>
                  <a:off x="5962" y="9615"/>
                  <a:ext cx="171812"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7"/>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4326" name="Oval 107"/>
                <p:cNvSpPr/>
                <p:nvPr/>
              </p:nvSpPr>
              <p:spPr>
                <a:xfrm rot="12494257">
                  <a:off x="-1528"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4327" name="AutoShape 108"/>
                <p:cNvSpPr/>
                <p:nvPr/>
              </p:nvSpPr>
              <p:spPr>
                <a:xfrm rot="12494257">
                  <a:off x="25964" y="22679"/>
                  <a:ext cx="131808"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grpSp>
          <p:grpSp>
            <p:nvGrpSpPr>
              <p:cNvPr id="4332" name="Group"/>
              <p:cNvGrpSpPr/>
              <p:nvPr/>
            </p:nvGrpSpPr>
            <p:grpSpPr>
              <a:xfrm>
                <a:off x="1816659" y="15871"/>
                <a:ext cx="183728" cy="188229"/>
                <a:chOff x="-1" y="0"/>
                <a:chExt cx="183727" cy="188227"/>
              </a:xfrm>
            </p:grpSpPr>
            <p:sp>
              <p:nvSpPr>
                <p:cNvPr id="4329" name="AutoShape 110"/>
                <p:cNvSpPr/>
                <p:nvPr/>
              </p:nvSpPr>
              <p:spPr>
                <a:xfrm>
                  <a:off x="5962" y="9615"/>
                  <a:ext cx="171812"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7"/>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4330" name="Oval 111"/>
                <p:cNvSpPr/>
                <p:nvPr/>
              </p:nvSpPr>
              <p:spPr>
                <a:xfrm rot="12494257">
                  <a:off x="-1528"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4331" name="AutoShape 112"/>
                <p:cNvSpPr/>
                <p:nvPr/>
              </p:nvSpPr>
              <p:spPr>
                <a:xfrm rot="12494257">
                  <a:off x="25964" y="22679"/>
                  <a:ext cx="131808"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grpSp>
          <p:grpSp>
            <p:nvGrpSpPr>
              <p:cNvPr id="4336" name="Group"/>
              <p:cNvGrpSpPr/>
              <p:nvPr/>
            </p:nvGrpSpPr>
            <p:grpSpPr>
              <a:xfrm>
                <a:off x="2191425" y="22220"/>
                <a:ext cx="183728" cy="188229"/>
                <a:chOff x="0" y="0"/>
                <a:chExt cx="183727" cy="188228"/>
              </a:xfrm>
            </p:grpSpPr>
            <p:sp>
              <p:nvSpPr>
                <p:cNvPr id="4333" name="AutoShape 114"/>
                <p:cNvSpPr/>
                <p:nvPr/>
              </p:nvSpPr>
              <p:spPr>
                <a:xfrm>
                  <a:off x="5962" y="9615"/>
                  <a:ext cx="171813"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7"/>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4334" name="Oval 115"/>
                <p:cNvSpPr/>
                <p:nvPr/>
              </p:nvSpPr>
              <p:spPr>
                <a:xfrm rot="12494257">
                  <a:off x="-1527"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4335" name="AutoShape 116"/>
                <p:cNvSpPr/>
                <p:nvPr/>
              </p:nvSpPr>
              <p:spPr>
                <a:xfrm rot="12494257">
                  <a:off x="25964" y="22679"/>
                  <a:ext cx="131809"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grpSp>
          <p:grpSp>
            <p:nvGrpSpPr>
              <p:cNvPr id="4340" name="Group"/>
              <p:cNvGrpSpPr/>
              <p:nvPr/>
            </p:nvGrpSpPr>
            <p:grpSpPr>
              <a:xfrm>
                <a:off x="2539196" y="9522"/>
                <a:ext cx="183728" cy="188229"/>
                <a:chOff x="0" y="0"/>
                <a:chExt cx="183727" cy="188228"/>
              </a:xfrm>
            </p:grpSpPr>
            <p:sp>
              <p:nvSpPr>
                <p:cNvPr id="4337" name="AutoShape 118"/>
                <p:cNvSpPr/>
                <p:nvPr/>
              </p:nvSpPr>
              <p:spPr>
                <a:xfrm>
                  <a:off x="5962" y="9615"/>
                  <a:ext cx="171814"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7"/>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4338" name="Oval 119"/>
                <p:cNvSpPr/>
                <p:nvPr/>
              </p:nvSpPr>
              <p:spPr>
                <a:xfrm rot="12494257">
                  <a:off x="-1526"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4339" name="AutoShape 120"/>
                <p:cNvSpPr/>
                <p:nvPr/>
              </p:nvSpPr>
              <p:spPr>
                <a:xfrm rot="12494257">
                  <a:off x="25964" y="22679"/>
                  <a:ext cx="131810"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grpSp>
          <p:grpSp>
            <p:nvGrpSpPr>
              <p:cNvPr id="4344" name="Group"/>
              <p:cNvGrpSpPr/>
              <p:nvPr/>
            </p:nvGrpSpPr>
            <p:grpSpPr>
              <a:xfrm>
                <a:off x="3283963" y="22220"/>
                <a:ext cx="183728" cy="188229"/>
                <a:chOff x="0" y="0"/>
                <a:chExt cx="183727" cy="188228"/>
              </a:xfrm>
            </p:grpSpPr>
            <p:sp>
              <p:nvSpPr>
                <p:cNvPr id="4341" name="AutoShape 122"/>
                <p:cNvSpPr/>
                <p:nvPr/>
              </p:nvSpPr>
              <p:spPr>
                <a:xfrm>
                  <a:off x="5962" y="9615"/>
                  <a:ext cx="171813"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7"/>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4342" name="Oval 123"/>
                <p:cNvSpPr/>
                <p:nvPr/>
              </p:nvSpPr>
              <p:spPr>
                <a:xfrm rot="12494257">
                  <a:off x="-1527"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4343" name="AutoShape 124"/>
                <p:cNvSpPr/>
                <p:nvPr/>
              </p:nvSpPr>
              <p:spPr>
                <a:xfrm rot="12494257">
                  <a:off x="25964" y="22679"/>
                  <a:ext cx="131809"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grpSp>
          <p:grpSp>
            <p:nvGrpSpPr>
              <p:cNvPr id="4348" name="Group"/>
              <p:cNvGrpSpPr/>
              <p:nvPr/>
            </p:nvGrpSpPr>
            <p:grpSpPr>
              <a:xfrm>
                <a:off x="2920313" y="22220"/>
                <a:ext cx="183729" cy="188229"/>
                <a:chOff x="0" y="0"/>
                <a:chExt cx="183727" cy="188228"/>
              </a:xfrm>
            </p:grpSpPr>
            <p:sp>
              <p:nvSpPr>
                <p:cNvPr id="4345" name="AutoShape 126"/>
                <p:cNvSpPr/>
                <p:nvPr/>
              </p:nvSpPr>
              <p:spPr>
                <a:xfrm>
                  <a:off x="5962" y="9615"/>
                  <a:ext cx="171814"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7"/>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4346" name="Oval 127"/>
                <p:cNvSpPr/>
                <p:nvPr/>
              </p:nvSpPr>
              <p:spPr>
                <a:xfrm rot="12494257">
                  <a:off x="-1526"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4347" name="AutoShape 128"/>
                <p:cNvSpPr/>
                <p:nvPr/>
              </p:nvSpPr>
              <p:spPr>
                <a:xfrm rot="12494257">
                  <a:off x="25964" y="22679"/>
                  <a:ext cx="131810"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grpSp>
          <p:grpSp>
            <p:nvGrpSpPr>
              <p:cNvPr id="4352" name="Group"/>
              <p:cNvGrpSpPr/>
              <p:nvPr/>
            </p:nvGrpSpPr>
            <p:grpSpPr>
              <a:xfrm>
                <a:off x="3652377" y="15871"/>
                <a:ext cx="183728" cy="188228"/>
                <a:chOff x="0" y="-1"/>
                <a:chExt cx="183727" cy="188227"/>
              </a:xfrm>
            </p:grpSpPr>
            <p:sp>
              <p:nvSpPr>
                <p:cNvPr id="4349" name="AutoShape 130"/>
                <p:cNvSpPr/>
                <p:nvPr/>
              </p:nvSpPr>
              <p:spPr>
                <a:xfrm>
                  <a:off x="5962" y="9615"/>
                  <a:ext cx="171814" cy="168995"/>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7"/>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4350" name="Oval 131"/>
                <p:cNvSpPr/>
                <p:nvPr/>
              </p:nvSpPr>
              <p:spPr>
                <a:xfrm rot="12494257">
                  <a:off x="-1526" y="131930"/>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4351" name="AutoShape 132"/>
                <p:cNvSpPr/>
                <p:nvPr/>
              </p:nvSpPr>
              <p:spPr>
                <a:xfrm rot="12494257">
                  <a:off x="25964" y="22679"/>
                  <a:ext cx="131810" cy="142867"/>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grpSp>
          <p:grpSp>
            <p:nvGrpSpPr>
              <p:cNvPr id="4356" name="Group"/>
              <p:cNvGrpSpPr/>
              <p:nvPr/>
            </p:nvGrpSpPr>
            <p:grpSpPr>
              <a:xfrm>
                <a:off x="4068428" y="22220"/>
                <a:ext cx="183729" cy="188229"/>
                <a:chOff x="-1" y="0"/>
                <a:chExt cx="183727" cy="188227"/>
              </a:xfrm>
            </p:grpSpPr>
            <p:sp>
              <p:nvSpPr>
                <p:cNvPr id="4353" name="AutoShape 134"/>
                <p:cNvSpPr/>
                <p:nvPr/>
              </p:nvSpPr>
              <p:spPr>
                <a:xfrm>
                  <a:off x="5962" y="9615"/>
                  <a:ext cx="171812"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7"/>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4354" name="Oval 135"/>
                <p:cNvSpPr/>
                <p:nvPr/>
              </p:nvSpPr>
              <p:spPr>
                <a:xfrm rot="12494257">
                  <a:off x="-1528"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4355" name="AutoShape 136"/>
                <p:cNvSpPr/>
                <p:nvPr/>
              </p:nvSpPr>
              <p:spPr>
                <a:xfrm rot="12494257">
                  <a:off x="25964" y="22679"/>
                  <a:ext cx="131808"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grpSp>
          <p:grpSp>
            <p:nvGrpSpPr>
              <p:cNvPr id="4360" name="Group"/>
              <p:cNvGrpSpPr/>
              <p:nvPr/>
            </p:nvGrpSpPr>
            <p:grpSpPr>
              <a:xfrm>
                <a:off x="4430490" y="22220"/>
                <a:ext cx="183728" cy="188229"/>
                <a:chOff x="-1" y="0"/>
                <a:chExt cx="183727" cy="188227"/>
              </a:xfrm>
            </p:grpSpPr>
            <p:sp>
              <p:nvSpPr>
                <p:cNvPr id="4357" name="AutoShape 138"/>
                <p:cNvSpPr/>
                <p:nvPr/>
              </p:nvSpPr>
              <p:spPr>
                <a:xfrm>
                  <a:off x="5962" y="9615"/>
                  <a:ext cx="171812"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7"/>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4358" name="Oval 139"/>
                <p:cNvSpPr/>
                <p:nvPr/>
              </p:nvSpPr>
              <p:spPr>
                <a:xfrm rot="12494257">
                  <a:off x="-1528"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4359" name="AutoShape 140"/>
                <p:cNvSpPr/>
                <p:nvPr/>
              </p:nvSpPr>
              <p:spPr>
                <a:xfrm rot="12494257">
                  <a:off x="25964" y="22679"/>
                  <a:ext cx="131808"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grpSp>
          <p:grpSp>
            <p:nvGrpSpPr>
              <p:cNvPr id="4364" name="Group"/>
              <p:cNvGrpSpPr/>
              <p:nvPr/>
            </p:nvGrpSpPr>
            <p:grpSpPr>
              <a:xfrm>
                <a:off x="4784612" y="22220"/>
                <a:ext cx="183728" cy="188229"/>
                <a:chOff x="-1" y="0"/>
                <a:chExt cx="183727" cy="188227"/>
              </a:xfrm>
            </p:grpSpPr>
            <p:sp>
              <p:nvSpPr>
                <p:cNvPr id="4361" name="AutoShape 142"/>
                <p:cNvSpPr/>
                <p:nvPr/>
              </p:nvSpPr>
              <p:spPr>
                <a:xfrm>
                  <a:off x="5962" y="9615"/>
                  <a:ext cx="171812"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7"/>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4362" name="Oval 143"/>
                <p:cNvSpPr/>
                <p:nvPr/>
              </p:nvSpPr>
              <p:spPr>
                <a:xfrm rot="12494257">
                  <a:off x="-1528"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4363" name="AutoShape 144"/>
                <p:cNvSpPr/>
                <p:nvPr/>
              </p:nvSpPr>
              <p:spPr>
                <a:xfrm rot="12494257">
                  <a:off x="25964" y="22679"/>
                  <a:ext cx="131808"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grpSp>
          <p:grpSp>
            <p:nvGrpSpPr>
              <p:cNvPr id="4368" name="Group"/>
              <p:cNvGrpSpPr/>
              <p:nvPr/>
            </p:nvGrpSpPr>
            <p:grpSpPr>
              <a:xfrm>
                <a:off x="5119679" y="22220"/>
                <a:ext cx="183728" cy="188229"/>
                <a:chOff x="0" y="0"/>
                <a:chExt cx="183727" cy="188228"/>
              </a:xfrm>
            </p:grpSpPr>
            <p:sp>
              <p:nvSpPr>
                <p:cNvPr id="4365" name="AutoShape 146"/>
                <p:cNvSpPr/>
                <p:nvPr/>
              </p:nvSpPr>
              <p:spPr>
                <a:xfrm>
                  <a:off x="5962" y="9615"/>
                  <a:ext cx="171814"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7"/>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4366" name="Oval 147"/>
                <p:cNvSpPr/>
                <p:nvPr/>
              </p:nvSpPr>
              <p:spPr>
                <a:xfrm rot="12494257">
                  <a:off x="-1526"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4367" name="AutoShape 148"/>
                <p:cNvSpPr/>
                <p:nvPr/>
              </p:nvSpPr>
              <p:spPr>
                <a:xfrm rot="12494257">
                  <a:off x="25964" y="22679"/>
                  <a:ext cx="131810"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grpSp>
        </p:grpSp>
      </p:grpSp>
      <p:sp>
        <p:nvSpPr>
          <p:cNvPr id="4371" name="Text Box 149"/>
          <p:cNvSpPr txBox="1"/>
          <p:nvPr/>
        </p:nvSpPr>
        <p:spPr>
          <a:xfrm>
            <a:off x="763587" y="349249"/>
            <a:ext cx="7670801" cy="744457"/>
          </a:xfrm>
          <a:prstGeom prst="rect">
            <a:avLst/>
          </a:prstGeom>
          <a:ln w="12700">
            <a:miter lim="400000"/>
          </a:ln>
          <a:effectLst>
            <a:outerShdw blurRad="63500" dist="38098"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rtl="1">
              <a:spcBef>
                <a:spcPts val="2100"/>
              </a:spcBef>
              <a:defRPr sz="3600">
                <a:solidFill>
                  <a:srgbClr val="FFEA18"/>
                </a:solidFill>
                <a:latin typeface="Comic Sans MS"/>
                <a:ea typeface="Comic Sans MS"/>
                <a:cs typeface="Comic Sans MS"/>
                <a:sym typeface="Comic Sans MS"/>
              </a:defRPr>
            </a:lvl1pPr>
          </a:lstStyle>
          <a:p>
            <a:r>
              <a:t>تخيل أنك تخيط قطعة من القماش…</a:t>
            </a:r>
          </a:p>
        </p:txBody>
      </p:sp>
      <p:sp>
        <p:nvSpPr>
          <p:cNvPr id="4372" name="Text Box 150"/>
          <p:cNvSpPr txBox="1"/>
          <p:nvPr/>
        </p:nvSpPr>
        <p:spPr>
          <a:xfrm>
            <a:off x="487694" y="6544481"/>
            <a:ext cx="896268" cy="2269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p>
            <a:pPr algn="ctr">
              <a:spcBef>
                <a:spcPts val="600"/>
              </a:spcBef>
              <a:defRPr sz="900">
                <a:solidFill>
                  <a:srgbClr val="FFFFFF"/>
                </a:solidFill>
                <a:latin typeface="Arial"/>
                <a:ea typeface="Arial"/>
                <a:cs typeface="Arial"/>
                <a:sym typeface="Arial"/>
              </a:defRPr>
            </a:pPr>
            <a:r>
              <a:t>© </a:t>
            </a:r>
            <a:r>
              <a:rPr sz="1000"/>
              <a:t>2006</a:t>
            </a:r>
            <a:r>
              <a:t> TBBMI</a:t>
            </a:r>
          </a:p>
        </p:txBody>
      </p:sp>
      <p:sp>
        <p:nvSpPr>
          <p:cNvPr id="4373" name="Text Box 151"/>
          <p:cNvSpPr txBox="1"/>
          <p:nvPr/>
        </p:nvSpPr>
        <p:spPr>
          <a:xfrm>
            <a:off x="7599646" y="6505892"/>
            <a:ext cx="643949" cy="2692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lvl1pPr algn="ctr">
              <a:defRPr sz="1000">
                <a:solidFill>
                  <a:srgbClr val="FFFFFF"/>
                </a:solidFill>
                <a:effectLst>
                  <a:outerShdw blurRad="12700" dist="25400" dir="2700000" rotWithShape="0">
                    <a:srgbClr val="000000"/>
                  </a:outerShdw>
                </a:effectLst>
                <a:latin typeface="Comic Sans MS"/>
                <a:ea typeface="Comic Sans MS"/>
                <a:cs typeface="Comic Sans MS"/>
                <a:sym typeface="Comic Sans MS"/>
              </a:defRPr>
            </a:lvl1pPr>
          </a:lstStyle>
          <a:p>
            <a:r>
              <a:t>8.0.03f.</a:t>
            </a:r>
          </a:p>
        </p:txBody>
      </p:sp>
      <p:sp>
        <p:nvSpPr>
          <p:cNvPr id="4374" name="Text Box 152"/>
          <p:cNvSpPr txBox="1"/>
          <p:nvPr/>
        </p:nvSpPr>
        <p:spPr>
          <a:xfrm>
            <a:off x="8142877" y="6497954"/>
            <a:ext cx="259166" cy="2692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lvl1pPr algn="ctr">
              <a:defRPr sz="1000">
                <a:solidFill>
                  <a:srgbClr val="FFFFFF"/>
                </a:solidFill>
                <a:effectLst>
                  <a:outerShdw blurRad="12700" dist="25400" dir="2700000" rotWithShape="0">
                    <a:srgbClr val="000000"/>
                  </a:outerShdw>
                </a:effectLst>
                <a:latin typeface="Comic Sans MS"/>
                <a:ea typeface="Comic Sans MS"/>
                <a:cs typeface="Comic Sans MS"/>
                <a:sym typeface="Comic Sans MS"/>
              </a:defRPr>
            </a:lvl1pPr>
          </a:lstStyle>
          <a:p>
            <a:r>
              <a:t>76</a:t>
            </a: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a14="http://schemas.microsoft.com/office/drawing/2010/main" xmlns:m="http://schemas.openxmlformats.org/officeDocument/2006/math" xmlns="">
      <p:transition spd="slow">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8" name="Rectangle 1"/>
          <p:cNvSpPr/>
          <p:nvPr/>
        </p:nvSpPr>
        <p:spPr>
          <a:xfrm>
            <a:off x="-2" y="0"/>
            <a:ext cx="9144004" cy="6858000"/>
          </a:xfrm>
          <a:prstGeom prst="rect">
            <a:avLst/>
          </a:prstGeom>
          <a:blipFill>
            <a:blip r:embed="rId3"/>
          </a:blipFill>
          <a:ln w="12700">
            <a:miter lim="400000"/>
          </a:ln>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grpSp>
        <p:nvGrpSpPr>
          <p:cNvPr id="4383" name="Group"/>
          <p:cNvGrpSpPr/>
          <p:nvPr/>
        </p:nvGrpSpPr>
        <p:grpSpPr>
          <a:xfrm>
            <a:off x="1627183" y="2182808"/>
            <a:ext cx="6043621" cy="3981458"/>
            <a:chOff x="-1" y="0"/>
            <a:chExt cx="6043619" cy="3981456"/>
          </a:xfrm>
        </p:grpSpPr>
        <p:sp>
          <p:nvSpPr>
            <p:cNvPr id="4379" name="Rectangle 3"/>
            <p:cNvSpPr/>
            <p:nvPr/>
          </p:nvSpPr>
          <p:spPr>
            <a:xfrm>
              <a:off x="5837897" y="26532"/>
              <a:ext cx="201765" cy="3954924"/>
            </a:xfrm>
            <a:prstGeom prst="rect">
              <a:avLst/>
            </a:prstGeom>
            <a:blipFill rotWithShape="1">
              <a:blip r:embed="rId4"/>
              <a:srcRect/>
              <a:tile tx="0" ty="0" sx="100000" sy="100000" flip="none" algn="tl"/>
            </a:blipFill>
            <a:ln w="12700" cap="flat">
              <a:noFill/>
              <a:miter lim="400000"/>
            </a:ln>
            <a:effectLst/>
          </p:spPr>
          <p:txBody>
            <a:bodyPr wrap="square" lIns="45718" tIns="45718" rIns="45718" bIns="45718" numCol="1" anchor="ctr">
              <a:noAutofit/>
            </a:bodyPr>
            <a:lstStyle/>
            <a:p>
              <a:pPr algn="ctr">
                <a:defRPr sz="2400" b="0">
                  <a:solidFill>
                    <a:srgbClr val="00DFCA"/>
                  </a:solidFill>
                  <a:latin typeface="Comic Sans MS"/>
                  <a:ea typeface="Comic Sans MS"/>
                  <a:cs typeface="Comic Sans MS"/>
                  <a:sym typeface="Comic Sans MS"/>
                </a:defRPr>
              </a:pPr>
              <a:endParaRPr/>
            </a:p>
          </p:txBody>
        </p:sp>
        <p:sp>
          <p:nvSpPr>
            <p:cNvPr id="4380" name="Rectangle 4"/>
            <p:cNvSpPr/>
            <p:nvPr/>
          </p:nvSpPr>
          <p:spPr>
            <a:xfrm>
              <a:off x="1317" y="-1"/>
              <a:ext cx="6042302" cy="235854"/>
            </a:xfrm>
            <a:prstGeom prst="rect">
              <a:avLst/>
            </a:prstGeom>
            <a:blipFill rotWithShape="1">
              <a:blip r:embed="rId4"/>
              <a:srcRect/>
              <a:tile tx="0" ty="0" sx="100000" sy="100000" flip="none" algn="tl"/>
            </a:blip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4381" name="Rectangle 5"/>
            <p:cNvSpPr/>
            <p:nvPr/>
          </p:nvSpPr>
          <p:spPr>
            <a:xfrm>
              <a:off x="13186" y="3741179"/>
              <a:ext cx="5832627" cy="237329"/>
            </a:xfrm>
            <a:prstGeom prst="rect">
              <a:avLst/>
            </a:prstGeom>
            <a:blipFill rotWithShape="1">
              <a:blip r:embed="rId4"/>
              <a:srcRect/>
              <a:tile tx="0" ty="0" sx="100000" sy="100000" flip="none" algn="tl"/>
            </a:blip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4382" name="Rectangle 6"/>
            <p:cNvSpPr/>
            <p:nvPr/>
          </p:nvSpPr>
          <p:spPr>
            <a:xfrm>
              <a:off x="-2" y="5896"/>
              <a:ext cx="163524" cy="3963768"/>
            </a:xfrm>
            <a:prstGeom prst="rect">
              <a:avLst/>
            </a:prstGeom>
            <a:blipFill rotWithShape="1">
              <a:blip r:embed="rId4"/>
              <a:srcRect/>
              <a:tile tx="0" ty="0" sx="100000" sy="100000" flip="none" algn="tl"/>
            </a:blipFill>
            <a:ln w="12700" cap="flat">
              <a:noFill/>
              <a:miter lim="400000"/>
            </a:ln>
            <a:effectLst/>
          </p:spPr>
          <p:txBody>
            <a:bodyPr wrap="square" lIns="45718" tIns="45718" rIns="45718" bIns="45718" numCol="1" anchor="ctr">
              <a:noAutofit/>
            </a:bodyPr>
            <a:lstStyle/>
            <a:p>
              <a:pPr algn="ctr">
                <a:defRPr sz="2400" b="0">
                  <a:solidFill>
                    <a:srgbClr val="00DFCA"/>
                  </a:solidFill>
                  <a:latin typeface="Comic Sans MS"/>
                  <a:ea typeface="Comic Sans MS"/>
                  <a:cs typeface="Comic Sans MS"/>
                  <a:sym typeface="Comic Sans MS"/>
                </a:defRPr>
              </a:pPr>
              <a:endParaRPr/>
            </a:p>
          </p:txBody>
        </p:sp>
      </p:grpSp>
      <p:pic>
        <p:nvPicPr>
          <p:cNvPr id="4384" name="Picture 7" descr="Picture 7"/>
          <p:cNvPicPr>
            <a:picLocks noChangeAspect="1"/>
          </p:cNvPicPr>
          <p:nvPr/>
        </p:nvPicPr>
        <p:blipFill>
          <a:blip r:embed="rId5"/>
          <a:stretch>
            <a:fillRect/>
          </a:stretch>
        </p:blipFill>
        <p:spPr>
          <a:xfrm rot="5361336">
            <a:off x="2631281" y="4239416"/>
            <a:ext cx="4529138" cy="301628"/>
          </a:xfrm>
          <a:prstGeom prst="rect">
            <a:avLst/>
          </a:prstGeom>
          <a:ln w="12700">
            <a:miter lim="400000"/>
          </a:ln>
        </p:spPr>
      </p:pic>
      <p:pic>
        <p:nvPicPr>
          <p:cNvPr id="4385" name="Picture 8" descr="Picture 8"/>
          <p:cNvPicPr>
            <a:picLocks noChangeAspect="1"/>
          </p:cNvPicPr>
          <p:nvPr/>
        </p:nvPicPr>
        <p:blipFill>
          <a:blip r:embed="rId6"/>
          <a:stretch>
            <a:fillRect/>
          </a:stretch>
        </p:blipFill>
        <p:spPr>
          <a:xfrm rot="5361336">
            <a:off x="3135310" y="4175125"/>
            <a:ext cx="4308480" cy="301625"/>
          </a:xfrm>
          <a:prstGeom prst="rect">
            <a:avLst/>
          </a:prstGeom>
          <a:ln w="12700">
            <a:miter lim="400000"/>
          </a:ln>
        </p:spPr>
      </p:pic>
      <p:pic>
        <p:nvPicPr>
          <p:cNvPr id="4386" name="Picture 9" descr="Picture 9"/>
          <p:cNvPicPr>
            <a:picLocks noChangeAspect="1"/>
          </p:cNvPicPr>
          <p:nvPr/>
        </p:nvPicPr>
        <p:blipFill>
          <a:blip r:embed="rId5"/>
          <a:stretch>
            <a:fillRect/>
          </a:stretch>
        </p:blipFill>
        <p:spPr>
          <a:xfrm rot="5361336">
            <a:off x="-319883" y="4121941"/>
            <a:ext cx="4605341" cy="301628"/>
          </a:xfrm>
          <a:prstGeom prst="rect">
            <a:avLst/>
          </a:prstGeom>
          <a:ln w="12700">
            <a:miter lim="400000"/>
          </a:ln>
          <a:effectLst>
            <a:outerShdw blurRad="63500" dist="38098" dir="2700000" rotWithShape="0">
              <a:schemeClr val="accent2">
                <a:alpha val="74996"/>
              </a:schemeClr>
            </a:outerShdw>
          </a:effectLst>
        </p:spPr>
      </p:pic>
      <p:pic>
        <p:nvPicPr>
          <p:cNvPr id="4387" name="Picture 10" descr="Picture 10"/>
          <p:cNvPicPr>
            <a:picLocks noChangeAspect="1"/>
          </p:cNvPicPr>
          <p:nvPr/>
        </p:nvPicPr>
        <p:blipFill>
          <a:blip r:embed="rId7"/>
          <a:stretch>
            <a:fillRect/>
          </a:stretch>
        </p:blipFill>
        <p:spPr>
          <a:xfrm rot="5361336">
            <a:off x="4829966" y="4223541"/>
            <a:ext cx="4662492" cy="301628"/>
          </a:xfrm>
          <a:prstGeom prst="rect">
            <a:avLst/>
          </a:prstGeom>
          <a:ln w="12700">
            <a:miter lim="400000"/>
          </a:ln>
        </p:spPr>
      </p:pic>
      <p:pic>
        <p:nvPicPr>
          <p:cNvPr id="4388" name="Picture 11" descr="Picture 11"/>
          <p:cNvPicPr>
            <a:picLocks noChangeAspect="1"/>
          </p:cNvPicPr>
          <p:nvPr/>
        </p:nvPicPr>
        <p:blipFill>
          <a:blip r:embed="rId7"/>
          <a:stretch>
            <a:fillRect/>
          </a:stretch>
        </p:blipFill>
        <p:spPr>
          <a:xfrm rot="5361336">
            <a:off x="4155280" y="4236241"/>
            <a:ext cx="4554540" cy="301628"/>
          </a:xfrm>
          <a:prstGeom prst="rect">
            <a:avLst/>
          </a:prstGeom>
          <a:ln w="12700">
            <a:miter lim="400000"/>
          </a:ln>
        </p:spPr>
      </p:pic>
      <p:pic>
        <p:nvPicPr>
          <p:cNvPr id="4389" name="Picture 12" descr="Picture 12"/>
          <p:cNvPicPr>
            <a:picLocks noChangeAspect="1"/>
          </p:cNvPicPr>
          <p:nvPr/>
        </p:nvPicPr>
        <p:blipFill>
          <a:blip r:embed="rId7"/>
          <a:stretch>
            <a:fillRect/>
          </a:stretch>
        </p:blipFill>
        <p:spPr>
          <a:xfrm rot="5361336">
            <a:off x="3364705" y="4191791"/>
            <a:ext cx="4567240" cy="301628"/>
          </a:xfrm>
          <a:prstGeom prst="rect">
            <a:avLst/>
          </a:prstGeom>
          <a:ln w="12700">
            <a:miter lim="400000"/>
          </a:ln>
        </p:spPr>
      </p:pic>
      <p:pic>
        <p:nvPicPr>
          <p:cNvPr id="4390" name="Picture 13" descr="Picture 13"/>
          <p:cNvPicPr>
            <a:picLocks noChangeAspect="1"/>
          </p:cNvPicPr>
          <p:nvPr/>
        </p:nvPicPr>
        <p:blipFill>
          <a:blip r:embed="rId5"/>
          <a:stretch>
            <a:fillRect/>
          </a:stretch>
        </p:blipFill>
        <p:spPr>
          <a:xfrm rot="5361336">
            <a:off x="467518" y="4280691"/>
            <a:ext cx="4541840" cy="301628"/>
          </a:xfrm>
          <a:prstGeom prst="rect">
            <a:avLst/>
          </a:prstGeom>
          <a:ln w="12700">
            <a:miter lim="400000"/>
          </a:ln>
        </p:spPr>
      </p:pic>
      <p:pic>
        <p:nvPicPr>
          <p:cNvPr id="4391" name="Picture 14" descr="Picture 14"/>
          <p:cNvPicPr>
            <a:picLocks noChangeAspect="1"/>
          </p:cNvPicPr>
          <p:nvPr/>
        </p:nvPicPr>
        <p:blipFill>
          <a:blip r:embed="rId5"/>
          <a:stretch>
            <a:fillRect/>
          </a:stretch>
        </p:blipFill>
        <p:spPr>
          <a:xfrm rot="5361336">
            <a:off x="1248567" y="4163216"/>
            <a:ext cx="4383091" cy="301628"/>
          </a:xfrm>
          <a:prstGeom prst="rect">
            <a:avLst/>
          </a:prstGeom>
          <a:ln w="12700">
            <a:miter lim="400000"/>
          </a:ln>
        </p:spPr>
      </p:pic>
      <p:pic>
        <p:nvPicPr>
          <p:cNvPr id="4392" name="Picture 15" descr="Picture 15"/>
          <p:cNvPicPr>
            <a:picLocks noChangeAspect="1"/>
          </p:cNvPicPr>
          <p:nvPr/>
        </p:nvPicPr>
        <p:blipFill>
          <a:blip r:embed="rId7"/>
          <a:stretch>
            <a:fillRect/>
          </a:stretch>
        </p:blipFill>
        <p:spPr>
          <a:xfrm rot="5361336">
            <a:off x="3836987" y="4171950"/>
            <a:ext cx="4451353" cy="301625"/>
          </a:xfrm>
          <a:prstGeom prst="rect">
            <a:avLst/>
          </a:prstGeom>
          <a:ln w="12700">
            <a:miter lim="400000"/>
          </a:ln>
        </p:spPr>
      </p:pic>
      <p:pic>
        <p:nvPicPr>
          <p:cNvPr id="4393" name="Picture 16" descr="Picture 16"/>
          <p:cNvPicPr>
            <a:picLocks noChangeAspect="1"/>
          </p:cNvPicPr>
          <p:nvPr/>
        </p:nvPicPr>
        <p:blipFill>
          <a:blip r:embed="rId5"/>
          <a:stretch>
            <a:fillRect/>
          </a:stretch>
        </p:blipFill>
        <p:spPr>
          <a:xfrm rot="5361336">
            <a:off x="2297110" y="4205287"/>
            <a:ext cx="4479930" cy="301628"/>
          </a:xfrm>
          <a:prstGeom prst="rect">
            <a:avLst/>
          </a:prstGeom>
          <a:ln w="12700">
            <a:miter lim="400000"/>
          </a:ln>
        </p:spPr>
      </p:pic>
      <p:pic>
        <p:nvPicPr>
          <p:cNvPr id="4394" name="Picture 17" descr="Picture 17"/>
          <p:cNvPicPr>
            <a:picLocks noChangeAspect="1"/>
          </p:cNvPicPr>
          <p:nvPr/>
        </p:nvPicPr>
        <p:blipFill>
          <a:blip r:embed="rId5"/>
          <a:stretch>
            <a:fillRect/>
          </a:stretch>
        </p:blipFill>
        <p:spPr>
          <a:xfrm rot="5361336">
            <a:off x="1607342" y="4179091"/>
            <a:ext cx="4437066" cy="301628"/>
          </a:xfrm>
          <a:prstGeom prst="rect">
            <a:avLst/>
          </a:prstGeom>
          <a:ln w="12700">
            <a:miter lim="400000"/>
          </a:ln>
        </p:spPr>
      </p:pic>
      <p:pic>
        <p:nvPicPr>
          <p:cNvPr id="4395" name="Picture 18" descr="Picture 18"/>
          <p:cNvPicPr>
            <a:picLocks noChangeAspect="1"/>
          </p:cNvPicPr>
          <p:nvPr/>
        </p:nvPicPr>
        <p:blipFill>
          <a:blip r:embed="rId7"/>
          <a:stretch>
            <a:fillRect/>
          </a:stretch>
        </p:blipFill>
        <p:spPr>
          <a:xfrm rot="5361336">
            <a:off x="4525166" y="4179091"/>
            <a:ext cx="4516442" cy="301628"/>
          </a:xfrm>
          <a:prstGeom prst="rect">
            <a:avLst/>
          </a:prstGeom>
          <a:ln w="12700">
            <a:miter lim="400000"/>
          </a:ln>
        </p:spPr>
      </p:pic>
      <p:pic>
        <p:nvPicPr>
          <p:cNvPr id="4396" name="Picture 19" descr="Picture 19"/>
          <p:cNvPicPr>
            <a:picLocks noChangeAspect="1"/>
          </p:cNvPicPr>
          <p:nvPr/>
        </p:nvPicPr>
        <p:blipFill>
          <a:blip r:embed="rId5"/>
          <a:stretch>
            <a:fillRect/>
          </a:stretch>
        </p:blipFill>
        <p:spPr>
          <a:xfrm rot="5361336">
            <a:off x="1915317" y="4226716"/>
            <a:ext cx="4541841" cy="301628"/>
          </a:xfrm>
          <a:prstGeom prst="rect">
            <a:avLst/>
          </a:prstGeom>
          <a:ln w="12700">
            <a:miter lim="400000"/>
          </a:ln>
        </p:spPr>
      </p:pic>
      <p:pic>
        <p:nvPicPr>
          <p:cNvPr id="4397" name="Picture 20" descr="Picture 20"/>
          <p:cNvPicPr>
            <a:picLocks noChangeAspect="1"/>
          </p:cNvPicPr>
          <p:nvPr/>
        </p:nvPicPr>
        <p:blipFill>
          <a:blip r:embed="rId5"/>
          <a:stretch>
            <a:fillRect/>
          </a:stretch>
        </p:blipFill>
        <p:spPr>
          <a:xfrm rot="5361336">
            <a:off x="124617" y="4239416"/>
            <a:ext cx="4437066" cy="301628"/>
          </a:xfrm>
          <a:prstGeom prst="rect">
            <a:avLst/>
          </a:prstGeom>
          <a:ln w="12700">
            <a:miter lim="400000"/>
          </a:ln>
        </p:spPr>
      </p:pic>
      <p:pic>
        <p:nvPicPr>
          <p:cNvPr id="4398" name="Picture 21" descr="Picture 21"/>
          <p:cNvPicPr>
            <a:picLocks noChangeAspect="1"/>
          </p:cNvPicPr>
          <p:nvPr/>
        </p:nvPicPr>
        <p:blipFill>
          <a:blip r:embed="rId5"/>
          <a:stretch>
            <a:fillRect/>
          </a:stretch>
        </p:blipFill>
        <p:spPr>
          <a:xfrm rot="5361336">
            <a:off x="791368" y="4204491"/>
            <a:ext cx="4605340" cy="301628"/>
          </a:xfrm>
          <a:prstGeom prst="rect">
            <a:avLst/>
          </a:prstGeom>
          <a:ln w="12700">
            <a:miter lim="400000"/>
          </a:ln>
        </p:spPr>
      </p:pic>
      <p:grpSp>
        <p:nvGrpSpPr>
          <p:cNvPr id="4401" name="Group"/>
          <p:cNvGrpSpPr/>
          <p:nvPr/>
        </p:nvGrpSpPr>
        <p:grpSpPr>
          <a:xfrm>
            <a:off x="5575300" y="3186110"/>
            <a:ext cx="1795467" cy="1658942"/>
            <a:chOff x="0" y="0"/>
            <a:chExt cx="1795465" cy="1658940"/>
          </a:xfrm>
        </p:grpSpPr>
        <p:sp>
          <p:nvSpPr>
            <p:cNvPr id="4399" name="AutoShape 23"/>
            <p:cNvSpPr/>
            <p:nvPr/>
          </p:nvSpPr>
          <p:spPr>
            <a:xfrm>
              <a:off x="0" y="0"/>
              <a:ext cx="1795467" cy="1658942"/>
            </a:xfrm>
            <a:prstGeom prst="roundRect">
              <a:avLst>
                <a:gd name="adj" fmla="val 16667"/>
              </a:avLst>
            </a:prstGeom>
            <a:gradFill flip="none" rotWithShape="1">
              <a:gsLst>
                <a:gs pos="0">
                  <a:srgbClr val="000000"/>
                </a:gs>
                <a:gs pos="50000">
                  <a:srgbClr val="EE0B1B"/>
                </a:gs>
                <a:gs pos="100000">
                  <a:srgbClr val="000000"/>
                </a:gs>
              </a:gsLst>
              <a:lin ang="16200000" scaled="0"/>
            </a:gradFill>
            <a:ln w="76200" cap="flat">
              <a:solidFill>
                <a:schemeClr val="accent1"/>
              </a:solidFill>
              <a:prstDash val="solid"/>
              <a:round/>
            </a:ln>
            <a:effectLst>
              <a:outerShdw blurRad="63500" dist="135002" dir="13271156"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4400" name="Text Box 24"/>
            <p:cNvSpPr txBox="1"/>
            <p:nvPr/>
          </p:nvSpPr>
          <p:spPr>
            <a:xfrm>
              <a:off x="244155" y="230186"/>
              <a:ext cx="1302388" cy="792665"/>
            </a:xfrm>
            <a:prstGeom prst="rect">
              <a:avLst/>
            </a:prstGeom>
            <a:noFill/>
            <a:ln w="12700" cap="flat">
              <a:noFill/>
              <a:miter lim="400000"/>
            </a:ln>
            <a:effectLst>
              <a:outerShdw blurRad="63500" dist="63500" dir="2212193" rotWithShape="0">
                <a:srgbClr val="0A0A0A">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t">
              <a:spAutoFit/>
            </a:bodyPr>
            <a:lstStyle>
              <a:lvl1pPr algn="ctr" rtl="1">
                <a:spcBef>
                  <a:spcPts val="1400"/>
                </a:spcBef>
                <a:defRPr sz="2400">
                  <a:solidFill>
                    <a:srgbClr val="FFFFFF"/>
                  </a:solidFill>
                  <a:effectLst>
                    <a:outerShdw blurRad="127000" dist="38100" dir="16200000" rotWithShape="0">
                      <a:srgbClr val="000000">
                        <a:alpha val="82563"/>
                      </a:srgbClr>
                    </a:outerShdw>
                  </a:effectLst>
                  <a:latin typeface="Arial"/>
                  <a:ea typeface="Arial"/>
                  <a:cs typeface="Arial"/>
                  <a:sym typeface="Arial"/>
                </a:defRPr>
              </a:lvl1pPr>
            </a:lstStyle>
            <a:p>
              <a:r>
                <a:t>نهاية الزمان </a:t>
              </a:r>
            </a:p>
          </p:txBody>
        </p:sp>
      </p:grpSp>
      <p:sp>
        <p:nvSpPr>
          <p:cNvPr id="4402" name="AutoShape 25"/>
          <p:cNvSpPr/>
          <p:nvPr/>
        </p:nvSpPr>
        <p:spPr>
          <a:xfrm>
            <a:off x="5127625" y="2081210"/>
            <a:ext cx="390525" cy="4465640"/>
          </a:xfrm>
          <a:prstGeom prst="roundRect">
            <a:avLst>
              <a:gd name="adj" fmla="val 16667"/>
            </a:avLst>
          </a:prstGeom>
          <a:ln w="28575">
            <a:solidFill>
              <a:srgbClr val="FDDC07"/>
            </a:solidFill>
          </a:ln>
          <a:effectLst>
            <a:outerShdw blurRad="63500" dist="71842" dir="2700000" rotWithShape="0">
              <a:srgbClr val="1A0004">
                <a:alpha val="74996"/>
              </a:srgbClr>
            </a:outerShdw>
          </a:effectLst>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grpSp>
        <p:nvGrpSpPr>
          <p:cNvPr id="4405" name="Group"/>
          <p:cNvGrpSpPr/>
          <p:nvPr/>
        </p:nvGrpSpPr>
        <p:grpSpPr>
          <a:xfrm>
            <a:off x="1999824" y="2616197"/>
            <a:ext cx="3355980" cy="2798769"/>
            <a:chOff x="0" y="0"/>
            <a:chExt cx="3355979" cy="2798767"/>
          </a:xfrm>
        </p:grpSpPr>
        <p:sp>
          <p:nvSpPr>
            <p:cNvPr id="4403" name="AutoShape 27"/>
            <p:cNvSpPr/>
            <p:nvPr/>
          </p:nvSpPr>
          <p:spPr>
            <a:xfrm>
              <a:off x="-1" y="68261"/>
              <a:ext cx="3355981" cy="2730507"/>
            </a:xfrm>
            <a:prstGeom prst="roundRect">
              <a:avLst>
                <a:gd name="adj" fmla="val 16667"/>
              </a:avLst>
            </a:prstGeom>
            <a:gradFill flip="none" rotWithShape="1">
              <a:gsLst>
                <a:gs pos="0">
                  <a:srgbClr val="1A0004"/>
                </a:gs>
                <a:gs pos="50000">
                  <a:srgbClr val="D0CBCC"/>
                </a:gs>
                <a:gs pos="100000">
                  <a:srgbClr val="1A0004"/>
                </a:gs>
              </a:gsLst>
              <a:lin ang="16200000" scaled="0"/>
            </a:gradFill>
            <a:ln w="76200" cap="flat">
              <a:solidFill>
                <a:srgbClr val="2F8B20"/>
              </a:solidFill>
              <a:prstDash val="solid"/>
              <a:round/>
            </a:ln>
            <a:effectLst>
              <a:outerShdw blurRad="63500" dist="143684" dir="13500000" rotWithShape="0">
                <a:schemeClr val="accent2">
                  <a:alpha val="74996"/>
                </a:schemeClr>
              </a:outerShdw>
            </a:effectLst>
          </p:spPr>
          <p:txBody>
            <a:bodyPr wrap="square" lIns="45718" tIns="45718" rIns="45718" bIns="45718" numCol="1" anchor="ctr">
              <a:noAutofit/>
            </a:bodyPr>
            <a:lstStyle/>
            <a:p>
              <a:pPr algn="ctr">
                <a:defRPr sz="1600" b="0">
                  <a:solidFill>
                    <a:srgbClr val="1A0004"/>
                  </a:solidFill>
                  <a:latin typeface="Comic Sans MS"/>
                  <a:ea typeface="Comic Sans MS"/>
                  <a:cs typeface="Comic Sans MS"/>
                  <a:sym typeface="Comic Sans MS"/>
                </a:defRPr>
              </a:pPr>
              <a:endParaRPr/>
            </a:p>
          </p:txBody>
        </p:sp>
        <p:sp>
          <p:nvSpPr>
            <p:cNvPr id="4404" name="Text Box 28"/>
            <p:cNvSpPr txBox="1"/>
            <p:nvPr/>
          </p:nvSpPr>
          <p:spPr>
            <a:xfrm>
              <a:off x="263206" y="-1"/>
              <a:ext cx="2588266" cy="2732566"/>
            </a:xfrm>
            <a:prstGeom prst="rect">
              <a:avLst/>
            </a:prstGeom>
            <a:noFill/>
            <a:ln w="12700" cap="flat">
              <a:noFill/>
              <a:miter lim="400000"/>
            </a:ln>
            <a:effectLst>
              <a:outerShdw blurRad="63500" dist="38098"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t">
              <a:spAutoFit/>
            </a:bodyPr>
            <a:lstStyle/>
            <a:p>
              <a:pPr>
                <a:lnSpc>
                  <a:spcPct val="50000"/>
                </a:lnSpc>
                <a:spcBef>
                  <a:spcPts val="1400"/>
                </a:spcBef>
                <a:defRPr sz="1600">
                  <a:solidFill>
                    <a:srgbClr val="00DFCA"/>
                  </a:solidFill>
                  <a:latin typeface="Arial"/>
                  <a:ea typeface="Arial"/>
                  <a:cs typeface="Arial"/>
                  <a:sym typeface="Arial"/>
                </a:defRPr>
              </a:pPr>
              <a:endParaRPr/>
            </a:p>
            <a:p>
              <a:pPr algn="r" rtl="1">
                <a:lnSpc>
                  <a:spcPct val="50000"/>
                </a:lnSpc>
                <a:spcBef>
                  <a:spcPts val="900"/>
                </a:spcBef>
                <a:defRPr sz="1600">
                  <a:solidFill>
                    <a:srgbClr val="F09F32"/>
                  </a:solidFill>
                  <a:effectLst>
                    <a:outerShdw blurRad="127000" dist="19050" dir="16200000" rotWithShape="0">
                      <a:srgbClr val="000000">
                        <a:alpha val="64317"/>
                      </a:srgbClr>
                    </a:outerShdw>
                  </a:effectLst>
                  <a:latin typeface="Arial"/>
                  <a:ea typeface="Arial"/>
                  <a:cs typeface="Arial"/>
                  <a:sym typeface="Arial"/>
                </a:defRPr>
              </a:pPr>
              <a:r>
                <a:t>الخلق</a:t>
              </a:r>
              <a:endParaRPr>
                <a:solidFill>
                  <a:srgbClr val="00DFCA"/>
                </a:solidFill>
              </a:endParaRPr>
            </a:p>
            <a:p>
              <a:pPr algn="r" rtl="1">
                <a:lnSpc>
                  <a:spcPct val="50000"/>
                </a:lnSpc>
                <a:spcBef>
                  <a:spcPts val="900"/>
                </a:spcBef>
                <a:defRPr sz="1600">
                  <a:solidFill>
                    <a:srgbClr val="FC030C"/>
                  </a:solidFill>
                  <a:effectLst>
                    <a:outerShdw blurRad="127000" dist="19050" dir="16200000" rotWithShape="0">
                      <a:srgbClr val="000000">
                        <a:alpha val="64317"/>
                      </a:srgbClr>
                    </a:outerShdw>
                  </a:effectLst>
                  <a:latin typeface="Arial"/>
                  <a:ea typeface="Arial"/>
                  <a:cs typeface="Arial"/>
                  <a:sym typeface="Arial"/>
                </a:defRPr>
              </a:pPr>
              <a:r>
                <a:t>  ابراهيم  </a:t>
              </a:r>
              <a:endParaRPr sz="2400">
                <a:solidFill>
                  <a:srgbClr val="00DFCA"/>
                </a:solidFill>
                <a:latin typeface="Comic Sans MS"/>
                <a:ea typeface="Comic Sans MS"/>
                <a:cs typeface="Comic Sans MS"/>
                <a:sym typeface="Comic Sans MS"/>
              </a:endParaRPr>
            </a:p>
            <a:p>
              <a:pPr algn="r" rtl="1">
                <a:lnSpc>
                  <a:spcPct val="50000"/>
                </a:lnSpc>
                <a:spcBef>
                  <a:spcPts val="900"/>
                </a:spcBef>
                <a:defRPr sz="1600">
                  <a:solidFill>
                    <a:srgbClr val="FC030C"/>
                  </a:solidFill>
                  <a:effectLst>
                    <a:outerShdw blurRad="127000" dist="19050" dir="16200000" rotWithShape="0">
                      <a:srgbClr val="000000">
                        <a:alpha val="64317"/>
                      </a:srgbClr>
                    </a:outerShdw>
                  </a:effectLst>
                  <a:latin typeface="Arial"/>
                  <a:ea typeface="Arial"/>
                  <a:cs typeface="Arial"/>
                  <a:sym typeface="Arial"/>
                </a:defRPr>
              </a:pPr>
              <a:r>
                <a:t>     يوسف</a:t>
              </a:r>
              <a:endParaRPr sz="2400">
                <a:solidFill>
                  <a:srgbClr val="00DFCA"/>
                </a:solidFill>
                <a:latin typeface="Comic Sans MS"/>
                <a:ea typeface="Comic Sans MS"/>
                <a:cs typeface="Comic Sans MS"/>
                <a:sym typeface="Comic Sans MS"/>
              </a:endParaRPr>
            </a:p>
            <a:p>
              <a:pPr algn="r" rtl="1">
                <a:lnSpc>
                  <a:spcPct val="50000"/>
                </a:lnSpc>
                <a:spcBef>
                  <a:spcPts val="900"/>
                </a:spcBef>
                <a:defRPr sz="1600">
                  <a:solidFill>
                    <a:srgbClr val="FC030C"/>
                  </a:solidFill>
                  <a:effectLst>
                    <a:outerShdw blurRad="127000" dist="19050" dir="16200000" rotWithShape="0">
                      <a:srgbClr val="000000">
                        <a:alpha val="64317"/>
                      </a:srgbClr>
                    </a:outerShdw>
                  </a:effectLst>
                  <a:latin typeface="Arial"/>
                  <a:ea typeface="Arial"/>
                  <a:cs typeface="Arial"/>
                  <a:sym typeface="Arial"/>
                </a:defRPr>
              </a:pPr>
              <a:r>
                <a:t>        موسى </a:t>
              </a:r>
              <a:endParaRPr sz="2400">
                <a:solidFill>
                  <a:srgbClr val="00DFCA"/>
                </a:solidFill>
                <a:latin typeface="Comic Sans MS"/>
                <a:ea typeface="Comic Sans MS"/>
                <a:cs typeface="Comic Sans MS"/>
                <a:sym typeface="Comic Sans MS"/>
              </a:endParaRPr>
            </a:p>
            <a:p>
              <a:pPr algn="r" rtl="1">
                <a:lnSpc>
                  <a:spcPct val="50000"/>
                </a:lnSpc>
                <a:spcBef>
                  <a:spcPts val="900"/>
                </a:spcBef>
                <a:defRPr sz="1600">
                  <a:solidFill>
                    <a:srgbClr val="FC030C"/>
                  </a:solidFill>
                  <a:effectLst>
                    <a:outerShdw blurRad="127000" dist="19050" dir="16200000" rotWithShape="0">
                      <a:srgbClr val="000000">
                        <a:alpha val="64317"/>
                      </a:srgbClr>
                    </a:outerShdw>
                  </a:effectLst>
                  <a:latin typeface="Arial"/>
                  <a:ea typeface="Arial"/>
                  <a:cs typeface="Arial"/>
                  <a:sym typeface="Arial"/>
                </a:defRPr>
              </a:pPr>
              <a:r>
                <a:t>          يشوع</a:t>
              </a:r>
              <a:endParaRPr>
                <a:solidFill>
                  <a:srgbClr val="00DFCA"/>
                </a:solidFill>
              </a:endParaRPr>
            </a:p>
            <a:p>
              <a:pPr algn="r" rtl="1">
                <a:lnSpc>
                  <a:spcPct val="50000"/>
                </a:lnSpc>
                <a:spcBef>
                  <a:spcPts val="900"/>
                </a:spcBef>
                <a:defRPr sz="1600">
                  <a:solidFill>
                    <a:srgbClr val="1ADE31"/>
                  </a:solidFill>
                  <a:effectLst>
                    <a:outerShdw blurRad="127000" dist="19050" dir="16200000" rotWithShape="0">
                      <a:srgbClr val="000000">
                        <a:alpha val="64317"/>
                      </a:srgbClr>
                    </a:outerShdw>
                  </a:effectLst>
                  <a:latin typeface="Arial"/>
                  <a:ea typeface="Arial"/>
                  <a:cs typeface="Arial"/>
                  <a:sym typeface="Arial"/>
                </a:defRPr>
              </a:pPr>
              <a:r>
                <a:t>فوضى سياسية    </a:t>
              </a:r>
              <a:endParaRPr sz="2400">
                <a:solidFill>
                  <a:srgbClr val="00DFCA"/>
                </a:solidFill>
                <a:latin typeface="Comic Sans MS"/>
                <a:ea typeface="Comic Sans MS"/>
                <a:cs typeface="Comic Sans MS"/>
                <a:sym typeface="Comic Sans MS"/>
              </a:endParaRPr>
            </a:p>
            <a:p>
              <a:pPr algn="r" rtl="1">
                <a:lnSpc>
                  <a:spcPct val="50000"/>
                </a:lnSpc>
                <a:spcBef>
                  <a:spcPts val="900"/>
                </a:spcBef>
                <a:defRPr sz="1600">
                  <a:solidFill>
                    <a:srgbClr val="1ADE31"/>
                  </a:solidFill>
                  <a:effectLst>
                    <a:outerShdw blurRad="127000" dist="19050" dir="16200000" rotWithShape="0">
                      <a:srgbClr val="000000">
                        <a:alpha val="64317"/>
                      </a:srgbClr>
                    </a:outerShdw>
                  </a:effectLst>
                  <a:latin typeface="Arial"/>
                  <a:ea typeface="Arial"/>
                  <a:cs typeface="Arial"/>
                  <a:sym typeface="Arial"/>
                </a:defRPr>
              </a:pPr>
              <a:r>
                <a:t>                الملوكي </a:t>
              </a:r>
              <a:endParaRPr sz="2400">
                <a:solidFill>
                  <a:srgbClr val="00DFCA"/>
                </a:solidFill>
                <a:latin typeface="Comic Sans MS"/>
                <a:ea typeface="Comic Sans MS"/>
                <a:cs typeface="Comic Sans MS"/>
                <a:sym typeface="Comic Sans MS"/>
              </a:endParaRPr>
            </a:p>
            <a:p>
              <a:pPr algn="r" rtl="1">
                <a:lnSpc>
                  <a:spcPct val="50000"/>
                </a:lnSpc>
                <a:spcBef>
                  <a:spcPts val="900"/>
                </a:spcBef>
                <a:defRPr sz="1600">
                  <a:solidFill>
                    <a:srgbClr val="1ADE31"/>
                  </a:solidFill>
                  <a:effectLst>
                    <a:outerShdw blurRad="127000" dist="19050" dir="16200000" rotWithShape="0">
                      <a:srgbClr val="000000">
                        <a:alpha val="64317"/>
                      </a:srgbClr>
                    </a:outerShdw>
                  </a:effectLst>
                  <a:latin typeface="Arial"/>
                  <a:ea typeface="Arial"/>
                  <a:cs typeface="Arial"/>
                  <a:sym typeface="Arial"/>
                </a:defRPr>
              </a:pPr>
              <a:r>
                <a:t>                    السبي</a:t>
              </a:r>
              <a:endParaRPr>
                <a:solidFill>
                  <a:srgbClr val="00DFCA"/>
                </a:solidFill>
              </a:endParaRPr>
            </a:p>
            <a:p>
              <a:pPr algn="r" rtl="1">
                <a:lnSpc>
                  <a:spcPct val="50000"/>
                </a:lnSpc>
                <a:spcBef>
                  <a:spcPts val="900"/>
                </a:spcBef>
                <a:defRPr sz="1600">
                  <a:solidFill>
                    <a:srgbClr val="00DFCA"/>
                  </a:solidFill>
                  <a:effectLst>
                    <a:outerShdw blurRad="127000" dist="19050" dir="16200000" rotWithShape="0">
                      <a:srgbClr val="000000">
                        <a:alpha val="64317"/>
                      </a:srgbClr>
                    </a:outerShdw>
                  </a:effectLst>
                  <a:latin typeface="Arial"/>
                  <a:ea typeface="Arial"/>
                  <a:cs typeface="Arial"/>
                  <a:sym typeface="Arial"/>
                </a:defRPr>
              </a:pPr>
              <a:r>
                <a:t>                       الصمت</a:t>
              </a:r>
              <a:endParaRPr sz="2400">
                <a:latin typeface="Comic Sans MS"/>
                <a:ea typeface="Comic Sans MS"/>
                <a:cs typeface="Comic Sans MS"/>
                <a:sym typeface="Comic Sans MS"/>
              </a:endParaRPr>
            </a:p>
            <a:p>
              <a:pPr algn="r" rtl="1">
                <a:lnSpc>
                  <a:spcPct val="50000"/>
                </a:lnSpc>
                <a:spcBef>
                  <a:spcPts val="1200"/>
                </a:spcBef>
                <a:defRPr sz="2000">
                  <a:solidFill>
                    <a:srgbClr val="FFFFFF"/>
                  </a:solidFill>
                  <a:effectLst>
                    <a:outerShdw blurRad="127000" dist="19050" dir="16200000" rotWithShape="0">
                      <a:srgbClr val="000000">
                        <a:alpha val="64317"/>
                      </a:srgbClr>
                    </a:outerShdw>
                  </a:effectLst>
                  <a:latin typeface="Arial"/>
                  <a:ea typeface="Arial"/>
                  <a:cs typeface="Arial"/>
                  <a:sym typeface="Arial"/>
                </a:defRPr>
              </a:pPr>
              <a:r>
                <a:t>                      يسوع</a:t>
              </a:r>
            </a:p>
          </p:txBody>
        </p:sp>
      </p:grpSp>
      <p:grpSp>
        <p:nvGrpSpPr>
          <p:cNvPr id="4528" name="Group"/>
          <p:cNvGrpSpPr/>
          <p:nvPr/>
        </p:nvGrpSpPr>
        <p:grpSpPr>
          <a:xfrm>
            <a:off x="1917712" y="2209767"/>
            <a:ext cx="5330804" cy="3946586"/>
            <a:chOff x="-1" y="-3"/>
            <a:chExt cx="5330803" cy="3946584"/>
          </a:xfrm>
        </p:grpSpPr>
        <p:grpSp>
          <p:nvGrpSpPr>
            <p:cNvPr id="4466" name="Group"/>
            <p:cNvGrpSpPr/>
            <p:nvPr/>
          </p:nvGrpSpPr>
          <p:grpSpPr>
            <a:xfrm>
              <a:off x="-2" y="-4"/>
              <a:ext cx="5304202" cy="239826"/>
              <a:chOff x="-1" y="-2"/>
              <a:chExt cx="5304201" cy="239824"/>
            </a:xfrm>
          </p:grpSpPr>
          <p:grpSp>
            <p:nvGrpSpPr>
              <p:cNvPr id="4409" name="Group"/>
              <p:cNvGrpSpPr/>
              <p:nvPr/>
            </p:nvGrpSpPr>
            <p:grpSpPr>
              <a:xfrm>
                <a:off x="-2" y="23808"/>
                <a:ext cx="201992" cy="206490"/>
                <a:chOff x="-1" y="0"/>
                <a:chExt cx="201990" cy="206489"/>
              </a:xfrm>
            </p:grpSpPr>
            <p:sp>
              <p:nvSpPr>
                <p:cNvPr id="4406" name="AutoShape 32"/>
                <p:cNvSpPr/>
                <p:nvPr/>
              </p:nvSpPr>
              <p:spPr>
                <a:xfrm>
                  <a:off x="6910" y="10429"/>
                  <a:ext cx="188184" cy="185629"/>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8"/>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4407" name="Oval 33"/>
                <p:cNvSpPr/>
                <p:nvPr/>
              </p:nvSpPr>
              <p:spPr>
                <a:xfrm rot="19777020">
                  <a:off x="-2462" y="34146"/>
                  <a:ext cx="142925"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4408" name="AutoShape 34"/>
                <p:cNvSpPr/>
                <p:nvPr/>
              </p:nvSpPr>
              <p:spPr>
                <a:xfrm rot="19777020">
                  <a:off x="29538" y="25461"/>
                  <a:ext cx="142925" cy="1555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grpSp>
          <p:grpSp>
            <p:nvGrpSpPr>
              <p:cNvPr id="4413" name="Group"/>
              <p:cNvGrpSpPr/>
              <p:nvPr/>
            </p:nvGrpSpPr>
            <p:grpSpPr>
              <a:xfrm>
                <a:off x="360471" y="33331"/>
                <a:ext cx="201993" cy="206491"/>
                <a:chOff x="0" y="-1"/>
                <a:chExt cx="201991" cy="206489"/>
              </a:xfrm>
            </p:grpSpPr>
            <p:sp>
              <p:nvSpPr>
                <p:cNvPr id="4410" name="AutoShape 36"/>
                <p:cNvSpPr/>
                <p:nvPr/>
              </p:nvSpPr>
              <p:spPr>
                <a:xfrm>
                  <a:off x="6910" y="10429"/>
                  <a:ext cx="188186" cy="185627"/>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8"/>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4411" name="Oval 37"/>
                <p:cNvSpPr/>
                <p:nvPr/>
              </p:nvSpPr>
              <p:spPr>
                <a:xfrm rot="19777020">
                  <a:off x="-2462" y="34146"/>
                  <a:ext cx="142927"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4412" name="AutoShape 38"/>
                <p:cNvSpPr/>
                <p:nvPr/>
              </p:nvSpPr>
              <p:spPr>
                <a:xfrm rot="19777020">
                  <a:off x="29538" y="25461"/>
                  <a:ext cx="142927" cy="155565"/>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grpSp>
          <p:grpSp>
            <p:nvGrpSpPr>
              <p:cNvPr id="4417" name="Group"/>
              <p:cNvGrpSpPr/>
              <p:nvPr/>
            </p:nvGrpSpPr>
            <p:grpSpPr>
              <a:xfrm>
                <a:off x="730473" y="33332"/>
                <a:ext cx="201993" cy="206490"/>
                <a:chOff x="-1" y="0"/>
                <a:chExt cx="201992" cy="206489"/>
              </a:xfrm>
            </p:grpSpPr>
            <p:sp>
              <p:nvSpPr>
                <p:cNvPr id="4414" name="AutoShape 40"/>
                <p:cNvSpPr/>
                <p:nvPr/>
              </p:nvSpPr>
              <p:spPr>
                <a:xfrm>
                  <a:off x="6910" y="10429"/>
                  <a:ext cx="188186" cy="185628"/>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8"/>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4415" name="Oval 41"/>
                <p:cNvSpPr/>
                <p:nvPr/>
              </p:nvSpPr>
              <p:spPr>
                <a:xfrm rot="19777020">
                  <a:off x="-2462" y="34146"/>
                  <a:ext cx="142925"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4416" name="AutoShape 42"/>
                <p:cNvSpPr/>
                <p:nvPr/>
              </p:nvSpPr>
              <p:spPr>
                <a:xfrm rot="19777020">
                  <a:off x="29538" y="25461"/>
                  <a:ext cx="142927" cy="1555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grpSp>
          <p:grpSp>
            <p:nvGrpSpPr>
              <p:cNvPr id="4421" name="Group"/>
              <p:cNvGrpSpPr/>
              <p:nvPr/>
            </p:nvGrpSpPr>
            <p:grpSpPr>
              <a:xfrm>
                <a:off x="1092534" y="33332"/>
                <a:ext cx="201993" cy="206491"/>
                <a:chOff x="0" y="-1"/>
                <a:chExt cx="201992" cy="206490"/>
              </a:xfrm>
            </p:grpSpPr>
            <p:sp>
              <p:nvSpPr>
                <p:cNvPr id="4418" name="AutoShape 44"/>
                <p:cNvSpPr/>
                <p:nvPr/>
              </p:nvSpPr>
              <p:spPr>
                <a:xfrm>
                  <a:off x="6910" y="10429"/>
                  <a:ext cx="188186" cy="185629"/>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8"/>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4419" name="Oval 45"/>
                <p:cNvSpPr/>
                <p:nvPr/>
              </p:nvSpPr>
              <p:spPr>
                <a:xfrm rot="19777020">
                  <a:off x="-2462" y="34146"/>
                  <a:ext cx="142927"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4420" name="AutoShape 46"/>
                <p:cNvSpPr/>
                <p:nvPr/>
              </p:nvSpPr>
              <p:spPr>
                <a:xfrm rot="19777020">
                  <a:off x="29538" y="25461"/>
                  <a:ext cx="142927" cy="155567"/>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grpSp>
          <p:grpSp>
            <p:nvGrpSpPr>
              <p:cNvPr id="4425" name="Group"/>
              <p:cNvGrpSpPr/>
              <p:nvPr/>
            </p:nvGrpSpPr>
            <p:grpSpPr>
              <a:xfrm>
                <a:off x="1435540" y="26981"/>
                <a:ext cx="201993" cy="206492"/>
                <a:chOff x="0" y="-1"/>
                <a:chExt cx="201992" cy="206490"/>
              </a:xfrm>
            </p:grpSpPr>
            <p:sp>
              <p:nvSpPr>
                <p:cNvPr id="4422" name="AutoShape 48"/>
                <p:cNvSpPr/>
                <p:nvPr/>
              </p:nvSpPr>
              <p:spPr>
                <a:xfrm>
                  <a:off x="6910" y="10428"/>
                  <a:ext cx="188186" cy="185629"/>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8"/>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4423" name="Oval 49"/>
                <p:cNvSpPr/>
                <p:nvPr/>
              </p:nvSpPr>
              <p:spPr>
                <a:xfrm rot="19777020">
                  <a:off x="-2462" y="34146"/>
                  <a:ext cx="142927"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4424" name="AutoShape 50"/>
                <p:cNvSpPr/>
                <p:nvPr/>
              </p:nvSpPr>
              <p:spPr>
                <a:xfrm rot="19777020">
                  <a:off x="29538" y="25461"/>
                  <a:ext cx="142927" cy="1555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grpSp>
          <p:grpSp>
            <p:nvGrpSpPr>
              <p:cNvPr id="4429" name="Group"/>
              <p:cNvGrpSpPr/>
              <p:nvPr/>
            </p:nvGrpSpPr>
            <p:grpSpPr>
              <a:xfrm>
                <a:off x="1816658" y="7934"/>
                <a:ext cx="201992" cy="206491"/>
                <a:chOff x="0" y="-1"/>
                <a:chExt cx="201991" cy="206489"/>
              </a:xfrm>
            </p:grpSpPr>
            <p:sp>
              <p:nvSpPr>
                <p:cNvPr id="4426" name="AutoShape 52"/>
                <p:cNvSpPr/>
                <p:nvPr/>
              </p:nvSpPr>
              <p:spPr>
                <a:xfrm>
                  <a:off x="6910" y="10429"/>
                  <a:ext cx="188186" cy="185627"/>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8"/>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4427" name="Oval 53"/>
                <p:cNvSpPr/>
                <p:nvPr/>
              </p:nvSpPr>
              <p:spPr>
                <a:xfrm rot="19777020">
                  <a:off x="-2462" y="34146"/>
                  <a:ext cx="142927"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4428" name="AutoShape 54"/>
                <p:cNvSpPr/>
                <p:nvPr/>
              </p:nvSpPr>
              <p:spPr>
                <a:xfrm rot="19777020">
                  <a:off x="29538" y="25461"/>
                  <a:ext cx="142927" cy="155565"/>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grpSp>
          <p:grpSp>
            <p:nvGrpSpPr>
              <p:cNvPr id="4433" name="Group"/>
              <p:cNvGrpSpPr/>
              <p:nvPr/>
            </p:nvGrpSpPr>
            <p:grpSpPr>
              <a:xfrm>
                <a:off x="2177131" y="14284"/>
                <a:ext cx="201992" cy="206490"/>
                <a:chOff x="-1" y="0"/>
                <a:chExt cx="201991" cy="206489"/>
              </a:xfrm>
            </p:grpSpPr>
            <p:sp>
              <p:nvSpPr>
                <p:cNvPr id="4430" name="AutoShape 56"/>
                <p:cNvSpPr/>
                <p:nvPr/>
              </p:nvSpPr>
              <p:spPr>
                <a:xfrm>
                  <a:off x="6910" y="10429"/>
                  <a:ext cx="188185" cy="185629"/>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8"/>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4431" name="Oval 57"/>
                <p:cNvSpPr/>
                <p:nvPr/>
              </p:nvSpPr>
              <p:spPr>
                <a:xfrm rot="19777020">
                  <a:off x="-2462" y="34146"/>
                  <a:ext cx="142925"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4432" name="AutoShape 58"/>
                <p:cNvSpPr/>
                <p:nvPr/>
              </p:nvSpPr>
              <p:spPr>
                <a:xfrm rot="19777020">
                  <a:off x="29538" y="25461"/>
                  <a:ext cx="142926" cy="1555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grpSp>
          <p:grpSp>
            <p:nvGrpSpPr>
              <p:cNvPr id="4437" name="Group"/>
              <p:cNvGrpSpPr/>
              <p:nvPr/>
            </p:nvGrpSpPr>
            <p:grpSpPr>
              <a:xfrm>
                <a:off x="2536016" y="14283"/>
                <a:ext cx="201993" cy="206491"/>
                <a:chOff x="-1" y="0"/>
                <a:chExt cx="201992" cy="206490"/>
              </a:xfrm>
            </p:grpSpPr>
            <p:sp>
              <p:nvSpPr>
                <p:cNvPr id="4434" name="AutoShape 60"/>
                <p:cNvSpPr/>
                <p:nvPr/>
              </p:nvSpPr>
              <p:spPr>
                <a:xfrm>
                  <a:off x="6910" y="10429"/>
                  <a:ext cx="188186" cy="185630"/>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8"/>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4435" name="Oval 61"/>
                <p:cNvSpPr/>
                <p:nvPr/>
              </p:nvSpPr>
              <p:spPr>
                <a:xfrm rot="19777020">
                  <a:off x="-2462" y="34146"/>
                  <a:ext cx="142925"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4436" name="AutoShape 62"/>
                <p:cNvSpPr/>
                <p:nvPr/>
              </p:nvSpPr>
              <p:spPr>
                <a:xfrm rot="19777020">
                  <a:off x="29538" y="25461"/>
                  <a:ext cx="142927" cy="155567"/>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grpSp>
          <p:grpSp>
            <p:nvGrpSpPr>
              <p:cNvPr id="4441" name="Group"/>
              <p:cNvGrpSpPr/>
              <p:nvPr/>
            </p:nvGrpSpPr>
            <p:grpSpPr>
              <a:xfrm>
                <a:off x="2902842" y="14282"/>
                <a:ext cx="201993" cy="206491"/>
                <a:chOff x="0" y="-1"/>
                <a:chExt cx="201992" cy="206490"/>
              </a:xfrm>
            </p:grpSpPr>
            <p:sp>
              <p:nvSpPr>
                <p:cNvPr id="4438" name="AutoShape 64"/>
                <p:cNvSpPr/>
                <p:nvPr/>
              </p:nvSpPr>
              <p:spPr>
                <a:xfrm>
                  <a:off x="6910" y="10428"/>
                  <a:ext cx="188186" cy="185630"/>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8"/>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4439" name="Oval 65"/>
                <p:cNvSpPr/>
                <p:nvPr/>
              </p:nvSpPr>
              <p:spPr>
                <a:xfrm rot="19777020">
                  <a:off x="-2462" y="34146"/>
                  <a:ext cx="142927"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4440" name="AutoShape 66"/>
                <p:cNvSpPr/>
                <p:nvPr/>
              </p:nvSpPr>
              <p:spPr>
                <a:xfrm rot="19777020">
                  <a:off x="29538" y="25461"/>
                  <a:ext cx="142927" cy="1555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grpSp>
          <p:grpSp>
            <p:nvGrpSpPr>
              <p:cNvPr id="4445" name="Group"/>
              <p:cNvGrpSpPr/>
              <p:nvPr/>
            </p:nvGrpSpPr>
            <p:grpSpPr>
              <a:xfrm>
                <a:off x="3303015" y="14282"/>
                <a:ext cx="201994" cy="206492"/>
                <a:chOff x="0" y="-1"/>
                <a:chExt cx="201992" cy="206490"/>
              </a:xfrm>
            </p:grpSpPr>
            <p:sp>
              <p:nvSpPr>
                <p:cNvPr id="4442" name="AutoShape 68"/>
                <p:cNvSpPr/>
                <p:nvPr/>
              </p:nvSpPr>
              <p:spPr>
                <a:xfrm>
                  <a:off x="6910" y="10428"/>
                  <a:ext cx="188187" cy="185630"/>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8"/>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4443" name="Oval 69"/>
                <p:cNvSpPr/>
                <p:nvPr/>
              </p:nvSpPr>
              <p:spPr>
                <a:xfrm rot="19777020">
                  <a:off x="-2462" y="34146"/>
                  <a:ext cx="142927"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4444" name="AutoShape 70"/>
                <p:cNvSpPr/>
                <p:nvPr/>
              </p:nvSpPr>
              <p:spPr>
                <a:xfrm rot="19777020">
                  <a:off x="29538" y="25461"/>
                  <a:ext cx="142928" cy="1555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grpSp>
          <p:grpSp>
            <p:nvGrpSpPr>
              <p:cNvPr id="4449" name="Group"/>
              <p:cNvGrpSpPr/>
              <p:nvPr/>
            </p:nvGrpSpPr>
            <p:grpSpPr>
              <a:xfrm>
                <a:off x="3649198" y="11109"/>
                <a:ext cx="201992" cy="206490"/>
                <a:chOff x="-1" y="0"/>
                <a:chExt cx="201991" cy="206489"/>
              </a:xfrm>
            </p:grpSpPr>
            <p:sp>
              <p:nvSpPr>
                <p:cNvPr id="4446" name="AutoShape 72"/>
                <p:cNvSpPr/>
                <p:nvPr/>
              </p:nvSpPr>
              <p:spPr>
                <a:xfrm>
                  <a:off x="6910" y="10429"/>
                  <a:ext cx="188185" cy="185629"/>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8"/>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4447" name="Oval 73"/>
                <p:cNvSpPr/>
                <p:nvPr/>
              </p:nvSpPr>
              <p:spPr>
                <a:xfrm rot="19777020">
                  <a:off x="-2462" y="34146"/>
                  <a:ext cx="142925"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4448" name="AutoShape 74"/>
                <p:cNvSpPr/>
                <p:nvPr/>
              </p:nvSpPr>
              <p:spPr>
                <a:xfrm rot="19777020">
                  <a:off x="29538" y="25461"/>
                  <a:ext cx="142926" cy="1555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grpSp>
          <p:grpSp>
            <p:nvGrpSpPr>
              <p:cNvPr id="4453" name="Group"/>
              <p:cNvGrpSpPr/>
              <p:nvPr/>
            </p:nvGrpSpPr>
            <p:grpSpPr>
              <a:xfrm>
                <a:off x="4050959" y="12696"/>
                <a:ext cx="201992" cy="206491"/>
                <a:chOff x="0" y="-1"/>
                <a:chExt cx="201991" cy="206489"/>
              </a:xfrm>
            </p:grpSpPr>
            <p:sp>
              <p:nvSpPr>
                <p:cNvPr id="4450" name="AutoShape 76"/>
                <p:cNvSpPr/>
                <p:nvPr/>
              </p:nvSpPr>
              <p:spPr>
                <a:xfrm>
                  <a:off x="6910" y="10429"/>
                  <a:ext cx="188185" cy="185629"/>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8"/>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4451" name="Oval 77"/>
                <p:cNvSpPr/>
                <p:nvPr/>
              </p:nvSpPr>
              <p:spPr>
                <a:xfrm rot="19777020">
                  <a:off x="-2462" y="34146"/>
                  <a:ext cx="142927"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4452" name="AutoShape 78"/>
                <p:cNvSpPr/>
                <p:nvPr/>
              </p:nvSpPr>
              <p:spPr>
                <a:xfrm rot="19777020">
                  <a:off x="29538" y="25461"/>
                  <a:ext cx="142926" cy="1555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grpSp>
          <p:grpSp>
            <p:nvGrpSpPr>
              <p:cNvPr id="4457" name="Group"/>
              <p:cNvGrpSpPr/>
              <p:nvPr/>
            </p:nvGrpSpPr>
            <p:grpSpPr>
              <a:xfrm>
                <a:off x="4408257" y="15871"/>
                <a:ext cx="201992" cy="206491"/>
                <a:chOff x="0" y="-1"/>
                <a:chExt cx="201991" cy="206489"/>
              </a:xfrm>
            </p:grpSpPr>
            <p:sp>
              <p:nvSpPr>
                <p:cNvPr id="4454" name="AutoShape 80"/>
                <p:cNvSpPr/>
                <p:nvPr/>
              </p:nvSpPr>
              <p:spPr>
                <a:xfrm>
                  <a:off x="6910" y="10429"/>
                  <a:ext cx="188185" cy="185629"/>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8"/>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4455" name="Oval 81"/>
                <p:cNvSpPr/>
                <p:nvPr/>
              </p:nvSpPr>
              <p:spPr>
                <a:xfrm rot="19777020">
                  <a:off x="-2462" y="34146"/>
                  <a:ext cx="142927"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4456" name="AutoShape 82"/>
                <p:cNvSpPr/>
                <p:nvPr/>
              </p:nvSpPr>
              <p:spPr>
                <a:xfrm rot="19777020">
                  <a:off x="29538" y="25461"/>
                  <a:ext cx="142926" cy="1555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grpSp>
          <p:grpSp>
            <p:nvGrpSpPr>
              <p:cNvPr id="4461" name="Group"/>
              <p:cNvGrpSpPr/>
              <p:nvPr/>
            </p:nvGrpSpPr>
            <p:grpSpPr>
              <a:xfrm>
                <a:off x="4770317" y="17457"/>
                <a:ext cx="201994" cy="206492"/>
                <a:chOff x="0" y="-1"/>
                <a:chExt cx="201992" cy="206490"/>
              </a:xfrm>
            </p:grpSpPr>
            <p:sp>
              <p:nvSpPr>
                <p:cNvPr id="4458" name="AutoShape 84"/>
                <p:cNvSpPr/>
                <p:nvPr/>
              </p:nvSpPr>
              <p:spPr>
                <a:xfrm>
                  <a:off x="6910" y="10428"/>
                  <a:ext cx="188187" cy="185630"/>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8"/>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4459" name="Oval 85"/>
                <p:cNvSpPr/>
                <p:nvPr/>
              </p:nvSpPr>
              <p:spPr>
                <a:xfrm rot="19777020">
                  <a:off x="-2462" y="34146"/>
                  <a:ext cx="142927"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4460" name="AutoShape 86"/>
                <p:cNvSpPr/>
                <p:nvPr/>
              </p:nvSpPr>
              <p:spPr>
                <a:xfrm rot="19777020">
                  <a:off x="29538" y="25461"/>
                  <a:ext cx="142928" cy="1555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grpSp>
          <p:grpSp>
            <p:nvGrpSpPr>
              <p:cNvPr id="4465" name="Group"/>
              <p:cNvGrpSpPr/>
              <p:nvPr/>
            </p:nvGrpSpPr>
            <p:grpSpPr>
              <a:xfrm>
                <a:off x="5102207" y="-3"/>
                <a:ext cx="201993" cy="206491"/>
                <a:chOff x="0" y="-1"/>
                <a:chExt cx="201991" cy="206489"/>
              </a:xfrm>
            </p:grpSpPr>
            <p:sp>
              <p:nvSpPr>
                <p:cNvPr id="4462" name="AutoShape 88"/>
                <p:cNvSpPr/>
                <p:nvPr/>
              </p:nvSpPr>
              <p:spPr>
                <a:xfrm>
                  <a:off x="6910" y="10429"/>
                  <a:ext cx="188186" cy="185629"/>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8"/>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4463" name="Oval 89"/>
                <p:cNvSpPr/>
                <p:nvPr/>
              </p:nvSpPr>
              <p:spPr>
                <a:xfrm rot="19777020">
                  <a:off x="-2462" y="34146"/>
                  <a:ext cx="142927"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4464" name="AutoShape 90"/>
                <p:cNvSpPr/>
                <p:nvPr/>
              </p:nvSpPr>
              <p:spPr>
                <a:xfrm rot="19777020">
                  <a:off x="29538" y="25461"/>
                  <a:ext cx="142927" cy="1555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grpSp>
        </p:grpSp>
        <p:grpSp>
          <p:nvGrpSpPr>
            <p:cNvPr id="4527" name="Group"/>
            <p:cNvGrpSpPr/>
            <p:nvPr/>
          </p:nvGrpSpPr>
          <p:grpSpPr>
            <a:xfrm>
              <a:off x="27395" y="3736130"/>
              <a:ext cx="5303408" cy="210452"/>
              <a:chOff x="0" y="-1"/>
              <a:chExt cx="5303407" cy="210450"/>
            </a:xfrm>
          </p:grpSpPr>
          <p:grpSp>
            <p:nvGrpSpPr>
              <p:cNvPr id="4470" name="Group"/>
              <p:cNvGrpSpPr/>
              <p:nvPr/>
            </p:nvGrpSpPr>
            <p:grpSpPr>
              <a:xfrm>
                <a:off x="-1" y="-2"/>
                <a:ext cx="183728" cy="188227"/>
                <a:chOff x="0" y="0"/>
                <a:chExt cx="183726" cy="188226"/>
              </a:xfrm>
            </p:grpSpPr>
            <p:sp>
              <p:nvSpPr>
                <p:cNvPr id="4467" name="AutoShape 93"/>
                <p:cNvSpPr/>
                <p:nvPr/>
              </p:nvSpPr>
              <p:spPr>
                <a:xfrm>
                  <a:off x="5962" y="9615"/>
                  <a:ext cx="171813" cy="168994"/>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8"/>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4468" name="Oval 94"/>
                <p:cNvSpPr/>
                <p:nvPr/>
              </p:nvSpPr>
              <p:spPr>
                <a:xfrm rot="12494257">
                  <a:off x="-1527" y="131929"/>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4469" name="AutoShape 95"/>
                <p:cNvSpPr/>
                <p:nvPr/>
              </p:nvSpPr>
              <p:spPr>
                <a:xfrm rot="12494257">
                  <a:off x="25964" y="22679"/>
                  <a:ext cx="131809" cy="1428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grpSp>
          <p:grpSp>
            <p:nvGrpSpPr>
              <p:cNvPr id="4474" name="Group"/>
              <p:cNvGrpSpPr/>
              <p:nvPr/>
            </p:nvGrpSpPr>
            <p:grpSpPr>
              <a:xfrm>
                <a:off x="355708" y="22220"/>
                <a:ext cx="183728" cy="188229"/>
                <a:chOff x="-1" y="0"/>
                <a:chExt cx="183727" cy="188227"/>
              </a:xfrm>
            </p:grpSpPr>
            <p:sp>
              <p:nvSpPr>
                <p:cNvPr id="4471" name="AutoShape 97"/>
                <p:cNvSpPr/>
                <p:nvPr/>
              </p:nvSpPr>
              <p:spPr>
                <a:xfrm>
                  <a:off x="5962" y="9615"/>
                  <a:ext cx="171812"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8"/>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4472" name="Oval 98"/>
                <p:cNvSpPr/>
                <p:nvPr/>
              </p:nvSpPr>
              <p:spPr>
                <a:xfrm rot="12494257">
                  <a:off x="-1528"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4473" name="AutoShape 99"/>
                <p:cNvSpPr/>
                <p:nvPr/>
              </p:nvSpPr>
              <p:spPr>
                <a:xfrm rot="12494257">
                  <a:off x="25964" y="22679"/>
                  <a:ext cx="131808"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grpSp>
          <p:grpSp>
            <p:nvGrpSpPr>
              <p:cNvPr id="4478" name="Group"/>
              <p:cNvGrpSpPr/>
              <p:nvPr/>
            </p:nvGrpSpPr>
            <p:grpSpPr>
              <a:xfrm>
                <a:off x="733649" y="22220"/>
                <a:ext cx="183728" cy="188229"/>
                <a:chOff x="-1" y="0"/>
                <a:chExt cx="183727" cy="188227"/>
              </a:xfrm>
            </p:grpSpPr>
            <p:sp>
              <p:nvSpPr>
                <p:cNvPr id="4475" name="AutoShape 101"/>
                <p:cNvSpPr/>
                <p:nvPr/>
              </p:nvSpPr>
              <p:spPr>
                <a:xfrm>
                  <a:off x="5962" y="9615"/>
                  <a:ext cx="171812"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8"/>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4476" name="Oval 102"/>
                <p:cNvSpPr/>
                <p:nvPr/>
              </p:nvSpPr>
              <p:spPr>
                <a:xfrm rot="12494257">
                  <a:off x="-1528"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4477" name="AutoShape 103"/>
                <p:cNvSpPr/>
                <p:nvPr/>
              </p:nvSpPr>
              <p:spPr>
                <a:xfrm rot="12494257">
                  <a:off x="25964" y="22679"/>
                  <a:ext cx="131808"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grpSp>
          <p:grpSp>
            <p:nvGrpSpPr>
              <p:cNvPr id="4482" name="Group"/>
              <p:cNvGrpSpPr/>
              <p:nvPr/>
            </p:nvGrpSpPr>
            <p:grpSpPr>
              <a:xfrm>
                <a:off x="1102064" y="22220"/>
                <a:ext cx="183728" cy="188229"/>
                <a:chOff x="0" y="0"/>
                <a:chExt cx="183727" cy="188228"/>
              </a:xfrm>
            </p:grpSpPr>
            <p:sp>
              <p:nvSpPr>
                <p:cNvPr id="4479" name="AutoShape 105"/>
                <p:cNvSpPr/>
                <p:nvPr/>
              </p:nvSpPr>
              <p:spPr>
                <a:xfrm>
                  <a:off x="5962" y="9615"/>
                  <a:ext cx="171813"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8"/>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4480" name="Oval 106"/>
                <p:cNvSpPr/>
                <p:nvPr/>
              </p:nvSpPr>
              <p:spPr>
                <a:xfrm rot="12494257">
                  <a:off x="-1527"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4481" name="AutoShape 107"/>
                <p:cNvSpPr/>
                <p:nvPr/>
              </p:nvSpPr>
              <p:spPr>
                <a:xfrm rot="12494257">
                  <a:off x="25964" y="22679"/>
                  <a:ext cx="131809"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grpSp>
          <p:grpSp>
            <p:nvGrpSpPr>
              <p:cNvPr id="4486" name="Group"/>
              <p:cNvGrpSpPr/>
              <p:nvPr/>
            </p:nvGrpSpPr>
            <p:grpSpPr>
              <a:xfrm>
                <a:off x="1438717" y="22220"/>
                <a:ext cx="183729" cy="188229"/>
                <a:chOff x="-1" y="0"/>
                <a:chExt cx="183727" cy="188227"/>
              </a:xfrm>
            </p:grpSpPr>
            <p:sp>
              <p:nvSpPr>
                <p:cNvPr id="4483" name="AutoShape 109"/>
                <p:cNvSpPr/>
                <p:nvPr/>
              </p:nvSpPr>
              <p:spPr>
                <a:xfrm>
                  <a:off x="5962" y="9615"/>
                  <a:ext cx="171812"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8"/>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4484" name="Oval 110"/>
                <p:cNvSpPr/>
                <p:nvPr/>
              </p:nvSpPr>
              <p:spPr>
                <a:xfrm rot="12494257">
                  <a:off x="-1528"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4485" name="AutoShape 111"/>
                <p:cNvSpPr/>
                <p:nvPr/>
              </p:nvSpPr>
              <p:spPr>
                <a:xfrm rot="12494257">
                  <a:off x="25964" y="22679"/>
                  <a:ext cx="131808"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grpSp>
          <p:grpSp>
            <p:nvGrpSpPr>
              <p:cNvPr id="4490" name="Group"/>
              <p:cNvGrpSpPr/>
              <p:nvPr/>
            </p:nvGrpSpPr>
            <p:grpSpPr>
              <a:xfrm>
                <a:off x="1816659" y="15871"/>
                <a:ext cx="183728" cy="188229"/>
                <a:chOff x="-1" y="0"/>
                <a:chExt cx="183727" cy="188227"/>
              </a:xfrm>
            </p:grpSpPr>
            <p:sp>
              <p:nvSpPr>
                <p:cNvPr id="4487" name="AutoShape 113"/>
                <p:cNvSpPr/>
                <p:nvPr/>
              </p:nvSpPr>
              <p:spPr>
                <a:xfrm>
                  <a:off x="5962" y="9615"/>
                  <a:ext cx="171812"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8"/>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4488" name="Oval 114"/>
                <p:cNvSpPr/>
                <p:nvPr/>
              </p:nvSpPr>
              <p:spPr>
                <a:xfrm rot="12494257">
                  <a:off x="-1528"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4489" name="AutoShape 115"/>
                <p:cNvSpPr/>
                <p:nvPr/>
              </p:nvSpPr>
              <p:spPr>
                <a:xfrm rot="12494257">
                  <a:off x="25964" y="22679"/>
                  <a:ext cx="131808"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grpSp>
          <p:grpSp>
            <p:nvGrpSpPr>
              <p:cNvPr id="4494" name="Group"/>
              <p:cNvGrpSpPr/>
              <p:nvPr/>
            </p:nvGrpSpPr>
            <p:grpSpPr>
              <a:xfrm>
                <a:off x="2191425" y="22220"/>
                <a:ext cx="183728" cy="188229"/>
                <a:chOff x="0" y="0"/>
                <a:chExt cx="183727" cy="188228"/>
              </a:xfrm>
            </p:grpSpPr>
            <p:sp>
              <p:nvSpPr>
                <p:cNvPr id="4491" name="AutoShape 117"/>
                <p:cNvSpPr/>
                <p:nvPr/>
              </p:nvSpPr>
              <p:spPr>
                <a:xfrm>
                  <a:off x="5962" y="9615"/>
                  <a:ext cx="171813"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8"/>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4492" name="Oval 118"/>
                <p:cNvSpPr/>
                <p:nvPr/>
              </p:nvSpPr>
              <p:spPr>
                <a:xfrm rot="12494257">
                  <a:off x="-1527"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4493" name="AutoShape 119"/>
                <p:cNvSpPr/>
                <p:nvPr/>
              </p:nvSpPr>
              <p:spPr>
                <a:xfrm rot="12494257">
                  <a:off x="25964" y="22679"/>
                  <a:ext cx="131809"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grpSp>
          <p:grpSp>
            <p:nvGrpSpPr>
              <p:cNvPr id="4498" name="Group"/>
              <p:cNvGrpSpPr/>
              <p:nvPr/>
            </p:nvGrpSpPr>
            <p:grpSpPr>
              <a:xfrm>
                <a:off x="2539196" y="9522"/>
                <a:ext cx="183728" cy="188229"/>
                <a:chOff x="0" y="0"/>
                <a:chExt cx="183727" cy="188228"/>
              </a:xfrm>
            </p:grpSpPr>
            <p:sp>
              <p:nvSpPr>
                <p:cNvPr id="4495" name="AutoShape 121"/>
                <p:cNvSpPr/>
                <p:nvPr/>
              </p:nvSpPr>
              <p:spPr>
                <a:xfrm>
                  <a:off x="5962" y="9615"/>
                  <a:ext cx="171814"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8"/>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4496" name="Oval 122"/>
                <p:cNvSpPr/>
                <p:nvPr/>
              </p:nvSpPr>
              <p:spPr>
                <a:xfrm rot="12494257">
                  <a:off x="-1526"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4497" name="AutoShape 123"/>
                <p:cNvSpPr/>
                <p:nvPr/>
              </p:nvSpPr>
              <p:spPr>
                <a:xfrm rot="12494257">
                  <a:off x="25964" y="22679"/>
                  <a:ext cx="131810"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grpSp>
          <p:grpSp>
            <p:nvGrpSpPr>
              <p:cNvPr id="4502" name="Group"/>
              <p:cNvGrpSpPr/>
              <p:nvPr/>
            </p:nvGrpSpPr>
            <p:grpSpPr>
              <a:xfrm>
                <a:off x="3283963" y="22220"/>
                <a:ext cx="183728" cy="188229"/>
                <a:chOff x="0" y="0"/>
                <a:chExt cx="183727" cy="188228"/>
              </a:xfrm>
            </p:grpSpPr>
            <p:sp>
              <p:nvSpPr>
                <p:cNvPr id="4499" name="AutoShape 125"/>
                <p:cNvSpPr/>
                <p:nvPr/>
              </p:nvSpPr>
              <p:spPr>
                <a:xfrm>
                  <a:off x="5962" y="9615"/>
                  <a:ext cx="171813"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8"/>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4500" name="Oval 126"/>
                <p:cNvSpPr/>
                <p:nvPr/>
              </p:nvSpPr>
              <p:spPr>
                <a:xfrm rot="12494257">
                  <a:off x="-1527"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4501" name="AutoShape 127"/>
                <p:cNvSpPr/>
                <p:nvPr/>
              </p:nvSpPr>
              <p:spPr>
                <a:xfrm rot="12494257">
                  <a:off x="25964" y="22679"/>
                  <a:ext cx="131809"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grpSp>
          <p:grpSp>
            <p:nvGrpSpPr>
              <p:cNvPr id="4506" name="Group"/>
              <p:cNvGrpSpPr/>
              <p:nvPr/>
            </p:nvGrpSpPr>
            <p:grpSpPr>
              <a:xfrm>
                <a:off x="2920313" y="22220"/>
                <a:ext cx="183729" cy="188229"/>
                <a:chOff x="0" y="0"/>
                <a:chExt cx="183727" cy="188228"/>
              </a:xfrm>
            </p:grpSpPr>
            <p:sp>
              <p:nvSpPr>
                <p:cNvPr id="4503" name="AutoShape 129"/>
                <p:cNvSpPr/>
                <p:nvPr/>
              </p:nvSpPr>
              <p:spPr>
                <a:xfrm>
                  <a:off x="5962" y="9615"/>
                  <a:ext cx="171814"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8"/>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4504" name="Oval 130"/>
                <p:cNvSpPr/>
                <p:nvPr/>
              </p:nvSpPr>
              <p:spPr>
                <a:xfrm rot="12494257">
                  <a:off x="-1526"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4505" name="AutoShape 131"/>
                <p:cNvSpPr/>
                <p:nvPr/>
              </p:nvSpPr>
              <p:spPr>
                <a:xfrm rot="12494257">
                  <a:off x="25964" y="22679"/>
                  <a:ext cx="131810"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grpSp>
          <p:grpSp>
            <p:nvGrpSpPr>
              <p:cNvPr id="4510" name="Group"/>
              <p:cNvGrpSpPr/>
              <p:nvPr/>
            </p:nvGrpSpPr>
            <p:grpSpPr>
              <a:xfrm>
                <a:off x="3652377" y="15871"/>
                <a:ext cx="183728" cy="188228"/>
                <a:chOff x="0" y="-1"/>
                <a:chExt cx="183727" cy="188227"/>
              </a:xfrm>
            </p:grpSpPr>
            <p:sp>
              <p:nvSpPr>
                <p:cNvPr id="4507" name="AutoShape 133"/>
                <p:cNvSpPr/>
                <p:nvPr/>
              </p:nvSpPr>
              <p:spPr>
                <a:xfrm>
                  <a:off x="5962" y="9615"/>
                  <a:ext cx="171814" cy="168995"/>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8"/>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4508" name="Oval 134"/>
                <p:cNvSpPr/>
                <p:nvPr/>
              </p:nvSpPr>
              <p:spPr>
                <a:xfrm rot="12494257">
                  <a:off x="-1526" y="131930"/>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4509" name="AutoShape 135"/>
                <p:cNvSpPr/>
                <p:nvPr/>
              </p:nvSpPr>
              <p:spPr>
                <a:xfrm rot="12494257">
                  <a:off x="25964" y="22679"/>
                  <a:ext cx="131810" cy="142867"/>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grpSp>
          <p:grpSp>
            <p:nvGrpSpPr>
              <p:cNvPr id="4514" name="Group"/>
              <p:cNvGrpSpPr/>
              <p:nvPr/>
            </p:nvGrpSpPr>
            <p:grpSpPr>
              <a:xfrm>
                <a:off x="4068428" y="22220"/>
                <a:ext cx="183729" cy="188229"/>
                <a:chOff x="-1" y="0"/>
                <a:chExt cx="183727" cy="188227"/>
              </a:xfrm>
            </p:grpSpPr>
            <p:sp>
              <p:nvSpPr>
                <p:cNvPr id="4511" name="AutoShape 137"/>
                <p:cNvSpPr/>
                <p:nvPr/>
              </p:nvSpPr>
              <p:spPr>
                <a:xfrm>
                  <a:off x="5962" y="9615"/>
                  <a:ext cx="171812"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8"/>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4512" name="Oval 138"/>
                <p:cNvSpPr/>
                <p:nvPr/>
              </p:nvSpPr>
              <p:spPr>
                <a:xfrm rot="12494257">
                  <a:off x="-1528"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4513" name="AutoShape 139"/>
                <p:cNvSpPr/>
                <p:nvPr/>
              </p:nvSpPr>
              <p:spPr>
                <a:xfrm rot="12494257">
                  <a:off x="25964" y="22679"/>
                  <a:ext cx="131808"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grpSp>
          <p:grpSp>
            <p:nvGrpSpPr>
              <p:cNvPr id="4518" name="Group"/>
              <p:cNvGrpSpPr/>
              <p:nvPr/>
            </p:nvGrpSpPr>
            <p:grpSpPr>
              <a:xfrm>
                <a:off x="4430490" y="22220"/>
                <a:ext cx="183728" cy="188229"/>
                <a:chOff x="-1" y="0"/>
                <a:chExt cx="183727" cy="188227"/>
              </a:xfrm>
            </p:grpSpPr>
            <p:sp>
              <p:nvSpPr>
                <p:cNvPr id="4515" name="AutoShape 141"/>
                <p:cNvSpPr/>
                <p:nvPr/>
              </p:nvSpPr>
              <p:spPr>
                <a:xfrm>
                  <a:off x="5962" y="9615"/>
                  <a:ext cx="171812"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8"/>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4516" name="Oval 142"/>
                <p:cNvSpPr/>
                <p:nvPr/>
              </p:nvSpPr>
              <p:spPr>
                <a:xfrm rot="12494257">
                  <a:off x="-1528"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4517" name="AutoShape 143"/>
                <p:cNvSpPr/>
                <p:nvPr/>
              </p:nvSpPr>
              <p:spPr>
                <a:xfrm rot="12494257">
                  <a:off x="25964" y="22679"/>
                  <a:ext cx="131808"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grpSp>
          <p:grpSp>
            <p:nvGrpSpPr>
              <p:cNvPr id="4522" name="Group"/>
              <p:cNvGrpSpPr/>
              <p:nvPr/>
            </p:nvGrpSpPr>
            <p:grpSpPr>
              <a:xfrm>
                <a:off x="4784612" y="22220"/>
                <a:ext cx="183728" cy="188229"/>
                <a:chOff x="-1" y="0"/>
                <a:chExt cx="183727" cy="188227"/>
              </a:xfrm>
            </p:grpSpPr>
            <p:sp>
              <p:nvSpPr>
                <p:cNvPr id="4519" name="AutoShape 145"/>
                <p:cNvSpPr/>
                <p:nvPr/>
              </p:nvSpPr>
              <p:spPr>
                <a:xfrm>
                  <a:off x="5962" y="9615"/>
                  <a:ext cx="171812"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8"/>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4520" name="Oval 146"/>
                <p:cNvSpPr/>
                <p:nvPr/>
              </p:nvSpPr>
              <p:spPr>
                <a:xfrm rot="12494257">
                  <a:off x="-1528"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4521" name="AutoShape 147"/>
                <p:cNvSpPr/>
                <p:nvPr/>
              </p:nvSpPr>
              <p:spPr>
                <a:xfrm rot="12494257">
                  <a:off x="25964" y="22679"/>
                  <a:ext cx="131808"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grpSp>
          <p:grpSp>
            <p:nvGrpSpPr>
              <p:cNvPr id="4526" name="Group"/>
              <p:cNvGrpSpPr/>
              <p:nvPr/>
            </p:nvGrpSpPr>
            <p:grpSpPr>
              <a:xfrm>
                <a:off x="5119679" y="22220"/>
                <a:ext cx="183728" cy="188229"/>
                <a:chOff x="0" y="0"/>
                <a:chExt cx="183727" cy="188228"/>
              </a:xfrm>
            </p:grpSpPr>
            <p:sp>
              <p:nvSpPr>
                <p:cNvPr id="4523" name="AutoShape 149"/>
                <p:cNvSpPr/>
                <p:nvPr/>
              </p:nvSpPr>
              <p:spPr>
                <a:xfrm>
                  <a:off x="5962" y="9615"/>
                  <a:ext cx="171814"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8"/>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4524" name="Oval 150"/>
                <p:cNvSpPr/>
                <p:nvPr/>
              </p:nvSpPr>
              <p:spPr>
                <a:xfrm rot="12494257">
                  <a:off x="-1526"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4525" name="AutoShape 151"/>
                <p:cNvSpPr/>
                <p:nvPr/>
              </p:nvSpPr>
              <p:spPr>
                <a:xfrm rot="12494257">
                  <a:off x="25964" y="22679"/>
                  <a:ext cx="131810"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grpSp>
        </p:grpSp>
      </p:grpSp>
      <p:sp>
        <p:nvSpPr>
          <p:cNvPr id="4529" name="Text Box 152"/>
          <p:cNvSpPr txBox="1"/>
          <p:nvPr/>
        </p:nvSpPr>
        <p:spPr>
          <a:xfrm>
            <a:off x="763587" y="349249"/>
            <a:ext cx="7670801" cy="744457"/>
          </a:xfrm>
          <a:prstGeom prst="rect">
            <a:avLst/>
          </a:prstGeom>
          <a:ln w="12700">
            <a:miter lim="400000"/>
          </a:ln>
          <a:effectLst>
            <a:outerShdw blurRad="63500" dist="38098"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rtl="1">
              <a:spcBef>
                <a:spcPts val="2100"/>
              </a:spcBef>
              <a:defRPr sz="3600">
                <a:solidFill>
                  <a:srgbClr val="FFEA18"/>
                </a:solidFill>
                <a:latin typeface="Comic Sans MS"/>
                <a:ea typeface="Comic Sans MS"/>
                <a:cs typeface="Comic Sans MS"/>
                <a:sym typeface="Comic Sans MS"/>
              </a:defRPr>
            </a:lvl1pPr>
          </a:lstStyle>
          <a:p>
            <a:r>
              <a:t>تخيل أنك تخيط قطعة من القماش…</a:t>
            </a:r>
          </a:p>
        </p:txBody>
      </p:sp>
      <p:sp>
        <p:nvSpPr>
          <p:cNvPr id="4530" name="Text Box 153"/>
          <p:cNvSpPr txBox="1"/>
          <p:nvPr/>
        </p:nvSpPr>
        <p:spPr>
          <a:xfrm>
            <a:off x="487694" y="6544481"/>
            <a:ext cx="896268" cy="2269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p>
            <a:pPr algn="ctr">
              <a:spcBef>
                <a:spcPts val="600"/>
              </a:spcBef>
              <a:defRPr sz="900">
                <a:solidFill>
                  <a:srgbClr val="FFFFFF"/>
                </a:solidFill>
                <a:latin typeface="Arial"/>
                <a:ea typeface="Arial"/>
                <a:cs typeface="Arial"/>
                <a:sym typeface="Arial"/>
              </a:defRPr>
            </a:pPr>
            <a:r>
              <a:t>© </a:t>
            </a:r>
            <a:r>
              <a:rPr sz="1000"/>
              <a:t>2006</a:t>
            </a:r>
            <a:r>
              <a:t> TBBMI</a:t>
            </a:r>
          </a:p>
        </p:txBody>
      </p:sp>
      <p:sp>
        <p:nvSpPr>
          <p:cNvPr id="4531" name="Text Box 154"/>
          <p:cNvSpPr txBox="1"/>
          <p:nvPr/>
        </p:nvSpPr>
        <p:spPr>
          <a:xfrm>
            <a:off x="7599646" y="6505892"/>
            <a:ext cx="643949" cy="2692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lvl1pPr algn="ctr">
              <a:defRPr sz="1000">
                <a:solidFill>
                  <a:srgbClr val="FFFFFF"/>
                </a:solidFill>
                <a:effectLst>
                  <a:outerShdw blurRad="12700" dist="25400" dir="2700000" rotWithShape="0">
                    <a:srgbClr val="000000"/>
                  </a:outerShdw>
                </a:effectLst>
                <a:latin typeface="Comic Sans MS"/>
                <a:ea typeface="Comic Sans MS"/>
                <a:cs typeface="Comic Sans MS"/>
                <a:sym typeface="Comic Sans MS"/>
              </a:defRPr>
            </a:lvl1pPr>
          </a:lstStyle>
          <a:p>
            <a:r>
              <a:t>8.0.03f.</a:t>
            </a:r>
          </a:p>
        </p:txBody>
      </p:sp>
      <p:sp>
        <p:nvSpPr>
          <p:cNvPr id="4532" name="Text Box 155"/>
          <p:cNvSpPr txBox="1"/>
          <p:nvPr/>
        </p:nvSpPr>
        <p:spPr>
          <a:xfrm>
            <a:off x="8142877" y="6497954"/>
            <a:ext cx="259166" cy="2692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lvl1pPr algn="ctr">
              <a:defRPr sz="1000">
                <a:solidFill>
                  <a:srgbClr val="FFFFFF"/>
                </a:solidFill>
                <a:effectLst>
                  <a:outerShdw blurRad="12700" dist="25400" dir="2700000" rotWithShape="0">
                    <a:srgbClr val="000000"/>
                  </a:outerShdw>
                </a:effectLst>
                <a:latin typeface="Comic Sans MS"/>
                <a:ea typeface="Comic Sans MS"/>
                <a:cs typeface="Comic Sans MS"/>
                <a:sym typeface="Comic Sans MS"/>
              </a:defRPr>
            </a:lvl1pPr>
          </a:lstStyle>
          <a:p>
            <a:r>
              <a:t>77</a:t>
            </a:r>
          </a:p>
        </p:txBody>
      </p:sp>
      <p:sp>
        <p:nvSpPr>
          <p:cNvPr id="4533" name="Text Box 156"/>
          <p:cNvSpPr txBox="1"/>
          <p:nvPr/>
        </p:nvSpPr>
        <p:spPr>
          <a:xfrm>
            <a:off x="8590180" y="6428104"/>
            <a:ext cx="228160" cy="3835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lvl1pPr algn="ctr">
              <a:spcBef>
                <a:spcPts val="900"/>
              </a:spcBef>
              <a:defRPr sz="1600">
                <a:solidFill>
                  <a:srgbClr val="FFFFFF"/>
                </a:solidFill>
                <a:latin typeface="Comic Sans MS"/>
                <a:ea typeface="Comic Sans MS"/>
                <a:cs typeface="Comic Sans MS"/>
                <a:sym typeface="Comic Sans MS"/>
              </a:defRPr>
            </a:lvl1pPr>
          </a:lstStyle>
          <a:p>
            <a:r>
              <a:t>2</a:t>
            </a: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a14="http://schemas.microsoft.com/office/drawing/2010/main" xmlns:m="http://schemas.openxmlformats.org/officeDocument/2006/math"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4402"/>
                                        </p:tgtEl>
                                        <p:attrNameLst>
                                          <p:attrName>style.visibility</p:attrName>
                                        </p:attrNameLst>
                                      </p:cBhvr>
                                      <p:to>
                                        <p:strVal val="visible"/>
                                      </p:to>
                                    </p:set>
                                    <p:anim calcmode="lin" valueType="num">
                                      <p:cBhvr>
                                        <p:cTn id="7" dur="1000" fill="hold"/>
                                        <p:tgtEl>
                                          <p:spTgt spid="4402"/>
                                        </p:tgtEl>
                                        <p:attrNameLst>
                                          <p:attrName>ppt_w</p:attrName>
                                        </p:attrNameLst>
                                      </p:cBhvr>
                                      <p:tavLst>
                                        <p:tav tm="0">
                                          <p:val>
                                            <p:fltVal val="0"/>
                                          </p:val>
                                        </p:tav>
                                        <p:tav tm="100000">
                                          <p:val>
                                            <p:strVal val="#ppt_w"/>
                                          </p:val>
                                        </p:tav>
                                      </p:tavLst>
                                    </p:anim>
                                    <p:anim calcmode="lin" valueType="num">
                                      <p:cBhvr>
                                        <p:cTn id="8" dur="1000" fill="hold"/>
                                        <p:tgtEl>
                                          <p:spTgt spid="4402"/>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2" nodeType="clickEffect">
                                  <p:stCondLst>
                                    <p:cond delay="0"/>
                                  </p:stCondLst>
                                  <p:iterate>
                                    <p:tmAbs val="0"/>
                                  </p:iterate>
                                  <p:childTnLst>
                                    <p:set>
                                      <p:cBhvr>
                                        <p:cTn id="12" fill="hold"/>
                                        <p:tgtEl>
                                          <p:spTgt spid="4405"/>
                                        </p:tgtEl>
                                        <p:attrNameLst>
                                          <p:attrName>style.visibility</p:attrName>
                                        </p:attrNameLst>
                                      </p:cBhvr>
                                      <p:to>
                                        <p:strVal val="visible"/>
                                      </p:to>
                                    </p:set>
                                    <p:animEffect transition="in" filter="wipe(left)">
                                      <p:cBhvr>
                                        <p:cTn id="13" dur="1000"/>
                                        <p:tgtEl>
                                          <p:spTgt spid="440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3" nodeType="clickEffect">
                                  <p:stCondLst>
                                    <p:cond delay="0"/>
                                  </p:stCondLst>
                                  <p:iterate>
                                    <p:tmAbs val="0"/>
                                  </p:iterate>
                                  <p:childTnLst>
                                    <p:set>
                                      <p:cBhvr>
                                        <p:cTn id="17" fill="hold"/>
                                        <p:tgtEl>
                                          <p:spTgt spid="4401"/>
                                        </p:tgtEl>
                                        <p:attrNameLst>
                                          <p:attrName>style.visibility</p:attrName>
                                        </p:attrNameLst>
                                      </p:cBhvr>
                                      <p:to>
                                        <p:strVal val="visible"/>
                                      </p:to>
                                    </p:set>
                                    <p:animEffect transition="in" filter="wipe(left)">
                                      <p:cBhvr>
                                        <p:cTn id="18" dur="1000"/>
                                        <p:tgtEl>
                                          <p:spTgt spid="44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1" grpId="3" animBg="1" advAuto="0"/>
      <p:bldP spid="4402" grpId="1" animBg="1" advAuto="0"/>
      <p:bldP spid="4405" grpId="2" animBg="1" advAuto="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6" name="Rectangle 1"/>
          <p:cNvSpPr/>
          <p:nvPr/>
        </p:nvSpPr>
        <p:spPr>
          <a:xfrm>
            <a:off x="604837" y="576260"/>
            <a:ext cx="7870826" cy="5718180"/>
          </a:xfrm>
          <a:prstGeom prst="rect">
            <a:avLst/>
          </a:prstGeom>
          <a:ln w="155575">
            <a:solidFill>
              <a:schemeClr val="accent2"/>
            </a:solidFill>
            <a:miter/>
          </a:ln>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sp>
        <p:nvSpPr>
          <p:cNvPr id="847" name="Text Box 2"/>
          <p:cNvSpPr txBox="1"/>
          <p:nvPr/>
        </p:nvSpPr>
        <p:spPr>
          <a:xfrm>
            <a:off x="1090610" y="5014912"/>
            <a:ext cx="6300792" cy="510537"/>
          </a:xfrm>
          <a:prstGeom prst="rect">
            <a:avLst/>
          </a:prstGeom>
          <a:ln w="12700">
            <a:miter lim="400000"/>
          </a:ln>
          <a:effectLst>
            <a:outerShdw blurRad="63500" dist="53881"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spcBef>
                <a:spcPts val="1400"/>
              </a:spcBef>
              <a:defRPr sz="2400">
                <a:solidFill>
                  <a:srgbClr val="FFFFFF"/>
                </a:solidFill>
                <a:latin typeface="Comic Sans MS"/>
                <a:ea typeface="Comic Sans MS"/>
                <a:cs typeface="Comic Sans MS"/>
                <a:sym typeface="Comic Sans MS"/>
              </a:defRPr>
            </a:lvl1pPr>
          </a:lstStyle>
          <a:p>
            <a:r>
              <a:t>Jesus Traveled His Land:</a:t>
            </a:r>
          </a:p>
        </p:txBody>
      </p:sp>
      <p:sp>
        <p:nvSpPr>
          <p:cNvPr id="848" name="Text Box 3"/>
          <p:cNvSpPr txBox="1"/>
          <p:nvPr/>
        </p:nvSpPr>
        <p:spPr>
          <a:xfrm>
            <a:off x="8130177" y="6496367"/>
            <a:ext cx="259166" cy="2692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lvl1pPr algn="ctr">
              <a:defRPr sz="1000">
                <a:solidFill>
                  <a:srgbClr val="FFFFFF"/>
                </a:solidFill>
                <a:effectLst>
                  <a:outerShdw blurRad="12700" dist="25400" dir="2700000" rotWithShape="0">
                    <a:srgbClr val="000000"/>
                  </a:outerShdw>
                </a:effectLst>
                <a:latin typeface="Comic Sans MS"/>
                <a:ea typeface="Comic Sans MS"/>
                <a:cs typeface="Comic Sans MS"/>
                <a:sym typeface="Comic Sans MS"/>
              </a:defRPr>
            </a:lvl1pPr>
          </a:lstStyle>
          <a:p>
            <a:r>
              <a:t>06</a:t>
            </a:r>
          </a:p>
        </p:txBody>
      </p:sp>
      <p:sp>
        <p:nvSpPr>
          <p:cNvPr id="849" name="Text Box 4"/>
          <p:cNvSpPr txBox="1"/>
          <p:nvPr/>
        </p:nvSpPr>
        <p:spPr>
          <a:xfrm>
            <a:off x="1814510" y="0"/>
            <a:ext cx="5867403" cy="339745"/>
          </a:xfrm>
          <a:prstGeom prst="rect">
            <a:avLst/>
          </a:prstGeom>
          <a:ln w="12700">
            <a:miter lim="400000"/>
          </a:ln>
          <a:effectLst>
            <a:outerShdw blurRad="63500" dist="71842"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rtl="1">
              <a:spcBef>
                <a:spcPts val="800"/>
              </a:spcBef>
              <a:defRPr sz="1400">
                <a:solidFill>
                  <a:srgbClr val="FFFFFF"/>
                </a:solidFill>
                <a:latin typeface="Comic Sans MS"/>
                <a:ea typeface="Comic Sans MS"/>
                <a:cs typeface="Comic Sans MS"/>
                <a:sym typeface="Comic Sans MS"/>
              </a:defRPr>
            </a:lvl1pPr>
          </a:lstStyle>
          <a:p>
            <a:r>
              <a:t>يوحنا ٢:١-١١</a:t>
            </a:r>
          </a:p>
        </p:txBody>
      </p:sp>
      <p:pic>
        <p:nvPicPr>
          <p:cNvPr id="850" name="Picture 5" descr="Picture 5"/>
          <p:cNvPicPr>
            <a:picLocks noChangeAspect="1"/>
          </p:cNvPicPr>
          <p:nvPr/>
        </p:nvPicPr>
        <p:blipFill>
          <a:blip r:embed="rId3"/>
          <a:stretch>
            <a:fillRect/>
          </a:stretch>
        </p:blipFill>
        <p:spPr>
          <a:xfrm>
            <a:off x="609600" y="549275"/>
            <a:ext cx="7869240" cy="5719763"/>
          </a:xfrm>
          <a:prstGeom prst="rect">
            <a:avLst/>
          </a:prstGeom>
          <a:ln w="12700">
            <a:miter lim="400000"/>
          </a:ln>
        </p:spPr>
      </p:pic>
      <p:sp>
        <p:nvSpPr>
          <p:cNvPr id="851" name="Text Box 6"/>
          <p:cNvSpPr txBox="1"/>
          <p:nvPr/>
        </p:nvSpPr>
        <p:spPr>
          <a:xfrm>
            <a:off x="862012" y="5673725"/>
            <a:ext cx="7277101" cy="522550"/>
          </a:xfrm>
          <a:prstGeom prst="rect">
            <a:avLst/>
          </a:prstGeom>
          <a:ln w="12700">
            <a:miter lim="400000"/>
          </a:ln>
          <a:effectLst>
            <a:outerShdw blurRad="63500" dist="53881"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rtl="1">
              <a:spcBef>
                <a:spcPts val="1400"/>
              </a:spcBef>
              <a:defRPr sz="2400">
                <a:solidFill>
                  <a:srgbClr val="FFFF00"/>
                </a:solidFill>
                <a:latin typeface="Comic Sans MS"/>
                <a:ea typeface="Comic Sans MS"/>
                <a:cs typeface="Comic Sans MS"/>
                <a:sym typeface="Comic Sans MS"/>
              </a:defRPr>
            </a:lvl1pPr>
          </a:lstStyle>
          <a:p>
            <a:r>
              <a:t>قانا الجليل: موقع أول معجزة يسوع المسجلة</a:t>
            </a:r>
          </a:p>
        </p:txBody>
      </p:sp>
      <p:sp>
        <p:nvSpPr>
          <p:cNvPr id="852" name="Text Box 7"/>
          <p:cNvSpPr txBox="1"/>
          <p:nvPr/>
        </p:nvSpPr>
        <p:spPr>
          <a:xfrm>
            <a:off x="8080374" y="3428999"/>
            <a:ext cx="559025" cy="27292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a:spAutoFit/>
          </a:bodyPr>
          <a:lstStyle>
            <a:lvl1pPr>
              <a:defRPr sz="1200">
                <a:solidFill>
                  <a:srgbClr val="000000"/>
                </a:solidFill>
                <a:latin typeface="Times New Roman"/>
                <a:ea typeface="Times New Roman"/>
                <a:cs typeface="Times New Roman"/>
                <a:sym typeface="Times New Roman"/>
              </a:defRPr>
            </a:lvl1pPr>
          </a:lstStyle>
          <a:p>
            <a:r>
              <a:t>JESUS</a:t>
            </a:r>
          </a:p>
        </p:txBody>
      </p:sp>
      <p:sp>
        <p:nvSpPr>
          <p:cNvPr id="853" name="AutoShape 8"/>
          <p:cNvSpPr/>
          <p:nvPr/>
        </p:nvSpPr>
        <p:spPr>
          <a:xfrm>
            <a:off x="8007350" y="3473450"/>
            <a:ext cx="730250" cy="495300"/>
          </a:xfrm>
          <a:prstGeom prst="roundRect">
            <a:avLst>
              <a:gd name="adj" fmla="val 16667"/>
            </a:avLst>
          </a:prstGeom>
          <a:solidFill>
            <a:srgbClr val="FFFF00"/>
          </a:solidFill>
          <a:ln w="38100">
            <a:solidFill>
              <a:srgbClr val="1A0004"/>
            </a:solidFill>
          </a:ln>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sp>
        <p:nvSpPr>
          <p:cNvPr id="854" name="Rectangle 9"/>
          <p:cNvSpPr/>
          <p:nvPr/>
        </p:nvSpPr>
        <p:spPr>
          <a:xfrm>
            <a:off x="8005760" y="3684587"/>
            <a:ext cx="952503" cy="984253"/>
          </a:xfrm>
          <a:prstGeom prst="rect">
            <a:avLst/>
          </a:prstGeom>
          <a:solidFill>
            <a:srgbClr val="FFFF00"/>
          </a:solidFill>
          <a:ln w="38100">
            <a:solidFill>
              <a:srgbClr val="000000"/>
            </a:solidFill>
            <a:miter/>
          </a:ln>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sp>
        <p:nvSpPr>
          <p:cNvPr id="855" name="Line 10"/>
          <p:cNvSpPr/>
          <p:nvPr/>
        </p:nvSpPr>
        <p:spPr>
          <a:xfrm>
            <a:off x="8037510" y="4062412"/>
            <a:ext cx="863603" cy="3"/>
          </a:xfrm>
          <a:prstGeom prst="line">
            <a:avLst/>
          </a:prstGeom>
          <a:ln w="12700">
            <a:solidFill>
              <a:srgbClr val="000000"/>
            </a:solidFill>
          </a:ln>
        </p:spPr>
        <p:txBody>
          <a:bodyPr lIns="45718" tIns="45718" rIns="45718" bIns="45718"/>
          <a:lstStyle/>
          <a:p>
            <a:endParaRPr/>
          </a:p>
        </p:txBody>
      </p:sp>
      <p:sp>
        <p:nvSpPr>
          <p:cNvPr id="856" name="Line 11"/>
          <p:cNvSpPr/>
          <p:nvPr/>
        </p:nvSpPr>
        <p:spPr>
          <a:xfrm>
            <a:off x="8043860" y="4202112"/>
            <a:ext cx="863603" cy="3"/>
          </a:xfrm>
          <a:prstGeom prst="line">
            <a:avLst/>
          </a:prstGeom>
          <a:ln w="12700">
            <a:solidFill>
              <a:srgbClr val="000000"/>
            </a:solidFill>
          </a:ln>
        </p:spPr>
        <p:txBody>
          <a:bodyPr lIns="45718" tIns="45718" rIns="45718" bIns="45718"/>
          <a:lstStyle/>
          <a:p>
            <a:endParaRPr/>
          </a:p>
        </p:txBody>
      </p:sp>
      <p:sp>
        <p:nvSpPr>
          <p:cNvPr id="857" name="Line 12"/>
          <p:cNvSpPr/>
          <p:nvPr/>
        </p:nvSpPr>
        <p:spPr>
          <a:xfrm>
            <a:off x="8056560" y="4341812"/>
            <a:ext cx="863603" cy="3"/>
          </a:xfrm>
          <a:prstGeom prst="line">
            <a:avLst/>
          </a:prstGeom>
          <a:ln w="12700">
            <a:solidFill>
              <a:srgbClr val="000000"/>
            </a:solidFill>
          </a:ln>
        </p:spPr>
        <p:txBody>
          <a:bodyPr lIns="45718" tIns="45718" rIns="45718" bIns="45718"/>
          <a:lstStyle/>
          <a:p>
            <a:endParaRPr/>
          </a:p>
        </p:txBody>
      </p:sp>
      <p:sp>
        <p:nvSpPr>
          <p:cNvPr id="858" name="Line 13"/>
          <p:cNvSpPr/>
          <p:nvPr/>
        </p:nvSpPr>
        <p:spPr>
          <a:xfrm>
            <a:off x="8056560" y="4494212"/>
            <a:ext cx="863603" cy="3"/>
          </a:xfrm>
          <a:prstGeom prst="line">
            <a:avLst/>
          </a:prstGeom>
          <a:ln w="12700">
            <a:solidFill>
              <a:srgbClr val="000000"/>
            </a:solidFill>
          </a:ln>
        </p:spPr>
        <p:txBody>
          <a:bodyPr lIns="45718" tIns="45718" rIns="45718" bIns="45718"/>
          <a:lstStyle/>
          <a:p>
            <a:endParaRPr/>
          </a:p>
        </p:txBody>
      </p:sp>
      <p:sp>
        <p:nvSpPr>
          <p:cNvPr id="859" name="Line 14"/>
          <p:cNvSpPr/>
          <p:nvPr/>
        </p:nvSpPr>
        <p:spPr>
          <a:xfrm>
            <a:off x="8043860" y="4633912"/>
            <a:ext cx="876303" cy="3"/>
          </a:xfrm>
          <a:prstGeom prst="line">
            <a:avLst/>
          </a:prstGeom>
          <a:ln w="12700">
            <a:solidFill>
              <a:srgbClr val="000000"/>
            </a:solidFill>
          </a:ln>
        </p:spPr>
        <p:txBody>
          <a:bodyPr lIns="45718" tIns="45718" rIns="45718" bIns="45718"/>
          <a:lstStyle/>
          <a:p>
            <a:endParaRPr/>
          </a:p>
        </p:txBody>
      </p:sp>
      <p:sp>
        <p:nvSpPr>
          <p:cNvPr id="860" name="Text Box 15"/>
          <p:cNvSpPr txBox="1"/>
          <p:nvPr/>
        </p:nvSpPr>
        <p:spPr>
          <a:xfrm>
            <a:off x="8080374" y="3428998"/>
            <a:ext cx="386904" cy="27292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a:spAutoFit/>
          </a:bodyPr>
          <a:lstStyle>
            <a:lvl1pPr rtl="1">
              <a:defRPr sz="1200">
                <a:solidFill>
                  <a:srgbClr val="000000"/>
                </a:solidFill>
                <a:latin typeface="Times New Roman"/>
                <a:ea typeface="Times New Roman"/>
                <a:cs typeface="Times New Roman"/>
                <a:sym typeface="Times New Roman"/>
              </a:defRPr>
            </a:lvl1pPr>
          </a:lstStyle>
          <a:p>
            <a:r>
              <a:t>يسوع</a:t>
            </a:r>
          </a:p>
        </p:txBody>
      </p:sp>
      <p:sp>
        <p:nvSpPr>
          <p:cNvPr id="861" name="Rectangle 16"/>
          <p:cNvSpPr/>
          <p:nvPr/>
        </p:nvSpPr>
        <p:spPr>
          <a:xfrm>
            <a:off x="8253410" y="3929062"/>
            <a:ext cx="609603" cy="114303"/>
          </a:xfrm>
          <a:prstGeom prst="rect">
            <a:avLst/>
          </a:prstGeom>
          <a:solidFill>
            <a:srgbClr val="FFFF00"/>
          </a:solidFill>
          <a:ln w="12700">
            <a:miter lim="400000"/>
          </a:ln>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sp>
        <p:nvSpPr>
          <p:cNvPr id="862" name="Line 17"/>
          <p:cNvSpPr/>
          <p:nvPr/>
        </p:nvSpPr>
        <p:spPr>
          <a:xfrm>
            <a:off x="8037510" y="3795712"/>
            <a:ext cx="863603" cy="3"/>
          </a:xfrm>
          <a:prstGeom prst="line">
            <a:avLst/>
          </a:prstGeom>
          <a:ln w="12700">
            <a:solidFill>
              <a:srgbClr val="000000"/>
            </a:solidFill>
          </a:ln>
        </p:spPr>
        <p:txBody>
          <a:bodyPr lIns="45718" tIns="45718" rIns="45718" bIns="45718"/>
          <a:lstStyle/>
          <a:p>
            <a:endParaRPr/>
          </a:p>
        </p:txBody>
      </p:sp>
      <p:sp>
        <p:nvSpPr>
          <p:cNvPr id="863" name="Line 18"/>
          <p:cNvSpPr/>
          <p:nvPr/>
        </p:nvSpPr>
        <p:spPr>
          <a:xfrm>
            <a:off x="8037510" y="3929062"/>
            <a:ext cx="863603" cy="3"/>
          </a:xfrm>
          <a:prstGeom prst="line">
            <a:avLst/>
          </a:prstGeom>
          <a:ln w="12700">
            <a:solidFill>
              <a:srgbClr val="000000"/>
            </a:solidFill>
          </a:ln>
        </p:spPr>
        <p:txBody>
          <a:bodyPr lIns="45718" tIns="45718" rIns="45718" bIns="45718"/>
          <a:lstStyle/>
          <a:p>
            <a:endParaRPr/>
          </a:p>
        </p:txBody>
      </p:sp>
      <p:sp>
        <p:nvSpPr>
          <p:cNvPr id="864" name="Rectangle 19"/>
          <p:cNvSpPr/>
          <p:nvPr/>
        </p:nvSpPr>
        <p:spPr>
          <a:xfrm>
            <a:off x="8026400" y="3648075"/>
            <a:ext cx="504825" cy="95250"/>
          </a:xfrm>
          <a:prstGeom prst="rect">
            <a:avLst/>
          </a:prstGeom>
          <a:solidFill>
            <a:srgbClr val="FFFF00"/>
          </a:solidFill>
          <a:ln w="12700">
            <a:miter lim="400000"/>
          </a:ln>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sp>
        <p:nvSpPr>
          <p:cNvPr id="865" name="Rectangle 20"/>
          <p:cNvSpPr/>
          <p:nvPr/>
        </p:nvSpPr>
        <p:spPr>
          <a:xfrm>
            <a:off x="8213725" y="3635375"/>
            <a:ext cx="504825" cy="95250"/>
          </a:xfrm>
          <a:prstGeom prst="rect">
            <a:avLst/>
          </a:prstGeom>
          <a:solidFill>
            <a:srgbClr val="FFFF00"/>
          </a:solidFill>
          <a:ln w="12700">
            <a:miter lim="400000"/>
          </a:ln>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sp>
        <p:nvSpPr>
          <p:cNvPr id="866" name="Text Box 21"/>
          <p:cNvSpPr txBox="1"/>
          <p:nvPr/>
        </p:nvSpPr>
        <p:spPr>
          <a:xfrm>
            <a:off x="8274049" y="3614737"/>
            <a:ext cx="383479" cy="2541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a:spAutoFit/>
          </a:bodyPr>
          <a:lstStyle>
            <a:lvl1pPr rtl="1">
              <a:defRPr sz="1000" i="1">
                <a:solidFill>
                  <a:srgbClr val="000000"/>
                </a:solidFill>
                <a:effectLst>
                  <a:outerShdw blurRad="12700" dist="25400" dir="2700000" rotWithShape="0">
                    <a:srgbClr val="FFFFFF"/>
                  </a:outerShdw>
                </a:effectLst>
              </a:defRPr>
            </a:lvl1pPr>
          </a:lstStyle>
          <a:p>
            <a:r>
              <a:t>حياة </a:t>
            </a: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a14="http://schemas.microsoft.com/office/drawing/2010/main" xmlns:m="http://schemas.openxmlformats.org/officeDocument/2006/math" xmlns="">
      <p:transition spd="slow">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37" name="Rectangle 1"/>
          <p:cNvSpPr/>
          <p:nvPr/>
        </p:nvSpPr>
        <p:spPr>
          <a:xfrm>
            <a:off x="-2" y="0"/>
            <a:ext cx="9144004" cy="6858000"/>
          </a:xfrm>
          <a:prstGeom prst="rect">
            <a:avLst/>
          </a:prstGeom>
          <a:blipFill>
            <a:blip r:embed="rId3"/>
          </a:blipFill>
          <a:ln w="12700">
            <a:miter lim="400000"/>
          </a:ln>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grpSp>
        <p:nvGrpSpPr>
          <p:cNvPr id="4542" name="Group"/>
          <p:cNvGrpSpPr/>
          <p:nvPr/>
        </p:nvGrpSpPr>
        <p:grpSpPr>
          <a:xfrm>
            <a:off x="1627183" y="2182808"/>
            <a:ext cx="6043621" cy="3981458"/>
            <a:chOff x="-1" y="0"/>
            <a:chExt cx="6043619" cy="3981456"/>
          </a:xfrm>
        </p:grpSpPr>
        <p:sp>
          <p:nvSpPr>
            <p:cNvPr id="4538" name="Rectangle 3"/>
            <p:cNvSpPr/>
            <p:nvPr/>
          </p:nvSpPr>
          <p:spPr>
            <a:xfrm>
              <a:off x="5837897" y="26532"/>
              <a:ext cx="201765" cy="3954924"/>
            </a:xfrm>
            <a:prstGeom prst="rect">
              <a:avLst/>
            </a:prstGeom>
            <a:blipFill rotWithShape="1">
              <a:blip r:embed="rId4"/>
              <a:srcRect/>
              <a:tile tx="0" ty="0" sx="100000" sy="100000" flip="none" algn="tl"/>
            </a:blipFill>
            <a:ln w="12700" cap="flat">
              <a:noFill/>
              <a:miter lim="400000"/>
            </a:ln>
            <a:effectLst/>
          </p:spPr>
          <p:txBody>
            <a:bodyPr wrap="square" lIns="45718" tIns="45718" rIns="45718" bIns="45718" numCol="1" anchor="ctr">
              <a:noAutofit/>
            </a:bodyPr>
            <a:lstStyle/>
            <a:p>
              <a:pPr algn="ctr">
                <a:defRPr sz="2400" b="0">
                  <a:solidFill>
                    <a:srgbClr val="00DFCA"/>
                  </a:solidFill>
                  <a:latin typeface="Comic Sans MS"/>
                  <a:ea typeface="Comic Sans MS"/>
                  <a:cs typeface="Comic Sans MS"/>
                  <a:sym typeface="Comic Sans MS"/>
                </a:defRPr>
              </a:pPr>
              <a:endParaRPr/>
            </a:p>
          </p:txBody>
        </p:sp>
        <p:sp>
          <p:nvSpPr>
            <p:cNvPr id="4539" name="Rectangle 4"/>
            <p:cNvSpPr/>
            <p:nvPr/>
          </p:nvSpPr>
          <p:spPr>
            <a:xfrm>
              <a:off x="1317" y="-1"/>
              <a:ext cx="6042302" cy="235854"/>
            </a:xfrm>
            <a:prstGeom prst="rect">
              <a:avLst/>
            </a:prstGeom>
            <a:blipFill rotWithShape="1">
              <a:blip r:embed="rId4"/>
              <a:srcRect/>
              <a:tile tx="0" ty="0" sx="100000" sy="100000" flip="none" algn="tl"/>
            </a:blip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4540" name="Rectangle 5"/>
            <p:cNvSpPr/>
            <p:nvPr/>
          </p:nvSpPr>
          <p:spPr>
            <a:xfrm>
              <a:off x="13186" y="3741179"/>
              <a:ext cx="5832627" cy="237329"/>
            </a:xfrm>
            <a:prstGeom prst="rect">
              <a:avLst/>
            </a:prstGeom>
            <a:blipFill rotWithShape="1">
              <a:blip r:embed="rId4"/>
              <a:srcRect/>
              <a:tile tx="0" ty="0" sx="100000" sy="100000" flip="none" algn="tl"/>
            </a:blip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4541" name="Rectangle 6"/>
            <p:cNvSpPr/>
            <p:nvPr/>
          </p:nvSpPr>
          <p:spPr>
            <a:xfrm>
              <a:off x="-2" y="5896"/>
              <a:ext cx="163524" cy="3963768"/>
            </a:xfrm>
            <a:prstGeom prst="rect">
              <a:avLst/>
            </a:prstGeom>
            <a:blipFill rotWithShape="1">
              <a:blip r:embed="rId4"/>
              <a:srcRect/>
              <a:tile tx="0" ty="0" sx="100000" sy="100000" flip="none" algn="tl"/>
            </a:blipFill>
            <a:ln w="12700" cap="flat">
              <a:noFill/>
              <a:miter lim="400000"/>
            </a:ln>
            <a:effectLst/>
          </p:spPr>
          <p:txBody>
            <a:bodyPr wrap="square" lIns="45718" tIns="45718" rIns="45718" bIns="45718" numCol="1" anchor="ctr">
              <a:noAutofit/>
            </a:bodyPr>
            <a:lstStyle/>
            <a:p>
              <a:pPr algn="ctr">
                <a:defRPr sz="2400" b="0">
                  <a:solidFill>
                    <a:srgbClr val="00DFCA"/>
                  </a:solidFill>
                  <a:latin typeface="Comic Sans MS"/>
                  <a:ea typeface="Comic Sans MS"/>
                  <a:cs typeface="Comic Sans MS"/>
                  <a:sym typeface="Comic Sans MS"/>
                </a:defRPr>
              </a:pPr>
              <a:endParaRPr/>
            </a:p>
          </p:txBody>
        </p:sp>
      </p:grpSp>
      <p:pic>
        <p:nvPicPr>
          <p:cNvPr id="4543" name="Picture 7" descr="Picture 7"/>
          <p:cNvPicPr>
            <a:picLocks noChangeAspect="1"/>
          </p:cNvPicPr>
          <p:nvPr/>
        </p:nvPicPr>
        <p:blipFill>
          <a:blip r:embed="rId5"/>
          <a:stretch>
            <a:fillRect/>
          </a:stretch>
        </p:blipFill>
        <p:spPr>
          <a:xfrm rot="5361336">
            <a:off x="2631281" y="4239416"/>
            <a:ext cx="4529138" cy="301628"/>
          </a:xfrm>
          <a:prstGeom prst="rect">
            <a:avLst/>
          </a:prstGeom>
          <a:ln w="12700">
            <a:miter lim="400000"/>
          </a:ln>
        </p:spPr>
      </p:pic>
      <p:sp>
        <p:nvSpPr>
          <p:cNvPr id="4544" name="Text Box 8"/>
          <p:cNvSpPr txBox="1"/>
          <p:nvPr/>
        </p:nvSpPr>
        <p:spPr>
          <a:xfrm>
            <a:off x="5053012" y="1597025"/>
            <a:ext cx="596903" cy="942337"/>
          </a:xfrm>
          <a:prstGeom prst="rect">
            <a:avLst/>
          </a:prstGeom>
          <a:ln w="12700">
            <a:miter lim="400000"/>
          </a:ln>
          <a:effectLst>
            <a:outerShdw blurRad="63500" dist="53881"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spcBef>
                <a:spcPts val="2800"/>
              </a:spcBef>
              <a:defRPr sz="4800">
                <a:solidFill>
                  <a:srgbClr val="FFFFFF"/>
                </a:solidFill>
                <a:latin typeface="Comic Sans MS"/>
                <a:ea typeface="Comic Sans MS"/>
                <a:cs typeface="Comic Sans MS"/>
                <a:sym typeface="Comic Sans MS"/>
              </a:defRPr>
            </a:lvl1pPr>
          </a:lstStyle>
          <a:p>
            <a:r>
              <a:t>J</a:t>
            </a:r>
          </a:p>
        </p:txBody>
      </p:sp>
      <p:grpSp>
        <p:nvGrpSpPr>
          <p:cNvPr id="4547" name="Group"/>
          <p:cNvGrpSpPr/>
          <p:nvPr/>
        </p:nvGrpSpPr>
        <p:grpSpPr>
          <a:xfrm>
            <a:off x="2674934" y="1306511"/>
            <a:ext cx="1880790" cy="649288"/>
            <a:chOff x="-1" y="0"/>
            <a:chExt cx="1880788" cy="649287"/>
          </a:xfrm>
        </p:grpSpPr>
        <p:sp>
          <p:nvSpPr>
            <p:cNvPr id="4545" name="Text Box 10"/>
            <p:cNvSpPr txBox="1"/>
            <p:nvPr/>
          </p:nvSpPr>
          <p:spPr>
            <a:xfrm>
              <a:off x="-2" y="14286"/>
              <a:ext cx="535311" cy="635001"/>
            </a:xfrm>
            <a:prstGeom prst="rect">
              <a:avLst/>
            </a:prstGeom>
            <a:noFill/>
            <a:ln w="12700" cap="flat">
              <a:noFill/>
              <a:miter lim="400000"/>
            </a:ln>
            <a:effectLst>
              <a:outerShdw blurRad="63500" dist="71842"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lvl1pPr>
                <a:defRPr sz="3600">
                  <a:solidFill>
                    <a:srgbClr val="FFEA18"/>
                  </a:solidFill>
                  <a:latin typeface="Comic Sans MS"/>
                  <a:ea typeface="Comic Sans MS"/>
                  <a:cs typeface="Comic Sans MS"/>
                  <a:sym typeface="Comic Sans MS"/>
                </a:defRPr>
              </a:lvl1pPr>
            </a:lstStyle>
            <a:p>
              <a:r>
                <a:t>4P</a:t>
              </a:r>
            </a:p>
          </p:txBody>
        </p:sp>
        <p:sp>
          <p:nvSpPr>
            <p:cNvPr id="4546" name="Text Box 11"/>
            <p:cNvSpPr txBox="1"/>
            <p:nvPr/>
          </p:nvSpPr>
          <p:spPr>
            <a:xfrm>
              <a:off x="875552" y="-1"/>
              <a:ext cx="1005236" cy="635001"/>
            </a:xfrm>
            <a:prstGeom prst="rect">
              <a:avLst/>
            </a:prstGeom>
            <a:noFill/>
            <a:ln w="12700" cap="flat">
              <a:noFill/>
              <a:miter lim="400000"/>
            </a:ln>
            <a:effectLst>
              <a:outerShdw blurRad="63500" dist="71842"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lvl1pPr algn="ctr">
                <a:defRPr sz="3600">
                  <a:solidFill>
                    <a:srgbClr val="FFEA18"/>
                  </a:solidFill>
                  <a:latin typeface="Comic Sans MS"/>
                  <a:ea typeface="Comic Sans MS"/>
                  <a:cs typeface="Comic Sans MS"/>
                  <a:sym typeface="Comic Sans MS"/>
                </a:defRPr>
              </a:lvl1pPr>
            </a:lstStyle>
            <a:p>
              <a:r>
                <a:t>  3S</a:t>
              </a:r>
            </a:p>
          </p:txBody>
        </p:sp>
      </p:grpSp>
      <p:grpSp>
        <p:nvGrpSpPr>
          <p:cNvPr id="4550" name="Group"/>
          <p:cNvGrpSpPr/>
          <p:nvPr/>
        </p:nvGrpSpPr>
        <p:grpSpPr>
          <a:xfrm>
            <a:off x="3271836" y="92072"/>
            <a:ext cx="631830" cy="1259837"/>
            <a:chOff x="-1" y="-1"/>
            <a:chExt cx="631829" cy="1259835"/>
          </a:xfrm>
        </p:grpSpPr>
        <p:sp>
          <p:nvSpPr>
            <p:cNvPr id="4548" name="Text Box 13"/>
            <p:cNvSpPr txBox="1"/>
            <p:nvPr/>
          </p:nvSpPr>
          <p:spPr>
            <a:xfrm>
              <a:off x="-2" y="-2"/>
              <a:ext cx="631830" cy="1259837"/>
            </a:xfrm>
            <a:prstGeom prst="rect">
              <a:avLst/>
            </a:prstGeom>
            <a:noFill/>
            <a:ln w="12700" cap="flat">
              <a:noFill/>
              <a:miter lim="400000"/>
            </a:ln>
            <a:effectLst>
              <a:outerShdw blurRad="63500" dist="63500" dir="3187806"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t">
              <a:spAutoFit/>
            </a:bodyPr>
            <a:lstStyle>
              <a:lvl1pPr>
                <a:spcBef>
                  <a:spcPts val="3900"/>
                </a:spcBef>
                <a:defRPr sz="6600">
                  <a:solidFill>
                    <a:srgbClr val="FF262D"/>
                  </a:solidFill>
                  <a:latin typeface="Comic Sans MS"/>
                  <a:ea typeface="Comic Sans MS"/>
                  <a:cs typeface="Comic Sans MS"/>
                  <a:sym typeface="Comic Sans MS"/>
                </a:defRPr>
              </a:lvl1pPr>
            </a:lstStyle>
            <a:p>
              <a:r>
                <a:t>7</a:t>
              </a:r>
            </a:p>
          </p:txBody>
        </p:sp>
        <p:sp>
          <p:nvSpPr>
            <p:cNvPr id="4549" name="Line 14"/>
            <p:cNvSpPr/>
            <p:nvPr/>
          </p:nvSpPr>
          <p:spPr>
            <a:xfrm>
              <a:off x="246750" y="542103"/>
              <a:ext cx="286185" cy="4"/>
            </a:xfrm>
            <a:prstGeom prst="line">
              <a:avLst/>
            </a:prstGeom>
            <a:noFill/>
            <a:ln w="76200" cap="flat">
              <a:solidFill>
                <a:srgbClr val="FF262D"/>
              </a:solidFill>
              <a:prstDash val="solid"/>
              <a:round/>
            </a:ln>
            <a:effectLst>
              <a:outerShdw blurRad="63500" dist="38098" dir="2700000" rotWithShape="0">
                <a:srgbClr val="1A0004">
                  <a:alpha val="74996"/>
                </a:srgbClr>
              </a:outerShdw>
            </a:effectLst>
          </p:spPr>
          <p:txBody>
            <a:bodyPr wrap="square" lIns="45718" tIns="45718" rIns="45718" bIns="45718" numCol="1" anchor="t">
              <a:noAutofit/>
            </a:bodyPr>
            <a:lstStyle/>
            <a:p>
              <a:endParaRPr/>
            </a:p>
          </p:txBody>
        </p:sp>
      </p:grpSp>
      <p:grpSp>
        <p:nvGrpSpPr>
          <p:cNvPr id="4553" name="Group"/>
          <p:cNvGrpSpPr/>
          <p:nvPr/>
        </p:nvGrpSpPr>
        <p:grpSpPr>
          <a:xfrm>
            <a:off x="2211383" y="1839910"/>
            <a:ext cx="2479681" cy="431804"/>
            <a:chOff x="-1" y="0"/>
            <a:chExt cx="2479679" cy="431803"/>
          </a:xfrm>
        </p:grpSpPr>
        <p:sp>
          <p:nvSpPr>
            <p:cNvPr id="4551" name="Rectangle 16"/>
            <p:cNvSpPr/>
            <p:nvPr/>
          </p:nvSpPr>
          <p:spPr>
            <a:xfrm>
              <a:off x="-2" y="-1"/>
              <a:ext cx="1344620" cy="431804"/>
            </a:xfrm>
            <a:prstGeom prst="rect">
              <a:avLst/>
            </a:prstGeom>
            <a:noFill/>
            <a:ln w="57150" cap="flat">
              <a:solidFill>
                <a:srgbClr val="FDDC07"/>
              </a:solidFill>
              <a:prstDash val="solid"/>
              <a:miter lim="800000"/>
            </a:ln>
            <a:effectLst>
              <a:outerShdw blurRad="63500" dist="38098" dir="2700000" rotWithShape="0">
                <a:srgbClr val="1A0004">
                  <a:alpha val="74996"/>
                </a:srgbClr>
              </a:outerShdw>
            </a:effectLst>
          </p:spPr>
          <p:txBody>
            <a:bodyPr wrap="square" lIns="45718" tIns="45718" rIns="45718" bIns="45718" numCol="1" anchor="ctr">
              <a:noAutofit/>
            </a:bodyPr>
            <a:lstStyle/>
            <a:p>
              <a:pPr algn="ctr">
                <a:defRPr sz="2400" b="0">
                  <a:solidFill>
                    <a:srgbClr val="FDDC07"/>
                  </a:solidFill>
                  <a:latin typeface="Comic Sans MS"/>
                  <a:ea typeface="Comic Sans MS"/>
                  <a:cs typeface="Comic Sans MS"/>
                  <a:sym typeface="Comic Sans MS"/>
                </a:defRPr>
              </a:pPr>
              <a:endParaRPr/>
            </a:p>
          </p:txBody>
        </p:sp>
        <p:sp>
          <p:nvSpPr>
            <p:cNvPr id="4552" name="Rectangle 17"/>
            <p:cNvSpPr/>
            <p:nvPr/>
          </p:nvSpPr>
          <p:spPr>
            <a:xfrm>
              <a:off x="1430338" y="-1"/>
              <a:ext cx="1049341" cy="431804"/>
            </a:xfrm>
            <a:prstGeom prst="rect">
              <a:avLst/>
            </a:prstGeom>
            <a:noFill/>
            <a:ln w="57150" cap="flat">
              <a:solidFill>
                <a:srgbClr val="FDDC07"/>
              </a:solidFill>
              <a:prstDash val="solid"/>
              <a:miter lim="800000"/>
            </a:ln>
            <a:effectLst>
              <a:outerShdw blurRad="63500" dist="38098" dir="2700000"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grpSp>
      <p:pic>
        <p:nvPicPr>
          <p:cNvPr id="4554" name="Picture 18" descr="Picture 18"/>
          <p:cNvPicPr>
            <a:picLocks noChangeAspect="1"/>
          </p:cNvPicPr>
          <p:nvPr/>
        </p:nvPicPr>
        <p:blipFill>
          <a:blip r:embed="rId6"/>
          <a:stretch>
            <a:fillRect/>
          </a:stretch>
        </p:blipFill>
        <p:spPr>
          <a:xfrm rot="5361336">
            <a:off x="3135310" y="4175125"/>
            <a:ext cx="4308480" cy="301625"/>
          </a:xfrm>
          <a:prstGeom prst="rect">
            <a:avLst/>
          </a:prstGeom>
          <a:ln w="12700">
            <a:miter lim="400000"/>
          </a:ln>
        </p:spPr>
      </p:pic>
      <p:pic>
        <p:nvPicPr>
          <p:cNvPr id="4555" name="Picture 19" descr="Picture 19"/>
          <p:cNvPicPr>
            <a:picLocks noChangeAspect="1"/>
          </p:cNvPicPr>
          <p:nvPr/>
        </p:nvPicPr>
        <p:blipFill>
          <a:blip r:embed="rId5"/>
          <a:stretch>
            <a:fillRect/>
          </a:stretch>
        </p:blipFill>
        <p:spPr>
          <a:xfrm rot="5361336">
            <a:off x="-323058" y="4131466"/>
            <a:ext cx="4605341" cy="301628"/>
          </a:xfrm>
          <a:prstGeom prst="rect">
            <a:avLst/>
          </a:prstGeom>
          <a:ln w="12700">
            <a:miter lim="400000"/>
          </a:ln>
          <a:effectLst>
            <a:outerShdw blurRad="63500" dist="38098" dir="2700000" rotWithShape="0">
              <a:schemeClr val="accent2">
                <a:alpha val="74996"/>
              </a:schemeClr>
            </a:outerShdw>
          </a:effectLst>
        </p:spPr>
      </p:pic>
      <p:pic>
        <p:nvPicPr>
          <p:cNvPr id="4556" name="Picture 20" descr="Picture 20"/>
          <p:cNvPicPr>
            <a:picLocks noChangeAspect="1"/>
          </p:cNvPicPr>
          <p:nvPr/>
        </p:nvPicPr>
        <p:blipFill>
          <a:blip r:embed="rId7"/>
          <a:stretch>
            <a:fillRect/>
          </a:stretch>
        </p:blipFill>
        <p:spPr>
          <a:xfrm rot="5361336">
            <a:off x="4829966" y="4147341"/>
            <a:ext cx="4662492" cy="301628"/>
          </a:xfrm>
          <a:prstGeom prst="rect">
            <a:avLst/>
          </a:prstGeom>
          <a:ln w="12700">
            <a:miter lim="400000"/>
          </a:ln>
        </p:spPr>
      </p:pic>
      <p:pic>
        <p:nvPicPr>
          <p:cNvPr id="4557" name="Picture 21" descr="Picture 21"/>
          <p:cNvPicPr>
            <a:picLocks noChangeAspect="1"/>
          </p:cNvPicPr>
          <p:nvPr/>
        </p:nvPicPr>
        <p:blipFill>
          <a:blip r:embed="rId7"/>
          <a:stretch>
            <a:fillRect/>
          </a:stretch>
        </p:blipFill>
        <p:spPr>
          <a:xfrm rot="5361336">
            <a:off x="4155280" y="4236241"/>
            <a:ext cx="4554540" cy="301628"/>
          </a:xfrm>
          <a:prstGeom prst="rect">
            <a:avLst/>
          </a:prstGeom>
          <a:ln w="12700">
            <a:miter lim="400000"/>
          </a:ln>
        </p:spPr>
      </p:pic>
      <p:pic>
        <p:nvPicPr>
          <p:cNvPr id="4558" name="Picture 22" descr="Picture 22"/>
          <p:cNvPicPr>
            <a:picLocks noChangeAspect="1"/>
          </p:cNvPicPr>
          <p:nvPr/>
        </p:nvPicPr>
        <p:blipFill>
          <a:blip r:embed="rId7"/>
          <a:stretch>
            <a:fillRect/>
          </a:stretch>
        </p:blipFill>
        <p:spPr>
          <a:xfrm rot="5361336">
            <a:off x="3364705" y="4191791"/>
            <a:ext cx="4567240" cy="301628"/>
          </a:xfrm>
          <a:prstGeom prst="rect">
            <a:avLst/>
          </a:prstGeom>
          <a:ln w="12700">
            <a:miter lim="400000"/>
          </a:ln>
        </p:spPr>
      </p:pic>
      <p:pic>
        <p:nvPicPr>
          <p:cNvPr id="4559" name="Picture 23" descr="Picture 23"/>
          <p:cNvPicPr>
            <a:picLocks noChangeAspect="1"/>
          </p:cNvPicPr>
          <p:nvPr/>
        </p:nvPicPr>
        <p:blipFill>
          <a:blip r:embed="rId5"/>
          <a:stretch>
            <a:fillRect/>
          </a:stretch>
        </p:blipFill>
        <p:spPr>
          <a:xfrm rot="5361336">
            <a:off x="467518" y="4280691"/>
            <a:ext cx="4541840" cy="301628"/>
          </a:xfrm>
          <a:prstGeom prst="rect">
            <a:avLst/>
          </a:prstGeom>
          <a:ln w="12700">
            <a:miter lim="400000"/>
          </a:ln>
        </p:spPr>
      </p:pic>
      <p:pic>
        <p:nvPicPr>
          <p:cNvPr id="4560" name="Picture 24" descr="Picture 24"/>
          <p:cNvPicPr>
            <a:picLocks noChangeAspect="1"/>
          </p:cNvPicPr>
          <p:nvPr/>
        </p:nvPicPr>
        <p:blipFill>
          <a:blip r:embed="rId5"/>
          <a:stretch>
            <a:fillRect/>
          </a:stretch>
        </p:blipFill>
        <p:spPr>
          <a:xfrm rot="5361336">
            <a:off x="1248567" y="4163216"/>
            <a:ext cx="4383091" cy="301628"/>
          </a:xfrm>
          <a:prstGeom prst="rect">
            <a:avLst/>
          </a:prstGeom>
          <a:ln w="12700">
            <a:miter lim="400000"/>
          </a:ln>
        </p:spPr>
      </p:pic>
      <p:pic>
        <p:nvPicPr>
          <p:cNvPr id="4561" name="Picture 25" descr="Picture 25"/>
          <p:cNvPicPr>
            <a:picLocks noChangeAspect="1"/>
          </p:cNvPicPr>
          <p:nvPr/>
        </p:nvPicPr>
        <p:blipFill>
          <a:blip r:embed="rId7"/>
          <a:stretch>
            <a:fillRect/>
          </a:stretch>
        </p:blipFill>
        <p:spPr>
          <a:xfrm rot="5361336">
            <a:off x="3836987" y="4171950"/>
            <a:ext cx="4451353" cy="301625"/>
          </a:xfrm>
          <a:prstGeom prst="rect">
            <a:avLst/>
          </a:prstGeom>
          <a:ln w="12700">
            <a:miter lim="400000"/>
          </a:ln>
        </p:spPr>
      </p:pic>
      <p:pic>
        <p:nvPicPr>
          <p:cNvPr id="4562" name="Picture 26" descr="Picture 26"/>
          <p:cNvPicPr>
            <a:picLocks noChangeAspect="1"/>
          </p:cNvPicPr>
          <p:nvPr/>
        </p:nvPicPr>
        <p:blipFill>
          <a:blip r:embed="rId5"/>
          <a:stretch>
            <a:fillRect/>
          </a:stretch>
        </p:blipFill>
        <p:spPr>
          <a:xfrm rot="5361336">
            <a:off x="2297110" y="4205287"/>
            <a:ext cx="4479930" cy="301628"/>
          </a:xfrm>
          <a:prstGeom prst="rect">
            <a:avLst/>
          </a:prstGeom>
          <a:ln w="12700">
            <a:miter lim="400000"/>
          </a:ln>
        </p:spPr>
      </p:pic>
      <p:pic>
        <p:nvPicPr>
          <p:cNvPr id="4563" name="Picture 27" descr="Picture 27"/>
          <p:cNvPicPr>
            <a:picLocks noChangeAspect="1"/>
          </p:cNvPicPr>
          <p:nvPr/>
        </p:nvPicPr>
        <p:blipFill>
          <a:blip r:embed="rId5"/>
          <a:stretch>
            <a:fillRect/>
          </a:stretch>
        </p:blipFill>
        <p:spPr>
          <a:xfrm rot="5361336">
            <a:off x="1607342" y="4179091"/>
            <a:ext cx="4437066" cy="301628"/>
          </a:xfrm>
          <a:prstGeom prst="rect">
            <a:avLst/>
          </a:prstGeom>
          <a:ln w="12700">
            <a:miter lim="400000"/>
          </a:ln>
        </p:spPr>
      </p:pic>
      <p:pic>
        <p:nvPicPr>
          <p:cNvPr id="4564" name="Picture 28" descr="Picture 28"/>
          <p:cNvPicPr>
            <a:picLocks noChangeAspect="1"/>
          </p:cNvPicPr>
          <p:nvPr/>
        </p:nvPicPr>
        <p:blipFill>
          <a:blip r:embed="rId7"/>
          <a:stretch>
            <a:fillRect/>
          </a:stretch>
        </p:blipFill>
        <p:spPr>
          <a:xfrm rot="5361336">
            <a:off x="4525166" y="4179091"/>
            <a:ext cx="4516442" cy="301628"/>
          </a:xfrm>
          <a:prstGeom prst="rect">
            <a:avLst/>
          </a:prstGeom>
          <a:ln w="12700">
            <a:miter lim="400000"/>
          </a:ln>
        </p:spPr>
      </p:pic>
      <p:pic>
        <p:nvPicPr>
          <p:cNvPr id="4565" name="Picture 29" descr="Picture 29"/>
          <p:cNvPicPr>
            <a:picLocks noChangeAspect="1"/>
          </p:cNvPicPr>
          <p:nvPr/>
        </p:nvPicPr>
        <p:blipFill>
          <a:blip r:embed="rId5"/>
          <a:stretch>
            <a:fillRect/>
          </a:stretch>
        </p:blipFill>
        <p:spPr>
          <a:xfrm rot="5361336">
            <a:off x="1915317" y="4226716"/>
            <a:ext cx="4541841" cy="301628"/>
          </a:xfrm>
          <a:prstGeom prst="rect">
            <a:avLst/>
          </a:prstGeom>
          <a:ln w="12700">
            <a:miter lim="400000"/>
          </a:ln>
        </p:spPr>
      </p:pic>
      <p:pic>
        <p:nvPicPr>
          <p:cNvPr id="4566" name="Picture 30" descr="Picture 30"/>
          <p:cNvPicPr>
            <a:picLocks noChangeAspect="1"/>
          </p:cNvPicPr>
          <p:nvPr/>
        </p:nvPicPr>
        <p:blipFill>
          <a:blip r:embed="rId5"/>
          <a:stretch>
            <a:fillRect/>
          </a:stretch>
        </p:blipFill>
        <p:spPr>
          <a:xfrm rot="5361336">
            <a:off x="124617" y="4239416"/>
            <a:ext cx="4437066" cy="301628"/>
          </a:xfrm>
          <a:prstGeom prst="rect">
            <a:avLst/>
          </a:prstGeom>
          <a:ln w="12700">
            <a:miter lim="400000"/>
          </a:ln>
        </p:spPr>
      </p:pic>
      <p:pic>
        <p:nvPicPr>
          <p:cNvPr id="4567" name="Picture 31" descr="Picture 31"/>
          <p:cNvPicPr>
            <a:picLocks noChangeAspect="1"/>
          </p:cNvPicPr>
          <p:nvPr/>
        </p:nvPicPr>
        <p:blipFill>
          <a:blip r:embed="rId5"/>
          <a:stretch>
            <a:fillRect/>
          </a:stretch>
        </p:blipFill>
        <p:spPr>
          <a:xfrm rot="5361336">
            <a:off x="791368" y="4204491"/>
            <a:ext cx="4605340" cy="301628"/>
          </a:xfrm>
          <a:prstGeom prst="rect">
            <a:avLst/>
          </a:prstGeom>
          <a:ln w="12700">
            <a:miter lim="400000"/>
          </a:ln>
        </p:spPr>
      </p:pic>
      <p:sp>
        <p:nvSpPr>
          <p:cNvPr id="4568" name="Text Box 32"/>
          <p:cNvSpPr txBox="1"/>
          <p:nvPr/>
        </p:nvSpPr>
        <p:spPr>
          <a:xfrm>
            <a:off x="165100" y="106362"/>
            <a:ext cx="3006725" cy="792665"/>
          </a:xfrm>
          <a:prstGeom prst="rect">
            <a:avLst/>
          </a:prstGeom>
          <a:ln w="12700">
            <a:miter lim="400000"/>
          </a:ln>
          <a:effectLst>
            <a:outerShdw blurRad="63500" dist="71842"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rtl="1">
              <a:spcBef>
                <a:spcPts val="1400"/>
              </a:spcBef>
              <a:defRPr sz="2400">
                <a:solidFill>
                  <a:srgbClr val="FFFFFF"/>
                </a:solidFill>
                <a:latin typeface="Arial"/>
                <a:ea typeface="Arial"/>
                <a:cs typeface="Arial"/>
                <a:sym typeface="Arial"/>
              </a:defRPr>
            </a:lvl1pPr>
          </a:lstStyle>
          <a:p>
            <a:r>
              <a:t>نسيج من التسلسل الزمني للكتاب المقدس</a:t>
            </a:r>
          </a:p>
        </p:txBody>
      </p:sp>
      <p:grpSp>
        <p:nvGrpSpPr>
          <p:cNvPr id="4571" name="Group"/>
          <p:cNvGrpSpPr/>
          <p:nvPr/>
        </p:nvGrpSpPr>
        <p:grpSpPr>
          <a:xfrm>
            <a:off x="1712910" y="2759073"/>
            <a:ext cx="3355981" cy="2797180"/>
            <a:chOff x="0" y="0"/>
            <a:chExt cx="3355979" cy="2797179"/>
          </a:xfrm>
        </p:grpSpPr>
        <p:sp>
          <p:nvSpPr>
            <p:cNvPr id="4569" name="AutoShape 34"/>
            <p:cNvSpPr/>
            <p:nvPr/>
          </p:nvSpPr>
          <p:spPr>
            <a:xfrm>
              <a:off x="-1" y="68222"/>
              <a:ext cx="3355981" cy="2728957"/>
            </a:xfrm>
            <a:prstGeom prst="roundRect">
              <a:avLst>
                <a:gd name="adj" fmla="val 16667"/>
              </a:avLst>
            </a:prstGeom>
            <a:gradFill flip="none" rotWithShape="1">
              <a:gsLst>
                <a:gs pos="0">
                  <a:srgbClr val="1A0004"/>
                </a:gs>
                <a:gs pos="50000">
                  <a:srgbClr val="D0CBCC"/>
                </a:gs>
                <a:gs pos="100000">
                  <a:srgbClr val="1A0004"/>
                </a:gs>
              </a:gsLst>
              <a:lin ang="16200000" scaled="0"/>
            </a:gradFill>
            <a:ln w="76200" cap="flat">
              <a:solidFill>
                <a:srgbClr val="2F8B20"/>
              </a:solidFill>
              <a:prstDash val="solid"/>
              <a:round/>
            </a:ln>
            <a:effectLst>
              <a:outerShdw blurRad="63500" dist="143684" dir="13500000" rotWithShape="0">
                <a:schemeClr val="accent2">
                  <a:alpha val="74996"/>
                </a:schemeClr>
              </a:outerShdw>
            </a:effectLst>
          </p:spPr>
          <p:txBody>
            <a:bodyPr wrap="square" lIns="45718" tIns="45718" rIns="45718" bIns="45718" numCol="1" anchor="ctr">
              <a:noAutofit/>
            </a:bodyPr>
            <a:lstStyle/>
            <a:p>
              <a:pPr algn="ctr">
                <a:defRPr sz="1600" b="0">
                  <a:solidFill>
                    <a:srgbClr val="1A0004"/>
                  </a:solidFill>
                  <a:latin typeface="Comic Sans MS"/>
                  <a:ea typeface="Comic Sans MS"/>
                  <a:cs typeface="Comic Sans MS"/>
                  <a:sym typeface="Comic Sans MS"/>
                </a:defRPr>
              </a:pPr>
              <a:endParaRPr/>
            </a:p>
          </p:txBody>
        </p:sp>
        <p:sp>
          <p:nvSpPr>
            <p:cNvPr id="4570" name="Text Box 35"/>
            <p:cNvSpPr txBox="1"/>
            <p:nvPr/>
          </p:nvSpPr>
          <p:spPr>
            <a:xfrm>
              <a:off x="263206" y="-1"/>
              <a:ext cx="2588266" cy="2732566"/>
            </a:xfrm>
            <a:prstGeom prst="rect">
              <a:avLst/>
            </a:prstGeom>
            <a:noFill/>
            <a:ln w="12700" cap="flat">
              <a:noFill/>
              <a:miter lim="400000"/>
            </a:ln>
            <a:effectLst>
              <a:outerShdw blurRad="63500" dist="38098"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t">
              <a:spAutoFit/>
            </a:bodyPr>
            <a:lstStyle/>
            <a:p>
              <a:pPr>
                <a:lnSpc>
                  <a:spcPct val="50000"/>
                </a:lnSpc>
                <a:spcBef>
                  <a:spcPts val="1400"/>
                </a:spcBef>
                <a:defRPr sz="1600">
                  <a:solidFill>
                    <a:srgbClr val="00DFCA"/>
                  </a:solidFill>
                  <a:latin typeface="Arial"/>
                  <a:ea typeface="Arial"/>
                  <a:cs typeface="Arial"/>
                  <a:sym typeface="Arial"/>
                </a:defRPr>
              </a:pPr>
              <a:endParaRPr/>
            </a:p>
            <a:p>
              <a:pPr algn="r" rtl="1">
                <a:lnSpc>
                  <a:spcPct val="50000"/>
                </a:lnSpc>
                <a:spcBef>
                  <a:spcPts val="900"/>
                </a:spcBef>
                <a:defRPr sz="1600">
                  <a:solidFill>
                    <a:srgbClr val="F09F32"/>
                  </a:solidFill>
                  <a:latin typeface="Arial"/>
                  <a:ea typeface="Arial"/>
                  <a:cs typeface="Arial"/>
                  <a:sym typeface="Arial"/>
                </a:defRPr>
              </a:pPr>
              <a:r>
                <a:t>ال</a:t>
              </a:r>
              <a:r>
                <a:rPr>
                  <a:effectLst>
                    <a:outerShdw blurRad="127000" dist="10294" dir="16200000" rotWithShape="0">
                      <a:srgbClr val="000000">
                        <a:alpha val="73831"/>
                      </a:srgbClr>
                    </a:outerShdw>
                  </a:effectLst>
                </a:rPr>
                <a:t>خلق</a:t>
              </a:r>
              <a:endParaRPr>
                <a:solidFill>
                  <a:srgbClr val="00DFCA"/>
                </a:solidFill>
                <a:effectLst>
                  <a:outerShdw blurRad="127000" dist="10294" dir="16200000" rotWithShape="0">
                    <a:srgbClr val="000000">
                      <a:alpha val="73831"/>
                    </a:srgbClr>
                  </a:outerShdw>
                </a:effectLst>
              </a:endParaRPr>
            </a:p>
            <a:p>
              <a:pPr algn="r" rtl="1">
                <a:lnSpc>
                  <a:spcPct val="50000"/>
                </a:lnSpc>
                <a:spcBef>
                  <a:spcPts val="900"/>
                </a:spcBef>
                <a:defRPr sz="1600">
                  <a:solidFill>
                    <a:srgbClr val="FC030C"/>
                  </a:solidFill>
                  <a:effectLst>
                    <a:outerShdw blurRad="127000" dist="10294" dir="16200000" rotWithShape="0">
                      <a:srgbClr val="000000">
                        <a:alpha val="73831"/>
                      </a:srgbClr>
                    </a:outerShdw>
                  </a:effectLst>
                  <a:latin typeface="Arial"/>
                  <a:ea typeface="Arial"/>
                  <a:cs typeface="Arial"/>
                  <a:sym typeface="Arial"/>
                </a:defRPr>
              </a:pPr>
              <a:r>
                <a:t>   ابراهيم </a:t>
              </a:r>
              <a:endParaRPr sz="2400">
                <a:solidFill>
                  <a:srgbClr val="00DFCA"/>
                </a:solidFill>
                <a:latin typeface="Comic Sans MS"/>
                <a:ea typeface="Comic Sans MS"/>
                <a:cs typeface="Comic Sans MS"/>
                <a:sym typeface="Comic Sans MS"/>
              </a:endParaRPr>
            </a:p>
            <a:p>
              <a:pPr algn="r" rtl="1">
                <a:lnSpc>
                  <a:spcPct val="50000"/>
                </a:lnSpc>
                <a:spcBef>
                  <a:spcPts val="900"/>
                </a:spcBef>
                <a:defRPr sz="1600">
                  <a:solidFill>
                    <a:srgbClr val="FC030C"/>
                  </a:solidFill>
                  <a:effectLst>
                    <a:outerShdw blurRad="127000" dist="10294" dir="16200000" rotWithShape="0">
                      <a:srgbClr val="000000">
                        <a:alpha val="73831"/>
                      </a:srgbClr>
                    </a:outerShdw>
                  </a:effectLst>
                  <a:latin typeface="Arial"/>
                  <a:ea typeface="Arial"/>
                  <a:cs typeface="Arial"/>
                  <a:sym typeface="Arial"/>
                </a:defRPr>
              </a:pPr>
              <a:r>
                <a:t>     يوسف</a:t>
              </a:r>
              <a:endParaRPr sz="2400">
                <a:solidFill>
                  <a:srgbClr val="00DFCA"/>
                </a:solidFill>
                <a:latin typeface="Comic Sans MS"/>
                <a:ea typeface="Comic Sans MS"/>
                <a:cs typeface="Comic Sans MS"/>
                <a:sym typeface="Comic Sans MS"/>
              </a:endParaRPr>
            </a:p>
            <a:p>
              <a:pPr algn="r" rtl="1">
                <a:lnSpc>
                  <a:spcPct val="50000"/>
                </a:lnSpc>
                <a:spcBef>
                  <a:spcPts val="900"/>
                </a:spcBef>
                <a:defRPr sz="1600">
                  <a:solidFill>
                    <a:srgbClr val="FC030C"/>
                  </a:solidFill>
                  <a:effectLst>
                    <a:outerShdw blurRad="127000" dist="10294" dir="16200000" rotWithShape="0">
                      <a:srgbClr val="000000">
                        <a:alpha val="73831"/>
                      </a:srgbClr>
                    </a:outerShdw>
                  </a:effectLst>
                  <a:latin typeface="Arial"/>
                  <a:ea typeface="Arial"/>
                  <a:cs typeface="Arial"/>
                  <a:sym typeface="Arial"/>
                </a:defRPr>
              </a:pPr>
              <a:r>
                <a:t>        موسى </a:t>
              </a:r>
              <a:endParaRPr sz="2400">
                <a:solidFill>
                  <a:srgbClr val="00DFCA"/>
                </a:solidFill>
                <a:latin typeface="Comic Sans MS"/>
                <a:ea typeface="Comic Sans MS"/>
                <a:cs typeface="Comic Sans MS"/>
                <a:sym typeface="Comic Sans MS"/>
              </a:endParaRPr>
            </a:p>
            <a:p>
              <a:pPr algn="r" rtl="1">
                <a:lnSpc>
                  <a:spcPct val="50000"/>
                </a:lnSpc>
                <a:spcBef>
                  <a:spcPts val="900"/>
                </a:spcBef>
                <a:defRPr sz="1600">
                  <a:solidFill>
                    <a:srgbClr val="FC030C"/>
                  </a:solidFill>
                  <a:effectLst>
                    <a:outerShdw blurRad="127000" dist="10294" dir="16200000" rotWithShape="0">
                      <a:srgbClr val="000000">
                        <a:alpha val="73831"/>
                      </a:srgbClr>
                    </a:outerShdw>
                  </a:effectLst>
                  <a:latin typeface="Arial"/>
                  <a:ea typeface="Arial"/>
                  <a:cs typeface="Arial"/>
                  <a:sym typeface="Arial"/>
                </a:defRPr>
              </a:pPr>
              <a:r>
                <a:t>          يشوع</a:t>
              </a:r>
              <a:endParaRPr>
                <a:solidFill>
                  <a:srgbClr val="00DFCA"/>
                </a:solidFill>
              </a:endParaRPr>
            </a:p>
            <a:p>
              <a:pPr algn="r" rtl="1">
                <a:lnSpc>
                  <a:spcPct val="50000"/>
                </a:lnSpc>
                <a:spcBef>
                  <a:spcPts val="900"/>
                </a:spcBef>
                <a:defRPr sz="1600">
                  <a:solidFill>
                    <a:srgbClr val="1ADE31"/>
                  </a:solidFill>
                  <a:effectLst>
                    <a:outerShdw blurRad="127000" dist="10294" dir="16200000" rotWithShape="0">
                      <a:srgbClr val="000000">
                        <a:alpha val="73831"/>
                      </a:srgbClr>
                    </a:outerShdw>
                  </a:effectLst>
                  <a:latin typeface="Arial"/>
                  <a:ea typeface="Arial"/>
                  <a:cs typeface="Arial"/>
                  <a:sym typeface="Arial"/>
                </a:defRPr>
              </a:pPr>
              <a:r>
                <a:t>فوضى سياسية </a:t>
              </a:r>
              <a:endParaRPr sz="2400">
                <a:solidFill>
                  <a:srgbClr val="00DFCA"/>
                </a:solidFill>
                <a:latin typeface="Comic Sans MS"/>
                <a:ea typeface="Comic Sans MS"/>
                <a:cs typeface="Comic Sans MS"/>
                <a:sym typeface="Comic Sans MS"/>
              </a:endParaRPr>
            </a:p>
            <a:p>
              <a:pPr algn="r" rtl="1">
                <a:lnSpc>
                  <a:spcPct val="50000"/>
                </a:lnSpc>
                <a:spcBef>
                  <a:spcPts val="900"/>
                </a:spcBef>
                <a:defRPr sz="1600">
                  <a:solidFill>
                    <a:srgbClr val="1ADE31"/>
                  </a:solidFill>
                  <a:effectLst>
                    <a:outerShdw blurRad="127000" dist="10294" dir="16200000" rotWithShape="0">
                      <a:srgbClr val="000000">
                        <a:alpha val="73831"/>
                      </a:srgbClr>
                    </a:outerShdw>
                  </a:effectLst>
                  <a:latin typeface="Arial"/>
                  <a:ea typeface="Arial"/>
                  <a:cs typeface="Arial"/>
                  <a:sym typeface="Arial"/>
                </a:defRPr>
              </a:pPr>
              <a:r>
                <a:t>                ملوكي</a:t>
              </a:r>
              <a:endParaRPr sz="2400">
                <a:solidFill>
                  <a:srgbClr val="00DFCA"/>
                </a:solidFill>
                <a:latin typeface="Comic Sans MS"/>
                <a:ea typeface="Comic Sans MS"/>
                <a:cs typeface="Comic Sans MS"/>
                <a:sym typeface="Comic Sans MS"/>
              </a:endParaRPr>
            </a:p>
            <a:p>
              <a:pPr algn="r" rtl="1">
                <a:lnSpc>
                  <a:spcPct val="50000"/>
                </a:lnSpc>
                <a:spcBef>
                  <a:spcPts val="900"/>
                </a:spcBef>
                <a:defRPr sz="1600">
                  <a:solidFill>
                    <a:srgbClr val="1ADE31"/>
                  </a:solidFill>
                  <a:effectLst>
                    <a:outerShdw blurRad="127000" dist="10294" dir="16200000" rotWithShape="0">
                      <a:srgbClr val="000000">
                        <a:alpha val="73831"/>
                      </a:srgbClr>
                    </a:outerShdw>
                  </a:effectLst>
                  <a:latin typeface="Arial"/>
                  <a:ea typeface="Arial"/>
                  <a:cs typeface="Arial"/>
                  <a:sym typeface="Arial"/>
                </a:defRPr>
              </a:pPr>
              <a:r>
                <a:t>                    سبي</a:t>
              </a:r>
              <a:endParaRPr>
                <a:solidFill>
                  <a:srgbClr val="00DFCA"/>
                </a:solidFill>
              </a:endParaRPr>
            </a:p>
            <a:p>
              <a:pPr algn="r" rtl="1">
                <a:lnSpc>
                  <a:spcPct val="50000"/>
                </a:lnSpc>
                <a:spcBef>
                  <a:spcPts val="900"/>
                </a:spcBef>
                <a:defRPr sz="1600">
                  <a:solidFill>
                    <a:srgbClr val="00DFCA"/>
                  </a:solidFill>
                  <a:effectLst>
                    <a:outerShdw blurRad="127000" dist="10294" dir="16200000" rotWithShape="0">
                      <a:srgbClr val="000000">
                        <a:alpha val="73831"/>
                      </a:srgbClr>
                    </a:outerShdw>
                  </a:effectLst>
                  <a:latin typeface="Arial"/>
                  <a:ea typeface="Arial"/>
                  <a:cs typeface="Arial"/>
                  <a:sym typeface="Arial"/>
                </a:defRPr>
              </a:pPr>
              <a:r>
                <a:t>                       الصمت</a:t>
              </a:r>
              <a:endParaRPr sz="2400">
                <a:latin typeface="Comic Sans MS"/>
                <a:ea typeface="Comic Sans MS"/>
                <a:cs typeface="Comic Sans MS"/>
                <a:sym typeface="Comic Sans MS"/>
              </a:endParaRPr>
            </a:p>
            <a:p>
              <a:pPr algn="r" rtl="1">
                <a:lnSpc>
                  <a:spcPct val="50000"/>
                </a:lnSpc>
                <a:spcBef>
                  <a:spcPts val="1200"/>
                </a:spcBef>
                <a:defRPr sz="2000">
                  <a:solidFill>
                    <a:srgbClr val="FFFFFF"/>
                  </a:solidFill>
                  <a:effectLst>
                    <a:outerShdw blurRad="127000" dist="10294" dir="16200000" rotWithShape="0">
                      <a:srgbClr val="000000">
                        <a:alpha val="73831"/>
                      </a:srgbClr>
                    </a:outerShdw>
                  </a:effectLst>
                  <a:latin typeface="Arial"/>
                  <a:ea typeface="Arial"/>
                  <a:cs typeface="Arial"/>
                  <a:sym typeface="Arial"/>
                </a:defRPr>
              </a:pPr>
              <a:r>
                <a:t>                      يسوع</a:t>
              </a:r>
            </a:p>
          </p:txBody>
        </p:sp>
      </p:grpSp>
      <p:grpSp>
        <p:nvGrpSpPr>
          <p:cNvPr id="4694" name="Group"/>
          <p:cNvGrpSpPr/>
          <p:nvPr/>
        </p:nvGrpSpPr>
        <p:grpSpPr>
          <a:xfrm>
            <a:off x="1917712" y="2209767"/>
            <a:ext cx="5330804" cy="3946586"/>
            <a:chOff x="-1" y="-3"/>
            <a:chExt cx="5330803" cy="3946584"/>
          </a:xfrm>
        </p:grpSpPr>
        <p:grpSp>
          <p:nvGrpSpPr>
            <p:cNvPr id="4632" name="Group"/>
            <p:cNvGrpSpPr/>
            <p:nvPr/>
          </p:nvGrpSpPr>
          <p:grpSpPr>
            <a:xfrm>
              <a:off x="-2" y="-4"/>
              <a:ext cx="5304202" cy="239826"/>
              <a:chOff x="-1" y="-2"/>
              <a:chExt cx="5304201" cy="239824"/>
            </a:xfrm>
          </p:grpSpPr>
          <p:grpSp>
            <p:nvGrpSpPr>
              <p:cNvPr id="4575" name="Group"/>
              <p:cNvGrpSpPr/>
              <p:nvPr/>
            </p:nvGrpSpPr>
            <p:grpSpPr>
              <a:xfrm>
                <a:off x="-2" y="23808"/>
                <a:ext cx="201992" cy="206490"/>
                <a:chOff x="-1" y="0"/>
                <a:chExt cx="201990" cy="206489"/>
              </a:xfrm>
            </p:grpSpPr>
            <p:sp>
              <p:nvSpPr>
                <p:cNvPr id="4572" name="AutoShape 39"/>
                <p:cNvSpPr/>
                <p:nvPr/>
              </p:nvSpPr>
              <p:spPr>
                <a:xfrm>
                  <a:off x="6910" y="10429"/>
                  <a:ext cx="188184" cy="185629"/>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8"/>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4573" name="Oval 40"/>
                <p:cNvSpPr/>
                <p:nvPr/>
              </p:nvSpPr>
              <p:spPr>
                <a:xfrm rot="19777020">
                  <a:off x="-2462" y="34146"/>
                  <a:ext cx="142925"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4574" name="AutoShape 41"/>
                <p:cNvSpPr/>
                <p:nvPr/>
              </p:nvSpPr>
              <p:spPr>
                <a:xfrm rot="19777020">
                  <a:off x="29538" y="25461"/>
                  <a:ext cx="142925" cy="1555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grpSp>
          <p:grpSp>
            <p:nvGrpSpPr>
              <p:cNvPr id="4579" name="Group"/>
              <p:cNvGrpSpPr/>
              <p:nvPr/>
            </p:nvGrpSpPr>
            <p:grpSpPr>
              <a:xfrm>
                <a:off x="360471" y="33331"/>
                <a:ext cx="201993" cy="206491"/>
                <a:chOff x="0" y="-1"/>
                <a:chExt cx="201991" cy="206489"/>
              </a:xfrm>
            </p:grpSpPr>
            <p:sp>
              <p:nvSpPr>
                <p:cNvPr id="4576" name="AutoShape 43"/>
                <p:cNvSpPr/>
                <p:nvPr/>
              </p:nvSpPr>
              <p:spPr>
                <a:xfrm>
                  <a:off x="6910" y="10429"/>
                  <a:ext cx="188186" cy="185627"/>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8"/>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4577" name="Oval 44"/>
                <p:cNvSpPr/>
                <p:nvPr/>
              </p:nvSpPr>
              <p:spPr>
                <a:xfrm rot="19777020">
                  <a:off x="-2462" y="34146"/>
                  <a:ext cx="142927"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4578" name="AutoShape 45"/>
                <p:cNvSpPr/>
                <p:nvPr/>
              </p:nvSpPr>
              <p:spPr>
                <a:xfrm rot="19777020">
                  <a:off x="29538" y="25461"/>
                  <a:ext cx="142927" cy="155565"/>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grpSp>
          <p:grpSp>
            <p:nvGrpSpPr>
              <p:cNvPr id="4583" name="Group"/>
              <p:cNvGrpSpPr/>
              <p:nvPr/>
            </p:nvGrpSpPr>
            <p:grpSpPr>
              <a:xfrm>
                <a:off x="730473" y="33332"/>
                <a:ext cx="201993" cy="206490"/>
                <a:chOff x="-1" y="0"/>
                <a:chExt cx="201992" cy="206489"/>
              </a:xfrm>
            </p:grpSpPr>
            <p:sp>
              <p:nvSpPr>
                <p:cNvPr id="4580" name="AutoShape 47"/>
                <p:cNvSpPr/>
                <p:nvPr/>
              </p:nvSpPr>
              <p:spPr>
                <a:xfrm>
                  <a:off x="6910" y="10429"/>
                  <a:ext cx="188186" cy="185628"/>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8"/>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4581" name="Oval 48"/>
                <p:cNvSpPr/>
                <p:nvPr/>
              </p:nvSpPr>
              <p:spPr>
                <a:xfrm rot="19777020">
                  <a:off x="-2462" y="34146"/>
                  <a:ext cx="142925"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4582" name="AutoShape 49"/>
                <p:cNvSpPr/>
                <p:nvPr/>
              </p:nvSpPr>
              <p:spPr>
                <a:xfrm rot="19777020">
                  <a:off x="29538" y="25461"/>
                  <a:ext cx="142927" cy="1555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grpSp>
          <p:grpSp>
            <p:nvGrpSpPr>
              <p:cNvPr id="4587" name="Group"/>
              <p:cNvGrpSpPr/>
              <p:nvPr/>
            </p:nvGrpSpPr>
            <p:grpSpPr>
              <a:xfrm>
                <a:off x="1092534" y="33332"/>
                <a:ext cx="201993" cy="206491"/>
                <a:chOff x="0" y="-1"/>
                <a:chExt cx="201992" cy="206490"/>
              </a:xfrm>
            </p:grpSpPr>
            <p:sp>
              <p:nvSpPr>
                <p:cNvPr id="4584" name="AutoShape 51"/>
                <p:cNvSpPr/>
                <p:nvPr/>
              </p:nvSpPr>
              <p:spPr>
                <a:xfrm>
                  <a:off x="6910" y="10429"/>
                  <a:ext cx="188186" cy="185629"/>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8"/>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4585" name="Oval 52"/>
                <p:cNvSpPr/>
                <p:nvPr/>
              </p:nvSpPr>
              <p:spPr>
                <a:xfrm rot="19777020">
                  <a:off x="-2462" y="34146"/>
                  <a:ext cx="142927"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4586" name="AutoShape 53"/>
                <p:cNvSpPr/>
                <p:nvPr/>
              </p:nvSpPr>
              <p:spPr>
                <a:xfrm rot="19777020">
                  <a:off x="29538" y="25461"/>
                  <a:ext cx="142927" cy="155567"/>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grpSp>
          <p:grpSp>
            <p:nvGrpSpPr>
              <p:cNvPr id="4591" name="Group"/>
              <p:cNvGrpSpPr/>
              <p:nvPr/>
            </p:nvGrpSpPr>
            <p:grpSpPr>
              <a:xfrm>
                <a:off x="1435540" y="26981"/>
                <a:ext cx="201993" cy="206492"/>
                <a:chOff x="0" y="-1"/>
                <a:chExt cx="201992" cy="206490"/>
              </a:xfrm>
            </p:grpSpPr>
            <p:sp>
              <p:nvSpPr>
                <p:cNvPr id="4588" name="AutoShape 55"/>
                <p:cNvSpPr/>
                <p:nvPr/>
              </p:nvSpPr>
              <p:spPr>
                <a:xfrm>
                  <a:off x="6910" y="10428"/>
                  <a:ext cx="188186" cy="185629"/>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8"/>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4589" name="Oval 56"/>
                <p:cNvSpPr/>
                <p:nvPr/>
              </p:nvSpPr>
              <p:spPr>
                <a:xfrm rot="19777020">
                  <a:off x="-2462" y="34146"/>
                  <a:ext cx="142927"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4590" name="AutoShape 57"/>
                <p:cNvSpPr/>
                <p:nvPr/>
              </p:nvSpPr>
              <p:spPr>
                <a:xfrm rot="19777020">
                  <a:off x="29538" y="25461"/>
                  <a:ext cx="142927" cy="1555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grpSp>
          <p:grpSp>
            <p:nvGrpSpPr>
              <p:cNvPr id="4595" name="Group"/>
              <p:cNvGrpSpPr/>
              <p:nvPr/>
            </p:nvGrpSpPr>
            <p:grpSpPr>
              <a:xfrm>
                <a:off x="1816658" y="7934"/>
                <a:ext cx="201992" cy="206491"/>
                <a:chOff x="0" y="-1"/>
                <a:chExt cx="201991" cy="206489"/>
              </a:xfrm>
            </p:grpSpPr>
            <p:sp>
              <p:nvSpPr>
                <p:cNvPr id="4592" name="AutoShape 59"/>
                <p:cNvSpPr/>
                <p:nvPr/>
              </p:nvSpPr>
              <p:spPr>
                <a:xfrm>
                  <a:off x="6910" y="10429"/>
                  <a:ext cx="188186" cy="185627"/>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8"/>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4593" name="Oval 60"/>
                <p:cNvSpPr/>
                <p:nvPr/>
              </p:nvSpPr>
              <p:spPr>
                <a:xfrm rot="19777020">
                  <a:off x="-2462" y="34146"/>
                  <a:ext cx="142927"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4594" name="AutoShape 61"/>
                <p:cNvSpPr/>
                <p:nvPr/>
              </p:nvSpPr>
              <p:spPr>
                <a:xfrm rot="19777020">
                  <a:off x="29538" y="25461"/>
                  <a:ext cx="142927" cy="155565"/>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grpSp>
          <p:grpSp>
            <p:nvGrpSpPr>
              <p:cNvPr id="4599" name="Group"/>
              <p:cNvGrpSpPr/>
              <p:nvPr/>
            </p:nvGrpSpPr>
            <p:grpSpPr>
              <a:xfrm>
                <a:off x="2177131" y="14284"/>
                <a:ext cx="201992" cy="206490"/>
                <a:chOff x="-1" y="0"/>
                <a:chExt cx="201991" cy="206489"/>
              </a:xfrm>
            </p:grpSpPr>
            <p:sp>
              <p:nvSpPr>
                <p:cNvPr id="4596" name="AutoShape 63"/>
                <p:cNvSpPr/>
                <p:nvPr/>
              </p:nvSpPr>
              <p:spPr>
                <a:xfrm>
                  <a:off x="6910" y="10429"/>
                  <a:ext cx="188185" cy="185629"/>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8"/>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4597" name="Oval 64"/>
                <p:cNvSpPr/>
                <p:nvPr/>
              </p:nvSpPr>
              <p:spPr>
                <a:xfrm rot="19777020">
                  <a:off x="-2462" y="34146"/>
                  <a:ext cx="142925"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4598" name="AutoShape 65"/>
                <p:cNvSpPr/>
                <p:nvPr/>
              </p:nvSpPr>
              <p:spPr>
                <a:xfrm rot="19777020">
                  <a:off x="29538" y="25461"/>
                  <a:ext cx="142926" cy="1555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grpSp>
          <p:grpSp>
            <p:nvGrpSpPr>
              <p:cNvPr id="4603" name="Group"/>
              <p:cNvGrpSpPr/>
              <p:nvPr/>
            </p:nvGrpSpPr>
            <p:grpSpPr>
              <a:xfrm>
                <a:off x="2536016" y="14283"/>
                <a:ext cx="201993" cy="206491"/>
                <a:chOff x="-1" y="0"/>
                <a:chExt cx="201992" cy="206490"/>
              </a:xfrm>
            </p:grpSpPr>
            <p:sp>
              <p:nvSpPr>
                <p:cNvPr id="4600" name="AutoShape 67"/>
                <p:cNvSpPr/>
                <p:nvPr/>
              </p:nvSpPr>
              <p:spPr>
                <a:xfrm>
                  <a:off x="6910" y="10429"/>
                  <a:ext cx="188186" cy="185630"/>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8"/>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4601" name="Oval 68"/>
                <p:cNvSpPr/>
                <p:nvPr/>
              </p:nvSpPr>
              <p:spPr>
                <a:xfrm rot="19777020">
                  <a:off x="-2462" y="34146"/>
                  <a:ext cx="142925"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4602" name="AutoShape 69"/>
                <p:cNvSpPr/>
                <p:nvPr/>
              </p:nvSpPr>
              <p:spPr>
                <a:xfrm rot="19777020">
                  <a:off x="29538" y="25461"/>
                  <a:ext cx="142927" cy="155567"/>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grpSp>
          <p:grpSp>
            <p:nvGrpSpPr>
              <p:cNvPr id="4607" name="Group"/>
              <p:cNvGrpSpPr/>
              <p:nvPr/>
            </p:nvGrpSpPr>
            <p:grpSpPr>
              <a:xfrm>
                <a:off x="2902842" y="14282"/>
                <a:ext cx="201993" cy="206491"/>
                <a:chOff x="0" y="-1"/>
                <a:chExt cx="201992" cy="206490"/>
              </a:xfrm>
            </p:grpSpPr>
            <p:sp>
              <p:nvSpPr>
                <p:cNvPr id="4604" name="AutoShape 71"/>
                <p:cNvSpPr/>
                <p:nvPr/>
              </p:nvSpPr>
              <p:spPr>
                <a:xfrm>
                  <a:off x="6910" y="10428"/>
                  <a:ext cx="188186" cy="185630"/>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8"/>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4605" name="Oval 72"/>
                <p:cNvSpPr/>
                <p:nvPr/>
              </p:nvSpPr>
              <p:spPr>
                <a:xfrm rot="19777020">
                  <a:off x="-2462" y="34146"/>
                  <a:ext cx="142927"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4606" name="AutoShape 73"/>
                <p:cNvSpPr/>
                <p:nvPr/>
              </p:nvSpPr>
              <p:spPr>
                <a:xfrm rot="19777020">
                  <a:off x="29538" y="25461"/>
                  <a:ext cx="142927" cy="1555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grpSp>
          <p:grpSp>
            <p:nvGrpSpPr>
              <p:cNvPr id="4611" name="Group"/>
              <p:cNvGrpSpPr/>
              <p:nvPr/>
            </p:nvGrpSpPr>
            <p:grpSpPr>
              <a:xfrm>
                <a:off x="3303015" y="14282"/>
                <a:ext cx="201994" cy="206492"/>
                <a:chOff x="0" y="-1"/>
                <a:chExt cx="201992" cy="206490"/>
              </a:xfrm>
            </p:grpSpPr>
            <p:sp>
              <p:nvSpPr>
                <p:cNvPr id="4608" name="AutoShape 75"/>
                <p:cNvSpPr/>
                <p:nvPr/>
              </p:nvSpPr>
              <p:spPr>
                <a:xfrm>
                  <a:off x="6910" y="10428"/>
                  <a:ext cx="188187" cy="185630"/>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8"/>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4609" name="Oval 76"/>
                <p:cNvSpPr/>
                <p:nvPr/>
              </p:nvSpPr>
              <p:spPr>
                <a:xfrm rot="19777020">
                  <a:off x="-2462" y="34146"/>
                  <a:ext cx="142927"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4610" name="AutoShape 77"/>
                <p:cNvSpPr/>
                <p:nvPr/>
              </p:nvSpPr>
              <p:spPr>
                <a:xfrm rot="19777020">
                  <a:off x="29538" y="25461"/>
                  <a:ext cx="142928" cy="1555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grpSp>
          <p:grpSp>
            <p:nvGrpSpPr>
              <p:cNvPr id="4615" name="Group"/>
              <p:cNvGrpSpPr/>
              <p:nvPr/>
            </p:nvGrpSpPr>
            <p:grpSpPr>
              <a:xfrm>
                <a:off x="3649198" y="11109"/>
                <a:ext cx="201992" cy="206490"/>
                <a:chOff x="-1" y="0"/>
                <a:chExt cx="201991" cy="206489"/>
              </a:xfrm>
            </p:grpSpPr>
            <p:sp>
              <p:nvSpPr>
                <p:cNvPr id="4612" name="AutoShape 79"/>
                <p:cNvSpPr/>
                <p:nvPr/>
              </p:nvSpPr>
              <p:spPr>
                <a:xfrm>
                  <a:off x="6910" y="10429"/>
                  <a:ext cx="188185" cy="185629"/>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8"/>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4613" name="Oval 80"/>
                <p:cNvSpPr/>
                <p:nvPr/>
              </p:nvSpPr>
              <p:spPr>
                <a:xfrm rot="19777020">
                  <a:off x="-2462" y="34146"/>
                  <a:ext cx="142925"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4614" name="AutoShape 81"/>
                <p:cNvSpPr/>
                <p:nvPr/>
              </p:nvSpPr>
              <p:spPr>
                <a:xfrm rot="19777020">
                  <a:off x="29538" y="25461"/>
                  <a:ext cx="142926" cy="1555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grpSp>
          <p:grpSp>
            <p:nvGrpSpPr>
              <p:cNvPr id="4619" name="Group"/>
              <p:cNvGrpSpPr/>
              <p:nvPr/>
            </p:nvGrpSpPr>
            <p:grpSpPr>
              <a:xfrm>
                <a:off x="4050959" y="12696"/>
                <a:ext cx="201992" cy="206491"/>
                <a:chOff x="0" y="-1"/>
                <a:chExt cx="201991" cy="206489"/>
              </a:xfrm>
            </p:grpSpPr>
            <p:sp>
              <p:nvSpPr>
                <p:cNvPr id="4616" name="AutoShape 83"/>
                <p:cNvSpPr/>
                <p:nvPr/>
              </p:nvSpPr>
              <p:spPr>
                <a:xfrm>
                  <a:off x="6910" y="10429"/>
                  <a:ext cx="188185" cy="185629"/>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8"/>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4617" name="Oval 84"/>
                <p:cNvSpPr/>
                <p:nvPr/>
              </p:nvSpPr>
              <p:spPr>
                <a:xfrm rot="19777020">
                  <a:off x="-2462" y="34146"/>
                  <a:ext cx="142927"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4618" name="AutoShape 85"/>
                <p:cNvSpPr/>
                <p:nvPr/>
              </p:nvSpPr>
              <p:spPr>
                <a:xfrm rot="19777020">
                  <a:off x="29538" y="25461"/>
                  <a:ext cx="142926" cy="1555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grpSp>
          <p:grpSp>
            <p:nvGrpSpPr>
              <p:cNvPr id="4623" name="Group"/>
              <p:cNvGrpSpPr/>
              <p:nvPr/>
            </p:nvGrpSpPr>
            <p:grpSpPr>
              <a:xfrm>
                <a:off x="4408257" y="15871"/>
                <a:ext cx="201992" cy="206491"/>
                <a:chOff x="0" y="-1"/>
                <a:chExt cx="201991" cy="206489"/>
              </a:xfrm>
            </p:grpSpPr>
            <p:sp>
              <p:nvSpPr>
                <p:cNvPr id="4620" name="AutoShape 87"/>
                <p:cNvSpPr/>
                <p:nvPr/>
              </p:nvSpPr>
              <p:spPr>
                <a:xfrm>
                  <a:off x="6910" y="10429"/>
                  <a:ext cx="188185" cy="185629"/>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8"/>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4621" name="Oval 88"/>
                <p:cNvSpPr/>
                <p:nvPr/>
              </p:nvSpPr>
              <p:spPr>
                <a:xfrm rot="19777020">
                  <a:off x="-2462" y="34146"/>
                  <a:ext cx="142927"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4622" name="AutoShape 89"/>
                <p:cNvSpPr/>
                <p:nvPr/>
              </p:nvSpPr>
              <p:spPr>
                <a:xfrm rot="19777020">
                  <a:off x="29538" y="25461"/>
                  <a:ext cx="142926" cy="1555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grpSp>
          <p:grpSp>
            <p:nvGrpSpPr>
              <p:cNvPr id="4627" name="Group"/>
              <p:cNvGrpSpPr/>
              <p:nvPr/>
            </p:nvGrpSpPr>
            <p:grpSpPr>
              <a:xfrm>
                <a:off x="4770317" y="17457"/>
                <a:ext cx="201994" cy="206492"/>
                <a:chOff x="0" y="-1"/>
                <a:chExt cx="201992" cy="206490"/>
              </a:xfrm>
            </p:grpSpPr>
            <p:sp>
              <p:nvSpPr>
                <p:cNvPr id="4624" name="AutoShape 91"/>
                <p:cNvSpPr/>
                <p:nvPr/>
              </p:nvSpPr>
              <p:spPr>
                <a:xfrm>
                  <a:off x="6910" y="10428"/>
                  <a:ext cx="188187" cy="185630"/>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8"/>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4625" name="Oval 92"/>
                <p:cNvSpPr/>
                <p:nvPr/>
              </p:nvSpPr>
              <p:spPr>
                <a:xfrm rot="19777020">
                  <a:off x="-2462" y="34146"/>
                  <a:ext cx="142927"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4626" name="AutoShape 93"/>
                <p:cNvSpPr/>
                <p:nvPr/>
              </p:nvSpPr>
              <p:spPr>
                <a:xfrm rot="19777020">
                  <a:off x="29538" y="25461"/>
                  <a:ext cx="142928" cy="1555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grpSp>
          <p:grpSp>
            <p:nvGrpSpPr>
              <p:cNvPr id="4631" name="Group"/>
              <p:cNvGrpSpPr/>
              <p:nvPr/>
            </p:nvGrpSpPr>
            <p:grpSpPr>
              <a:xfrm>
                <a:off x="5102207" y="-3"/>
                <a:ext cx="201993" cy="206491"/>
                <a:chOff x="0" y="-1"/>
                <a:chExt cx="201991" cy="206489"/>
              </a:xfrm>
            </p:grpSpPr>
            <p:sp>
              <p:nvSpPr>
                <p:cNvPr id="4628" name="AutoShape 95"/>
                <p:cNvSpPr/>
                <p:nvPr/>
              </p:nvSpPr>
              <p:spPr>
                <a:xfrm>
                  <a:off x="6910" y="10429"/>
                  <a:ext cx="188186" cy="185629"/>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8"/>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4629" name="Oval 96"/>
                <p:cNvSpPr/>
                <p:nvPr/>
              </p:nvSpPr>
              <p:spPr>
                <a:xfrm rot="19777020">
                  <a:off x="-2462" y="34146"/>
                  <a:ext cx="142927"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4630" name="AutoShape 97"/>
                <p:cNvSpPr/>
                <p:nvPr/>
              </p:nvSpPr>
              <p:spPr>
                <a:xfrm rot="19777020">
                  <a:off x="29538" y="25461"/>
                  <a:ext cx="142927" cy="1555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grpSp>
        </p:grpSp>
        <p:grpSp>
          <p:nvGrpSpPr>
            <p:cNvPr id="4693" name="Group"/>
            <p:cNvGrpSpPr/>
            <p:nvPr/>
          </p:nvGrpSpPr>
          <p:grpSpPr>
            <a:xfrm>
              <a:off x="27395" y="3736130"/>
              <a:ext cx="5303408" cy="210452"/>
              <a:chOff x="0" y="-1"/>
              <a:chExt cx="5303407" cy="210450"/>
            </a:xfrm>
          </p:grpSpPr>
          <p:grpSp>
            <p:nvGrpSpPr>
              <p:cNvPr id="4636" name="Group"/>
              <p:cNvGrpSpPr/>
              <p:nvPr/>
            </p:nvGrpSpPr>
            <p:grpSpPr>
              <a:xfrm>
                <a:off x="-1" y="-2"/>
                <a:ext cx="183728" cy="188227"/>
                <a:chOff x="0" y="0"/>
                <a:chExt cx="183726" cy="188226"/>
              </a:xfrm>
            </p:grpSpPr>
            <p:sp>
              <p:nvSpPr>
                <p:cNvPr id="4633" name="AutoShape 100"/>
                <p:cNvSpPr/>
                <p:nvPr/>
              </p:nvSpPr>
              <p:spPr>
                <a:xfrm>
                  <a:off x="5962" y="9615"/>
                  <a:ext cx="171813" cy="168994"/>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8"/>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4634" name="Oval 101"/>
                <p:cNvSpPr/>
                <p:nvPr/>
              </p:nvSpPr>
              <p:spPr>
                <a:xfrm rot="12494257">
                  <a:off x="-1527" y="131929"/>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4635" name="AutoShape 102"/>
                <p:cNvSpPr/>
                <p:nvPr/>
              </p:nvSpPr>
              <p:spPr>
                <a:xfrm rot="12494257">
                  <a:off x="25964" y="22679"/>
                  <a:ext cx="131809" cy="1428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grpSp>
          <p:grpSp>
            <p:nvGrpSpPr>
              <p:cNvPr id="4640" name="Group"/>
              <p:cNvGrpSpPr/>
              <p:nvPr/>
            </p:nvGrpSpPr>
            <p:grpSpPr>
              <a:xfrm>
                <a:off x="355708" y="22220"/>
                <a:ext cx="183728" cy="188229"/>
                <a:chOff x="-1" y="0"/>
                <a:chExt cx="183727" cy="188227"/>
              </a:xfrm>
            </p:grpSpPr>
            <p:sp>
              <p:nvSpPr>
                <p:cNvPr id="4637" name="AutoShape 104"/>
                <p:cNvSpPr/>
                <p:nvPr/>
              </p:nvSpPr>
              <p:spPr>
                <a:xfrm>
                  <a:off x="5962" y="9615"/>
                  <a:ext cx="171812"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8"/>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4638" name="Oval 105"/>
                <p:cNvSpPr/>
                <p:nvPr/>
              </p:nvSpPr>
              <p:spPr>
                <a:xfrm rot="12494257">
                  <a:off x="-1528"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4639" name="AutoShape 106"/>
                <p:cNvSpPr/>
                <p:nvPr/>
              </p:nvSpPr>
              <p:spPr>
                <a:xfrm rot="12494257">
                  <a:off x="25964" y="22679"/>
                  <a:ext cx="131808"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grpSp>
          <p:grpSp>
            <p:nvGrpSpPr>
              <p:cNvPr id="4644" name="Group"/>
              <p:cNvGrpSpPr/>
              <p:nvPr/>
            </p:nvGrpSpPr>
            <p:grpSpPr>
              <a:xfrm>
                <a:off x="733649" y="22220"/>
                <a:ext cx="183728" cy="188229"/>
                <a:chOff x="-1" y="0"/>
                <a:chExt cx="183727" cy="188227"/>
              </a:xfrm>
            </p:grpSpPr>
            <p:sp>
              <p:nvSpPr>
                <p:cNvPr id="4641" name="AutoShape 108"/>
                <p:cNvSpPr/>
                <p:nvPr/>
              </p:nvSpPr>
              <p:spPr>
                <a:xfrm>
                  <a:off x="5962" y="9615"/>
                  <a:ext cx="171812"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8"/>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4642" name="Oval 109"/>
                <p:cNvSpPr/>
                <p:nvPr/>
              </p:nvSpPr>
              <p:spPr>
                <a:xfrm rot="12494257">
                  <a:off x="-1528"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4643" name="AutoShape 110"/>
                <p:cNvSpPr/>
                <p:nvPr/>
              </p:nvSpPr>
              <p:spPr>
                <a:xfrm rot="12494257">
                  <a:off x="25964" y="22679"/>
                  <a:ext cx="131808"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grpSp>
          <p:grpSp>
            <p:nvGrpSpPr>
              <p:cNvPr id="4648" name="Group"/>
              <p:cNvGrpSpPr/>
              <p:nvPr/>
            </p:nvGrpSpPr>
            <p:grpSpPr>
              <a:xfrm>
                <a:off x="1102064" y="22220"/>
                <a:ext cx="183728" cy="188229"/>
                <a:chOff x="0" y="0"/>
                <a:chExt cx="183727" cy="188228"/>
              </a:xfrm>
            </p:grpSpPr>
            <p:sp>
              <p:nvSpPr>
                <p:cNvPr id="4645" name="AutoShape 112"/>
                <p:cNvSpPr/>
                <p:nvPr/>
              </p:nvSpPr>
              <p:spPr>
                <a:xfrm>
                  <a:off x="5962" y="9615"/>
                  <a:ext cx="171813"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8"/>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4646" name="Oval 113"/>
                <p:cNvSpPr/>
                <p:nvPr/>
              </p:nvSpPr>
              <p:spPr>
                <a:xfrm rot="12494257">
                  <a:off x="-1527"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4647" name="AutoShape 114"/>
                <p:cNvSpPr/>
                <p:nvPr/>
              </p:nvSpPr>
              <p:spPr>
                <a:xfrm rot="12494257">
                  <a:off x="25964" y="22679"/>
                  <a:ext cx="131809"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grpSp>
          <p:grpSp>
            <p:nvGrpSpPr>
              <p:cNvPr id="4652" name="Group"/>
              <p:cNvGrpSpPr/>
              <p:nvPr/>
            </p:nvGrpSpPr>
            <p:grpSpPr>
              <a:xfrm>
                <a:off x="1438717" y="22220"/>
                <a:ext cx="183729" cy="188229"/>
                <a:chOff x="-1" y="0"/>
                <a:chExt cx="183727" cy="188227"/>
              </a:xfrm>
            </p:grpSpPr>
            <p:sp>
              <p:nvSpPr>
                <p:cNvPr id="4649" name="AutoShape 116"/>
                <p:cNvSpPr/>
                <p:nvPr/>
              </p:nvSpPr>
              <p:spPr>
                <a:xfrm>
                  <a:off x="5962" y="9615"/>
                  <a:ext cx="171812"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8"/>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4650" name="Oval 117"/>
                <p:cNvSpPr/>
                <p:nvPr/>
              </p:nvSpPr>
              <p:spPr>
                <a:xfrm rot="12494257">
                  <a:off x="-1528"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4651" name="AutoShape 118"/>
                <p:cNvSpPr/>
                <p:nvPr/>
              </p:nvSpPr>
              <p:spPr>
                <a:xfrm rot="12494257">
                  <a:off x="25964" y="22679"/>
                  <a:ext cx="131808"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grpSp>
          <p:grpSp>
            <p:nvGrpSpPr>
              <p:cNvPr id="4656" name="Group"/>
              <p:cNvGrpSpPr/>
              <p:nvPr/>
            </p:nvGrpSpPr>
            <p:grpSpPr>
              <a:xfrm>
                <a:off x="1816659" y="15871"/>
                <a:ext cx="183728" cy="188229"/>
                <a:chOff x="-1" y="0"/>
                <a:chExt cx="183727" cy="188227"/>
              </a:xfrm>
            </p:grpSpPr>
            <p:sp>
              <p:nvSpPr>
                <p:cNvPr id="4653" name="AutoShape 120"/>
                <p:cNvSpPr/>
                <p:nvPr/>
              </p:nvSpPr>
              <p:spPr>
                <a:xfrm>
                  <a:off x="5962" y="9615"/>
                  <a:ext cx="171812"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8"/>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4654" name="Oval 121"/>
                <p:cNvSpPr/>
                <p:nvPr/>
              </p:nvSpPr>
              <p:spPr>
                <a:xfrm rot="12494257">
                  <a:off x="-1528"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4655" name="AutoShape 122"/>
                <p:cNvSpPr/>
                <p:nvPr/>
              </p:nvSpPr>
              <p:spPr>
                <a:xfrm rot="12494257">
                  <a:off x="25964" y="22679"/>
                  <a:ext cx="131808"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grpSp>
          <p:grpSp>
            <p:nvGrpSpPr>
              <p:cNvPr id="4660" name="Group"/>
              <p:cNvGrpSpPr/>
              <p:nvPr/>
            </p:nvGrpSpPr>
            <p:grpSpPr>
              <a:xfrm>
                <a:off x="2191425" y="22220"/>
                <a:ext cx="183728" cy="188229"/>
                <a:chOff x="0" y="0"/>
                <a:chExt cx="183727" cy="188228"/>
              </a:xfrm>
            </p:grpSpPr>
            <p:sp>
              <p:nvSpPr>
                <p:cNvPr id="4657" name="AutoShape 124"/>
                <p:cNvSpPr/>
                <p:nvPr/>
              </p:nvSpPr>
              <p:spPr>
                <a:xfrm>
                  <a:off x="5962" y="9615"/>
                  <a:ext cx="171813"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8"/>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4658" name="Oval 125"/>
                <p:cNvSpPr/>
                <p:nvPr/>
              </p:nvSpPr>
              <p:spPr>
                <a:xfrm rot="12494257">
                  <a:off x="-1527"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4659" name="AutoShape 126"/>
                <p:cNvSpPr/>
                <p:nvPr/>
              </p:nvSpPr>
              <p:spPr>
                <a:xfrm rot="12494257">
                  <a:off x="25964" y="22679"/>
                  <a:ext cx="131809"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grpSp>
          <p:grpSp>
            <p:nvGrpSpPr>
              <p:cNvPr id="4664" name="Group"/>
              <p:cNvGrpSpPr/>
              <p:nvPr/>
            </p:nvGrpSpPr>
            <p:grpSpPr>
              <a:xfrm>
                <a:off x="2539196" y="9522"/>
                <a:ext cx="183728" cy="188229"/>
                <a:chOff x="0" y="0"/>
                <a:chExt cx="183727" cy="188228"/>
              </a:xfrm>
            </p:grpSpPr>
            <p:sp>
              <p:nvSpPr>
                <p:cNvPr id="4661" name="AutoShape 128"/>
                <p:cNvSpPr/>
                <p:nvPr/>
              </p:nvSpPr>
              <p:spPr>
                <a:xfrm>
                  <a:off x="5962" y="9615"/>
                  <a:ext cx="171814"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8"/>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4662" name="Oval 129"/>
                <p:cNvSpPr/>
                <p:nvPr/>
              </p:nvSpPr>
              <p:spPr>
                <a:xfrm rot="12494257">
                  <a:off x="-1526"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4663" name="AutoShape 130"/>
                <p:cNvSpPr/>
                <p:nvPr/>
              </p:nvSpPr>
              <p:spPr>
                <a:xfrm rot="12494257">
                  <a:off x="25964" y="22679"/>
                  <a:ext cx="131810"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grpSp>
          <p:grpSp>
            <p:nvGrpSpPr>
              <p:cNvPr id="4668" name="Group"/>
              <p:cNvGrpSpPr/>
              <p:nvPr/>
            </p:nvGrpSpPr>
            <p:grpSpPr>
              <a:xfrm>
                <a:off x="3283963" y="22220"/>
                <a:ext cx="183728" cy="188229"/>
                <a:chOff x="0" y="0"/>
                <a:chExt cx="183727" cy="188228"/>
              </a:xfrm>
            </p:grpSpPr>
            <p:sp>
              <p:nvSpPr>
                <p:cNvPr id="4665" name="AutoShape 132"/>
                <p:cNvSpPr/>
                <p:nvPr/>
              </p:nvSpPr>
              <p:spPr>
                <a:xfrm>
                  <a:off x="5962" y="9615"/>
                  <a:ext cx="171813"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8"/>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4666" name="Oval 133"/>
                <p:cNvSpPr/>
                <p:nvPr/>
              </p:nvSpPr>
              <p:spPr>
                <a:xfrm rot="12494257">
                  <a:off x="-1527"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4667" name="AutoShape 134"/>
                <p:cNvSpPr/>
                <p:nvPr/>
              </p:nvSpPr>
              <p:spPr>
                <a:xfrm rot="12494257">
                  <a:off x="25964" y="22679"/>
                  <a:ext cx="131809"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grpSp>
          <p:grpSp>
            <p:nvGrpSpPr>
              <p:cNvPr id="4672" name="Group"/>
              <p:cNvGrpSpPr/>
              <p:nvPr/>
            </p:nvGrpSpPr>
            <p:grpSpPr>
              <a:xfrm>
                <a:off x="2920313" y="22220"/>
                <a:ext cx="183729" cy="188229"/>
                <a:chOff x="0" y="0"/>
                <a:chExt cx="183727" cy="188228"/>
              </a:xfrm>
            </p:grpSpPr>
            <p:sp>
              <p:nvSpPr>
                <p:cNvPr id="4669" name="AutoShape 136"/>
                <p:cNvSpPr/>
                <p:nvPr/>
              </p:nvSpPr>
              <p:spPr>
                <a:xfrm>
                  <a:off x="5962" y="9615"/>
                  <a:ext cx="171814"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8"/>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4670" name="Oval 137"/>
                <p:cNvSpPr/>
                <p:nvPr/>
              </p:nvSpPr>
              <p:spPr>
                <a:xfrm rot="12494257">
                  <a:off x="-1526"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4671" name="AutoShape 138"/>
                <p:cNvSpPr/>
                <p:nvPr/>
              </p:nvSpPr>
              <p:spPr>
                <a:xfrm rot="12494257">
                  <a:off x="25964" y="22679"/>
                  <a:ext cx="131810"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grpSp>
          <p:grpSp>
            <p:nvGrpSpPr>
              <p:cNvPr id="4676" name="Group"/>
              <p:cNvGrpSpPr/>
              <p:nvPr/>
            </p:nvGrpSpPr>
            <p:grpSpPr>
              <a:xfrm>
                <a:off x="3652377" y="15871"/>
                <a:ext cx="183728" cy="188228"/>
                <a:chOff x="0" y="-1"/>
                <a:chExt cx="183727" cy="188227"/>
              </a:xfrm>
            </p:grpSpPr>
            <p:sp>
              <p:nvSpPr>
                <p:cNvPr id="4673" name="AutoShape 140"/>
                <p:cNvSpPr/>
                <p:nvPr/>
              </p:nvSpPr>
              <p:spPr>
                <a:xfrm>
                  <a:off x="5962" y="9615"/>
                  <a:ext cx="171814" cy="168995"/>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8"/>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4674" name="Oval 141"/>
                <p:cNvSpPr/>
                <p:nvPr/>
              </p:nvSpPr>
              <p:spPr>
                <a:xfrm rot="12494257">
                  <a:off x="-1526" y="131930"/>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4675" name="AutoShape 142"/>
                <p:cNvSpPr/>
                <p:nvPr/>
              </p:nvSpPr>
              <p:spPr>
                <a:xfrm rot="12494257">
                  <a:off x="25964" y="22679"/>
                  <a:ext cx="131810" cy="142867"/>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grpSp>
          <p:grpSp>
            <p:nvGrpSpPr>
              <p:cNvPr id="4680" name="Group"/>
              <p:cNvGrpSpPr/>
              <p:nvPr/>
            </p:nvGrpSpPr>
            <p:grpSpPr>
              <a:xfrm>
                <a:off x="4068428" y="22220"/>
                <a:ext cx="183729" cy="188229"/>
                <a:chOff x="-1" y="0"/>
                <a:chExt cx="183727" cy="188227"/>
              </a:xfrm>
            </p:grpSpPr>
            <p:sp>
              <p:nvSpPr>
                <p:cNvPr id="4677" name="AutoShape 144"/>
                <p:cNvSpPr/>
                <p:nvPr/>
              </p:nvSpPr>
              <p:spPr>
                <a:xfrm>
                  <a:off x="5962" y="9615"/>
                  <a:ext cx="171812"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8"/>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4678" name="Oval 145"/>
                <p:cNvSpPr/>
                <p:nvPr/>
              </p:nvSpPr>
              <p:spPr>
                <a:xfrm rot="12494257">
                  <a:off x="-1528"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4679" name="AutoShape 146"/>
                <p:cNvSpPr/>
                <p:nvPr/>
              </p:nvSpPr>
              <p:spPr>
                <a:xfrm rot="12494257">
                  <a:off x="25964" y="22679"/>
                  <a:ext cx="131808"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grpSp>
          <p:grpSp>
            <p:nvGrpSpPr>
              <p:cNvPr id="4684" name="Group"/>
              <p:cNvGrpSpPr/>
              <p:nvPr/>
            </p:nvGrpSpPr>
            <p:grpSpPr>
              <a:xfrm>
                <a:off x="4430490" y="22220"/>
                <a:ext cx="183728" cy="188229"/>
                <a:chOff x="-1" y="0"/>
                <a:chExt cx="183727" cy="188227"/>
              </a:xfrm>
            </p:grpSpPr>
            <p:sp>
              <p:nvSpPr>
                <p:cNvPr id="4681" name="AutoShape 148"/>
                <p:cNvSpPr/>
                <p:nvPr/>
              </p:nvSpPr>
              <p:spPr>
                <a:xfrm>
                  <a:off x="5962" y="9615"/>
                  <a:ext cx="171812"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8"/>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4682" name="Oval 149"/>
                <p:cNvSpPr/>
                <p:nvPr/>
              </p:nvSpPr>
              <p:spPr>
                <a:xfrm rot="12494257">
                  <a:off x="-1528"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4683" name="AutoShape 150"/>
                <p:cNvSpPr/>
                <p:nvPr/>
              </p:nvSpPr>
              <p:spPr>
                <a:xfrm rot="12494257">
                  <a:off x="25964" y="22679"/>
                  <a:ext cx="131808"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grpSp>
          <p:grpSp>
            <p:nvGrpSpPr>
              <p:cNvPr id="4688" name="Group"/>
              <p:cNvGrpSpPr/>
              <p:nvPr/>
            </p:nvGrpSpPr>
            <p:grpSpPr>
              <a:xfrm>
                <a:off x="4784612" y="22220"/>
                <a:ext cx="183728" cy="188229"/>
                <a:chOff x="-1" y="0"/>
                <a:chExt cx="183727" cy="188227"/>
              </a:xfrm>
            </p:grpSpPr>
            <p:sp>
              <p:nvSpPr>
                <p:cNvPr id="4685" name="AutoShape 152"/>
                <p:cNvSpPr/>
                <p:nvPr/>
              </p:nvSpPr>
              <p:spPr>
                <a:xfrm>
                  <a:off x="5962" y="9615"/>
                  <a:ext cx="171812"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8"/>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4686" name="Oval 153"/>
                <p:cNvSpPr/>
                <p:nvPr/>
              </p:nvSpPr>
              <p:spPr>
                <a:xfrm rot="12494257">
                  <a:off x="-1528"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4687" name="AutoShape 154"/>
                <p:cNvSpPr/>
                <p:nvPr/>
              </p:nvSpPr>
              <p:spPr>
                <a:xfrm rot="12494257">
                  <a:off x="25964" y="22679"/>
                  <a:ext cx="131808"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grpSp>
          <p:grpSp>
            <p:nvGrpSpPr>
              <p:cNvPr id="4692" name="Group"/>
              <p:cNvGrpSpPr/>
              <p:nvPr/>
            </p:nvGrpSpPr>
            <p:grpSpPr>
              <a:xfrm>
                <a:off x="5119679" y="22220"/>
                <a:ext cx="183728" cy="188229"/>
                <a:chOff x="0" y="0"/>
                <a:chExt cx="183727" cy="188228"/>
              </a:xfrm>
            </p:grpSpPr>
            <p:sp>
              <p:nvSpPr>
                <p:cNvPr id="4689" name="AutoShape 156"/>
                <p:cNvSpPr/>
                <p:nvPr/>
              </p:nvSpPr>
              <p:spPr>
                <a:xfrm>
                  <a:off x="5962" y="9615"/>
                  <a:ext cx="171814"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8"/>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4690" name="Oval 157"/>
                <p:cNvSpPr/>
                <p:nvPr/>
              </p:nvSpPr>
              <p:spPr>
                <a:xfrm rot="12494257">
                  <a:off x="-1526"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4691" name="AutoShape 158"/>
                <p:cNvSpPr/>
                <p:nvPr/>
              </p:nvSpPr>
              <p:spPr>
                <a:xfrm rot="12494257">
                  <a:off x="25964" y="22679"/>
                  <a:ext cx="131810"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grpSp>
        </p:grpSp>
      </p:grpSp>
      <p:sp>
        <p:nvSpPr>
          <p:cNvPr id="4695" name="Text Box 159"/>
          <p:cNvSpPr txBox="1"/>
          <p:nvPr/>
        </p:nvSpPr>
        <p:spPr>
          <a:xfrm>
            <a:off x="487694" y="6544481"/>
            <a:ext cx="896268" cy="2269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p>
            <a:pPr algn="ctr">
              <a:spcBef>
                <a:spcPts val="600"/>
              </a:spcBef>
              <a:defRPr sz="900">
                <a:solidFill>
                  <a:srgbClr val="FFFFFF"/>
                </a:solidFill>
                <a:latin typeface="Arial"/>
                <a:ea typeface="Arial"/>
                <a:cs typeface="Arial"/>
                <a:sym typeface="Arial"/>
              </a:defRPr>
            </a:pPr>
            <a:r>
              <a:t>© </a:t>
            </a:r>
            <a:r>
              <a:rPr sz="1000"/>
              <a:t>2006</a:t>
            </a:r>
            <a:r>
              <a:t> TBBMI</a:t>
            </a:r>
          </a:p>
        </p:txBody>
      </p:sp>
      <p:sp>
        <p:nvSpPr>
          <p:cNvPr id="4696" name="Text Box 160"/>
          <p:cNvSpPr txBox="1"/>
          <p:nvPr/>
        </p:nvSpPr>
        <p:spPr>
          <a:xfrm>
            <a:off x="7599646" y="6505892"/>
            <a:ext cx="643949" cy="2692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lvl1pPr algn="ctr">
              <a:defRPr sz="1000">
                <a:solidFill>
                  <a:srgbClr val="FFFFFF"/>
                </a:solidFill>
                <a:effectLst>
                  <a:outerShdw blurRad="12700" dist="25400" dir="2700000" rotWithShape="0">
                    <a:srgbClr val="000000"/>
                  </a:outerShdw>
                </a:effectLst>
                <a:latin typeface="Comic Sans MS"/>
                <a:ea typeface="Comic Sans MS"/>
                <a:cs typeface="Comic Sans MS"/>
                <a:sym typeface="Comic Sans MS"/>
              </a:defRPr>
            </a:lvl1pPr>
          </a:lstStyle>
          <a:p>
            <a:r>
              <a:t>8.0.03f.</a:t>
            </a:r>
          </a:p>
        </p:txBody>
      </p:sp>
      <p:sp>
        <p:nvSpPr>
          <p:cNvPr id="4697" name="Text Box 161"/>
          <p:cNvSpPr txBox="1"/>
          <p:nvPr/>
        </p:nvSpPr>
        <p:spPr>
          <a:xfrm>
            <a:off x="8142877" y="6497954"/>
            <a:ext cx="259166" cy="2692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lvl1pPr algn="ctr">
              <a:defRPr sz="1000">
                <a:solidFill>
                  <a:srgbClr val="FFFFFF"/>
                </a:solidFill>
                <a:effectLst>
                  <a:outerShdw blurRad="12700" dist="25400" dir="2700000" rotWithShape="0">
                    <a:srgbClr val="000000"/>
                  </a:outerShdw>
                </a:effectLst>
                <a:latin typeface="Comic Sans MS"/>
                <a:ea typeface="Comic Sans MS"/>
                <a:cs typeface="Comic Sans MS"/>
                <a:sym typeface="Comic Sans MS"/>
              </a:defRPr>
            </a:lvl1pPr>
          </a:lstStyle>
          <a:p>
            <a:r>
              <a:t>78</a:t>
            </a:r>
          </a:p>
        </p:txBody>
      </p:sp>
      <p:sp>
        <p:nvSpPr>
          <p:cNvPr id="4698" name="Text Box 162"/>
          <p:cNvSpPr txBox="1"/>
          <p:nvPr/>
        </p:nvSpPr>
        <p:spPr>
          <a:xfrm>
            <a:off x="8593355" y="6421754"/>
            <a:ext cx="228160" cy="3835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lvl1pPr algn="ctr">
              <a:spcBef>
                <a:spcPts val="900"/>
              </a:spcBef>
              <a:defRPr sz="1600">
                <a:solidFill>
                  <a:srgbClr val="FFFFFF"/>
                </a:solidFill>
                <a:latin typeface="Comic Sans MS"/>
                <a:ea typeface="Comic Sans MS"/>
                <a:cs typeface="Comic Sans MS"/>
                <a:sym typeface="Comic Sans MS"/>
              </a:defRPr>
            </a:lvl1pPr>
          </a:lstStyle>
          <a:p>
            <a:r>
              <a:t>4</a:t>
            </a:r>
          </a:p>
        </p:txBody>
      </p:sp>
      <p:grpSp>
        <p:nvGrpSpPr>
          <p:cNvPr id="4701" name="Group"/>
          <p:cNvGrpSpPr/>
          <p:nvPr/>
        </p:nvGrpSpPr>
        <p:grpSpPr>
          <a:xfrm>
            <a:off x="2646360" y="915987"/>
            <a:ext cx="1933578" cy="548042"/>
            <a:chOff x="0" y="0"/>
            <a:chExt cx="1933576" cy="548040"/>
          </a:xfrm>
        </p:grpSpPr>
        <p:sp>
          <p:nvSpPr>
            <p:cNvPr id="4699" name="Text Box 164"/>
            <p:cNvSpPr txBox="1"/>
            <p:nvPr/>
          </p:nvSpPr>
          <p:spPr>
            <a:xfrm>
              <a:off x="0" y="-1"/>
              <a:ext cx="1933577" cy="548042"/>
            </a:xfrm>
            <a:prstGeom prst="rect">
              <a:avLst/>
            </a:prstGeom>
            <a:noFill/>
            <a:ln w="12700" cap="flat">
              <a:noFill/>
              <a:miter lim="400000"/>
            </a:ln>
            <a:effectLst>
              <a:outerShdw blurRad="63500" dist="71842"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t">
              <a:spAutoFit/>
            </a:bodyPr>
            <a:lstStyle>
              <a:lvl1pPr algn="ctr">
                <a:spcBef>
                  <a:spcPts val="1900"/>
                </a:spcBef>
                <a:defRPr sz="3200">
                  <a:solidFill>
                    <a:srgbClr val="00DFCA"/>
                  </a:solidFill>
                  <a:latin typeface="Arial"/>
                  <a:ea typeface="Arial"/>
                  <a:cs typeface="Arial"/>
                  <a:sym typeface="Arial"/>
                </a:defRPr>
              </a:lvl1pPr>
            </a:lstStyle>
            <a:p>
              <a:r>
                <a:t>C 7 S J</a:t>
              </a:r>
            </a:p>
          </p:txBody>
        </p:sp>
        <p:sp>
          <p:nvSpPr>
            <p:cNvPr id="4700" name="Line 165"/>
            <p:cNvSpPr/>
            <p:nvPr/>
          </p:nvSpPr>
          <p:spPr>
            <a:xfrm>
              <a:off x="722984" y="302104"/>
              <a:ext cx="149302" cy="5"/>
            </a:xfrm>
            <a:prstGeom prst="line">
              <a:avLst/>
            </a:prstGeom>
            <a:noFill/>
            <a:ln w="38100" cap="flat">
              <a:solidFill>
                <a:srgbClr val="00CCFF"/>
              </a:solidFill>
              <a:prstDash val="solid"/>
              <a:round/>
            </a:ln>
            <a:effectLst>
              <a:outerShdw blurRad="63500" dist="71842" dir="2700000" rotWithShape="0">
                <a:srgbClr val="1A0004">
                  <a:alpha val="74996"/>
                </a:srgbClr>
              </a:outerShdw>
            </a:effectLst>
          </p:spPr>
          <p:txBody>
            <a:bodyPr wrap="square" lIns="45718" tIns="45718" rIns="45718" bIns="45718" numCol="1" anchor="t">
              <a:noAutofit/>
            </a:bodyPr>
            <a:lstStyle/>
            <a:p>
              <a:endParaRPr/>
            </a:p>
          </p:txBody>
        </p:sp>
      </p:grpSp>
      <p:grpSp>
        <p:nvGrpSpPr>
          <p:cNvPr id="4712" name="Group"/>
          <p:cNvGrpSpPr/>
          <p:nvPr/>
        </p:nvGrpSpPr>
        <p:grpSpPr>
          <a:xfrm>
            <a:off x="1884358" y="1865307"/>
            <a:ext cx="3139967" cy="444503"/>
            <a:chOff x="-2" y="-1"/>
            <a:chExt cx="3139965" cy="444501"/>
          </a:xfrm>
        </p:grpSpPr>
        <p:grpSp>
          <p:nvGrpSpPr>
            <p:cNvPr id="4710" name="Group"/>
            <p:cNvGrpSpPr/>
            <p:nvPr/>
          </p:nvGrpSpPr>
          <p:grpSpPr>
            <a:xfrm>
              <a:off x="-3" y="-2"/>
              <a:ext cx="2731268" cy="444502"/>
              <a:chOff x="0" y="0"/>
              <a:chExt cx="2731266" cy="444501"/>
            </a:xfrm>
          </p:grpSpPr>
          <p:sp>
            <p:nvSpPr>
              <p:cNvPr id="4702" name="Text Box 168"/>
              <p:cNvSpPr txBox="1"/>
              <p:nvPr/>
            </p:nvSpPr>
            <p:spPr>
              <a:xfrm>
                <a:off x="-1" y="6349"/>
                <a:ext cx="201266" cy="419101"/>
              </a:xfrm>
              <a:prstGeom prst="rect">
                <a:avLst/>
              </a:prstGeom>
              <a:noFill/>
              <a:ln w="12700" cap="flat">
                <a:noFill/>
                <a:miter lim="400000"/>
              </a:ln>
              <a:effectLst>
                <a:outerShdw blurRad="63500" dist="53881"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lvl1pPr>
                  <a:defRPr sz="2400">
                    <a:solidFill>
                      <a:srgbClr val="F09F32"/>
                    </a:solidFill>
                    <a:latin typeface="Comic Sans MS"/>
                    <a:ea typeface="Comic Sans MS"/>
                    <a:cs typeface="Comic Sans MS"/>
                    <a:sym typeface="Comic Sans MS"/>
                  </a:defRPr>
                </a:lvl1pPr>
              </a:lstStyle>
              <a:p>
                <a:r>
                  <a:t>C</a:t>
                </a:r>
              </a:p>
            </p:txBody>
          </p:sp>
          <p:sp>
            <p:nvSpPr>
              <p:cNvPr id="4703" name="Text Box 169"/>
              <p:cNvSpPr txBox="1"/>
              <p:nvPr/>
            </p:nvSpPr>
            <p:spPr>
              <a:xfrm>
                <a:off x="360519" y="6349"/>
                <a:ext cx="235646" cy="419101"/>
              </a:xfrm>
              <a:prstGeom prst="rect">
                <a:avLst/>
              </a:prstGeom>
              <a:noFill/>
              <a:ln w="12700" cap="flat">
                <a:noFill/>
                <a:miter lim="400000"/>
              </a:ln>
              <a:effectLst>
                <a:outerShdw blurRad="63500" dist="53881"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lvl1pPr>
                  <a:defRPr sz="2400">
                    <a:solidFill>
                      <a:srgbClr val="FC030C"/>
                    </a:solidFill>
                    <a:latin typeface="Comic Sans MS"/>
                    <a:ea typeface="Comic Sans MS"/>
                    <a:cs typeface="Comic Sans MS"/>
                    <a:sym typeface="Comic Sans MS"/>
                  </a:defRPr>
                </a:lvl1pPr>
              </a:lstStyle>
              <a:p>
                <a:r>
                  <a:t>A</a:t>
                </a:r>
              </a:p>
            </p:txBody>
          </p:sp>
          <p:sp>
            <p:nvSpPr>
              <p:cNvPr id="4704" name="Text Box 170"/>
              <p:cNvSpPr txBox="1"/>
              <p:nvPr/>
            </p:nvSpPr>
            <p:spPr>
              <a:xfrm>
                <a:off x="757569" y="9524"/>
                <a:ext cx="215404" cy="419101"/>
              </a:xfrm>
              <a:prstGeom prst="rect">
                <a:avLst/>
              </a:prstGeom>
              <a:noFill/>
              <a:ln w="12700" cap="flat">
                <a:noFill/>
                <a:miter lim="400000"/>
              </a:ln>
              <a:effectLst>
                <a:outerShdw blurRad="63500" dist="53881"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lvl1pPr>
                  <a:defRPr sz="2400">
                    <a:solidFill>
                      <a:srgbClr val="FC030C"/>
                    </a:solidFill>
                    <a:latin typeface="Comic Sans MS"/>
                    <a:ea typeface="Comic Sans MS"/>
                    <a:cs typeface="Comic Sans MS"/>
                    <a:sym typeface="Comic Sans MS"/>
                  </a:defRPr>
                </a:lvl1pPr>
              </a:lstStyle>
              <a:p>
                <a:r>
                  <a:t>J</a:t>
                </a:r>
              </a:p>
            </p:txBody>
          </p:sp>
          <p:sp>
            <p:nvSpPr>
              <p:cNvPr id="4705" name="Text Box 171"/>
              <p:cNvSpPr txBox="1"/>
              <p:nvPr/>
            </p:nvSpPr>
            <p:spPr>
              <a:xfrm>
                <a:off x="1078385" y="6349"/>
                <a:ext cx="281782" cy="419101"/>
              </a:xfrm>
              <a:prstGeom prst="rect">
                <a:avLst/>
              </a:prstGeom>
              <a:noFill/>
              <a:ln w="12700" cap="flat">
                <a:noFill/>
                <a:miter lim="400000"/>
              </a:ln>
              <a:effectLst>
                <a:outerShdw blurRad="63500" dist="53881"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lvl1pPr>
                  <a:defRPr sz="2400">
                    <a:solidFill>
                      <a:srgbClr val="FC030C"/>
                    </a:solidFill>
                    <a:latin typeface="Comic Sans MS"/>
                    <a:ea typeface="Comic Sans MS"/>
                    <a:cs typeface="Comic Sans MS"/>
                    <a:sym typeface="Comic Sans MS"/>
                  </a:defRPr>
                </a:lvl1pPr>
              </a:lstStyle>
              <a:p>
                <a:r>
                  <a:t>M</a:t>
                </a:r>
              </a:p>
            </p:txBody>
          </p:sp>
          <p:sp>
            <p:nvSpPr>
              <p:cNvPr id="4706" name="Text Box 172"/>
              <p:cNvSpPr txBox="1"/>
              <p:nvPr/>
            </p:nvSpPr>
            <p:spPr>
              <a:xfrm>
                <a:off x="1469082" y="-1"/>
                <a:ext cx="215404" cy="419101"/>
              </a:xfrm>
              <a:prstGeom prst="rect">
                <a:avLst/>
              </a:prstGeom>
              <a:noFill/>
              <a:ln w="12700" cap="flat">
                <a:noFill/>
                <a:miter lim="400000"/>
              </a:ln>
              <a:effectLst>
                <a:outerShdw blurRad="63500" dist="53881"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lvl1pPr>
                  <a:defRPr sz="2400">
                    <a:solidFill>
                      <a:srgbClr val="FC030C"/>
                    </a:solidFill>
                    <a:latin typeface="Comic Sans MS"/>
                    <a:ea typeface="Comic Sans MS"/>
                    <a:cs typeface="Comic Sans MS"/>
                    <a:sym typeface="Comic Sans MS"/>
                  </a:defRPr>
                </a:lvl1pPr>
              </a:lstStyle>
              <a:p>
                <a:r>
                  <a:t>J</a:t>
                </a:r>
              </a:p>
            </p:txBody>
          </p:sp>
          <p:sp>
            <p:nvSpPr>
              <p:cNvPr id="4707" name="Text Box 173"/>
              <p:cNvSpPr txBox="1"/>
              <p:nvPr/>
            </p:nvSpPr>
            <p:spPr>
              <a:xfrm>
                <a:off x="1821662" y="12700"/>
                <a:ext cx="235646" cy="419101"/>
              </a:xfrm>
              <a:prstGeom prst="rect">
                <a:avLst/>
              </a:prstGeom>
              <a:noFill/>
              <a:ln w="12700" cap="flat">
                <a:noFill/>
                <a:miter lim="400000"/>
              </a:ln>
              <a:effectLst>
                <a:outerShdw blurRad="63500" dist="53881"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lvl1pPr>
                  <a:defRPr sz="2400">
                    <a:solidFill>
                      <a:srgbClr val="08F220"/>
                    </a:solidFill>
                    <a:latin typeface="Comic Sans MS"/>
                    <a:ea typeface="Comic Sans MS"/>
                    <a:cs typeface="Comic Sans MS"/>
                    <a:sym typeface="Comic Sans MS"/>
                  </a:defRPr>
                </a:lvl1pPr>
              </a:lstStyle>
              <a:p>
                <a:r>
                  <a:t>A</a:t>
                </a:r>
              </a:p>
            </p:txBody>
          </p:sp>
          <p:sp>
            <p:nvSpPr>
              <p:cNvPr id="4708" name="Text Box 174"/>
              <p:cNvSpPr txBox="1"/>
              <p:nvPr/>
            </p:nvSpPr>
            <p:spPr>
              <a:xfrm>
                <a:off x="2166303" y="12700"/>
                <a:ext cx="207814" cy="419101"/>
              </a:xfrm>
              <a:prstGeom prst="rect">
                <a:avLst/>
              </a:prstGeom>
              <a:noFill/>
              <a:ln w="12700" cap="flat">
                <a:noFill/>
                <a:miter lim="400000"/>
              </a:ln>
              <a:effectLst>
                <a:outerShdw blurRad="63500" dist="53881"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lvl1pPr>
                  <a:defRPr sz="2400">
                    <a:solidFill>
                      <a:srgbClr val="08F220"/>
                    </a:solidFill>
                    <a:latin typeface="Comic Sans MS"/>
                    <a:ea typeface="Comic Sans MS"/>
                    <a:cs typeface="Comic Sans MS"/>
                    <a:sym typeface="Comic Sans MS"/>
                  </a:defRPr>
                </a:lvl1pPr>
              </a:lstStyle>
              <a:p>
                <a:r>
                  <a:t>R</a:t>
                </a:r>
              </a:p>
            </p:txBody>
          </p:sp>
          <p:sp>
            <p:nvSpPr>
              <p:cNvPr id="4709" name="Text Box 175"/>
              <p:cNvSpPr txBox="1"/>
              <p:nvPr/>
            </p:nvSpPr>
            <p:spPr>
              <a:xfrm>
                <a:off x="2530000" y="25400"/>
                <a:ext cx="201266" cy="419101"/>
              </a:xfrm>
              <a:prstGeom prst="rect">
                <a:avLst/>
              </a:prstGeom>
              <a:noFill/>
              <a:ln w="12700" cap="flat">
                <a:noFill/>
                <a:miter lim="400000"/>
              </a:ln>
              <a:effectLst>
                <a:outerShdw blurRad="63500" dist="53881"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lvl1pPr>
                  <a:defRPr sz="2400">
                    <a:solidFill>
                      <a:srgbClr val="08F220"/>
                    </a:solidFill>
                    <a:latin typeface="Comic Sans MS"/>
                    <a:ea typeface="Comic Sans MS"/>
                    <a:cs typeface="Comic Sans MS"/>
                    <a:sym typeface="Comic Sans MS"/>
                  </a:defRPr>
                </a:lvl1pPr>
              </a:lstStyle>
              <a:p>
                <a:r>
                  <a:t>C</a:t>
                </a:r>
              </a:p>
            </p:txBody>
          </p:sp>
        </p:grpSp>
        <p:sp>
          <p:nvSpPr>
            <p:cNvPr id="4711" name="Text Box 176"/>
            <p:cNvSpPr txBox="1"/>
            <p:nvPr/>
          </p:nvSpPr>
          <p:spPr>
            <a:xfrm>
              <a:off x="2915927" y="14286"/>
              <a:ext cx="224037" cy="419101"/>
            </a:xfrm>
            <a:prstGeom prst="rect">
              <a:avLst/>
            </a:prstGeom>
            <a:noFill/>
            <a:ln w="12700" cap="flat">
              <a:noFill/>
              <a:miter lim="400000"/>
            </a:ln>
            <a:effectLst>
              <a:outerShdw blurRad="63500" dist="53881"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lvl1pPr>
                <a:defRPr sz="2400">
                  <a:solidFill>
                    <a:srgbClr val="11B0C5"/>
                  </a:solidFill>
                  <a:latin typeface="Comic Sans MS"/>
                  <a:ea typeface="Comic Sans MS"/>
                  <a:cs typeface="Comic Sans MS"/>
                  <a:sym typeface="Comic Sans MS"/>
                </a:defRPr>
              </a:lvl1pPr>
            </a:lstStyle>
            <a:p>
              <a:r>
                <a:t>S</a:t>
              </a:r>
            </a:p>
          </p:txBody>
        </p:sp>
      </p:gr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a14="http://schemas.microsoft.com/office/drawing/2010/main" xmlns:m="http://schemas.openxmlformats.org/officeDocument/2006/math"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fill="hold" grpId="1" nodeType="afterEffect">
                                  <p:stCondLst>
                                    <p:cond delay="0"/>
                                  </p:stCondLst>
                                  <p:iterate>
                                    <p:tmAbs val="0"/>
                                  </p:iterate>
                                  <p:childTnLst>
                                    <p:set>
                                      <p:cBhvr>
                                        <p:cTn id="6" fill="hold"/>
                                        <p:tgtEl>
                                          <p:spTgt spid="4550"/>
                                        </p:tgtEl>
                                        <p:attrNameLst>
                                          <p:attrName>style.visibility</p:attrName>
                                        </p:attrNameLst>
                                      </p:cBhvr>
                                      <p:to>
                                        <p:strVal val="visible"/>
                                      </p:to>
                                    </p:set>
                                    <p:animEffect transition="in" filter="fade">
                                      <p:cBhvr>
                                        <p:cTn id="7" dur="1000"/>
                                        <p:tgtEl>
                                          <p:spTgt spid="455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2" nodeType="clickEffect">
                                  <p:stCondLst>
                                    <p:cond delay="0"/>
                                  </p:stCondLst>
                                  <p:iterate>
                                    <p:tmAbs val="0"/>
                                  </p:iterate>
                                  <p:childTnLst>
                                    <p:set>
                                      <p:cBhvr>
                                        <p:cTn id="11" fill="hold"/>
                                        <p:tgtEl>
                                          <p:spTgt spid="4701"/>
                                        </p:tgtEl>
                                        <p:attrNameLst>
                                          <p:attrName>style.visibility</p:attrName>
                                        </p:attrNameLst>
                                      </p:cBhvr>
                                      <p:to>
                                        <p:strVal val="visible"/>
                                      </p:to>
                                    </p:set>
                                    <p:animEffect transition="in" filter="wipe(left)">
                                      <p:cBhvr>
                                        <p:cTn id="12" dur="1000"/>
                                        <p:tgtEl>
                                          <p:spTgt spid="470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fill="hold" grpId="3" nodeType="clickEffect">
                                  <p:stCondLst>
                                    <p:cond delay="0"/>
                                  </p:stCondLst>
                                  <p:iterate>
                                    <p:tmAbs val="0"/>
                                  </p:iterate>
                                  <p:childTnLst>
                                    <p:set>
                                      <p:cBhvr>
                                        <p:cTn id="16" fill="hold"/>
                                        <p:tgtEl>
                                          <p:spTgt spid="4547"/>
                                        </p:tgtEl>
                                        <p:attrNameLst>
                                          <p:attrName>style.visibility</p:attrName>
                                        </p:attrNameLst>
                                      </p:cBhvr>
                                      <p:to>
                                        <p:strVal val="visible"/>
                                      </p:to>
                                    </p:set>
                                    <p:animEffect transition="in" filter="fade">
                                      <p:cBhvr>
                                        <p:cTn id="17" dur="1000"/>
                                        <p:tgtEl>
                                          <p:spTgt spid="4547"/>
                                        </p:tgtEl>
                                      </p:cBhvr>
                                    </p:animEffect>
                                  </p:childTnLst>
                                </p:cTn>
                              </p:par>
                            </p:childTnLst>
                          </p:cTn>
                        </p:par>
                        <p:par>
                          <p:cTn id="18" fill="hold">
                            <p:stCondLst>
                              <p:cond delay="1000"/>
                            </p:stCondLst>
                            <p:childTnLst>
                              <p:par>
                                <p:cTn id="19" presetID="10" presetClass="entr" fill="hold" grpId="4" nodeType="afterEffect">
                                  <p:stCondLst>
                                    <p:cond delay="0"/>
                                  </p:stCondLst>
                                  <p:iterate>
                                    <p:tmAbs val="0"/>
                                  </p:iterate>
                                  <p:childTnLst>
                                    <p:set>
                                      <p:cBhvr>
                                        <p:cTn id="20" fill="hold"/>
                                        <p:tgtEl>
                                          <p:spTgt spid="4553"/>
                                        </p:tgtEl>
                                        <p:attrNameLst>
                                          <p:attrName>style.visibility</p:attrName>
                                        </p:attrNameLst>
                                      </p:cBhvr>
                                      <p:to>
                                        <p:strVal val="visible"/>
                                      </p:to>
                                    </p:set>
                                    <p:animEffect transition="in" filter="fade">
                                      <p:cBhvr>
                                        <p:cTn id="21" dur="1000"/>
                                        <p:tgtEl>
                                          <p:spTgt spid="4553"/>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fill="hold" grpId="5" nodeType="clickEffect">
                                  <p:stCondLst>
                                    <p:cond delay="0"/>
                                  </p:stCondLst>
                                  <p:iterate>
                                    <p:tmAbs val="0"/>
                                  </p:iterate>
                                  <p:childTnLst>
                                    <p:set>
                                      <p:cBhvr>
                                        <p:cTn id="25" fill="hold"/>
                                        <p:tgtEl>
                                          <p:spTgt spid="4712"/>
                                        </p:tgtEl>
                                        <p:attrNameLst>
                                          <p:attrName>style.visibility</p:attrName>
                                        </p:attrNameLst>
                                      </p:cBhvr>
                                      <p:to>
                                        <p:strVal val="visible"/>
                                      </p:to>
                                    </p:set>
                                    <p:animEffect transition="in" filter="fade">
                                      <p:cBhvr>
                                        <p:cTn id="26" dur="1000"/>
                                        <p:tgtEl>
                                          <p:spTgt spid="4712"/>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fill="hold" grpId="6" nodeType="clickEffect">
                                  <p:stCondLst>
                                    <p:cond delay="0"/>
                                  </p:stCondLst>
                                  <p:iterate>
                                    <p:tmAbs val="0"/>
                                  </p:iterate>
                                  <p:childTnLst>
                                    <p:set>
                                      <p:cBhvr>
                                        <p:cTn id="30" fill="hold"/>
                                        <p:tgtEl>
                                          <p:spTgt spid="4544"/>
                                        </p:tgtEl>
                                        <p:attrNameLst>
                                          <p:attrName>style.visibility</p:attrName>
                                        </p:attrNameLst>
                                      </p:cBhvr>
                                      <p:to>
                                        <p:strVal val="visible"/>
                                      </p:to>
                                    </p:set>
                                    <p:animEffect transition="in" filter="fade">
                                      <p:cBhvr>
                                        <p:cTn id="31" dur="1000"/>
                                        <p:tgtEl>
                                          <p:spTgt spid="45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44" grpId="6" animBg="1" advAuto="0"/>
      <p:bldP spid="4547" grpId="3" animBg="1" advAuto="0"/>
      <p:bldP spid="4550" grpId="1" animBg="1" advAuto="0"/>
      <p:bldP spid="4553" grpId="4" animBg="1" advAuto="0"/>
      <p:bldP spid="4701" grpId="2" animBg="1" advAuto="0"/>
      <p:bldP spid="4712" grpId="5" animBg="1" advAuto="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6" name="Rectangle 1"/>
          <p:cNvSpPr/>
          <p:nvPr/>
        </p:nvSpPr>
        <p:spPr>
          <a:xfrm>
            <a:off x="-2" y="0"/>
            <a:ext cx="9144004" cy="6858000"/>
          </a:xfrm>
          <a:prstGeom prst="rect">
            <a:avLst/>
          </a:prstGeom>
          <a:blipFill>
            <a:blip r:embed="rId3"/>
          </a:blipFill>
          <a:ln w="12700">
            <a:miter lim="400000"/>
          </a:ln>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grpSp>
        <p:nvGrpSpPr>
          <p:cNvPr id="4721" name="Group"/>
          <p:cNvGrpSpPr/>
          <p:nvPr/>
        </p:nvGrpSpPr>
        <p:grpSpPr>
          <a:xfrm>
            <a:off x="1627183" y="2182808"/>
            <a:ext cx="6043621" cy="3981458"/>
            <a:chOff x="-1" y="0"/>
            <a:chExt cx="6043619" cy="3981456"/>
          </a:xfrm>
        </p:grpSpPr>
        <p:sp>
          <p:nvSpPr>
            <p:cNvPr id="4717" name="Rectangle 3"/>
            <p:cNvSpPr/>
            <p:nvPr/>
          </p:nvSpPr>
          <p:spPr>
            <a:xfrm>
              <a:off x="5837897" y="26532"/>
              <a:ext cx="201765" cy="3954924"/>
            </a:xfrm>
            <a:prstGeom prst="rect">
              <a:avLst/>
            </a:prstGeom>
            <a:blipFill rotWithShape="1">
              <a:blip r:embed="rId4"/>
              <a:srcRect/>
              <a:tile tx="0" ty="0" sx="100000" sy="100000" flip="none" algn="tl"/>
            </a:blipFill>
            <a:ln w="12700" cap="flat">
              <a:noFill/>
              <a:miter lim="400000"/>
            </a:ln>
            <a:effectLst/>
          </p:spPr>
          <p:txBody>
            <a:bodyPr wrap="square" lIns="45718" tIns="45718" rIns="45718" bIns="45718" numCol="1" anchor="ctr">
              <a:noAutofit/>
            </a:bodyPr>
            <a:lstStyle/>
            <a:p>
              <a:pPr algn="ctr">
                <a:defRPr sz="2400" b="0">
                  <a:solidFill>
                    <a:srgbClr val="00DFCA"/>
                  </a:solidFill>
                  <a:latin typeface="Comic Sans MS"/>
                  <a:ea typeface="Comic Sans MS"/>
                  <a:cs typeface="Comic Sans MS"/>
                  <a:sym typeface="Comic Sans MS"/>
                </a:defRPr>
              </a:pPr>
              <a:endParaRPr/>
            </a:p>
          </p:txBody>
        </p:sp>
        <p:sp>
          <p:nvSpPr>
            <p:cNvPr id="4718" name="Rectangle 4"/>
            <p:cNvSpPr/>
            <p:nvPr/>
          </p:nvSpPr>
          <p:spPr>
            <a:xfrm>
              <a:off x="1317" y="-1"/>
              <a:ext cx="6042302" cy="235854"/>
            </a:xfrm>
            <a:prstGeom prst="rect">
              <a:avLst/>
            </a:prstGeom>
            <a:blipFill rotWithShape="1">
              <a:blip r:embed="rId4"/>
              <a:srcRect/>
              <a:tile tx="0" ty="0" sx="100000" sy="100000" flip="none" algn="tl"/>
            </a:blip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4719" name="Rectangle 5"/>
            <p:cNvSpPr/>
            <p:nvPr/>
          </p:nvSpPr>
          <p:spPr>
            <a:xfrm>
              <a:off x="13186" y="3741179"/>
              <a:ext cx="5832627" cy="237329"/>
            </a:xfrm>
            <a:prstGeom prst="rect">
              <a:avLst/>
            </a:prstGeom>
            <a:blipFill rotWithShape="1">
              <a:blip r:embed="rId4"/>
              <a:srcRect/>
              <a:tile tx="0" ty="0" sx="100000" sy="100000" flip="none" algn="tl"/>
            </a:blip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4720" name="Rectangle 6"/>
            <p:cNvSpPr/>
            <p:nvPr/>
          </p:nvSpPr>
          <p:spPr>
            <a:xfrm>
              <a:off x="-2" y="5896"/>
              <a:ext cx="163524" cy="3963768"/>
            </a:xfrm>
            <a:prstGeom prst="rect">
              <a:avLst/>
            </a:prstGeom>
            <a:blipFill rotWithShape="1">
              <a:blip r:embed="rId4"/>
              <a:srcRect/>
              <a:tile tx="0" ty="0" sx="100000" sy="100000" flip="none" algn="tl"/>
            </a:blipFill>
            <a:ln w="12700" cap="flat">
              <a:noFill/>
              <a:miter lim="400000"/>
            </a:ln>
            <a:effectLst/>
          </p:spPr>
          <p:txBody>
            <a:bodyPr wrap="square" lIns="45718" tIns="45718" rIns="45718" bIns="45718" numCol="1" anchor="ctr">
              <a:noAutofit/>
            </a:bodyPr>
            <a:lstStyle/>
            <a:p>
              <a:pPr algn="ctr">
                <a:defRPr sz="2400" b="0">
                  <a:solidFill>
                    <a:srgbClr val="00DFCA"/>
                  </a:solidFill>
                  <a:latin typeface="Comic Sans MS"/>
                  <a:ea typeface="Comic Sans MS"/>
                  <a:cs typeface="Comic Sans MS"/>
                  <a:sym typeface="Comic Sans MS"/>
                </a:defRPr>
              </a:pPr>
              <a:endParaRPr/>
            </a:p>
          </p:txBody>
        </p:sp>
      </p:grpSp>
      <p:sp>
        <p:nvSpPr>
          <p:cNvPr id="4722" name="Rectangle 7"/>
          <p:cNvSpPr/>
          <p:nvPr/>
        </p:nvSpPr>
        <p:spPr>
          <a:xfrm>
            <a:off x="2212974" y="1839910"/>
            <a:ext cx="1344614" cy="431803"/>
          </a:xfrm>
          <a:prstGeom prst="rect">
            <a:avLst/>
          </a:prstGeom>
          <a:ln w="57150">
            <a:solidFill>
              <a:srgbClr val="FDDC07"/>
            </a:solidFill>
            <a:miter/>
          </a:ln>
          <a:effectLst>
            <a:outerShdw blurRad="63500" dist="38098" dir="2700000" rotWithShape="0">
              <a:srgbClr val="1A0004">
                <a:alpha val="74996"/>
              </a:srgbClr>
            </a:outerShdw>
          </a:effectLst>
        </p:spPr>
        <p:txBody>
          <a:bodyPr lIns="45718" tIns="45718" rIns="45718" bIns="45718" anchor="ctr"/>
          <a:lstStyle/>
          <a:p>
            <a:pPr algn="ctr">
              <a:defRPr sz="2400" b="0">
                <a:solidFill>
                  <a:srgbClr val="FDDC07"/>
                </a:solidFill>
                <a:latin typeface="Comic Sans MS"/>
                <a:ea typeface="Comic Sans MS"/>
                <a:cs typeface="Comic Sans MS"/>
                <a:sym typeface="Comic Sans MS"/>
              </a:defRPr>
            </a:pPr>
            <a:endParaRPr/>
          </a:p>
        </p:txBody>
      </p:sp>
      <p:sp>
        <p:nvSpPr>
          <p:cNvPr id="4723" name="Rectangle 8"/>
          <p:cNvSpPr/>
          <p:nvPr/>
        </p:nvSpPr>
        <p:spPr>
          <a:xfrm>
            <a:off x="3643312" y="1839910"/>
            <a:ext cx="1047753" cy="431803"/>
          </a:xfrm>
          <a:prstGeom prst="rect">
            <a:avLst/>
          </a:prstGeom>
          <a:ln w="57150">
            <a:solidFill>
              <a:srgbClr val="FDDC07"/>
            </a:solidFill>
            <a:miter/>
          </a:ln>
          <a:effectLst>
            <a:outerShdw blurRad="63500" dist="38098" dir="2700000" rotWithShape="0">
              <a:srgbClr val="1A0004">
                <a:alpha val="74996"/>
              </a:srgbClr>
            </a:outerShdw>
          </a:effectLst>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pic>
        <p:nvPicPr>
          <p:cNvPr id="4724" name="Picture 9" descr="Picture 9"/>
          <p:cNvPicPr>
            <a:picLocks noChangeAspect="1"/>
          </p:cNvPicPr>
          <p:nvPr/>
        </p:nvPicPr>
        <p:blipFill>
          <a:blip r:embed="rId5"/>
          <a:stretch>
            <a:fillRect/>
          </a:stretch>
        </p:blipFill>
        <p:spPr>
          <a:xfrm rot="5361336">
            <a:off x="-319883" y="4175916"/>
            <a:ext cx="4605341" cy="301628"/>
          </a:xfrm>
          <a:prstGeom prst="rect">
            <a:avLst/>
          </a:prstGeom>
          <a:ln w="12700">
            <a:miter lim="400000"/>
          </a:ln>
          <a:effectLst>
            <a:outerShdw blurRad="63500" dist="38098" dir="2700000" rotWithShape="0">
              <a:schemeClr val="accent2">
                <a:alpha val="74996"/>
              </a:schemeClr>
            </a:outerShdw>
          </a:effectLst>
        </p:spPr>
      </p:pic>
      <p:pic>
        <p:nvPicPr>
          <p:cNvPr id="4725" name="Picture 10" descr="Picture 10"/>
          <p:cNvPicPr>
            <a:picLocks noChangeAspect="1"/>
          </p:cNvPicPr>
          <p:nvPr/>
        </p:nvPicPr>
        <p:blipFill>
          <a:blip r:embed="rId6"/>
          <a:stretch>
            <a:fillRect/>
          </a:stretch>
        </p:blipFill>
        <p:spPr>
          <a:xfrm rot="5361336">
            <a:off x="4829966" y="4147341"/>
            <a:ext cx="4662492" cy="301628"/>
          </a:xfrm>
          <a:prstGeom prst="rect">
            <a:avLst/>
          </a:prstGeom>
          <a:ln w="12700">
            <a:miter lim="400000"/>
          </a:ln>
        </p:spPr>
      </p:pic>
      <p:pic>
        <p:nvPicPr>
          <p:cNvPr id="4726" name="Picture 11" descr="Picture 11"/>
          <p:cNvPicPr>
            <a:picLocks noChangeAspect="1"/>
          </p:cNvPicPr>
          <p:nvPr/>
        </p:nvPicPr>
        <p:blipFill>
          <a:blip r:embed="rId6"/>
          <a:stretch>
            <a:fillRect/>
          </a:stretch>
        </p:blipFill>
        <p:spPr>
          <a:xfrm rot="5361336">
            <a:off x="4155280" y="4236241"/>
            <a:ext cx="4554540" cy="301628"/>
          </a:xfrm>
          <a:prstGeom prst="rect">
            <a:avLst/>
          </a:prstGeom>
          <a:ln w="12700">
            <a:miter lim="400000"/>
          </a:ln>
        </p:spPr>
      </p:pic>
      <p:pic>
        <p:nvPicPr>
          <p:cNvPr id="4727" name="Picture 12" descr="Picture 12"/>
          <p:cNvPicPr>
            <a:picLocks noChangeAspect="1"/>
          </p:cNvPicPr>
          <p:nvPr/>
        </p:nvPicPr>
        <p:blipFill>
          <a:blip r:embed="rId6"/>
          <a:stretch>
            <a:fillRect/>
          </a:stretch>
        </p:blipFill>
        <p:spPr>
          <a:xfrm rot="5361336">
            <a:off x="3364705" y="4191791"/>
            <a:ext cx="4567240" cy="301628"/>
          </a:xfrm>
          <a:prstGeom prst="rect">
            <a:avLst/>
          </a:prstGeom>
          <a:ln w="12700">
            <a:miter lim="400000"/>
          </a:ln>
        </p:spPr>
      </p:pic>
      <p:pic>
        <p:nvPicPr>
          <p:cNvPr id="4728" name="Picture 13" descr="Picture 13"/>
          <p:cNvPicPr>
            <a:picLocks noChangeAspect="1"/>
          </p:cNvPicPr>
          <p:nvPr/>
        </p:nvPicPr>
        <p:blipFill>
          <a:blip r:embed="rId5"/>
          <a:stretch>
            <a:fillRect/>
          </a:stretch>
        </p:blipFill>
        <p:spPr>
          <a:xfrm rot="5361336">
            <a:off x="467518" y="4280691"/>
            <a:ext cx="4541840" cy="301628"/>
          </a:xfrm>
          <a:prstGeom prst="rect">
            <a:avLst/>
          </a:prstGeom>
          <a:ln w="12700">
            <a:miter lim="400000"/>
          </a:ln>
        </p:spPr>
      </p:pic>
      <p:pic>
        <p:nvPicPr>
          <p:cNvPr id="4729" name="Picture 14" descr="Picture 14"/>
          <p:cNvPicPr>
            <a:picLocks noChangeAspect="1"/>
          </p:cNvPicPr>
          <p:nvPr/>
        </p:nvPicPr>
        <p:blipFill>
          <a:blip r:embed="rId5"/>
          <a:stretch>
            <a:fillRect/>
          </a:stretch>
        </p:blipFill>
        <p:spPr>
          <a:xfrm rot="5361336">
            <a:off x="1248567" y="4163216"/>
            <a:ext cx="4383091" cy="301628"/>
          </a:xfrm>
          <a:prstGeom prst="rect">
            <a:avLst/>
          </a:prstGeom>
          <a:ln w="12700">
            <a:miter lim="400000"/>
          </a:ln>
        </p:spPr>
      </p:pic>
      <p:sp>
        <p:nvSpPr>
          <p:cNvPr id="4730" name="Text Box 15"/>
          <p:cNvSpPr txBox="1"/>
          <p:nvPr/>
        </p:nvSpPr>
        <p:spPr>
          <a:xfrm>
            <a:off x="165100" y="106362"/>
            <a:ext cx="3006725" cy="792665"/>
          </a:xfrm>
          <a:prstGeom prst="rect">
            <a:avLst/>
          </a:prstGeom>
          <a:ln w="12700">
            <a:miter lim="400000"/>
          </a:ln>
          <a:effectLst>
            <a:outerShdw blurRad="63500" dist="71842"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rtl="1">
              <a:spcBef>
                <a:spcPts val="1400"/>
              </a:spcBef>
              <a:defRPr sz="2400">
                <a:solidFill>
                  <a:srgbClr val="FFFFFF"/>
                </a:solidFill>
                <a:latin typeface="Arial"/>
                <a:ea typeface="Arial"/>
                <a:cs typeface="Arial"/>
                <a:sym typeface="Arial"/>
              </a:defRPr>
            </a:lvl1pPr>
          </a:lstStyle>
          <a:p>
            <a:r>
              <a:t>نسيج من التسلسل الزمني للكتاب المقدس</a:t>
            </a:r>
          </a:p>
        </p:txBody>
      </p:sp>
      <p:pic>
        <p:nvPicPr>
          <p:cNvPr id="4731" name="Picture 16" descr="Picture 16"/>
          <p:cNvPicPr>
            <a:picLocks noChangeAspect="1"/>
          </p:cNvPicPr>
          <p:nvPr/>
        </p:nvPicPr>
        <p:blipFill>
          <a:blip r:embed="rId7"/>
          <a:stretch>
            <a:fillRect/>
          </a:stretch>
        </p:blipFill>
        <p:spPr>
          <a:xfrm rot="5361336">
            <a:off x="3135310" y="4175125"/>
            <a:ext cx="4308480" cy="301625"/>
          </a:xfrm>
          <a:prstGeom prst="rect">
            <a:avLst/>
          </a:prstGeom>
          <a:ln w="12700">
            <a:miter lim="400000"/>
          </a:ln>
        </p:spPr>
      </p:pic>
      <p:pic>
        <p:nvPicPr>
          <p:cNvPr id="4732" name="Picture 17" descr="Picture 17"/>
          <p:cNvPicPr>
            <a:picLocks noChangeAspect="1"/>
          </p:cNvPicPr>
          <p:nvPr/>
        </p:nvPicPr>
        <p:blipFill>
          <a:blip r:embed="rId6"/>
          <a:stretch>
            <a:fillRect/>
          </a:stretch>
        </p:blipFill>
        <p:spPr>
          <a:xfrm rot="5361336">
            <a:off x="3836987" y="4171950"/>
            <a:ext cx="4451353" cy="301625"/>
          </a:xfrm>
          <a:prstGeom prst="rect">
            <a:avLst/>
          </a:prstGeom>
          <a:ln w="12700">
            <a:miter lim="400000"/>
          </a:ln>
        </p:spPr>
      </p:pic>
      <p:pic>
        <p:nvPicPr>
          <p:cNvPr id="4733" name="Picture 18" descr="Picture 18"/>
          <p:cNvPicPr>
            <a:picLocks noChangeAspect="1"/>
          </p:cNvPicPr>
          <p:nvPr/>
        </p:nvPicPr>
        <p:blipFill>
          <a:blip r:embed="rId5"/>
          <a:stretch>
            <a:fillRect/>
          </a:stretch>
        </p:blipFill>
        <p:spPr>
          <a:xfrm rot="5361336">
            <a:off x="2297110" y="4205287"/>
            <a:ext cx="4479930" cy="301628"/>
          </a:xfrm>
          <a:prstGeom prst="rect">
            <a:avLst/>
          </a:prstGeom>
          <a:ln w="12700">
            <a:miter lim="400000"/>
          </a:ln>
        </p:spPr>
      </p:pic>
      <p:pic>
        <p:nvPicPr>
          <p:cNvPr id="4734" name="Picture 19" descr="Picture 19"/>
          <p:cNvPicPr>
            <a:picLocks noChangeAspect="1"/>
          </p:cNvPicPr>
          <p:nvPr/>
        </p:nvPicPr>
        <p:blipFill>
          <a:blip r:embed="rId5"/>
          <a:stretch>
            <a:fillRect/>
          </a:stretch>
        </p:blipFill>
        <p:spPr>
          <a:xfrm rot="5361336">
            <a:off x="1607342" y="4179091"/>
            <a:ext cx="4437066" cy="301628"/>
          </a:xfrm>
          <a:prstGeom prst="rect">
            <a:avLst/>
          </a:prstGeom>
          <a:ln w="12700">
            <a:miter lim="400000"/>
          </a:ln>
        </p:spPr>
      </p:pic>
      <p:pic>
        <p:nvPicPr>
          <p:cNvPr id="4735" name="Picture 20" descr="Picture 20"/>
          <p:cNvPicPr>
            <a:picLocks noChangeAspect="1"/>
          </p:cNvPicPr>
          <p:nvPr/>
        </p:nvPicPr>
        <p:blipFill>
          <a:blip r:embed="rId6"/>
          <a:stretch>
            <a:fillRect/>
          </a:stretch>
        </p:blipFill>
        <p:spPr>
          <a:xfrm rot="5361336">
            <a:off x="4525166" y="4179091"/>
            <a:ext cx="4516442" cy="301628"/>
          </a:xfrm>
          <a:prstGeom prst="rect">
            <a:avLst/>
          </a:prstGeom>
          <a:ln w="12700">
            <a:miter lim="400000"/>
          </a:ln>
        </p:spPr>
      </p:pic>
      <p:pic>
        <p:nvPicPr>
          <p:cNvPr id="4736" name="Picture 21" descr="Picture 21"/>
          <p:cNvPicPr>
            <a:picLocks noChangeAspect="1"/>
          </p:cNvPicPr>
          <p:nvPr/>
        </p:nvPicPr>
        <p:blipFill>
          <a:blip r:embed="rId5"/>
          <a:stretch>
            <a:fillRect/>
          </a:stretch>
        </p:blipFill>
        <p:spPr>
          <a:xfrm rot="5361336">
            <a:off x="2631281" y="4239416"/>
            <a:ext cx="4529138" cy="301628"/>
          </a:xfrm>
          <a:prstGeom prst="rect">
            <a:avLst/>
          </a:prstGeom>
          <a:ln w="12700">
            <a:miter lim="400000"/>
          </a:ln>
        </p:spPr>
      </p:pic>
      <p:sp>
        <p:nvSpPr>
          <p:cNvPr id="4737" name="Text Box 22"/>
          <p:cNvSpPr txBox="1"/>
          <p:nvPr/>
        </p:nvSpPr>
        <p:spPr>
          <a:xfrm>
            <a:off x="487694" y="6544481"/>
            <a:ext cx="896268" cy="2269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p>
            <a:pPr algn="ctr">
              <a:spcBef>
                <a:spcPts val="600"/>
              </a:spcBef>
              <a:defRPr sz="900">
                <a:solidFill>
                  <a:srgbClr val="FFFFFF"/>
                </a:solidFill>
                <a:latin typeface="Arial"/>
                <a:ea typeface="Arial"/>
                <a:cs typeface="Arial"/>
                <a:sym typeface="Arial"/>
              </a:defRPr>
            </a:pPr>
            <a:r>
              <a:t>© </a:t>
            </a:r>
            <a:r>
              <a:rPr sz="1000"/>
              <a:t>2006</a:t>
            </a:r>
            <a:r>
              <a:t> TBBMI</a:t>
            </a:r>
          </a:p>
        </p:txBody>
      </p:sp>
      <p:sp>
        <p:nvSpPr>
          <p:cNvPr id="4738" name="Text Box 23"/>
          <p:cNvSpPr txBox="1"/>
          <p:nvPr/>
        </p:nvSpPr>
        <p:spPr>
          <a:xfrm>
            <a:off x="7599646" y="6505892"/>
            <a:ext cx="643949" cy="2692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lvl1pPr algn="ctr">
              <a:defRPr sz="1000">
                <a:solidFill>
                  <a:srgbClr val="FFFFFF"/>
                </a:solidFill>
                <a:effectLst>
                  <a:outerShdw blurRad="12700" dist="25400" dir="2700000" rotWithShape="0">
                    <a:srgbClr val="000000"/>
                  </a:outerShdw>
                </a:effectLst>
                <a:latin typeface="Comic Sans MS"/>
                <a:ea typeface="Comic Sans MS"/>
                <a:cs typeface="Comic Sans MS"/>
                <a:sym typeface="Comic Sans MS"/>
              </a:defRPr>
            </a:lvl1pPr>
          </a:lstStyle>
          <a:p>
            <a:r>
              <a:t>8.0.03f.</a:t>
            </a:r>
          </a:p>
        </p:txBody>
      </p:sp>
      <p:sp>
        <p:nvSpPr>
          <p:cNvPr id="4739" name="Text Box 24"/>
          <p:cNvSpPr txBox="1"/>
          <p:nvPr/>
        </p:nvSpPr>
        <p:spPr>
          <a:xfrm>
            <a:off x="8142877" y="6497954"/>
            <a:ext cx="259166" cy="2692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lvl1pPr algn="ctr">
              <a:defRPr sz="1000">
                <a:solidFill>
                  <a:srgbClr val="FFFFFF"/>
                </a:solidFill>
                <a:effectLst>
                  <a:outerShdw blurRad="12700" dist="25400" dir="2700000" rotWithShape="0">
                    <a:srgbClr val="000000"/>
                  </a:outerShdw>
                </a:effectLst>
                <a:latin typeface="Comic Sans MS"/>
                <a:ea typeface="Comic Sans MS"/>
                <a:cs typeface="Comic Sans MS"/>
                <a:sym typeface="Comic Sans MS"/>
              </a:defRPr>
            </a:lvl1pPr>
          </a:lstStyle>
          <a:p>
            <a:r>
              <a:t>79</a:t>
            </a:r>
          </a:p>
        </p:txBody>
      </p:sp>
      <p:sp>
        <p:nvSpPr>
          <p:cNvPr id="4740" name="Line 25"/>
          <p:cNvSpPr/>
          <p:nvPr/>
        </p:nvSpPr>
        <p:spPr>
          <a:xfrm flipH="1">
            <a:off x="2369820" y="2465385"/>
            <a:ext cx="3" cy="3530604"/>
          </a:xfrm>
          <a:prstGeom prst="line">
            <a:avLst/>
          </a:prstGeom>
          <a:ln w="12700">
            <a:solidFill>
              <a:srgbClr val="B35A17"/>
            </a:solidFill>
            <a:prstDash val="dash"/>
          </a:ln>
        </p:spPr>
        <p:txBody>
          <a:bodyPr lIns="45718" tIns="45718" rIns="45718" bIns="45718"/>
          <a:lstStyle/>
          <a:p>
            <a:endParaRPr/>
          </a:p>
        </p:txBody>
      </p:sp>
      <p:sp>
        <p:nvSpPr>
          <p:cNvPr id="4741" name="Line 26"/>
          <p:cNvSpPr/>
          <p:nvPr/>
        </p:nvSpPr>
        <p:spPr>
          <a:xfrm flipH="1">
            <a:off x="3146106" y="2436810"/>
            <a:ext cx="3" cy="3552829"/>
          </a:xfrm>
          <a:prstGeom prst="line">
            <a:avLst/>
          </a:prstGeom>
          <a:ln w="12700">
            <a:solidFill>
              <a:srgbClr val="B35A17"/>
            </a:solidFill>
            <a:prstDash val="dash"/>
          </a:ln>
        </p:spPr>
        <p:txBody>
          <a:bodyPr lIns="45718" tIns="45718" rIns="45718" bIns="45718"/>
          <a:lstStyle/>
          <a:p>
            <a:endParaRPr/>
          </a:p>
        </p:txBody>
      </p:sp>
      <p:sp>
        <p:nvSpPr>
          <p:cNvPr id="4742" name="Line 27"/>
          <p:cNvSpPr/>
          <p:nvPr/>
        </p:nvSpPr>
        <p:spPr>
          <a:xfrm flipH="1">
            <a:off x="4190682" y="2405060"/>
            <a:ext cx="3" cy="3556004"/>
          </a:xfrm>
          <a:prstGeom prst="line">
            <a:avLst/>
          </a:prstGeom>
          <a:ln w="12700">
            <a:solidFill>
              <a:srgbClr val="B35A17"/>
            </a:solidFill>
            <a:prstDash val="dash"/>
          </a:ln>
        </p:spPr>
        <p:txBody>
          <a:bodyPr lIns="45718" tIns="45718" rIns="45718" bIns="45718"/>
          <a:lstStyle/>
          <a:p>
            <a:endParaRPr/>
          </a:p>
        </p:txBody>
      </p:sp>
      <p:grpSp>
        <p:nvGrpSpPr>
          <p:cNvPr id="4865" name="Group"/>
          <p:cNvGrpSpPr/>
          <p:nvPr/>
        </p:nvGrpSpPr>
        <p:grpSpPr>
          <a:xfrm>
            <a:off x="1917712" y="2209767"/>
            <a:ext cx="5330804" cy="3946586"/>
            <a:chOff x="-1" y="-3"/>
            <a:chExt cx="5330803" cy="3946584"/>
          </a:xfrm>
        </p:grpSpPr>
        <p:grpSp>
          <p:nvGrpSpPr>
            <p:cNvPr id="4803" name="Group"/>
            <p:cNvGrpSpPr/>
            <p:nvPr/>
          </p:nvGrpSpPr>
          <p:grpSpPr>
            <a:xfrm>
              <a:off x="-2" y="-4"/>
              <a:ext cx="5304202" cy="239826"/>
              <a:chOff x="-1" y="-2"/>
              <a:chExt cx="5304201" cy="239824"/>
            </a:xfrm>
          </p:grpSpPr>
          <p:grpSp>
            <p:nvGrpSpPr>
              <p:cNvPr id="4746" name="Group"/>
              <p:cNvGrpSpPr/>
              <p:nvPr/>
            </p:nvGrpSpPr>
            <p:grpSpPr>
              <a:xfrm>
                <a:off x="-2" y="23808"/>
                <a:ext cx="201992" cy="206490"/>
                <a:chOff x="-1" y="0"/>
                <a:chExt cx="201990" cy="206489"/>
              </a:xfrm>
            </p:grpSpPr>
            <p:sp>
              <p:nvSpPr>
                <p:cNvPr id="4743" name="AutoShape 31"/>
                <p:cNvSpPr/>
                <p:nvPr/>
              </p:nvSpPr>
              <p:spPr>
                <a:xfrm>
                  <a:off x="6910" y="10429"/>
                  <a:ext cx="188184" cy="185629"/>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8"/>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4744" name="Oval 32"/>
                <p:cNvSpPr/>
                <p:nvPr/>
              </p:nvSpPr>
              <p:spPr>
                <a:xfrm rot="19777020">
                  <a:off x="-2462" y="34146"/>
                  <a:ext cx="142925"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4745" name="AutoShape 33"/>
                <p:cNvSpPr/>
                <p:nvPr/>
              </p:nvSpPr>
              <p:spPr>
                <a:xfrm rot="19777020">
                  <a:off x="29538" y="25461"/>
                  <a:ext cx="142925" cy="1555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grpSp>
          <p:grpSp>
            <p:nvGrpSpPr>
              <p:cNvPr id="4750" name="Group"/>
              <p:cNvGrpSpPr/>
              <p:nvPr/>
            </p:nvGrpSpPr>
            <p:grpSpPr>
              <a:xfrm>
                <a:off x="360471" y="33331"/>
                <a:ext cx="201993" cy="206491"/>
                <a:chOff x="0" y="-1"/>
                <a:chExt cx="201991" cy="206489"/>
              </a:xfrm>
            </p:grpSpPr>
            <p:sp>
              <p:nvSpPr>
                <p:cNvPr id="4747" name="AutoShape 35"/>
                <p:cNvSpPr/>
                <p:nvPr/>
              </p:nvSpPr>
              <p:spPr>
                <a:xfrm>
                  <a:off x="6910" y="10429"/>
                  <a:ext cx="188186" cy="185627"/>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8"/>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4748" name="Oval 36"/>
                <p:cNvSpPr/>
                <p:nvPr/>
              </p:nvSpPr>
              <p:spPr>
                <a:xfrm rot="19777020">
                  <a:off x="-2462" y="34146"/>
                  <a:ext cx="142927"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4749" name="AutoShape 37"/>
                <p:cNvSpPr/>
                <p:nvPr/>
              </p:nvSpPr>
              <p:spPr>
                <a:xfrm rot="19777020">
                  <a:off x="29538" y="25461"/>
                  <a:ext cx="142927" cy="155565"/>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grpSp>
          <p:grpSp>
            <p:nvGrpSpPr>
              <p:cNvPr id="4754" name="Group"/>
              <p:cNvGrpSpPr/>
              <p:nvPr/>
            </p:nvGrpSpPr>
            <p:grpSpPr>
              <a:xfrm>
                <a:off x="730473" y="33332"/>
                <a:ext cx="201993" cy="206490"/>
                <a:chOff x="-1" y="0"/>
                <a:chExt cx="201992" cy="206489"/>
              </a:xfrm>
            </p:grpSpPr>
            <p:sp>
              <p:nvSpPr>
                <p:cNvPr id="4751" name="AutoShape 39"/>
                <p:cNvSpPr/>
                <p:nvPr/>
              </p:nvSpPr>
              <p:spPr>
                <a:xfrm>
                  <a:off x="6910" y="10429"/>
                  <a:ext cx="188186" cy="185628"/>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8"/>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4752" name="Oval 40"/>
                <p:cNvSpPr/>
                <p:nvPr/>
              </p:nvSpPr>
              <p:spPr>
                <a:xfrm rot="19777020">
                  <a:off x="-2462" y="34146"/>
                  <a:ext cx="142925"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4753" name="AutoShape 41"/>
                <p:cNvSpPr/>
                <p:nvPr/>
              </p:nvSpPr>
              <p:spPr>
                <a:xfrm rot="19777020">
                  <a:off x="29538" y="25461"/>
                  <a:ext cx="142927" cy="1555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grpSp>
          <p:grpSp>
            <p:nvGrpSpPr>
              <p:cNvPr id="4758" name="Group"/>
              <p:cNvGrpSpPr/>
              <p:nvPr/>
            </p:nvGrpSpPr>
            <p:grpSpPr>
              <a:xfrm>
                <a:off x="1092534" y="33332"/>
                <a:ext cx="201993" cy="206491"/>
                <a:chOff x="0" y="-1"/>
                <a:chExt cx="201992" cy="206490"/>
              </a:xfrm>
            </p:grpSpPr>
            <p:sp>
              <p:nvSpPr>
                <p:cNvPr id="4755" name="AutoShape 43"/>
                <p:cNvSpPr/>
                <p:nvPr/>
              </p:nvSpPr>
              <p:spPr>
                <a:xfrm>
                  <a:off x="6910" y="10429"/>
                  <a:ext cx="188186" cy="185629"/>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8"/>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4756" name="Oval 44"/>
                <p:cNvSpPr/>
                <p:nvPr/>
              </p:nvSpPr>
              <p:spPr>
                <a:xfrm rot="19777020">
                  <a:off x="-2462" y="34146"/>
                  <a:ext cx="142927"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4757" name="AutoShape 45"/>
                <p:cNvSpPr/>
                <p:nvPr/>
              </p:nvSpPr>
              <p:spPr>
                <a:xfrm rot="19777020">
                  <a:off x="29538" y="25461"/>
                  <a:ext cx="142927" cy="155567"/>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grpSp>
          <p:grpSp>
            <p:nvGrpSpPr>
              <p:cNvPr id="4762" name="Group"/>
              <p:cNvGrpSpPr/>
              <p:nvPr/>
            </p:nvGrpSpPr>
            <p:grpSpPr>
              <a:xfrm>
                <a:off x="1435540" y="26981"/>
                <a:ext cx="201993" cy="206492"/>
                <a:chOff x="0" y="-1"/>
                <a:chExt cx="201992" cy="206490"/>
              </a:xfrm>
            </p:grpSpPr>
            <p:sp>
              <p:nvSpPr>
                <p:cNvPr id="4759" name="AutoShape 47"/>
                <p:cNvSpPr/>
                <p:nvPr/>
              </p:nvSpPr>
              <p:spPr>
                <a:xfrm>
                  <a:off x="6910" y="10428"/>
                  <a:ext cx="188186" cy="185629"/>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8"/>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4760" name="Oval 48"/>
                <p:cNvSpPr/>
                <p:nvPr/>
              </p:nvSpPr>
              <p:spPr>
                <a:xfrm rot="19777020">
                  <a:off x="-2462" y="34146"/>
                  <a:ext cx="142927"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4761" name="AutoShape 49"/>
                <p:cNvSpPr/>
                <p:nvPr/>
              </p:nvSpPr>
              <p:spPr>
                <a:xfrm rot="19777020">
                  <a:off x="29538" y="25461"/>
                  <a:ext cx="142927" cy="1555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grpSp>
          <p:grpSp>
            <p:nvGrpSpPr>
              <p:cNvPr id="4766" name="Group"/>
              <p:cNvGrpSpPr/>
              <p:nvPr/>
            </p:nvGrpSpPr>
            <p:grpSpPr>
              <a:xfrm>
                <a:off x="1816658" y="7934"/>
                <a:ext cx="201992" cy="206491"/>
                <a:chOff x="0" y="-1"/>
                <a:chExt cx="201991" cy="206489"/>
              </a:xfrm>
            </p:grpSpPr>
            <p:sp>
              <p:nvSpPr>
                <p:cNvPr id="4763" name="AutoShape 51"/>
                <p:cNvSpPr/>
                <p:nvPr/>
              </p:nvSpPr>
              <p:spPr>
                <a:xfrm>
                  <a:off x="6910" y="10429"/>
                  <a:ext cx="188186" cy="185627"/>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8"/>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4764" name="Oval 52"/>
                <p:cNvSpPr/>
                <p:nvPr/>
              </p:nvSpPr>
              <p:spPr>
                <a:xfrm rot="19777020">
                  <a:off x="-2462" y="34146"/>
                  <a:ext cx="142927"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4765" name="AutoShape 53"/>
                <p:cNvSpPr/>
                <p:nvPr/>
              </p:nvSpPr>
              <p:spPr>
                <a:xfrm rot="19777020">
                  <a:off x="29538" y="25461"/>
                  <a:ext cx="142927" cy="155565"/>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grpSp>
          <p:grpSp>
            <p:nvGrpSpPr>
              <p:cNvPr id="4770" name="Group"/>
              <p:cNvGrpSpPr/>
              <p:nvPr/>
            </p:nvGrpSpPr>
            <p:grpSpPr>
              <a:xfrm>
                <a:off x="2177131" y="14284"/>
                <a:ext cx="201992" cy="206490"/>
                <a:chOff x="-1" y="0"/>
                <a:chExt cx="201991" cy="206489"/>
              </a:xfrm>
            </p:grpSpPr>
            <p:sp>
              <p:nvSpPr>
                <p:cNvPr id="4767" name="AutoShape 55"/>
                <p:cNvSpPr/>
                <p:nvPr/>
              </p:nvSpPr>
              <p:spPr>
                <a:xfrm>
                  <a:off x="6910" y="10429"/>
                  <a:ext cx="188185" cy="185629"/>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8"/>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4768" name="Oval 56"/>
                <p:cNvSpPr/>
                <p:nvPr/>
              </p:nvSpPr>
              <p:spPr>
                <a:xfrm rot="19777020">
                  <a:off x="-2462" y="34146"/>
                  <a:ext cx="142925"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4769" name="AutoShape 57"/>
                <p:cNvSpPr/>
                <p:nvPr/>
              </p:nvSpPr>
              <p:spPr>
                <a:xfrm rot="19777020">
                  <a:off x="29538" y="25461"/>
                  <a:ext cx="142926" cy="1555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grpSp>
          <p:grpSp>
            <p:nvGrpSpPr>
              <p:cNvPr id="4774" name="Group"/>
              <p:cNvGrpSpPr/>
              <p:nvPr/>
            </p:nvGrpSpPr>
            <p:grpSpPr>
              <a:xfrm>
                <a:off x="2536016" y="14283"/>
                <a:ext cx="201993" cy="206491"/>
                <a:chOff x="-1" y="0"/>
                <a:chExt cx="201992" cy="206490"/>
              </a:xfrm>
            </p:grpSpPr>
            <p:sp>
              <p:nvSpPr>
                <p:cNvPr id="4771" name="AutoShape 59"/>
                <p:cNvSpPr/>
                <p:nvPr/>
              </p:nvSpPr>
              <p:spPr>
                <a:xfrm>
                  <a:off x="6910" y="10429"/>
                  <a:ext cx="188186" cy="185630"/>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8"/>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4772" name="Oval 60"/>
                <p:cNvSpPr/>
                <p:nvPr/>
              </p:nvSpPr>
              <p:spPr>
                <a:xfrm rot="19777020">
                  <a:off x="-2462" y="34146"/>
                  <a:ext cx="142925"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4773" name="AutoShape 61"/>
                <p:cNvSpPr/>
                <p:nvPr/>
              </p:nvSpPr>
              <p:spPr>
                <a:xfrm rot="19777020">
                  <a:off x="29538" y="25461"/>
                  <a:ext cx="142927" cy="155567"/>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grpSp>
          <p:grpSp>
            <p:nvGrpSpPr>
              <p:cNvPr id="4778" name="Group"/>
              <p:cNvGrpSpPr/>
              <p:nvPr/>
            </p:nvGrpSpPr>
            <p:grpSpPr>
              <a:xfrm>
                <a:off x="2902842" y="14282"/>
                <a:ext cx="201993" cy="206491"/>
                <a:chOff x="0" y="-1"/>
                <a:chExt cx="201992" cy="206490"/>
              </a:xfrm>
            </p:grpSpPr>
            <p:sp>
              <p:nvSpPr>
                <p:cNvPr id="4775" name="AutoShape 63"/>
                <p:cNvSpPr/>
                <p:nvPr/>
              </p:nvSpPr>
              <p:spPr>
                <a:xfrm>
                  <a:off x="6910" y="10428"/>
                  <a:ext cx="188186" cy="185630"/>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8"/>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4776" name="Oval 64"/>
                <p:cNvSpPr/>
                <p:nvPr/>
              </p:nvSpPr>
              <p:spPr>
                <a:xfrm rot="19777020">
                  <a:off x="-2462" y="34146"/>
                  <a:ext cx="142927"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4777" name="AutoShape 65"/>
                <p:cNvSpPr/>
                <p:nvPr/>
              </p:nvSpPr>
              <p:spPr>
                <a:xfrm rot="19777020">
                  <a:off x="29538" y="25461"/>
                  <a:ext cx="142927" cy="1555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grpSp>
          <p:grpSp>
            <p:nvGrpSpPr>
              <p:cNvPr id="4782" name="Group"/>
              <p:cNvGrpSpPr/>
              <p:nvPr/>
            </p:nvGrpSpPr>
            <p:grpSpPr>
              <a:xfrm>
                <a:off x="3303015" y="14282"/>
                <a:ext cx="201994" cy="206492"/>
                <a:chOff x="0" y="-1"/>
                <a:chExt cx="201992" cy="206490"/>
              </a:xfrm>
            </p:grpSpPr>
            <p:sp>
              <p:nvSpPr>
                <p:cNvPr id="4779" name="AutoShape 67"/>
                <p:cNvSpPr/>
                <p:nvPr/>
              </p:nvSpPr>
              <p:spPr>
                <a:xfrm>
                  <a:off x="6910" y="10428"/>
                  <a:ext cx="188187" cy="185630"/>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8"/>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4780" name="Oval 68"/>
                <p:cNvSpPr/>
                <p:nvPr/>
              </p:nvSpPr>
              <p:spPr>
                <a:xfrm rot="19777020">
                  <a:off x="-2462" y="34146"/>
                  <a:ext cx="142927"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4781" name="AutoShape 69"/>
                <p:cNvSpPr/>
                <p:nvPr/>
              </p:nvSpPr>
              <p:spPr>
                <a:xfrm rot="19777020">
                  <a:off x="29538" y="25461"/>
                  <a:ext cx="142928" cy="1555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grpSp>
          <p:grpSp>
            <p:nvGrpSpPr>
              <p:cNvPr id="4786" name="Group"/>
              <p:cNvGrpSpPr/>
              <p:nvPr/>
            </p:nvGrpSpPr>
            <p:grpSpPr>
              <a:xfrm>
                <a:off x="3649198" y="11109"/>
                <a:ext cx="201992" cy="206490"/>
                <a:chOff x="-1" y="0"/>
                <a:chExt cx="201991" cy="206489"/>
              </a:xfrm>
            </p:grpSpPr>
            <p:sp>
              <p:nvSpPr>
                <p:cNvPr id="4783" name="AutoShape 71"/>
                <p:cNvSpPr/>
                <p:nvPr/>
              </p:nvSpPr>
              <p:spPr>
                <a:xfrm>
                  <a:off x="6910" y="10429"/>
                  <a:ext cx="188185" cy="185629"/>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8"/>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4784" name="Oval 72"/>
                <p:cNvSpPr/>
                <p:nvPr/>
              </p:nvSpPr>
              <p:spPr>
                <a:xfrm rot="19777020">
                  <a:off x="-2462" y="34146"/>
                  <a:ext cx="142925"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4785" name="AutoShape 73"/>
                <p:cNvSpPr/>
                <p:nvPr/>
              </p:nvSpPr>
              <p:spPr>
                <a:xfrm rot="19777020">
                  <a:off x="29538" y="25461"/>
                  <a:ext cx="142926" cy="1555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grpSp>
          <p:grpSp>
            <p:nvGrpSpPr>
              <p:cNvPr id="4790" name="Group"/>
              <p:cNvGrpSpPr/>
              <p:nvPr/>
            </p:nvGrpSpPr>
            <p:grpSpPr>
              <a:xfrm>
                <a:off x="4050959" y="12696"/>
                <a:ext cx="201992" cy="206491"/>
                <a:chOff x="0" y="-1"/>
                <a:chExt cx="201991" cy="206489"/>
              </a:xfrm>
            </p:grpSpPr>
            <p:sp>
              <p:nvSpPr>
                <p:cNvPr id="4787" name="AutoShape 75"/>
                <p:cNvSpPr/>
                <p:nvPr/>
              </p:nvSpPr>
              <p:spPr>
                <a:xfrm>
                  <a:off x="6910" y="10429"/>
                  <a:ext cx="188185" cy="185629"/>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8"/>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4788" name="Oval 76"/>
                <p:cNvSpPr/>
                <p:nvPr/>
              </p:nvSpPr>
              <p:spPr>
                <a:xfrm rot="19777020">
                  <a:off x="-2462" y="34146"/>
                  <a:ext cx="142927"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4789" name="AutoShape 77"/>
                <p:cNvSpPr/>
                <p:nvPr/>
              </p:nvSpPr>
              <p:spPr>
                <a:xfrm rot="19777020">
                  <a:off x="29538" y="25461"/>
                  <a:ext cx="142926" cy="1555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grpSp>
          <p:grpSp>
            <p:nvGrpSpPr>
              <p:cNvPr id="4794" name="Group"/>
              <p:cNvGrpSpPr/>
              <p:nvPr/>
            </p:nvGrpSpPr>
            <p:grpSpPr>
              <a:xfrm>
                <a:off x="4408257" y="15871"/>
                <a:ext cx="201992" cy="206491"/>
                <a:chOff x="0" y="-1"/>
                <a:chExt cx="201991" cy="206489"/>
              </a:xfrm>
            </p:grpSpPr>
            <p:sp>
              <p:nvSpPr>
                <p:cNvPr id="4791" name="AutoShape 79"/>
                <p:cNvSpPr/>
                <p:nvPr/>
              </p:nvSpPr>
              <p:spPr>
                <a:xfrm>
                  <a:off x="6910" y="10429"/>
                  <a:ext cx="188185" cy="185629"/>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8"/>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4792" name="Oval 80"/>
                <p:cNvSpPr/>
                <p:nvPr/>
              </p:nvSpPr>
              <p:spPr>
                <a:xfrm rot="19777020">
                  <a:off x="-2462" y="34146"/>
                  <a:ext cx="142927"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4793" name="AutoShape 81"/>
                <p:cNvSpPr/>
                <p:nvPr/>
              </p:nvSpPr>
              <p:spPr>
                <a:xfrm rot="19777020">
                  <a:off x="29538" y="25461"/>
                  <a:ext cx="142926" cy="1555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grpSp>
          <p:grpSp>
            <p:nvGrpSpPr>
              <p:cNvPr id="4798" name="Group"/>
              <p:cNvGrpSpPr/>
              <p:nvPr/>
            </p:nvGrpSpPr>
            <p:grpSpPr>
              <a:xfrm>
                <a:off x="4770317" y="17457"/>
                <a:ext cx="201994" cy="206492"/>
                <a:chOff x="0" y="-1"/>
                <a:chExt cx="201992" cy="206490"/>
              </a:xfrm>
            </p:grpSpPr>
            <p:sp>
              <p:nvSpPr>
                <p:cNvPr id="4795" name="AutoShape 83"/>
                <p:cNvSpPr/>
                <p:nvPr/>
              </p:nvSpPr>
              <p:spPr>
                <a:xfrm>
                  <a:off x="6910" y="10428"/>
                  <a:ext cx="188187" cy="185630"/>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8"/>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4796" name="Oval 84"/>
                <p:cNvSpPr/>
                <p:nvPr/>
              </p:nvSpPr>
              <p:spPr>
                <a:xfrm rot="19777020">
                  <a:off x="-2462" y="34146"/>
                  <a:ext cx="142927"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4797" name="AutoShape 85"/>
                <p:cNvSpPr/>
                <p:nvPr/>
              </p:nvSpPr>
              <p:spPr>
                <a:xfrm rot="19777020">
                  <a:off x="29538" y="25461"/>
                  <a:ext cx="142928" cy="1555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grpSp>
          <p:grpSp>
            <p:nvGrpSpPr>
              <p:cNvPr id="4802" name="Group"/>
              <p:cNvGrpSpPr/>
              <p:nvPr/>
            </p:nvGrpSpPr>
            <p:grpSpPr>
              <a:xfrm>
                <a:off x="5102207" y="-3"/>
                <a:ext cx="201993" cy="206491"/>
                <a:chOff x="0" y="-1"/>
                <a:chExt cx="201991" cy="206489"/>
              </a:xfrm>
            </p:grpSpPr>
            <p:sp>
              <p:nvSpPr>
                <p:cNvPr id="4799" name="AutoShape 87"/>
                <p:cNvSpPr/>
                <p:nvPr/>
              </p:nvSpPr>
              <p:spPr>
                <a:xfrm>
                  <a:off x="6910" y="10429"/>
                  <a:ext cx="188186" cy="185629"/>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8"/>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4800" name="Oval 88"/>
                <p:cNvSpPr/>
                <p:nvPr/>
              </p:nvSpPr>
              <p:spPr>
                <a:xfrm rot="19777020">
                  <a:off x="-2462" y="34146"/>
                  <a:ext cx="142927"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4801" name="AutoShape 89"/>
                <p:cNvSpPr/>
                <p:nvPr/>
              </p:nvSpPr>
              <p:spPr>
                <a:xfrm rot="19777020">
                  <a:off x="29538" y="25461"/>
                  <a:ext cx="142927" cy="1555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grpSp>
        </p:grpSp>
        <p:grpSp>
          <p:nvGrpSpPr>
            <p:cNvPr id="4864" name="Group"/>
            <p:cNvGrpSpPr/>
            <p:nvPr/>
          </p:nvGrpSpPr>
          <p:grpSpPr>
            <a:xfrm>
              <a:off x="27395" y="3736130"/>
              <a:ext cx="5303408" cy="210452"/>
              <a:chOff x="0" y="-1"/>
              <a:chExt cx="5303407" cy="210450"/>
            </a:xfrm>
          </p:grpSpPr>
          <p:grpSp>
            <p:nvGrpSpPr>
              <p:cNvPr id="4807" name="Group"/>
              <p:cNvGrpSpPr/>
              <p:nvPr/>
            </p:nvGrpSpPr>
            <p:grpSpPr>
              <a:xfrm>
                <a:off x="-1" y="-2"/>
                <a:ext cx="183728" cy="188227"/>
                <a:chOff x="0" y="0"/>
                <a:chExt cx="183726" cy="188226"/>
              </a:xfrm>
            </p:grpSpPr>
            <p:sp>
              <p:nvSpPr>
                <p:cNvPr id="4804" name="AutoShape 92"/>
                <p:cNvSpPr/>
                <p:nvPr/>
              </p:nvSpPr>
              <p:spPr>
                <a:xfrm>
                  <a:off x="5962" y="9615"/>
                  <a:ext cx="171813" cy="168994"/>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8"/>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4805" name="Oval 93"/>
                <p:cNvSpPr/>
                <p:nvPr/>
              </p:nvSpPr>
              <p:spPr>
                <a:xfrm rot="12494257">
                  <a:off x="-1527" y="131929"/>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4806" name="AutoShape 94"/>
                <p:cNvSpPr/>
                <p:nvPr/>
              </p:nvSpPr>
              <p:spPr>
                <a:xfrm rot="12494257">
                  <a:off x="25964" y="22679"/>
                  <a:ext cx="131809" cy="1428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grpSp>
          <p:grpSp>
            <p:nvGrpSpPr>
              <p:cNvPr id="4811" name="Group"/>
              <p:cNvGrpSpPr/>
              <p:nvPr/>
            </p:nvGrpSpPr>
            <p:grpSpPr>
              <a:xfrm>
                <a:off x="355708" y="22220"/>
                <a:ext cx="183728" cy="188229"/>
                <a:chOff x="-1" y="0"/>
                <a:chExt cx="183727" cy="188227"/>
              </a:xfrm>
            </p:grpSpPr>
            <p:sp>
              <p:nvSpPr>
                <p:cNvPr id="4808" name="AutoShape 96"/>
                <p:cNvSpPr/>
                <p:nvPr/>
              </p:nvSpPr>
              <p:spPr>
                <a:xfrm>
                  <a:off x="5962" y="9615"/>
                  <a:ext cx="171812"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8"/>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4809" name="Oval 97"/>
                <p:cNvSpPr/>
                <p:nvPr/>
              </p:nvSpPr>
              <p:spPr>
                <a:xfrm rot="12494257">
                  <a:off x="-1528"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4810" name="AutoShape 98"/>
                <p:cNvSpPr/>
                <p:nvPr/>
              </p:nvSpPr>
              <p:spPr>
                <a:xfrm rot="12494257">
                  <a:off x="25964" y="22679"/>
                  <a:ext cx="131808"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grpSp>
          <p:grpSp>
            <p:nvGrpSpPr>
              <p:cNvPr id="4815" name="Group"/>
              <p:cNvGrpSpPr/>
              <p:nvPr/>
            </p:nvGrpSpPr>
            <p:grpSpPr>
              <a:xfrm>
                <a:off x="733649" y="22220"/>
                <a:ext cx="183728" cy="188229"/>
                <a:chOff x="-1" y="0"/>
                <a:chExt cx="183727" cy="188227"/>
              </a:xfrm>
            </p:grpSpPr>
            <p:sp>
              <p:nvSpPr>
                <p:cNvPr id="4812" name="AutoShape 100"/>
                <p:cNvSpPr/>
                <p:nvPr/>
              </p:nvSpPr>
              <p:spPr>
                <a:xfrm>
                  <a:off x="5962" y="9615"/>
                  <a:ext cx="171812"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8"/>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4813" name="Oval 101"/>
                <p:cNvSpPr/>
                <p:nvPr/>
              </p:nvSpPr>
              <p:spPr>
                <a:xfrm rot="12494257">
                  <a:off x="-1528"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4814" name="AutoShape 102"/>
                <p:cNvSpPr/>
                <p:nvPr/>
              </p:nvSpPr>
              <p:spPr>
                <a:xfrm rot="12494257">
                  <a:off x="25964" y="22679"/>
                  <a:ext cx="131808"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grpSp>
          <p:grpSp>
            <p:nvGrpSpPr>
              <p:cNvPr id="4819" name="Group"/>
              <p:cNvGrpSpPr/>
              <p:nvPr/>
            </p:nvGrpSpPr>
            <p:grpSpPr>
              <a:xfrm>
                <a:off x="1102064" y="22220"/>
                <a:ext cx="183728" cy="188229"/>
                <a:chOff x="0" y="0"/>
                <a:chExt cx="183727" cy="188228"/>
              </a:xfrm>
            </p:grpSpPr>
            <p:sp>
              <p:nvSpPr>
                <p:cNvPr id="4816" name="AutoShape 104"/>
                <p:cNvSpPr/>
                <p:nvPr/>
              </p:nvSpPr>
              <p:spPr>
                <a:xfrm>
                  <a:off x="5962" y="9615"/>
                  <a:ext cx="171813"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8"/>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4817" name="Oval 105"/>
                <p:cNvSpPr/>
                <p:nvPr/>
              </p:nvSpPr>
              <p:spPr>
                <a:xfrm rot="12494257">
                  <a:off x="-1527"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4818" name="AutoShape 106"/>
                <p:cNvSpPr/>
                <p:nvPr/>
              </p:nvSpPr>
              <p:spPr>
                <a:xfrm rot="12494257">
                  <a:off x="25964" y="22679"/>
                  <a:ext cx="131809"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grpSp>
          <p:grpSp>
            <p:nvGrpSpPr>
              <p:cNvPr id="4823" name="Group"/>
              <p:cNvGrpSpPr/>
              <p:nvPr/>
            </p:nvGrpSpPr>
            <p:grpSpPr>
              <a:xfrm>
                <a:off x="1438717" y="22220"/>
                <a:ext cx="183729" cy="188229"/>
                <a:chOff x="-1" y="0"/>
                <a:chExt cx="183727" cy="188227"/>
              </a:xfrm>
            </p:grpSpPr>
            <p:sp>
              <p:nvSpPr>
                <p:cNvPr id="4820" name="AutoShape 108"/>
                <p:cNvSpPr/>
                <p:nvPr/>
              </p:nvSpPr>
              <p:spPr>
                <a:xfrm>
                  <a:off x="5962" y="9615"/>
                  <a:ext cx="171812"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8"/>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4821" name="Oval 109"/>
                <p:cNvSpPr/>
                <p:nvPr/>
              </p:nvSpPr>
              <p:spPr>
                <a:xfrm rot="12494257">
                  <a:off x="-1528"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4822" name="AutoShape 110"/>
                <p:cNvSpPr/>
                <p:nvPr/>
              </p:nvSpPr>
              <p:spPr>
                <a:xfrm rot="12494257">
                  <a:off x="25964" y="22679"/>
                  <a:ext cx="131808"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grpSp>
          <p:grpSp>
            <p:nvGrpSpPr>
              <p:cNvPr id="4827" name="Group"/>
              <p:cNvGrpSpPr/>
              <p:nvPr/>
            </p:nvGrpSpPr>
            <p:grpSpPr>
              <a:xfrm>
                <a:off x="1816659" y="15871"/>
                <a:ext cx="183728" cy="188229"/>
                <a:chOff x="-1" y="0"/>
                <a:chExt cx="183727" cy="188227"/>
              </a:xfrm>
            </p:grpSpPr>
            <p:sp>
              <p:nvSpPr>
                <p:cNvPr id="4824" name="AutoShape 112"/>
                <p:cNvSpPr/>
                <p:nvPr/>
              </p:nvSpPr>
              <p:spPr>
                <a:xfrm>
                  <a:off x="5962" y="9615"/>
                  <a:ext cx="171812"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8"/>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4825" name="Oval 113"/>
                <p:cNvSpPr/>
                <p:nvPr/>
              </p:nvSpPr>
              <p:spPr>
                <a:xfrm rot="12494257">
                  <a:off x="-1528"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4826" name="AutoShape 114"/>
                <p:cNvSpPr/>
                <p:nvPr/>
              </p:nvSpPr>
              <p:spPr>
                <a:xfrm rot="12494257">
                  <a:off x="25964" y="22679"/>
                  <a:ext cx="131808"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grpSp>
          <p:grpSp>
            <p:nvGrpSpPr>
              <p:cNvPr id="4831" name="Group"/>
              <p:cNvGrpSpPr/>
              <p:nvPr/>
            </p:nvGrpSpPr>
            <p:grpSpPr>
              <a:xfrm>
                <a:off x="2191425" y="22220"/>
                <a:ext cx="183728" cy="188229"/>
                <a:chOff x="0" y="0"/>
                <a:chExt cx="183727" cy="188228"/>
              </a:xfrm>
            </p:grpSpPr>
            <p:sp>
              <p:nvSpPr>
                <p:cNvPr id="4828" name="AutoShape 116"/>
                <p:cNvSpPr/>
                <p:nvPr/>
              </p:nvSpPr>
              <p:spPr>
                <a:xfrm>
                  <a:off x="5962" y="9615"/>
                  <a:ext cx="171813"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8"/>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4829" name="Oval 117"/>
                <p:cNvSpPr/>
                <p:nvPr/>
              </p:nvSpPr>
              <p:spPr>
                <a:xfrm rot="12494257">
                  <a:off x="-1527"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4830" name="AutoShape 118"/>
                <p:cNvSpPr/>
                <p:nvPr/>
              </p:nvSpPr>
              <p:spPr>
                <a:xfrm rot="12494257">
                  <a:off x="25964" y="22679"/>
                  <a:ext cx="131809"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grpSp>
          <p:grpSp>
            <p:nvGrpSpPr>
              <p:cNvPr id="4835" name="Group"/>
              <p:cNvGrpSpPr/>
              <p:nvPr/>
            </p:nvGrpSpPr>
            <p:grpSpPr>
              <a:xfrm>
                <a:off x="2539196" y="9522"/>
                <a:ext cx="183728" cy="188229"/>
                <a:chOff x="0" y="0"/>
                <a:chExt cx="183727" cy="188228"/>
              </a:xfrm>
            </p:grpSpPr>
            <p:sp>
              <p:nvSpPr>
                <p:cNvPr id="4832" name="AutoShape 120"/>
                <p:cNvSpPr/>
                <p:nvPr/>
              </p:nvSpPr>
              <p:spPr>
                <a:xfrm>
                  <a:off x="5962" y="9615"/>
                  <a:ext cx="171814"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8"/>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4833" name="Oval 121"/>
                <p:cNvSpPr/>
                <p:nvPr/>
              </p:nvSpPr>
              <p:spPr>
                <a:xfrm rot="12494257">
                  <a:off x="-1526"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4834" name="AutoShape 122"/>
                <p:cNvSpPr/>
                <p:nvPr/>
              </p:nvSpPr>
              <p:spPr>
                <a:xfrm rot="12494257">
                  <a:off x="25964" y="22679"/>
                  <a:ext cx="131810"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grpSp>
          <p:grpSp>
            <p:nvGrpSpPr>
              <p:cNvPr id="4839" name="Group"/>
              <p:cNvGrpSpPr/>
              <p:nvPr/>
            </p:nvGrpSpPr>
            <p:grpSpPr>
              <a:xfrm>
                <a:off x="3283963" y="22220"/>
                <a:ext cx="183728" cy="188229"/>
                <a:chOff x="0" y="0"/>
                <a:chExt cx="183727" cy="188228"/>
              </a:xfrm>
            </p:grpSpPr>
            <p:sp>
              <p:nvSpPr>
                <p:cNvPr id="4836" name="AutoShape 124"/>
                <p:cNvSpPr/>
                <p:nvPr/>
              </p:nvSpPr>
              <p:spPr>
                <a:xfrm>
                  <a:off x="5962" y="9615"/>
                  <a:ext cx="171813"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8"/>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4837" name="Oval 125"/>
                <p:cNvSpPr/>
                <p:nvPr/>
              </p:nvSpPr>
              <p:spPr>
                <a:xfrm rot="12494257">
                  <a:off x="-1527"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4838" name="AutoShape 126"/>
                <p:cNvSpPr/>
                <p:nvPr/>
              </p:nvSpPr>
              <p:spPr>
                <a:xfrm rot="12494257">
                  <a:off x="25964" y="22679"/>
                  <a:ext cx="131809"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grpSp>
          <p:grpSp>
            <p:nvGrpSpPr>
              <p:cNvPr id="4843" name="Group"/>
              <p:cNvGrpSpPr/>
              <p:nvPr/>
            </p:nvGrpSpPr>
            <p:grpSpPr>
              <a:xfrm>
                <a:off x="2920313" y="22220"/>
                <a:ext cx="183729" cy="188229"/>
                <a:chOff x="0" y="0"/>
                <a:chExt cx="183727" cy="188228"/>
              </a:xfrm>
            </p:grpSpPr>
            <p:sp>
              <p:nvSpPr>
                <p:cNvPr id="4840" name="AutoShape 128"/>
                <p:cNvSpPr/>
                <p:nvPr/>
              </p:nvSpPr>
              <p:spPr>
                <a:xfrm>
                  <a:off x="5962" y="9615"/>
                  <a:ext cx="171814"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8"/>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4841" name="Oval 129"/>
                <p:cNvSpPr/>
                <p:nvPr/>
              </p:nvSpPr>
              <p:spPr>
                <a:xfrm rot="12494257">
                  <a:off x="-1526"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4842" name="AutoShape 130"/>
                <p:cNvSpPr/>
                <p:nvPr/>
              </p:nvSpPr>
              <p:spPr>
                <a:xfrm rot="12494257">
                  <a:off x="25964" y="22679"/>
                  <a:ext cx="131810"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grpSp>
          <p:grpSp>
            <p:nvGrpSpPr>
              <p:cNvPr id="4847" name="Group"/>
              <p:cNvGrpSpPr/>
              <p:nvPr/>
            </p:nvGrpSpPr>
            <p:grpSpPr>
              <a:xfrm>
                <a:off x="3652377" y="15871"/>
                <a:ext cx="183728" cy="188228"/>
                <a:chOff x="0" y="-1"/>
                <a:chExt cx="183727" cy="188227"/>
              </a:xfrm>
            </p:grpSpPr>
            <p:sp>
              <p:nvSpPr>
                <p:cNvPr id="4844" name="AutoShape 132"/>
                <p:cNvSpPr/>
                <p:nvPr/>
              </p:nvSpPr>
              <p:spPr>
                <a:xfrm>
                  <a:off x="5962" y="9615"/>
                  <a:ext cx="171814" cy="168995"/>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8"/>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4845" name="Oval 133"/>
                <p:cNvSpPr/>
                <p:nvPr/>
              </p:nvSpPr>
              <p:spPr>
                <a:xfrm rot="12494257">
                  <a:off x="-1526" y="131930"/>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4846" name="AutoShape 134"/>
                <p:cNvSpPr/>
                <p:nvPr/>
              </p:nvSpPr>
              <p:spPr>
                <a:xfrm rot="12494257">
                  <a:off x="25964" y="22679"/>
                  <a:ext cx="131810" cy="142867"/>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grpSp>
          <p:grpSp>
            <p:nvGrpSpPr>
              <p:cNvPr id="4851" name="Group"/>
              <p:cNvGrpSpPr/>
              <p:nvPr/>
            </p:nvGrpSpPr>
            <p:grpSpPr>
              <a:xfrm>
                <a:off x="4068428" y="22220"/>
                <a:ext cx="183729" cy="188229"/>
                <a:chOff x="-1" y="0"/>
                <a:chExt cx="183727" cy="188227"/>
              </a:xfrm>
            </p:grpSpPr>
            <p:sp>
              <p:nvSpPr>
                <p:cNvPr id="4848" name="AutoShape 136"/>
                <p:cNvSpPr/>
                <p:nvPr/>
              </p:nvSpPr>
              <p:spPr>
                <a:xfrm>
                  <a:off x="5962" y="9615"/>
                  <a:ext cx="171812"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8"/>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4849" name="Oval 137"/>
                <p:cNvSpPr/>
                <p:nvPr/>
              </p:nvSpPr>
              <p:spPr>
                <a:xfrm rot="12494257">
                  <a:off x="-1528"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4850" name="AutoShape 138"/>
                <p:cNvSpPr/>
                <p:nvPr/>
              </p:nvSpPr>
              <p:spPr>
                <a:xfrm rot="12494257">
                  <a:off x="25964" y="22679"/>
                  <a:ext cx="131808"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grpSp>
          <p:grpSp>
            <p:nvGrpSpPr>
              <p:cNvPr id="4855" name="Group"/>
              <p:cNvGrpSpPr/>
              <p:nvPr/>
            </p:nvGrpSpPr>
            <p:grpSpPr>
              <a:xfrm>
                <a:off x="4430490" y="22220"/>
                <a:ext cx="183728" cy="188229"/>
                <a:chOff x="-1" y="0"/>
                <a:chExt cx="183727" cy="188227"/>
              </a:xfrm>
            </p:grpSpPr>
            <p:sp>
              <p:nvSpPr>
                <p:cNvPr id="4852" name="AutoShape 140"/>
                <p:cNvSpPr/>
                <p:nvPr/>
              </p:nvSpPr>
              <p:spPr>
                <a:xfrm>
                  <a:off x="5962" y="9615"/>
                  <a:ext cx="171812"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8"/>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4853" name="Oval 141"/>
                <p:cNvSpPr/>
                <p:nvPr/>
              </p:nvSpPr>
              <p:spPr>
                <a:xfrm rot="12494257">
                  <a:off x="-1528"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4854" name="AutoShape 142"/>
                <p:cNvSpPr/>
                <p:nvPr/>
              </p:nvSpPr>
              <p:spPr>
                <a:xfrm rot="12494257">
                  <a:off x="25964" y="22679"/>
                  <a:ext cx="131808"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grpSp>
          <p:grpSp>
            <p:nvGrpSpPr>
              <p:cNvPr id="4859" name="Group"/>
              <p:cNvGrpSpPr/>
              <p:nvPr/>
            </p:nvGrpSpPr>
            <p:grpSpPr>
              <a:xfrm>
                <a:off x="4784612" y="22220"/>
                <a:ext cx="183728" cy="188229"/>
                <a:chOff x="-1" y="0"/>
                <a:chExt cx="183727" cy="188227"/>
              </a:xfrm>
            </p:grpSpPr>
            <p:sp>
              <p:nvSpPr>
                <p:cNvPr id="4856" name="AutoShape 144"/>
                <p:cNvSpPr/>
                <p:nvPr/>
              </p:nvSpPr>
              <p:spPr>
                <a:xfrm>
                  <a:off x="5962" y="9615"/>
                  <a:ext cx="171812"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8"/>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4857" name="Oval 145"/>
                <p:cNvSpPr/>
                <p:nvPr/>
              </p:nvSpPr>
              <p:spPr>
                <a:xfrm rot="12494257">
                  <a:off x="-1528"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4858" name="AutoShape 146"/>
                <p:cNvSpPr/>
                <p:nvPr/>
              </p:nvSpPr>
              <p:spPr>
                <a:xfrm rot="12494257">
                  <a:off x="25964" y="22679"/>
                  <a:ext cx="131808"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grpSp>
          <p:grpSp>
            <p:nvGrpSpPr>
              <p:cNvPr id="4863" name="Group"/>
              <p:cNvGrpSpPr/>
              <p:nvPr/>
            </p:nvGrpSpPr>
            <p:grpSpPr>
              <a:xfrm>
                <a:off x="5119679" y="22220"/>
                <a:ext cx="183728" cy="188229"/>
                <a:chOff x="0" y="0"/>
                <a:chExt cx="183727" cy="188228"/>
              </a:xfrm>
            </p:grpSpPr>
            <p:sp>
              <p:nvSpPr>
                <p:cNvPr id="4860" name="AutoShape 148"/>
                <p:cNvSpPr/>
                <p:nvPr/>
              </p:nvSpPr>
              <p:spPr>
                <a:xfrm>
                  <a:off x="5962" y="9615"/>
                  <a:ext cx="171814"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8"/>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4861" name="Oval 149"/>
                <p:cNvSpPr/>
                <p:nvPr/>
              </p:nvSpPr>
              <p:spPr>
                <a:xfrm rot="12494257">
                  <a:off x="-1526"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4862" name="AutoShape 150"/>
                <p:cNvSpPr/>
                <p:nvPr/>
              </p:nvSpPr>
              <p:spPr>
                <a:xfrm rot="12494257">
                  <a:off x="25964" y="22679"/>
                  <a:ext cx="131810"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grpSp>
        </p:grpSp>
      </p:grpSp>
      <p:grpSp>
        <p:nvGrpSpPr>
          <p:cNvPr id="4890" name="Group"/>
          <p:cNvGrpSpPr/>
          <p:nvPr/>
        </p:nvGrpSpPr>
        <p:grpSpPr>
          <a:xfrm>
            <a:off x="1885945" y="92073"/>
            <a:ext cx="3762383" cy="2446477"/>
            <a:chOff x="-3" y="0"/>
            <a:chExt cx="3762381" cy="2446475"/>
          </a:xfrm>
        </p:grpSpPr>
        <p:sp>
          <p:nvSpPr>
            <p:cNvPr id="4866" name="Text Box 152"/>
            <p:cNvSpPr txBox="1"/>
            <p:nvPr/>
          </p:nvSpPr>
          <p:spPr>
            <a:xfrm>
              <a:off x="3168316" y="1504139"/>
              <a:ext cx="594063" cy="942337"/>
            </a:xfrm>
            <a:prstGeom prst="rect">
              <a:avLst/>
            </a:prstGeom>
            <a:noFill/>
            <a:ln w="12700" cap="flat">
              <a:noFill/>
              <a:miter lim="400000"/>
            </a:ln>
            <a:effectLst>
              <a:outerShdw blurRad="63500" dist="53881"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t">
              <a:spAutoFit/>
            </a:bodyPr>
            <a:lstStyle>
              <a:lvl1pPr>
                <a:spcBef>
                  <a:spcPts val="2800"/>
                </a:spcBef>
                <a:defRPr sz="4800">
                  <a:solidFill>
                    <a:srgbClr val="FFFFFF"/>
                  </a:solidFill>
                  <a:latin typeface="Comic Sans MS"/>
                  <a:ea typeface="Comic Sans MS"/>
                  <a:cs typeface="Comic Sans MS"/>
                  <a:sym typeface="Comic Sans MS"/>
                </a:defRPr>
              </a:lvl1pPr>
            </a:lstStyle>
            <a:p>
              <a:r>
                <a:t>J</a:t>
              </a:r>
            </a:p>
          </p:txBody>
        </p:sp>
        <p:grpSp>
          <p:nvGrpSpPr>
            <p:cNvPr id="4869" name="Group"/>
            <p:cNvGrpSpPr/>
            <p:nvPr/>
          </p:nvGrpSpPr>
          <p:grpSpPr>
            <a:xfrm>
              <a:off x="790174" y="1215368"/>
              <a:ext cx="1879079" cy="649280"/>
              <a:chOff x="-1" y="0"/>
              <a:chExt cx="1879078" cy="649278"/>
            </a:xfrm>
          </p:grpSpPr>
          <p:sp>
            <p:nvSpPr>
              <p:cNvPr id="4867" name="Text Box 154"/>
              <p:cNvSpPr txBox="1"/>
              <p:nvPr/>
            </p:nvSpPr>
            <p:spPr>
              <a:xfrm>
                <a:off x="-2" y="14278"/>
                <a:ext cx="535311" cy="635001"/>
              </a:xfrm>
              <a:prstGeom prst="rect">
                <a:avLst/>
              </a:prstGeom>
              <a:noFill/>
              <a:ln w="12700" cap="flat">
                <a:noFill/>
                <a:miter lim="400000"/>
              </a:ln>
              <a:effectLst>
                <a:outerShdw blurRad="63500" dist="71842"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lvl1pPr>
                  <a:defRPr sz="3600">
                    <a:solidFill>
                      <a:srgbClr val="FFEA18"/>
                    </a:solidFill>
                    <a:latin typeface="Comic Sans MS"/>
                    <a:ea typeface="Comic Sans MS"/>
                    <a:cs typeface="Comic Sans MS"/>
                    <a:sym typeface="Comic Sans MS"/>
                  </a:defRPr>
                </a:lvl1pPr>
              </a:lstStyle>
              <a:p>
                <a:r>
                  <a:t>4P</a:t>
                </a:r>
              </a:p>
            </p:txBody>
          </p:sp>
          <p:sp>
            <p:nvSpPr>
              <p:cNvPr id="4868" name="Text Box 155"/>
              <p:cNvSpPr txBox="1"/>
              <p:nvPr/>
            </p:nvSpPr>
            <p:spPr>
              <a:xfrm>
                <a:off x="873842" y="0"/>
                <a:ext cx="1005236" cy="635001"/>
              </a:xfrm>
              <a:prstGeom prst="rect">
                <a:avLst/>
              </a:prstGeom>
              <a:noFill/>
              <a:ln w="12700" cap="flat">
                <a:noFill/>
                <a:miter lim="400000"/>
              </a:ln>
              <a:effectLst>
                <a:outerShdw blurRad="63500" dist="71842"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lvl1pPr algn="ctr">
                  <a:defRPr sz="3600">
                    <a:solidFill>
                      <a:srgbClr val="FFEA18"/>
                    </a:solidFill>
                    <a:latin typeface="Comic Sans MS"/>
                    <a:ea typeface="Comic Sans MS"/>
                    <a:cs typeface="Comic Sans MS"/>
                    <a:sym typeface="Comic Sans MS"/>
                  </a:defRPr>
                </a:lvl1pPr>
              </a:lstStyle>
              <a:p>
                <a:r>
                  <a:t>  3S</a:t>
                </a:r>
              </a:p>
            </p:txBody>
          </p:sp>
        </p:grpSp>
        <p:grpSp>
          <p:nvGrpSpPr>
            <p:cNvPr id="4880" name="Group"/>
            <p:cNvGrpSpPr/>
            <p:nvPr/>
          </p:nvGrpSpPr>
          <p:grpSpPr>
            <a:xfrm>
              <a:off x="-4" y="1772279"/>
              <a:ext cx="3137218" cy="444488"/>
              <a:chOff x="-2" y="-2"/>
              <a:chExt cx="3137216" cy="444487"/>
            </a:xfrm>
          </p:grpSpPr>
          <p:grpSp>
            <p:nvGrpSpPr>
              <p:cNvPr id="4878" name="Group"/>
              <p:cNvGrpSpPr/>
              <p:nvPr/>
            </p:nvGrpSpPr>
            <p:grpSpPr>
              <a:xfrm>
                <a:off x="-3" y="-3"/>
                <a:ext cx="2728882" cy="444489"/>
                <a:chOff x="-1" y="-1"/>
                <a:chExt cx="2728880" cy="444487"/>
              </a:xfrm>
            </p:grpSpPr>
            <p:sp>
              <p:nvSpPr>
                <p:cNvPr id="4870" name="Text Box 158"/>
                <p:cNvSpPr txBox="1"/>
                <p:nvPr/>
              </p:nvSpPr>
              <p:spPr>
                <a:xfrm>
                  <a:off x="-2" y="6346"/>
                  <a:ext cx="201267" cy="419101"/>
                </a:xfrm>
                <a:prstGeom prst="rect">
                  <a:avLst/>
                </a:prstGeom>
                <a:noFill/>
                <a:ln w="12700" cap="flat">
                  <a:noFill/>
                  <a:miter lim="400000"/>
                </a:ln>
                <a:effectLst>
                  <a:outerShdw blurRad="63500" dist="53881"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lvl1pPr>
                    <a:defRPr sz="2400">
                      <a:solidFill>
                        <a:srgbClr val="F09F32"/>
                      </a:solidFill>
                      <a:latin typeface="Comic Sans MS"/>
                      <a:ea typeface="Comic Sans MS"/>
                      <a:cs typeface="Comic Sans MS"/>
                      <a:sym typeface="Comic Sans MS"/>
                    </a:defRPr>
                  </a:lvl1pPr>
                </a:lstStyle>
                <a:p>
                  <a:r>
                    <a:t>C</a:t>
                  </a:r>
                </a:p>
              </p:txBody>
            </p:sp>
            <p:sp>
              <p:nvSpPr>
                <p:cNvPr id="4871" name="Text Box 159"/>
                <p:cNvSpPr txBox="1"/>
                <p:nvPr/>
              </p:nvSpPr>
              <p:spPr>
                <a:xfrm>
                  <a:off x="360179" y="6346"/>
                  <a:ext cx="235646" cy="419101"/>
                </a:xfrm>
                <a:prstGeom prst="rect">
                  <a:avLst/>
                </a:prstGeom>
                <a:noFill/>
                <a:ln w="12700" cap="flat">
                  <a:noFill/>
                  <a:miter lim="400000"/>
                </a:ln>
                <a:effectLst>
                  <a:outerShdw blurRad="63500" dist="53881"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lvl1pPr>
                    <a:defRPr sz="2400">
                      <a:solidFill>
                        <a:srgbClr val="FC030C"/>
                      </a:solidFill>
                      <a:latin typeface="Comic Sans MS"/>
                      <a:ea typeface="Comic Sans MS"/>
                      <a:cs typeface="Comic Sans MS"/>
                      <a:sym typeface="Comic Sans MS"/>
                    </a:defRPr>
                  </a:lvl1pPr>
                </a:lstStyle>
                <a:p>
                  <a:r>
                    <a:t>A</a:t>
                  </a:r>
                </a:p>
              </p:txBody>
            </p:sp>
            <p:sp>
              <p:nvSpPr>
                <p:cNvPr id="4872" name="Text Box 160"/>
                <p:cNvSpPr txBox="1"/>
                <p:nvPr/>
              </p:nvSpPr>
              <p:spPr>
                <a:xfrm>
                  <a:off x="756854" y="9519"/>
                  <a:ext cx="215405" cy="419101"/>
                </a:xfrm>
                <a:prstGeom prst="rect">
                  <a:avLst/>
                </a:prstGeom>
                <a:noFill/>
                <a:ln w="12700" cap="flat">
                  <a:noFill/>
                  <a:miter lim="400000"/>
                </a:ln>
                <a:effectLst>
                  <a:outerShdw blurRad="63500" dist="53881"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lvl1pPr>
                    <a:defRPr sz="2400">
                      <a:solidFill>
                        <a:srgbClr val="FC030C"/>
                      </a:solidFill>
                      <a:latin typeface="Comic Sans MS"/>
                      <a:ea typeface="Comic Sans MS"/>
                      <a:cs typeface="Comic Sans MS"/>
                      <a:sym typeface="Comic Sans MS"/>
                    </a:defRPr>
                  </a:lvl1pPr>
                </a:lstStyle>
                <a:p>
                  <a:r>
                    <a:t>J</a:t>
                  </a:r>
                </a:p>
              </p:txBody>
            </p:sp>
            <p:sp>
              <p:nvSpPr>
                <p:cNvPr id="4873" name="Text Box 161"/>
                <p:cNvSpPr txBox="1"/>
                <p:nvPr/>
              </p:nvSpPr>
              <p:spPr>
                <a:xfrm>
                  <a:off x="1077367" y="6346"/>
                  <a:ext cx="281783" cy="419101"/>
                </a:xfrm>
                <a:prstGeom prst="rect">
                  <a:avLst/>
                </a:prstGeom>
                <a:noFill/>
                <a:ln w="12700" cap="flat">
                  <a:noFill/>
                  <a:miter lim="400000"/>
                </a:ln>
                <a:effectLst>
                  <a:outerShdw blurRad="63500" dist="53881"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lvl1pPr>
                    <a:defRPr sz="2400">
                      <a:solidFill>
                        <a:srgbClr val="FC030C"/>
                      </a:solidFill>
                      <a:latin typeface="Comic Sans MS"/>
                      <a:ea typeface="Comic Sans MS"/>
                      <a:cs typeface="Comic Sans MS"/>
                      <a:sym typeface="Comic Sans MS"/>
                    </a:defRPr>
                  </a:lvl1pPr>
                </a:lstStyle>
                <a:p>
                  <a:r>
                    <a:t>M</a:t>
                  </a:r>
                </a:p>
              </p:txBody>
            </p:sp>
            <p:sp>
              <p:nvSpPr>
                <p:cNvPr id="4874" name="Text Box 162"/>
                <p:cNvSpPr txBox="1"/>
                <p:nvPr/>
              </p:nvSpPr>
              <p:spPr>
                <a:xfrm>
                  <a:off x="1467696" y="-2"/>
                  <a:ext cx="215405" cy="419101"/>
                </a:xfrm>
                <a:prstGeom prst="rect">
                  <a:avLst/>
                </a:prstGeom>
                <a:noFill/>
                <a:ln w="12700" cap="flat">
                  <a:noFill/>
                  <a:miter lim="400000"/>
                </a:ln>
                <a:effectLst>
                  <a:outerShdw blurRad="63500" dist="53881"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lvl1pPr>
                    <a:defRPr sz="2400">
                      <a:solidFill>
                        <a:srgbClr val="FC030C"/>
                      </a:solidFill>
                      <a:latin typeface="Comic Sans MS"/>
                      <a:ea typeface="Comic Sans MS"/>
                      <a:cs typeface="Comic Sans MS"/>
                      <a:sym typeface="Comic Sans MS"/>
                    </a:defRPr>
                  </a:lvl1pPr>
                </a:lstStyle>
                <a:p>
                  <a:r>
                    <a:t>J</a:t>
                  </a:r>
                </a:p>
              </p:txBody>
            </p:sp>
            <p:sp>
              <p:nvSpPr>
                <p:cNvPr id="4875" name="Text Box 163"/>
                <p:cNvSpPr txBox="1"/>
                <p:nvPr/>
              </p:nvSpPr>
              <p:spPr>
                <a:xfrm>
                  <a:off x="1819945" y="12693"/>
                  <a:ext cx="235645" cy="419101"/>
                </a:xfrm>
                <a:prstGeom prst="rect">
                  <a:avLst/>
                </a:prstGeom>
                <a:noFill/>
                <a:ln w="12700" cap="flat">
                  <a:noFill/>
                  <a:miter lim="400000"/>
                </a:ln>
                <a:effectLst>
                  <a:outerShdw blurRad="63500" dist="53881"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lvl1pPr>
                    <a:defRPr sz="2400">
                      <a:solidFill>
                        <a:srgbClr val="08F220"/>
                      </a:solidFill>
                      <a:latin typeface="Comic Sans MS"/>
                      <a:ea typeface="Comic Sans MS"/>
                      <a:cs typeface="Comic Sans MS"/>
                      <a:sym typeface="Comic Sans MS"/>
                    </a:defRPr>
                  </a:lvl1pPr>
                </a:lstStyle>
                <a:p>
                  <a:r>
                    <a:t>A</a:t>
                  </a:r>
                </a:p>
              </p:txBody>
            </p:sp>
            <p:sp>
              <p:nvSpPr>
                <p:cNvPr id="4876" name="Text Box 164"/>
                <p:cNvSpPr txBox="1"/>
                <p:nvPr/>
              </p:nvSpPr>
              <p:spPr>
                <a:xfrm>
                  <a:off x="2164258" y="12693"/>
                  <a:ext cx="207815" cy="419101"/>
                </a:xfrm>
                <a:prstGeom prst="rect">
                  <a:avLst/>
                </a:prstGeom>
                <a:noFill/>
                <a:ln w="12700" cap="flat">
                  <a:noFill/>
                  <a:miter lim="400000"/>
                </a:ln>
                <a:effectLst>
                  <a:outerShdw blurRad="63500" dist="53881"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lvl1pPr>
                    <a:defRPr sz="2400">
                      <a:solidFill>
                        <a:srgbClr val="08F220"/>
                      </a:solidFill>
                      <a:latin typeface="Comic Sans MS"/>
                      <a:ea typeface="Comic Sans MS"/>
                      <a:cs typeface="Comic Sans MS"/>
                      <a:sym typeface="Comic Sans MS"/>
                    </a:defRPr>
                  </a:lvl1pPr>
                </a:lstStyle>
                <a:p>
                  <a:r>
                    <a:t>R</a:t>
                  </a:r>
                </a:p>
              </p:txBody>
            </p:sp>
            <p:sp>
              <p:nvSpPr>
                <p:cNvPr id="4877" name="Text Box 165"/>
                <p:cNvSpPr txBox="1"/>
                <p:nvPr/>
              </p:nvSpPr>
              <p:spPr>
                <a:xfrm>
                  <a:off x="2527614" y="25386"/>
                  <a:ext cx="201266" cy="419101"/>
                </a:xfrm>
                <a:prstGeom prst="rect">
                  <a:avLst/>
                </a:prstGeom>
                <a:noFill/>
                <a:ln w="12700" cap="flat">
                  <a:noFill/>
                  <a:miter lim="400000"/>
                </a:ln>
                <a:effectLst>
                  <a:outerShdw blurRad="63500" dist="53881"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lvl1pPr>
                    <a:defRPr sz="2400">
                      <a:solidFill>
                        <a:srgbClr val="08F220"/>
                      </a:solidFill>
                      <a:latin typeface="Comic Sans MS"/>
                      <a:ea typeface="Comic Sans MS"/>
                      <a:cs typeface="Comic Sans MS"/>
                      <a:sym typeface="Comic Sans MS"/>
                    </a:defRPr>
                  </a:lvl1pPr>
                </a:lstStyle>
                <a:p>
                  <a:r>
                    <a:t>C</a:t>
                  </a:r>
                </a:p>
              </p:txBody>
            </p:sp>
          </p:grpSp>
          <p:sp>
            <p:nvSpPr>
              <p:cNvPr id="4879" name="Text Box 166"/>
              <p:cNvSpPr txBox="1"/>
              <p:nvPr/>
            </p:nvSpPr>
            <p:spPr>
              <a:xfrm>
                <a:off x="2913178" y="14279"/>
                <a:ext cx="224037" cy="419101"/>
              </a:xfrm>
              <a:prstGeom prst="rect">
                <a:avLst/>
              </a:prstGeom>
              <a:noFill/>
              <a:ln w="12700" cap="flat">
                <a:noFill/>
                <a:miter lim="400000"/>
              </a:ln>
              <a:effectLst>
                <a:outerShdw blurRad="63500" dist="53881"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lvl1pPr>
                  <a:defRPr sz="2400">
                    <a:solidFill>
                      <a:srgbClr val="11B0C5"/>
                    </a:solidFill>
                    <a:latin typeface="Comic Sans MS"/>
                    <a:ea typeface="Comic Sans MS"/>
                    <a:cs typeface="Comic Sans MS"/>
                    <a:sym typeface="Comic Sans MS"/>
                  </a:defRPr>
                </a:lvl1pPr>
              </a:lstStyle>
              <a:p>
                <a:r>
                  <a:t>S</a:t>
                </a:r>
              </a:p>
            </p:txBody>
          </p:sp>
        </p:grpSp>
        <p:grpSp>
          <p:nvGrpSpPr>
            <p:cNvPr id="4883" name="Group"/>
            <p:cNvGrpSpPr/>
            <p:nvPr/>
          </p:nvGrpSpPr>
          <p:grpSpPr>
            <a:xfrm>
              <a:off x="1386454" y="-1"/>
              <a:ext cx="630560" cy="1259837"/>
              <a:chOff x="0" y="0"/>
              <a:chExt cx="630558" cy="1259835"/>
            </a:xfrm>
          </p:grpSpPr>
          <p:sp>
            <p:nvSpPr>
              <p:cNvPr id="4881" name="Text Box 168"/>
              <p:cNvSpPr txBox="1"/>
              <p:nvPr/>
            </p:nvSpPr>
            <p:spPr>
              <a:xfrm>
                <a:off x="-1" y="-1"/>
                <a:ext cx="630560" cy="1259837"/>
              </a:xfrm>
              <a:prstGeom prst="rect">
                <a:avLst/>
              </a:prstGeom>
              <a:noFill/>
              <a:ln w="12700" cap="flat">
                <a:noFill/>
                <a:miter lim="400000"/>
              </a:ln>
              <a:effectLst>
                <a:outerShdw blurRad="63500" dist="63500" dir="3187806"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t">
                <a:spAutoFit/>
              </a:bodyPr>
              <a:lstStyle>
                <a:lvl1pPr>
                  <a:spcBef>
                    <a:spcPts val="3900"/>
                  </a:spcBef>
                  <a:defRPr sz="6600">
                    <a:solidFill>
                      <a:srgbClr val="FF262D"/>
                    </a:solidFill>
                    <a:latin typeface="Comic Sans MS"/>
                    <a:ea typeface="Comic Sans MS"/>
                    <a:cs typeface="Comic Sans MS"/>
                    <a:sym typeface="Comic Sans MS"/>
                  </a:defRPr>
                </a:lvl1pPr>
              </a:lstStyle>
              <a:p>
                <a:r>
                  <a:t>7</a:t>
                </a:r>
              </a:p>
            </p:txBody>
          </p:sp>
          <p:sp>
            <p:nvSpPr>
              <p:cNvPr id="4882" name="Line 169"/>
              <p:cNvSpPr/>
              <p:nvPr/>
            </p:nvSpPr>
            <p:spPr>
              <a:xfrm>
                <a:off x="163746" y="575950"/>
                <a:ext cx="285612" cy="4"/>
              </a:xfrm>
              <a:prstGeom prst="line">
                <a:avLst/>
              </a:prstGeom>
              <a:noFill/>
              <a:ln w="76200" cap="flat">
                <a:solidFill>
                  <a:srgbClr val="FF262D"/>
                </a:solidFill>
                <a:prstDash val="solid"/>
                <a:round/>
              </a:ln>
              <a:effectLst>
                <a:outerShdw blurRad="63500" dist="38098" dir="2700000" rotWithShape="0">
                  <a:srgbClr val="1A0004">
                    <a:alpha val="74996"/>
                  </a:srgbClr>
                </a:outerShdw>
              </a:effectLst>
            </p:spPr>
            <p:txBody>
              <a:bodyPr wrap="square" lIns="45718" tIns="45718" rIns="45718" bIns="45718" numCol="1" anchor="t">
                <a:noAutofit/>
              </a:bodyPr>
              <a:lstStyle/>
              <a:p>
                <a:endParaRPr/>
              </a:p>
            </p:txBody>
          </p:sp>
        </p:grpSp>
        <p:grpSp>
          <p:nvGrpSpPr>
            <p:cNvPr id="4886" name="Group"/>
            <p:cNvGrpSpPr/>
            <p:nvPr/>
          </p:nvGrpSpPr>
          <p:grpSpPr>
            <a:xfrm>
              <a:off x="326856" y="1746894"/>
              <a:ext cx="2478428" cy="431574"/>
              <a:chOff x="0" y="-1"/>
              <a:chExt cx="2478427" cy="431573"/>
            </a:xfrm>
          </p:grpSpPr>
          <p:sp>
            <p:nvSpPr>
              <p:cNvPr id="4884" name="Rectangle 171"/>
              <p:cNvSpPr/>
              <p:nvPr/>
            </p:nvSpPr>
            <p:spPr>
              <a:xfrm>
                <a:off x="-1" y="-2"/>
                <a:ext cx="1343939" cy="431575"/>
              </a:xfrm>
              <a:prstGeom prst="rect">
                <a:avLst/>
              </a:prstGeom>
              <a:noFill/>
              <a:ln w="57150" cap="flat">
                <a:solidFill>
                  <a:srgbClr val="FDDC07"/>
                </a:solidFill>
                <a:prstDash val="solid"/>
                <a:miter lim="800000"/>
              </a:ln>
              <a:effectLst>
                <a:outerShdw blurRad="63500" dist="38098" dir="2700000" rotWithShape="0">
                  <a:srgbClr val="1A0004">
                    <a:alpha val="74996"/>
                  </a:srgbClr>
                </a:outerShdw>
              </a:effectLst>
            </p:spPr>
            <p:txBody>
              <a:bodyPr wrap="square" lIns="45718" tIns="45718" rIns="45718" bIns="45718" numCol="1" anchor="ctr">
                <a:noAutofit/>
              </a:bodyPr>
              <a:lstStyle/>
              <a:p>
                <a:pPr algn="ctr">
                  <a:defRPr sz="2400" b="0">
                    <a:solidFill>
                      <a:srgbClr val="FDDC07"/>
                    </a:solidFill>
                    <a:latin typeface="Comic Sans MS"/>
                    <a:ea typeface="Comic Sans MS"/>
                    <a:cs typeface="Comic Sans MS"/>
                    <a:sym typeface="Comic Sans MS"/>
                  </a:defRPr>
                </a:pPr>
                <a:endParaRPr/>
              </a:p>
            </p:txBody>
          </p:sp>
          <p:sp>
            <p:nvSpPr>
              <p:cNvPr id="4885" name="Rectangle 172"/>
              <p:cNvSpPr/>
              <p:nvPr/>
            </p:nvSpPr>
            <p:spPr>
              <a:xfrm>
                <a:off x="1429616" y="-2"/>
                <a:ext cx="1048811" cy="431575"/>
              </a:xfrm>
              <a:prstGeom prst="rect">
                <a:avLst/>
              </a:prstGeom>
              <a:noFill/>
              <a:ln w="57150" cap="flat">
                <a:solidFill>
                  <a:srgbClr val="FDDC07"/>
                </a:solidFill>
                <a:prstDash val="solid"/>
                <a:miter lim="800000"/>
              </a:ln>
              <a:effectLst>
                <a:outerShdw blurRad="63500" dist="38098" dir="2700000"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grpSp>
        <p:grpSp>
          <p:nvGrpSpPr>
            <p:cNvPr id="4889" name="Group"/>
            <p:cNvGrpSpPr/>
            <p:nvPr/>
          </p:nvGrpSpPr>
          <p:grpSpPr>
            <a:xfrm>
              <a:off x="761296" y="825056"/>
              <a:ext cx="1931652" cy="548042"/>
              <a:chOff x="0" y="0"/>
              <a:chExt cx="1931651" cy="548040"/>
            </a:xfrm>
          </p:grpSpPr>
          <p:sp>
            <p:nvSpPr>
              <p:cNvPr id="4887" name="Text Box 174"/>
              <p:cNvSpPr txBox="1"/>
              <p:nvPr/>
            </p:nvSpPr>
            <p:spPr>
              <a:xfrm>
                <a:off x="-1" y="0"/>
                <a:ext cx="1931653" cy="548041"/>
              </a:xfrm>
              <a:prstGeom prst="rect">
                <a:avLst/>
              </a:prstGeom>
              <a:noFill/>
              <a:ln w="12700" cap="flat">
                <a:noFill/>
                <a:miter lim="400000"/>
              </a:ln>
              <a:effectLst>
                <a:outerShdw blurRad="63500" dist="71842"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t">
                <a:spAutoFit/>
              </a:bodyPr>
              <a:lstStyle>
                <a:lvl1pPr algn="ctr">
                  <a:spcBef>
                    <a:spcPts val="1900"/>
                  </a:spcBef>
                  <a:defRPr sz="3200">
                    <a:solidFill>
                      <a:srgbClr val="00DFCA"/>
                    </a:solidFill>
                    <a:latin typeface="Arial"/>
                    <a:ea typeface="Arial"/>
                    <a:cs typeface="Arial"/>
                    <a:sym typeface="Arial"/>
                  </a:defRPr>
                </a:lvl1pPr>
              </a:lstStyle>
              <a:p>
                <a:r>
                  <a:t>C 7 S J</a:t>
                </a:r>
              </a:p>
            </p:txBody>
          </p:sp>
          <p:sp>
            <p:nvSpPr>
              <p:cNvPr id="4888" name="Line 175"/>
              <p:cNvSpPr/>
              <p:nvPr/>
            </p:nvSpPr>
            <p:spPr>
              <a:xfrm>
                <a:off x="722264" y="301463"/>
                <a:ext cx="149154" cy="4"/>
              </a:xfrm>
              <a:prstGeom prst="line">
                <a:avLst/>
              </a:prstGeom>
              <a:noFill/>
              <a:ln w="38100" cap="flat">
                <a:solidFill>
                  <a:srgbClr val="00CCFF"/>
                </a:solidFill>
                <a:prstDash val="solid"/>
                <a:round/>
              </a:ln>
              <a:effectLst>
                <a:outerShdw blurRad="63500" dist="71842" dir="2700000" rotWithShape="0">
                  <a:srgbClr val="1A0004">
                    <a:alpha val="74996"/>
                  </a:srgbClr>
                </a:outerShdw>
              </a:effectLst>
            </p:spPr>
            <p:txBody>
              <a:bodyPr wrap="square" lIns="45718" tIns="45718" rIns="45718" bIns="45718" numCol="1" anchor="t">
                <a:noAutofit/>
              </a:bodyPr>
              <a:lstStyle/>
              <a:p>
                <a:endParaRPr/>
              </a:p>
            </p:txBody>
          </p:sp>
        </p:grpSp>
      </p:gr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a14="http://schemas.microsoft.com/office/drawing/2010/main" xmlns:m="http://schemas.openxmlformats.org/officeDocument/2006/math" xmlns="">
      <p:transition spd="slow">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94" name="Rectangle 1"/>
          <p:cNvSpPr/>
          <p:nvPr/>
        </p:nvSpPr>
        <p:spPr>
          <a:xfrm>
            <a:off x="-2" y="0"/>
            <a:ext cx="9144004" cy="6858000"/>
          </a:xfrm>
          <a:prstGeom prst="rect">
            <a:avLst/>
          </a:prstGeom>
          <a:blipFill>
            <a:blip r:embed="rId3"/>
          </a:blipFill>
          <a:ln w="12700">
            <a:miter lim="400000"/>
          </a:ln>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sp>
        <p:nvSpPr>
          <p:cNvPr id="4895" name="Line 2"/>
          <p:cNvSpPr/>
          <p:nvPr/>
        </p:nvSpPr>
        <p:spPr>
          <a:xfrm flipH="1">
            <a:off x="3146106" y="2436810"/>
            <a:ext cx="3" cy="3552829"/>
          </a:xfrm>
          <a:prstGeom prst="line">
            <a:avLst/>
          </a:prstGeom>
          <a:ln w="12700">
            <a:solidFill>
              <a:srgbClr val="B35A17"/>
            </a:solidFill>
            <a:prstDash val="dash"/>
          </a:ln>
        </p:spPr>
        <p:txBody>
          <a:bodyPr lIns="45718" tIns="45718" rIns="45718" bIns="45718"/>
          <a:lstStyle/>
          <a:p>
            <a:endParaRPr/>
          </a:p>
        </p:txBody>
      </p:sp>
      <p:sp>
        <p:nvSpPr>
          <p:cNvPr id="4896" name="Line 3"/>
          <p:cNvSpPr/>
          <p:nvPr/>
        </p:nvSpPr>
        <p:spPr>
          <a:xfrm flipH="1">
            <a:off x="4190682" y="2405060"/>
            <a:ext cx="3" cy="3556004"/>
          </a:xfrm>
          <a:prstGeom prst="line">
            <a:avLst/>
          </a:prstGeom>
          <a:ln w="12700">
            <a:solidFill>
              <a:srgbClr val="B35A17"/>
            </a:solidFill>
            <a:prstDash val="dash"/>
          </a:ln>
        </p:spPr>
        <p:txBody>
          <a:bodyPr lIns="45718" tIns="45718" rIns="45718" bIns="45718"/>
          <a:lstStyle/>
          <a:p>
            <a:endParaRPr/>
          </a:p>
        </p:txBody>
      </p:sp>
      <p:sp>
        <p:nvSpPr>
          <p:cNvPr id="4897" name="Rectangle 4"/>
          <p:cNvSpPr/>
          <p:nvPr/>
        </p:nvSpPr>
        <p:spPr>
          <a:xfrm>
            <a:off x="7466010" y="2209800"/>
            <a:ext cx="203203" cy="3956050"/>
          </a:xfrm>
          <a:prstGeom prst="rect">
            <a:avLst/>
          </a:prstGeom>
          <a:blipFill>
            <a:blip r:embed="rId4"/>
          </a:blipFill>
          <a:ln w="12700">
            <a:miter lim="400000"/>
          </a:ln>
        </p:spPr>
        <p:txBody>
          <a:bodyPr lIns="45718" tIns="45718" rIns="45718" bIns="45718" anchor="ctr"/>
          <a:lstStyle/>
          <a:p>
            <a:pPr algn="ctr">
              <a:defRPr sz="2400" b="0">
                <a:solidFill>
                  <a:srgbClr val="00DFCA"/>
                </a:solidFill>
                <a:latin typeface="Comic Sans MS"/>
                <a:ea typeface="Comic Sans MS"/>
                <a:cs typeface="Comic Sans MS"/>
                <a:sym typeface="Comic Sans MS"/>
              </a:defRPr>
            </a:pPr>
            <a:endParaRPr/>
          </a:p>
        </p:txBody>
      </p:sp>
      <p:sp>
        <p:nvSpPr>
          <p:cNvPr id="4898" name="Rectangle 5"/>
          <p:cNvSpPr/>
          <p:nvPr/>
        </p:nvSpPr>
        <p:spPr>
          <a:xfrm>
            <a:off x="1627185" y="2182810"/>
            <a:ext cx="6045203" cy="234953"/>
          </a:xfrm>
          <a:prstGeom prst="rect">
            <a:avLst/>
          </a:prstGeom>
          <a:blipFill>
            <a:blip r:embed="rId4"/>
          </a:blipFill>
          <a:ln w="12700">
            <a:miter lim="400000"/>
          </a:ln>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sp>
        <p:nvSpPr>
          <p:cNvPr id="4899" name="Rectangle 6"/>
          <p:cNvSpPr/>
          <p:nvPr/>
        </p:nvSpPr>
        <p:spPr>
          <a:xfrm>
            <a:off x="1639885" y="5926137"/>
            <a:ext cx="5834067" cy="234953"/>
          </a:xfrm>
          <a:prstGeom prst="rect">
            <a:avLst/>
          </a:prstGeom>
          <a:blipFill>
            <a:blip r:embed="rId4"/>
          </a:blipFill>
          <a:ln w="12700">
            <a:miter lim="400000"/>
          </a:ln>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pic>
        <p:nvPicPr>
          <p:cNvPr id="4900" name="Picture 7" descr="Picture 7"/>
          <p:cNvPicPr>
            <a:picLocks noChangeAspect="1"/>
          </p:cNvPicPr>
          <p:nvPr/>
        </p:nvPicPr>
        <p:blipFill>
          <a:blip r:embed="rId5"/>
          <a:stretch>
            <a:fillRect/>
          </a:stretch>
        </p:blipFill>
        <p:spPr>
          <a:xfrm rot="5361336">
            <a:off x="2631281" y="4239416"/>
            <a:ext cx="4529138" cy="301628"/>
          </a:xfrm>
          <a:prstGeom prst="rect">
            <a:avLst/>
          </a:prstGeom>
          <a:ln w="12700">
            <a:miter lim="400000"/>
          </a:ln>
        </p:spPr>
      </p:pic>
      <p:sp>
        <p:nvSpPr>
          <p:cNvPr id="4901" name="Rectangle 8"/>
          <p:cNvSpPr/>
          <p:nvPr/>
        </p:nvSpPr>
        <p:spPr>
          <a:xfrm>
            <a:off x="1627185" y="2189160"/>
            <a:ext cx="163516" cy="3965578"/>
          </a:xfrm>
          <a:prstGeom prst="rect">
            <a:avLst/>
          </a:prstGeom>
          <a:blipFill>
            <a:blip r:embed="rId4"/>
          </a:blipFill>
          <a:ln w="12700">
            <a:miter lim="400000"/>
          </a:ln>
        </p:spPr>
        <p:txBody>
          <a:bodyPr lIns="45718" tIns="45718" rIns="45718" bIns="45718" anchor="ctr"/>
          <a:lstStyle/>
          <a:p>
            <a:pPr algn="ctr">
              <a:defRPr sz="2400" b="0">
                <a:solidFill>
                  <a:srgbClr val="00DFCA"/>
                </a:solidFill>
                <a:latin typeface="Comic Sans MS"/>
                <a:ea typeface="Comic Sans MS"/>
                <a:cs typeface="Comic Sans MS"/>
                <a:sym typeface="Comic Sans MS"/>
              </a:defRPr>
            </a:pPr>
            <a:endParaRPr/>
          </a:p>
        </p:txBody>
      </p:sp>
      <p:pic>
        <p:nvPicPr>
          <p:cNvPr id="4902" name="Picture 9" descr="Picture 9"/>
          <p:cNvPicPr>
            <a:picLocks noChangeAspect="1"/>
          </p:cNvPicPr>
          <p:nvPr/>
        </p:nvPicPr>
        <p:blipFill>
          <a:blip r:embed="rId5"/>
          <a:stretch>
            <a:fillRect/>
          </a:stretch>
        </p:blipFill>
        <p:spPr>
          <a:xfrm rot="5361336">
            <a:off x="-319883" y="4121941"/>
            <a:ext cx="4605341" cy="301628"/>
          </a:xfrm>
          <a:prstGeom prst="rect">
            <a:avLst/>
          </a:prstGeom>
          <a:ln w="12700">
            <a:miter lim="400000"/>
          </a:ln>
          <a:effectLst>
            <a:outerShdw blurRad="63500" dist="38098" dir="2700000" rotWithShape="0">
              <a:schemeClr val="accent2">
                <a:alpha val="74996"/>
              </a:schemeClr>
            </a:outerShdw>
          </a:effectLst>
        </p:spPr>
      </p:pic>
      <p:pic>
        <p:nvPicPr>
          <p:cNvPr id="4903" name="Picture 10" descr="Picture 10"/>
          <p:cNvPicPr>
            <a:picLocks noChangeAspect="1"/>
          </p:cNvPicPr>
          <p:nvPr/>
        </p:nvPicPr>
        <p:blipFill>
          <a:blip r:embed="rId6"/>
          <a:stretch>
            <a:fillRect/>
          </a:stretch>
        </p:blipFill>
        <p:spPr>
          <a:xfrm rot="5361336">
            <a:off x="4829966" y="4160041"/>
            <a:ext cx="4662492" cy="301628"/>
          </a:xfrm>
          <a:prstGeom prst="rect">
            <a:avLst/>
          </a:prstGeom>
          <a:ln w="12700">
            <a:miter lim="400000"/>
          </a:ln>
        </p:spPr>
      </p:pic>
      <p:pic>
        <p:nvPicPr>
          <p:cNvPr id="4904" name="Picture 11" descr="Picture 11"/>
          <p:cNvPicPr>
            <a:picLocks noChangeAspect="1"/>
          </p:cNvPicPr>
          <p:nvPr/>
        </p:nvPicPr>
        <p:blipFill>
          <a:blip r:embed="rId6"/>
          <a:stretch>
            <a:fillRect/>
          </a:stretch>
        </p:blipFill>
        <p:spPr>
          <a:xfrm rot="5361336">
            <a:off x="4155280" y="4236241"/>
            <a:ext cx="4554540" cy="301628"/>
          </a:xfrm>
          <a:prstGeom prst="rect">
            <a:avLst/>
          </a:prstGeom>
          <a:ln w="12700">
            <a:miter lim="400000"/>
          </a:ln>
        </p:spPr>
      </p:pic>
      <p:pic>
        <p:nvPicPr>
          <p:cNvPr id="4905" name="Picture 12" descr="Picture 12"/>
          <p:cNvPicPr>
            <a:picLocks noChangeAspect="1"/>
          </p:cNvPicPr>
          <p:nvPr/>
        </p:nvPicPr>
        <p:blipFill>
          <a:blip r:embed="rId6"/>
          <a:stretch>
            <a:fillRect/>
          </a:stretch>
        </p:blipFill>
        <p:spPr>
          <a:xfrm rot="5361336">
            <a:off x="3364705" y="4191791"/>
            <a:ext cx="4567240" cy="301628"/>
          </a:xfrm>
          <a:prstGeom prst="rect">
            <a:avLst/>
          </a:prstGeom>
          <a:ln w="12700">
            <a:miter lim="400000"/>
          </a:ln>
        </p:spPr>
      </p:pic>
      <p:pic>
        <p:nvPicPr>
          <p:cNvPr id="4906" name="Picture 13" descr="Picture 13"/>
          <p:cNvPicPr>
            <a:picLocks noChangeAspect="1"/>
          </p:cNvPicPr>
          <p:nvPr/>
        </p:nvPicPr>
        <p:blipFill>
          <a:blip r:embed="rId5"/>
          <a:stretch>
            <a:fillRect/>
          </a:stretch>
        </p:blipFill>
        <p:spPr>
          <a:xfrm rot="5361336">
            <a:off x="467518" y="4280691"/>
            <a:ext cx="4541840" cy="301628"/>
          </a:xfrm>
          <a:prstGeom prst="rect">
            <a:avLst/>
          </a:prstGeom>
          <a:ln w="12700">
            <a:miter lim="400000"/>
          </a:ln>
        </p:spPr>
      </p:pic>
      <p:pic>
        <p:nvPicPr>
          <p:cNvPr id="4907" name="Picture 14" descr="Picture 14"/>
          <p:cNvPicPr>
            <a:picLocks noChangeAspect="1"/>
          </p:cNvPicPr>
          <p:nvPr/>
        </p:nvPicPr>
        <p:blipFill>
          <a:blip r:embed="rId5"/>
          <a:stretch>
            <a:fillRect/>
          </a:stretch>
        </p:blipFill>
        <p:spPr>
          <a:xfrm rot="5361336">
            <a:off x="1248567" y="4163216"/>
            <a:ext cx="4383091" cy="301628"/>
          </a:xfrm>
          <a:prstGeom prst="rect">
            <a:avLst/>
          </a:prstGeom>
          <a:ln w="12700">
            <a:miter lim="400000"/>
          </a:ln>
        </p:spPr>
      </p:pic>
      <p:sp>
        <p:nvSpPr>
          <p:cNvPr id="4908" name="Text Box 15"/>
          <p:cNvSpPr txBox="1"/>
          <p:nvPr/>
        </p:nvSpPr>
        <p:spPr>
          <a:xfrm>
            <a:off x="165100" y="106362"/>
            <a:ext cx="3006725" cy="792665"/>
          </a:xfrm>
          <a:prstGeom prst="rect">
            <a:avLst/>
          </a:prstGeom>
          <a:ln w="12700">
            <a:miter lim="400000"/>
          </a:ln>
          <a:effectLst>
            <a:outerShdw blurRad="63500" dist="71842"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rtl="1">
              <a:spcBef>
                <a:spcPts val="1400"/>
              </a:spcBef>
              <a:defRPr sz="2400">
                <a:solidFill>
                  <a:srgbClr val="FFFFFF"/>
                </a:solidFill>
                <a:latin typeface="Arial"/>
                <a:ea typeface="Arial"/>
                <a:cs typeface="Arial"/>
                <a:sym typeface="Arial"/>
              </a:defRPr>
            </a:lvl1pPr>
          </a:lstStyle>
          <a:p>
            <a:r>
              <a:t>نسيج من التسلسل الزمني للكتاب المقدس</a:t>
            </a:r>
          </a:p>
        </p:txBody>
      </p:sp>
      <p:grpSp>
        <p:nvGrpSpPr>
          <p:cNvPr id="4915" name="Group"/>
          <p:cNvGrpSpPr/>
          <p:nvPr/>
        </p:nvGrpSpPr>
        <p:grpSpPr>
          <a:xfrm>
            <a:off x="2095496" y="2587620"/>
            <a:ext cx="6497644" cy="938219"/>
            <a:chOff x="0" y="-1"/>
            <a:chExt cx="6497643" cy="938218"/>
          </a:xfrm>
        </p:grpSpPr>
        <p:pic>
          <p:nvPicPr>
            <p:cNvPr id="4909" name="Picture 17" descr="Picture 17"/>
            <p:cNvPicPr>
              <a:picLocks noChangeAspect="1"/>
            </p:cNvPicPr>
            <p:nvPr/>
          </p:nvPicPr>
          <p:blipFill>
            <a:blip r:embed="rId7"/>
            <a:stretch>
              <a:fillRect/>
            </a:stretch>
          </p:blipFill>
          <p:spPr>
            <a:xfrm rot="956">
              <a:off x="41" y="127867"/>
              <a:ext cx="6434045" cy="301565"/>
            </a:xfrm>
            <a:prstGeom prst="rect">
              <a:avLst/>
            </a:prstGeom>
            <a:ln w="12700" cap="flat">
              <a:noFill/>
              <a:miter lim="400000"/>
            </a:ln>
            <a:effectLst>
              <a:outerShdw blurRad="63500" dist="46662" dir="3284182" rotWithShape="0">
                <a:srgbClr val="000000">
                  <a:alpha val="74996"/>
                </a:srgbClr>
              </a:outerShdw>
            </a:effectLst>
          </p:spPr>
        </p:pic>
        <p:pic>
          <p:nvPicPr>
            <p:cNvPr id="4910" name="Picture 18" descr="Picture 18"/>
            <p:cNvPicPr>
              <a:picLocks noChangeAspect="1"/>
            </p:cNvPicPr>
            <p:nvPr/>
          </p:nvPicPr>
          <p:blipFill>
            <a:blip r:embed="rId7"/>
            <a:stretch>
              <a:fillRect/>
            </a:stretch>
          </p:blipFill>
          <p:spPr>
            <a:xfrm rot="956">
              <a:off x="63556" y="254840"/>
              <a:ext cx="6434045" cy="301565"/>
            </a:xfrm>
            <a:prstGeom prst="rect">
              <a:avLst/>
            </a:prstGeom>
            <a:ln w="12700" cap="flat">
              <a:noFill/>
              <a:miter lim="400000"/>
            </a:ln>
            <a:effectLst>
              <a:outerShdw blurRad="63500" dist="46662" dir="3284182" rotWithShape="0">
                <a:srgbClr val="000000">
                  <a:alpha val="74996"/>
                </a:srgbClr>
              </a:outerShdw>
            </a:effectLst>
          </p:spPr>
        </p:pic>
        <p:pic>
          <p:nvPicPr>
            <p:cNvPr id="4911" name="Picture 19" descr="Picture 19"/>
            <p:cNvPicPr>
              <a:picLocks noChangeAspect="1"/>
            </p:cNvPicPr>
            <p:nvPr/>
          </p:nvPicPr>
          <p:blipFill>
            <a:blip r:embed="rId7"/>
            <a:stretch>
              <a:fillRect/>
            </a:stretch>
          </p:blipFill>
          <p:spPr>
            <a:xfrm rot="956">
              <a:off x="12744" y="381812"/>
              <a:ext cx="6434045" cy="301564"/>
            </a:xfrm>
            <a:prstGeom prst="rect">
              <a:avLst/>
            </a:prstGeom>
            <a:ln w="12700" cap="flat">
              <a:noFill/>
              <a:miter lim="400000"/>
            </a:ln>
            <a:effectLst>
              <a:outerShdw blurRad="63500" dist="46662" dir="3284182" rotWithShape="0">
                <a:srgbClr val="000000">
                  <a:alpha val="74996"/>
                </a:srgbClr>
              </a:outerShdw>
            </a:effectLst>
          </p:spPr>
        </p:pic>
        <p:pic>
          <p:nvPicPr>
            <p:cNvPr id="4912" name="Picture 20" descr="Picture 20"/>
            <p:cNvPicPr>
              <a:picLocks noChangeAspect="1"/>
            </p:cNvPicPr>
            <p:nvPr/>
          </p:nvPicPr>
          <p:blipFill>
            <a:blip r:embed="rId7"/>
            <a:stretch>
              <a:fillRect/>
            </a:stretch>
          </p:blipFill>
          <p:spPr>
            <a:xfrm rot="956">
              <a:off x="50853" y="496088"/>
              <a:ext cx="6434045" cy="301564"/>
            </a:xfrm>
            <a:prstGeom prst="rect">
              <a:avLst/>
            </a:prstGeom>
            <a:ln w="12700" cap="flat">
              <a:noFill/>
              <a:miter lim="400000"/>
            </a:ln>
            <a:effectLst>
              <a:outerShdw blurRad="63500" dist="46662" dir="3284182" rotWithShape="0">
                <a:srgbClr val="000000">
                  <a:alpha val="74996"/>
                </a:srgbClr>
              </a:outerShdw>
            </a:effectLst>
          </p:spPr>
        </p:pic>
        <p:pic>
          <p:nvPicPr>
            <p:cNvPr id="4913" name="Picture 21" descr="Picture 21"/>
            <p:cNvPicPr>
              <a:picLocks noChangeAspect="1"/>
            </p:cNvPicPr>
            <p:nvPr/>
          </p:nvPicPr>
          <p:blipFill>
            <a:blip r:embed="rId7"/>
            <a:stretch>
              <a:fillRect/>
            </a:stretch>
          </p:blipFill>
          <p:spPr>
            <a:xfrm rot="956">
              <a:off x="12744" y="635757"/>
              <a:ext cx="6434045" cy="301565"/>
            </a:xfrm>
            <a:prstGeom prst="rect">
              <a:avLst/>
            </a:prstGeom>
            <a:ln w="12700" cap="flat">
              <a:noFill/>
              <a:miter lim="400000"/>
            </a:ln>
            <a:effectLst>
              <a:outerShdw blurRad="63500" dist="46662" dir="3284182" rotWithShape="0">
                <a:srgbClr val="000000">
                  <a:alpha val="74996"/>
                </a:srgbClr>
              </a:outerShdw>
            </a:effectLst>
          </p:spPr>
        </p:pic>
        <p:pic>
          <p:nvPicPr>
            <p:cNvPr id="4914" name="Picture 22" descr="Picture 22"/>
            <p:cNvPicPr>
              <a:picLocks noChangeAspect="1"/>
            </p:cNvPicPr>
            <p:nvPr/>
          </p:nvPicPr>
          <p:blipFill>
            <a:blip r:embed="rId7"/>
            <a:stretch>
              <a:fillRect/>
            </a:stretch>
          </p:blipFill>
          <p:spPr>
            <a:xfrm rot="956">
              <a:off x="46090" y="892"/>
              <a:ext cx="6434045" cy="301567"/>
            </a:xfrm>
            <a:prstGeom prst="rect">
              <a:avLst/>
            </a:prstGeom>
            <a:ln w="12700" cap="flat">
              <a:noFill/>
              <a:miter lim="400000"/>
            </a:ln>
            <a:effectLst>
              <a:outerShdw blurRad="63500" dist="46662" dir="3284182" rotWithShape="0">
                <a:srgbClr val="000000">
                  <a:alpha val="74996"/>
                </a:srgbClr>
              </a:outerShdw>
            </a:effectLst>
          </p:spPr>
        </p:pic>
      </p:grpSp>
      <p:pic>
        <p:nvPicPr>
          <p:cNvPr id="4916" name="Picture 23" descr="Picture 23"/>
          <p:cNvPicPr>
            <a:picLocks noChangeAspect="1"/>
          </p:cNvPicPr>
          <p:nvPr/>
        </p:nvPicPr>
        <p:blipFill>
          <a:blip r:embed="rId6"/>
          <a:stretch>
            <a:fillRect/>
          </a:stretch>
        </p:blipFill>
        <p:spPr>
          <a:xfrm rot="5361336">
            <a:off x="3836987" y="4171950"/>
            <a:ext cx="4451353" cy="301625"/>
          </a:xfrm>
          <a:prstGeom prst="rect">
            <a:avLst/>
          </a:prstGeom>
          <a:ln w="12700">
            <a:miter lim="400000"/>
          </a:ln>
        </p:spPr>
      </p:pic>
      <p:pic>
        <p:nvPicPr>
          <p:cNvPr id="4917" name="Picture 24" descr="Picture 24"/>
          <p:cNvPicPr>
            <a:picLocks noChangeAspect="1"/>
          </p:cNvPicPr>
          <p:nvPr/>
        </p:nvPicPr>
        <p:blipFill>
          <a:blip r:embed="rId5"/>
          <a:stretch>
            <a:fillRect/>
          </a:stretch>
        </p:blipFill>
        <p:spPr>
          <a:xfrm rot="5361336">
            <a:off x="1607342" y="4179091"/>
            <a:ext cx="4437066" cy="301628"/>
          </a:xfrm>
          <a:prstGeom prst="rect">
            <a:avLst/>
          </a:prstGeom>
          <a:ln w="12700">
            <a:miter lim="400000"/>
          </a:ln>
        </p:spPr>
      </p:pic>
      <p:pic>
        <p:nvPicPr>
          <p:cNvPr id="4918" name="Picture 25" descr="Picture 25"/>
          <p:cNvPicPr>
            <a:picLocks noChangeAspect="1"/>
          </p:cNvPicPr>
          <p:nvPr/>
        </p:nvPicPr>
        <p:blipFill>
          <a:blip r:embed="rId8"/>
          <a:stretch>
            <a:fillRect/>
          </a:stretch>
        </p:blipFill>
        <p:spPr>
          <a:xfrm rot="5361336">
            <a:off x="124617" y="4239416"/>
            <a:ext cx="4437066" cy="301628"/>
          </a:xfrm>
          <a:prstGeom prst="rect">
            <a:avLst/>
          </a:prstGeom>
          <a:ln w="12700">
            <a:miter lim="400000"/>
          </a:ln>
        </p:spPr>
      </p:pic>
      <p:pic>
        <p:nvPicPr>
          <p:cNvPr id="4919" name="Picture 26" descr="Picture 26"/>
          <p:cNvPicPr>
            <a:picLocks noChangeAspect="1"/>
          </p:cNvPicPr>
          <p:nvPr/>
        </p:nvPicPr>
        <p:blipFill>
          <a:blip r:embed="rId6"/>
          <a:stretch>
            <a:fillRect/>
          </a:stretch>
        </p:blipFill>
        <p:spPr>
          <a:xfrm rot="5361336">
            <a:off x="4525166" y="4179091"/>
            <a:ext cx="4516442" cy="301628"/>
          </a:xfrm>
          <a:prstGeom prst="rect">
            <a:avLst/>
          </a:prstGeom>
          <a:ln w="12700">
            <a:miter lim="400000"/>
          </a:ln>
        </p:spPr>
      </p:pic>
      <p:pic>
        <p:nvPicPr>
          <p:cNvPr id="4920" name="Picture 27" descr="Picture 27"/>
          <p:cNvPicPr>
            <a:picLocks noChangeAspect="1"/>
          </p:cNvPicPr>
          <p:nvPr/>
        </p:nvPicPr>
        <p:blipFill>
          <a:blip r:embed="rId5"/>
          <a:stretch>
            <a:fillRect/>
          </a:stretch>
        </p:blipFill>
        <p:spPr>
          <a:xfrm rot="5361336">
            <a:off x="2297110" y="4205287"/>
            <a:ext cx="4479930" cy="301628"/>
          </a:xfrm>
          <a:prstGeom prst="rect">
            <a:avLst/>
          </a:prstGeom>
          <a:ln w="12700">
            <a:miter lim="400000"/>
          </a:ln>
        </p:spPr>
      </p:pic>
      <p:pic>
        <p:nvPicPr>
          <p:cNvPr id="4921" name="Picture 28" descr="Picture 28"/>
          <p:cNvPicPr>
            <a:picLocks noChangeAspect="1"/>
          </p:cNvPicPr>
          <p:nvPr/>
        </p:nvPicPr>
        <p:blipFill>
          <a:blip r:embed="rId9"/>
          <a:stretch>
            <a:fillRect/>
          </a:stretch>
        </p:blipFill>
        <p:spPr>
          <a:xfrm rot="5361336">
            <a:off x="3135310" y="4175125"/>
            <a:ext cx="4308480" cy="301625"/>
          </a:xfrm>
          <a:prstGeom prst="rect">
            <a:avLst/>
          </a:prstGeom>
          <a:ln w="12700">
            <a:miter lim="400000"/>
          </a:ln>
        </p:spPr>
      </p:pic>
      <p:sp>
        <p:nvSpPr>
          <p:cNvPr id="4922" name="Text Box 29"/>
          <p:cNvSpPr txBox="1"/>
          <p:nvPr/>
        </p:nvSpPr>
        <p:spPr>
          <a:xfrm>
            <a:off x="2382836" y="2684461"/>
            <a:ext cx="5516565" cy="813482"/>
          </a:xfrm>
          <a:prstGeom prst="rect">
            <a:avLst/>
          </a:prstGeom>
          <a:ln w="12700">
            <a:miter lim="400000"/>
          </a:ln>
          <a:effectLst>
            <a:outerShdw blurRad="63500" dist="46662" dir="3284182" rotWithShape="0">
              <a:srgbClr val="535353">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gn="ctr" rtl="1">
              <a:spcBef>
                <a:spcPts val="2400"/>
              </a:spcBef>
              <a:defRPr sz="4000" b="0">
                <a:solidFill>
                  <a:schemeClr val="accent1"/>
                </a:solidFill>
                <a:effectLst>
                  <a:outerShdw blurRad="127000" dist="1524" dir="16200000" rotWithShape="0">
                    <a:srgbClr val="000000">
                      <a:alpha val="87808"/>
                    </a:srgbClr>
                  </a:outerShdw>
                </a:effectLst>
                <a:latin typeface="+mn-lt"/>
                <a:ea typeface="+mn-ea"/>
                <a:cs typeface="+mn-cs"/>
                <a:sym typeface="Times Roman"/>
              </a:defRPr>
            </a:pPr>
            <a:r>
              <a:t>العهد</a:t>
            </a:r>
            <a:r>
              <a:rPr>
                <a:latin typeface="Arial Black"/>
                <a:ea typeface="Arial Black"/>
                <a:cs typeface="Arial Black"/>
                <a:sym typeface="Arial Black"/>
              </a:rPr>
              <a:t> </a:t>
            </a:r>
            <a:r>
              <a:t>الإبراهيمي</a:t>
            </a:r>
            <a:r>
              <a:rPr>
                <a:latin typeface="Arial Black"/>
                <a:ea typeface="Arial Black"/>
                <a:cs typeface="Arial Black"/>
                <a:sym typeface="Arial Black"/>
              </a:rPr>
              <a:t> </a:t>
            </a:r>
          </a:p>
        </p:txBody>
      </p:sp>
      <p:sp>
        <p:nvSpPr>
          <p:cNvPr id="4923" name="Text Box 30"/>
          <p:cNvSpPr txBox="1"/>
          <p:nvPr/>
        </p:nvSpPr>
        <p:spPr>
          <a:xfrm>
            <a:off x="487694" y="6544481"/>
            <a:ext cx="896268" cy="2269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p>
            <a:pPr algn="ctr">
              <a:spcBef>
                <a:spcPts val="600"/>
              </a:spcBef>
              <a:defRPr sz="900">
                <a:solidFill>
                  <a:srgbClr val="FFFFFF"/>
                </a:solidFill>
                <a:latin typeface="Arial"/>
                <a:ea typeface="Arial"/>
                <a:cs typeface="Arial"/>
                <a:sym typeface="Arial"/>
              </a:defRPr>
            </a:pPr>
            <a:r>
              <a:t>© </a:t>
            </a:r>
            <a:r>
              <a:rPr sz="1000"/>
              <a:t>2006</a:t>
            </a:r>
            <a:r>
              <a:t> TBBMI</a:t>
            </a:r>
          </a:p>
        </p:txBody>
      </p:sp>
      <p:sp>
        <p:nvSpPr>
          <p:cNvPr id="4924" name="Text Box 31"/>
          <p:cNvSpPr txBox="1"/>
          <p:nvPr/>
        </p:nvSpPr>
        <p:spPr>
          <a:xfrm>
            <a:off x="7599646" y="6505892"/>
            <a:ext cx="643949" cy="2692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lvl1pPr algn="ctr">
              <a:defRPr sz="1000">
                <a:solidFill>
                  <a:srgbClr val="FFFFFF"/>
                </a:solidFill>
                <a:effectLst>
                  <a:outerShdw blurRad="12700" dist="25400" dir="2700000" rotWithShape="0">
                    <a:srgbClr val="000000"/>
                  </a:outerShdw>
                </a:effectLst>
                <a:latin typeface="Comic Sans MS"/>
                <a:ea typeface="Comic Sans MS"/>
                <a:cs typeface="Comic Sans MS"/>
                <a:sym typeface="Comic Sans MS"/>
              </a:defRPr>
            </a:lvl1pPr>
          </a:lstStyle>
          <a:p>
            <a:r>
              <a:t>8.0.03f.</a:t>
            </a:r>
          </a:p>
        </p:txBody>
      </p:sp>
      <p:sp>
        <p:nvSpPr>
          <p:cNvPr id="4925" name="Text Box 32"/>
          <p:cNvSpPr txBox="1"/>
          <p:nvPr/>
        </p:nvSpPr>
        <p:spPr>
          <a:xfrm>
            <a:off x="8142877" y="6497954"/>
            <a:ext cx="259166" cy="2692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lvl1pPr algn="ctr">
              <a:defRPr sz="1000">
                <a:solidFill>
                  <a:srgbClr val="FFFFFF"/>
                </a:solidFill>
                <a:effectLst>
                  <a:outerShdw blurRad="12700" dist="25400" dir="2700000" rotWithShape="0">
                    <a:srgbClr val="000000"/>
                  </a:outerShdw>
                </a:effectLst>
                <a:latin typeface="Comic Sans MS"/>
                <a:ea typeface="Comic Sans MS"/>
                <a:cs typeface="Comic Sans MS"/>
                <a:sym typeface="Comic Sans MS"/>
              </a:defRPr>
            </a:lvl1pPr>
          </a:lstStyle>
          <a:p>
            <a:r>
              <a:t>80</a:t>
            </a:r>
          </a:p>
        </p:txBody>
      </p:sp>
      <p:sp>
        <p:nvSpPr>
          <p:cNvPr id="4926" name="Text Box 33"/>
          <p:cNvSpPr txBox="1"/>
          <p:nvPr/>
        </p:nvSpPr>
        <p:spPr>
          <a:xfrm>
            <a:off x="8590180" y="6424929"/>
            <a:ext cx="228160" cy="3835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lvl1pPr algn="ctr">
              <a:spcBef>
                <a:spcPts val="900"/>
              </a:spcBef>
              <a:defRPr sz="1600">
                <a:solidFill>
                  <a:srgbClr val="FFFFFF"/>
                </a:solidFill>
                <a:latin typeface="Comic Sans MS"/>
                <a:ea typeface="Comic Sans MS"/>
                <a:cs typeface="Comic Sans MS"/>
                <a:sym typeface="Comic Sans MS"/>
              </a:defRPr>
            </a:lvl1pPr>
          </a:lstStyle>
          <a:p>
            <a:r>
              <a:t>2</a:t>
            </a:r>
          </a:p>
        </p:txBody>
      </p:sp>
      <p:grpSp>
        <p:nvGrpSpPr>
          <p:cNvPr id="5049" name="Group"/>
          <p:cNvGrpSpPr/>
          <p:nvPr/>
        </p:nvGrpSpPr>
        <p:grpSpPr>
          <a:xfrm>
            <a:off x="1917712" y="2209767"/>
            <a:ext cx="5330804" cy="3946586"/>
            <a:chOff x="-1" y="-3"/>
            <a:chExt cx="5330803" cy="3946584"/>
          </a:xfrm>
        </p:grpSpPr>
        <p:grpSp>
          <p:nvGrpSpPr>
            <p:cNvPr id="4987" name="Group"/>
            <p:cNvGrpSpPr/>
            <p:nvPr/>
          </p:nvGrpSpPr>
          <p:grpSpPr>
            <a:xfrm>
              <a:off x="-2" y="-4"/>
              <a:ext cx="5304202" cy="239826"/>
              <a:chOff x="-1" y="-2"/>
              <a:chExt cx="5304201" cy="239824"/>
            </a:xfrm>
          </p:grpSpPr>
          <p:grpSp>
            <p:nvGrpSpPr>
              <p:cNvPr id="4930" name="Group"/>
              <p:cNvGrpSpPr/>
              <p:nvPr/>
            </p:nvGrpSpPr>
            <p:grpSpPr>
              <a:xfrm>
                <a:off x="-2" y="23808"/>
                <a:ext cx="201992" cy="206490"/>
                <a:chOff x="-1" y="0"/>
                <a:chExt cx="201990" cy="206489"/>
              </a:xfrm>
            </p:grpSpPr>
            <p:sp>
              <p:nvSpPr>
                <p:cNvPr id="4927" name="AutoShape 37"/>
                <p:cNvSpPr/>
                <p:nvPr/>
              </p:nvSpPr>
              <p:spPr>
                <a:xfrm>
                  <a:off x="6910" y="10429"/>
                  <a:ext cx="188184" cy="185629"/>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10"/>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4928" name="Oval 38"/>
                <p:cNvSpPr/>
                <p:nvPr/>
              </p:nvSpPr>
              <p:spPr>
                <a:xfrm rot="19777020">
                  <a:off x="-2462" y="34146"/>
                  <a:ext cx="142925"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4929" name="AutoShape 39"/>
                <p:cNvSpPr/>
                <p:nvPr/>
              </p:nvSpPr>
              <p:spPr>
                <a:xfrm rot="19777020">
                  <a:off x="29538" y="25461"/>
                  <a:ext cx="142925" cy="1555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grpSp>
          <p:grpSp>
            <p:nvGrpSpPr>
              <p:cNvPr id="4934" name="Group"/>
              <p:cNvGrpSpPr/>
              <p:nvPr/>
            </p:nvGrpSpPr>
            <p:grpSpPr>
              <a:xfrm>
                <a:off x="360471" y="33331"/>
                <a:ext cx="201993" cy="206491"/>
                <a:chOff x="0" y="-1"/>
                <a:chExt cx="201991" cy="206489"/>
              </a:xfrm>
            </p:grpSpPr>
            <p:sp>
              <p:nvSpPr>
                <p:cNvPr id="4931" name="AutoShape 41"/>
                <p:cNvSpPr/>
                <p:nvPr/>
              </p:nvSpPr>
              <p:spPr>
                <a:xfrm>
                  <a:off x="6910" y="10429"/>
                  <a:ext cx="188186" cy="185627"/>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10"/>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4932" name="Oval 42"/>
                <p:cNvSpPr/>
                <p:nvPr/>
              </p:nvSpPr>
              <p:spPr>
                <a:xfrm rot="19777020">
                  <a:off x="-2462" y="34146"/>
                  <a:ext cx="142927"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4933" name="AutoShape 43"/>
                <p:cNvSpPr/>
                <p:nvPr/>
              </p:nvSpPr>
              <p:spPr>
                <a:xfrm rot="19777020">
                  <a:off x="29538" y="25461"/>
                  <a:ext cx="142927" cy="155565"/>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grpSp>
          <p:grpSp>
            <p:nvGrpSpPr>
              <p:cNvPr id="4938" name="Group"/>
              <p:cNvGrpSpPr/>
              <p:nvPr/>
            </p:nvGrpSpPr>
            <p:grpSpPr>
              <a:xfrm>
                <a:off x="730473" y="33332"/>
                <a:ext cx="201993" cy="206490"/>
                <a:chOff x="-1" y="0"/>
                <a:chExt cx="201992" cy="206489"/>
              </a:xfrm>
            </p:grpSpPr>
            <p:sp>
              <p:nvSpPr>
                <p:cNvPr id="4935" name="AutoShape 45"/>
                <p:cNvSpPr/>
                <p:nvPr/>
              </p:nvSpPr>
              <p:spPr>
                <a:xfrm>
                  <a:off x="6910" y="10429"/>
                  <a:ext cx="188186" cy="185628"/>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10"/>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4936" name="Oval 46"/>
                <p:cNvSpPr/>
                <p:nvPr/>
              </p:nvSpPr>
              <p:spPr>
                <a:xfrm rot="19777020">
                  <a:off x="-2462" y="34146"/>
                  <a:ext cx="142925"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4937" name="AutoShape 47"/>
                <p:cNvSpPr/>
                <p:nvPr/>
              </p:nvSpPr>
              <p:spPr>
                <a:xfrm rot="19777020">
                  <a:off x="29538" y="25461"/>
                  <a:ext cx="142927" cy="1555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grpSp>
          <p:grpSp>
            <p:nvGrpSpPr>
              <p:cNvPr id="4942" name="Group"/>
              <p:cNvGrpSpPr/>
              <p:nvPr/>
            </p:nvGrpSpPr>
            <p:grpSpPr>
              <a:xfrm>
                <a:off x="1092534" y="33332"/>
                <a:ext cx="201993" cy="206491"/>
                <a:chOff x="0" y="-1"/>
                <a:chExt cx="201992" cy="206490"/>
              </a:xfrm>
            </p:grpSpPr>
            <p:sp>
              <p:nvSpPr>
                <p:cNvPr id="4939" name="AutoShape 49"/>
                <p:cNvSpPr/>
                <p:nvPr/>
              </p:nvSpPr>
              <p:spPr>
                <a:xfrm>
                  <a:off x="6910" y="10429"/>
                  <a:ext cx="188186" cy="185629"/>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10"/>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4940" name="Oval 50"/>
                <p:cNvSpPr/>
                <p:nvPr/>
              </p:nvSpPr>
              <p:spPr>
                <a:xfrm rot="19777020">
                  <a:off x="-2462" y="34146"/>
                  <a:ext cx="142927"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4941" name="AutoShape 51"/>
                <p:cNvSpPr/>
                <p:nvPr/>
              </p:nvSpPr>
              <p:spPr>
                <a:xfrm rot="19777020">
                  <a:off x="29538" y="25461"/>
                  <a:ext cx="142927" cy="155567"/>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grpSp>
          <p:grpSp>
            <p:nvGrpSpPr>
              <p:cNvPr id="4946" name="Group"/>
              <p:cNvGrpSpPr/>
              <p:nvPr/>
            </p:nvGrpSpPr>
            <p:grpSpPr>
              <a:xfrm>
                <a:off x="1435540" y="26981"/>
                <a:ext cx="201993" cy="206492"/>
                <a:chOff x="0" y="-1"/>
                <a:chExt cx="201992" cy="206490"/>
              </a:xfrm>
            </p:grpSpPr>
            <p:sp>
              <p:nvSpPr>
                <p:cNvPr id="4943" name="AutoShape 53"/>
                <p:cNvSpPr/>
                <p:nvPr/>
              </p:nvSpPr>
              <p:spPr>
                <a:xfrm>
                  <a:off x="6910" y="10428"/>
                  <a:ext cx="188186" cy="185629"/>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10"/>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4944" name="Oval 54"/>
                <p:cNvSpPr/>
                <p:nvPr/>
              </p:nvSpPr>
              <p:spPr>
                <a:xfrm rot="19777020">
                  <a:off x="-2462" y="34146"/>
                  <a:ext cx="142927"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4945" name="AutoShape 55"/>
                <p:cNvSpPr/>
                <p:nvPr/>
              </p:nvSpPr>
              <p:spPr>
                <a:xfrm rot="19777020">
                  <a:off x="29538" y="25461"/>
                  <a:ext cx="142927" cy="1555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grpSp>
          <p:grpSp>
            <p:nvGrpSpPr>
              <p:cNvPr id="4950" name="Group"/>
              <p:cNvGrpSpPr/>
              <p:nvPr/>
            </p:nvGrpSpPr>
            <p:grpSpPr>
              <a:xfrm>
                <a:off x="1816658" y="7934"/>
                <a:ext cx="201992" cy="206491"/>
                <a:chOff x="0" y="-1"/>
                <a:chExt cx="201991" cy="206489"/>
              </a:xfrm>
            </p:grpSpPr>
            <p:sp>
              <p:nvSpPr>
                <p:cNvPr id="4947" name="AutoShape 57"/>
                <p:cNvSpPr/>
                <p:nvPr/>
              </p:nvSpPr>
              <p:spPr>
                <a:xfrm>
                  <a:off x="6910" y="10429"/>
                  <a:ext cx="188186" cy="185627"/>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10"/>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4948" name="Oval 58"/>
                <p:cNvSpPr/>
                <p:nvPr/>
              </p:nvSpPr>
              <p:spPr>
                <a:xfrm rot="19777020">
                  <a:off x="-2462" y="34146"/>
                  <a:ext cx="142927"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4949" name="AutoShape 59"/>
                <p:cNvSpPr/>
                <p:nvPr/>
              </p:nvSpPr>
              <p:spPr>
                <a:xfrm rot="19777020">
                  <a:off x="29538" y="25461"/>
                  <a:ext cx="142927" cy="155565"/>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grpSp>
          <p:grpSp>
            <p:nvGrpSpPr>
              <p:cNvPr id="4954" name="Group"/>
              <p:cNvGrpSpPr/>
              <p:nvPr/>
            </p:nvGrpSpPr>
            <p:grpSpPr>
              <a:xfrm>
                <a:off x="2177131" y="14284"/>
                <a:ext cx="201992" cy="206490"/>
                <a:chOff x="-1" y="0"/>
                <a:chExt cx="201991" cy="206489"/>
              </a:xfrm>
            </p:grpSpPr>
            <p:sp>
              <p:nvSpPr>
                <p:cNvPr id="4951" name="AutoShape 61"/>
                <p:cNvSpPr/>
                <p:nvPr/>
              </p:nvSpPr>
              <p:spPr>
                <a:xfrm>
                  <a:off x="6910" y="10429"/>
                  <a:ext cx="188185" cy="185629"/>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10"/>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4952" name="Oval 62"/>
                <p:cNvSpPr/>
                <p:nvPr/>
              </p:nvSpPr>
              <p:spPr>
                <a:xfrm rot="19777020">
                  <a:off x="-2462" y="34146"/>
                  <a:ext cx="142925"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4953" name="AutoShape 63"/>
                <p:cNvSpPr/>
                <p:nvPr/>
              </p:nvSpPr>
              <p:spPr>
                <a:xfrm rot="19777020">
                  <a:off x="29538" y="25461"/>
                  <a:ext cx="142926" cy="1555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grpSp>
          <p:grpSp>
            <p:nvGrpSpPr>
              <p:cNvPr id="4958" name="Group"/>
              <p:cNvGrpSpPr/>
              <p:nvPr/>
            </p:nvGrpSpPr>
            <p:grpSpPr>
              <a:xfrm>
                <a:off x="2536016" y="14283"/>
                <a:ext cx="201993" cy="206491"/>
                <a:chOff x="-1" y="0"/>
                <a:chExt cx="201992" cy="206490"/>
              </a:xfrm>
            </p:grpSpPr>
            <p:sp>
              <p:nvSpPr>
                <p:cNvPr id="4955" name="AutoShape 65"/>
                <p:cNvSpPr/>
                <p:nvPr/>
              </p:nvSpPr>
              <p:spPr>
                <a:xfrm>
                  <a:off x="6910" y="10429"/>
                  <a:ext cx="188186" cy="185630"/>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10"/>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4956" name="Oval 66"/>
                <p:cNvSpPr/>
                <p:nvPr/>
              </p:nvSpPr>
              <p:spPr>
                <a:xfrm rot="19777020">
                  <a:off x="-2462" y="34146"/>
                  <a:ext cx="142925"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4957" name="AutoShape 67"/>
                <p:cNvSpPr/>
                <p:nvPr/>
              </p:nvSpPr>
              <p:spPr>
                <a:xfrm rot="19777020">
                  <a:off x="29538" y="25461"/>
                  <a:ext cx="142927" cy="155567"/>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grpSp>
          <p:grpSp>
            <p:nvGrpSpPr>
              <p:cNvPr id="4962" name="Group"/>
              <p:cNvGrpSpPr/>
              <p:nvPr/>
            </p:nvGrpSpPr>
            <p:grpSpPr>
              <a:xfrm>
                <a:off x="2902842" y="14282"/>
                <a:ext cx="201993" cy="206491"/>
                <a:chOff x="0" y="-1"/>
                <a:chExt cx="201992" cy="206490"/>
              </a:xfrm>
            </p:grpSpPr>
            <p:sp>
              <p:nvSpPr>
                <p:cNvPr id="4959" name="AutoShape 69"/>
                <p:cNvSpPr/>
                <p:nvPr/>
              </p:nvSpPr>
              <p:spPr>
                <a:xfrm>
                  <a:off x="6910" y="10428"/>
                  <a:ext cx="188186" cy="185630"/>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10"/>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4960" name="Oval 70"/>
                <p:cNvSpPr/>
                <p:nvPr/>
              </p:nvSpPr>
              <p:spPr>
                <a:xfrm rot="19777020">
                  <a:off x="-2462" y="34146"/>
                  <a:ext cx="142927"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4961" name="AutoShape 71"/>
                <p:cNvSpPr/>
                <p:nvPr/>
              </p:nvSpPr>
              <p:spPr>
                <a:xfrm rot="19777020">
                  <a:off x="29538" y="25461"/>
                  <a:ext cx="142927" cy="1555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grpSp>
          <p:grpSp>
            <p:nvGrpSpPr>
              <p:cNvPr id="4966" name="Group"/>
              <p:cNvGrpSpPr/>
              <p:nvPr/>
            </p:nvGrpSpPr>
            <p:grpSpPr>
              <a:xfrm>
                <a:off x="3303015" y="14282"/>
                <a:ext cx="201994" cy="206492"/>
                <a:chOff x="0" y="-1"/>
                <a:chExt cx="201992" cy="206490"/>
              </a:xfrm>
            </p:grpSpPr>
            <p:sp>
              <p:nvSpPr>
                <p:cNvPr id="4963" name="AutoShape 73"/>
                <p:cNvSpPr/>
                <p:nvPr/>
              </p:nvSpPr>
              <p:spPr>
                <a:xfrm>
                  <a:off x="6910" y="10428"/>
                  <a:ext cx="188187" cy="185630"/>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10"/>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4964" name="Oval 74"/>
                <p:cNvSpPr/>
                <p:nvPr/>
              </p:nvSpPr>
              <p:spPr>
                <a:xfrm rot="19777020">
                  <a:off x="-2462" y="34146"/>
                  <a:ext cx="142927"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4965" name="AutoShape 75"/>
                <p:cNvSpPr/>
                <p:nvPr/>
              </p:nvSpPr>
              <p:spPr>
                <a:xfrm rot="19777020">
                  <a:off x="29538" y="25461"/>
                  <a:ext cx="142928" cy="1555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grpSp>
          <p:grpSp>
            <p:nvGrpSpPr>
              <p:cNvPr id="4970" name="Group"/>
              <p:cNvGrpSpPr/>
              <p:nvPr/>
            </p:nvGrpSpPr>
            <p:grpSpPr>
              <a:xfrm>
                <a:off x="3649198" y="11109"/>
                <a:ext cx="201992" cy="206490"/>
                <a:chOff x="-1" y="0"/>
                <a:chExt cx="201991" cy="206489"/>
              </a:xfrm>
            </p:grpSpPr>
            <p:sp>
              <p:nvSpPr>
                <p:cNvPr id="4967" name="AutoShape 77"/>
                <p:cNvSpPr/>
                <p:nvPr/>
              </p:nvSpPr>
              <p:spPr>
                <a:xfrm>
                  <a:off x="6910" y="10429"/>
                  <a:ext cx="188185" cy="185629"/>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10"/>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4968" name="Oval 78"/>
                <p:cNvSpPr/>
                <p:nvPr/>
              </p:nvSpPr>
              <p:spPr>
                <a:xfrm rot="19777020">
                  <a:off x="-2462" y="34146"/>
                  <a:ext cx="142925"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4969" name="AutoShape 79"/>
                <p:cNvSpPr/>
                <p:nvPr/>
              </p:nvSpPr>
              <p:spPr>
                <a:xfrm rot="19777020">
                  <a:off x="29538" y="25461"/>
                  <a:ext cx="142926" cy="1555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grpSp>
          <p:grpSp>
            <p:nvGrpSpPr>
              <p:cNvPr id="4974" name="Group"/>
              <p:cNvGrpSpPr/>
              <p:nvPr/>
            </p:nvGrpSpPr>
            <p:grpSpPr>
              <a:xfrm>
                <a:off x="4050959" y="12696"/>
                <a:ext cx="201992" cy="206491"/>
                <a:chOff x="0" y="-1"/>
                <a:chExt cx="201991" cy="206489"/>
              </a:xfrm>
            </p:grpSpPr>
            <p:sp>
              <p:nvSpPr>
                <p:cNvPr id="4971" name="AutoShape 81"/>
                <p:cNvSpPr/>
                <p:nvPr/>
              </p:nvSpPr>
              <p:spPr>
                <a:xfrm>
                  <a:off x="6910" y="10429"/>
                  <a:ext cx="188185" cy="185629"/>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10"/>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4972" name="Oval 82"/>
                <p:cNvSpPr/>
                <p:nvPr/>
              </p:nvSpPr>
              <p:spPr>
                <a:xfrm rot="19777020">
                  <a:off x="-2462" y="34146"/>
                  <a:ext cx="142927"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4973" name="AutoShape 83"/>
                <p:cNvSpPr/>
                <p:nvPr/>
              </p:nvSpPr>
              <p:spPr>
                <a:xfrm rot="19777020">
                  <a:off x="29538" y="25461"/>
                  <a:ext cx="142926" cy="1555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grpSp>
          <p:grpSp>
            <p:nvGrpSpPr>
              <p:cNvPr id="4978" name="Group"/>
              <p:cNvGrpSpPr/>
              <p:nvPr/>
            </p:nvGrpSpPr>
            <p:grpSpPr>
              <a:xfrm>
                <a:off x="4408257" y="15871"/>
                <a:ext cx="201992" cy="206491"/>
                <a:chOff x="0" y="-1"/>
                <a:chExt cx="201991" cy="206489"/>
              </a:xfrm>
            </p:grpSpPr>
            <p:sp>
              <p:nvSpPr>
                <p:cNvPr id="4975" name="AutoShape 85"/>
                <p:cNvSpPr/>
                <p:nvPr/>
              </p:nvSpPr>
              <p:spPr>
                <a:xfrm>
                  <a:off x="6910" y="10429"/>
                  <a:ext cx="188185" cy="185629"/>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10"/>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4976" name="Oval 86"/>
                <p:cNvSpPr/>
                <p:nvPr/>
              </p:nvSpPr>
              <p:spPr>
                <a:xfrm rot="19777020">
                  <a:off x="-2462" y="34146"/>
                  <a:ext cx="142927"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4977" name="AutoShape 87"/>
                <p:cNvSpPr/>
                <p:nvPr/>
              </p:nvSpPr>
              <p:spPr>
                <a:xfrm rot="19777020">
                  <a:off x="29538" y="25461"/>
                  <a:ext cx="142926" cy="1555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grpSp>
          <p:grpSp>
            <p:nvGrpSpPr>
              <p:cNvPr id="4982" name="Group"/>
              <p:cNvGrpSpPr/>
              <p:nvPr/>
            </p:nvGrpSpPr>
            <p:grpSpPr>
              <a:xfrm>
                <a:off x="4770317" y="17457"/>
                <a:ext cx="201994" cy="206492"/>
                <a:chOff x="0" y="-1"/>
                <a:chExt cx="201992" cy="206490"/>
              </a:xfrm>
            </p:grpSpPr>
            <p:sp>
              <p:nvSpPr>
                <p:cNvPr id="4979" name="AutoShape 89"/>
                <p:cNvSpPr/>
                <p:nvPr/>
              </p:nvSpPr>
              <p:spPr>
                <a:xfrm>
                  <a:off x="6910" y="10428"/>
                  <a:ext cx="188187" cy="185630"/>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10"/>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4980" name="Oval 90"/>
                <p:cNvSpPr/>
                <p:nvPr/>
              </p:nvSpPr>
              <p:spPr>
                <a:xfrm rot="19777020">
                  <a:off x="-2462" y="34146"/>
                  <a:ext cx="142927"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4981" name="AutoShape 91"/>
                <p:cNvSpPr/>
                <p:nvPr/>
              </p:nvSpPr>
              <p:spPr>
                <a:xfrm rot="19777020">
                  <a:off x="29538" y="25461"/>
                  <a:ext cx="142928" cy="1555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grpSp>
          <p:grpSp>
            <p:nvGrpSpPr>
              <p:cNvPr id="4986" name="Group"/>
              <p:cNvGrpSpPr/>
              <p:nvPr/>
            </p:nvGrpSpPr>
            <p:grpSpPr>
              <a:xfrm>
                <a:off x="5102207" y="-3"/>
                <a:ext cx="201993" cy="206491"/>
                <a:chOff x="0" y="-1"/>
                <a:chExt cx="201991" cy="206489"/>
              </a:xfrm>
            </p:grpSpPr>
            <p:sp>
              <p:nvSpPr>
                <p:cNvPr id="4983" name="AutoShape 93"/>
                <p:cNvSpPr/>
                <p:nvPr/>
              </p:nvSpPr>
              <p:spPr>
                <a:xfrm>
                  <a:off x="6910" y="10429"/>
                  <a:ext cx="188186" cy="185629"/>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10"/>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4984" name="Oval 94"/>
                <p:cNvSpPr/>
                <p:nvPr/>
              </p:nvSpPr>
              <p:spPr>
                <a:xfrm rot="19777020">
                  <a:off x="-2462" y="34146"/>
                  <a:ext cx="142927"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4985" name="AutoShape 95"/>
                <p:cNvSpPr/>
                <p:nvPr/>
              </p:nvSpPr>
              <p:spPr>
                <a:xfrm rot="19777020">
                  <a:off x="29538" y="25461"/>
                  <a:ext cx="142927" cy="1555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grpSp>
        </p:grpSp>
        <p:grpSp>
          <p:nvGrpSpPr>
            <p:cNvPr id="5048" name="Group"/>
            <p:cNvGrpSpPr/>
            <p:nvPr/>
          </p:nvGrpSpPr>
          <p:grpSpPr>
            <a:xfrm>
              <a:off x="27395" y="3736130"/>
              <a:ext cx="5303408" cy="210452"/>
              <a:chOff x="0" y="-1"/>
              <a:chExt cx="5303407" cy="210450"/>
            </a:xfrm>
          </p:grpSpPr>
          <p:grpSp>
            <p:nvGrpSpPr>
              <p:cNvPr id="4991" name="Group"/>
              <p:cNvGrpSpPr/>
              <p:nvPr/>
            </p:nvGrpSpPr>
            <p:grpSpPr>
              <a:xfrm>
                <a:off x="-1" y="-2"/>
                <a:ext cx="183728" cy="188227"/>
                <a:chOff x="0" y="0"/>
                <a:chExt cx="183726" cy="188226"/>
              </a:xfrm>
            </p:grpSpPr>
            <p:sp>
              <p:nvSpPr>
                <p:cNvPr id="4988" name="AutoShape 98"/>
                <p:cNvSpPr/>
                <p:nvPr/>
              </p:nvSpPr>
              <p:spPr>
                <a:xfrm>
                  <a:off x="5962" y="9615"/>
                  <a:ext cx="171813" cy="168994"/>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10"/>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4989" name="Oval 99"/>
                <p:cNvSpPr/>
                <p:nvPr/>
              </p:nvSpPr>
              <p:spPr>
                <a:xfrm rot="12494257">
                  <a:off x="-1527" y="131929"/>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4990" name="AutoShape 100"/>
                <p:cNvSpPr/>
                <p:nvPr/>
              </p:nvSpPr>
              <p:spPr>
                <a:xfrm rot="12494257">
                  <a:off x="25964" y="22679"/>
                  <a:ext cx="131809" cy="1428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grpSp>
          <p:grpSp>
            <p:nvGrpSpPr>
              <p:cNvPr id="4995" name="Group"/>
              <p:cNvGrpSpPr/>
              <p:nvPr/>
            </p:nvGrpSpPr>
            <p:grpSpPr>
              <a:xfrm>
                <a:off x="355708" y="22220"/>
                <a:ext cx="183728" cy="188229"/>
                <a:chOff x="-1" y="0"/>
                <a:chExt cx="183727" cy="188227"/>
              </a:xfrm>
            </p:grpSpPr>
            <p:sp>
              <p:nvSpPr>
                <p:cNvPr id="4992" name="AutoShape 102"/>
                <p:cNvSpPr/>
                <p:nvPr/>
              </p:nvSpPr>
              <p:spPr>
                <a:xfrm>
                  <a:off x="5962" y="9615"/>
                  <a:ext cx="171812"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10"/>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4993" name="Oval 103"/>
                <p:cNvSpPr/>
                <p:nvPr/>
              </p:nvSpPr>
              <p:spPr>
                <a:xfrm rot="12494257">
                  <a:off x="-1528"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4994" name="AutoShape 104"/>
                <p:cNvSpPr/>
                <p:nvPr/>
              </p:nvSpPr>
              <p:spPr>
                <a:xfrm rot="12494257">
                  <a:off x="25964" y="22679"/>
                  <a:ext cx="131808"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grpSp>
          <p:grpSp>
            <p:nvGrpSpPr>
              <p:cNvPr id="4999" name="Group"/>
              <p:cNvGrpSpPr/>
              <p:nvPr/>
            </p:nvGrpSpPr>
            <p:grpSpPr>
              <a:xfrm>
                <a:off x="733649" y="22220"/>
                <a:ext cx="183728" cy="188229"/>
                <a:chOff x="-1" y="0"/>
                <a:chExt cx="183727" cy="188227"/>
              </a:xfrm>
            </p:grpSpPr>
            <p:sp>
              <p:nvSpPr>
                <p:cNvPr id="4996" name="AutoShape 106"/>
                <p:cNvSpPr/>
                <p:nvPr/>
              </p:nvSpPr>
              <p:spPr>
                <a:xfrm>
                  <a:off x="5962" y="9615"/>
                  <a:ext cx="171812"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10"/>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4997" name="Oval 107"/>
                <p:cNvSpPr/>
                <p:nvPr/>
              </p:nvSpPr>
              <p:spPr>
                <a:xfrm rot="12494257">
                  <a:off x="-1528"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4998" name="AutoShape 108"/>
                <p:cNvSpPr/>
                <p:nvPr/>
              </p:nvSpPr>
              <p:spPr>
                <a:xfrm rot="12494257">
                  <a:off x="25964" y="22679"/>
                  <a:ext cx="131808"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grpSp>
          <p:grpSp>
            <p:nvGrpSpPr>
              <p:cNvPr id="5003" name="Group"/>
              <p:cNvGrpSpPr/>
              <p:nvPr/>
            </p:nvGrpSpPr>
            <p:grpSpPr>
              <a:xfrm>
                <a:off x="1102064" y="22220"/>
                <a:ext cx="183728" cy="188229"/>
                <a:chOff x="0" y="0"/>
                <a:chExt cx="183727" cy="188228"/>
              </a:xfrm>
            </p:grpSpPr>
            <p:sp>
              <p:nvSpPr>
                <p:cNvPr id="5000" name="AutoShape 110"/>
                <p:cNvSpPr/>
                <p:nvPr/>
              </p:nvSpPr>
              <p:spPr>
                <a:xfrm>
                  <a:off x="5962" y="9615"/>
                  <a:ext cx="171813"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10"/>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5001" name="Oval 111"/>
                <p:cNvSpPr/>
                <p:nvPr/>
              </p:nvSpPr>
              <p:spPr>
                <a:xfrm rot="12494257">
                  <a:off x="-1527"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5002" name="AutoShape 112"/>
                <p:cNvSpPr/>
                <p:nvPr/>
              </p:nvSpPr>
              <p:spPr>
                <a:xfrm rot="12494257">
                  <a:off x="25964" y="22679"/>
                  <a:ext cx="131809"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grpSp>
          <p:grpSp>
            <p:nvGrpSpPr>
              <p:cNvPr id="5007" name="Group"/>
              <p:cNvGrpSpPr/>
              <p:nvPr/>
            </p:nvGrpSpPr>
            <p:grpSpPr>
              <a:xfrm>
                <a:off x="1438717" y="22220"/>
                <a:ext cx="183729" cy="188229"/>
                <a:chOff x="-1" y="0"/>
                <a:chExt cx="183727" cy="188227"/>
              </a:xfrm>
            </p:grpSpPr>
            <p:sp>
              <p:nvSpPr>
                <p:cNvPr id="5004" name="AutoShape 114"/>
                <p:cNvSpPr/>
                <p:nvPr/>
              </p:nvSpPr>
              <p:spPr>
                <a:xfrm>
                  <a:off x="5962" y="9615"/>
                  <a:ext cx="171812"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10"/>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5005" name="Oval 115"/>
                <p:cNvSpPr/>
                <p:nvPr/>
              </p:nvSpPr>
              <p:spPr>
                <a:xfrm rot="12494257">
                  <a:off x="-1528"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5006" name="AutoShape 116"/>
                <p:cNvSpPr/>
                <p:nvPr/>
              </p:nvSpPr>
              <p:spPr>
                <a:xfrm rot="12494257">
                  <a:off x="25964" y="22679"/>
                  <a:ext cx="131808"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grpSp>
          <p:grpSp>
            <p:nvGrpSpPr>
              <p:cNvPr id="5011" name="Group"/>
              <p:cNvGrpSpPr/>
              <p:nvPr/>
            </p:nvGrpSpPr>
            <p:grpSpPr>
              <a:xfrm>
                <a:off x="1816659" y="15871"/>
                <a:ext cx="183728" cy="188229"/>
                <a:chOff x="-1" y="0"/>
                <a:chExt cx="183727" cy="188227"/>
              </a:xfrm>
            </p:grpSpPr>
            <p:sp>
              <p:nvSpPr>
                <p:cNvPr id="5008" name="AutoShape 118"/>
                <p:cNvSpPr/>
                <p:nvPr/>
              </p:nvSpPr>
              <p:spPr>
                <a:xfrm>
                  <a:off x="5962" y="9615"/>
                  <a:ext cx="171812"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10"/>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5009" name="Oval 119"/>
                <p:cNvSpPr/>
                <p:nvPr/>
              </p:nvSpPr>
              <p:spPr>
                <a:xfrm rot="12494257">
                  <a:off x="-1528"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5010" name="AutoShape 120"/>
                <p:cNvSpPr/>
                <p:nvPr/>
              </p:nvSpPr>
              <p:spPr>
                <a:xfrm rot="12494257">
                  <a:off x="25964" y="22679"/>
                  <a:ext cx="131808"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grpSp>
          <p:grpSp>
            <p:nvGrpSpPr>
              <p:cNvPr id="5015" name="Group"/>
              <p:cNvGrpSpPr/>
              <p:nvPr/>
            </p:nvGrpSpPr>
            <p:grpSpPr>
              <a:xfrm>
                <a:off x="2191425" y="22220"/>
                <a:ext cx="183728" cy="188229"/>
                <a:chOff x="0" y="0"/>
                <a:chExt cx="183727" cy="188228"/>
              </a:xfrm>
            </p:grpSpPr>
            <p:sp>
              <p:nvSpPr>
                <p:cNvPr id="5012" name="AutoShape 122"/>
                <p:cNvSpPr/>
                <p:nvPr/>
              </p:nvSpPr>
              <p:spPr>
                <a:xfrm>
                  <a:off x="5962" y="9615"/>
                  <a:ext cx="171813"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10"/>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5013" name="Oval 123"/>
                <p:cNvSpPr/>
                <p:nvPr/>
              </p:nvSpPr>
              <p:spPr>
                <a:xfrm rot="12494257">
                  <a:off x="-1527"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5014" name="AutoShape 124"/>
                <p:cNvSpPr/>
                <p:nvPr/>
              </p:nvSpPr>
              <p:spPr>
                <a:xfrm rot="12494257">
                  <a:off x="25964" y="22679"/>
                  <a:ext cx="131809"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grpSp>
          <p:grpSp>
            <p:nvGrpSpPr>
              <p:cNvPr id="5019" name="Group"/>
              <p:cNvGrpSpPr/>
              <p:nvPr/>
            </p:nvGrpSpPr>
            <p:grpSpPr>
              <a:xfrm>
                <a:off x="2539196" y="9522"/>
                <a:ext cx="183728" cy="188229"/>
                <a:chOff x="0" y="0"/>
                <a:chExt cx="183727" cy="188228"/>
              </a:xfrm>
            </p:grpSpPr>
            <p:sp>
              <p:nvSpPr>
                <p:cNvPr id="5016" name="AutoShape 126"/>
                <p:cNvSpPr/>
                <p:nvPr/>
              </p:nvSpPr>
              <p:spPr>
                <a:xfrm>
                  <a:off x="5962" y="9615"/>
                  <a:ext cx="171814"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10"/>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5017" name="Oval 127"/>
                <p:cNvSpPr/>
                <p:nvPr/>
              </p:nvSpPr>
              <p:spPr>
                <a:xfrm rot="12494257">
                  <a:off x="-1526"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5018" name="AutoShape 128"/>
                <p:cNvSpPr/>
                <p:nvPr/>
              </p:nvSpPr>
              <p:spPr>
                <a:xfrm rot="12494257">
                  <a:off x="25964" y="22679"/>
                  <a:ext cx="131810"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grpSp>
          <p:grpSp>
            <p:nvGrpSpPr>
              <p:cNvPr id="5023" name="Group"/>
              <p:cNvGrpSpPr/>
              <p:nvPr/>
            </p:nvGrpSpPr>
            <p:grpSpPr>
              <a:xfrm>
                <a:off x="3283963" y="22220"/>
                <a:ext cx="183728" cy="188229"/>
                <a:chOff x="0" y="0"/>
                <a:chExt cx="183727" cy="188228"/>
              </a:xfrm>
            </p:grpSpPr>
            <p:sp>
              <p:nvSpPr>
                <p:cNvPr id="5020" name="AutoShape 130"/>
                <p:cNvSpPr/>
                <p:nvPr/>
              </p:nvSpPr>
              <p:spPr>
                <a:xfrm>
                  <a:off x="5962" y="9615"/>
                  <a:ext cx="171813"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10"/>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5021" name="Oval 131"/>
                <p:cNvSpPr/>
                <p:nvPr/>
              </p:nvSpPr>
              <p:spPr>
                <a:xfrm rot="12494257">
                  <a:off x="-1527"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5022" name="AutoShape 132"/>
                <p:cNvSpPr/>
                <p:nvPr/>
              </p:nvSpPr>
              <p:spPr>
                <a:xfrm rot="12494257">
                  <a:off x="25964" y="22679"/>
                  <a:ext cx="131809"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grpSp>
          <p:grpSp>
            <p:nvGrpSpPr>
              <p:cNvPr id="5027" name="Group"/>
              <p:cNvGrpSpPr/>
              <p:nvPr/>
            </p:nvGrpSpPr>
            <p:grpSpPr>
              <a:xfrm>
                <a:off x="2920313" y="22220"/>
                <a:ext cx="183729" cy="188229"/>
                <a:chOff x="0" y="0"/>
                <a:chExt cx="183727" cy="188228"/>
              </a:xfrm>
            </p:grpSpPr>
            <p:sp>
              <p:nvSpPr>
                <p:cNvPr id="5024" name="AutoShape 134"/>
                <p:cNvSpPr/>
                <p:nvPr/>
              </p:nvSpPr>
              <p:spPr>
                <a:xfrm>
                  <a:off x="5962" y="9615"/>
                  <a:ext cx="171814"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10"/>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5025" name="Oval 135"/>
                <p:cNvSpPr/>
                <p:nvPr/>
              </p:nvSpPr>
              <p:spPr>
                <a:xfrm rot="12494257">
                  <a:off x="-1526"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5026" name="AutoShape 136"/>
                <p:cNvSpPr/>
                <p:nvPr/>
              </p:nvSpPr>
              <p:spPr>
                <a:xfrm rot="12494257">
                  <a:off x="25964" y="22679"/>
                  <a:ext cx="131810"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grpSp>
          <p:grpSp>
            <p:nvGrpSpPr>
              <p:cNvPr id="5031" name="Group"/>
              <p:cNvGrpSpPr/>
              <p:nvPr/>
            </p:nvGrpSpPr>
            <p:grpSpPr>
              <a:xfrm>
                <a:off x="3652377" y="15871"/>
                <a:ext cx="183728" cy="188228"/>
                <a:chOff x="0" y="-1"/>
                <a:chExt cx="183727" cy="188227"/>
              </a:xfrm>
            </p:grpSpPr>
            <p:sp>
              <p:nvSpPr>
                <p:cNvPr id="5028" name="AutoShape 138"/>
                <p:cNvSpPr/>
                <p:nvPr/>
              </p:nvSpPr>
              <p:spPr>
                <a:xfrm>
                  <a:off x="5962" y="9615"/>
                  <a:ext cx="171814" cy="168995"/>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10"/>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5029" name="Oval 139"/>
                <p:cNvSpPr/>
                <p:nvPr/>
              </p:nvSpPr>
              <p:spPr>
                <a:xfrm rot="12494257">
                  <a:off x="-1526" y="131930"/>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5030" name="AutoShape 140"/>
                <p:cNvSpPr/>
                <p:nvPr/>
              </p:nvSpPr>
              <p:spPr>
                <a:xfrm rot="12494257">
                  <a:off x="25964" y="22679"/>
                  <a:ext cx="131810" cy="142867"/>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grpSp>
          <p:grpSp>
            <p:nvGrpSpPr>
              <p:cNvPr id="5035" name="Group"/>
              <p:cNvGrpSpPr/>
              <p:nvPr/>
            </p:nvGrpSpPr>
            <p:grpSpPr>
              <a:xfrm>
                <a:off x="4068428" y="22220"/>
                <a:ext cx="183729" cy="188229"/>
                <a:chOff x="-1" y="0"/>
                <a:chExt cx="183727" cy="188227"/>
              </a:xfrm>
            </p:grpSpPr>
            <p:sp>
              <p:nvSpPr>
                <p:cNvPr id="5032" name="AutoShape 142"/>
                <p:cNvSpPr/>
                <p:nvPr/>
              </p:nvSpPr>
              <p:spPr>
                <a:xfrm>
                  <a:off x="5962" y="9615"/>
                  <a:ext cx="171812"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10"/>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5033" name="Oval 143"/>
                <p:cNvSpPr/>
                <p:nvPr/>
              </p:nvSpPr>
              <p:spPr>
                <a:xfrm rot="12494257">
                  <a:off x="-1528"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5034" name="AutoShape 144"/>
                <p:cNvSpPr/>
                <p:nvPr/>
              </p:nvSpPr>
              <p:spPr>
                <a:xfrm rot="12494257">
                  <a:off x="25964" y="22679"/>
                  <a:ext cx="131808"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grpSp>
          <p:grpSp>
            <p:nvGrpSpPr>
              <p:cNvPr id="5039" name="Group"/>
              <p:cNvGrpSpPr/>
              <p:nvPr/>
            </p:nvGrpSpPr>
            <p:grpSpPr>
              <a:xfrm>
                <a:off x="4430490" y="22220"/>
                <a:ext cx="183728" cy="188229"/>
                <a:chOff x="-1" y="0"/>
                <a:chExt cx="183727" cy="188227"/>
              </a:xfrm>
            </p:grpSpPr>
            <p:sp>
              <p:nvSpPr>
                <p:cNvPr id="5036" name="AutoShape 146"/>
                <p:cNvSpPr/>
                <p:nvPr/>
              </p:nvSpPr>
              <p:spPr>
                <a:xfrm>
                  <a:off x="5962" y="9615"/>
                  <a:ext cx="171812"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10"/>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5037" name="Oval 147"/>
                <p:cNvSpPr/>
                <p:nvPr/>
              </p:nvSpPr>
              <p:spPr>
                <a:xfrm rot="12494257">
                  <a:off x="-1528"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5038" name="AutoShape 148"/>
                <p:cNvSpPr/>
                <p:nvPr/>
              </p:nvSpPr>
              <p:spPr>
                <a:xfrm rot="12494257">
                  <a:off x="25964" y="22679"/>
                  <a:ext cx="131808"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grpSp>
          <p:grpSp>
            <p:nvGrpSpPr>
              <p:cNvPr id="5043" name="Group"/>
              <p:cNvGrpSpPr/>
              <p:nvPr/>
            </p:nvGrpSpPr>
            <p:grpSpPr>
              <a:xfrm>
                <a:off x="4784612" y="22220"/>
                <a:ext cx="183728" cy="188229"/>
                <a:chOff x="-1" y="0"/>
                <a:chExt cx="183727" cy="188227"/>
              </a:xfrm>
            </p:grpSpPr>
            <p:sp>
              <p:nvSpPr>
                <p:cNvPr id="5040" name="AutoShape 150"/>
                <p:cNvSpPr/>
                <p:nvPr/>
              </p:nvSpPr>
              <p:spPr>
                <a:xfrm>
                  <a:off x="5962" y="9615"/>
                  <a:ext cx="171812"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10"/>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5041" name="Oval 151"/>
                <p:cNvSpPr/>
                <p:nvPr/>
              </p:nvSpPr>
              <p:spPr>
                <a:xfrm rot="12494257">
                  <a:off x="-1528"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5042" name="AutoShape 152"/>
                <p:cNvSpPr/>
                <p:nvPr/>
              </p:nvSpPr>
              <p:spPr>
                <a:xfrm rot="12494257">
                  <a:off x="25964" y="22679"/>
                  <a:ext cx="131808"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grpSp>
          <p:grpSp>
            <p:nvGrpSpPr>
              <p:cNvPr id="5047" name="Group"/>
              <p:cNvGrpSpPr/>
              <p:nvPr/>
            </p:nvGrpSpPr>
            <p:grpSpPr>
              <a:xfrm>
                <a:off x="5119679" y="22220"/>
                <a:ext cx="183728" cy="188229"/>
                <a:chOff x="0" y="0"/>
                <a:chExt cx="183727" cy="188228"/>
              </a:xfrm>
            </p:grpSpPr>
            <p:sp>
              <p:nvSpPr>
                <p:cNvPr id="5044" name="AutoShape 154"/>
                <p:cNvSpPr/>
                <p:nvPr/>
              </p:nvSpPr>
              <p:spPr>
                <a:xfrm>
                  <a:off x="5962" y="9615"/>
                  <a:ext cx="171814"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10"/>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5045" name="Oval 155"/>
                <p:cNvSpPr/>
                <p:nvPr/>
              </p:nvSpPr>
              <p:spPr>
                <a:xfrm rot="12494257">
                  <a:off x="-1526"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5046" name="AutoShape 156"/>
                <p:cNvSpPr/>
                <p:nvPr/>
              </p:nvSpPr>
              <p:spPr>
                <a:xfrm rot="12494257">
                  <a:off x="25964" y="22679"/>
                  <a:ext cx="131810"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grpSp>
        </p:grpSp>
      </p:grpSp>
      <p:sp>
        <p:nvSpPr>
          <p:cNvPr id="5050" name="Rectangle 157"/>
          <p:cNvSpPr/>
          <p:nvPr/>
        </p:nvSpPr>
        <p:spPr>
          <a:xfrm>
            <a:off x="2212974" y="1839910"/>
            <a:ext cx="1344614" cy="431803"/>
          </a:xfrm>
          <a:prstGeom prst="rect">
            <a:avLst/>
          </a:prstGeom>
          <a:ln w="57150">
            <a:solidFill>
              <a:srgbClr val="FDDC07"/>
            </a:solidFill>
            <a:miter/>
          </a:ln>
          <a:effectLst>
            <a:outerShdw blurRad="63500" dist="38098" dir="2700000" rotWithShape="0">
              <a:srgbClr val="1A0004">
                <a:alpha val="74996"/>
              </a:srgbClr>
            </a:outerShdw>
          </a:effectLst>
        </p:spPr>
        <p:txBody>
          <a:bodyPr lIns="45718" tIns="45718" rIns="45718" bIns="45718" anchor="ctr"/>
          <a:lstStyle/>
          <a:p>
            <a:pPr algn="ctr">
              <a:defRPr sz="2400" b="0">
                <a:solidFill>
                  <a:srgbClr val="FDDC07"/>
                </a:solidFill>
                <a:latin typeface="Comic Sans MS"/>
                <a:ea typeface="Comic Sans MS"/>
                <a:cs typeface="Comic Sans MS"/>
                <a:sym typeface="Comic Sans MS"/>
              </a:defRPr>
            </a:pPr>
            <a:endParaRPr/>
          </a:p>
        </p:txBody>
      </p:sp>
      <p:sp>
        <p:nvSpPr>
          <p:cNvPr id="5051" name="Rectangle 158"/>
          <p:cNvSpPr/>
          <p:nvPr/>
        </p:nvSpPr>
        <p:spPr>
          <a:xfrm>
            <a:off x="3643312" y="1839910"/>
            <a:ext cx="1047753" cy="431803"/>
          </a:xfrm>
          <a:prstGeom prst="rect">
            <a:avLst/>
          </a:prstGeom>
          <a:ln w="57150">
            <a:solidFill>
              <a:srgbClr val="FDDC07"/>
            </a:solidFill>
            <a:miter/>
          </a:ln>
          <a:effectLst>
            <a:outerShdw blurRad="63500" dist="38098" dir="2700000" rotWithShape="0">
              <a:srgbClr val="1A0004">
                <a:alpha val="74996"/>
              </a:srgbClr>
            </a:outerShdw>
          </a:effectLst>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grpSp>
        <p:nvGrpSpPr>
          <p:cNvPr id="5055" name="Group"/>
          <p:cNvGrpSpPr/>
          <p:nvPr/>
        </p:nvGrpSpPr>
        <p:grpSpPr>
          <a:xfrm>
            <a:off x="2001836" y="2565399"/>
            <a:ext cx="4878392" cy="1833704"/>
            <a:chOff x="0" y="0"/>
            <a:chExt cx="4878390" cy="1833702"/>
          </a:xfrm>
        </p:grpSpPr>
        <p:sp>
          <p:nvSpPr>
            <p:cNvPr id="5052" name="AutoShape 160"/>
            <p:cNvSpPr/>
            <p:nvPr/>
          </p:nvSpPr>
          <p:spPr>
            <a:xfrm>
              <a:off x="971486" y="1024690"/>
              <a:ext cx="3906589" cy="804215"/>
            </a:xfrm>
            <a:prstGeom prst="roundRect">
              <a:avLst>
                <a:gd name="adj" fmla="val 16667"/>
              </a:avLst>
            </a:prstGeom>
            <a:gradFill flip="none" rotWithShape="1">
              <a:gsLst>
                <a:gs pos="0">
                  <a:srgbClr val="000000"/>
                </a:gs>
                <a:gs pos="50000">
                  <a:schemeClr val="accent1"/>
                </a:gs>
                <a:gs pos="100000">
                  <a:srgbClr val="000000"/>
                </a:gs>
              </a:gsLst>
              <a:lin ang="16200000" scaled="0"/>
            </a:gradFill>
            <a:ln w="57150" cap="flat">
              <a:solidFill>
                <a:srgbClr val="1822CD"/>
              </a:solidFill>
              <a:prstDash val="solid"/>
              <a:round/>
            </a:ln>
            <a:effectLst>
              <a:outerShdw blurRad="63500" dist="143684" dir="2700000" rotWithShape="0">
                <a:srgbClr val="1A0004">
                  <a:alpha val="74996"/>
                </a:srgbClr>
              </a:outerShdw>
            </a:effectLst>
          </p:spPr>
          <p:txBody>
            <a:bodyPr wrap="square" lIns="45718" tIns="45718" rIns="45718" bIns="45718" numCol="1" anchor="ctr">
              <a:noAutofit/>
            </a:bodyPr>
            <a:lstStyle/>
            <a:p>
              <a:pPr algn="ctr">
                <a:defRPr>
                  <a:solidFill>
                    <a:srgbClr val="FFFF00"/>
                  </a:solidFill>
                  <a:latin typeface="Comic Sans MS"/>
                  <a:ea typeface="Comic Sans MS"/>
                  <a:cs typeface="Comic Sans MS"/>
                  <a:sym typeface="Comic Sans MS"/>
                </a:defRPr>
              </a:pPr>
              <a:endParaRPr/>
            </a:p>
          </p:txBody>
        </p:sp>
        <p:sp>
          <p:nvSpPr>
            <p:cNvPr id="5053" name="Text Box 161"/>
            <p:cNvSpPr txBox="1"/>
            <p:nvPr/>
          </p:nvSpPr>
          <p:spPr>
            <a:xfrm>
              <a:off x="1028314" y="1167449"/>
              <a:ext cx="3850077" cy="666254"/>
            </a:xfrm>
            <a:prstGeom prst="rect">
              <a:avLst/>
            </a:prstGeom>
            <a:noFill/>
            <a:ln w="12700" cap="flat">
              <a:noFill/>
              <a:miter lim="400000"/>
            </a:ln>
            <a:effectLst>
              <a:outerShdw blurRad="63500" dist="63500" dir="3187806"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t">
              <a:spAutoFit/>
            </a:bodyPr>
            <a:lstStyle>
              <a:lvl1pPr algn="ctr" rtl="1">
                <a:lnSpc>
                  <a:spcPct val="80000"/>
                </a:lnSpc>
                <a:spcBef>
                  <a:spcPts val="1900"/>
                </a:spcBef>
                <a:defRPr sz="3200">
                  <a:solidFill>
                    <a:srgbClr val="FFFF00"/>
                  </a:solidFill>
                  <a:latin typeface="Comic Sans MS"/>
                  <a:ea typeface="Comic Sans MS"/>
                  <a:cs typeface="Comic Sans MS"/>
                  <a:sym typeface="Comic Sans MS"/>
                </a:defRPr>
              </a:lvl1pPr>
            </a:lstStyle>
            <a:p>
              <a:r>
                <a:t>تكوين ١٢ &amp; ١٥</a:t>
              </a:r>
            </a:p>
          </p:txBody>
        </p:sp>
        <p:sp>
          <p:nvSpPr>
            <p:cNvPr id="5054" name="AutoShape 162"/>
            <p:cNvSpPr/>
            <p:nvPr/>
          </p:nvSpPr>
          <p:spPr>
            <a:xfrm>
              <a:off x="-1" y="-1"/>
              <a:ext cx="707983" cy="939041"/>
            </a:xfrm>
            <a:prstGeom prst="roundRect">
              <a:avLst>
                <a:gd name="adj" fmla="val 16667"/>
              </a:avLst>
            </a:prstGeom>
            <a:noFill/>
            <a:ln w="57150" cap="flat">
              <a:solidFill>
                <a:srgbClr val="FF0000"/>
              </a:solidFill>
              <a:prstDash val="solid"/>
              <a:round/>
            </a:ln>
            <a:effectLst>
              <a:outerShdw blurRad="63500" dist="71842" dir="2700000"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grpSp>
      <p:grpSp>
        <p:nvGrpSpPr>
          <p:cNvPr id="5080" name="Group"/>
          <p:cNvGrpSpPr/>
          <p:nvPr/>
        </p:nvGrpSpPr>
        <p:grpSpPr>
          <a:xfrm>
            <a:off x="1885945" y="92073"/>
            <a:ext cx="3762383" cy="2446477"/>
            <a:chOff x="-3" y="0"/>
            <a:chExt cx="3762381" cy="2446475"/>
          </a:xfrm>
        </p:grpSpPr>
        <p:sp>
          <p:nvSpPr>
            <p:cNvPr id="5056" name="Text Box 164"/>
            <p:cNvSpPr txBox="1"/>
            <p:nvPr/>
          </p:nvSpPr>
          <p:spPr>
            <a:xfrm>
              <a:off x="3168316" y="1504139"/>
              <a:ext cx="594063" cy="942337"/>
            </a:xfrm>
            <a:prstGeom prst="rect">
              <a:avLst/>
            </a:prstGeom>
            <a:noFill/>
            <a:ln w="12700" cap="flat">
              <a:noFill/>
              <a:miter lim="400000"/>
            </a:ln>
            <a:effectLst>
              <a:outerShdw blurRad="63500" dist="53881"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t">
              <a:spAutoFit/>
            </a:bodyPr>
            <a:lstStyle>
              <a:lvl1pPr>
                <a:spcBef>
                  <a:spcPts val="2800"/>
                </a:spcBef>
                <a:defRPr sz="4800">
                  <a:solidFill>
                    <a:srgbClr val="FFFFFF"/>
                  </a:solidFill>
                  <a:latin typeface="Comic Sans MS"/>
                  <a:ea typeface="Comic Sans MS"/>
                  <a:cs typeface="Comic Sans MS"/>
                  <a:sym typeface="Comic Sans MS"/>
                </a:defRPr>
              </a:lvl1pPr>
            </a:lstStyle>
            <a:p>
              <a:r>
                <a:t>J</a:t>
              </a:r>
            </a:p>
          </p:txBody>
        </p:sp>
        <p:grpSp>
          <p:nvGrpSpPr>
            <p:cNvPr id="5059" name="Group"/>
            <p:cNvGrpSpPr/>
            <p:nvPr/>
          </p:nvGrpSpPr>
          <p:grpSpPr>
            <a:xfrm>
              <a:off x="790174" y="1215368"/>
              <a:ext cx="1879079" cy="649280"/>
              <a:chOff x="-1" y="0"/>
              <a:chExt cx="1879078" cy="649278"/>
            </a:xfrm>
          </p:grpSpPr>
          <p:sp>
            <p:nvSpPr>
              <p:cNvPr id="5057" name="Text Box 166"/>
              <p:cNvSpPr txBox="1"/>
              <p:nvPr/>
            </p:nvSpPr>
            <p:spPr>
              <a:xfrm>
                <a:off x="-2" y="14278"/>
                <a:ext cx="535311" cy="635001"/>
              </a:xfrm>
              <a:prstGeom prst="rect">
                <a:avLst/>
              </a:prstGeom>
              <a:noFill/>
              <a:ln w="12700" cap="flat">
                <a:noFill/>
                <a:miter lim="400000"/>
              </a:ln>
              <a:effectLst>
                <a:outerShdw blurRad="63500" dist="71842"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lvl1pPr>
                  <a:defRPr sz="3600">
                    <a:solidFill>
                      <a:srgbClr val="FFEA18"/>
                    </a:solidFill>
                    <a:latin typeface="Comic Sans MS"/>
                    <a:ea typeface="Comic Sans MS"/>
                    <a:cs typeface="Comic Sans MS"/>
                    <a:sym typeface="Comic Sans MS"/>
                  </a:defRPr>
                </a:lvl1pPr>
              </a:lstStyle>
              <a:p>
                <a:r>
                  <a:t>4P</a:t>
                </a:r>
              </a:p>
            </p:txBody>
          </p:sp>
          <p:sp>
            <p:nvSpPr>
              <p:cNvPr id="5058" name="Text Box 167"/>
              <p:cNvSpPr txBox="1"/>
              <p:nvPr/>
            </p:nvSpPr>
            <p:spPr>
              <a:xfrm>
                <a:off x="873842" y="0"/>
                <a:ext cx="1005236" cy="635001"/>
              </a:xfrm>
              <a:prstGeom prst="rect">
                <a:avLst/>
              </a:prstGeom>
              <a:noFill/>
              <a:ln w="12700" cap="flat">
                <a:noFill/>
                <a:miter lim="400000"/>
              </a:ln>
              <a:effectLst>
                <a:outerShdw blurRad="63500" dist="71842"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lvl1pPr algn="ctr">
                  <a:defRPr sz="3600">
                    <a:solidFill>
                      <a:srgbClr val="FFEA18"/>
                    </a:solidFill>
                    <a:latin typeface="Comic Sans MS"/>
                    <a:ea typeface="Comic Sans MS"/>
                    <a:cs typeface="Comic Sans MS"/>
                    <a:sym typeface="Comic Sans MS"/>
                  </a:defRPr>
                </a:lvl1pPr>
              </a:lstStyle>
              <a:p>
                <a:r>
                  <a:t>  3S</a:t>
                </a:r>
              </a:p>
            </p:txBody>
          </p:sp>
        </p:grpSp>
        <p:grpSp>
          <p:nvGrpSpPr>
            <p:cNvPr id="5070" name="Group"/>
            <p:cNvGrpSpPr/>
            <p:nvPr/>
          </p:nvGrpSpPr>
          <p:grpSpPr>
            <a:xfrm>
              <a:off x="-4" y="1772279"/>
              <a:ext cx="3137218" cy="444488"/>
              <a:chOff x="-2" y="-2"/>
              <a:chExt cx="3137216" cy="444487"/>
            </a:xfrm>
          </p:grpSpPr>
          <p:grpSp>
            <p:nvGrpSpPr>
              <p:cNvPr id="5068" name="Group"/>
              <p:cNvGrpSpPr/>
              <p:nvPr/>
            </p:nvGrpSpPr>
            <p:grpSpPr>
              <a:xfrm>
                <a:off x="-3" y="-3"/>
                <a:ext cx="2728882" cy="444489"/>
                <a:chOff x="-1" y="-1"/>
                <a:chExt cx="2728880" cy="444487"/>
              </a:xfrm>
            </p:grpSpPr>
            <p:sp>
              <p:nvSpPr>
                <p:cNvPr id="5060" name="Text Box 170"/>
                <p:cNvSpPr txBox="1"/>
                <p:nvPr/>
              </p:nvSpPr>
              <p:spPr>
                <a:xfrm>
                  <a:off x="-2" y="6346"/>
                  <a:ext cx="201267" cy="419101"/>
                </a:xfrm>
                <a:prstGeom prst="rect">
                  <a:avLst/>
                </a:prstGeom>
                <a:noFill/>
                <a:ln w="12700" cap="flat">
                  <a:noFill/>
                  <a:miter lim="400000"/>
                </a:ln>
                <a:effectLst>
                  <a:outerShdw blurRad="63500" dist="53881"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lvl1pPr>
                    <a:defRPr sz="2400">
                      <a:solidFill>
                        <a:srgbClr val="F09F32"/>
                      </a:solidFill>
                      <a:latin typeface="Comic Sans MS"/>
                      <a:ea typeface="Comic Sans MS"/>
                      <a:cs typeface="Comic Sans MS"/>
                      <a:sym typeface="Comic Sans MS"/>
                    </a:defRPr>
                  </a:lvl1pPr>
                </a:lstStyle>
                <a:p>
                  <a:r>
                    <a:t>C</a:t>
                  </a:r>
                </a:p>
              </p:txBody>
            </p:sp>
            <p:sp>
              <p:nvSpPr>
                <p:cNvPr id="5061" name="Text Box 171"/>
                <p:cNvSpPr txBox="1"/>
                <p:nvPr/>
              </p:nvSpPr>
              <p:spPr>
                <a:xfrm>
                  <a:off x="360179" y="6346"/>
                  <a:ext cx="235646" cy="419101"/>
                </a:xfrm>
                <a:prstGeom prst="rect">
                  <a:avLst/>
                </a:prstGeom>
                <a:noFill/>
                <a:ln w="12700" cap="flat">
                  <a:noFill/>
                  <a:miter lim="400000"/>
                </a:ln>
                <a:effectLst>
                  <a:outerShdw blurRad="63500" dist="53881"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lvl1pPr>
                    <a:defRPr sz="2400">
                      <a:solidFill>
                        <a:srgbClr val="FC030C"/>
                      </a:solidFill>
                      <a:latin typeface="Comic Sans MS"/>
                      <a:ea typeface="Comic Sans MS"/>
                      <a:cs typeface="Comic Sans MS"/>
                      <a:sym typeface="Comic Sans MS"/>
                    </a:defRPr>
                  </a:lvl1pPr>
                </a:lstStyle>
                <a:p>
                  <a:r>
                    <a:t>A</a:t>
                  </a:r>
                </a:p>
              </p:txBody>
            </p:sp>
            <p:sp>
              <p:nvSpPr>
                <p:cNvPr id="5062" name="Text Box 172"/>
                <p:cNvSpPr txBox="1"/>
                <p:nvPr/>
              </p:nvSpPr>
              <p:spPr>
                <a:xfrm>
                  <a:off x="756854" y="9519"/>
                  <a:ext cx="215405" cy="419101"/>
                </a:xfrm>
                <a:prstGeom prst="rect">
                  <a:avLst/>
                </a:prstGeom>
                <a:noFill/>
                <a:ln w="12700" cap="flat">
                  <a:noFill/>
                  <a:miter lim="400000"/>
                </a:ln>
                <a:effectLst>
                  <a:outerShdw blurRad="63500" dist="53881"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lvl1pPr>
                    <a:defRPr sz="2400">
                      <a:solidFill>
                        <a:srgbClr val="FC030C"/>
                      </a:solidFill>
                      <a:latin typeface="Comic Sans MS"/>
                      <a:ea typeface="Comic Sans MS"/>
                      <a:cs typeface="Comic Sans MS"/>
                      <a:sym typeface="Comic Sans MS"/>
                    </a:defRPr>
                  </a:lvl1pPr>
                </a:lstStyle>
                <a:p>
                  <a:r>
                    <a:t>J</a:t>
                  </a:r>
                </a:p>
              </p:txBody>
            </p:sp>
            <p:sp>
              <p:nvSpPr>
                <p:cNvPr id="5063" name="Text Box 173"/>
                <p:cNvSpPr txBox="1"/>
                <p:nvPr/>
              </p:nvSpPr>
              <p:spPr>
                <a:xfrm>
                  <a:off x="1077367" y="6346"/>
                  <a:ext cx="281783" cy="419101"/>
                </a:xfrm>
                <a:prstGeom prst="rect">
                  <a:avLst/>
                </a:prstGeom>
                <a:noFill/>
                <a:ln w="12700" cap="flat">
                  <a:noFill/>
                  <a:miter lim="400000"/>
                </a:ln>
                <a:effectLst>
                  <a:outerShdw blurRad="63500" dist="53881"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lvl1pPr>
                    <a:defRPr sz="2400">
                      <a:solidFill>
                        <a:srgbClr val="FC030C"/>
                      </a:solidFill>
                      <a:latin typeface="Comic Sans MS"/>
                      <a:ea typeface="Comic Sans MS"/>
                      <a:cs typeface="Comic Sans MS"/>
                      <a:sym typeface="Comic Sans MS"/>
                    </a:defRPr>
                  </a:lvl1pPr>
                </a:lstStyle>
                <a:p>
                  <a:r>
                    <a:t>M</a:t>
                  </a:r>
                </a:p>
              </p:txBody>
            </p:sp>
            <p:sp>
              <p:nvSpPr>
                <p:cNvPr id="5064" name="Text Box 174"/>
                <p:cNvSpPr txBox="1"/>
                <p:nvPr/>
              </p:nvSpPr>
              <p:spPr>
                <a:xfrm>
                  <a:off x="1467696" y="-2"/>
                  <a:ext cx="215405" cy="419101"/>
                </a:xfrm>
                <a:prstGeom prst="rect">
                  <a:avLst/>
                </a:prstGeom>
                <a:noFill/>
                <a:ln w="12700" cap="flat">
                  <a:noFill/>
                  <a:miter lim="400000"/>
                </a:ln>
                <a:effectLst>
                  <a:outerShdw blurRad="63500" dist="53881"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lvl1pPr>
                    <a:defRPr sz="2400">
                      <a:solidFill>
                        <a:srgbClr val="FC030C"/>
                      </a:solidFill>
                      <a:latin typeface="Comic Sans MS"/>
                      <a:ea typeface="Comic Sans MS"/>
                      <a:cs typeface="Comic Sans MS"/>
                      <a:sym typeface="Comic Sans MS"/>
                    </a:defRPr>
                  </a:lvl1pPr>
                </a:lstStyle>
                <a:p>
                  <a:r>
                    <a:t>J</a:t>
                  </a:r>
                </a:p>
              </p:txBody>
            </p:sp>
            <p:sp>
              <p:nvSpPr>
                <p:cNvPr id="5065" name="Text Box 175"/>
                <p:cNvSpPr txBox="1"/>
                <p:nvPr/>
              </p:nvSpPr>
              <p:spPr>
                <a:xfrm>
                  <a:off x="1819945" y="12693"/>
                  <a:ext cx="235645" cy="419101"/>
                </a:xfrm>
                <a:prstGeom prst="rect">
                  <a:avLst/>
                </a:prstGeom>
                <a:noFill/>
                <a:ln w="12700" cap="flat">
                  <a:noFill/>
                  <a:miter lim="400000"/>
                </a:ln>
                <a:effectLst>
                  <a:outerShdw blurRad="63500" dist="53881"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lvl1pPr>
                    <a:defRPr sz="2400">
                      <a:solidFill>
                        <a:srgbClr val="08F220"/>
                      </a:solidFill>
                      <a:latin typeface="Comic Sans MS"/>
                      <a:ea typeface="Comic Sans MS"/>
                      <a:cs typeface="Comic Sans MS"/>
                      <a:sym typeface="Comic Sans MS"/>
                    </a:defRPr>
                  </a:lvl1pPr>
                </a:lstStyle>
                <a:p>
                  <a:r>
                    <a:t>A</a:t>
                  </a:r>
                </a:p>
              </p:txBody>
            </p:sp>
            <p:sp>
              <p:nvSpPr>
                <p:cNvPr id="5066" name="Text Box 176"/>
                <p:cNvSpPr txBox="1"/>
                <p:nvPr/>
              </p:nvSpPr>
              <p:spPr>
                <a:xfrm>
                  <a:off x="2164258" y="12693"/>
                  <a:ext cx="207815" cy="419101"/>
                </a:xfrm>
                <a:prstGeom prst="rect">
                  <a:avLst/>
                </a:prstGeom>
                <a:noFill/>
                <a:ln w="12700" cap="flat">
                  <a:noFill/>
                  <a:miter lim="400000"/>
                </a:ln>
                <a:effectLst>
                  <a:outerShdw blurRad="63500" dist="53881"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lvl1pPr>
                    <a:defRPr sz="2400">
                      <a:solidFill>
                        <a:srgbClr val="08F220"/>
                      </a:solidFill>
                      <a:latin typeface="Comic Sans MS"/>
                      <a:ea typeface="Comic Sans MS"/>
                      <a:cs typeface="Comic Sans MS"/>
                      <a:sym typeface="Comic Sans MS"/>
                    </a:defRPr>
                  </a:lvl1pPr>
                </a:lstStyle>
                <a:p>
                  <a:r>
                    <a:t>R</a:t>
                  </a:r>
                </a:p>
              </p:txBody>
            </p:sp>
            <p:sp>
              <p:nvSpPr>
                <p:cNvPr id="5067" name="Text Box 177"/>
                <p:cNvSpPr txBox="1"/>
                <p:nvPr/>
              </p:nvSpPr>
              <p:spPr>
                <a:xfrm>
                  <a:off x="2527614" y="25386"/>
                  <a:ext cx="201266" cy="419101"/>
                </a:xfrm>
                <a:prstGeom prst="rect">
                  <a:avLst/>
                </a:prstGeom>
                <a:noFill/>
                <a:ln w="12700" cap="flat">
                  <a:noFill/>
                  <a:miter lim="400000"/>
                </a:ln>
                <a:effectLst>
                  <a:outerShdw blurRad="63500" dist="53881"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lvl1pPr>
                    <a:defRPr sz="2400">
                      <a:solidFill>
                        <a:srgbClr val="08F220"/>
                      </a:solidFill>
                      <a:latin typeface="Comic Sans MS"/>
                      <a:ea typeface="Comic Sans MS"/>
                      <a:cs typeface="Comic Sans MS"/>
                      <a:sym typeface="Comic Sans MS"/>
                    </a:defRPr>
                  </a:lvl1pPr>
                </a:lstStyle>
                <a:p>
                  <a:r>
                    <a:t>C</a:t>
                  </a:r>
                </a:p>
              </p:txBody>
            </p:sp>
          </p:grpSp>
          <p:sp>
            <p:nvSpPr>
              <p:cNvPr id="5069" name="Text Box 178"/>
              <p:cNvSpPr txBox="1"/>
              <p:nvPr/>
            </p:nvSpPr>
            <p:spPr>
              <a:xfrm>
                <a:off x="2913178" y="14279"/>
                <a:ext cx="224037" cy="419101"/>
              </a:xfrm>
              <a:prstGeom prst="rect">
                <a:avLst/>
              </a:prstGeom>
              <a:noFill/>
              <a:ln w="12700" cap="flat">
                <a:noFill/>
                <a:miter lim="400000"/>
              </a:ln>
              <a:effectLst>
                <a:outerShdw blurRad="63500" dist="53881"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lvl1pPr>
                  <a:defRPr sz="2400">
                    <a:solidFill>
                      <a:srgbClr val="11B0C5"/>
                    </a:solidFill>
                    <a:latin typeface="Comic Sans MS"/>
                    <a:ea typeface="Comic Sans MS"/>
                    <a:cs typeface="Comic Sans MS"/>
                    <a:sym typeface="Comic Sans MS"/>
                  </a:defRPr>
                </a:lvl1pPr>
              </a:lstStyle>
              <a:p>
                <a:r>
                  <a:t>S</a:t>
                </a:r>
              </a:p>
            </p:txBody>
          </p:sp>
        </p:grpSp>
        <p:grpSp>
          <p:nvGrpSpPr>
            <p:cNvPr id="5073" name="Group"/>
            <p:cNvGrpSpPr/>
            <p:nvPr/>
          </p:nvGrpSpPr>
          <p:grpSpPr>
            <a:xfrm>
              <a:off x="1386454" y="-1"/>
              <a:ext cx="630560" cy="1259837"/>
              <a:chOff x="0" y="0"/>
              <a:chExt cx="630558" cy="1259835"/>
            </a:xfrm>
          </p:grpSpPr>
          <p:sp>
            <p:nvSpPr>
              <p:cNvPr id="5071" name="Text Box 180"/>
              <p:cNvSpPr txBox="1"/>
              <p:nvPr/>
            </p:nvSpPr>
            <p:spPr>
              <a:xfrm>
                <a:off x="-1" y="-1"/>
                <a:ext cx="630560" cy="1259837"/>
              </a:xfrm>
              <a:prstGeom prst="rect">
                <a:avLst/>
              </a:prstGeom>
              <a:noFill/>
              <a:ln w="12700" cap="flat">
                <a:noFill/>
                <a:miter lim="400000"/>
              </a:ln>
              <a:effectLst>
                <a:outerShdw blurRad="63500" dist="63500" dir="3187806"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t">
                <a:spAutoFit/>
              </a:bodyPr>
              <a:lstStyle>
                <a:lvl1pPr>
                  <a:spcBef>
                    <a:spcPts val="3900"/>
                  </a:spcBef>
                  <a:defRPr sz="6600">
                    <a:solidFill>
                      <a:srgbClr val="FF262D"/>
                    </a:solidFill>
                    <a:latin typeface="Comic Sans MS"/>
                    <a:ea typeface="Comic Sans MS"/>
                    <a:cs typeface="Comic Sans MS"/>
                    <a:sym typeface="Comic Sans MS"/>
                  </a:defRPr>
                </a:lvl1pPr>
              </a:lstStyle>
              <a:p>
                <a:r>
                  <a:t>7</a:t>
                </a:r>
              </a:p>
            </p:txBody>
          </p:sp>
          <p:sp>
            <p:nvSpPr>
              <p:cNvPr id="5072" name="Line 181"/>
              <p:cNvSpPr/>
              <p:nvPr/>
            </p:nvSpPr>
            <p:spPr>
              <a:xfrm>
                <a:off x="163746" y="575950"/>
                <a:ext cx="285612" cy="4"/>
              </a:xfrm>
              <a:prstGeom prst="line">
                <a:avLst/>
              </a:prstGeom>
              <a:noFill/>
              <a:ln w="76200" cap="flat">
                <a:solidFill>
                  <a:srgbClr val="FF262D"/>
                </a:solidFill>
                <a:prstDash val="solid"/>
                <a:round/>
              </a:ln>
              <a:effectLst>
                <a:outerShdw blurRad="63500" dist="38098" dir="2700000" rotWithShape="0">
                  <a:srgbClr val="1A0004">
                    <a:alpha val="74996"/>
                  </a:srgbClr>
                </a:outerShdw>
              </a:effectLst>
            </p:spPr>
            <p:txBody>
              <a:bodyPr wrap="square" lIns="45718" tIns="45718" rIns="45718" bIns="45718" numCol="1" anchor="t">
                <a:noAutofit/>
              </a:bodyPr>
              <a:lstStyle/>
              <a:p>
                <a:endParaRPr/>
              </a:p>
            </p:txBody>
          </p:sp>
        </p:grpSp>
        <p:grpSp>
          <p:nvGrpSpPr>
            <p:cNvPr id="5076" name="Group"/>
            <p:cNvGrpSpPr/>
            <p:nvPr/>
          </p:nvGrpSpPr>
          <p:grpSpPr>
            <a:xfrm>
              <a:off x="326856" y="1746894"/>
              <a:ext cx="2478428" cy="431574"/>
              <a:chOff x="0" y="-1"/>
              <a:chExt cx="2478427" cy="431573"/>
            </a:xfrm>
          </p:grpSpPr>
          <p:sp>
            <p:nvSpPr>
              <p:cNvPr id="5074" name="Rectangle 183"/>
              <p:cNvSpPr/>
              <p:nvPr/>
            </p:nvSpPr>
            <p:spPr>
              <a:xfrm>
                <a:off x="-1" y="-2"/>
                <a:ext cx="1343939" cy="431575"/>
              </a:xfrm>
              <a:prstGeom prst="rect">
                <a:avLst/>
              </a:prstGeom>
              <a:noFill/>
              <a:ln w="57150" cap="flat">
                <a:solidFill>
                  <a:srgbClr val="FDDC07"/>
                </a:solidFill>
                <a:prstDash val="solid"/>
                <a:miter lim="800000"/>
              </a:ln>
              <a:effectLst>
                <a:outerShdw blurRad="63500" dist="38098" dir="2700000" rotWithShape="0">
                  <a:srgbClr val="1A0004">
                    <a:alpha val="74996"/>
                  </a:srgbClr>
                </a:outerShdw>
              </a:effectLst>
            </p:spPr>
            <p:txBody>
              <a:bodyPr wrap="square" lIns="45718" tIns="45718" rIns="45718" bIns="45718" numCol="1" anchor="ctr">
                <a:noAutofit/>
              </a:bodyPr>
              <a:lstStyle/>
              <a:p>
                <a:pPr algn="ctr">
                  <a:defRPr sz="2400" b="0">
                    <a:solidFill>
                      <a:srgbClr val="FDDC07"/>
                    </a:solidFill>
                    <a:latin typeface="Comic Sans MS"/>
                    <a:ea typeface="Comic Sans MS"/>
                    <a:cs typeface="Comic Sans MS"/>
                    <a:sym typeface="Comic Sans MS"/>
                  </a:defRPr>
                </a:pPr>
                <a:endParaRPr/>
              </a:p>
            </p:txBody>
          </p:sp>
          <p:sp>
            <p:nvSpPr>
              <p:cNvPr id="5075" name="Rectangle 184"/>
              <p:cNvSpPr/>
              <p:nvPr/>
            </p:nvSpPr>
            <p:spPr>
              <a:xfrm>
                <a:off x="1429616" y="-2"/>
                <a:ext cx="1048811" cy="431575"/>
              </a:xfrm>
              <a:prstGeom prst="rect">
                <a:avLst/>
              </a:prstGeom>
              <a:noFill/>
              <a:ln w="57150" cap="flat">
                <a:solidFill>
                  <a:srgbClr val="FDDC07"/>
                </a:solidFill>
                <a:prstDash val="solid"/>
                <a:miter lim="800000"/>
              </a:ln>
              <a:effectLst>
                <a:outerShdw blurRad="63500" dist="38098" dir="2700000"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grpSp>
        <p:grpSp>
          <p:nvGrpSpPr>
            <p:cNvPr id="5079" name="Group"/>
            <p:cNvGrpSpPr/>
            <p:nvPr/>
          </p:nvGrpSpPr>
          <p:grpSpPr>
            <a:xfrm>
              <a:off x="761296" y="825056"/>
              <a:ext cx="1931652" cy="548042"/>
              <a:chOff x="0" y="0"/>
              <a:chExt cx="1931651" cy="548040"/>
            </a:xfrm>
          </p:grpSpPr>
          <p:sp>
            <p:nvSpPr>
              <p:cNvPr id="5077" name="Text Box 186"/>
              <p:cNvSpPr txBox="1"/>
              <p:nvPr/>
            </p:nvSpPr>
            <p:spPr>
              <a:xfrm>
                <a:off x="-1" y="0"/>
                <a:ext cx="1931653" cy="548041"/>
              </a:xfrm>
              <a:prstGeom prst="rect">
                <a:avLst/>
              </a:prstGeom>
              <a:noFill/>
              <a:ln w="12700" cap="flat">
                <a:noFill/>
                <a:miter lim="400000"/>
              </a:ln>
              <a:effectLst>
                <a:outerShdw blurRad="63500" dist="71842"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t">
                <a:spAutoFit/>
              </a:bodyPr>
              <a:lstStyle>
                <a:lvl1pPr algn="ctr">
                  <a:spcBef>
                    <a:spcPts val="1900"/>
                  </a:spcBef>
                  <a:defRPr sz="3200">
                    <a:solidFill>
                      <a:srgbClr val="00DFCA"/>
                    </a:solidFill>
                    <a:latin typeface="Arial"/>
                    <a:ea typeface="Arial"/>
                    <a:cs typeface="Arial"/>
                    <a:sym typeface="Arial"/>
                  </a:defRPr>
                </a:lvl1pPr>
              </a:lstStyle>
              <a:p>
                <a:r>
                  <a:t>C 7 S J</a:t>
                </a:r>
              </a:p>
            </p:txBody>
          </p:sp>
          <p:sp>
            <p:nvSpPr>
              <p:cNvPr id="5078" name="Line 187"/>
              <p:cNvSpPr/>
              <p:nvPr/>
            </p:nvSpPr>
            <p:spPr>
              <a:xfrm>
                <a:off x="722264" y="301463"/>
                <a:ext cx="149154" cy="4"/>
              </a:xfrm>
              <a:prstGeom prst="line">
                <a:avLst/>
              </a:prstGeom>
              <a:noFill/>
              <a:ln w="38100" cap="flat">
                <a:solidFill>
                  <a:srgbClr val="00CCFF"/>
                </a:solidFill>
                <a:prstDash val="solid"/>
                <a:round/>
              </a:ln>
              <a:effectLst>
                <a:outerShdw blurRad="63500" dist="71842" dir="2700000" rotWithShape="0">
                  <a:srgbClr val="1A0004">
                    <a:alpha val="74996"/>
                  </a:srgbClr>
                </a:outerShdw>
              </a:effectLst>
            </p:spPr>
            <p:txBody>
              <a:bodyPr wrap="square" lIns="45718" tIns="45718" rIns="45718" bIns="45718" numCol="1" anchor="t">
                <a:noAutofit/>
              </a:bodyPr>
              <a:lstStyle/>
              <a:p>
                <a:endParaRPr/>
              </a:p>
            </p:txBody>
          </p:sp>
        </p:grpSp>
      </p:gr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a14="http://schemas.microsoft.com/office/drawing/2010/main" xmlns:m="http://schemas.openxmlformats.org/officeDocument/2006/math"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1" nodeType="afterEffect">
                                  <p:stCondLst>
                                    <p:cond delay="0"/>
                                  </p:stCondLst>
                                  <p:iterate>
                                    <p:tmAbs val="0"/>
                                  </p:iterate>
                                  <p:childTnLst>
                                    <p:set>
                                      <p:cBhvr>
                                        <p:cTn id="6" fill="hold"/>
                                        <p:tgtEl>
                                          <p:spTgt spid="4915"/>
                                        </p:tgtEl>
                                        <p:attrNameLst>
                                          <p:attrName>style.visibility</p:attrName>
                                        </p:attrNameLst>
                                      </p:cBhvr>
                                      <p:to>
                                        <p:strVal val="visible"/>
                                      </p:to>
                                    </p:set>
                                    <p:animEffect transition="in" filter="wipe(left)">
                                      <p:cBhvr>
                                        <p:cTn id="7" dur="1000"/>
                                        <p:tgtEl>
                                          <p:spTgt spid="49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2" nodeType="clickEffect">
                                  <p:stCondLst>
                                    <p:cond delay="0"/>
                                  </p:stCondLst>
                                  <p:iterate>
                                    <p:tmAbs val="0"/>
                                  </p:iterate>
                                  <p:childTnLst>
                                    <p:set>
                                      <p:cBhvr>
                                        <p:cTn id="11" fill="hold"/>
                                        <p:tgtEl>
                                          <p:spTgt spid="4922"/>
                                        </p:tgtEl>
                                        <p:attrNameLst>
                                          <p:attrName>style.visibility</p:attrName>
                                        </p:attrNameLst>
                                      </p:cBhvr>
                                      <p:to>
                                        <p:strVal val="visible"/>
                                      </p:to>
                                    </p:set>
                                    <p:animEffect transition="in" filter="wipe(left)">
                                      <p:cBhvr>
                                        <p:cTn id="12" dur="1000"/>
                                        <p:tgtEl>
                                          <p:spTgt spid="492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3" nodeType="clickEffect">
                                  <p:stCondLst>
                                    <p:cond delay="0"/>
                                  </p:stCondLst>
                                  <p:iterate>
                                    <p:tmAbs val="0"/>
                                  </p:iterate>
                                  <p:childTnLst>
                                    <p:set>
                                      <p:cBhvr>
                                        <p:cTn id="16" fill="hold"/>
                                        <p:tgtEl>
                                          <p:spTgt spid="5055"/>
                                        </p:tgtEl>
                                        <p:attrNameLst>
                                          <p:attrName>style.visibility</p:attrName>
                                        </p:attrNameLst>
                                      </p:cBhvr>
                                      <p:to>
                                        <p:strVal val="visible"/>
                                      </p:to>
                                    </p:set>
                                    <p:animEffect transition="in" filter="wipe(left)">
                                      <p:cBhvr>
                                        <p:cTn id="17" dur="1000"/>
                                        <p:tgtEl>
                                          <p:spTgt spid="50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 grpId="1" animBg="1" advAuto="0"/>
      <p:bldP spid="4922" grpId="2" animBg="1" advAuto="0"/>
      <p:bldP spid="5055" grpId="3" animBg="1" advAuto="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84" name="Rectangle 1"/>
          <p:cNvSpPr/>
          <p:nvPr/>
        </p:nvSpPr>
        <p:spPr>
          <a:xfrm>
            <a:off x="-2" y="0"/>
            <a:ext cx="9144004" cy="6858000"/>
          </a:xfrm>
          <a:prstGeom prst="rect">
            <a:avLst/>
          </a:prstGeom>
          <a:blipFill>
            <a:blip r:embed="rId3"/>
          </a:blipFill>
          <a:ln w="12700">
            <a:miter lim="400000"/>
          </a:ln>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sp>
        <p:nvSpPr>
          <p:cNvPr id="5085" name="Line 2"/>
          <p:cNvSpPr/>
          <p:nvPr/>
        </p:nvSpPr>
        <p:spPr>
          <a:xfrm flipH="1">
            <a:off x="4190682" y="2405060"/>
            <a:ext cx="3" cy="3556004"/>
          </a:xfrm>
          <a:prstGeom prst="line">
            <a:avLst/>
          </a:prstGeom>
          <a:ln w="12700">
            <a:solidFill>
              <a:srgbClr val="B35A17"/>
            </a:solidFill>
            <a:prstDash val="dash"/>
          </a:ln>
        </p:spPr>
        <p:txBody>
          <a:bodyPr lIns="45718" tIns="45718" rIns="45718" bIns="45718"/>
          <a:lstStyle/>
          <a:p>
            <a:endParaRPr/>
          </a:p>
        </p:txBody>
      </p:sp>
      <p:sp>
        <p:nvSpPr>
          <p:cNvPr id="5086" name="Rectangle 3"/>
          <p:cNvSpPr/>
          <p:nvPr/>
        </p:nvSpPr>
        <p:spPr>
          <a:xfrm>
            <a:off x="7466010" y="2209800"/>
            <a:ext cx="203203" cy="3956050"/>
          </a:xfrm>
          <a:prstGeom prst="rect">
            <a:avLst/>
          </a:prstGeom>
          <a:blipFill>
            <a:blip r:embed="rId4"/>
          </a:blipFill>
          <a:ln w="12700">
            <a:miter lim="400000"/>
          </a:ln>
        </p:spPr>
        <p:txBody>
          <a:bodyPr lIns="45718" tIns="45718" rIns="45718" bIns="45718" anchor="ctr"/>
          <a:lstStyle/>
          <a:p>
            <a:pPr algn="ctr">
              <a:defRPr sz="2400" b="0">
                <a:solidFill>
                  <a:srgbClr val="00DFCA"/>
                </a:solidFill>
                <a:latin typeface="Comic Sans MS"/>
                <a:ea typeface="Comic Sans MS"/>
                <a:cs typeface="Comic Sans MS"/>
                <a:sym typeface="Comic Sans MS"/>
              </a:defRPr>
            </a:pPr>
            <a:endParaRPr/>
          </a:p>
        </p:txBody>
      </p:sp>
      <p:sp>
        <p:nvSpPr>
          <p:cNvPr id="5087" name="Rectangle 4"/>
          <p:cNvSpPr/>
          <p:nvPr/>
        </p:nvSpPr>
        <p:spPr>
          <a:xfrm>
            <a:off x="1627185" y="2182810"/>
            <a:ext cx="6045203" cy="234953"/>
          </a:xfrm>
          <a:prstGeom prst="rect">
            <a:avLst/>
          </a:prstGeom>
          <a:blipFill>
            <a:blip r:embed="rId4"/>
          </a:blipFill>
          <a:ln w="12700">
            <a:miter lim="400000"/>
          </a:ln>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sp>
        <p:nvSpPr>
          <p:cNvPr id="5088" name="Rectangle 5"/>
          <p:cNvSpPr/>
          <p:nvPr/>
        </p:nvSpPr>
        <p:spPr>
          <a:xfrm>
            <a:off x="1639885" y="5926137"/>
            <a:ext cx="5834067" cy="234953"/>
          </a:xfrm>
          <a:prstGeom prst="rect">
            <a:avLst/>
          </a:prstGeom>
          <a:blipFill>
            <a:blip r:embed="rId4"/>
          </a:blipFill>
          <a:ln w="12700">
            <a:miter lim="400000"/>
          </a:ln>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pic>
        <p:nvPicPr>
          <p:cNvPr id="5089" name="Picture 6" descr="Picture 6"/>
          <p:cNvPicPr>
            <a:picLocks noChangeAspect="1"/>
          </p:cNvPicPr>
          <p:nvPr/>
        </p:nvPicPr>
        <p:blipFill>
          <a:blip r:embed="rId5"/>
          <a:stretch>
            <a:fillRect/>
          </a:stretch>
        </p:blipFill>
        <p:spPr>
          <a:xfrm rot="5361336">
            <a:off x="2631281" y="4239416"/>
            <a:ext cx="4529138" cy="301628"/>
          </a:xfrm>
          <a:prstGeom prst="rect">
            <a:avLst/>
          </a:prstGeom>
          <a:ln w="12700">
            <a:miter lim="400000"/>
          </a:ln>
        </p:spPr>
      </p:pic>
      <p:sp>
        <p:nvSpPr>
          <p:cNvPr id="5090" name="Rectangle 7"/>
          <p:cNvSpPr/>
          <p:nvPr/>
        </p:nvSpPr>
        <p:spPr>
          <a:xfrm>
            <a:off x="1627185" y="2189160"/>
            <a:ext cx="163516" cy="3965578"/>
          </a:xfrm>
          <a:prstGeom prst="rect">
            <a:avLst/>
          </a:prstGeom>
          <a:blipFill>
            <a:blip r:embed="rId4"/>
          </a:blipFill>
          <a:ln w="12700">
            <a:miter lim="400000"/>
          </a:ln>
        </p:spPr>
        <p:txBody>
          <a:bodyPr lIns="45718" tIns="45718" rIns="45718" bIns="45718" anchor="ctr"/>
          <a:lstStyle/>
          <a:p>
            <a:pPr algn="ctr">
              <a:defRPr sz="2400" b="0">
                <a:solidFill>
                  <a:srgbClr val="00DFCA"/>
                </a:solidFill>
                <a:latin typeface="Comic Sans MS"/>
                <a:ea typeface="Comic Sans MS"/>
                <a:cs typeface="Comic Sans MS"/>
                <a:sym typeface="Comic Sans MS"/>
              </a:defRPr>
            </a:pPr>
            <a:endParaRPr/>
          </a:p>
        </p:txBody>
      </p:sp>
      <p:pic>
        <p:nvPicPr>
          <p:cNvPr id="5091" name="Picture 8" descr="Picture 8"/>
          <p:cNvPicPr>
            <a:picLocks noChangeAspect="1"/>
          </p:cNvPicPr>
          <p:nvPr/>
        </p:nvPicPr>
        <p:blipFill>
          <a:blip r:embed="rId5"/>
          <a:stretch>
            <a:fillRect/>
          </a:stretch>
        </p:blipFill>
        <p:spPr>
          <a:xfrm rot="5361336">
            <a:off x="-319883" y="4121941"/>
            <a:ext cx="4605341" cy="301628"/>
          </a:xfrm>
          <a:prstGeom prst="rect">
            <a:avLst/>
          </a:prstGeom>
          <a:ln w="12700">
            <a:miter lim="400000"/>
          </a:ln>
          <a:effectLst>
            <a:outerShdw blurRad="63500" dist="38098" dir="2700000" rotWithShape="0">
              <a:schemeClr val="accent2">
                <a:alpha val="74996"/>
              </a:schemeClr>
            </a:outerShdw>
          </a:effectLst>
        </p:spPr>
      </p:pic>
      <p:pic>
        <p:nvPicPr>
          <p:cNvPr id="5092" name="Picture 9" descr="Picture 9"/>
          <p:cNvPicPr>
            <a:picLocks noChangeAspect="1"/>
          </p:cNvPicPr>
          <p:nvPr/>
        </p:nvPicPr>
        <p:blipFill>
          <a:blip r:embed="rId6"/>
          <a:stretch>
            <a:fillRect/>
          </a:stretch>
        </p:blipFill>
        <p:spPr>
          <a:xfrm rot="5361336">
            <a:off x="4829966" y="4147341"/>
            <a:ext cx="4662492" cy="301628"/>
          </a:xfrm>
          <a:prstGeom prst="rect">
            <a:avLst/>
          </a:prstGeom>
          <a:ln w="12700">
            <a:miter lim="400000"/>
          </a:ln>
        </p:spPr>
      </p:pic>
      <p:pic>
        <p:nvPicPr>
          <p:cNvPr id="5093" name="Picture 10" descr="Picture 10"/>
          <p:cNvPicPr>
            <a:picLocks noChangeAspect="1"/>
          </p:cNvPicPr>
          <p:nvPr/>
        </p:nvPicPr>
        <p:blipFill>
          <a:blip r:embed="rId6"/>
          <a:stretch>
            <a:fillRect/>
          </a:stretch>
        </p:blipFill>
        <p:spPr>
          <a:xfrm rot="5361336">
            <a:off x="4155280" y="4236241"/>
            <a:ext cx="4554540" cy="301628"/>
          </a:xfrm>
          <a:prstGeom prst="rect">
            <a:avLst/>
          </a:prstGeom>
          <a:ln w="12700">
            <a:miter lim="400000"/>
          </a:ln>
        </p:spPr>
      </p:pic>
      <p:pic>
        <p:nvPicPr>
          <p:cNvPr id="5094" name="Picture 11" descr="Picture 11"/>
          <p:cNvPicPr>
            <a:picLocks noChangeAspect="1"/>
          </p:cNvPicPr>
          <p:nvPr/>
        </p:nvPicPr>
        <p:blipFill>
          <a:blip r:embed="rId6"/>
          <a:stretch>
            <a:fillRect/>
          </a:stretch>
        </p:blipFill>
        <p:spPr>
          <a:xfrm rot="5361336">
            <a:off x="3364705" y="4191791"/>
            <a:ext cx="4567240" cy="301628"/>
          </a:xfrm>
          <a:prstGeom prst="rect">
            <a:avLst/>
          </a:prstGeom>
          <a:ln w="12700">
            <a:miter lim="400000"/>
          </a:ln>
        </p:spPr>
      </p:pic>
      <p:pic>
        <p:nvPicPr>
          <p:cNvPr id="5095" name="Picture 12" descr="Picture 12"/>
          <p:cNvPicPr>
            <a:picLocks noChangeAspect="1"/>
          </p:cNvPicPr>
          <p:nvPr/>
        </p:nvPicPr>
        <p:blipFill>
          <a:blip r:embed="rId5"/>
          <a:stretch>
            <a:fillRect/>
          </a:stretch>
        </p:blipFill>
        <p:spPr>
          <a:xfrm rot="5361336">
            <a:off x="467518" y="4280691"/>
            <a:ext cx="4541840" cy="301628"/>
          </a:xfrm>
          <a:prstGeom prst="rect">
            <a:avLst/>
          </a:prstGeom>
          <a:ln w="12700">
            <a:miter lim="400000"/>
          </a:ln>
        </p:spPr>
      </p:pic>
      <p:pic>
        <p:nvPicPr>
          <p:cNvPr id="5096" name="Picture 13" descr="Picture 13"/>
          <p:cNvPicPr>
            <a:picLocks noChangeAspect="1"/>
          </p:cNvPicPr>
          <p:nvPr/>
        </p:nvPicPr>
        <p:blipFill>
          <a:blip r:embed="rId5"/>
          <a:stretch>
            <a:fillRect/>
          </a:stretch>
        </p:blipFill>
        <p:spPr>
          <a:xfrm rot="5361336">
            <a:off x="1248567" y="4163216"/>
            <a:ext cx="4383091" cy="301628"/>
          </a:xfrm>
          <a:prstGeom prst="rect">
            <a:avLst/>
          </a:prstGeom>
          <a:ln w="12700">
            <a:miter lim="400000"/>
          </a:ln>
        </p:spPr>
      </p:pic>
      <p:sp>
        <p:nvSpPr>
          <p:cNvPr id="5097" name="Text Box 14"/>
          <p:cNvSpPr txBox="1"/>
          <p:nvPr/>
        </p:nvSpPr>
        <p:spPr>
          <a:xfrm>
            <a:off x="165100" y="106362"/>
            <a:ext cx="3006725" cy="792665"/>
          </a:xfrm>
          <a:prstGeom prst="rect">
            <a:avLst/>
          </a:prstGeom>
          <a:ln w="12700">
            <a:miter lim="400000"/>
          </a:ln>
          <a:effectLst>
            <a:outerShdw blurRad="63500" dist="71842"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rtl="1">
              <a:spcBef>
                <a:spcPts val="1400"/>
              </a:spcBef>
              <a:defRPr sz="2400">
                <a:solidFill>
                  <a:srgbClr val="FFFFFF"/>
                </a:solidFill>
                <a:latin typeface="Arial"/>
                <a:ea typeface="Arial"/>
                <a:cs typeface="Arial"/>
                <a:sym typeface="Arial"/>
              </a:defRPr>
            </a:lvl1pPr>
          </a:lstStyle>
          <a:p>
            <a:r>
              <a:t>نسيج من التسلسل الزمني للكتاب المقدس</a:t>
            </a:r>
          </a:p>
        </p:txBody>
      </p:sp>
      <p:grpSp>
        <p:nvGrpSpPr>
          <p:cNvPr id="5104" name="Group"/>
          <p:cNvGrpSpPr/>
          <p:nvPr/>
        </p:nvGrpSpPr>
        <p:grpSpPr>
          <a:xfrm>
            <a:off x="2095496" y="2587620"/>
            <a:ext cx="6497644" cy="938219"/>
            <a:chOff x="0" y="-1"/>
            <a:chExt cx="6497643" cy="938218"/>
          </a:xfrm>
        </p:grpSpPr>
        <p:pic>
          <p:nvPicPr>
            <p:cNvPr id="5098" name="Picture 16" descr="Picture 16"/>
            <p:cNvPicPr>
              <a:picLocks noChangeAspect="1"/>
            </p:cNvPicPr>
            <p:nvPr/>
          </p:nvPicPr>
          <p:blipFill>
            <a:blip r:embed="rId7"/>
            <a:stretch>
              <a:fillRect/>
            </a:stretch>
          </p:blipFill>
          <p:spPr>
            <a:xfrm rot="956">
              <a:off x="41" y="127867"/>
              <a:ext cx="6434045" cy="301565"/>
            </a:xfrm>
            <a:prstGeom prst="rect">
              <a:avLst/>
            </a:prstGeom>
            <a:ln w="12700" cap="flat">
              <a:noFill/>
              <a:miter lim="400000"/>
            </a:ln>
            <a:effectLst>
              <a:outerShdw blurRad="63500" dist="46662" dir="3284182" rotWithShape="0">
                <a:srgbClr val="000000">
                  <a:alpha val="74996"/>
                </a:srgbClr>
              </a:outerShdw>
            </a:effectLst>
          </p:spPr>
        </p:pic>
        <p:pic>
          <p:nvPicPr>
            <p:cNvPr id="5099" name="Picture 17" descr="Picture 17"/>
            <p:cNvPicPr>
              <a:picLocks noChangeAspect="1"/>
            </p:cNvPicPr>
            <p:nvPr/>
          </p:nvPicPr>
          <p:blipFill>
            <a:blip r:embed="rId7"/>
            <a:stretch>
              <a:fillRect/>
            </a:stretch>
          </p:blipFill>
          <p:spPr>
            <a:xfrm rot="956">
              <a:off x="63556" y="254840"/>
              <a:ext cx="6434045" cy="301565"/>
            </a:xfrm>
            <a:prstGeom prst="rect">
              <a:avLst/>
            </a:prstGeom>
            <a:ln w="12700" cap="flat">
              <a:noFill/>
              <a:miter lim="400000"/>
            </a:ln>
            <a:effectLst>
              <a:outerShdw blurRad="63500" dist="46662" dir="3284182" rotWithShape="0">
                <a:srgbClr val="000000">
                  <a:alpha val="74996"/>
                </a:srgbClr>
              </a:outerShdw>
            </a:effectLst>
          </p:spPr>
        </p:pic>
        <p:pic>
          <p:nvPicPr>
            <p:cNvPr id="5100" name="Picture 18" descr="Picture 18"/>
            <p:cNvPicPr>
              <a:picLocks noChangeAspect="1"/>
            </p:cNvPicPr>
            <p:nvPr/>
          </p:nvPicPr>
          <p:blipFill>
            <a:blip r:embed="rId7"/>
            <a:stretch>
              <a:fillRect/>
            </a:stretch>
          </p:blipFill>
          <p:spPr>
            <a:xfrm rot="956">
              <a:off x="12744" y="381812"/>
              <a:ext cx="6434045" cy="301564"/>
            </a:xfrm>
            <a:prstGeom prst="rect">
              <a:avLst/>
            </a:prstGeom>
            <a:ln w="12700" cap="flat">
              <a:noFill/>
              <a:miter lim="400000"/>
            </a:ln>
            <a:effectLst>
              <a:outerShdw blurRad="63500" dist="46662" dir="3284182" rotWithShape="0">
                <a:srgbClr val="000000">
                  <a:alpha val="74996"/>
                </a:srgbClr>
              </a:outerShdw>
            </a:effectLst>
          </p:spPr>
        </p:pic>
        <p:pic>
          <p:nvPicPr>
            <p:cNvPr id="5101" name="Picture 19" descr="Picture 19"/>
            <p:cNvPicPr>
              <a:picLocks noChangeAspect="1"/>
            </p:cNvPicPr>
            <p:nvPr/>
          </p:nvPicPr>
          <p:blipFill>
            <a:blip r:embed="rId7"/>
            <a:stretch>
              <a:fillRect/>
            </a:stretch>
          </p:blipFill>
          <p:spPr>
            <a:xfrm rot="956">
              <a:off x="50853" y="496088"/>
              <a:ext cx="6434045" cy="301564"/>
            </a:xfrm>
            <a:prstGeom prst="rect">
              <a:avLst/>
            </a:prstGeom>
            <a:ln w="12700" cap="flat">
              <a:noFill/>
              <a:miter lim="400000"/>
            </a:ln>
            <a:effectLst>
              <a:outerShdw blurRad="63500" dist="46662" dir="3284182" rotWithShape="0">
                <a:srgbClr val="000000">
                  <a:alpha val="74996"/>
                </a:srgbClr>
              </a:outerShdw>
            </a:effectLst>
          </p:spPr>
        </p:pic>
        <p:pic>
          <p:nvPicPr>
            <p:cNvPr id="5102" name="Picture 20" descr="Picture 20"/>
            <p:cNvPicPr>
              <a:picLocks noChangeAspect="1"/>
            </p:cNvPicPr>
            <p:nvPr/>
          </p:nvPicPr>
          <p:blipFill>
            <a:blip r:embed="rId7"/>
            <a:stretch>
              <a:fillRect/>
            </a:stretch>
          </p:blipFill>
          <p:spPr>
            <a:xfrm rot="956">
              <a:off x="12744" y="635757"/>
              <a:ext cx="6434045" cy="301565"/>
            </a:xfrm>
            <a:prstGeom prst="rect">
              <a:avLst/>
            </a:prstGeom>
            <a:ln w="12700" cap="flat">
              <a:noFill/>
              <a:miter lim="400000"/>
            </a:ln>
            <a:effectLst>
              <a:outerShdw blurRad="63500" dist="46662" dir="3284182" rotWithShape="0">
                <a:srgbClr val="000000">
                  <a:alpha val="74996"/>
                </a:srgbClr>
              </a:outerShdw>
            </a:effectLst>
          </p:spPr>
        </p:pic>
        <p:pic>
          <p:nvPicPr>
            <p:cNvPr id="5103" name="Picture 21" descr="Picture 21"/>
            <p:cNvPicPr>
              <a:picLocks noChangeAspect="1"/>
            </p:cNvPicPr>
            <p:nvPr/>
          </p:nvPicPr>
          <p:blipFill>
            <a:blip r:embed="rId7"/>
            <a:stretch>
              <a:fillRect/>
            </a:stretch>
          </p:blipFill>
          <p:spPr>
            <a:xfrm rot="956">
              <a:off x="46090" y="892"/>
              <a:ext cx="6434045" cy="301567"/>
            </a:xfrm>
            <a:prstGeom prst="rect">
              <a:avLst/>
            </a:prstGeom>
            <a:ln w="12700" cap="flat">
              <a:noFill/>
              <a:miter lim="400000"/>
            </a:ln>
            <a:effectLst>
              <a:outerShdw blurRad="63500" dist="46662" dir="3284182" rotWithShape="0">
                <a:srgbClr val="000000">
                  <a:alpha val="74996"/>
                </a:srgbClr>
              </a:outerShdw>
            </a:effectLst>
          </p:spPr>
        </p:pic>
      </p:grpSp>
      <p:grpSp>
        <p:nvGrpSpPr>
          <p:cNvPr id="5109" name="Group"/>
          <p:cNvGrpSpPr/>
          <p:nvPr/>
        </p:nvGrpSpPr>
        <p:grpSpPr>
          <a:xfrm>
            <a:off x="2835272" y="3605213"/>
            <a:ext cx="5665793" cy="673102"/>
            <a:chOff x="0" y="0"/>
            <a:chExt cx="5665792" cy="673100"/>
          </a:xfrm>
        </p:grpSpPr>
        <p:pic>
          <p:nvPicPr>
            <p:cNvPr id="5105" name="Picture 23" descr="Picture 23"/>
            <p:cNvPicPr>
              <a:picLocks noChangeAspect="1"/>
            </p:cNvPicPr>
            <p:nvPr/>
          </p:nvPicPr>
          <p:blipFill>
            <a:blip r:embed="rId8"/>
            <a:stretch>
              <a:fillRect/>
            </a:stretch>
          </p:blipFill>
          <p:spPr>
            <a:xfrm rot="956">
              <a:off x="27036" y="781"/>
              <a:ext cx="5626012" cy="302353"/>
            </a:xfrm>
            <a:prstGeom prst="rect">
              <a:avLst/>
            </a:prstGeom>
            <a:ln w="12700" cap="flat">
              <a:noFill/>
              <a:miter lim="400000"/>
            </a:ln>
            <a:effectLst>
              <a:outerShdw blurRad="63500" dist="46662" dir="3284182" rotWithShape="0">
                <a:srgbClr val="000000">
                  <a:alpha val="74996"/>
                </a:srgbClr>
              </a:outerShdw>
            </a:effectLst>
          </p:spPr>
        </p:pic>
        <p:pic>
          <p:nvPicPr>
            <p:cNvPr id="5106" name="Picture 24" descr="Picture 24"/>
            <p:cNvPicPr>
              <a:picLocks noChangeAspect="1"/>
            </p:cNvPicPr>
            <p:nvPr/>
          </p:nvPicPr>
          <p:blipFill>
            <a:blip r:embed="rId8"/>
            <a:stretch>
              <a:fillRect/>
            </a:stretch>
          </p:blipFill>
          <p:spPr>
            <a:xfrm rot="956">
              <a:off x="40" y="128086"/>
              <a:ext cx="5626015" cy="302353"/>
            </a:xfrm>
            <a:prstGeom prst="rect">
              <a:avLst/>
            </a:prstGeom>
            <a:ln w="12700" cap="flat">
              <a:noFill/>
              <a:miter lim="400000"/>
            </a:ln>
            <a:effectLst>
              <a:outerShdw blurRad="63500" dist="46662" dir="3284182" rotWithShape="0">
                <a:srgbClr val="000000">
                  <a:alpha val="74996"/>
                </a:srgbClr>
              </a:outerShdw>
            </a:effectLst>
          </p:spPr>
        </p:pic>
        <p:pic>
          <p:nvPicPr>
            <p:cNvPr id="5107" name="Picture 25" descr="Picture 25"/>
            <p:cNvPicPr>
              <a:picLocks noChangeAspect="1"/>
            </p:cNvPicPr>
            <p:nvPr/>
          </p:nvPicPr>
          <p:blipFill>
            <a:blip r:embed="rId8"/>
            <a:stretch>
              <a:fillRect/>
            </a:stretch>
          </p:blipFill>
          <p:spPr>
            <a:xfrm rot="956">
              <a:off x="39739" y="242660"/>
              <a:ext cx="5626012" cy="302353"/>
            </a:xfrm>
            <a:prstGeom prst="rect">
              <a:avLst/>
            </a:prstGeom>
            <a:ln w="12700" cap="flat">
              <a:noFill/>
              <a:miter lim="400000"/>
            </a:ln>
            <a:effectLst>
              <a:outerShdw blurRad="63500" dist="46662" dir="3284182" rotWithShape="0">
                <a:srgbClr val="000000">
                  <a:alpha val="74996"/>
                </a:srgbClr>
              </a:outerShdw>
            </a:effectLst>
          </p:spPr>
        </p:pic>
        <p:pic>
          <p:nvPicPr>
            <p:cNvPr id="5108" name="Picture 26" descr="Picture 26"/>
            <p:cNvPicPr>
              <a:picLocks noChangeAspect="1"/>
            </p:cNvPicPr>
            <p:nvPr/>
          </p:nvPicPr>
          <p:blipFill>
            <a:blip r:embed="rId8"/>
            <a:stretch>
              <a:fillRect/>
            </a:stretch>
          </p:blipFill>
          <p:spPr>
            <a:xfrm rot="956">
              <a:off x="40" y="369965"/>
              <a:ext cx="5626015" cy="302353"/>
            </a:xfrm>
            <a:prstGeom prst="rect">
              <a:avLst/>
            </a:prstGeom>
            <a:ln w="12700" cap="flat">
              <a:noFill/>
              <a:miter lim="400000"/>
            </a:ln>
            <a:effectLst>
              <a:outerShdw blurRad="63500" dist="46662" dir="3284182" rotWithShape="0">
                <a:srgbClr val="000000">
                  <a:alpha val="74996"/>
                </a:srgbClr>
              </a:outerShdw>
            </a:effectLst>
          </p:spPr>
        </p:pic>
      </p:grpSp>
      <p:pic>
        <p:nvPicPr>
          <p:cNvPr id="5110" name="Picture 27" descr="Picture 27"/>
          <p:cNvPicPr>
            <a:picLocks noChangeAspect="1"/>
          </p:cNvPicPr>
          <p:nvPr/>
        </p:nvPicPr>
        <p:blipFill>
          <a:blip r:embed="rId5"/>
          <a:stretch>
            <a:fillRect/>
          </a:stretch>
        </p:blipFill>
        <p:spPr>
          <a:xfrm rot="5361336">
            <a:off x="1607342" y="4179091"/>
            <a:ext cx="4437066" cy="301628"/>
          </a:xfrm>
          <a:prstGeom prst="rect">
            <a:avLst/>
          </a:prstGeom>
          <a:ln w="12700">
            <a:miter lim="400000"/>
          </a:ln>
        </p:spPr>
      </p:pic>
      <p:pic>
        <p:nvPicPr>
          <p:cNvPr id="5111" name="Picture 28" descr="Picture 28"/>
          <p:cNvPicPr>
            <a:picLocks noChangeAspect="1"/>
          </p:cNvPicPr>
          <p:nvPr/>
        </p:nvPicPr>
        <p:blipFill>
          <a:blip r:embed="rId9"/>
          <a:stretch>
            <a:fillRect/>
          </a:stretch>
        </p:blipFill>
        <p:spPr>
          <a:xfrm rot="5361336">
            <a:off x="791368" y="4204491"/>
            <a:ext cx="4605340" cy="301628"/>
          </a:xfrm>
          <a:prstGeom prst="rect">
            <a:avLst/>
          </a:prstGeom>
          <a:ln w="12700">
            <a:miter lim="400000"/>
          </a:ln>
        </p:spPr>
      </p:pic>
      <p:pic>
        <p:nvPicPr>
          <p:cNvPr id="5112" name="Picture 29" descr="Picture 29"/>
          <p:cNvPicPr>
            <a:picLocks noChangeAspect="1"/>
          </p:cNvPicPr>
          <p:nvPr/>
        </p:nvPicPr>
        <p:blipFill>
          <a:blip r:embed="rId9"/>
          <a:stretch>
            <a:fillRect/>
          </a:stretch>
        </p:blipFill>
        <p:spPr>
          <a:xfrm rot="5361336">
            <a:off x="124617" y="4239416"/>
            <a:ext cx="4437066" cy="301628"/>
          </a:xfrm>
          <a:prstGeom prst="rect">
            <a:avLst/>
          </a:prstGeom>
          <a:ln w="12700">
            <a:miter lim="400000"/>
          </a:ln>
        </p:spPr>
      </p:pic>
      <p:pic>
        <p:nvPicPr>
          <p:cNvPr id="5113" name="Picture 30" descr="Picture 30"/>
          <p:cNvPicPr>
            <a:picLocks noChangeAspect="1"/>
          </p:cNvPicPr>
          <p:nvPr/>
        </p:nvPicPr>
        <p:blipFill>
          <a:blip r:embed="rId6"/>
          <a:stretch>
            <a:fillRect/>
          </a:stretch>
        </p:blipFill>
        <p:spPr>
          <a:xfrm rot="5361336">
            <a:off x="4525166" y="4179091"/>
            <a:ext cx="4516442" cy="301628"/>
          </a:xfrm>
          <a:prstGeom prst="rect">
            <a:avLst/>
          </a:prstGeom>
          <a:ln w="12700">
            <a:miter lim="400000"/>
          </a:ln>
        </p:spPr>
      </p:pic>
      <p:pic>
        <p:nvPicPr>
          <p:cNvPr id="5114" name="Picture 31" descr="Picture 31"/>
          <p:cNvPicPr>
            <a:picLocks noChangeAspect="1"/>
          </p:cNvPicPr>
          <p:nvPr/>
        </p:nvPicPr>
        <p:blipFill>
          <a:blip r:embed="rId6"/>
          <a:stretch>
            <a:fillRect/>
          </a:stretch>
        </p:blipFill>
        <p:spPr>
          <a:xfrm rot="5361336">
            <a:off x="3836987" y="4171950"/>
            <a:ext cx="4451353" cy="301625"/>
          </a:xfrm>
          <a:prstGeom prst="rect">
            <a:avLst/>
          </a:prstGeom>
          <a:ln w="12700">
            <a:miter lim="400000"/>
          </a:ln>
        </p:spPr>
      </p:pic>
      <p:pic>
        <p:nvPicPr>
          <p:cNvPr id="5115" name="Picture 32" descr="Picture 32"/>
          <p:cNvPicPr>
            <a:picLocks noChangeAspect="1"/>
          </p:cNvPicPr>
          <p:nvPr/>
        </p:nvPicPr>
        <p:blipFill>
          <a:blip r:embed="rId5"/>
          <a:stretch>
            <a:fillRect/>
          </a:stretch>
        </p:blipFill>
        <p:spPr>
          <a:xfrm rot="5361336">
            <a:off x="2297110" y="4205287"/>
            <a:ext cx="4479930" cy="301628"/>
          </a:xfrm>
          <a:prstGeom prst="rect">
            <a:avLst/>
          </a:prstGeom>
          <a:ln w="12700">
            <a:miter lim="400000"/>
          </a:ln>
        </p:spPr>
      </p:pic>
      <p:pic>
        <p:nvPicPr>
          <p:cNvPr id="5116" name="Picture 33" descr="Picture 33"/>
          <p:cNvPicPr>
            <a:picLocks noChangeAspect="1"/>
          </p:cNvPicPr>
          <p:nvPr/>
        </p:nvPicPr>
        <p:blipFill>
          <a:blip r:embed="rId10"/>
          <a:stretch>
            <a:fillRect/>
          </a:stretch>
        </p:blipFill>
        <p:spPr>
          <a:xfrm rot="5361336">
            <a:off x="3135310" y="4175125"/>
            <a:ext cx="4308480" cy="301625"/>
          </a:xfrm>
          <a:prstGeom prst="rect">
            <a:avLst/>
          </a:prstGeom>
          <a:ln w="12700">
            <a:miter lim="400000"/>
          </a:ln>
        </p:spPr>
      </p:pic>
      <p:sp>
        <p:nvSpPr>
          <p:cNvPr id="5117" name="Text Box 34"/>
          <p:cNvSpPr txBox="1"/>
          <p:nvPr/>
        </p:nvSpPr>
        <p:spPr>
          <a:xfrm>
            <a:off x="3095625" y="3635376"/>
            <a:ext cx="3143250" cy="748897"/>
          </a:xfrm>
          <a:prstGeom prst="rect">
            <a:avLst/>
          </a:prstGeom>
          <a:ln w="12700">
            <a:miter lim="400000"/>
          </a:ln>
          <a:effectLst>
            <a:outerShdw blurRad="63500" dist="53881" dir="2700000" rotWithShape="0">
              <a:srgbClr val="AAAAAA">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r" rtl="1">
              <a:spcBef>
                <a:spcPts val="1400"/>
              </a:spcBef>
              <a:defRPr sz="3600" b="0">
                <a:solidFill>
                  <a:schemeClr val="accent2"/>
                </a:solidFill>
                <a:latin typeface="Arial Black"/>
                <a:ea typeface="Arial Black"/>
                <a:cs typeface="Arial Black"/>
                <a:sym typeface="Arial Black"/>
              </a:defRPr>
            </a:lvl1pPr>
          </a:lstStyle>
          <a:p>
            <a:r>
              <a:t>عهد الأرض </a:t>
            </a:r>
          </a:p>
        </p:txBody>
      </p:sp>
      <p:sp>
        <p:nvSpPr>
          <p:cNvPr id="5118" name="Text Box 35"/>
          <p:cNvSpPr txBox="1"/>
          <p:nvPr/>
        </p:nvSpPr>
        <p:spPr>
          <a:xfrm>
            <a:off x="2382836" y="2684461"/>
            <a:ext cx="5516565" cy="813482"/>
          </a:xfrm>
          <a:prstGeom prst="rect">
            <a:avLst/>
          </a:prstGeom>
          <a:ln w="12700">
            <a:miter lim="400000"/>
          </a:ln>
          <a:effectLst>
            <a:outerShdw blurRad="63500" dist="46662" dir="3284182" rotWithShape="0">
              <a:srgbClr val="535353">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gn="ctr" rtl="1">
              <a:spcBef>
                <a:spcPts val="2400"/>
              </a:spcBef>
              <a:defRPr sz="4000" b="0">
                <a:solidFill>
                  <a:schemeClr val="accent1"/>
                </a:solidFill>
                <a:effectLst>
                  <a:outerShdw blurRad="127000" dist="1524" dir="16200000" rotWithShape="0">
                    <a:srgbClr val="000000">
                      <a:alpha val="87808"/>
                    </a:srgbClr>
                  </a:outerShdw>
                </a:effectLst>
                <a:latin typeface="+mn-lt"/>
                <a:ea typeface="+mn-ea"/>
                <a:cs typeface="+mn-cs"/>
                <a:sym typeface="Times Roman"/>
              </a:defRPr>
            </a:pPr>
            <a:r>
              <a:t>العهد</a:t>
            </a:r>
            <a:r>
              <a:rPr>
                <a:latin typeface="Arial Black"/>
                <a:ea typeface="Arial Black"/>
                <a:cs typeface="Arial Black"/>
                <a:sym typeface="Arial Black"/>
              </a:rPr>
              <a:t> </a:t>
            </a:r>
            <a:r>
              <a:t>الإبراهيمي</a:t>
            </a:r>
          </a:p>
        </p:txBody>
      </p:sp>
      <p:sp>
        <p:nvSpPr>
          <p:cNvPr id="5119" name="Text Box 36"/>
          <p:cNvSpPr txBox="1"/>
          <p:nvPr/>
        </p:nvSpPr>
        <p:spPr>
          <a:xfrm>
            <a:off x="487694" y="6544481"/>
            <a:ext cx="896268" cy="2269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p>
            <a:pPr algn="ctr">
              <a:spcBef>
                <a:spcPts val="600"/>
              </a:spcBef>
              <a:defRPr sz="900">
                <a:solidFill>
                  <a:srgbClr val="FFFFFF"/>
                </a:solidFill>
                <a:latin typeface="Arial"/>
                <a:ea typeface="Arial"/>
                <a:cs typeface="Arial"/>
                <a:sym typeface="Arial"/>
              </a:defRPr>
            </a:pPr>
            <a:r>
              <a:t>© </a:t>
            </a:r>
            <a:r>
              <a:rPr sz="1000"/>
              <a:t>2006</a:t>
            </a:r>
            <a:r>
              <a:t> TBBMI</a:t>
            </a:r>
          </a:p>
        </p:txBody>
      </p:sp>
      <p:sp>
        <p:nvSpPr>
          <p:cNvPr id="5120" name="Text Box 37"/>
          <p:cNvSpPr txBox="1"/>
          <p:nvPr/>
        </p:nvSpPr>
        <p:spPr>
          <a:xfrm>
            <a:off x="7599646" y="6505892"/>
            <a:ext cx="643949" cy="2692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lvl1pPr algn="ctr">
              <a:defRPr sz="1000">
                <a:solidFill>
                  <a:srgbClr val="FFFFFF"/>
                </a:solidFill>
                <a:effectLst>
                  <a:outerShdw blurRad="12700" dist="25400" dir="2700000" rotWithShape="0">
                    <a:srgbClr val="000000"/>
                  </a:outerShdw>
                </a:effectLst>
                <a:latin typeface="Comic Sans MS"/>
                <a:ea typeface="Comic Sans MS"/>
                <a:cs typeface="Comic Sans MS"/>
                <a:sym typeface="Comic Sans MS"/>
              </a:defRPr>
            </a:lvl1pPr>
          </a:lstStyle>
          <a:p>
            <a:r>
              <a:t>8.0.03f.</a:t>
            </a:r>
          </a:p>
        </p:txBody>
      </p:sp>
      <p:sp>
        <p:nvSpPr>
          <p:cNvPr id="5121" name="Text Box 38"/>
          <p:cNvSpPr txBox="1"/>
          <p:nvPr/>
        </p:nvSpPr>
        <p:spPr>
          <a:xfrm>
            <a:off x="8142877" y="6497954"/>
            <a:ext cx="259166" cy="2692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lvl1pPr algn="ctr">
              <a:defRPr sz="1000">
                <a:solidFill>
                  <a:srgbClr val="FFFFFF"/>
                </a:solidFill>
                <a:effectLst>
                  <a:outerShdw blurRad="12700" dist="25400" dir="2700000" rotWithShape="0">
                    <a:srgbClr val="000000"/>
                  </a:outerShdw>
                </a:effectLst>
                <a:latin typeface="Comic Sans MS"/>
                <a:ea typeface="Comic Sans MS"/>
                <a:cs typeface="Comic Sans MS"/>
                <a:sym typeface="Comic Sans MS"/>
              </a:defRPr>
            </a:lvl1pPr>
          </a:lstStyle>
          <a:p>
            <a:r>
              <a:t>81</a:t>
            </a:r>
          </a:p>
        </p:txBody>
      </p:sp>
      <p:sp>
        <p:nvSpPr>
          <p:cNvPr id="5122" name="Text Box 39"/>
          <p:cNvSpPr txBox="1"/>
          <p:nvPr/>
        </p:nvSpPr>
        <p:spPr>
          <a:xfrm>
            <a:off x="8593355" y="6428104"/>
            <a:ext cx="228160" cy="3835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lvl1pPr algn="ctr">
              <a:spcBef>
                <a:spcPts val="900"/>
              </a:spcBef>
              <a:defRPr sz="1600">
                <a:solidFill>
                  <a:srgbClr val="FFFFFF"/>
                </a:solidFill>
                <a:latin typeface="Comic Sans MS"/>
                <a:ea typeface="Comic Sans MS"/>
                <a:cs typeface="Comic Sans MS"/>
                <a:sym typeface="Comic Sans MS"/>
              </a:defRPr>
            </a:lvl1pPr>
          </a:lstStyle>
          <a:p>
            <a:r>
              <a:t>2</a:t>
            </a:r>
          </a:p>
        </p:txBody>
      </p:sp>
      <p:grpSp>
        <p:nvGrpSpPr>
          <p:cNvPr id="5125" name="Group"/>
          <p:cNvGrpSpPr/>
          <p:nvPr/>
        </p:nvGrpSpPr>
        <p:grpSpPr>
          <a:xfrm>
            <a:off x="3197225" y="4346575"/>
            <a:ext cx="3952875" cy="708025"/>
            <a:chOff x="0" y="0"/>
            <a:chExt cx="3952875" cy="708025"/>
          </a:xfrm>
        </p:grpSpPr>
        <p:sp>
          <p:nvSpPr>
            <p:cNvPr id="5123" name="AutoShape 41"/>
            <p:cNvSpPr/>
            <p:nvPr/>
          </p:nvSpPr>
          <p:spPr>
            <a:xfrm>
              <a:off x="371879" y="0"/>
              <a:ext cx="3224996" cy="708025"/>
            </a:xfrm>
            <a:prstGeom prst="roundRect">
              <a:avLst>
                <a:gd name="adj" fmla="val 16667"/>
              </a:avLst>
            </a:prstGeom>
            <a:gradFill flip="none" rotWithShape="1">
              <a:gsLst>
                <a:gs pos="0">
                  <a:srgbClr val="000000"/>
                </a:gs>
                <a:gs pos="50000">
                  <a:schemeClr val="accent1"/>
                </a:gs>
                <a:gs pos="100000">
                  <a:srgbClr val="000000"/>
                </a:gs>
              </a:gsLst>
              <a:lin ang="16200000" scaled="0"/>
            </a:gradFill>
            <a:ln w="57150" cap="flat">
              <a:solidFill>
                <a:srgbClr val="1822CD"/>
              </a:solidFill>
              <a:prstDash val="solid"/>
              <a:round/>
            </a:ln>
            <a:effectLst>
              <a:outerShdw blurRad="63500" dist="143684" dir="2700000" rotWithShape="0">
                <a:srgbClr val="1A0004">
                  <a:alpha val="74996"/>
                </a:srgbClr>
              </a:outerShdw>
            </a:effectLst>
          </p:spPr>
          <p:txBody>
            <a:bodyPr wrap="square" lIns="45718" tIns="45718" rIns="45718" bIns="45718" numCol="1" anchor="ctr">
              <a:noAutofit/>
            </a:bodyPr>
            <a:lstStyle/>
            <a:p>
              <a:pPr algn="ctr">
                <a:defRPr>
                  <a:solidFill>
                    <a:srgbClr val="FFFF00"/>
                  </a:solidFill>
                  <a:latin typeface="Comic Sans MS"/>
                  <a:ea typeface="Comic Sans MS"/>
                  <a:cs typeface="Comic Sans MS"/>
                  <a:sym typeface="Comic Sans MS"/>
                </a:defRPr>
              </a:pPr>
              <a:endParaRPr/>
            </a:p>
          </p:txBody>
        </p:sp>
        <p:sp>
          <p:nvSpPr>
            <p:cNvPr id="5124" name="Text Box 42"/>
            <p:cNvSpPr txBox="1"/>
            <p:nvPr/>
          </p:nvSpPr>
          <p:spPr>
            <a:xfrm>
              <a:off x="0" y="155572"/>
              <a:ext cx="3952875" cy="522550"/>
            </a:xfrm>
            <a:prstGeom prst="rect">
              <a:avLst/>
            </a:prstGeom>
            <a:noFill/>
            <a:ln w="12700" cap="flat">
              <a:noFill/>
              <a:miter lim="400000"/>
            </a:ln>
            <a:effectLst>
              <a:outerShdw blurRad="63500" dist="63500" dir="3187806"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t">
              <a:spAutoFit/>
            </a:bodyPr>
            <a:lstStyle>
              <a:lvl1pPr algn="ctr" rtl="1">
                <a:lnSpc>
                  <a:spcPct val="80000"/>
                </a:lnSpc>
                <a:spcBef>
                  <a:spcPts val="1400"/>
                </a:spcBef>
                <a:defRPr sz="2400">
                  <a:solidFill>
                    <a:srgbClr val="FFFF00"/>
                  </a:solidFill>
                  <a:latin typeface="Comic Sans MS"/>
                  <a:ea typeface="Comic Sans MS"/>
                  <a:cs typeface="Comic Sans MS"/>
                  <a:sym typeface="Comic Sans MS"/>
                </a:defRPr>
              </a:lvl1pPr>
            </a:lstStyle>
            <a:p>
              <a:r>
                <a:t>تثنية ٣٠</a:t>
              </a:r>
            </a:p>
          </p:txBody>
        </p:sp>
      </p:grpSp>
      <p:sp>
        <p:nvSpPr>
          <p:cNvPr id="5126" name="AutoShape 43"/>
          <p:cNvSpPr/>
          <p:nvPr/>
        </p:nvSpPr>
        <p:spPr>
          <a:xfrm>
            <a:off x="2768600" y="3443287"/>
            <a:ext cx="708025" cy="876303"/>
          </a:xfrm>
          <a:prstGeom prst="roundRect">
            <a:avLst>
              <a:gd name="adj" fmla="val 16667"/>
            </a:avLst>
          </a:prstGeom>
          <a:ln w="57150">
            <a:solidFill>
              <a:srgbClr val="FF0000"/>
            </a:solidFill>
          </a:ln>
          <a:effectLst>
            <a:outerShdw blurRad="63500" dist="71842" dir="2700000" rotWithShape="0">
              <a:srgbClr val="1A0004">
                <a:alpha val="74996"/>
              </a:srgbClr>
            </a:outerShdw>
          </a:effectLst>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grpSp>
        <p:nvGrpSpPr>
          <p:cNvPr id="5249" name="Group"/>
          <p:cNvGrpSpPr/>
          <p:nvPr/>
        </p:nvGrpSpPr>
        <p:grpSpPr>
          <a:xfrm>
            <a:off x="1917712" y="2209767"/>
            <a:ext cx="5330804" cy="3946586"/>
            <a:chOff x="-1" y="-3"/>
            <a:chExt cx="5330803" cy="3946584"/>
          </a:xfrm>
        </p:grpSpPr>
        <p:grpSp>
          <p:nvGrpSpPr>
            <p:cNvPr id="5187" name="Group"/>
            <p:cNvGrpSpPr/>
            <p:nvPr/>
          </p:nvGrpSpPr>
          <p:grpSpPr>
            <a:xfrm>
              <a:off x="-2" y="-4"/>
              <a:ext cx="5304202" cy="239826"/>
              <a:chOff x="-1" y="-2"/>
              <a:chExt cx="5304201" cy="239824"/>
            </a:xfrm>
          </p:grpSpPr>
          <p:grpSp>
            <p:nvGrpSpPr>
              <p:cNvPr id="5130" name="Group"/>
              <p:cNvGrpSpPr/>
              <p:nvPr/>
            </p:nvGrpSpPr>
            <p:grpSpPr>
              <a:xfrm>
                <a:off x="-2" y="23808"/>
                <a:ext cx="201992" cy="206490"/>
                <a:chOff x="-1" y="0"/>
                <a:chExt cx="201990" cy="206489"/>
              </a:xfrm>
            </p:grpSpPr>
            <p:sp>
              <p:nvSpPr>
                <p:cNvPr id="5127" name="AutoShape 47"/>
                <p:cNvSpPr/>
                <p:nvPr/>
              </p:nvSpPr>
              <p:spPr>
                <a:xfrm>
                  <a:off x="6910" y="10429"/>
                  <a:ext cx="188184" cy="185629"/>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11"/>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5128" name="Oval 48"/>
                <p:cNvSpPr/>
                <p:nvPr/>
              </p:nvSpPr>
              <p:spPr>
                <a:xfrm rot="19777020">
                  <a:off x="-2462" y="34146"/>
                  <a:ext cx="142925"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5129" name="AutoShape 49"/>
                <p:cNvSpPr/>
                <p:nvPr/>
              </p:nvSpPr>
              <p:spPr>
                <a:xfrm rot="19777020">
                  <a:off x="29538" y="25461"/>
                  <a:ext cx="142925" cy="1555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grpSp>
          <p:grpSp>
            <p:nvGrpSpPr>
              <p:cNvPr id="5134" name="Group"/>
              <p:cNvGrpSpPr/>
              <p:nvPr/>
            </p:nvGrpSpPr>
            <p:grpSpPr>
              <a:xfrm>
                <a:off x="360471" y="33331"/>
                <a:ext cx="201993" cy="206491"/>
                <a:chOff x="0" y="-1"/>
                <a:chExt cx="201991" cy="206489"/>
              </a:xfrm>
            </p:grpSpPr>
            <p:sp>
              <p:nvSpPr>
                <p:cNvPr id="5131" name="AutoShape 51"/>
                <p:cNvSpPr/>
                <p:nvPr/>
              </p:nvSpPr>
              <p:spPr>
                <a:xfrm>
                  <a:off x="6910" y="10429"/>
                  <a:ext cx="188186" cy="185627"/>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11"/>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5132" name="Oval 52"/>
                <p:cNvSpPr/>
                <p:nvPr/>
              </p:nvSpPr>
              <p:spPr>
                <a:xfrm rot="19777020">
                  <a:off x="-2462" y="34146"/>
                  <a:ext cx="142927"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5133" name="AutoShape 53"/>
                <p:cNvSpPr/>
                <p:nvPr/>
              </p:nvSpPr>
              <p:spPr>
                <a:xfrm rot="19777020">
                  <a:off x="29538" y="25461"/>
                  <a:ext cx="142927" cy="155565"/>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grpSp>
          <p:grpSp>
            <p:nvGrpSpPr>
              <p:cNvPr id="5138" name="Group"/>
              <p:cNvGrpSpPr/>
              <p:nvPr/>
            </p:nvGrpSpPr>
            <p:grpSpPr>
              <a:xfrm>
                <a:off x="730473" y="33332"/>
                <a:ext cx="201993" cy="206490"/>
                <a:chOff x="-1" y="0"/>
                <a:chExt cx="201992" cy="206489"/>
              </a:xfrm>
            </p:grpSpPr>
            <p:sp>
              <p:nvSpPr>
                <p:cNvPr id="5135" name="AutoShape 55"/>
                <p:cNvSpPr/>
                <p:nvPr/>
              </p:nvSpPr>
              <p:spPr>
                <a:xfrm>
                  <a:off x="6910" y="10429"/>
                  <a:ext cx="188186" cy="185628"/>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11"/>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5136" name="Oval 56"/>
                <p:cNvSpPr/>
                <p:nvPr/>
              </p:nvSpPr>
              <p:spPr>
                <a:xfrm rot="19777020">
                  <a:off x="-2462" y="34146"/>
                  <a:ext cx="142925"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5137" name="AutoShape 57"/>
                <p:cNvSpPr/>
                <p:nvPr/>
              </p:nvSpPr>
              <p:spPr>
                <a:xfrm rot="19777020">
                  <a:off x="29538" y="25461"/>
                  <a:ext cx="142927" cy="1555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grpSp>
          <p:grpSp>
            <p:nvGrpSpPr>
              <p:cNvPr id="5142" name="Group"/>
              <p:cNvGrpSpPr/>
              <p:nvPr/>
            </p:nvGrpSpPr>
            <p:grpSpPr>
              <a:xfrm>
                <a:off x="1092534" y="33332"/>
                <a:ext cx="201993" cy="206491"/>
                <a:chOff x="0" y="-1"/>
                <a:chExt cx="201992" cy="206490"/>
              </a:xfrm>
            </p:grpSpPr>
            <p:sp>
              <p:nvSpPr>
                <p:cNvPr id="5139" name="AutoShape 59"/>
                <p:cNvSpPr/>
                <p:nvPr/>
              </p:nvSpPr>
              <p:spPr>
                <a:xfrm>
                  <a:off x="6910" y="10429"/>
                  <a:ext cx="188186" cy="185629"/>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11"/>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5140" name="Oval 60"/>
                <p:cNvSpPr/>
                <p:nvPr/>
              </p:nvSpPr>
              <p:spPr>
                <a:xfrm rot="19777020">
                  <a:off x="-2462" y="34146"/>
                  <a:ext cx="142927"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5141" name="AutoShape 61"/>
                <p:cNvSpPr/>
                <p:nvPr/>
              </p:nvSpPr>
              <p:spPr>
                <a:xfrm rot="19777020">
                  <a:off x="29538" y="25461"/>
                  <a:ext cx="142927" cy="155567"/>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grpSp>
          <p:grpSp>
            <p:nvGrpSpPr>
              <p:cNvPr id="5146" name="Group"/>
              <p:cNvGrpSpPr/>
              <p:nvPr/>
            </p:nvGrpSpPr>
            <p:grpSpPr>
              <a:xfrm>
                <a:off x="1435540" y="26981"/>
                <a:ext cx="201993" cy="206492"/>
                <a:chOff x="0" y="-1"/>
                <a:chExt cx="201992" cy="206490"/>
              </a:xfrm>
            </p:grpSpPr>
            <p:sp>
              <p:nvSpPr>
                <p:cNvPr id="5143" name="AutoShape 63"/>
                <p:cNvSpPr/>
                <p:nvPr/>
              </p:nvSpPr>
              <p:spPr>
                <a:xfrm>
                  <a:off x="6910" y="10428"/>
                  <a:ext cx="188186" cy="185629"/>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11"/>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5144" name="Oval 64"/>
                <p:cNvSpPr/>
                <p:nvPr/>
              </p:nvSpPr>
              <p:spPr>
                <a:xfrm rot="19777020">
                  <a:off x="-2462" y="34146"/>
                  <a:ext cx="142927"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5145" name="AutoShape 65"/>
                <p:cNvSpPr/>
                <p:nvPr/>
              </p:nvSpPr>
              <p:spPr>
                <a:xfrm rot="19777020">
                  <a:off x="29538" y="25461"/>
                  <a:ext cx="142927" cy="1555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grpSp>
          <p:grpSp>
            <p:nvGrpSpPr>
              <p:cNvPr id="5150" name="Group"/>
              <p:cNvGrpSpPr/>
              <p:nvPr/>
            </p:nvGrpSpPr>
            <p:grpSpPr>
              <a:xfrm>
                <a:off x="1816658" y="7934"/>
                <a:ext cx="201992" cy="206491"/>
                <a:chOff x="0" y="-1"/>
                <a:chExt cx="201991" cy="206489"/>
              </a:xfrm>
            </p:grpSpPr>
            <p:sp>
              <p:nvSpPr>
                <p:cNvPr id="5147" name="AutoShape 67"/>
                <p:cNvSpPr/>
                <p:nvPr/>
              </p:nvSpPr>
              <p:spPr>
                <a:xfrm>
                  <a:off x="6910" y="10429"/>
                  <a:ext cx="188186" cy="185627"/>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11"/>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5148" name="Oval 68"/>
                <p:cNvSpPr/>
                <p:nvPr/>
              </p:nvSpPr>
              <p:spPr>
                <a:xfrm rot="19777020">
                  <a:off x="-2462" y="34146"/>
                  <a:ext cx="142927"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5149" name="AutoShape 69"/>
                <p:cNvSpPr/>
                <p:nvPr/>
              </p:nvSpPr>
              <p:spPr>
                <a:xfrm rot="19777020">
                  <a:off x="29538" y="25461"/>
                  <a:ext cx="142927" cy="155565"/>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grpSp>
          <p:grpSp>
            <p:nvGrpSpPr>
              <p:cNvPr id="5154" name="Group"/>
              <p:cNvGrpSpPr/>
              <p:nvPr/>
            </p:nvGrpSpPr>
            <p:grpSpPr>
              <a:xfrm>
                <a:off x="2177131" y="14284"/>
                <a:ext cx="201992" cy="206490"/>
                <a:chOff x="-1" y="0"/>
                <a:chExt cx="201991" cy="206489"/>
              </a:xfrm>
            </p:grpSpPr>
            <p:sp>
              <p:nvSpPr>
                <p:cNvPr id="5151" name="AutoShape 71"/>
                <p:cNvSpPr/>
                <p:nvPr/>
              </p:nvSpPr>
              <p:spPr>
                <a:xfrm>
                  <a:off x="6910" y="10429"/>
                  <a:ext cx="188185" cy="185629"/>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11"/>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5152" name="Oval 72"/>
                <p:cNvSpPr/>
                <p:nvPr/>
              </p:nvSpPr>
              <p:spPr>
                <a:xfrm rot="19777020">
                  <a:off x="-2462" y="34146"/>
                  <a:ext cx="142925"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5153" name="AutoShape 73"/>
                <p:cNvSpPr/>
                <p:nvPr/>
              </p:nvSpPr>
              <p:spPr>
                <a:xfrm rot="19777020">
                  <a:off x="29538" y="25461"/>
                  <a:ext cx="142926" cy="1555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grpSp>
          <p:grpSp>
            <p:nvGrpSpPr>
              <p:cNvPr id="5158" name="Group"/>
              <p:cNvGrpSpPr/>
              <p:nvPr/>
            </p:nvGrpSpPr>
            <p:grpSpPr>
              <a:xfrm>
                <a:off x="2536016" y="14283"/>
                <a:ext cx="201993" cy="206491"/>
                <a:chOff x="-1" y="0"/>
                <a:chExt cx="201992" cy="206490"/>
              </a:xfrm>
            </p:grpSpPr>
            <p:sp>
              <p:nvSpPr>
                <p:cNvPr id="5155" name="AutoShape 75"/>
                <p:cNvSpPr/>
                <p:nvPr/>
              </p:nvSpPr>
              <p:spPr>
                <a:xfrm>
                  <a:off x="6910" y="10429"/>
                  <a:ext cx="188186" cy="185630"/>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11"/>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5156" name="Oval 76"/>
                <p:cNvSpPr/>
                <p:nvPr/>
              </p:nvSpPr>
              <p:spPr>
                <a:xfrm rot="19777020">
                  <a:off x="-2462" y="34146"/>
                  <a:ext cx="142925"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5157" name="AutoShape 77"/>
                <p:cNvSpPr/>
                <p:nvPr/>
              </p:nvSpPr>
              <p:spPr>
                <a:xfrm rot="19777020">
                  <a:off x="29538" y="25461"/>
                  <a:ext cx="142927" cy="155567"/>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grpSp>
          <p:grpSp>
            <p:nvGrpSpPr>
              <p:cNvPr id="5162" name="Group"/>
              <p:cNvGrpSpPr/>
              <p:nvPr/>
            </p:nvGrpSpPr>
            <p:grpSpPr>
              <a:xfrm>
                <a:off x="2902842" y="14282"/>
                <a:ext cx="201993" cy="206491"/>
                <a:chOff x="0" y="-1"/>
                <a:chExt cx="201992" cy="206490"/>
              </a:xfrm>
            </p:grpSpPr>
            <p:sp>
              <p:nvSpPr>
                <p:cNvPr id="5159" name="AutoShape 79"/>
                <p:cNvSpPr/>
                <p:nvPr/>
              </p:nvSpPr>
              <p:spPr>
                <a:xfrm>
                  <a:off x="6910" y="10428"/>
                  <a:ext cx="188186" cy="185630"/>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11"/>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5160" name="Oval 80"/>
                <p:cNvSpPr/>
                <p:nvPr/>
              </p:nvSpPr>
              <p:spPr>
                <a:xfrm rot="19777020">
                  <a:off x="-2462" y="34146"/>
                  <a:ext cx="142927"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5161" name="AutoShape 81"/>
                <p:cNvSpPr/>
                <p:nvPr/>
              </p:nvSpPr>
              <p:spPr>
                <a:xfrm rot="19777020">
                  <a:off x="29538" y="25461"/>
                  <a:ext cx="142927" cy="1555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grpSp>
          <p:grpSp>
            <p:nvGrpSpPr>
              <p:cNvPr id="5166" name="Group"/>
              <p:cNvGrpSpPr/>
              <p:nvPr/>
            </p:nvGrpSpPr>
            <p:grpSpPr>
              <a:xfrm>
                <a:off x="3303015" y="14282"/>
                <a:ext cx="201994" cy="206492"/>
                <a:chOff x="0" y="-1"/>
                <a:chExt cx="201992" cy="206490"/>
              </a:xfrm>
            </p:grpSpPr>
            <p:sp>
              <p:nvSpPr>
                <p:cNvPr id="5163" name="AutoShape 83"/>
                <p:cNvSpPr/>
                <p:nvPr/>
              </p:nvSpPr>
              <p:spPr>
                <a:xfrm>
                  <a:off x="6910" y="10428"/>
                  <a:ext cx="188187" cy="185630"/>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11"/>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5164" name="Oval 84"/>
                <p:cNvSpPr/>
                <p:nvPr/>
              </p:nvSpPr>
              <p:spPr>
                <a:xfrm rot="19777020">
                  <a:off x="-2462" y="34146"/>
                  <a:ext cx="142927"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5165" name="AutoShape 85"/>
                <p:cNvSpPr/>
                <p:nvPr/>
              </p:nvSpPr>
              <p:spPr>
                <a:xfrm rot="19777020">
                  <a:off x="29538" y="25461"/>
                  <a:ext cx="142928" cy="1555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grpSp>
          <p:grpSp>
            <p:nvGrpSpPr>
              <p:cNvPr id="5170" name="Group"/>
              <p:cNvGrpSpPr/>
              <p:nvPr/>
            </p:nvGrpSpPr>
            <p:grpSpPr>
              <a:xfrm>
                <a:off x="3649198" y="11109"/>
                <a:ext cx="201992" cy="206490"/>
                <a:chOff x="-1" y="0"/>
                <a:chExt cx="201991" cy="206489"/>
              </a:xfrm>
            </p:grpSpPr>
            <p:sp>
              <p:nvSpPr>
                <p:cNvPr id="5167" name="AutoShape 87"/>
                <p:cNvSpPr/>
                <p:nvPr/>
              </p:nvSpPr>
              <p:spPr>
                <a:xfrm>
                  <a:off x="6910" y="10429"/>
                  <a:ext cx="188185" cy="185629"/>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11"/>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5168" name="Oval 88"/>
                <p:cNvSpPr/>
                <p:nvPr/>
              </p:nvSpPr>
              <p:spPr>
                <a:xfrm rot="19777020">
                  <a:off x="-2462" y="34146"/>
                  <a:ext cx="142925"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5169" name="AutoShape 89"/>
                <p:cNvSpPr/>
                <p:nvPr/>
              </p:nvSpPr>
              <p:spPr>
                <a:xfrm rot="19777020">
                  <a:off x="29538" y="25461"/>
                  <a:ext cx="142926" cy="1555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grpSp>
          <p:grpSp>
            <p:nvGrpSpPr>
              <p:cNvPr id="5174" name="Group"/>
              <p:cNvGrpSpPr/>
              <p:nvPr/>
            </p:nvGrpSpPr>
            <p:grpSpPr>
              <a:xfrm>
                <a:off x="4050959" y="12696"/>
                <a:ext cx="201992" cy="206491"/>
                <a:chOff x="0" y="-1"/>
                <a:chExt cx="201991" cy="206489"/>
              </a:xfrm>
            </p:grpSpPr>
            <p:sp>
              <p:nvSpPr>
                <p:cNvPr id="5171" name="AutoShape 91"/>
                <p:cNvSpPr/>
                <p:nvPr/>
              </p:nvSpPr>
              <p:spPr>
                <a:xfrm>
                  <a:off x="6910" y="10429"/>
                  <a:ext cx="188185" cy="185629"/>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11"/>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5172" name="Oval 92"/>
                <p:cNvSpPr/>
                <p:nvPr/>
              </p:nvSpPr>
              <p:spPr>
                <a:xfrm rot="19777020">
                  <a:off x="-2462" y="34146"/>
                  <a:ext cx="142927"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5173" name="AutoShape 93"/>
                <p:cNvSpPr/>
                <p:nvPr/>
              </p:nvSpPr>
              <p:spPr>
                <a:xfrm rot="19777020">
                  <a:off x="29538" y="25461"/>
                  <a:ext cx="142926" cy="1555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grpSp>
          <p:grpSp>
            <p:nvGrpSpPr>
              <p:cNvPr id="5178" name="Group"/>
              <p:cNvGrpSpPr/>
              <p:nvPr/>
            </p:nvGrpSpPr>
            <p:grpSpPr>
              <a:xfrm>
                <a:off x="4408257" y="15871"/>
                <a:ext cx="201992" cy="206491"/>
                <a:chOff x="0" y="-1"/>
                <a:chExt cx="201991" cy="206489"/>
              </a:xfrm>
            </p:grpSpPr>
            <p:sp>
              <p:nvSpPr>
                <p:cNvPr id="5175" name="AutoShape 95"/>
                <p:cNvSpPr/>
                <p:nvPr/>
              </p:nvSpPr>
              <p:spPr>
                <a:xfrm>
                  <a:off x="6910" y="10429"/>
                  <a:ext cx="188185" cy="185629"/>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11"/>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5176" name="Oval 96"/>
                <p:cNvSpPr/>
                <p:nvPr/>
              </p:nvSpPr>
              <p:spPr>
                <a:xfrm rot="19777020">
                  <a:off x="-2462" y="34146"/>
                  <a:ext cx="142927"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5177" name="AutoShape 97"/>
                <p:cNvSpPr/>
                <p:nvPr/>
              </p:nvSpPr>
              <p:spPr>
                <a:xfrm rot="19777020">
                  <a:off x="29538" y="25461"/>
                  <a:ext cx="142926" cy="1555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grpSp>
          <p:grpSp>
            <p:nvGrpSpPr>
              <p:cNvPr id="5182" name="Group"/>
              <p:cNvGrpSpPr/>
              <p:nvPr/>
            </p:nvGrpSpPr>
            <p:grpSpPr>
              <a:xfrm>
                <a:off x="4770317" y="17457"/>
                <a:ext cx="201994" cy="206492"/>
                <a:chOff x="0" y="-1"/>
                <a:chExt cx="201992" cy="206490"/>
              </a:xfrm>
            </p:grpSpPr>
            <p:sp>
              <p:nvSpPr>
                <p:cNvPr id="5179" name="AutoShape 99"/>
                <p:cNvSpPr/>
                <p:nvPr/>
              </p:nvSpPr>
              <p:spPr>
                <a:xfrm>
                  <a:off x="6910" y="10428"/>
                  <a:ext cx="188187" cy="185630"/>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11"/>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5180" name="Oval 100"/>
                <p:cNvSpPr/>
                <p:nvPr/>
              </p:nvSpPr>
              <p:spPr>
                <a:xfrm rot="19777020">
                  <a:off x="-2462" y="34146"/>
                  <a:ext cx="142927"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5181" name="AutoShape 101"/>
                <p:cNvSpPr/>
                <p:nvPr/>
              </p:nvSpPr>
              <p:spPr>
                <a:xfrm rot="19777020">
                  <a:off x="29538" y="25461"/>
                  <a:ext cx="142928" cy="1555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grpSp>
          <p:grpSp>
            <p:nvGrpSpPr>
              <p:cNvPr id="5186" name="Group"/>
              <p:cNvGrpSpPr/>
              <p:nvPr/>
            </p:nvGrpSpPr>
            <p:grpSpPr>
              <a:xfrm>
                <a:off x="5102207" y="-3"/>
                <a:ext cx="201993" cy="206491"/>
                <a:chOff x="0" y="-1"/>
                <a:chExt cx="201991" cy="206489"/>
              </a:xfrm>
            </p:grpSpPr>
            <p:sp>
              <p:nvSpPr>
                <p:cNvPr id="5183" name="AutoShape 103"/>
                <p:cNvSpPr/>
                <p:nvPr/>
              </p:nvSpPr>
              <p:spPr>
                <a:xfrm>
                  <a:off x="6910" y="10429"/>
                  <a:ext cx="188186" cy="185629"/>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11"/>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5184" name="Oval 104"/>
                <p:cNvSpPr/>
                <p:nvPr/>
              </p:nvSpPr>
              <p:spPr>
                <a:xfrm rot="19777020">
                  <a:off x="-2462" y="34146"/>
                  <a:ext cx="142927"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5185" name="AutoShape 105"/>
                <p:cNvSpPr/>
                <p:nvPr/>
              </p:nvSpPr>
              <p:spPr>
                <a:xfrm rot="19777020">
                  <a:off x="29538" y="25461"/>
                  <a:ext cx="142927" cy="1555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grpSp>
        </p:grpSp>
        <p:grpSp>
          <p:nvGrpSpPr>
            <p:cNvPr id="5248" name="Group"/>
            <p:cNvGrpSpPr/>
            <p:nvPr/>
          </p:nvGrpSpPr>
          <p:grpSpPr>
            <a:xfrm>
              <a:off x="27395" y="3736130"/>
              <a:ext cx="5303408" cy="210452"/>
              <a:chOff x="0" y="-1"/>
              <a:chExt cx="5303407" cy="210450"/>
            </a:xfrm>
          </p:grpSpPr>
          <p:grpSp>
            <p:nvGrpSpPr>
              <p:cNvPr id="5191" name="Group"/>
              <p:cNvGrpSpPr/>
              <p:nvPr/>
            </p:nvGrpSpPr>
            <p:grpSpPr>
              <a:xfrm>
                <a:off x="-1" y="-2"/>
                <a:ext cx="183728" cy="188227"/>
                <a:chOff x="0" y="0"/>
                <a:chExt cx="183726" cy="188226"/>
              </a:xfrm>
            </p:grpSpPr>
            <p:sp>
              <p:nvSpPr>
                <p:cNvPr id="5188" name="AutoShape 108"/>
                <p:cNvSpPr/>
                <p:nvPr/>
              </p:nvSpPr>
              <p:spPr>
                <a:xfrm>
                  <a:off x="5962" y="9615"/>
                  <a:ext cx="171813" cy="168994"/>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11"/>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5189" name="Oval 109"/>
                <p:cNvSpPr/>
                <p:nvPr/>
              </p:nvSpPr>
              <p:spPr>
                <a:xfrm rot="12494257">
                  <a:off x="-1527" y="131929"/>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5190" name="AutoShape 110"/>
                <p:cNvSpPr/>
                <p:nvPr/>
              </p:nvSpPr>
              <p:spPr>
                <a:xfrm rot="12494257">
                  <a:off x="25964" y="22679"/>
                  <a:ext cx="131809" cy="1428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grpSp>
          <p:grpSp>
            <p:nvGrpSpPr>
              <p:cNvPr id="5195" name="Group"/>
              <p:cNvGrpSpPr/>
              <p:nvPr/>
            </p:nvGrpSpPr>
            <p:grpSpPr>
              <a:xfrm>
                <a:off x="355708" y="22220"/>
                <a:ext cx="183728" cy="188229"/>
                <a:chOff x="-1" y="0"/>
                <a:chExt cx="183727" cy="188227"/>
              </a:xfrm>
            </p:grpSpPr>
            <p:sp>
              <p:nvSpPr>
                <p:cNvPr id="5192" name="AutoShape 112"/>
                <p:cNvSpPr/>
                <p:nvPr/>
              </p:nvSpPr>
              <p:spPr>
                <a:xfrm>
                  <a:off x="5962" y="9615"/>
                  <a:ext cx="171812"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11"/>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5193" name="Oval 113"/>
                <p:cNvSpPr/>
                <p:nvPr/>
              </p:nvSpPr>
              <p:spPr>
                <a:xfrm rot="12494257">
                  <a:off x="-1528"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5194" name="AutoShape 114"/>
                <p:cNvSpPr/>
                <p:nvPr/>
              </p:nvSpPr>
              <p:spPr>
                <a:xfrm rot="12494257">
                  <a:off x="25964" y="22679"/>
                  <a:ext cx="131808"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grpSp>
          <p:grpSp>
            <p:nvGrpSpPr>
              <p:cNvPr id="5199" name="Group"/>
              <p:cNvGrpSpPr/>
              <p:nvPr/>
            </p:nvGrpSpPr>
            <p:grpSpPr>
              <a:xfrm>
                <a:off x="733649" y="22220"/>
                <a:ext cx="183728" cy="188229"/>
                <a:chOff x="-1" y="0"/>
                <a:chExt cx="183727" cy="188227"/>
              </a:xfrm>
            </p:grpSpPr>
            <p:sp>
              <p:nvSpPr>
                <p:cNvPr id="5196" name="AutoShape 116"/>
                <p:cNvSpPr/>
                <p:nvPr/>
              </p:nvSpPr>
              <p:spPr>
                <a:xfrm>
                  <a:off x="5962" y="9615"/>
                  <a:ext cx="171812"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11"/>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5197" name="Oval 117"/>
                <p:cNvSpPr/>
                <p:nvPr/>
              </p:nvSpPr>
              <p:spPr>
                <a:xfrm rot="12494257">
                  <a:off x="-1528"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5198" name="AutoShape 118"/>
                <p:cNvSpPr/>
                <p:nvPr/>
              </p:nvSpPr>
              <p:spPr>
                <a:xfrm rot="12494257">
                  <a:off x="25964" y="22679"/>
                  <a:ext cx="131808"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grpSp>
          <p:grpSp>
            <p:nvGrpSpPr>
              <p:cNvPr id="5203" name="Group"/>
              <p:cNvGrpSpPr/>
              <p:nvPr/>
            </p:nvGrpSpPr>
            <p:grpSpPr>
              <a:xfrm>
                <a:off x="1102064" y="22220"/>
                <a:ext cx="183728" cy="188229"/>
                <a:chOff x="0" y="0"/>
                <a:chExt cx="183727" cy="188228"/>
              </a:xfrm>
            </p:grpSpPr>
            <p:sp>
              <p:nvSpPr>
                <p:cNvPr id="5200" name="AutoShape 120"/>
                <p:cNvSpPr/>
                <p:nvPr/>
              </p:nvSpPr>
              <p:spPr>
                <a:xfrm>
                  <a:off x="5962" y="9615"/>
                  <a:ext cx="171813"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11"/>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5201" name="Oval 121"/>
                <p:cNvSpPr/>
                <p:nvPr/>
              </p:nvSpPr>
              <p:spPr>
                <a:xfrm rot="12494257">
                  <a:off x="-1527"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5202" name="AutoShape 122"/>
                <p:cNvSpPr/>
                <p:nvPr/>
              </p:nvSpPr>
              <p:spPr>
                <a:xfrm rot="12494257">
                  <a:off x="25964" y="22679"/>
                  <a:ext cx="131809"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grpSp>
          <p:grpSp>
            <p:nvGrpSpPr>
              <p:cNvPr id="5207" name="Group"/>
              <p:cNvGrpSpPr/>
              <p:nvPr/>
            </p:nvGrpSpPr>
            <p:grpSpPr>
              <a:xfrm>
                <a:off x="1438717" y="22220"/>
                <a:ext cx="183729" cy="188229"/>
                <a:chOff x="-1" y="0"/>
                <a:chExt cx="183727" cy="188227"/>
              </a:xfrm>
            </p:grpSpPr>
            <p:sp>
              <p:nvSpPr>
                <p:cNvPr id="5204" name="AutoShape 124"/>
                <p:cNvSpPr/>
                <p:nvPr/>
              </p:nvSpPr>
              <p:spPr>
                <a:xfrm>
                  <a:off x="5962" y="9615"/>
                  <a:ext cx="171812"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11"/>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5205" name="Oval 125"/>
                <p:cNvSpPr/>
                <p:nvPr/>
              </p:nvSpPr>
              <p:spPr>
                <a:xfrm rot="12494257">
                  <a:off x="-1528"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5206" name="AutoShape 126"/>
                <p:cNvSpPr/>
                <p:nvPr/>
              </p:nvSpPr>
              <p:spPr>
                <a:xfrm rot="12494257">
                  <a:off x="25964" y="22679"/>
                  <a:ext cx="131808"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grpSp>
          <p:grpSp>
            <p:nvGrpSpPr>
              <p:cNvPr id="5211" name="Group"/>
              <p:cNvGrpSpPr/>
              <p:nvPr/>
            </p:nvGrpSpPr>
            <p:grpSpPr>
              <a:xfrm>
                <a:off x="1816659" y="15871"/>
                <a:ext cx="183728" cy="188229"/>
                <a:chOff x="-1" y="0"/>
                <a:chExt cx="183727" cy="188227"/>
              </a:xfrm>
            </p:grpSpPr>
            <p:sp>
              <p:nvSpPr>
                <p:cNvPr id="5208" name="AutoShape 128"/>
                <p:cNvSpPr/>
                <p:nvPr/>
              </p:nvSpPr>
              <p:spPr>
                <a:xfrm>
                  <a:off x="5962" y="9615"/>
                  <a:ext cx="171812"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11"/>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5209" name="Oval 129"/>
                <p:cNvSpPr/>
                <p:nvPr/>
              </p:nvSpPr>
              <p:spPr>
                <a:xfrm rot="12494257">
                  <a:off x="-1528"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5210" name="AutoShape 130"/>
                <p:cNvSpPr/>
                <p:nvPr/>
              </p:nvSpPr>
              <p:spPr>
                <a:xfrm rot="12494257">
                  <a:off x="25964" y="22679"/>
                  <a:ext cx="131808"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grpSp>
          <p:grpSp>
            <p:nvGrpSpPr>
              <p:cNvPr id="5215" name="Group"/>
              <p:cNvGrpSpPr/>
              <p:nvPr/>
            </p:nvGrpSpPr>
            <p:grpSpPr>
              <a:xfrm>
                <a:off x="2191425" y="22220"/>
                <a:ext cx="183728" cy="188229"/>
                <a:chOff x="0" y="0"/>
                <a:chExt cx="183727" cy="188228"/>
              </a:xfrm>
            </p:grpSpPr>
            <p:sp>
              <p:nvSpPr>
                <p:cNvPr id="5212" name="AutoShape 132"/>
                <p:cNvSpPr/>
                <p:nvPr/>
              </p:nvSpPr>
              <p:spPr>
                <a:xfrm>
                  <a:off x="5962" y="9615"/>
                  <a:ext cx="171813"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11"/>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5213" name="Oval 133"/>
                <p:cNvSpPr/>
                <p:nvPr/>
              </p:nvSpPr>
              <p:spPr>
                <a:xfrm rot="12494257">
                  <a:off x="-1527"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5214" name="AutoShape 134"/>
                <p:cNvSpPr/>
                <p:nvPr/>
              </p:nvSpPr>
              <p:spPr>
                <a:xfrm rot="12494257">
                  <a:off x="25964" y="22679"/>
                  <a:ext cx="131809"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grpSp>
          <p:grpSp>
            <p:nvGrpSpPr>
              <p:cNvPr id="5219" name="Group"/>
              <p:cNvGrpSpPr/>
              <p:nvPr/>
            </p:nvGrpSpPr>
            <p:grpSpPr>
              <a:xfrm>
                <a:off x="2539196" y="9522"/>
                <a:ext cx="183728" cy="188229"/>
                <a:chOff x="0" y="0"/>
                <a:chExt cx="183727" cy="188228"/>
              </a:xfrm>
            </p:grpSpPr>
            <p:sp>
              <p:nvSpPr>
                <p:cNvPr id="5216" name="AutoShape 136"/>
                <p:cNvSpPr/>
                <p:nvPr/>
              </p:nvSpPr>
              <p:spPr>
                <a:xfrm>
                  <a:off x="5962" y="9615"/>
                  <a:ext cx="171814"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11"/>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5217" name="Oval 137"/>
                <p:cNvSpPr/>
                <p:nvPr/>
              </p:nvSpPr>
              <p:spPr>
                <a:xfrm rot="12494257">
                  <a:off x="-1526"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5218" name="AutoShape 138"/>
                <p:cNvSpPr/>
                <p:nvPr/>
              </p:nvSpPr>
              <p:spPr>
                <a:xfrm rot="12494257">
                  <a:off x="25964" y="22679"/>
                  <a:ext cx="131810"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grpSp>
          <p:grpSp>
            <p:nvGrpSpPr>
              <p:cNvPr id="5223" name="Group"/>
              <p:cNvGrpSpPr/>
              <p:nvPr/>
            </p:nvGrpSpPr>
            <p:grpSpPr>
              <a:xfrm>
                <a:off x="3283963" y="22220"/>
                <a:ext cx="183728" cy="188229"/>
                <a:chOff x="0" y="0"/>
                <a:chExt cx="183727" cy="188228"/>
              </a:xfrm>
            </p:grpSpPr>
            <p:sp>
              <p:nvSpPr>
                <p:cNvPr id="5220" name="AutoShape 140"/>
                <p:cNvSpPr/>
                <p:nvPr/>
              </p:nvSpPr>
              <p:spPr>
                <a:xfrm>
                  <a:off x="5962" y="9615"/>
                  <a:ext cx="171813"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11"/>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5221" name="Oval 141"/>
                <p:cNvSpPr/>
                <p:nvPr/>
              </p:nvSpPr>
              <p:spPr>
                <a:xfrm rot="12494257">
                  <a:off x="-1527"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5222" name="AutoShape 142"/>
                <p:cNvSpPr/>
                <p:nvPr/>
              </p:nvSpPr>
              <p:spPr>
                <a:xfrm rot="12494257">
                  <a:off x="25964" y="22679"/>
                  <a:ext cx="131809"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grpSp>
          <p:grpSp>
            <p:nvGrpSpPr>
              <p:cNvPr id="5227" name="Group"/>
              <p:cNvGrpSpPr/>
              <p:nvPr/>
            </p:nvGrpSpPr>
            <p:grpSpPr>
              <a:xfrm>
                <a:off x="2920313" y="22220"/>
                <a:ext cx="183729" cy="188229"/>
                <a:chOff x="0" y="0"/>
                <a:chExt cx="183727" cy="188228"/>
              </a:xfrm>
            </p:grpSpPr>
            <p:sp>
              <p:nvSpPr>
                <p:cNvPr id="5224" name="AutoShape 144"/>
                <p:cNvSpPr/>
                <p:nvPr/>
              </p:nvSpPr>
              <p:spPr>
                <a:xfrm>
                  <a:off x="5962" y="9615"/>
                  <a:ext cx="171814"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11"/>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5225" name="Oval 145"/>
                <p:cNvSpPr/>
                <p:nvPr/>
              </p:nvSpPr>
              <p:spPr>
                <a:xfrm rot="12494257">
                  <a:off x="-1526"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5226" name="AutoShape 146"/>
                <p:cNvSpPr/>
                <p:nvPr/>
              </p:nvSpPr>
              <p:spPr>
                <a:xfrm rot="12494257">
                  <a:off x="25964" y="22679"/>
                  <a:ext cx="131810"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grpSp>
          <p:grpSp>
            <p:nvGrpSpPr>
              <p:cNvPr id="5231" name="Group"/>
              <p:cNvGrpSpPr/>
              <p:nvPr/>
            </p:nvGrpSpPr>
            <p:grpSpPr>
              <a:xfrm>
                <a:off x="3652377" y="15871"/>
                <a:ext cx="183728" cy="188228"/>
                <a:chOff x="0" y="-1"/>
                <a:chExt cx="183727" cy="188227"/>
              </a:xfrm>
            </p:grpSpPr>
            <p:sp>
              <p:nvSpPr>
                <p:cNvPr id="5228" name="AutoShape 148"/>
                <p:cNvSpPr/>
                <p:nvPr/>
              </p:nvSpPr>
              <p:spPr>
                <a:xfrm>
                  <a:off x="5962" y="9615"/>
                  <a:ext cx="171814" cy="168995"/>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11"/>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5229" name="Oval 149"/>
                <p:cNvSpPr/>
                <p:nvPr/>
              </p:nvSpPr>
              <p:spPr>
                <a:xfrm rot="12494257">
                  <a:off x="-1526" y="131930"/>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5230" name="AutoShape 150"/>
                <p:cNvSpPr/>
                <p:nvPr/>
              </p:nvSpPr>
              <p:spPr>
                <a:xfrm rot="12494257">
                  <a:off x="25964" y="22679"/>
                  <a:ext cx="131810" cy="142867"/>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grpSp>
          <p:grpSp>
            <p:nvGrpSpPr>
              <p:cNvPr id="5235" name="Group"/>
              <p:cNvGrpSpPr/>
              <p:nvPr/>
            </p:nvGrpSpPr>
            <p:grpSpPr>
              <a:xfrm>
                <a:off x="4068428" y="22220"/>
                <a:ext cx="183729" cy="188229"/>
                <a:chOff x="-1" y="0"/>
                <a:chExt cx="183727" cy="188227"/>
              </a:xfrm>
            </p:grpSpPr>
            <p:sp>
              <p:nvSpPr>
                <p:cNvPr id="5232" name="AutoShape 152"/>
                <p:cNvSpPr/>
                <p:nvPr/>
              </p:nvSpPr>
              <p:spPr>
                <a:xfrm>
                  <a:off x="5962" y="9615"/>
                  <a:ext cx="171812"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11"/>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5233" name="Oval 153"/>
                <p:cNvSpPr/>
                <p:nvPr/>
              </p:nvSpPr>
              <p:spPr>
                <a:xfrm rot="12494257">
                  <a:off x="-1528"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5234" name="AutoShape 154"/>
                <p:cNvSpPr/>
                <p:nvPr/>
              </p:nvSpPr>
              <p:spPr>
                <a:xfrm rot="12494257">
                  <a:off x="25964" y="22679"/>
                  <a:ext cx="131808"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grpSp>
          <p:grpSp>
            <p:nvGrpSpPr>
              <p:cNvPr id="5239" name="Group"/>
              <p:cNvGrpSpPr/>
              <p:nvPr/>
            </p:nvGrpSpPr>
            <p:grpSpPr>
              <a:xfrm>
                <a:off x="4430490" y="22220"/>
                <a:ext cx="183728" cy="188229"/>
                <a:chOff x="-1" y="0"/>
                <a:chExt cx="183727" cy="188227"/>
              </a:xfrm>
            </p:grpSpPr>
            <p:sp>
              <p:nvSpPr>
                <p:cNvPr id="5236" name="AutoShape 156"/>
                <p:cNvSpPr/>
                <p:nvPr/>
              </p:nvSpPr>
              <p:spPr>
                <a:xfrm>
                  <a:off x="5962" y="9615"/>
                  <a:ext cx="171812"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11"/>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5237" name="Oval 157"/>
                <p:cNvSpPr/>
                <p:nvPr/>
              </p:nvSpPr>
              <p:spPr>
                <a:xfrm rot="12494257">
                  <a:off x="-1528"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5238" name="AutoShape 158"/>
                <p:cNvSpPr/>
                <p:nvPr/>
              </p:nvSpPr>
              <p:spPr>
                <a:xfrm rot="12494257">
                  <a:off x="25964" y="22679"/>
                  <a:ext cx="131808"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grpSp>
          <p:grpSp>
            <p:nvGrpSpPr>
              <p:cNvPr id="5243" name="Group"/>
              <p:cNvGrpSpPr/>
              <p:nvPr/>
            </p:nvGrpSpPr>
            <p:grpSpPr>
              <a:xfrm>
                <a:off x="4784612" y="22220"/>
                <a:ext cx="183728" cy="188229"/>
                <a:chOff x="-1" y="0"/>
                <a:chExt cx="183727" cy="188227"/>
              </a:xfrm>
            </p:grpSpPr>
            <p:sp>
              <p:nvSpPr>
                <p:cNvPr id="5240" name="AutoShape 160"/>
                <p:cNvSpPr/>
                <p:nvPr/>
              </p:nvSpPr>
              <p:spPr>
                <a:xfrm>
                  <a:off x="5962" y="9615"/>
                  <a:ext cx="171812"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11"/>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5241" name="Oval 161"/>
                <p:cNvSpPr/>
                <p:nvPr/>
              </p:nvSpPr>
              <p:spPr>
                <a:xfrm rot="12494257">
                  <a:off x="-1528"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5242" name="AutoShape 162"/>
                <p:cNvSpPr/>
                <p:nvPr/>
              </p:nvSpPr>
              <p:spPr>
                <a:xfrm rot="12494257">
                  <a:off x="25964" y="22679"/>
                  <a:ext cx="131808"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grpSp>
          <p:grpSp>
            <p:nvGrpSpPr>
              <p:cNvPr id="5247" name="Group"/>
              <p:cNvGrpSpPr/>
              <p:nvPr/>
            </p:nvGrpSpPr>
            <p:grpSpPr>
              <a:xfrm>
                <a:off x="5119679" y="22220"/>
                <a:ext cx="183728" cy="188229"/>
                <a:chOff x="0" y="0"/>
                <a:chExt cx="183727" cy="188228"/>
              </a:xfrm>
            </p:grpSpPr>
            <p:sp>
              <p:nvSpPr>
                <p:cNvPr id="5244" name="AutoShape 164"/>
                <p:cNvSpPr/>
                <p:nvPr/>
              </p:nvSpPr>
              <p:spPr>
                <a:xfrm>
                  <a:off x="5962" y="9615"/>
                  <a:ext cx="171814"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11"/>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5245" name="Oval 165"/>
                <p:cNvSpPr/>
                <p:nvPr/>
              </p:nvSpPr>
              <p:spPr>
                <a:xfrm rot="12494257">
                  <a:off x="-1526"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5246" name="AutoShape 166"/>
                <p:cNvSpPr/>
                <p:nvPr/>
              </p:nvSpPr>
              <p:spPr>
                <a:xfrm rot="12494257">
                  <a:off x="25964" y="22679"/>
                  <a:ext cx="131810"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grpSp>
        </p:grpSp>
      </p:grpSp>
      <p:grpSp>
        <p:nvGrpSpPr>
          <p:cNvPr id="5274" name="Group"/>
          <p:cNvGrpSpPr/>
          <p:nvPr/>
        </p:nvGrpSpPr>
        <p:grpSpPr>
          <a:xfrm>
            <a:off x="1885945" y="92073"/>
            <a:ext cx="3762383" cy="2446477"/>
            <a:chOff x="-3" y="0"/>
            <a:chExt cx="3762381" cy="2446475"/>
          </a:xfrm>
        </p:grpSpPr>
        <p:sp>
          <p:nvSpPr>
            <p:cNvPr id="5250" name="Text Box 168"/>
            <p:cNvSpPr txBox="1"/>
            <p:nvPr/>
          </p:nvSpPr>
          <p:spPr>
            <a:xfrm>
              <a:off x="3168316" y="1504139"/>
              <a:ext cx="594063" cy="942337"/>
            </a:xfrm>
            <a:prstGeom prst="rect">
              <a:avLst/>
            </a:prstGeom>
            <a:noFill/>
            <a:ln w="12700" cap="flat">
              <a:noFill/>
              <a:miter lim="400000"/>
            </a:ln>
            <a:effectLst>
              <a:outerShdw blurRad="63500" dist="53881"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t">
              <a:spAutoFit/>
            </a:bodyPr>
            <a:lstStyle>
              <a:lvl1pPr>
                <a:spcBef>
                  <a:spcPts val="2800"/>
                </a:spcBef>
                <a:defRPr sz="4800">
                  <a:solidFill>
                    <a:srgbClr val="FFFFFF"/>
                  </a:solidFill>
                  <a:latin typeface="Comic Sans MS"/>
                  <a:ea typeface="Comic Sans MS"/>
                  <a:cs typeface="Comic Sans MS"/>
                  <a:sym typeface="Comic Sans MS"/>
                </a:defRPr>
              </a:lvl1pPr>
            </a:lstStyle>
            <a:p>
              <a:r>
                <a:t>J</a:t>
              </a:r>
            </a:p>
          </p:txBody>
        </p:sp>
        <p:grpSp>
          <p:nvGrpSpPr>
            <p:cNvPr id="5253" name="Group"/>
            <p:cNvGrpSpPr/>
            <p:nvPr/>
          </p:nvGrpSpPr>
          <p:grpSpPr>
            <a:xfrm>
              <a:off x="790174" y="1215368"/>
              <a:ext cx="1879079" cy="649280"/>
              <a:chOff x="-1" y="0"/>
              <a:chExt cx="1879078" cy="649278"/>
            </a:xfrm>
          </p:grpSpPr>
          <p:sp>
            <p:nvSpPr>
              <p:cNvPr id="5251" name="Text Box 170"/>
              <p:cNvSpPr txBox="1"/>
              <p:nvPr/>
            </p:nvSpPr>
            <p:spPr>
              <a:xfrm>
                <a:off x="-2" y="14278"/>
                <a:ext cx="535311" cy="635001"/>
              </a:xfrm>
              <a:prstGeom prst="rect">
                <a:avLst/>
              </a:prstGeom>
              <a:noFill/>
              <a:ln w="12700" cap="flat">
                <a:noFill/>
                <a:miter lim="400000"/>
              </a:ln>
              <a:effectLst>
                <a:outerShdw blurRad="63500" dist="71842"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lvl1pPr>
                  <a:defRPr sz="3600">
                    <a:solidFill>
                      <a:srgbClr val="FFEA18"/>
                    </a:solidFill>
                    <a:latin typeface="Comic Sans MS"/>
                    <a:ea typeface="Comic Sans MS"/>
                    <a:cs typeface="Comic Sans MS"/>
                    <a:sym typeface="Comic Sans MS"/>
                  </a:defRPr>
                </a:lvl1pPr>
              </a:lstStyle>
              <a:p>
                <a:r>
                  <a:t>4P</a:t>
                </a:r>
              </a:p>
            </p:txBody>
          </p:sp>
          <p:sp>
            <p:nvSpPr>
              <p:cNvPr id="5252" name="Text Box 171"/>
              <p:cNvSpPr txBox="1"/>
              <p:nvPr/>
            </p:nvSpPr>
            <p:spPr>
              <a:xfrm>
                <a:off x="873842" y="0"/>
                <a:ext cx="1005236" cy="635001"/>
              </a:xfrm>
              <a:prstGeom prst="rect">
                <a:avLst/>
              </a:prstGeom>
              <a:noFill/>
              <a:ln w="12700" cap="flat">
                <a:noFill/>
                <a:miter lim="400000"/>
              </a:ln>
              <a:effectLst>
                <a:outerShdw blurRad="63500" dist="71842"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lvl1pPr algn="ctr">
                  <a:defRPr sz="3600">
                    <a:solidFill>
                      <a:srgbClr val="FFEA18"/>
                    </a:solidFill>
                    <a:latin typeface="Comic Sans MS"/>
                    <a:ea typeface="Comic Sans MS"/>
                    <a:cs typeface="Comic Sans MS"/>
                    <a:sym typeface="Comic Sans MS"/>
                  </a:defRPr>
                </a:lvl1pPr>
              </a:lstStyle>
              <a:p>
                <a:r>
                  <a:t>  3S</a:t>
                </a:r>
              </a:p>
            </p:txBody>
          </p:sp>
        </p:grpSp>
        <p:grpSp>
          <p:nvGrpSpPr>
            <p:cNvPr id="5264" name="Group"/>
            <p:cNvGrpSpPr/>
            <p:nvPr/>
          </p:nvGrpSpPr>
          <p:grpSpPr>
            <a:xfrm>
              <a:off x="-4" y="1772279"/>
              <a:ext cx="3137218" cy="444488"/>
              <a:chOff x="-2" y="-2"/>
              <a:chExt cx="3137216" cy="444487"/>
            </a:xfrm>
          </p:grpSpPr>
          <p:grpSp>
            <p:nvGrpSpPr>
              <p:cNvPr id="5262" name="Group"/>
              <p:cNvGrpSpPr/>
              <p:nvPr/>
            </p:nvGrpSpPr>
            <p:grpSpPr>
              <a:xfrm>
                <a:off x="-3" y="-3"/>
                <a:ext cx="2728882" cy="444489"/>
                <a:chOff x="-1" y="-1"/>
                <a:chExt cx="2728880" cy="444487"/>
              </a:xfrm>
            </p:grpSpPr>
            <p:sp>
              <p:nvSpPr>
                <p:cNvPr id="5254" name="Text Box 174"/>
                <p:cNvSpPr txBox="1"/>
                <p:nvPr/>
              </p:nvSpPr>
              <p:spPr>
                <a:xfrm>
                  <a:off x="-2" y="6346"/>
                  <a:ext cx="201267" cy="419101"/>
                </a:xfrm>
                <a:prstGeom prst="rect">
                  <a:avLst/>
                </a:prstGeom>
                <a:noFill/>
                <a:ln w="12700" cap="flat">
                  <a:noFill/>
                  <a:miter lim="400000"/>
                </a:ln>
                <a:effectLst>
                  <a:outerShdw blurRad="63500" dist="53881"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lvl1pPr>
                    <a:defRPr sz="2400">
                      <a:solidFill>
                        <a:srgbClr val="F09F32"/>
                      </a:solidFill>
                      <a:latin typeface="Comic Sans MS"/>
                      <a:ea typeface="Comic Sans MS"/>
                      <a:cs typeface="Comic Sans MS"/>
                      <a:sym typeface="Comic Sans MS"/>
                    </a:defRPr>
                  </a:lvl1pPr>
                </a:lstStyle>
                <a:p>
                  <a:r>
                    <a:t>C</a:t>
                  </a:r>
                </a:p>
              </p:txBody>
            </p:sp>
            <p:sp>
              <p:nvSpPr>
                <p:cNvPr id="5255" name="Text Box 175"/>
                <p:cNvSpPr txBox="1"/>
                <p:nvPr/>
              </p:nvSpPr>
              <p:spPr>
                <a:xfrm>
                  <a:off x="360179" y="6346"/>
                  <a:ext cx="235646" cy="419101"/>
                </a:xfrm>
                <a:prstGeom prst="rect">
                  <a:avLst/>
                </a:prstGeom>
                <a:noFill/>
                <a:ln w="12700" cap="flat">
                  <a:noFill/>
                  <a:miter lim="400000"/>
                </a:ln>
                <a:effectLst>
                  <a:outerShdw blurRad="63500" dist="53881"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lvl1pPr>
                    <a:defRPr sz="2400">
                      <a:solidFill>
                        <a:srgbClr val="FC030C"/>
                      </a:solidFill>
                      <a:latin typeface="Comic Sans MS"/>
                      <a:ea typeface="Comic Sans MS"/>
                      <a:cs typeface="Comic Sans MS"/>
                      <a:sym typeface="Comic Sans MS"/>
                    </a:defRPr>
                  </a:lvl1pPr>
                </a:lstStyle>
                <a:p>
                  <a:r>
                    <a:t>A</a:t>
                  </a:r>
                </a:p>
              </p:txBody>
            </p:sp>
            <p:sp>
              <p:nvSpPr>
                <p:cNvPr id="5256" name="Text Box 176"/>
                <p:cNvSpPr txBox="1"/>
                <p:nvPr/>
              </p:nvSpPr>
              <p:spPr>
                <a:xfrm>
                  <a:off x="756854" y="9519"/>
                  <a:ext cx="215405" cy="419101"/>
                </a:xfrm>
                <a:prstGeom prst="rect">
                  <a:avLst/>
                </a:prstGeom>
                <a:noFill/>
                <a:ln w="12700" cap="flat">
                  <a:noFill/>
                  <a:miter lim="400000"/>
                </a:ln>
                <a:effectLst>
                  <a:outerShdw blurRad="63500" dist="53881"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lvl1pPr>
                    <a:defRPr sz="2400">
                      <a:solidFill>
                        <a:srgbClr val="FC030C"/>
                      </a:solidFill>
                      <a:latin typeface="Comic Sans MS"/>
                      <a:ea typeface="Comic Sans MS"/>
                      <a:cs typeface="Comic Sans MS"/>
                      <a:sym typeface="Comic Sans MS"/>
                    </a:defRPr>
                  </a:lvl1pPr>
                </a:lstStyle>
                <a:p>
                  <a:r>
                    <a:t>J</a:t>
                  </a:r>
                </a:p>
              </p:txBody>
            </p:sp>
            <p:sp>
              <p:nvSpPr>
                <p:cNvPr id="5257" name="Text Box 177"/>
                <p:cNvSpPr txBox="1"/>
                <p:nvPr/>
              </p:nvSpPr>
              <p:spPr>
                <a:xfrm>
                  <a:off x="1077367" y="6346"/>
                  <a:ext cx="281783" cy="419101"/>
                </a:xfrm>
                <a:prstGeom prst="rect">
                  <a:avLst/>
                </a:prstGeom>
                <a:noFill/>
                <a:ln w="12700" cap="flat">
                  <a:noFill/>
                  <a:miter lim="400000"/>
                </a:ln>
                <a:effectLst>
                  <a:outerShdw blurRad="63500" dist="53881"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lvl1pPr>
                    <a:defRPr sz="2400">
                      <a:solidFill>
                        <a:srgbClr val="FC030C"/>
                      </a:solidFill>
                      <a:latin typeface="Comic Sans MS"/>
                      <a:ea typeface="Comic Sans MS"/>
                      <a:cs typeface="Comic Sans MS"/>
                      <a:sym typeface="Comic Sans MS"/>
                    </a:defRPr>
                  </a:lvl1pPr>
                </a:lstStyle>
                <a:p>
                  <a:r>
                    <a:t>M</a:t>
                  </a:r>
                </a:p>
              </p:txBody>
            </p:sp>
            <p:sp>
              <p:nvSpPr>
                <p:cNvPr id="5258" name="Text Box 178"/>
                <p:cNvSpPr txBox="1"/>
                <p:nvPr/>
              </p:nvSpPr>
              <p:spPr>
                <a:xfrm>
                  <a:off x="1467696" y="-2"/>
                  <a:ext cx="215405" cy="419101"/>
                </a:xfrm>
                <a:prstGeom prst="rect">
                  <a:avLst/>
                </a:prstGeom>
                <a:noFill/>
                <a:ln w="12700" cap="flat">
                  <a:noFill/>
                  <a:miter lim="400000"/>
                </a:ln>
                <a:effectLst>
                  <a:outerShdw blurRad="63500" dist="53881"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lvl1pPr>
                    <a:defRPr sz="2400">
                      <a:solidFill>
                        <a:srgbClr val="FC030C"/>
                      </a:solidFill>
                      <a:latin typeface="Comic Sans MS"/>
                      <a:ea typeface="Comic Sans MS"/>
                      <a:cs typeface="Comic Sans MS"/>
                      <a:sym typeface="Comic Sans MS"/>
                    </a:defRPr>
                  </a:lvl1pPr>
                </a:lstStyle>
                <a:p>
                  <a:r>
                    <a:t>J</a:t>
                  </a:r>
                </a:p>
              </p:txBody>
            </p:sp>
            <p:sp>
              <p:nvSpPr>
                <p:cNvPr id="5259" name="Text Box 179"/>
                <p:cNvSpPr txBox="1"/>
                <p:nvPr/>
              </p:nvSpPr>
              <p:spPr>
                <a:xfrm>
                  <a:off x="1819945" y="12693"/>
                  <a:ext cx="235645" cy="419101"/>
                </a:xfrm>
                <a:prstGeom prst="rect">
                  <a:avLst/>
                </a:prstGeom>
                <a:noFill/>
                <a:ln w="12700" cap="flat">
                  <a:noFill/>
                  <a:miter lim="400000"/>
                </a:ln>
                <a:effectLst>
                  <a:outerShdw blurRad="63500" dist="53881"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lvl1pPr>
                    <a:defRPr sz="2400">
                      <a:solidFill>
                        <a:srgbClr val="08F220"/>
                      </a:solidFill>
                      <a:latin typeface="Comic Sans MS"/>
                      <a:ea typeface="Comic Sans MS"/>
                      <a:cs typeface="Comic Sans MS"/>
                      <a:sym typeface="Comic Sans MS"/>
                    </a:defRPr>
                  </a:lvl1pPr>
                </a:lstStyle>
                <a:p>
                  <a:r>
                    <a:t>A</a:t>
                  </a:r>
                </a:p>
              </p:txBody>
            </p:sp>
            <p:sp>
              <p:nvSpPr>
                <p:cNvPr id="5260" name="Text Box 180"/>
                <p:cNvSpPr txBox="1"/>
                <p:nvPr/>
              </p:nvSpPr>
              <p:spPr>
                <a:xfrm>
                  <a:off x="2164258" y="12693"/>
                  <a:ext cx="207815" cy="419101"/>
                </a:xfrm>
                <a:prstGeom prst="rect">
                  <a:avLst/>
                </a:prstGeom>
                <a:noFill/>
                <a:ln w="12700" cap="flat">
                  <a:noFill/>
                  <a:miter lim="400000"/>
                </a:ln>
                <a:effectLst>
                  <a:outerShdw blurRad="63500" dist="53881"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lvl1pPr>
                    <a:defRPr sz="2400">
                      <a:solidFill>
                        <a:srgbClr val="08F220"/>
                      </a:solidFill>
                      <a:latin typeface="Comic Sans MS"/>
                      <a:ea typeface="Comic Sans MS"/>
                      <a:cs typeface="Comic Sans MS"/>
                      <a:sym typeface="Comic Sans MS"/>
                    </a:defRPr>
                  </a:lvl1pPr>
                </a:lstStyle>
                <a:p>
                  <a:r>
                    <a:t>R</a:t>
                  </a:r>
                </a:p>
              </p:txBody>
            </p:sp>
            <p:sp>
              <p:nvSpPr>
                <p:cNvPr id="5261" name="Text Box 181"/>
                <p:cNvSpPr txBox="1"/>
                <p:nvPr/>
              </p:nvSpPr>
              <p:spPr>
                <a:xfrm>
                  <a:off x="2527614" y="25386"/>
                  <a:ext cx="201266" cy="419101"/>
                </a:xfrm>
                <a:prstGeom prst="rect">
                  <a:avLst/>
                </a:prstGeom>
                <a:noFill/>
                <a:ln w="12700" cap="flat">
                  <a:noFill/>
                  <a:miter lim="400000"/>
                </a:ln>
                <a:effectLst>
                  <a:outerShdw blurRad="63500" dist="53881"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lvl1pPr>
                    <a:defRPr sz="2400">
                      <a:solidFill>
                        <a:srgbClr val="08F220"/>
                      </a:solidFill>
                      <a:latin typeface="Comic Sans MS"/>
                      <a:ea typeface="Comic Sans MS"/>
                      <a:cs typeface="Comic Sans MS"/>
                      <a:sym typeface="Comic Sans MS"/>
                    </a:defRPr>
                  </a:lvl1pPr>
                </a:lstStyle>
                <a:p>
                  <a:r>
                    <a:t>C</a:t>
                  </a:r>
                </a:p>
              </p:txBody>
            </p:sp>
          </p:grpSp>
          <p:sp>
            <p:nvSpPr>
              <p:cNvPr id="5263" name="Text Box 182"/>
              <p:cNvSpPr txBox="1"/>
              <p:nvPr/>
            </p:nvSpPr>
            <p:spPr>
              <a:xfrm>
                <a:off x="2913178" y="14279"/>
                <a:ext cx="224037" cy="419101"/>
              </a:xfrm>
              <a:prstGeom prst="rect">
                <a:avLst/>
              </a:prstGeom>
              <a:noFill/>
              <a:ln w="12700" cap="flat">
                <a:noFill/>
                <a:miter lim="400000"/>
              </a:ln>
              <a:effectLst>
                <a:outerShdw blurRad="63500" dist="53881"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lvl1pPr>
                  <a:defRPr sz="2400">
                    <a:solidFill>
                      <a:srgbClr val="11B0C5"/>
                    </a:solidFill>
                    <a:latin typeface="Comic Sans MS"/>
                    <a:ea typeface="Comic Sans MS"/>
                    <a:cs typeface="Comic Sans MS"/>
                    <a:sym typeface="Comic Sans MS"/>
                  </a:defRPr>
                </a:lvl1pPr>
              </a:lstStyle>
              <a:p>
                <a:r>
                  <a:t>S</a:t>
                </a:r>
              </a:p>
            </p:txBody>
          </p:sp>
        </p:grpSp>
        <p:grpSp>
          <p:nvGrpSpPr>
            <p:cNvPr id="5267" name="Group"/>
            <p:cNvGrpSpPr/>
            <p:nvPr/>
          </p:nvGrpSpPr>
          <p:grpSpPr>
            <a:xfrm>
              <a:off x="1386454" y="-1"/>
              <a:ext cx="630560" cy="1259837"/>
              <a:chOff x="0" y="0"/>
              <a:chExt cx="630558" cy="1259835"/>
            </a:xfrm>
          </p:grpSpPr>
          <p:sp>
            <p:nvSpPr>
              <p:cNvPr id="5265" name="Text Box 184"/>
              <p:cNvSpPr txBox="1"/>
              <p:nvPr/>
            </p:nvSpPr>
            <p:spPr>
              <a:xfrm>
                <a:off x="-1" y="-1"/>
                <a:ext cx="630560" cy="1259837"/>
              </a:xfrm>
              <a:prstGeom prst="rect">
                <a:avLst/>
              </a:prstGeom>
              <a:noFill/>
              <a:ln w="12700" cap="flat">
                <a:noFill/>
                <a:miter lim="400000"/>
              </a:ln>
              <a:effectLst>
                <a:outerShdw blurRad="63500" dist="63500" dir="3187806"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t">
                <a:spAutoFit/>
              </a:bodyPr>
              <a:lstStyle>
                <a:lvl1pPr>
                  <a:spcBef>
                    <a:spcPts val="3900"/>
                  </a:spcBef>
                  <a:defRPr sz="6600">
                    <a:solidFill>
                      <a:srgbClr val="FF262D"/>
                    </a:solidFill>
                    <a:latin typeface="Comic Sans MS"/>
                    <a:ea typeface="Comic Sans MS"/>
                    <a:cs typeface="Comic Sans MS"/>
                    <a:sym typeface="Comic Sans MS"/>
                  </a:defRPr>
                </a:lvl1pPr>
              </a:lstStyle>
              <a:p>
                <a:r>
                  <a:t>7</a:t>
                </a:r>
              </a:p>
            </p:txBody>
          </p:sp>
          <p:sp>
            <p:nvSpPr>
              <p:cNvPr id="5266" name="Line 185"/>
              <p:cNvSpPr/>
              <p:nvPr/>
            </p:nvSpPr>
            <p:spPr>
              <a:xfrm>
                <a:off x="163746" y="575950"/>
                <a:ext cx="285612" cy="4"/>
              </a:xfrm>
              <a:prstGeom prst="line">
                <a:avLst/>
              </a:prstGeom>
              <a:noFill/>
              <a:ln w="76200" cap="flat">
                <a:solidFill>
                  <a:srgbClr val="FF262D"/>
                </a:solidFill>
                <a:prstDash val="solid"/>
                <a:round/>
              </a:ln>
              <a:effectLst>
                <a:outerShdw blurRad="63500" dist="38098" dir="2700000" rotWithShape="0">
                  <a:srgbClr val="1A0004">
                    <a:alpha val="74996"/>
                  </a:srgbClr>
                </a:outerShdw>
              </a:effectLst>
            </p:spPr>
            <p:txBody>
              <a:bodyPr wrap="square" lIns="45718" tIns="45718" rIns="45718" bIns="45718" numCol="1" anchor="t">
                <a:noAutofit/>
              </a:bodyPr>
              <a:lstStyle/>
              <a:p>
                <a:endParaRPr/>
              </a:p>
            </p:txBody>
          </p:sp>
        </p:grpSp>
        <p:grpSp>
          <p:nvGrpSpPr>
            <p:cNvPr id="5270" name="Group"/>
            <p:cNvGrpSpPr/>
            <p:nvPr/>
          </p:nvGrpSpPr>
          <p:grpSpPr>
            <a:xfrm>
              <a:off x="326856" y="1746894"/>
              <a:ext cx="2478428" cy="431574"/>
              <a:chOff x="0" y="-1"/>
              <a:chExt cx="2478427" cy="431573"/>
            </a:xfrm>
          </p:grpSpPr>
          <p:sp>
            <p:nvSpPr>
              <p:cNvPr id="5268" name="Rectangle 187"/>
              <p:cNvSpPr/>
              <p:nvPr/>
            </p:nvSpPr>
            <p:spPr>
              <a:xfrm>
                <a:off x="-1" y="-2"/>
                <a:ext cx="1343939" cy="431575"/>
              </a:xfrm>
              <a:prstGeom prst="rect">
                <a:avLst/>
              </a:prstGeom>
              <a:noFill/>
              <a:ln w="57150" cap="flat">
                <a:solidFill>
                  <a:srgbClr val="FDDC07"/>
                </a:solidFill>
                <a:prstDash val="solid"/>
                <a:miter lim="800000"/>
              </a:ln>
              <a:effectLst>
                <a:outerShdw blurRad="63500" dist="38098" dir="2700000" rotWithShape="0">
                  <a:srgbClr val="1A0004">
                    <a:alpha val="74996"/>
                  </a:srgbClr>
                </a:outerShdw>
              </a:effectLst>
            </p:spPr>
            <p:txBody>
              <a:bodyPr wrap="square" lIns="45718" tIns="45718" rIns="45718" bIns="45718" numCol="1" anchor="ctr">
                <a:noAutofit/>
              </a:bodyPr>
              <a:lstStyle/>
              <a:p>
                <a:pPr algn="ctr">
                  <a:defRPr sz="2400" b="0">
                    <a:solidFill>
                      <a:srgbClr val="FDDC07"/>
                    </a:solidFill>
                    <a:latin typeface="Comic Sans MS"/>
                    <a:ea typeface="Comic Sans MS"/>
                    <a:cs typeface="Comic Sans MS"/>
                    <a:sym typeface="Comic Sans MS"/>
                  </a:defRPr>
                </a:pPr>
                <a:endParaRPr/>
              </a:p>
            </p:txBody>
          </p:sp>
          <p:sp>
            <p:nvSpPr>
              <p:cNvPr id="5269" name="Rectangle 188"/>
              <p:cNvSpPr/>
              <p:nvPr/>
            </p:nvSpPr>
            <p:spPr>
              <a:xfrm>
                <a:off x="1429616" y="-2"/>
                <a:ext cx="1048811" cy="431575"/>
              </a:xfrm>
              <a:prstGeom prst="rect">
                <a:avLst/>
              </a:prstGeom>
              <a:noFill/>
              <a:ln w="57150" cap="flat">
                <a:solidFill>
                  <a:srgbClr val="FDDC07"/>
                </a:solidFill>
                <a:prstDash val="solid"/>
                <a:miter lim="800000"/>
              </a:ln>
              <a:effectLst>
                <a:outerShdw blurRad="63500" dist="38098" dir="2700000"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grpSp>
        <p:grpSp>
          <p:nvGrpSpPr>
            <p:cNvPr id="5273" name="Group"/>
            <p:cNvGrpSpPr/>
            <p:nvPr/>
          </p:nvGrpSpPr>
          <p:grpSpPr>
            <a:xfrm>
              <a:off x="761296" y="825056"/>
              <a:ext cx="1931652" cy="548042"/>
              <a:chOff x="0" y="0"/>
              <a:chExt cx="1931651" cy="548040"/>
            </a:xfrm>
          </p:grpSpPr>
          <p:sp>
            <p:nvSpPr>
              <p:cNvPr id="5271" name="Text Box 190"/>
              <p:cNvSpPr txBox="1"/>
              <p:nvPr/>
            </p:nvSpPr>
            <p:spPr>
              <a:xfrm>
                <a:off x="-1" y="0"/>
                <a:ext cx="1931653" cy="548041"/>
              </a:xfrm>
              <a:prstGeom prst="rect">
                <a:avLst/>
              </a:prstGeom>
              <a:noFill/>
              <a:ln w="12700" cap="flat">
                <a:noFill/>
                <a:miter lim="400000"/>
              </a:ln>
              <a:effectLst>
                <a:outerShdw blurRad="63500" dist="71842"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t">
                <a:spAutoFit/>
              </a:bodyPr>
              <a:lstStyle>
                <a:lvl1pPr algn="ctr">
                  <a:spcBef>
                    <a:spcPts val="1900"/>
                  </a:spcBef>
                  <a:defRPr sz="3200">
                    <a:solidFill>
                      <a:srgbClr val="00DFCA"/>
                    </a:solidFill>
                    <a:latin typeface="Arial"/>
                    <a:ea typeface="Arial"/>
                    <a:cs typeface="Arial"/>
                    <a:sym typeface="Arial"/>
                  </a:defRPr>
                </a:lvl1pPr>
              </a:lstStyle>
              <a:p>
                <a:r>
                  <a:t>C 7 S J</a:t>
                </a:r>
              </a:p>
            </p:txBody>
          </p:sp>
          <p:sp>
            <p:nvSpPr>
              <p:cNvPr id="5272" name="Line 191"/>
              <p:cNvSpPr/>
              <p:nvPr/>
            </p:nvSpPr>
            <p:spPr>
              <a:xfrm>
                <a:off x="722264" y="301463"/>
                <a:ext cx="149154" cy="4"/>
              </a:xfrm>
              <a:prstGeom prst="line">
                <a:avLst/>
              </a:prstGeom>
              <a:noFill/>
              <a:ln w="38100" cap="flat">
                <a:solidFill>
                  <a:srgbClr val="00CCFF"/>
                </a:solidFill>
                <a:prstDash val="solid"/>
                <a:round/>
              </a:ln>
              <a:effectLst>
                <a:outerShdw blurRad="63500" dist="71842" dir="2700000" rotWithShape="0">
                  <a:srgbClr val="1A0004">
                    <a:alpha val="74996"/>
                  </a:srgbClr>
                </a:outerShdw>
              </a:effectLst>
            </p:spPr>
            <p:txBody>
              <a:bodyPr wrap="square" lIns="45718" tIns="45718" rIns="45718" bIns="45718" numCol="1" anchor="t">
                <a:noAutofit/>
              </a:bodyPr>
              <a:lstStyle/>
              <a:p>
                <a:endParaRPr/>
              </a:p>
            </p:txBody>
          </p:sp>
        </p:grpSp>
      </p:gr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a14="http://schemas.microsoft.com/office/drawing/2010/main" xmlns:m="http://schemas.openxmlformats.org/officeDocument/2006/math"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1" nodeType="afterEffect">
                                  <p:stCondLst>
                                    <p:cond delay="0"/>
                                  </p:stCondLst>
                                  <p:iterate>
                                    <p:tmAbs val="0"/>
                                  </p:iterate>
                                  <p:childTnLst>
                                    <p:set>
                                      <p:cBhvr>
                                        <p:cTn id="6" fill="hold"/>
                                        <p:tgtEl>
                                          <p:spTgt spid="5109"/>
                                        </p:tgtEl>
                                        <p:attrNameLst>
                                          <p:attrName>style.visibility</p:attrName>
                                        </p:attrNameLst>
                                      </p:cBhvr>
                                      <p:to>
                                        <p:strVal val="visible"/>
                                      </p:to>
                                    </p:set>
                                    <p:animEffect transition="in" filter="wipe(left)">
                                      <p:cBhvr>
                                        <p:cTn id="7" dur="1000"/>
                                        <p:tgtEl>
                                          <p:spTgt spid="510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2" nodeType="clickEffect">
                                  <p:stCondLst>
                                    <p:cond delay="0"/>
                                  </p:stCondLst>
                                  <p:iterate>
                                    <p:tmAbs val="0"/>
                                  </p:iterate>
                                  <p:childTnLst>
                                    <p:set>
                                      <p:cBhvr>
                                        <p:cTn id="11" fill="hold"/>
                                        <p:tgtEl>
                                          <p:spTgt spid="5117"/>
                                        </p:tgtEl>
                                        <p:attrNameLst>
                                          <p:attrName>style.visibility</p:attrName>
                                        </p:attrNameLst>
                                      </p:cBhvr>
                                      <p:to>
                                        <p:strVal val="visible"/>
                                      </p:to>
                                    </p:set>
                                    <p:animEffect transition="in" filter="wipe(left)">
                                      <p:cBhvr>
                                        <p:cTn id="12" dur="1000"/>
                                        <p:tgtEl>
                                          <p:spTgt spid="5117"/>
                                        </p:tgtEl>
                                      </p:cBhvr>
                                    </p:animEffect>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grpId="3" nodeType="clickEffect">
                                  <p:stCondLst>
                                    <p:cond delay="0"/>
                                  </p:stCondLst>
                                  <p:iterate>
                                    <p:tmAbs val="0"/>
                                  </p:iterate>
                                  <p:childTnLst>
                                    <p:set>
                                      <p:cBhvr>
                                        <p:cTn id="16" fill="hold"/>
                                        <p:tgtEl>
                                          <p:spTgt spid="5126"/>
                                        </p:tgtEl>
                                        <p:attrNameLst>
                                          <p:attrName>style.visibility</p:attrName>
                                        </p:attrNameLst>
                                      </p:cBhvr>
                                      <p:to>
                                        <p:strVal val="visible"/>
                                      </p:to>
                                    </p:set>
                                    <p:anim calcmode="lin" valueType="num">
                                      <p:cBhvr>
                                        <p:cTn id="17" dur="1000" fill="hold"/>
                                        <p:tgtEl>
                                          <p:spTgt spid="5126"/>
                                        </p:tgtEl>
                                        <p:attrNameLst>
                                          <p:attrName>ppt_w</p:attrName>
                                        </p:attrNameLst>
                                      </p:cBhvr>
                                      <p:tavLst>
                                        <p:tav tm="0">
                                          <p:val>
                                            <p:fltVal val="0"/>
                                          </p:val>
                                        </p:tav>
                                        <p:tav tm="100000">
                                          <p:val>
                                            <p:strVal val="#ppt_w"/>
                                          </p:val>
                                        </p:tav>
                                      </p:tavLst>
                                    </p:anim>
                                    <p:anim calcmode="lin" valueType="num">
                                      <p:cBhvr>
                                        <p:cTn id="18" dur="1000" fill="hold"/>
                                        <p:tgtEl>
                                          <p:spTgt spid="5126"/>
                                        </p:tgtEl>
                                        <p:attrNameLst>
                                          <p:attrName>ppt_h</p:attrName>
                                        </p:attrNameLst>
                                      </p:cBhvr>
                                      <p:tavLst>
                                        <p:tav tm="0">
                                          <p:val>
                                            <p:fltVal val="0"/>
                                          </p:val>
                                        </p:tav>
                                        <p:tav tm="100000">
                                          <p:val>
                                            <p:strVal val="#ppt_h"/>
                                          </p:val>
                                        </p:tav>
                                      </p:tavLst>
                                    </p:anim>
                                  </p:childTnLst>
                                </p:cTn>
                              </p:par>
                            </p:childTnLst>
                          </p:cTn>
                        </p:par>
                        <p:par>
                          <p:cTn id="19" fill="hold">
                            <p:stCondLst>
                              <p:cond delay="1000"/>
                            </p:stCondLst>
                            <p:childTnLst>
                              <p:par>
                                <p:cTn id="20" presetID="22" presetClass="entr" presetSubtype="8" fill="hold" grpId="4" nodeType="afterEffect">
                                  <p:stCondLst>
                                    <p:cond delay="0"/>
                                  </p:stCondLst>
                                  <p:iterate>
                                    <p:tmAbs val="0"/>
                                  </p:iterate>
                                  <p:childTnLst>
                                    <p:set>
                                      <p:cBhvr>
                                        <p:cTn id="21" fill="hold"/>
                                        <p:tgtEl>
                                          <p:spTgt spid="5125"/>
                                        </p:tgtEl>
                                        <p:attrNameLst>
                                          <p:attrName>style.visibility</p:attrName>
                                        </p:attrNameLst>
                                      </p:cBhvr>
                                      <p:to>
                                        <p:strVal val="visible"/>
                                      </p:to>
                                    </p:set>
                                    <p:animEffect transition="in" filter="wipe(left)">
                                      <p:cBhvr>
                                        <p:cTn id="22" dur="1000"/>
                                        <p:tgtEl>
                                          <p:spTgt spid="51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09" grpId="1" animBg="1" advAuto="0"/>
      <p:bldP spid="5117" grpId="2" animBg="1" advAuto="0"/>
      <p:bldP spid="5125" grpId="4" animBg="1" advAuto="0"/>
      <p:bldP spid="5126" grpId="3" animBg="1" advAuto="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78" name="Rectangle 1"/>
          <p:cNvSpPr/>
          <p:nvPr/>
        </p:nvSpPr>
        <p:spPr>
          <a:xfrm>
            <a:off x="-2" y="0"/>
            <a:ext cx="9144004" cy="6858000"/>
          </a:xfrm>
          <a:prstGeom prst="rect">
            <a:avLst/>
          </a:prstGeom>
          <a:blipFill>
            <a:blip r:embed="rId3"/>
          </a:blipFill>
          <a:ln w="12700">
            <a:miter lim="400000"/>
          </a:ln>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sp>
        <p:nvSpPr>
          <p:cNvPr id="5279" name="Rectangle 2"/>
          <p:cNvSpPr/>
          <p:nvPr/>
        </p:nvSpPr>
        <p:spPr>
          <a:xfrm>
            <a:off x="7466010" y="2209800"/>
            <a:ext cx="203203" cy="3956050"/>
          </a:xfrm>
          <a:prstGeom prst="rect">
            <a:avLst/>
          </a:prstGeom>
          <a:blipFill>
            <a:blip r:embed="rId4"/>
          </a:blipFill>
          <a:ln w="12700">
            <a:miter lim="400000"/>
          </a:ln>
        </p:spPr>
        <p:txBody>
          <a:bodyPr lIns="45718" tIns="45718" rIns="45718" bIns="45718" anchor="ctr"/>
          <a:lstStyle/>
          <a:p>
            <a:pPr algn="ctr">
              <a:defRPr sz="2400" b="0">
                <a:solidFill>
                  <a:srgbClr val="00DFCA"/>
                </a:solidFill>
                <a:latin typeface="Comic Sans MS"/>
                <a:ea typeface="Comic Sans MS"/>
                <a:cs typeface="Comic Sans MS"/>
                <a:sym typeface="Comic Sans MS"/>
              </a:defRPr>
            </a:pPr>
            <a:endParaRPr/>
          </a:p>
        </p:txBody>
      </p:sp>
      <p:sp>
        <p:nvSpPr>
          <p:cNvPr id="5280" name="Rectangle 3"/>
          <p:cNvSpPr/>
          <p:nvPr/>
        </p:nvSpPr>
        <p:spPr>
          <a:xfrm>
            <a:off x="1627185" y="2182810"/>
            <a:ext cx="6045203" cy="234953"/>
          </a:xfrm>
          <a:prstGeom prst="rect">
            <a:avLst/>
          </a:prstGeom>
          <a:blipFill>
            <a:blip r:embed="rId4"/>
          </a:blipFill>
          <a:ln w="12700">
            <a:miter lim="400000"/>
          </a:ln>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sp>
        <p:nvSpPr>
          <p:cNvPr id="5281" name="Rectangle 4"/>
          <p:cNvSpPr/>
          <p:nvPr/>
        </p:nvSpPr>
        <p:spPr>
          <a:xfrm>
            <a:off x="1639885" y="5926137"/>
            <a:ext cx="5834067" cy="234953"/>
          </a:xfrm>
          <a:prstGeom prst="rect">
            <a:avLst/>
          </a:prstGeom>
          <a:blipFill>
            <a:blip r:embed="rId4"/>
          </a:blipFill>
          <a:ln w="12700">
            <a:miter lim="400000"/>
          </a:ln>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pic>
        <p:nvPicPr>
          <p:cNvPr id="5282" name="Picture 5" descr="Picture 5"/>
          <p:cNvPicPr>
            <a:picLocks noChangeAspect="1"/>
          </p:cNvPicPr>
          <p:nvPr/>
        </p:nvPicPr>
        <p:blipFill>
          <a:blip r:embed="rId5"/>
          <a:stretch>
            <a:fillRect/>
          </a:stretch>
        </p:blipFill>
        <p:spPr>
          <a:xfrm rot="5361336">
            <a:off x="2631281" y="4239416"/>
            <a:ext cx="4529138" cy="301628"/>
          </a:xfrm>
          <a:prstGeom prst="rect">
            <a:avLst/>
          </a:prstGeom>
          <a:ln w="12700">
            <a:miter lim="400000"/>
          </a:ln>
        </p:spPr>
      </p:pic>
      <p:sp>
        <p:nvSpPr>
          <p:cNvPr id="5283" name="Rectangle 6"/>
          <p:cNvSpPr/>
          <p:nvPr/>
        </p:nvSpPr>
        <p:spPr>
          <a:xfrm>
            <a:off x="1627185" y="2189160"/>
            <a:ext cx="163516" cy="3965578"/>
          </a:xfrm>
          <a:prstGeom prst="rect">
            <a:avLst/>
          </a:prstGeom>
          <a:blipFill>
            <a:blip r:embed="rId4"/>
          </a:blipFill>
          <a:ln w="12700">
            <a:miter lim="400000"/>
          </a:ln>
        </p:spPr>
        <p:txBody>
          <a:bodyPr lIns="45718" tIns="45718" rIns="45718" bIns="45718" anchor="ctr"/>
          <a:lstStyle/>
          <a:p>
            <a:pPr algn="ctr">
              <a:defRPr sz="2400" b="0">
                <a:solidFill>
                  <a:srgbClr val="00DFCA"/>
                </a:solidFill>
                <a:latin typeface="Comic Sans MS"/>
                <a:ea typeface="Comic Sans MS"/>
                <a:cs typeface="Comic Sans MS"/>
                <a:sym typeface="Comic Sans MS"/>
              </a:defRPr>
            </a:pPr>
            <a:endParaRPr/>
          </a:p>
        </p:txBody>
      </p:sp>
      <p:pic>
        <p:nvPicPr>
          <p:cNvPr id="5284" name="Picture 7" descr="Picture 7"/>
          <p:cNvPicPr>
            <a:picLocks noChangeAspect="1"/>
          </p:cNvPicPr>
          <p:nvPr/>
        </p:nvPicPr>
        <p:blipFill>
          <a:blip r:embed="rId6"/>
          <a:stretch>
            <a:fillRect/>
          </a:stretch>
        </p:blipFill>
        <p:spPr>
          <a:xfrm rot="5361336">
            <a:off x="1915317" y="4226716"/>
            <a:ext cx="4541841" cy="301628"/>
          </a:xfrm>
          <a:prstGeom prst="rect">
            <a:avLst/>
          </a:prstGeom>
          <a:ln w="12700">
            <a:miter lim="400000"/>
          </a:ln>
        </p:spPr>
      </p:pic>
      <p:pic>
        <p:nvPicPr>
          <p:cNvPr id="5285" name="Picture 8" descr="Picture 8"/>
          <p:cNvPicPr>
            <a:picLocks noChangeAspect="1"/>
          </p:cNvPicPr>
          <p:nvPr/>
        </p:nvPicPr>
        <p:blipFill>
          <a:blip r:embed="rId5"/>
          <a:stretch>
            <a:fillRect/>
          </a:stretch>
        </p:blipFill>
        <p:spPr>
          <a:xfrm rot="5361336">
            <a:off x="-319883" y="4121941"/>
            <a:ext cx="4605341" cy="301628"/>
          </a:xfrm>
          <a:prstGeom prst="rect">
            <a:avLst/>
          </a:prstGeom>
          <a:ln w="12700">
            <a:miter lim="400000"/>
          </a:ln>
          <a:effectLst>
            <a:outerShdw blurRad="63500" dist="38098" dir="2700000" rotWithShape="0">
              <a:schemeClr val="accent2">
                <a:alpha val="74996"/>
              </a:schemeClr>
            </a:outerShdw>
          </a:effectLst>
        </p:spPr>
      </p:pic>
      <p:pic>
        <p:nvPicPr>
          <p:cNvPr id="5286" name="Picture 9" descr="Picture 9"/>
          <p:cNvPicPr>
            <a:picLocks noChangeAspect="1"/>
          </p:cNvPicPr>
          <p:nvPr/>
        </p:nvPicPr>
        <p:blipFill>
          <a:blip r:embed="rId7"/>
          <a:stretch>
            <a:fillRect/>
          </a:stretch>
        </p:blipFill>
        <p:spPr>
          <a:xfrm rot="5361336">
            <a:off x="4829966" y="4071141"/>
            <a:ext cx="4662492" cy="301628"/>
          </a:xfrm>
          <a:prstGeom prst="rect">
            <a:avLst/>
          </a:prstGeom>
          <a:ln w="12700">
            <a:miter lim="400000"/>
          </a:ln>
        </p:spPr>
      </p:pic>
      <p:pic>
        <p:nvPicPr>
          <p:cNvPr id="5287" name="Picture 10" descr="Picture 10"/>
          <p:cNvPicPr>
            <a:picLocks noChangeAspect="1"/>
          </p:cNvPicPr>
          <p:nvPr/>
        </p:nvPicPr>
        <p:blipFill>
          <a:blip r:embed="rId7"/>
          <a:stretch>
            <a:fillRect/>
          </a:stretch>
        </p:blipFill>
        <p:spPr>
          <a:xfrm rot="5361336">
            <a:off x="4155280" y="4236241"/>
            <a:ext cx="4554540" cy="301628"/>
          </a:xfrm>
          <a:prstGeom prst="rect">
            <a:avLst/>
          </a:prstGeom>
          <a:ln w="12700">
            <a:miter lim="400000"/>
          </a:ln>
        </p:spPr>
      </p:pic>
      <p:pic>
        <p:nvPicPr>
          <p:cNvPr id="5288" name="Picture 11" descr="Picture 11"/>
          <p:cNvPicPr>
            <a:picLocks noChangeAspect="1"/>
          </p:cNvPicPr>
          <p:nvPr/>
        </p:nvPicPr>
        <p:blipFill>
          <a:blip r:embed="rId7"/>
          <a:stretch>
            <a:fillRect/>
          </a:stretch>
        </p:blipFill>
        <p:spPr>
          <a:xfrm rot="5361336">
            <a:off x="3364705" y="4191791"/>
            <a:ext cx="4567240" cy="301628"/>
          </a:xfrm>
          <a:prstGeom prst="rect">
            <a:avLst/>
          </a:prstGeom>
          <a:ln w="12700">
            <a:miter lim="400000"/>
          </a:ln>
        </p:spPr>
      </p:pic>
      <p:pic>
        <p:nvPicPr>
          <p:cNvPr id="5289" name="Picture 12" descr="Picture 12"/>
          <p:cNvPicPr>
            <a:picLocks noChangeAspect="1"/>
          </p:cNvPicPr>
          <p:nvPr/>
        </p:nvPicPr>
        <p:blipFill>
          <a:blip r:embed="rId5"/>
          <a:stretch>
            <a:fillRect/>
          </a:stretch>
        </p:blipFill>
        <p:spPr>
          <a:xfrm rot="5361336">
            <a:off x="467518" y="4280691"/>
            <a:ext cx="4541840" cy="301628"/>
          </a:xfrm>
          <a:prstGeom prst="rect">
            <a:avLst/>
          </a:prstGeom>
          <a:ln w="12700">
            <a:miter lim="400000"/>
          </a:ln>
        </p:spPr>
      </p:pic>
      <p:pic>
        <p:nvPicPr>
          <p:cNvPr id="5290" name="Picture 13" descr="Picture 13"/>
          <p:cNvPicPr>
            <a:picLocks noChangeAspect="1"/>
          </p:cNvPicPr>
          <p:nvPr/>
        </p:nvPicPr>
        <p:blipFill>
          <a:blip r:embed="rId5"/>
          <a:stretch>
            <a:fillRect/>
          </a:stretch>
        </p:blipFill>
        <p:spPr>
          <a:xfrm rot="5361336">
            <a:off x="1248567" y="4163216"/>
            <a:ext cx="4383091" cy="301628"/>
          </a:xfrm>
          <a:prstGeom prst="rect">
            <a:avLst/>
          </a:prstGeom>
          <a:ln w="12700">
            <a:miter lim="400000"/>
          </a:ln>
        </p:spPr>
      </p:pic>
      <p:sp>
        <p:nvSpPr>
          <p:cNvPr id="5291" name="Text Box 14"/>
          <p:cNvSpPr txBox="1"/>
          <p:nvPr/>
        </p:nvSpPr>
        <p:spPr>
          <a:xfrm>
            <a:off x="165100" y="106362"/>
            <a:ext cx="3006725" cy="792665"/>
          </a:xfrm>
          <a:prstGeom prst="rect">
            <a:avLst/>
          </a:prstGeom>
          <a:ln w="12700">
            <a:miter lim="400000"/>
          </a:ln>
          <a:effectLst>
            <a:outerShdw blurRad="63500" dist="71842"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rtl="1">
              <a:spcBef>
                <a:spcPts val="1400"/>
              </a:spcBef>
              <a:defRPr sz="2400">
                <a:solidFill>
                  <a:srgbClr val="FFFFFF"/>
                </a:solidFill>
                <a:latin typeface="Arial"/>
                <a:ea typeface="Arial"/>
                <a:cs typeface="Arial"/>
                <a:sym typeface="Arial"/>
              </a:defRPr>
            </a:lvl1pPr>
          </a:lstStyle>
          <a:p>
            <a:r>
              <a:t>نسيج من التسلسل الزمني للكتاب المقدس</a:t>
            </a:r>
          </a:p>
        </p:txBody>
      </p:sp>
      <p:grpSp>
        <p:nvGrpSpPr>
          <p:cNvPr id="5298" name="Group"/>
          <p:cNvGrpSpPr/>
          <p:nvPr/>
        </p:nvGrpSpPr>
        <p:grpSpPr>
          <a:xfrm>
            <a:off x="2095496" y="2587620"/>
            <a:ext cx="6497644" cy="938219"/>
            <a:chOff x="0" y="-1"/>
            <a:chExt cx="6497643" cy="938218"/>
          </a:xfrm>
        </p:grpSpPr>
        <p:pic>
          <p:nvPicPr>
            <p:cNvPr id="5292" name="Picture 16" descr="Picture 16"/>
            <p:cNvPicPr>
              <a:picLocks noChangeAspect="1"/>
            </p:cNvPicPr>
            <p:nvPr/>
          </p:nvPicPr>
          <p:blipFill>
            <a:blip r:embed="rId8"/>
            <a:stretch>
              <a:fillRect/>
            </a:stretch>
          </p:blipFill>
          <p:spPr>
            <a:xfrm rot="956">
              <a:off x="41" y="127867"/>
              <a:ext cx="6434045" cy="301565"/>
            </a:xfrm>
            <a:prstGeom prst="rect">
              <a:avLst/>
            </a:prstGeom>
            <a:ln w="12700" cap="flat">
              <a:noFill/>
              <a:miter lim="400000"/>
            </a:ln>
            <a:effectLst>
              <a:outerShdw blurRad="63500" dist="46662" dir="3284182" rotWithShape="0">
                <a:srgbClr val="000000">
                  <a:alpha val="74996"/>
                </a:srgbClr>
              </a:outerShdw>
            </a:effectLst>
          </p:spPr>
        </p:pic>
        <p:pic>
          <p:nvPicPr>
            <p:cNvPr id="5293" name="Picture 17" descr="Picture 17"/>
            <p:cNvPicPr>
              <a:picLocks noChangeAspect="1"/>
            </p:cNvPicPr>
            <p:nvPr/>
          </p:nvPicPr>
          <p:blipFill>
            <a:blip r:embed="rId8"/>
            <a:stretch>
              <a:fillRect/>
            </a:stretch>
          </p:blipFill>
          <p:spPr>
            <a:xfrm rot="956">
              <a:off x="63556" y="254840"/>
              <a:ext cx="6434045" cy="301565"/>
            </a:xfrm>
            <a:prstGeom prst="rect">
              <a:avLst/>
            </a:prstGeom>
            <a:ln w="12700" cap="flat">
              <a:noFill/>
              <a:miter lim="400000"/>
            </a:ln>
            <a:effectLst>
              <a:outerShdw blurRad="63500" dist="46662" dir="3284182" rotWithShape="0">
                <a:srgbClr val="000000">
                  <a:alpha val="74996"/>
                </a:srgbClr>
              </a:outerShdw>
            </a:effectLst>
          </p:spPr>
        </p:pic>
        <p:pic>
          <p:nvPicPr>
            <p:cNvPr id="5294" name="Picture 18" descr="Picture 18"/>
            <p:cNvPicPr>
              <a:picLocks noChangeAspect="1"/>
            </p:cNvPicPr>
            <p:nvPr/>
          </p:nvPicPr>
          <p:blipFill>
            <a:blip r:embed="rId8"/>
            <a:stretch>
              <a:fillRect/>
            </a:stretch>
          </p:blipFill>
          <p:spPr>
            <a:xfrm rot="956">
              <a:off x="12744" y="381812"/>
              <a:ext cx="6434045" cy="301564"/>
            </a:xfrm>
            <a:prstGeom prst="rect">
              <a:avLst/>
            </a:prstGeom>
            <a:ln w="12700" cap="flat">
              <a:noFill/>
              <a:miter lim="400000"/>
            </a:ln>
            <a:effectLst>
              <a:outerShdw blurRad="63500" dist="46662" dir="3284182" rotWithShape="0">
                <a:srgbClr val="000000">
                  <a:alpha val="74996"/>
                </a:srgbClr>
              </a:outerShdw>
            </a:effectLst>
          </p:spPr>
        </p:pic>
        <p:pic>
          <p:nvPicPr>
            <p:cNvPr id="5295" name="Picture 19" descr="Picture 19"/>
            <p:cNvPicPr>
              <a:picLocks noChangeAspect="1"/>
            </p:cNvPicPr>
            <p:nvPr/>
          </p:nvPicPr>
          <p:blipFill>
            <a:blip r:embed="rId8"/>
            <a:stretch>
              <a:fillRect/>
            </a:stretch>
          </p:blipFill>
          <p:spPr>
            <a:xfrm rot="956">
              <a:off x="50853" y="496088"/>
              <a:ext cx="6434045" cy="301564"/>
            </a:xfrm>
            <a:prstGeom prst="rect">
              <a:avLst/>
            </a:prstGeom>
            <a:ln w="12700" cap="flat">
              <a:noFill/>
              <a:miter lim="400000"/>
            </a:ln>
            <a:effectLst>
              <a:outerShdw blurRad="63500" dist="46662" dir="3284182" rotWithShape="0">
                <a:srgbClr val="000000">
                  <a:alpha val="74996"/>
                </a:srgbClr>
              </a:outerShdw>
            </a:effectLst>
          </p:spPr>
        </p:pic>
        <p:pic>
          <p:nvPicPr>
            <p:cNvPr id="5296" name="Picture 20" descr="Picture 20"/>
            <p:cNvPicPr>
              <a:picLocks noChangeAspect="1"/>
            </p:cNvPicPr>
            <p:nvPr/>
          </p:nvPicPr>
          <p:blipFill>
            <a:blip r:embed="rId8"/>
            <a:stretch>
              <a:fillRect/>
            </a:stretch>
          </p:blipFill>
          <p:spPr>
            <a:xfrm rot="956">
              <a:off x="12744" y="635757"/>
              <a:ext cx="6434045" cy="301565"/>
            </a:xfrm>
            <a:prstGeom prst="rect">
              <a:avLst/>
            </a:prstGeom>
            <a:ln w="12700" cap="flat">
              <a:noFill/>
              <a:miter lim="400000"/>
            </a:ln>
            <a:effectLst>
              <a:outerShdw blurRad="63500" dist="46662" dir="3284182" rotWithShape="0">
                <a:srgbClr val="000000">
                  <a:alpha val="74996"/>
                </a:srgbClr>
              </a:outerShdw>
            </a:effectLst>
          </p:spPr>
        </p:pic>
        <p:pic>
          <p:nvPicPr>
            <p:cNvPr id="5297" name="Picture 21" descr="Picture 21"/>
            <p:cNvPicPr>
              <a:picLocks noChangeAspect="1"/>
            </p:cNvPicPr>
            <p:nvPr/>
          </p:nvPicPr>
          <p:blipFill>
            <a:blip r:embed="rId8"/>
            <a:stretch>
              <a:fillRect/>
            </a:stretch>
          </p:blipFill>
          <p:spPr>
            <a:xfrm rot="956">
              <a:off x="46090" y="892"/>
              <a:ext cx="6434045" cy="301567"/>
            </a:xfrm>
            <a:prstGeom prst="rect">
              <a:avLst/>
            </a:prstGeom>
            <a:ln w="12700" cap="flat">
              <a:noFill/>
              <a:miter lim="400000"/>
            </a:ln>
            <a:effectLst>
              <a:outerShdw blurRad="63500" dist="46662" dir="3284182" rotWithShape="0">
                <a:srgbClr val="000000">
                  <a:alpha val="74996"/>
                </a:srgbClr>
              </a:outerShdw>
            </a:effectLst>
          </p:spPr>
        </p:pic>
      </p:grpSp>
      <p:grpSp>
        <p:nvGrpSpPr>
          <p:cNvPr id="5303" name="Group"/>
          <p:cNvGrpSpPr/>
          <p:nvPr/>
        </p:nvGrpSpPr>
        <p:grpSpPr>
          <a:xfrm>
            <a:off x="2835272" y="3605213"/>
            <a:ext cx="5665793" cy="673102"/>
            <a:chOff x="0" y="0"/>
            <a:chExt cx="5665792" cy="673100"/>
          </a:xfrm>
        </p:grpSpPr>
        <p:pic>
          <p:nvPicPr>
            <p:cNvPr id="5299" name="Picture 23" descr="Picture 23"/>
            <p:cNvPicPr>
              <a:picLocks noChangeAspect="1"/>
            </p:cNvPicPr>
            <p:nvPr/>
          </p:nvPicPr>
          <p:blipFill>
            <a:blip r:embed="rId9"/>
            <a:stretch>
              <a:fillRect/>
            </a:stretch>
          </p:blipFill>
          <p:spPr>
            <a:xfrm rot="956">
              <a:off x="27036" y="781"/>
              <a:ext cx="5626012" cy="302353"/>
            </a:xfrm>
            <a:prstGeom prst="rect">
              <a:avLst/>
            </a:prstGeom>
            <a:ln w="12700" cap="flat">
              <a:noFill/>
              <a:miter lim="400000"/>
            </a:ln>
            <a:effectLst>
              <a:outerShdw blurRad="63500" dist="46662" dir="3284182" rotWithShape="0">
                <a:srgbClr val="000000">
                  <a:alpha val="74996"/>
                </a:srgbClr>
              </a:outerShdw>
            </a:effectLst>
          </p:spPr>
        </p:pic>
        <p:pic>
          <p:nvPicPr>
            <p:cNvPr id="5300" name="Picture 24" descr="Picture 24"/>
            <p:cNvPicPr>
              <a:picLocks noChangeAspect="1"/>
            </p:cNvPicPr>
            <p:nvPr/>
          </p:nvPicPr>
          <p:blipFill>
            <a:blip r:embed="rId9"/>
            <a:stretch>
              <a:fillRect/>
            </a:stretch>
          </p:blipFill>
          <p:spPr>
            <a:xfrm rot="956">
              <a:off x="40" y="128086"/>
              <a:ext cx="5626015" cy="302353"/>
            </a:xfrm>
            <a:prstGeom prst="rect">
              <a:avLst/>
            </a:prstGeom>
            <a:ln w="12700" cap="flat">
              <a:noFill/>
              <a:miter lim="400000"/>
            </a:ln>
            <a:effectLst>
              <a:outerShdw blurRad="63500" dist="46662" dir="3284182" rotWithShape="0">
                <a:srgbClr val="000000">
                  <a:alpha val="74996"/>
                </a:srgbClr>
              </a:outerShdw>
            </a:effectLst>
          </p:spPr>
        </p:pic>
        <p:pic>
          <p:nvPicPr>
            <p:cNvPr id="5301" name="Picture 25" descr="Picture 25"/>
            <p:cNvPicPr>
              <a:picLocks noChangeAspect="1"/>
            </p:cNvPicPr>
            <p:nvPr/>
          </p:nvPicPr>
          <p:blipFill>
            <a:blip r:embed="rId9"/>
            <a:stretch>
              <a:fillRect/>
            </a:stretch>
          </p:blipFill>
          <p:spPr>
            <a:xfrm rot="956">
              <a:off x="39739" y="242660"/>
              <a:ext cx="5626012" cy="302353"/>
            </a:xfrm>
            <a:prstGeom prst="rect">
              <a:avLst/>
            </a:prstGeom>
            <a:ln w="12700" cap="flat">
              <a:noFill/>
              <a:miter lim="400000"/>
            </a:ln>
            <a:effectLst>
              <a:outerShdw blurRad="63500" dist="46662" dir="3284182" rotWithShape="0">
                <a:srgbClr val="000000">
                  <a:alpha val="74996"/>
                </a:srgbClr>
              </a:outerShdw>
            </a:effectLst>
          </p:spPr>
        </p:pic>
        <p:pic>
          <p:nvPicPr>
            <p:cNvPr id="5302" name="Picture 26" descr="Picture 26"/>
            <p:cNvPicPr>
              <a:picLocks noChangeAspect="1"/>
            </p:cNvPicPr>
            <p:nvPr/>
          </p:nvPicPr>
          <p:blipFill>
            <a:blip r:embed="rId9"/>
            <a:stretch>
              <a:fillRect/>
            </a:stretch>
          </p:blipFill>
          <p:spPr>
            <a:xfrm rot="956">
              <a:off x="40" y="369965"/>
              <a:ext cx="5626015" cy="302353"/>
            </a:xfrm>
            <a:prstGeom prst="rect">
              <a:avLst/>
            </a:prstGeom>
            <a:ln w="12700" cap="flat">
              <a:noFill/>
              <a:miter lim="400000"/>
            </a:ln>
            <a:effectLst>
              <a:outerShdw blurRad="63500" dist="46662" dir="3284182" rotWithShape="0">
                <a:srgbClr val="000000">
                  <a:alpha val="74996"/>
                </a:srgbClr>
              </a:outerShdw>
            </a:effectLst>
          </p:spPr>
        </p:pic>
      </p:grpSp>
      <p:grpSp>
        <p:nvGrpSpPr>
          <p:cNvPr id="5308" name="Group"/>
          <p:cNvGrpSpPr/>
          <p:nvPr/>
        </p:nvGrpSpPr>
        <p:grpSpPr>
          <a:xfrm>
            <a:off x="3940170" y="4376762"/>
            <a:ext cx="4672019" cy="611139"/>
            <a:chOff x="-1" y="0"/>
            <a:chExt cx="4672018" cy="611137"/>
          </a:xfrm>
        </p:grpSpPr>
        <p:pic>
          <p:nvPicPr>
            <p:cNvPr id="5304" name="Picture 28" descr="Picture 28"/>
            <p:cNvPicPr>
              <a:picLocks noChangeAspect="1"/>
            </p:cNvPicPr>
            <p:nvPr/>
          </p:nvPicPr>
          <p:blipFill>
            <a:blip r:embed="rId10"/>
            <a:stretch>
              <a:fillRect/>
            </a:stretch>
          </p:blipFill>
          <p:spPr>
            <a:xfrm rot="21586144">
              <a:off x="78277" y="9255"/>
              <a:ext cx="4593231" cy="262156"/>
            </a:xfrm>
            <a:prstGeom prst="rect">
              <a:avLst/>
            </a:prstGeom>
            <a:ln w="12700" cap="flat">
              <a:noFill/>
              <a:miter lim="400000"/>
            </a:ln>
            <a:effectLst>
              <a:outerShdw blurRad="63500" dist="46662" dir="3284182" rotWithShape="0">
                <a:srgbClr val="000000">
                  <a:alpha val="74996"/>
                </a:srgbClr>
              </a:outerShdw>
            </a:effectLst>
          </p:spPr>
        </p:pic>
        <p:pic>
          <p:nvPicPr>
            <p:cNvPr id="5305" name="Picture 29" descr="Picture 29"/>
            <p:cNvPicPr>
              <a:picLocks noChangeAspect="1"/>
            </p:cNvPicPr>
            <p:nvPr/>
          </p:nvPicPr>
          <p:blipFill>
            <a:blip r:embed="rId10"/>
            <a:stretch>
              <a:fillRect/>
            </a:stretch>
          </p:blipFill>
          <p:spPr>
            <a:xfrm rot="21586144">
              <a:off x="40187" y="123648"/>
              <a:ext cx="4591642" cy="262158"/>
            </a:xfrm>
            <a:prstGeom prst="rect">
              <a:avLst/>
            </a:prstGeom>
            <a:ln w="12700" cap="flat">
              <a:noFill/>
              <a:miter lim="400000"/>
            </a:ln>
            <a:effectLst>
              <a:outerShdw blurRad="63500" dist="46662" dir="3284182" rotWithShape="0">
                <a:srgbClr val="000000">
                  <a:alpha val="74996"/>
                </a:srgbClr>
              </a:outerShdw>
            </a:effectLst>
          </p:spPr>
        </p:pic>
        <p:pic>
          <p:nvPicPr>
            <p:cNvPr id="5306" name="Picture 30" descr="Picture 30"/>
            <p:cNvPicPr>
              <a:picLocks noChangeAspect="1"/>
            </p:cNvPicPr>
            <p:nvPr/>
          </p:nvPicPr>
          <p:blipFill>
            <a:blip r:embed="rId10"/>
            <a:stretch>
              <a:fillRect/>
            </a:stretch>
          </p:blipFill>
          <p:spPr>
            <a:xfrm rot="21586144">
              <a:off x="507" y="238042"/>
              <a:ext cx="4593231" cy="262157"/>
            </a:xfrm>
            <a:prstGeom prst="rect">
              <a:avLst/>
            </a:prstGeom>
            <a:ln w="12700" cap="flat">
              <a:noFill/>
              <a:miter lim="400000"/>
            </a:ln>
            <a:effectLst>
              <a:outerShdw blurRad="63500" dist="46662" dir="3284182" rotWithShape="0">
                <a:srgbClr val="000000">
                  <a:alpha val="74996"/>
                </a:srgbClr>
              </a:outerShdw>
            </a:effectLst>
          </p:spPr>
        </p:pic>
        <p:pic>
          <p:nvPicPr>
            <p:cNvPr id="5307" name="Picture 31" descr="Picture 31"/>
            <p:cNvPicPr>
              <a:picLocks noChangeAspect="1"/>
            </p:cNvPicPr>
            <p:nvPr/>
          </p:nvPicPr>
          <p:blipFill>
            <a:blip r:embed="rId10"/>
            <a:stretch>
              <a:fillRect/>
            </a:stretch>
          </p:blipFill>
          <p:spPr>
            <a:xfrm rot="21586144">
              <a:off x="25902" y="339727"/>
              <a:ext cx="4593230" cy="262155"/>
            </a:xfrm>
            <a:prstGeom prst="rect">
              <a:avLst/>
            </a:prstGeom>
            <a:ln w="12700" cap="flat">
              <a:noFill/>
              <a:miter lim="400000"/>
            </a:ln>
            <a:effectLst>
              <a:outerShdw blurRad="63500" dist="46662" dir="3284182" rotWithShape="0">
                <a:srgbClr val="000000">
                  <a:alpha val="74996"/>
                </a:srgbClr>
              </a:outerShdw>
            </a:effectLst>
          </p:spPr>
        </p:pic>
      </p:grpSp>
      <p:pic>
        <p:nvPicPr>
          <p:cNvPr id="5309" name="Picture 32" descr="Picture 32"/>
          <p:cNvPicPr>
            <a:picLocks noChangeAspect="1"/>
          </p:cNvPicPr>
          <p:nvPr/>
        </p:nvPicPr>
        <p:blipFill>
          <a:blip r:embed="rId5"/>
          <a:stretch>
            <a:fillRect/>
          </a:stretch>
        </p:blipFill>
        <p:spPr>
          <a:xfrm rot="5361336">
            <a:off x="1607342" y="4179091"/>
            <a:ext cx="4437066" cy="301628"/>
          </a:xfrm>
          <a:prstGeom prst="rect">
            <a:avLst/>
          </a:prstGeom>
          <a:ln w="12700">
            <a:miter lim="400000"/>
          </a:ln>
        </p:spPr>
      </p:pic>
      <p:pic>
        <p:nvPicPr>
          <p:cNvPr id="5310" name="Picture 33" descr="Picture 33"/>
          <p:cNvPicPr>
            <a:picLocks noChangeAspect="1"/>
          </p:cNvPicPr>
          <p:nvPr/>
        </p:nvPicPr>
        <p:blipFill>
          <a:blip r:embed="rId6"/>
          <a:stretch>
            <a:fillRect/>
          </a:stretch>
        </p:blipFill>
        <p:spPr>
          <a:xfrm rot="5361336">
            <a:off x="791368" y="4204491"/>
            <a:ext cx="4605340" cy="301628"/>
          </a:xfrm>
          <a:prstGeom prst="rect">
            <a:avLst/>
          </a:prstGeom>
          <a:ln w="12700">
            <a:miter lim="400000"/>
          </a:ln>
        </p:spPr>
      </p:pic>
      <p:pic>
        <p:nvPicPr>
          <p:cNvPr id="5311" name="Picture 34" descr="Picture 34"/>
          <p:cNvPicPr>
            <a:picLocks noChangeAspect="1"/>
          </p:cNvPicPr>
          <p:nvPr/>
        </p:nvPicPr>
        <p:blipFill>
          <a:blip r:embed="rId6"/>
          <a:stretch>
            <a:fillRect/>
          </a:stretch>
        </p:blipFill>
        <p:spPr>
          <a:xfrm rot="5361336">
            <a:off x="124617" y="4239416"/>
            <a:ext cx="4437066" cy="301628"/>
          </a:xfrm>
          <a:prstGeom prst="rect">
            <a:avLst/>
          </a:prstGeom>
          <a:ln w="12700">
            <a:miter lim="400000"/>
          </a:ln>
        </p:spPr>
      </p:pic>
      <p:pic>
        <p:nvPicPr>
          <p:cNvPr id="5312" name="Picture 35" descr="Picture 35"/>
          <p:cNvPicPr>
            <a:picLocks noChangeAspect="1"/>
          </p:cNvPicPr>
          <p:nvPr/>
        </p:nvPicPr>
        <p:blipFill>
          <a:blip r:embed="rId7"/>
          <a:stretch>
            <a:fillRect/>
          </a:stretch>
        </p:blipFill>
        <p:spPr>
          <a:xfrm rot="5361336">
            <a:off x="4525166" y="4179091"/>
            <a:ext cx="4516442" cy="301628"/>
          </a:xfrm>
          <a:prstGeom prst="rect">
            <a:avLst/>
          </a:prstGeom>
          <a:ln w="12700">
            <a:miter lim="400000"/>
          </a:ln>
        </p:spPr>
      </p:pic>
      <p:pic>
        <p:nvPicPr>
          <p:cNvPr id="5313" name="Picture 36" descr="Picture 36"/>
          <p:cNvPicPr>
            <a:picLocks noChangeAspect="1"/>
          </p:cNvPicPr>
          <p:nvPr/>
        </p:nvPicPr>
        <p:blipFill>
          <a:blip r:embed="rId7"/>
          <a:stretch>
            <a:fillRect/>
          </a:stretch>
        </p:blipFill>
        <p:spPr>
          <a:xfrm rot="5361336">
            <a:off x="3836987" y="4171950"/>
            <a:ext cx="4451353" cy="301625"/>
          </a:xfrm>
          <a:prstGeom prst="rect">
            <a:avLst/>
          </a:prstGeom>
          <a:ln w="12700">
            <a:miter lim="400000"/>
          </a:ln>
        </p:spPr>
      </p:pic>
      <p:pic>
        <p:nvPicPr>
          <p:cNvPr id="5314" name="Picture 37" descr="Picture 37"/>
          <p:cNvPicPr>
            <a:picLocks noChangeAspect="1"/>
          </p:cNvPicPr>
          <p:nvPr/>
        </p:nvPicPr>
        <p:blipFill>
          <a:blip r:embed="rId5"/>
          <a:stretch>
            <a:fillRect/>
          </a:stretch>
        </p:blipFill>
        <p:spPr>
          <a:xfrm rot="5361336">
            <a:off x="2297110" y="4205287"/>
            <a:ext cx="4479930" cy="301628"/>
          </a:xfrm>
          <a:prstGeom prst="rect">
            <a:avLst/>
          </a:prstGeom>
          <a:ln w="12700">
            <a:miter lim="400000"/>
          </a:ln>
        </p:spPr>
      </p:pic>
      <p:pic>
        <p:nvPicPr>
          <p:cNvPr id="5315" name="Picture 38" descr="Picture 38"/>
          <p:cNvPicPr>
            <a:picLocks noChangeAspect="1"/>
          </p:cNvPicPr>
          <p:nvPr/>
        </p:nvPicPr>
        <p:blipFill>
          <a:blip r:embed="rId11"/>
          <a:stretch>
            <a:fillRect/>
          </a:stretch>
        </p:blipFill>
        <p:spPr>
          <a:xfrm rot="5361336">
            <a:off x="3135310" y="4175125"/>
            <a:ext cx="4308480" cy="301625"/>
          </a:xfrm>
          <a:prstGeom prst="rect">
            <a:avLst/>
          </a:prstGeom>
          <a:ln w="12700">
            <a:miter lim="400000"/>
          </a:ln>
        </p:spPr>
      </p:pic>
      <p:sp>
        <p:nvSpPr>
          <p:cNvPr id="5316" name="Text Box 39"/>
          <p:cNvSpPr txBox="1"/>
          <p:nvPr/>
        </p:nvSpPr>
        <p:spPr>
          <a:xfrm>
            <a:off x="3095625" y="3668712"/>
            <a:ext cx="3143250" cy="748897"/>
          </a:xfrm>
          <a:prstGeom prst="rect">
            <a:avLst/>
          </a:prstGeom>
          <a:ln w="12700">
            <a:miter lim="400000"/>
          </a:ln>
          <a:effectLst>
            <a:outerShdw blurRad="63500" dist="53881" dir="2700000" rotWithShape="0">
              <a:srgbClr val="AAAAAA">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r" rtl="1">
              <a:spcBef>
                <a:spcPts val="1400"/>
              </a:spcBef>
              <a:defRPr sz="3600" b="0">
                <a:solidFill>
                  <a:schemeClr val="accent2"/>
                </a:solidFill>
                <a:latin typeface="Arial Black"/>
                <a:ea typeface="Arial Black"/>
                <a:cs typeface="Arial Black"/>
                <a:sym typeface="Arial Black"/>
              </a:defRPr>
            </a:lvl1pPr>
          </a:lstStyle>
          <a:p>
            <a:r>
              <a:t>عهد الأرض</a:t>
            </a:r>
          </a:p>
        </p:txBody>
      </p:sp>
      <p:sp>
        <p:nvSpPr>
          <p:cNvPr id="5317" name="Text Box 40"/>
          <p:cNvSpPr txBox="1"/>
          <p:nvPr/>
        </p:nvSpPr>
        <p:spPr>
          <a:xfrm>
            <a:off x="2382836" y="2684461"/>
            <a:ext cx="5516565" cy="813482"/>
          </a:xfrm>
          <a:prstGeom prst="rect">
            <a:avLst/>
          </a:prstGeom>
          <a:ln w="12700">
            <a:miter lim="400000"/>
          </a:ln>
          <a:effectLst>
            <a:outerShdw blurRad="63500" dist="46662" dir="3284182" rotWithShape="0">
              <a:srgbClr val="535353">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gn="ctr" rtl="1">
              <a:spcBef>
                <a:spcPts val="2400"/>
              </a:spcBef>
              <a:defRPr sz="4000" b="0">
                <a:solidFill>
                  <a:schemeClr val="accent1"/>
                </a:solidFill>
                <a:latin typeface="+mn-lt"/>
                <a:ea typeface="+mn-ea"/>
                <a:cs typeface="+mn-cs"/>
                <a:sym typeface="Times Roman"/>
              </a:defRPr>
            </a:pPr>
            <a:r>
              <a:t>العهد</a:t>
            </a:r>
            <a:r>
              <a:rPr>
                <a:latin typeface="Arial Black"/>
                <a:ea typeface="Arial Black"/>
                <a:cs typeface="Arial Black"/>
                <a:sym typeface="Arial Black"/>
              </a:rPr>
              <a:t> </a:t>
            </a:r>
            <a:r>
              <a:t>الإبراهيمي</a:t>
            </a:r>
          </a:p>
        </p:txBody>
      </p:sp>
      <p:sp>
        <p:nvSpPr>
          <p:cNvPr id="5318" name="Text Box 41"/>
          <p:cNvSpPr txBox="1"/>
          <p:nvPr/>
        </p:nvSpPr>
        <p:spPr>
          <a:xfrm>
            <a:off x="4235450" y="4343401"/>
            <a:ext cx="3533775" cy="748897"/>
          </a:xfrm>
          <a:prstGeom prst="rect">
            <a:avLst/>
          </a:prstGeom>
          <a:ln w="12700">
            <a:miter lim="400000"/>
          </a:ln>
          <a:effectLst>
            <a:outerShdw blurRad="63500" dist="46662" dir="3284182" rotWithShape="0">
              <a:srgbClr val="AAAAAA">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rtl="1">
              <a:spcBef>
                <a:spcPts val="1400"/>
              </a:spcBef>
              <a:defRPr sz="3600" b="0">
                <a:solidFill>
                  <a:schemeClr val="accent2"/>
                </a:solidFill>
                <a:latin typeface="Arial Black"/>
                <a:ea typeface="Arial Black"/>
                <a:cs typeface="Arial Black"/>
                <a:sym typeface="Arial Black"/>
              </a:defRPr>
            </a:lvl1pPr>
          </a:lstStyle>
          <a:p>
            <a:r>
              <a:t>العهد الداودي</a:t>
            </a:r>
          </a:p>
        </p:txBody>
      </p:sp>
      <p:sp>
        <p:nvSpPr>
          <p:cNvPr id="5319" name="Text Box 42"/>
          <p:cNvSpPr txBox="1"/>
          <p:nvPr/>
        </p:nvSpPr>
        <p:spPr>
          <a:xfrm>
            <a:off x="487694" y="6544481"/>
            <a:ext cx="896268" cy="2269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p>
            <a:pPr algn="ctr">
              <a:spcBef>
                <a:spcPts val="600"/>
              </a:spcBef>
              <a:defRPr sz="900">
                <a:solidFill>
                  <a:srgbClr val="FFFFFF"/>
                </a:solidFill>
                <a:latin typeface="Arial"/>
                <a:ea typeface="Arial"/>
                <a:cs typeface="Arial"/>
                <a:sym typeface="Arial"/>
              </a:defRPr>
            </a:pPr>
            <a:r>
              <a:t>© </a:t>
            </a:r>
            <a:r>
              <a:rPr sz="1000"/>
              <a:t>2006</a:t>
            </a:r>
            <a:r>
              <a:t> TBBMI</a:t>
            </a:r>
          </a:p>
        </p:txBody>
      </p:sp>
      <p:sp>
        <p:nvSpPr>
          <p:cNvPr id="5320" name="Text Box 43"/>
          <p:cNvSpPr txBox="1"/>
          <p:nvPr/>
        </p:nvSpPr>
        <p:spPr>
          <a:xfrm>
            <a:off x="7599646" y="6505892"/>
            <a:ext cx="643949" cy="2692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lvl1pPr algn="ctr">
              <a:defRPr sz="1000">
                <a:solidFill>
                  <a:srgbClr val="FFFFFF"/>
                </a:solidFill>
                <a:effectLst>
                  <a:outerShdw blurRad="12700" dist="25400" dir="2700000" rotWithShape="0">
                    <a:srgbClr val="000000"/>
                  </a:outerShdw>
                </a:effectLst>
                <a:latin typeface="Comic Sans MS"/>
                <a:ea typeface="Comic Sans MS"/>
                <a:cs typeface="Comic Sans MS"/>
                <a:sym typeface="Comic Sans MS"/>
              </a:defRPr>
            </a:lvl1pPr>
          </a:lstStyle>
          <a:p>
            <a:r>
              <a:t>8.0.03f.</a:t>
            </a:r>
          </a:p>
        </p:txBody>
      </p:sp>
      <p:sp>
        <p:nvSpPr>
          <p:cNvPr id="5321" name="Text Box 44"/>
          <p:cNvSpPr txBox="1"/>
          <p:nvPr/>
        </p:nvSpPr>
        <p:spPr>
          <a:xfrm>
            <a:off x="8142877" y="6497954"/>
            <a:ext cx="259166" cy="2692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lvl1pPr algn="ctr">
              <a:defRPr sz="1000">
                <a:solidFill>
                  <a:srgbClr val="FFFFFF"/>
                </a:solidFill>
                <a:effectLst>
                  <a:outerShdw blurRad="12700" dist="25400" dir="2700000" rotWithShape="0">
                    <a:srgbClr val="000000"/>
                  </a:outerShdw>
                </a:effectLst>
                <a:latin typeface="Comic Sans MS"/>
                <a:ea typeface="Comic Sans MS"/>
                <a:cs typeface="Comic Sans MS"/>
                <a:sym typeface="Comic Sans MS"/>
              </a:defRPr>
            </a:lvl1pPr>
          </a:lstStyle>
          <a:p>
            <a:r>
              <a:t>82</a:t>
            </a:r>
          </a:p>
        </p:txBody>
      </p:sp>
      <p:sp>
        <p:nvSpPr>
          <p:cNvPr id="5322" name="Text Box 45"/>
          <p:cNvSpPr txBox="1"/>
          <p:nvPr/>
        </p:nvSpPr>
        <p:spPr>
          <a:xfrm>
            <a:off x="8593355" y="6424929"/>
            <a:ext cx="228160" cy="3835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lvl1pPr algn="ctr">
              <a:spcBef>
                <a:spcPts val="900"/>
              </a:spcBef>
              <a:defRPr sz="1600">
                <a:solidFill>
                  <a:srgbClr val="FFFFFF"/>
                </a:solidFill>
                <a:latin typeface="Comic Sans MS"/>
                <a:ea typeface="Comic Sans MS"/>
                <a:cs typeface="Comic Sans MS"/>
                <a:sym typeface="Comic Sans MS"/>
              </a:defRPr>
            </a:lvl1pPr>
          </a:lstStyle>
          <a:p>
            <a:r>
              <a:t>2</a:t>
            </a:r>
          </a:p>
        </p:txBody>
      </p:sp>
      <p:grpSp>
        <p:nvGrpSpPr>
          <p:cNvPr id="5325" name="Group"/>
          <p:cNvGrpSpPr/>
          <p:nvPr/>
        </p:nvGrpSpPr>
        <p:grpSpPr>
          <a:xfrm>
            <a:off x="4559299" y="4995862"/>
            <a:ext cx="2894018" cy="660404"/>
            <a:chOff x="0" y="0"/>
            <a:chExt cx="2894016" cy="660403"/>
          </a:xfrm>
        </p:grpSpPr>
        <p:sp>
          <p:nvSpPr>
            <p:cNvPr id="5323" name="AutoShape 47"/>
            <p:cNvSpPr/>
            <p:nvPr/>
          </p:nvSpPr>
          <p:spPr>
            <a:xfrm>
              <a:off x="0" y="0"/>
              <a:ext cx="2894017" cy="660404"/>
            </a:xfrm>
            <a:prstGeom prst="roundRect">
              <a:avLst>
                <a:gd name="adj" fmla="val 16667"/>
              </a:avLst>
            </a:prstGeom>
            <a:gradFill flip="none" rotWithShape="1">
              <a:gsLst>
                <a:gs pos="0">
                  <a:srgbClr val="000000"/>
                </a:gs>
                <a:gs pos="50000">
                  <a:schemeClr val="accent1"/>
                </a:gs>
                <a:gs pos="100000">
                  <a:srgbClr val="000000"/>
                </a:gs>
              </a:gsLst>
              <a:lin ang="16200000" scaled="0"/>
            </a:gradFill>
            <a:ln w="57150" cap="flat">
              <a:solidFill>
                <a:srgbClr val="1822CD"/>
              </a:solidFill>
              <a:prstDash val="solid"/>
              <a:round/>
            </a:ln>
            <a:effectLst>
              <a:outerShdw blurRad="63500" dist="143684" dir="2700000" rotWithShape="0">
                <a:srgbClr val="1A0004">
                  <a:alpha val="74996"/>
                </a:srgbClr>
              </a:outerShdw>
            </a:effectLst>
          </p:spPr>
          <p:txBody>
            <a:bodyPr wrap="square" lIns="45718" tIns="45718" rIns="45718" bIns="45718" numCol="1" anchor="ctr">
              <a:noAutofit/>
            </a:bodyPr>
            <a:lstStyle/>
            <a:p>
              <a:pPr algn="ctr">
                <a:defRPr>
                  <a:solidFill>
                    <a:srgbClr val="FFFF00"/>
                  </a:solidFill>
                  <a:latin typeface="Comic Sans MS"/>
                  <a:ea typeface="Comic Sans MS"/>
                  <a:cs typeface="Comic Sans MS"/>
                  <a:sym typeface="Comic Sans MS"/>
                </a:defRPr>
              </a:pPr>
              <a:endParaRPr/>
            </a:p>
          </p:txBody>
        </p:sp>
        <p:sp>
          <p:nvSpPr>
            <p:cNvPr id="5324" name="AutoShape 48"/>
            <p:cNvSpPr/>
            <p:nvPr/>
          </p:nvSpPr>
          <p:spPr>
            <a:xfrm>
              <a:off x="94930" y="92296"/>
              <a:ext cx="2729554"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outerShdw blurRad="63500" dist="63500" dir="3187806"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t">
              <a:spAutoFit/>
            </a:bodyPr>
            <a:lstStyle>
              <a:lvl1pPr algn="ctr" rtl="1">
                <a:lnSpc>
                  <a:spcPct val="80000"/>
                </a:lnSpc>
                <a:spcBef>
                  <a:spcPts val="1900"/>
                </a:spcBef>
                <a:defRPr sz="3200">
                  <a:solidFill>
                    <a:srgbClr val="FFFF00"/>
                  </a:solidFill>
                  <a:latin typeface="Comic Sans MS"/>
                  <a:ea typeface="Comic Sans MS"/>
                  <a:cs typeface="Comic Sans MS"/>
                  <a:sym typeface="Comic Sans MS"/>
                </a:defRPr>
              </a:lvl1pPr>
            </a:lstStyle>
            <a:p>
              <a:r>
                <a:t>٢ صموئيل ٧</a:t>
              </a:r>
            </a:p>
          </p:txBody>
        </p:sp>
      </p:grpSp>
      <p:sp>
        <p:nvSpPr>
          <p:cNvPr id="5326" name="AutoShape 49"/>
          <p:cNvSpPr/>
          <p:nvPr/>
        </p:nvSpPr>
        <p:spPr>
          <a:xfrm>
            <a:off x="3868737" y="4194175"/>
            <a:ext cx="708028" cy="889000"/>
          </a:xfrm>
          <a:prstGeom prst="roundRect">
            <a:avLst>
              <a:gd name="adj" fmla="val 16667"/>
            </a:avLst>
          </a:prstGeom>
          <a:ln w="57150">
            <a:solidFill>
              <a:srgbClr val="FF0000"/>
            </a:solidFill>
          </a:ln>
          <a:effectLst>
            <a:outerShdw blurRad="63500" dist="71842" dir="2700000" rotWithShape="0">
              <a:srgbClr val="1A0004">
                <a:alpha val="74996"/>
              </a:srgbClr>
            </a:outerShdw>
          </a:effectLst>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grpSp>
        <p:nvGrpSpPr>
          <p:cNvPr id="5449" name="Group"/>
          <p:cNvGrpSpPr/>
          <p:nvPr/>
        </p:nvGrpSpPr>
        <p:grpSpPr>
          <a:xfrm>
            <a:off x="1917712" y="2209767"/>
            <a:ext cx="5330804" cy="3946586"/>
            <a:chOff x="-1" y="-3"/>
            <a:chExt cx="5330803" cy="3946584"/>
          </a:xfrm>
        </p:grpSpPr>
        <p:grpSp>
          <p:nvGrpSpPr>
            <p:cNvPr id="5387" name="Group"/>
            <p:cNvGrpSpPr/>
            <p:nvPr/>
          </p:nvGrpSpPr>
          <p:grpSpPr>
            <a:xfrm>
              <a:off x="-2" y="-4"/>
              <a:ext cx="5304202" cy="239826"/>
              <a:chOff x="-1" y="-2"/>
              <a:chExt cx="5304201" cy="239824"/>
            </a:xfrm>
          </p:grpSpPr>
          <p:grpSp>
            <p:nvGrpSpPr>
              <p:cNvPr id="5330" name="Group"/>
              <p:cNvGrpSpPr/>
              <p:nvPr/>
            </p:nvGrpSpPr>
            <p:grpSpPr>
              <a:xfrm>
                <a:off x="-2" y="23808"/>
                <a:ext cx="201992" cy="206490"/>
                <a:chOff x="-1" y="0"/>
                <a:chExt cx="201990" cy="206489"/>
              </a:xfrm>
            </p:grpSpPr>
            <p:sp>
              <p:nvSpPr>
                <p:cNvPr id="5327" name="AutoShape 53"/>
                <p:cNvSpPr/>
                <p:nvPr/>
              </p:nvSpPr>
              <p:spPr>
                <a:xfrm>
                  <a:off x="6910" y="10429"/>
                  <a:ext cx="188184" cy="185629"/>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12"/>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5328" name="Oval 54"/>
                <p:cNvSpPr/>
                <p:nvPr/>
              </p:nvSpPr>
              <p:spPr>
                <a:xfrm rot="19777020">
                  <a:off x="-2462" y="34146"/>
                  <a:ext cx="142925"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5329" name="AutoShape 55"/>
                <p:cNvSpPr/>
                <p:nvPr/>
              </p:nvSpPr>
              <p:spPr>
                <a:xfrm rot="19777020">
                  <a:off x="29538" y="25461"/>
                  <a:ext cx="142925" cy="1555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grpSp>
          <p:grpSp>
            <p:nvGrpSpPr>
              <p:cNvPr id="5334" name="Group"/>
              <p:cNvGrpSpPr/>
              <p:nvPr/>
            </p:nvGrpSpPr>
            <p:grpSpPr>
              <a:xfrm>
                <a:off x="360471" y="33331"/>
                <a:ext cx="201993" cy="206491"/>
                <a:chOff x="0" y="-1"/>
                <a:chExt cx="201991" cy="206489"/>
              </a:xfrm>
            </p:grpSpPr>
            <p:sp>
              <p:nvSpPr>
                <p:cNvPr id="5331" name="AutoShape 57"/>
                <p:cNvSpPr/>
                <p:nvPr/>
              </p:nvSpPr>
              <p:spPr>
                <a:xfrm>
                  <a:off x="6910" y="10429"/>
                  <a:ext cx="188186" cy="185627"/>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12"/>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5332" name="Oval 58"/>
                <p:cNvSpPr/>
                <p:nvPr/>
              </p:nvSpPr>
              <p:spPr>
                <a:xfrm rot="19777020">
                  <a:off x="-2462" y="34146"/>
                  <a:ext cx="142927"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5333" name="AutoShape 59"/>
                <p:cNvSpPr/>
                <p:nvPr/>
              </p:nvSpPr>
              <p:spPr>
                <a:xfrm rot="19777020">
                  <a:off x="29538" y="25461"/>
                  <a:ext cx="142927" cy="155565"/>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grpSp>
          <p:grpSp>
            <p:nvGrpSpPr>
              <p:cNvPr id="5338" name="Group"/>
              <p:cNvGrpSpPr/>
              <p:nvPr/>
            </p:nvGrpSpPr>
            <p:grpSpPr>
              <a:xfrm>
                <a:off x="730473" y="33332"/>
                <a:ext cx="201993" cy="206490"/>
                <a:chOff x="-1" y="0"/>
                <a:chExt cx="201992" cy="206489"/>
              </a:xfrm>
            </p:grpSpPr>
            <p:sp>
              <p:nvSpPr>
                <p:cNvPr id="5335" name="AutoShape 61"/>
                <p:cNvSpPr/>
                <p:nvPr/>
              </p:nvSpPr>
              <p:spPr>
                <a:xfrm>
                  <a:off x="6910" y="10429"/>
                  <a:ext cx="188186" cy="185628"/>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12"/>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5336" name="Oval 62"/>
                <p:cNvSpPr/>
                <p:nvPr/>
              </p:nvSpPr>
              <p:spPr>
                <a:xfrm rot="19777020">
                  <a:off x="-2462" y="34146"/>
                  <a:ext cx="142925"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5337" name="AutoShape 63"/>
                <p:cNvSpPr/>
                <p:nvPr/>
              </p:nvSpPr>
              <p:spPr>
                <a:xfrm rot="19777020">
                  <a:off x="29538" y="25461"/>
                  <a:ext cx="142927" cy="1555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grpSp>
          <p:grpSp>
            <p:nvGrpSpPr>
              <p:cNvPr id="5342" name="Group"/>
              <p:cNvGrpSpPr/>
              <p:nvPr/>
            </p:nvGrpSpPr>
            <p:grpSpPr>
              <a:xfrm>
                <a:off x="1092534" y="33332"/>
                <a:ext cx="201993" cy="206491"/>
                <a:chOff x="0" y="-1"/>
                <a:chExt cx="201992" cy="206490"/>
              </a:xfrm>
            </p:grpSpPr>
            <p:sp>
              <p:nvSpPr>
                <p:cNvPr id="5339" name="AutoShape 65"/>
                <p:cNvSpPr/>
                <p:nvPr/>
              </p:nvSpPr>
              <p:spPr>
                <a:xfrm>
                  <a:off x="6910" y="10429"/>
                  <a:ext cx="188186" cy="185629"/>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12"/>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5340" name="Oval 66"/>
                <p:cNvSpPr/>
                <p:nvPr/>
              </p:nvSpPr>
              <p:spPr>
                <a:xfrm rot="19777020">
                  <a:off x="-2462" y="34146"/>
                  <a:ext cx="142927"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5341" name="AutoShape 67"/>
                <p:cNvSpPr/>
                <p:nvPr/>
              </p:nvSpPr>
              <p:spPr>
                <a:xfrm rot="19777020">
                  <a:off x="29538" y="25461"/>
                  <a:ext cx="142927" cy="155567"/>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grpSp>
          <p:grpSp>
            <p:nvGrpSpPr>
              <p:cNvPr id="5346" name="Group"/>
              <p:cNvGrpSpPr/>
              <p:nvPr/>
            </p:nvGrpSpPr>
            <p:grpSpPr>
              <a:xfrm>
                <a:off x="1435540" y="26981"/>
                <a:ext cx="201993" cy="206492"/>
                <a:chOff x="0" y="-1"/>
                <a:chExt cx="201992" cy="206490"/>
              </a:xfrm>
            </p:grpSpPr>
            <p:sp>
              <p:nvSpPr>
                <p:cNvPr id="5343" name="AutoShape 69"/>
                <p:cNvSpPr/>
                <p:nvPr/>
              </p:nvSpPr>
              <p:spPr>
                <a:xfrm>
                  <a:off x="6910" y="10428"/>
                  <a:ext cx="188186" cy="185629"/>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12"/>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5344" name="Oval 70"/>
                <p:cNvSpPr/>
                <p:nvPr/>
              </p:nvSpPr>
              <p:spPr>
                <a:xfrm rot="19777020">
                  <a:off x="-2462" y="34146"/>
                  <a:ext cx="142927"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5345" name="AutoShape 71"/>
                <p:cNvSpPr/>
                <p:nvPr/>
              </p:nvSpPr>
              <p:spPr>
                <a:xfrm rot="19777020">
                  <a:off x="29538" y="25461"/>
                  <a:ext cx="142927" cy="1555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grpSp>
          <p:grpSp>
            <p:nvGrpSpPr>
              <p:cNvPr id="5350" name="Group"/>
              <p:cNvGrpSpPr/>
              <p:nvPr/>
            </p:nvGrpSpPr>
            <p:grpSpPr>
              <a:xfrm>
                <a:off x="1816658" y="7934"/>
                <a:ext cx="201992" cy="206491"/>
                <a:chOff x="0" y="-1"/>
                <a:chExt cx="201991" cy="206489"/>
              </a:xfrm>
            </p:grpSpPr>
            <p:sp>
              <p:nvSpPr>
                <p:cNvPr id="5347" name="AutoShape 73"/>
                <p:cNvSpPr/>
                <p:nvPr/>
              </p:nvSpPr>
              <p:spPr>
                <a:xfrm>
                  <a:off x="6910" y="10429"/>
                  <a:ext cx="188186" cy="185627"/>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12"/>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5348" name="Oval 74"/>
                <p:cNvSpPr/>
                <p:nvPr/>
              </p:nvSpPr>
              <p:spPr>
                <a:xfrm rot="19777020">
                  <a:off x="-2462" y="34146"/>
                  <a:ext cx="142927"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5349" name="AutoShape 75"/>
                <p:cNvSpPr/>
                <p:nvPr/>
              </p:nvSpPr>
              <p:spPr>
                <a:xfrm rot="19777020">
                  <a:off x="29538" y="25461"/>
                  <a:ext cx="142927" cy="155565"/>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grpSp>
          <p:grpSp>
            <p:nvGrpSpPr>
              <p:cNvPr id="5354" name="Group"/>
              <p:cNvGrpSpPr/>
              <p:nvPr/>
            </p:nvGrpSpPr>
            <p:grpSpPr>
              <a:xfrm>
                <a:off x="2177131" y="14284"/>
                <a:ext cx="201992" cy="206490"/>
                <a:chOff x="-1" y="0"/>
                <a:chExt cx="201991" cy="206489"/>
              </a:xfrm>
            </p:grpSpPr>
            <p:sp>
              <p:nvSpPr>
                <p:cNvPr id="5351" name="AutoShape 77"/>
                <p:cNvSpPr/>
                <p:nvPr/>
              </p:nvSpPr>
              <p:spPr>
                <a:xfrm>
                  <a:off x="6910" y="10429"/>
                  <a:ext cx="188185" cy="185629"/>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12"/>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5352" name="Oval 78"/>
                <p:cNvSpPr/>
                <p:nvPr/>
              </p:nvSpPr>
              <p:spPr>
                <a:xfrm rot="19777020">
                  <a:off x="-2462" y="34146"/>
                  <a:ext cx="142925"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5353" name="AutoShape 79"/>
                <p:cNvSpPr/>
                <p:nvPr/>
              </p:nvSpPr>
              <p:spPr>
                <a:xfrm rot="19777020">
                  <a:off x="29538" y="25461"/>
                  <a:ext cx="142926" cy="1555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grpSp>
          <p:grpSp>
            <p:nvGrpSpPr>
              <p:cNvPr id="5358" name="Group"/>
              <p:cNvGrpSpPr/>
              <p:nvPr/>
            </p:nvGrpSpPr>
            <p:grpSpPr>
              <a:xfrm>
                <a:off x="2536016" y="14283"/>
                <a:ext cx="201993" cy="206491"/>
                <a:chOff x="-1" y="0"/>
                <a:chExt cx="201992" cy="206490"/>
              </a:xfrm>
            </p:grpSpPr>
            <p:sp>
              <p:nvSpPr>
                <p:cNvPr id="5355" name="AutoShape 81"/>
                <p:cNvSpPr/>
                <p:nvPr/>
              </p:nvSpPr>
              <p:spPr>
                <a:xfrm>
                  <a:off x="6910" y="10429"/>
                  <a:ext cx="188186" cy="185630"/>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12"/>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5356" name="Oval 82"/>
                <p:cNvSpPr/>
                <p:nvPr/>
              </p:nvSpPr>
              <p:spPr>
                <a:xfrm rot="19777020">
                  <a:off x="-2462" y="34146"/>
                  <a:ext cx="142925"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5357" name="AutoShape 83"/>
                <p:cNvSpPr/>
                <p:nvPr/>
              </p:nvSpPr>
              <p:spPr>
                <a:xfrm rot="19777020">
                  <a:off x="29538" y="25461"/>
                  <a:ext cx="142927" cy="155567"/>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grpSp>
          <p:grpSp>
            <p:nvGrpSpPr>
              <p:cNvPr id="5362" name="Group"/>
              <p:cNvGrpSpPr/>
              <p:nvPr/>
            </p:nvGrpSpPr>
            <p:grpSpPr>
              <a:xfrm>
                <a:off x="2902842" y="14282"/>
                <a:ext cx="201993" cy="206491"/>
                <a:chOff x="0" y="-1"/>
                <a:chExt cx="201992" cy="206490"/>
              </a:xfrm>
            </p:grpSpPr>
            <p:sp>
              <p:nvSpPr>
                <p:cNvPr id="5359" name="AutoShape 85"/>
                <p:cNvSpPr/>
                <p:nvPr/>
              </p:nvSpPr>
              <p:spPr>
                <a:xfrm>
                  <a:off x="6910" y="10428"/>
                  <a:ext cx="188186" cy="185630"/>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12"/>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5360" name="Oval 86"/>
                <p:cNvSpPr/>
                <p:nvPr/>
              </p:nvSpPr>
              <p:spPr>
                <a:xfrm rot="19777020">
                  <a:off x="-2462" y="34146"/>
                  <a:ext cx="142927"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5361" name="AutoShape 87"/>
                <p:cNvSpPr/>
                <p:nvPr/>
              </p:nvSpPr>
              <p:spPr>
                <a:xfrm rot="19777020">
                  <a:off x="29538" y="25461"/>
                  <a:ext cx="142927" cy="1555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grpSp>
          <p:grpSp>
            <p:nvGrpSpPr>
              <p:cNvPr id="5366" name="Group"/>
              <p:cNvGrpSpPr/>
              <p:nvPr/>
            </p:nvGrpSpPr>
            <p:grpSpPr>
              <a:xfrm>
                <a:off x="3303015" y="14282"/>
                <a:ext cx="201994" cy="206492"/>
                <a:chOff x="0" y="-1"/>
                <a:chExt cx="201992" cy="206490"/>
              </a:xfrm>
            </p:grpSpPr>
            <p:sp>
              <p:nvSpPr>
                <p:cNvPr id="5363" name="AutoShape 89"/>
                <p:cNvSpPr/>
                <p:nvPr/>
              </p:nvSpPr>
              <p:spPr>
                <a:xfrm>
                  <a:off x="6910" y="10428"/>
                  <a:ext cx="188187" cy="185630"/>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12"/>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5364" name="Oval 90"/>
                <p:cNvSpPr/>
                <p:nvPr/>
              </p:nvSpPr>
              <p:spPr>
                <a:xfrm rot="19777020">
                  <a:off x="-2462" y="34146"/>
                  <a:ext cx="142927"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5365" name="AutoShape 91"/>
                <p:cNvSpPr/>
                <p:nvPr/>
              </p:nvSpPr>
              <p:spPr>
                <a:xfrm rot="19777020">
                  <a:off x="29538" y="25461"/>
                  <a:ext cx="142928" cy="1555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grpSp>
          <p:grpSp>
            <p:nvGrpSpPr>
              <p:cNvPr id="5370" name="Group"/>
              <p:cNvGrpSpPr/>
              <p:nvPr/>
            </p:nvGrpSpPr>
            <p:grpSpPr>
              <a:xfrm>
                <a:off x="3649198" y="11109"/>
                <a:ext cx="201992" cy="206490"/>
                <a:chOff x="-1" y="0"/>
                <a:chExt cx="201991" cy="206489"/>
              </a:xfrm>
            </p:grpSpPr>
            <p:sp>
              <p:nvSpPr>
                <p:cNvPr id="5367" name="AutoShape 93"/>
                <p:cNvSpPr/>
                <p:nvPr/>
              </p:nvSpPr>
              <p:spPr>
                <a:xfrm>
                  <a:off x="6910" y="10429"/>
                  <a:ext cx="188185" cy="185629"/>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12"/>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5368" name="Oval 94"/>
                <p:cNvSpPr/>
                <p:nvPr/>
              </p:nvSpPr>
              <p:spPr>
                <a:xfrm rot="19777020">
                  <a:off x="-2462" y="34146"/>
                  <a:ext cx="142925"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5369" name="AutoShape 95"/>
                <p:cNvSpPr/>
                <p:nvPr/>
              </p:nvSpPr>
              <p:spPr>
                <a:xfrm rot="19777020">
                  <a:off x="29538" y="25461"/>
                  <a:ext cx="142926" cy="1555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grpSp>
          <p:grpSp>
            <p:nvGrpSpPr>
              <p:cNvPr id="5374" name="Group"/>
              <p:cNvGrpSpPr/>
              <p:nvPr/>
            </p:nvGrpSpPr>
            <p:grpSpPr>
              <a:xfrm>
                <a:off x="4050959" y="12696"/>
                <a:ext cx="201992" cy="206491"/>
                <a:chOff x="0" y="-1"/>
                <a:chExt cx="201991" cy="206489"/>
              </a:xfrm>
            </p:grpSpPr>
            <p:sp>
              <p:nvSpPr>
                <p:cNvPr id="5371" name="AutoShape 97"/>
                <p:cNvSpPr/>
                <p:nvPr/>
              </p:nvSpPr>
              <p:spPr>
                <a:xfrm>
                  <a:off x="6910" y="10429"/>
                  <a:ext cx="188185" cy="185629"/>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12"/>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5372" name="Oval 98"/>
                <p:cNvSpPr/>
                <p:nvPr/>
              </p:nvSpPr>
              <p:spPr>
                <a:xfrm rot="19777020">
                  <a:off x="-2462" y="34146"/>
                  <a:ext cx="142927"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5373" name="AutoShape 99"/>
                <p:cNvSpPr/>
                <p:nvPr/>
              </p:nvSpPr>
              <p:spPr>
                <a:xfrm rot="19777020">
                  <a:off x="29538" y="25461"/>
                  <a:ext cx="142926" cy="1555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grpSp>
          <p:grpSp>
            <p:nvGrpSpPr>
              <p:cNvPr id="5378" name="Group"/>
              <p:cNvGrpSpPr/>
              <p:nvPr/>
            </p:nvGrpSpPr>
            <p:grpSpPr>
              <a:xfrm>
                <a:off x="4408257" y="15871"/>
                <a:ext cx="201992" cy="206491"/>
                <a:chOff x="0" y="-1"/>
                <a:chExt cx="201991" cy="206489"/>
              </a:xfrm>
            </p:grpSpPr>
            <p:sp>
              <p:nvSpPr>
                <p:cNvPr id="5375" name="AutoShape 101"/>
                <p:cNvSpPr/>
                <p:nvPr/>
              </p:nvSpPr>
              <p:spPr>
                <a:xfrm>
                  <a:off x="6910" y="10429"/>
                  <a:ext cx="188185" cy="185629"/>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12"/>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5376" name="Oval 102"/>
                <p:cNvSpPr/>
                <p:nvPr/>
              </p:nvSpPr>
              <p:spPr>
                <a:xfrm rot="19777020">
                  <a:off x="-2462" y="34146"/>
                  <a:ext cx="142927"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5377" name="AutoShape 103"/>
                <p:cNvSpPr/>
                <p:nvPr/>
              </p:nvSpPr>
              <p:spPr>
                <a:xfrm rot="19777020">
                  <a:off x="29538" y="25461"/>
                  <a:ext cx="142926" cy="1555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grpSp>
          <p:grpSp>
            <p:nvGrpSpPr>
              <p:cNvPr id="5382" name="Group"/>
              <p:cNvGrpSpPr/>
              <p:nvPr/>
            </p:nvGrpSpPr>
            <p:grpSpPr>
              <a:xfrm>
                <a:off x="4770317" y="17457"/>
                <a:ext cx="201994" cy="206492"/>
                <a:chOff x="0" y="-1"/>
                <a:chExt cx="201992" cy="206490"/>
              </a:xfrm>
            </p:grpSpPr>
            <p:sp>
              <p:nvSpPr>
                <p:cNvPr id="5379" name="AutoShape 105"/>
                <p:cNvSpPr/>
                <p:nvPr/>
              </p:nvSpPr>
              <p:spPr>
                <a:xfrm>
                  <a:off x="6910" y="10428"/>
                  <a:ext cx="188187" cy="185630"/>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12"/>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5380" name="Oval 106"/>
                <p:cNvSpPr/>
                <p:nvPr/>
              </p:nvSpPr>
              <p:spPr>
                <a:xfrm rot="19777020">
                  <a:off x="-2462" y="34146"/>
                  <a:ext cx="142927"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5381" name="AutoShape 107"/>
                <p:cNvSpPr/>
                <p:nvPr/>
              </p:nvSpPr>
              <p:spPr>
                <a:xfrm rot="19777020">
                  <a:off x="29538" y="25461"/>
                  <a:ext cx="142928" cy="1555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grpSp>
          <p:grpSp>
            <p:nvGrpSpPr>
              <p:cNvPr id="5386" name="Group"/>
              <p:cNvGrpSpPr/>
              <p:nvPr/>
            </p:nvGrpSpPr>
            <p:grpSpPr>
              <a:xfrm>
                <a:off x="5102207" y="-3"/>
                <a:ext cx="201993" cy="206491"/>
                <a:chOff x="0" y="-1"/>
                <a:chExt cx="201991" cy="206489"/>
              </a:xfrm>
            </p:grpSpPr>
            <p:sp>
              <p:nvSpPr>
                <p:cNvPr id="5383" name="AutoShape 109"/>
                <p:cNvSpPr/>
                <p:nvPr/>
              </p:nvSpPr>
              <p:spPr>
                <a:xfrm>
                  <a:off x="6910" y="10429"/>
                  <a:ext cx="188186" cy="185629"/>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12"/>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5384" name="Oval 110"/>
                <p:cNvSpPr/>
                <p:nvPr/>
              </p:nvSpPr>
              <p:spPr>
                <a:xfrm rot="19777020">
                  <a:off x="-2462" y="34146"/>
                  <a:ext cx="142927"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5385" name="AutoShape 111"/>
                <p:cNvSpPr/>
                <p:nvPr/>
              </p:nvSpPr>
              <p:spPr>
                <a:xfrm rot="19777020">
                  <a:off x="29538" y="25461"/>
                  <a:ext cx="142927" cy="1555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grpSp>
        </p:grpSp>
        <p:grpSp>
          <p:nvGrpSpPr>
            <p:cNvPr id="5448" name="Group"/>
            <p:cNvGrpSpPr/>
            <p:nvPr/>
          </p:nvGrpSpPr>
          <p:grpSpPr>
            <a:xfrm>
              <a:off x="27395" y="3736130"/>
              <a:ext cx="5303408" cy="210452"/>
              <a:chOff x="0" y="-1"/>
              <a:chExt cx="5303407" cy="210450"/>
            </a:xfrm>
          </p:grpSpPr>
          <p:grpSp>
            <p:nvGrpSpPr>
              <p:cNvPr id="5391" name="Group"/>
              <p:cNvGrpSpPr/>
              <p:nvPr/>
            </p:nvGrpSpPr>
            <p:grpSpPr>
              <a:xfrm>
                <a:off x="-1" y="-2"/>
                <a:ext cx="183728" cy="188227"/>
                <a:chOff x="0" y="0"/>
                <a:chExt cx="183726" cy="188226"/>
              </a:xfrm>
            </p:grpSpPr>
            <p:sp>
              <p:nvSpPr>
                <p:cNvPr id="5388" name="AutoShape 114"/>
                <p:cNvSpPr/>
                <p:nvPr/>
              </p:nvSpPr>
              <p:spPr>
                <a:xfrm>
                  <a:off x="5962" y="9615"/>
                  <a:ext cx="171813" cy="168994"/>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12"/>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5389" name="Oval 115"/>
                <p:cNvSpPr/>
                <p:nvPr/>
              </p:nvSpPr>
              <p:spPr>
                <a:xfrm rot="12494257">
                  <a:off x="-1527" y="131929"/>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5390" name="AutoShape 116"/>
                <p:cNvSpPr/>
                <p:nvPr/>
              </p:nvSpPr>
              <p:spPr>
                <a:xfrm rot="12494257">
                  <a:off x="25964" y="22679"/>
                  <a:ext cx="131809" cy="1428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grpSp>
          <p:grpSp>
            <p:nvGrpSpPr>
              <p:cNvPr id="5395" name="Group"/>
              <p:cNvGrpSpPr/>
              <p:nvPr/>
            </p:nvGrpSpPr>
            <p:grpSpPr>
              <a:xfrm>
                <a:off x="355708" y="22220"/>
                <a:ext cx="183728" cy="188229"/>
                <a:chOff x="-1" y="0"/>
                <a:chExt cx="183727" cy="188227"/>
              </a:xfrm>
            </p:grpSpPr>
            <p:sp>
              <p:nvSpPr>
                <p:cNvPr id="5392" name="AutoShape 118"/>
                <p:cNvSpPr/>
                <p:nvPr/>
              </p:nvSpPr>
              <p:spPr>
                <a:xfrm>
                  <a:off x="5962" y="9615"/>
                  <a:ext cx="171812"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12"/>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5393" name="Oval 119"/>
                <p:cNvSpPr/>
                <p:nvPr/>
              </p:nvSpPr>
              <p:spPr>
                <a:xfrm rot="12494257">
                  <a:off x="-1528"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5394" name="AutoShape 120"/>
                <p:cNvSpPr/>
                <p:nvPr/>
              </p:nvSpPr>
              <p:spPr>
                <a:xfrm rot="12494257">
                  <a:off x="25964" y="22679"/>
                  <a:ext cx="131808"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grpSp>
          <p:grpSp>
            <p:nvGrpSpPr>
              <p:cNvPr id="5399" name="Group"/>
              <p:cNvGrpSpPr/>
              <p:nvPr/>
            </p:nvGrpSpPr>
            <p:grpSpPr>
              <a:xfrm>
                <a:off x="733649" y="22220"/>
                <a:ext cx="183728" cy="188229"/>
                <a:chOff x="-1" y="0"/>
                <a:chExt cx="183727" cy="188227"/>
              </a:xfrm>
            </p:grpSpPr>
            <p:sp>
              <p:nvSpPr>
                <p:cNvPr id="5396" name="AutoShape 122"/>
                <p:cNvSpPr/>
                <p:nvPr/>
              </p:nvSpPr>
              <p:spPr>
                <a:xfrm>
                  <a:off x="5962" y="9615"/>
                  <a:ext cx="171812"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12"/>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5397" name="Oval 123"/>
                <p:cNvSpPr/>
                <p:nvPr/>
              </p:nvSpPr>
              <p:spPr>
                <a:xfrm rot="12494257">
                  <a:off x="-1528"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5398" name="AutoShape 124"/>
                <p:cNvSpPr/>
                <p:nvPr/>
              </p:nvSpPr>
              <p:spPr>
                <a:xfrm rot="12494257">
                  <a:off x="25964" y="22679"/>
                  <a:ext cx="131808"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grpSp>
          <p:grpSp>
            <p:nvGrpSpPr>
              <p:cNvPr id="5403" name="Group"/>
              <p:cNvGrpSpPr/>
              <p:nvPr/>
            </p:nvGrpSpPr>
            <p:grpSpPr>
              <a:xfrm>
                <a:off x="1102064" y="22220"/>
                <a:ext cx="183728" cy="188229"/>
                <a:chOff x="0" y="0"/>
                <a:chExt cx="183727" cy="188228"/>
              </a:xfrm>
            </p:grpSpPr>
            <p:sp>
              <p:nvSpPr>
                <p:cNvPr id="5400" name="AutoShape 126"/>
                <p:cNvSpPr/>
                <p:nvPr/>
              </p:nvSpPr>
              <p:spPr>
                <a:xfrm>
                  <a:off x="5962" y="9615"/>
                  <a:ext cx="171813"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12"/>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5401" name="Oval 127"/>
                <p:cNvSpPr/>
                <p:nvPr/>
              </p:nvSpPr>
              <p:spPr>
                <a:xfrm rot="12494257">
                  <a:off x="-1527"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5402" name="AutoShape 128"/>
                <p:cNvSpPr/>
                <p:nvPr/>
              </p:nvSpPr>
              <p:spPr>
                <a:xfrm rot="12494257">
                  <a:off x="25964" y="22679"/>
                  <a:ext cx="131809"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grpSp>
          <p:grpSp>
            <p:nvGrpSpPr>
              <p:cNvPr id="5407" name="Group"/>
              <p:cNvGrpSpPr/>
              <p:nvPr/>
            </p:nvGrpSpPr>
            <p:grpSpPr>
              <a:xfrm>
                <a:off x="1438717" y="22220"/>
                <a:ext cx="183729" cy="188229"/>
                <a:chOff x="-1" y="0"/>
                <a:chExt cx="183727" cy="188227"/>
              </a:xfrm>
            </p:grpSpPr>
            <p:sp>
              <p:nvSpPr>
                <p:cNvPr id="5404" name="AutoShape 130"/>
                <p:cNvSpPr/>
                <p:nvPr/>
              </p:nvSpPr>
              <p:spPr>
                <a:xfrm>
                  <a:off x="5962" y="9615"/>
                  <a:ext cx="171812"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12"/>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5405" name="Oval 131"/>
                <p:cNvSpPr/>
                <p:nvPr/>
              </p:nvSpPr>
              <p:spPr>
                <a:xfrm rot="12494257">
                  <a:off x="-1528"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5406" name="AutoShape 132"/>
                <p:cNvSpPr/>
                <p:nvPr/>
              </p:nvSpPr>
              <p:spPr>
                <a:xfrm rot="12494257">
                  <a:off x="25964" y="22679"/>
                  <a:ext cx="131808"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grpSp>
          <p:grpSp>
            <p:nvGrpSpPr>
              <p:cNvPr id="5411" name="Group"/>
              <p:cNvGrpSpPr/>
              <p:nvPr/>
            </p:nvGrpSpPr>
            <p:grpSpPr>
              <a:xfrm>
                <a:off x="1816659" y="15871"/>
                <a:ext cx="183728" cy="188229"/>
                <a:chOff x="-1" y="0"/>
                <a:chExt cx="183727" cy="188227"/>
              </a:xfrm>
            </p:grpSpPr>
            <p:sp>
              <p:nvSpPr>
                <p:cNvPr id="5408" name="AutoShape 134"/>
                <p:cNvSpPr/>
                <p:nvPr/>
              </p:nvSpPr>
              <p:spPr>
                <a:xfrm>
                  <a:off x="5962" y="9615"/>
                  <a:ext cx="171812"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12"/>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5409" name="Oval 135"/>
                <p:cNvSpPr/>
                <p:nvPr/>
              </p:nvSpPr>
              <p:spPr>
                <a:xfrm rot="12494257">
                  <a:off x="-1528"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5410" name="AutoShape 136"/>
                <p:cNvSpPr/>
                <p:nvPr/>
              </p:nvSpPr>
              <p:spPr>
                <a:xfrm rot="12494257">
                  <a:off x="25964" y="22679"/>
                  <a:ext cx="131808"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grpSp>
          <p:grpSp>
            <p:nvGrpSpPr>
              <p:cNvPr id="5415" name="Group"/>
              <p:cNvGrpSpPr/>
              <p:nvPr/>
            </p:nvGrpSpPr>
            <p:grpSpPr>
              <a:xfrm>
                <a:off x="2191425" y="22220"/>
                <a:ext cx="183728" cy="188229"/>
                <a:chOff x="0" y="0"/>
                <a:chExt cx="183727" cy="188228"/>
              </a:xfrm>
            </p:grpSpPr>
            <p:sp>
              <p:nvSpPr>
                <p:cNvPr id="5412" name="AutoShape 138"/>
                <p:cNvSpPr/>
                <p:nvPr/>
              </p:nvSpPr>
              <p:spPr>
                <a:xfrm>
                  <a:off x="5962" y="9615"/>
                  <a:ext cx="171813"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12"/>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5413" name="Oval 139"/>
                <p:cNvSpPr/>
                <p:nvPr/>
              </p:nvSpPr>
              <p:spPr>
                <a:xfrm rot="12494257">
                  <a:off x="-1527"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5414" name="AutoShape 140"/>
                <p:cNvSpPr/>
                <p:nvPr/>
              </p:nvSpPr>
              <p:spPr>
                <a:xfrm rot="12494257">
                  <a:off x="25964" y="22679"/>
                  <a:ext cx="131809"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grpSp>
          <p:grpSp>
            <p:nvGrpSpPr>
              <p:cNvPr id="5419" name="Group"/>
              <p:cNvGrpSpPr/>
              <p:nvPr/>
            </p:nvGrpSpPr>
            <p:grpSpPr>
              <a:xfrm>
                <a:off x="2539196" y="9522"/>
                <a:ext cx="183728" cy="188229"/>
                <a:chOff x="0" y="0"/>
                <a:chExt cx="183727" cy="188228"/>
              </a:xfrm>
            </p:grpSpPr>
            <p:sp>
              <p:nvSpPr>
                <p:cNvPr id="5416" name="AutoShape 142"/>
                <p:cNvSpPr/>
                <p:nvPr/>
              </p:nvSpPr>
              <p:spPr>
                <a:xfrm>
                  <a:off x="5962" y="9615"/>
                  <a:ext cx="171814"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12"/>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5417" name="Oval 143"/>
                <p:cNvSpPr/>
                <p:nvPr/>
              </p:nvSpPr>
              <p:spPr>
                <a:xfrm rot="12494257">
                  <a:off x="-1526"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5418" name="AutoShape 144"/>
                <p:cNvSpPr/>
                <p:nvPr/>
              </p:nvSpPr>
              <p:spPr>
                <a:xfrm rot="12494257">
                  <a:off x="25964" y="22679"/>
                  <a:ext cx="131810"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grpSp>
          <p:grpSp>
            <p:nvGrpSpPr>
              <p:cNvPr id="5423" name="Group"/>
              <p:cNvGrpSpPr/>
              <p:nvPr/>
            </p:nvGrpSpPr>
            <p:grpSpPr>
              <a:xfrm>
                <a:off x="3283963" y="22220"/>
                <a:ext cx="183728" cy="188229"/>
                <a:chOff x="0" y="0"/>
                <a:chExt cx="183727" cy="188228"/>
              </a:xfrm>
            </p:grpSpPr>
            <p:sp>
              <p:nvSpPr>
                <p:cNvPr id="5420" name="AutoShape 146"/>
                <p:cNvSpPr/>
                <p:nvPr/>
              </p:nvSpPr>
              <p:spPr>
                <a:xfrm>
                  <a:off x="5962" y="9615"/>
                  <a:ext cx="171813"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12"/>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5421" name="Oval 147"/>
                <p:cNvSpPr/>
                <p:nvPr/>
              </p:nvSpPr>
              <p:spPr>
                <a:xfrm rot="12494257">
                  <a:off x="-1527"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5422" name="AutoShape 148"/>
                <p:cNvSpPr/>
                <p:nvPr/>
              </p:nvSpPr>
              <p:spPr>
                <a:xfrm rot="12494257">
                  <a:off x="25964" y="22679"/>
                  <a:ext cx="131809"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grpSp>
          <p:grpSp>
            <p:nvGrpSpPr>
              <p:cNvPr id="5427" name="Group"/>
              <p:cNvGrpSpPr/>
              <p:nvPr/>
            </p:nvGrpSpPr>
            <p:grpSpPr>
              <a:xfrm>
                <a:off x="2920313" y="22220"/>
                <a:ext cx="183729" cy="188229"/>
                <a:chOff x="0" y="0"/>
                <a:chExt cx="183727" cy="188228"/>
              </a:xfrm>
            </p:grpSpPr>
            <p:sp>
              <p:nvSpPr>
                <p:cNvPr id="5424" name="AutoShape 150"/>
                <p:cNvSpPr/>
                <p:nvPr/>
              </p:nvSpPr>
              <p:spPr>
                <a:xfrm>
                  <a:off x="5962" y="9615"/>
                  <a:ext cx="171814"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12"/>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5425" name="Oval 151"/>
                <p:cNvSpPr/>
                <p:nvPr/>
              </p:nvSpPr>
              <p:spPr>
                <a:xfrm rot="12494257">
                  <a:off x="-1526"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5426" name="AutoShape 152"/>
                <p:cNvSpPr/>
                <p:nvPr/>
              </p:nvSpPr>
              <p:spPr>
                <a:xfrm rot="12494257">
                  <a:off x="25964" y="22679"/>
                  <a:ext cx="131810"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grpSp>
          <p:grpSp>
            <p:nvGrpSpPr>
              <p:cNvPr id="5431" name="Group"/>
              <p:cNvGrpSpPr/>
              <p:nvPr/>
            </p:nvGrpSpPr>
            <p:grpSpPr>
              <a:xfrm>
                <a:off x="3652377" y="15871"/>
                <a:ext cx="183728" cy="188228"/>
                <a:chOff x="0" y="-1"/>
                <a:chExt cx="183727" cy="188227"/>
              </a:xfrm>
            </p:grpSpPr>
            <p:sp>
              <p:nvSpPr>
                <p:cNvPr id="5428" name="AutoShape 154"/>
                <p:cNvSpPr/>
                <p:nvPr/>
              </p:nvSpPr>
              <p:spPr>
                <a:xfrm>
                  <a:off x="5962" y="9615"/>
                  <a:ext cx="171814" cy="168995"/>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12"/>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5429" name="Oval 155"/>
                <p:cNvSpPr/>
                <p:nvPr/>
              </p:nvSpPr>
              <p:spPr>
                <a:xfrm rot="12494257">
                  <a:off x="-1526" y="131930"/>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5430" name="AutoShape 156"/>
                <p:cNvSpPr/>
                <p:nvPr/>
              </p:nvSpPr>
              <p:spPr>
                <a:xfrm rot="12494257">
                  <a:off x="25964" y="22679"/>
                  <a:ext cx="131810" cy="142867"/>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grpSp>
          <p:grpSp>
            <p:nvGrpSpPr>
              <p:cNvPr id="5435" name="Group"/>
              <p:cNvGrpSpPr/>
              <p:nvPr/>
            </p:nvGrpSpPr>
            <p:grpSpPr>
              <a:xfrm>
                <a:off x="4068428" y="22220"/>
                <a:ext cx="183729" cy="188229"/>
                <a:chOff x="-1" y="0"/>
                <a:chExt cx="183727" cy="188227"/>
              </a:xfrm>
            </p:grpSpPr>
            <p:sp>
              <p:nvSpPr>
                <p:cNvPr id="5432" name="AutoShape 158"/>
                <p:cNvSpPr/>
                <p:nvPr/>
              </p:nvSpPr>
              <p:spPr>
                <a:xfrm>
                  <a:off x="5962" y="9615"/>
                  <a:ext cx="171812"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12"/>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5433" name="Oval 159"/>
                <p:cNvSpPr/>
                <p:nvPr/>
              </p:nvSpPr>
              <p:spPr>
                <a:xfrm rot="12494257">
                  <a:off x="-1528"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5434" name="AutoShape 160"/>
                <p:cNvSpPr/>
                <p:nvPr/>
              </p:nvSpPr>
              <p:spPr>
                <a:xfrm rot="12494257">
                  <a:off x="25964" y="22679"/>
                  <a:ext cx="131808"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grpSp>
          <p:grpSp>
            <p:nvGrpSpPr>
              <p:cNvPr id="5439" name="Group"/>
              <p:cNvGrpSpPr/>
              <p:nvPr/>
            </p:nvGrpSpPr>
            <p:grpSpPr>
              <a:xfrm>
                <a:off x="4430490" y="22220"/>
                <a:ext cx="183728" cy="188229"/>
                <a:chOff x="-1" y="0"/>
                <a:chExt cx="183727" cy="188227"/>
              </a:xfrm>
            </p:grpSpPr>
            <p:sp>
              <p:nvSpPr>
                <p:cNvPr id="5436" name="AutoShape 162"/>
                <p:cNvSpPr/>
                <p:nvPr/>
              </p:nvSpPr>
              <p:spPr>
                <a:xfrm>
                  <a:off x="5962" y="9615"/>
                  <a:ext cx="171812"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12"/>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5437" name="Oval 163"/>
                <p:cNvSpPr/>
                <p:nvPr/>
              </p:nvSpPr>
              <p:spPr>
                <a:xfrm rot="12494257">
                  <a:off x="-1528"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5438" name="AutoShape 164"/>
                <p:cNvSpPr/>
                <p:nvPr/>
              </p:nvSpPr>
              <p:spPr>
                <a:xfrm rot="12494257">
                  <a:off x="25964" y="22679"/>
                  <a:ext cx="131808"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grpSp>
          <p:grpSp>
            <p:nvGrpSpPr>
              <p:cNvPr id="5443" name="Group"/>
              <p:cNvGrpSpPr/>
              <p:nvPr/>
            </p:nvGrpSpPr>
            <p:grpSpPr>
              <a:xfrm>
                <a:off x="4784612" y="22220"/>
                <a:ext cx="183728" cy="188229"/>
                <a:chOff x="-1" y="0"/>
                <a:chExt cx="183727" cy="188227"/>
              </a:xfrm>
            </p:grpSpPr>
            <p:sp>
              <p:nvSpPr>
                <p:cNvPr id="5440" name="AutoShape 166"/>
                <p:cNvSpPr/>
                <p:nvPr/>
              </p:nvSpPr>
              <p:spPr>
                <a:xfrm>
                  <a:off x="5962" y="9615"/>
                  <a:ext cx="171812"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12"/>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5441" name="Oval 167"/>
                <p:cNvSpPr/>
                <p:nvPr/>
              </p:nvSpPr>
              <p:spPr>
                <a:xfrm rot="12494257">
                  <a:off x="-1528"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5442" name="AutoShape 168"/>
                <p:cNvSpPr/>
                <p:nvPr/>
              </p:nvSpPr>
              <p:spPr>
                <a:xfrm rot="12494257">
                  <a:off x="25964" y="22679"/>
                  <a:ext cx="131808"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grpSp>
          <p:grpSp>
            <p:nvGrpSpPr>
              <p:cNvPr id="5447" name="Group"/>
              <p:cNvGrpSpPr/>
              <p:nvPr/>
            </p:nvGrpSpPr>
            <p:grpSpPr>
              <a:xfrm>
                <a:off x="5119679" y="22220"/>
                <a:ext cx="183728" cy="188229"/>
                <a:chOff x="0" y="0"/>
                <a:chExt cx="183727" cy="188228"/>
              </a:xfrm>
            </p:grpSpPr>
            <p:sp>
              <p:nvSpPr>
                <p:cNvPr id="5444" name="AutoShape 170"/>
                <p:cNvSpPr/>
                <p:nvPr/>
              </p:nvSpPr>
              <p:spPr>
                <a:xfrm>
                  <a:off x="5962" y="9615"/>
                  <a:ext cx="171814"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12"/>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5445" name="Oval 171"/>
                <p:cNvSpPr/>
                <p:nvPr/>
              </p:nvSpPr>
              <p:spPr>
                <a:xfrm rot="12494257">
                  <a:off x="-1526"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5446" name="AutoShape 172"/>
                <p:cNvSpPr/>
                <p:nvPr/>
              </p:nvSpPr>
              <p:spPr>
                <a:xfrm rot="12494257">
                  <a:off x="25964" y="22679"/>
                  <a:ext cx="131810"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grpSp>
        </p:grpSp>
      </p:grpSp>
      <p:grpSp>
        <p:nvGrpSpPr>
          <p:cNvPr id="5474" name="Group"/>
          <p:cNvGrpSpPr/>
          <p:nvPr/>
        </p:nvGrpSpPr>
        <p:grpSpPr>
          <a:xfrm>
            <a:off x="1885945" y="92073"/>
            <a:ext cx="3762383" cy="2446477"/>
            <a:chOff x="-3" y="0"/>
            <a:chExt cx="3762381" cy="2446475"/>
          </a:xfrm>
        </p:grpSpPr>
        <p:sp>
          <p:nvSpPr>
            <p:cNvPr id="5450" name="Text Box 174"/>
            <p:cNvSpPr txBox="1"/>
            <p:nvPr/>
          </p:nvSpPr>
          <p:spPr>
            <a:xfrm>
              <a:off x="3168316" y="1504139"/>
              <a:ext cx="594063" cy="942337"/>
            </a:xfrm>
            <a:prstGeom prst="rect">
              <a:avLst/>
            </a:prstGeom>
            <a:noFill/>
            <a:ln w="12700" cap="flat">
              <a:noFill/>
              <a:miter lim="400000"/>
            </a:ln>
            <a:effectLst>
              <a:outerShdw blurRad="63500" dist="53881"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t">
              <a:spAutoFit/>
            </a:bodyPr>
            <a:lstStyle>
              <a:lvl1pPr>
                <a:spcBef>
                  <a:spcPts val="2800"/>
                </a:spcBef>
                <a:defRPr sz="4800">
                  <a:solidFill>
                    <a:srgbClr val="FFFFFF"/>
                  </a:solidFill>
                  <a:latin typeface="Comic Sans MS"/>
                  <a:ea typeface="Comic Sans MS"/>
                  <a:cs typeface="Comic Sans MS"/>
                  <a:sym typeface="Comic Sans MS"/>
                </a:defRPr>
              </a:lvl1pPr>
            </a:lstStyle>
            <a:p>
              <a:r>
                <a:t>J</a:t>
              </a:r>
            </a:p>
          </p:txBody>
        </p:sp>
        <p:grpSp>
          <p:nvGrpSpPr>
            <p:cNvPr id="5453" name="Group"/>
            <p:cNvGrpSpPr/>
            <p:nvPr/>
          </p:nvGrpSpPr>
          <p:grpSpPr>
            <a:xfrm>
              <a:off x="790174" y="1215368"/>
              <a:ext cx="1879079" cy="649280"/>
              <a:chOff x="-1" y="0"/>
              <a:chExt cx="1879078" cy="649278"/>
            </a:xfrm>
          </p:grpSpPr>
          <p:sp>
            <p:nvSpPr>
              <p:cNvPr id="5451" name="Text Box 176"/>
              <p:cNvSpPr txBox="1"/>
              <p:nvPr/>
            </p:nvSpPr>
            <p:spPr>
              <a:xfrm>
                <a:off x="-2" y="14278"/>
                <a:ext cx="535311" cy="635001"/>
              </a:xfrm>
              <a:prstGeom prst="rect">
                <a:avLst/>
              </a:prstGeom>
              <a:noFill/>
              <a:ln w="12700" cap="flat">
                <a:noFill/>
                <a:miter lim="400000"/>
              </a:ln>
              <a:effectLst>
                <a:outerShdw blurRad="63500" dist="71842"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lvl1pPr>
                  <a:defRPr sz="3600">
                    <a:solidFill>
                      <a:srgbClr val="FFEA18"/>
                    </a:solidFill>
                    <a:latin typeface="Comic Sans MS"/>
                    <a:ea typeface="Comic Sans MS"/>
                    <a:cs typeface="Comic Sans MS"/>
                    <a:sym typeface="Comic Sans MS"/>
                  </a:defRPr>
                </a:lvl1pPr>
              </a:lstStyle>
              <a:p>
                <a:r>
                  <a:t>4P</a:t>
                </a:r>
              </a:p>
            </p:txBody>
          </p:sp>
          <p:sp>
            <p:nvSpPr>
              <p:cNvPr id="5452" name="Text Box 177"/>
              <p:cNvSpPr txBox="1"/>
              <p:nvPr/>
            </p:nvSpPr>
            <p:spPr>
              <a:xfrm>
                <a:off x="873842" y="0"/>
                <a:ext cx="1005236" cy="635001"/>
              </a:xfrm>
              <a:prstGeom prst="rect">
                <a:avLst/>
              </a:prstGeom>
              <a:noFill/>
              <a:ln w="12700" cap="flat">
                <a:noFill/>
                <a:miter lim="400000"/>
              </a:ln>
              <a:effectLst>
                <a:outerShdw blurRad="63500" dist="71842"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lvl1pPr algn="ctr">
                  <a:defRPr sz="3600">
                    <a:solidFill>
                      <a:srgbClr val="FFEA18"/>
                    </a:solidFill>
                    <a:latin typeface="Comic Sans MS"/>
                    <a:ea typeface="Comic Sans MS"/>
                    <a:cs typeface="Comic Sans MS"/>
                    <a:sym typeface="Comic Sans MS"/>
                  </a:defRPr>
                </a:lvl1pPr>
              </a:lstStyle>
              <a:p>
                <a:r>
                  <a:t>  3S</a:t>
                </a:r>
              </a:p>
            </p:txBody>
          </p:sp>
        </p:grpSp>
        <p:grpSp>
          <p:nvGrpSpPr>
            <p:cNvPr id="5464" name="Group"/>
            <p:cNvGrpSpPr/>
            <p:nvPr/>
          </p:nvGrpSpPr>
          <p:grpSpPr>
            <a:xfrm>
              <a:off x="-4" y="1772279"/>
              <a:ext cx="3137218" cy="444488"/>
              <a:chOff x="-2" y="-2"/>
              <a:chExt cx="3137216" cy="444487"/>
            </a:xfrm>
          </p:grpSpPr>
          <p:grpSp>
            <p:nvGrpSpPr>
              <p:cNvPr id="5462" name="Group"/>
              <p:cNvGrpSpPr/>
              <p:nvPr/>
            </p:nvGrpSpPr>
            <p:grpSpPr>
              <a:xfrm>
                <a:off x="-3" y="-3"/>
                <a:ext cx="2728882" cy="444489"/>
                <a:chOff x="-1" y="-1"/>
                <a:chExt cx="2728880" cy="444487"/>
              </a:xfrm>
            </p:grpSpPr>
            <p:sp>
              <p:nvSpPr>
                <p:cNvPr id="5454" name="Text Box 180"/>
                <p:cNvSpPr txBox="1"/>
                <p:nvPr/>
              </p:nvSpPr>
              <p:spPr>
                <a:xfrm>
                  <a:off x="-2" y="6346"/>
                  <a:ext cx="201267" cy="419101"/>
                </a:xfrm>
                <a:prstGeom prst="rect">
                  <a:avLst/>
                </a:prstGeom>
                <a:noFill/>
                <a:ln w="12700" cap="flat">
                  <a:noFill/>
                  <a:miter lim="400000"/>
                </a:ln>
                <a:effectLst>
                  <a:outerShdw blurRad="63500" dist="53881"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lvl1pPr>
                    <a:defRPr sz="2400">
                      <a:solidFill>
                        <a:srgbClr val="F09F32"/>
                      </a:solidFill>
                      <a:latin typeface="Comic Sans MS"/>
                      <a:ea typeface="Comic Sans MS"/>
                      <a:cs typeface="Comic Sans MS"/>
                      <a:sym typeface="Comic Sans MS"/>
                    </a:defRPr>
                  </a:lvl1pPr>
                </a:lstStyle>
                <a:p>
                  <a:r>
                    <a:t>C</a:t>
                  </a:r>
                </a:p>
              </p:txBody>
            </p:sp>
            <p:sp>
              <p:nvSpPr>
                <p:cNvPr id="5455" name="Text Box 181"/>
                <p:cNvSpPr txBox="1"/>
                <p:nvPr/>
              </p:nvSpPr>
              <p:spPr>
                <a:xfrm>
                  <a:off x="360179" y="6346"/>
                  <a:ext cx="235646" cy="419101"/>
                </a:xfrm>
                <a:prstGeom prst="rect">
                  <a:avLst/>
                </a:prstGeom>
                <a:noFill/>
                <a:ln w="12700" cap="flat">
                  <a:noFill/>
                  <a:miter lim="400000"/>
                </a:ln>
                <a:effectLst>
                  <a:outerShdw blurRad="63500" dist="53881"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lvl1pPr>
                    <a:defRPr sz="2400">
                      <a:solidFill>
                        <a:srgbClr val="FC030C"/>
                      </a:solidFill>
                      <a:latin typeface="Comic Sans MS"/>
                      <a:ea typeface="Comic Sans MS"/>
                      <a:cs typeface="Comic Sans MS"/>
                      <a:sym typeface="Comic Sans MS"/>
                    </a:defRPr>
                  </a:lvl1pPr>
                </a:lstStyle>
                <a:p>
                  <a:r>
                    <a:t>A</a:t>
                  </a:r>
                </a:p>
              </p:txBody>
            </p:sp>
            <p:sp>
              <p:nvSpPr>
                <p:cNvPr id="5456" name="Text Box 182"/>
                <p:cNvSpPr txBox="1"/>
                <p:nvPr/>
              </p:nvSpPr>
              <p:spPr>
                <a:xfrm>
                  <a:off x="756854" y="9519"/>
                  <a:ext cx="215405" cy="419101"/>
                </a:xfrm>
                <a:prstGeom prst="rect">
                  <a:avLst/>
                </a:prstGeom>
                <a:noFill/>
                <a:ln w="12700" cap="flat">
                  <a:noFill/>
                  <a:miter lim="400000"/>
                </a:ln>
                <a:effectLst>
                  <a:outerShdw blurRad="63500" dist="53881"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lvl1pPr>
                    <a:defRPr sz="2400">
                      <a:solidFill>
                        <a:srgbClr val="FC030C"/>
                      </a:solidFill>
                      <a:latin typeface="Comic Sans MS"/>
                      <a:ea typeface="Comic Sans MS"/>
                      <a:cs typeface="Comic Sans MS"/>
                      <a:sym typeface="Comic Sans MS"/>
                    </a:defRPr>
                  </a:lvl1pPr>
                </a:lstStyle>
                <a:p>
                  <a:r>
                    <a:t>J</a:t>
                  </a:r>
                </a:p>
              </p:txBody>
            </p:sp>
            <p:sp>
              <p:nvSpPr>
                <p:cNvPr id="5457" name="Text Box 183"/>
                <p:cNvSpPr txBox="1"/>
                <p:nvPr/>
              </p:nvSpPr>
              <p:spPr>
                <a:xfrm>
                  <a:off x="1077367" y="6346"/>
                  <a:ext cx="281783" cy="419101"/>
                </a:xfrm>
                <a:prstGeom prst="rect">
                  <a:avLst/>
                </a:prstGeom>
                <a:noFill/>
                <a:ln w="12700" cap="flat">
                  <a:noFill/>
                  <a:miter lim="400000"/>
                </a:ln>
                <a:effectLst>
                  <a:outerShdw blurRad="63500" dist="53881"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lvl1pPr>
                    <a:defRPr sz="2400">
                      <a:solidFill>
                        <a:srgbClr val="FC030C"/>
                      </a:solidFill>
                      <a:latin typeface="Comic Sans MS"/>
                      <a:ea typeface="Comic Sans MS"/>
                      <a:cs typeface="Comic Sans MS"/>
                      <a:sym typeface="Comic Sans MS"/>
                    </a:defRPr>
                  </a:lvl1pPr>
                </a:lstStyle>
                <a:p>
                  <a:r>
                    <a:t>M</a:t>
                  </a:r>
                </a:p>
              </p:txBody>
            </p:sp>
            <p:sp>
              <p:nvSpPr>
                <p:cNvPr id="5458" name="Text Box 184"/>
                <p:cNvSpPr txBox="1"/>
                <p:nvPr/>
              </p:nvSpPr>
              <p:spPr>
                <a:xfrm>
                  <a:off x="1467696" y="-2"/>
                  <a:ext cx="215405" cy="419101"/>
                </a:xfrm>
                <a:prstGeom prst="rect">
                  <a:avLst/>
                </a:prstGeom>
                <a:noFill/>
                <a:ln w="12700" cap="flat">
                  <a:noFill/>
                  <a:miter lim="400000"/>
                </a:ln>
                <a:effectLst>
                  <a:outerShdw blurRad="63500" dist="53881"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lvl1pPr>
                    <a:defRPr sz="2400">
                      <a:solidFill>
                        <a:srgbClr val="FC030C"/>
                      </a:solidFill>
                      <a:latin typeface="Comic Sans MS"/>
                      <a:ea typeface="Comic Sans MS"/>
                      <a:cs typeface="Comic Sans MS"/>
                      <a:sym typeface="Comic Sans MS"/>
                    </a:defRPr>
                  </a:lvl1pPr>
                </a:lstStyle>
                <a:p>
                  <a:r>
                    <a:t>J</a:t>
                  </a:r>
                </a:p>
              </p:txBody>
            </p:sp>
            <p:sp>
              <p:nvSpPr>
                <p:cNvPr id="5459" name="Text Box 185"/>
                <p:cNvSpPr txBox="1"/>
                <p:nvPr/>
              </p:nvSpPr>
              <p:spPr>
                <a:xfrm>
                  <a:off x="1819945" y="12693"/>
                  <a:ext cx="235645" cy="419101"/>
                </a:xfrm>
                <a:prstGeom prst="rect">
                  <a:avLst/>
                </a:prstGeom>
                <a:noFill/>
                <a:ln w="12700" cap="flat">
                  <a:noFill/>
                  <a:miter lim="400000"/>
                </a:ln>
                <a:effectLst>
                  <a:outerShdw blurRad="63500" dist="53881"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lvl1pPr>
                    <a:defRPr sz="2400">
                      <a:solidFill>
                        <a:srgbClr val="08F220"/>
                      </a:solidFill>
                      <a:latin typeface="Comic Sans MS"/>
                      <a:ea typeface="Comic Sans MS"/>
                      <a:cs typeface="Comic Sans MS"/>
                      <a:sym typeface="Comic Sans MS"/>
                    </a:defRPr>
                  </a:lvl1pPr>
                </a:lstStyle>
                <a:p>
                  <a:r>
                    <a:t>A</a:t>
                  </a:r>
                </a:p>
              </p:txBody>
            </p:sp>
            <p:sp>
              <p:nvSpPr>
                <p:cNvPr id="5460" name="Text Box 186"/>
                <p:cNvSpPr txBox="1"/>
                <p:nvPr/>
              </p:nvSpPr>
              <p:spPr>
                <a:xfrm>
                  <a:off x="2164258" y="12693"/>
                  <a:ext cx="207815" cy="419101"/>
                </a:xfrm>
                <a:prstGeom prst="rect">
                  <a:avLst/>
                </a:prstGeom>
                <a:noFill/>
                <a:ln w="12700" cap="flat">
                  <a:noFill/>
                  <a:miter lim="400000"/>
                </a:ln>
                <a:effectLst>
                  <a:outerShdw blurRad="63500" dist="53881"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lvl1pPr>
                    <a:defRPr sz="2400">
                      <a:solidFill>
                        <a:srgbClr val="08F220"/>
                      </a:solidFill>
                      <a:latin typeface="Comic Sans MS"/>
                      <a:ea typeface="Comic Sans MS"/>
                      <a:cs typeface="Comic Sans MS"/>
                      <a:sym typeface="Comic Sans MS"/>
                    </a:defRPr>
                  </a:lvl1pPr>
                </a:lstStyle>
                <a:p>
                  <a:r>
                    <a:t>R</a:t>
                  </a:r>
                </a:p>
              </p:txBody>
            </p:sp>
            <p:sp>
              <p:nvSpPr>
                <p:cNvPr id="5461" name="Text Box 187"/>
                <p:cNvSpPr txBox="1"/>
                <p:nvPr/>
              </p:nvSpPr>
              <p:spPr>
                <a:xfrm>
                  <a:off x="2527614" y="25386"/>
                  <a:ext cx="201266" cy="419101"/>
                </a:xfrm>
                <a:prstGeom prst="rect">
                  <a:avLst/>
                </a:prstGeom>
                <a:noFill/>
                <a:ln w="12700" cap="flat">
                  <a:noFill/>
                  <a:miter lim="400000"/>
                </a:ln>
                <a:effectLst>
                  <a:outerShdw blurRad="63500" dist="53881"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lvl1pPr>
                    <a:defRPr sz="2400">
                      <a:solidFill>
                        <a:srgbClr val="08F220"/>
                      </a:solidFill>
                      <a:latin typeface="Comic Sans MS"/>
                      <a:ea typeface="Comic Sans MS"/>
                      <a:cs typeface="Comic Sans MS"/>
                      <a:sym typeface="Comic Sans MS"/>
                    </a:defRPr>
                  </a:lvl1pPr>
                </a:lstStyle>
                <a:p>
                  <a:r>
                    <a:t>C</a:t>
                  </a:r>
                </a:p>
              </p:txBody>
            </p:sp>
          </p:grpSp>
          <p:sp>
            <p:nvSpPr>
              <p:cNvPr id="5463" name="Text Box 188"/>
              <p:cNvSpPr txBox="1"/>
              <p:nvPr/>
            </p:nvSpPr>
            <p:spPr>
              <a:xfrm>
                <a:off x="2913178" y="14279"/>
                <a:ext cx="224037" cy="419101"/>
              </a:xfrm>
              <a:prstGeom prst="rect">
                <a:avLst/>
              </a:prstGeom>
              <a:noFill/>
              <a:ln w="12700" cap="flat">
                <a:noFill/>
                <a:miter lim="400000"/>
              </a:ln>
              <a:effectLst>
                <a:outerShdw blurRad="63500" dist="53881"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lvl1pPr>
                  <a:defRPr sz="2400">
                    <a:solidFill>
                      <a:srgbClr val="11B0C5"/>
                    </a:solidFill>
                    <a:latin typeface="Comic Sans MS"/>
                    <a:ea typeface="Comic Sans MS"/>
                    <a:cs typeface="Comic Sans MS"/>
                    <a:sym typeface="Comic Sans MS"/>
                  </a:defRPr>
                </a:lvl1pPr>
              </a:lstStyle>
              <a:p>
                <a:r>
                  <a:t>S</a:t>
                </a:r>
              </a:p>
            </p:txBody>
          </p:sp>
        </p:grpSp>
        <p:grpSp>
          <p:nvGrpSpPr>
            <p:cNvPr id="5467" name="Group"/>
            <p:cNvGrpSpPr/>
            <p:nvPr/>
          </p:nvGrpSpPr>
          <p:grpSpPr>
            <a:xfrm>
              <a:off x="1386454" y="-1"/>
              <a:ext cx="630560" cy="1259837"/>
              <a:chOff x="0" y="0"/>
              <a:chExt cx="630558" cy="1259835"/>
            </a:xfrm>
          </p:grpSpPr>
          <p:sp>
            <p:nvSpPr>
              <p:cNvPr id="5465" name="Text Box 190"/>
              <p:cNvSpPr txBox="1"/>
              <p:nvPr/>
            </p:nvSpPr>
            <p:spPr>
              <a:xfrm>
                <a:off x="-1" y="-1"/>
                <a:ext cx="630560" cy="1259837"/>
              </a:xfrm>
              <a:prstGeom prst="rect">
                <a:avLst/>
              </a:prstGeom>
              <a:noFill/>
              <a:ln w="12700" cap="flat">
                <a:noFill/>
                <a:miter lim="400000"/>
              </a:ln>
              <a:effectLst>
                <a:outerShdw blurRad="63500" dist="63500" dir="3187806"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t">
                <a:spAutoFit/>
              </a:bodyPr>
              <a:lstStyle>
                <a:lvl1pPr>
                  <a:spcBef>
                    <a:spcPts val="3900"/>
                  </a:spcBef>
                  <a:defRPr sz="6600">
                    <a:solidFill>
                      <a:srgbClr val="FF262D"/>
                    </a:solidFill>
                    <a:latin typeface="Comic Sans MS"/>
                    <a:ea typeface="Comic Sans MS"/>
                    <a:cs typeface="Comic Sans MS"/>
                    <a:sym typeface="Comic Sans MS"/>
                  </a:defRPr>
                </a:lvl1pPr>
              </a:lstStyle>
              <a:p>
                <a:r>
                  <a:t>7</a:t>
                </a:r>
              </a:p>
            </p:txBody>
          </p:sp>
          <p:sp>
            <p:nvSpPr>
              <p:cNvPr id="5466" name="Line 191"/>
              <p:cNvSpPr/>
              <p:nvPr/>
            </p:nvSpPr>
            <p:spPr>
              <a:xfrm>
                <a:off x="163746" y="575950"/>
                <a:ext cx="285612" cy="4"/>
              </a:xfrm>
              <a:prstGeom prst="line">
                <a:avLst/>
              </a:prstGeom>
              <a:noFill/>
              <a:ln w="76200" cap="flat">
                <a:solidFill>
                  <a:srgbClr val="FF262D"/>
                </a:solidFill>
                <a:prstDash val="solid"/>
                <a:round/>
              </a:ln>
              <a:effectLst>
                <a:outerShdw blurRad="63500" dist="38098" dir="2700000" rotWithShape="0">
                  <a:srgbClr val="1A0004">
                    <a:alpha val="74996"/>
                  </a:srgbClr>
                </a:outerShdw>
              </a:effectLst>
            </p:spPr>
            <p:txBody>
              <a:bodyPr wrap="square" lIns="45718" tIns="45718" rIns="45718" bIns="45718" numCol="1" anchor="t">
                <a:noAutofit/>
              </a:bodyPr>
              <a:lstStyle/>
              <a:p>
                <a:endParaRPr/>
              </a:p>
            </p:txBody>
          </p:sp>
        </p:grpSp>
        <p:grpSp>
          <p:nvGrpSpPr>
            <p:cNvPr id="5470" name="Group"/>
            <p:cNvGrpSpPr/>
            <p:nvPr/>
          </p:nvGrpSpPr>
          <p:grpSpPr>
            <a:xfrm>
              <a:off x="326856" y="1746894"/>
              <a:ext cx="2478428" cy="431574"/>
              <a:chOff x="0" y="-1"/>
              <a:chExt cx="2478427" cy="431573"/>
            </a:xfrm>
          </p:grpSpPr>
          <p:sp>
            <p:nvSpPr>
              <p:cNvPr id="5468" name="Rectangle 193"/>
              <p:cNvSpPr/>
              <p:nvPr/>
            </p:nvSpPr>
            <p:spPr>
              <a:xfrm>
                <a:off x="-1" y="-2"/>
                <a:ext cx="1343939" cy="431575"/>
              </a:xfrm>
              <a:prstGeom prst="rect">
                <a:avLst/>
              </a:prstGeom>
              <a:noFill/>
              <a:ln w="57150" cap="flat">
                <a:solidFill>
                  <a:srgbClr val="FDDC07"/>
                </a:solidFill>
                <a:prstDash val="solid"/>
                <a:miter lim="800000"/>
              </a:ln>
              <a:effectLst>
                <a:outerShdw blurRad="63500" dist="38098" dir="2700000" rotWithShape="0">
                  <a:srgbClr val="1A0004">
                    <a:alpha val="74996"/>
                  </a:srgbClr>
                </a:outerShdw>
              </a:effectLst>
            </p:spPr>
            <p:txBody>
              <a:bodyPr wrap="square" lIns="45718" tIns="45718" rIns="45718" bIns="45718" numCol="1" anchor="ctr">
                <a:noAutofit/>
              </a:bodyPr>
              <a:lstStyle/>
              <a:p>
                <a:pPr algn="ctr">
                  <a:defRPr sz="2400" b="0">
                    <a:solidFill>
                      <a:srgbClr val="FDDC07"/>
                    </a:solidFill>
                    <a:latin typeface="Comic Sans MS"/>
                    <a:ea typeface="Comic Sans MS"/>
                    <a:cs typeface="Comic Sans MS"/>
                    <a:sym typeface="Comic Sans MS"/>
                  </a:defRPr>
                </a:pPr>
                <a:endParaRPr/>
              </a:p>
            </p:txBody>
          </p:sp>
          <p:sp>
            <p:nvSpPr>
              <p:cNvPr id="5469" name="Rectangle 194"/>
              <p:cNvSpPr/>
              <p:nvPr/>
            </p:nvSpPr>
            <p:spPr>
              <a:xfrm>
                <a:off x="1429616" y="-2"/>
                <a:ext cx="1048811" cy="431575"/>
              </a:xfrm>
              <a:prstGeom prst="rect">
                <a:avLst/>
              </a:prstGeom>
              <a:noFill/>
              <a:ln w="57150" cap="flat">
                <a:solidFill>
                  <a:srgbClr val="FDDC07"/>
                </a:solidFill>
                <a:prstDash val="solid"/>
                <a:miter lim="800000"/>
              </a:ln>
              <a:effectLst>
                <a:outerShdw blurRad="63500" dist="38098" dir="2700000"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grpSp>
        <p:grpSp>
          <p:nvGrpSpPr>
            <p:cNvPr id="5473" name="Group"/>
            <p:cNvGrpSpPr/>
            <p:nvPr/>
          </p:nvGrpSpPr>
          <p:grpSpPr>
            <a:xfrm>
              <a:off x="761296" y="825056"/>
              <a:ext cx="1931652" cy="548042"/>
              <a:chOff x="0" y="0"/>
              <a:chExt cx="1931651" cy="548040"/>
            </a:xfrm>
          </p:grpSpPr>
          <p:sp>
            <p:nvSpPr>
              <p:cNvPr id="5471" name="Text Box 196"/>
              <p:cNvSpPr txBox="1"/>
              <p:nvPr/>
            </p:nvSpPr>
            <p:spPr>
              <a:xfrm>
                <a:off x="-1" y="0"/>
                <a:ext cx="1931653" cy="548041"/>
              </a:xfrm>
              <a:prstGeom prst="rect">
                <a:avLst/>
              </a:prstGeom>
              <a:noFill/>
              <a:ln w="12700" cap="flat">
                <a:noFill/>
                <a:miter lim="400000"/>
              </a:ln>
              <a:effectLst>
                <a:outerShdw blurRad="63500" dist="71842"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t">
                <a:spAutoFit/>
              </a:bodyPr>
              <a:lstStyle>
                <a:lvl1pPr algn="ctr">
                  <a:spcBef>
                    <a:spcPts val="1900"/>
                  </a:spcBef>
                  <a:defRPr sz="3200">
                    <a:solidFill>
                      <a:srgbClr val="00DFCA"/>
                    </a:solidFill>
                    <a:latin typeface="Arial"/>
                    <a:ea typeface="Arial"/>
                    <a:cs typeface="Arial"/>
                    <a:sym typeface="Arial"/>
                  </a:defRPr>
                </a:lvl1pPr>
              </a:lstStyle>
              <a:p>
                <a:r>
                  <a:t>C 7 S J</a:t>
                </a:r>
              </a:p>
            </p:txBody>
          </p:sp>
          <p:sp>
            <p:nvSpPr>
              <p:cNvPr id="5472" name="Line 197"/>
              <p:cNvSpPr/>
              <p:nvPr/>
            </p:nvSpPr>
            <p:spPr>
              <a:xfrm>
                <a:off x="722264" y="301463"/>
                <a:ext cx="149154" cy="4"/>
              </a:xfrm>
              <a:prstGeom prst="line">
                <a:avLst/>
              </a:prstGeom>
              <a:noFill/>
              <a:ln w="38100" cap="flat">
                <a:solidFill>
                  <a:srgbClr val="00CCFF"/>
                </a:solidFill>
                <a:prstDash val="solid"/>
                <a:round/>
              </a:ln>
              <a:effectLst>
                <a:outerShdw blurRad="63500" dist="71842" dir="2700000" rotWithShape="0">
                  <a:srgbClr val="1A0004">
                    <a:alpha val="74996"/>
                  </a:srgbClr>
                </a:outerShdw>
              </a:effectLst>
            </p:spPr>
            <p:txBody>
              <a:bodyPr wrap="square" lIns="45718" tIns="45718" rIns="45718" bIns="45718" numCol="1" anchor="t">
                <a:noAutofit/>
              </a:bodyPr>
              <a:lstStyle/>
              <a:p>
                <a:endParaRPr/>
              </a:p>
            </p:txBody>
          </p:sp>
        </p:grpSp>
      </p:gr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a14="http://schemas.microsoft.com/office/drawing/2010/main" xmlns:m="http://schemas.openxmlformats.org/officeDocument/2006/math"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1" nodeType="afterEffect">
                                  <p:stCondLst>
                                    <p:cond delay="0"/>
                                  </p:stCondLst>
                                  <p:iterate>
                                    <p:tmAbs val="0"/>
                                  </p:iterate>
                                  <p:childTnLst>
                                    <p:set>
                                      <p:cBhvr>
                                        <p:cTn id="6" fill="hold"/>
                                        <p:tgtEl>
                                          <p:spTgt spid="5308"/>
                                        </p:tgtEl>
                                        <p:attrNameLst>
                                          <p:attrName>style.visibility</p:attrName>
                                        </p:attrNameLst>
                                      </p:cBhvr>
                                      <p:to>
                                        <p:strVal val="visible"/>
                                      </p:to>
                                    </p:set>
                                    <p:animEffect transition="in" filter="wipe(left)">
                                      <p:cBhvr>
                                        <p:cTn id="7" dur="1000"/>
                                        <p:tgtEl>
                                          <p:spTgt spid="530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2" nodeType="clickEffect">
                                  <p:stCondLst>
                                    <p:cond delay="0"/>
                                  </p:stCondLst>
                                  <p:iterate>
                                    <p:tmAbs val="0"/>
                                  </p:iterate>
                                  <p:childTnLst>
                                    <p:set>
                                      <p:cBhvr>
                                        <p:cTn id="11" fill="hold"/>
                                        <p:tgtEl>
                                          <p:spTgt spid="5318"/>
                                        </p:tgtEl>
                                        <p:attrNameLst>
                                          <p:attrName>style.visibility</p:attrName>
                                        </p:attrNameLst>
                                      </p:cBhvr>
                                      <p:to>
                                        <p:strVal val="visible"/>
                                      </p:to>
                                    </p:set>
                                    <p:animEffect transition="in" filter="wipe(left)">
                                      <p:cBhvr>
                                        <p:cTn id="12" dur="1000"/>
                                        <p:tgtEl>
                                          <p:spTgt spid="5318"/>
                                        </p:tgtEl>
                                      </p:cBhvr>
                                    </p:animEffect>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grpId="3" nodeType="clickEffect">
                                  <p:stCondLst>
                                    <p:cond delay="0"/>
                                  </p:stCondLst>
                                  <p:iterate>
                                    <p:tmAbs val="0"/>
                                  </p:iterate>
                                  <p:childTnLst>
                                    <p:set>
                                      <p:cBhvr>
                                        <p:cTn id="16" fill="hold"/>
                                        <p:tgtEl>
                                          <p:spTgt spid="5326"/>
                                        </p:tgtEl>
                                        <p:attrNameLst>
                                          <p:attrName>style.visibility</p:attrName>
                                        </p:attrNameLst>
                                      </p:cBhvr>
                                      <p:to>
                                        <p:strVal val="visible"/>
                                      </p:to>
                                    </p:set>
                                    <p:anim calcmode="lin" valueType="num">
                                      <p:cBhvr>
                                        <p:cTn id="17" dur="1000" fill="hold"/>
                                        <p:tgtEl>
                                          <p:spTgt spid="5326"/>
                                        </p:tgtEl>
                                        <p:attrNameLst>
                                          <p:attrName>ppt_w</p:attrName>
                                        </p:attrNameLst>
                                      </p:cBhvr>
                                      <p:tavLst>
                                        <p:tav tm="0">
                                          <p:val>
                                            <p:fltVal val="0"/>
                                          </p:val>
                                        </p:tav>
                                        <p:tav tm="100000">
                                          <p:val>
                                            <p:strVal val="#ppt_w"/>
                                          </p:val>
                                        </p:tav>
                                      </p:tavLst>
                                    </p:anim>
                                    <p:anim calcmode="lin" valueType="num">
                                      <p:cBhvr>
                                        <p:cTn id="18" dur="1000" fill="hold"/>
                                        <p:tgtEl>
                                          <p:spTgt spid="5326"/>
                                        </p:tgtEl>
                                        <p:attrNameLst>
                                          <p:attrName>ppt_h</p:attrName>
                                        </p:attrNameLst>
                                      </p:cBhvr>
                                      <p:tavLst>
                                        <p:tav tm="0">
                                          <p:val>
                                            <p:fltVal val="0"/>
                                          </p:val>
                                        </p:tav>
                                        <p:tav tm="100000">
                                          <p:val>
                                            <p:strVal val="#ppt_h"/>
                                          </p:val>
                                        </p:tav>
                                      </p:tavLst>
                                    </p:anim>
                                  </p:childTnLst>
                                </p:cTn>
                              </p:par>
                            </p:childTnLst>
                          </p:cTn>
                        </p:par>
                        <p:par>
                          <p:cTn id="19" fill="hold">
                            <p:stCondLst>
                              <p:cond delay="1000"/>
                            </p:stCondLst>
                            <p:childTnLst>
                              <p:par>
                                <p:cTn id="20" presetID="22" presetClass="entr" presetSubtype="8" fill="hold" grpId="4" nodeType="afterEffect">
                                  <p:stCondLst>
                                    <p:cond delay="0"/>
                                  </p:stCondLst>
                                  <p:iterate>
                                    <p:tmAbs val="0"/>
                                  </p:iterate>
                                  <p:childTnLst>
                                    <p:set>
                                      <p:cBhvr>
                                        <p:cTn id="21" fill="hold"/>
                                        <p:tgtEl>
                                          <p:spTgt spid="5325"/>
                                        </p:tgtEl>
                                        <p:attrNameLst>
                                          <p:attrName>style.visibility</p:attrName>
                                        </p:attrNameLst>
                                      </p:cBhvr>
                                      <p:to>
                                        <p:strVal val="visible"/>
                                      </p:to>
                                    </p:set>
                                    <p:animEffect transition="in" filter="wipe(left)">
                                      <p:cBhvr>
                                        <p:cTn id="22" dur="1000"/>
                                        <p:tgtEl>
                                          <p:spTgt spid="53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08" grpId="1" animBg="1" advAuto="0"/>
      <p:bldP spid="5318" grpId="2" animBg="1" advAuto="0"/>
      <p:bldP spid="5325" grpId="4" animBg="1" advAuto="0"/>
      <p:bldP spid="5326" grpId="3" animBg="1" advAuto="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78" name="Rectangle 1"/>
          <p:cNvSpPr/>
          <p:nvPr/>
        </p:nvSpPr>
        <p:spPr>
          <a:xfrm>
            <a:off x="-2" y="0"/>
            <a:ext cx="9144004" cy="6858000"/>
          </a:xfrm>
          <a:prstGeom prst="rect">
            <a:avLst/>
          </a:prstGeom>
          <a:blipFill>
            <a:blip r:embed="rId3"/>
          </a:blipFill>
          <a:ln w="12700">
            <a:miter lim="400000"/>
          </a:ln>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sp>
        <p:nvSpPr>
          <p:cNvPr id="5479" name="Rectangle 2"/>
          <p:cNvSpPr/>
          <p:nvPr/>
        </p:nvSpPr>
        <p:spPr>
          <a:xfrm>
            <a:off x="7466010" y="2209800"/>
            <a:ext cx="203203" cy="3956050"/>
          </a:xfrm>
          <a:prstGeom prst="rect">
            <a:avLst/>
          </a:prstGeom>
          <a:blipFill>
            <a:blip r:embed="rId4"/>
          </a:blipFill>
          <a:ln w="12700">
            <a:miter lim="400000"/>
          </a:ln>
        </p:spPr>
        <p:txBody>
          <a:bodyPr lIns="45718" tIns="45718" rIns="45718" bIns="45718" anchor="ctr"/>
          <a:lstStyle/>
          <a:p>
            <a:pPr algn="ctr">
              <a:defRPr sz="2400" b="0">
                <a:solidFill>
                  <a:srgbClr val="00DFCA"/>
                </a:solidFill>
                <a:latin typeface="Comic Sans MS"/>
                <a:ea typeface="Comic Sans MS"/>
                <a:cs typeface="Comic Sans MS"/>
                <a:sym typeface="Comic Sans MS"/>
              </a:defRPr>
            </a:pPr>
            <a:endParaRPr/>
          </a:p>
        </p:txBody>
      </p:sp>
      <p:sp>
        <p:nvSpPr>
          <p:cNvPr id="5480" name="Rectangle 3"/>
          <p:cNvSpPr/>
          <p:nvPr/>
        </p:nvSpPr>
        <p:spPr>
          <a:xfrm>
            <a:off x="1627185" y="2182810"/>
            <a:ext cx="6045203" cy="234953"/>
          </a:xfrm>
          <a:prstGeom prst="rect">
            <a:avLst/>
          </a:prstGeom>
          <a:blipFill>
            <a:blip r:embed="rId4"/>
          </a:blipFill>
          <a:ln w="12700">
            <a:miter lim="400000"/>
          </a:ln>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sp>
        <p:nvSpPr>
          <p:cNvPr id="5481" name="Rectangle 4"/>
          <p:cNvSpPr/>
          <p:nvPr/>
        </p:nvSpPr>
        <p:spPr>
          <a:xfrm>
            <a:off x="1639885" y="5926137"/>
            <a:ext cx="5834067" cy="234953"/>
          </a:xfrm>
          <a:prstGeom prst="rect">
            <a:avLst/>
          </a:prstGeom>
          <a:blipFill>
            <a:blip r:embed="rId4"/>
          </a:blipFill>
          <a:ln w="12700">
            <a:miter lim="400000"/>
          </a:ln>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pic>
        <p:nvPicPr>
          <p:cNvPr id="5482" name="Picture 5" descr="Picture 5"/>
          <p:cNvPicPr>
            <a:picLocks noChangeAspect="1"/>
          </p:cNvPicPr>
          <p:nvPr/>
        </p:nvPicPr>
        <p:blipFill>
          <a:blip r:embed="rId5"/>
          <a:stretch>
            <a:fillRect/>
          </a:stretch>
        </p:blipFill>
        <p:spPr>
          <a:xfrm rot="5361336">
            <a:off x="2631281" y="4239416"/>
            <a:ext cx="4529138" cy="301628"/>
          </a:xfrm>
          <a:prstGeom prst="rect">
            <a:avLst/>
          </a:prstGeom>
          <a:ln w="12700">
            <a:miter lim="400000"/>
          </a:ln>
        </p:spPr>
      </p:pic>
      <p:sp>
        <p:nvSpPr>
          <p:cNvPr id="5483" name="Rectangle 6"/>
          <p:cNvSpPr/>
          <p:nvPr/>
        </p:nvSpPr>
        <p:spPr>
          <a:xfrm>
            <a:off x="1627185" y="2189160"/>
            <a:ext cx="163516" cy="3965578"/>
          </a:xfrm>
          <a:prstGeom prst="rect">
            <a:avLst/>
          </a:prstGeom>
          <a:blipFill>
            <a:blip r:embed="rId4"/>
          </a:blipFill>
          <a:ln w="12700">
            <a:miter lim="400000"/>
          </a:ln>
        </p:spPr>
        <p:txBody>
          <a:bodyPr lIns="45718" tIns="45718" rIns="45718" bIns="45718" anchor="ctr"/>
          <a:lstStyle/>
          <a:p>
            <a:pPr algn="ctr">
              <a:defRPr sz="2400" b="0">
                <a:solidFill>
                  <a:srgbClr val="00DFCA"/>
                </a:solidFill>
                <a:latin typeface="Comic Sans MS"/>
                <a:ea typeface="Comic Sans MS"/>
                <a:cs typeface="Comic Sans MS"/>
                <a:sym typeface="Comic Sans MS"/>
              </a:defRPr>
            </a:pPr>
            <a:endParaRPr/>
          </a:p>
        </p:txBody>
      </p:sp>
      <p:pic>
        <p:nvPicPr>
          <p:cNvPr id="5484" name="Picture 7" descr="Picture 7"/>
          <p:cNvPicPr>
            <a:picLocks noChangeAspect="1"/>
          </p:cNvPicPr>
          <p:nvPr/>
        </p:nvPicPr>
        <p:blipFill>
          <a:blip r:embed="rId6"/>
          <a:stretch>
            <a:fillRect/>
          </a:stretch>
        </p:blipFill>
        <p:spPr>
          <a:xfrm rot="5361336">
            <a:off x="1915317" y="4226716"/>
            <a:ext cx="4541841" cy="301628"/>
          </a:xfrm>
          <a:prstGeom prst="rect">
            <a:avLst/>
          </a:prstGeom>
          <a:ln w="12700">
            <a:miter lim="400000"/>
          </a:ln>
        </p:spPr>
      </p:pic>
      <p:pic>
        <p:nvPicPr>
          <p:cNvPr id="5485" name="Picture 8" descr="Picture 8"/>
          <p:cNvPicPr>
            <a:picLocks noChangeAspect="1"/>
          </p:cNvPicPr>
          <p:nvPr/>
        </p:nvPicPr>
        <p:blipFill>
          <a:blip r:embed="rId5"/>
          <a:stretch>
            <a:fillRect/>
          </a:stretch>
        </p:blipFill>
        <p:spPr>
          <a:xfrm rot="5361336">
            <a:off x="-323058" y="4121941"/>
            <a:ext cx="4605341" cy="301628"/>
          </a:xfrm>
          <a:prstGeom prst="rect">
            <a:avLst/>
          </a:prstGeom>
          <a:ln w="12700">
            <a:miter lim="400000"/>
          </a:ln>
          <a:effectLst>
            <a:outerShdw blurRad="63500" dist="38098" dir="2700000" rotWithShape="0">
              <a:schemeClr val="accent2">
                <a:alpha val="74996"/>
              </a:schemeClr>
            </a:outerShdw>
          </a:effectLst>
        </p:spPr>
      </p:pic>
      <p:pic>
        <p:nvPicPr>
          <p:cNvPr id="5486" name="Picture 9" descr="Picture 9"/>
          <p:cNvPicPr>
            <a:picLocks noChangeAspect="1"/>
          </p:cNvPicPr>
          <p:nvPr/>
        </p:nvPicPr>
        <p:blipFill>
          <a:blip r:embed="rId7"/>
          <a:stretch>
            <a:fillRect/>
          </a:stretch>
        </p:blipFill>
        <p:spPr>
          <a:xfrm rot="5361336">
            <a:off x="4829966" y="4147341"/>
            <a:ext cx="4662492" cy="301628"/>
          </a:xfrm>
          <a:prstGeom prst="rect">
            <a:avLst/>
          </a:prstGeom>
          <a:ln w="12700">
            <a:miter lim="400000"/>
          </a:ln>
        </p:spPr>
      </p:pic>
      <p:pic>
        <p:nvPicPr>
          <p:cNvPr id="5487" name="Picture 10" descr="Picture 10"/>
          <p:cNvPicPr>
            <a:picLocks noChangeAspect="1"/>
          </p:cNvPicPr>
          <p:nvPr/>
        </p:nvPicPr>
        <p:blipFill>
          <a:blip r:embed="rId7"/>
          <a:stretch>
            <a:fillRect/>
          </a:stretch>
        </p:blipFill>
        <p:spPr>
          <a:xfrm rot="5361336">
            <a:off x="4155280" y="4236241"/>
            <a:ext cx="4554540" cy="301628"/>
          </a:xfrm>
          <a:prstGeom prst="rect">
            <a:avLst/>
          </a:prstGeom>
          <a:ln w="12700">
            <a:miter lim="400000"/>
          </a:ln>
        </p:spPr>
      </p:pic>
      <p:pic>
        <p:nvPicPr>
          <p:cNvPr id="5488" name="Picture 11" descr="Picture 11"/>
          <p:cNvPicPr>
            <a:picLocks noChangeAspect="1"/>
          </p:cNvPicPr>
          <p:nvPr/>
        </p:nvPicPr>
        <p:blipFill>
          <a:blip r:embed="rId7"/>
          <a:stretch>
            <a:fillRect/>
          </a:stretch>
        </p:blipFill>
        <p:spPr>
          <a:xfrm rot="5361336">
            <a:off x="3364705" y="4191791"/>
            <a:ext cx="4567240" cy="301628"/>
          </a:xfrm>
          <a:prstGeom prst="rect">
            <a:avLst/>
          </a:prstGeom>
          <a:ln w="12700">
            <a:miter lim="400000"/>
          </a:ln>
        </p:spPr>
      </p:pic>
      <p:pic>
        <p:nvPicPr>
          <p:cNvPr id="5489" name="Picture 12" descr="Picture 12"/>
          <p:cNvPicPr>
            <a:picLocks noChangeAspect="1"/>
          </p:cNvPicPr>
          <p:nvPr/>
        </p:nvPicPr>
        <p:blipFill>
          <a:blip r:embed="rId5"/>
          <a:stretch>
            <a:fillRect/>
          </a:stretch>
        </p:blipFill>
        <p:spPr>
          <a:xfrm rot="5361336">
            <a:off x="467518" y="4280691"/>
            <a:ext cx="4541840" cy="301628"/>
          </a:xfrm>
          <a:prstGeom prst="rect">
            <a:avLst/>
          </a:prstGeom>
          <a:ln w="12700">
            <a:miter lim="400000"/>
          </a:ln>
        </p:spPr>
      </p:pic>
      <p:pic>
        <p:nvPicPr>
          <p:cNvPr id="5490" name="Picture 13" descr="Picture 13"/>
          <p:cNvPicPr>
            <a:picLocks noChangeAspect="1"/>
          </p:cNvPicPr>
          <p:nvPr/>
        </p:nvPicPr>
        <p:blipFill>
          <a:blip r:embed="rId5"/>
          <a:stretch>
            <a:fillRect/>
          </a:stretch>
        </p:blipFill>
        <p:spPr>
          <a:xfrm rot="5361336">
            <a:off x="1248567" y="4163216"/>
            <a:ext cx="4383091" cy="301628"/>
          </a:xfrm>
          <a:prstGeom prst="rect">
            <a:avLst/>
          </a:prstGeom>
          <a:ln w="12700">
            <a:miter lim="400000"/>
          </a:ln>
        </p:spPr>
      </p:pic>
      <p:sp>
        <p:nvSpPr>
          <p:cNvPr id="5491" name="Text Box 14"/>
          <p:cNvSpPr txBox="1"/>
          <p:nvPr/>
        </p:nvSpPr>
        <p:spPr>
          <a:xfrm>
            <a:off x="165100" y="106362"/>
            <a:ext cx="3006725" cy="792665"/>
          </a:xfrm>
          <a:prstGeom prst="rect">
            <a:avLst/>
          </a:prstGeom>
          <a:ln w="12700">
            <a:miter lim="400000"/>
          </a:ln>
          <a:effectLst>
            <a:outerShdw blurRad="63500" dist="71842"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rtl="1">
              <a:spcBef>
                <a:spcPts val="1400"/>
              </a:spcBef>
              <a:defRPr sz="2400">
                <a:solidFill>
                  <a:srgbClr val="FFFFFF"/>
                </a:solidFill>
                <a:latin typeface="Arial"/>
                <a:ea typeface="Arial"/>
                <a:cs typeface="Arial"/>
                <a:sym typeface="Arial"/>
              </a:defRPr>
            </a:lvl1pPr>
          </a:lstStyle>
          <a:p>
            <a:r>
              <a:t>نسيج من التسلسل الزمني للكتاب المقدس</a:t>
            </a:r>
          </a:p>
        </p:txBody>
      </p:sp>
      <p:grpSp>
        <p:nvGrpSpPr>
          <p:cNvPr id="5498" name="Group"/>
          <p:cNvGrpSpPr/>
          <p:nvPr/>
        </p:nvGrpSpPr>
        <p:grpSpPr>
          <a:xfrm>
            <a:off x="2095496" y="2587620"/>
            <a:ext cx="6497644" cy="938219"/>
            <a:chOff x="0" y="-1"/>
            <a:chExt cx="6497643" cy="938218"/>
          </a:xfrm>
        </p:grpSpPr>
        <p:pic>
          <p:nvPicPr>
            <p:cNvPr id="5492" name="Picture 16" descr="Picture 16"/>
            <p:cNvPicPr>
              <a:picLocks noChangeAspect="1"/>
            </p:cNvPicPr>
            <p:nvPr/>
          </p:nvPicPr>
          <p:blipFill>
            <a:blip r:embed="rId8"/>
            <a:stretch>
              <a:fillRect/>
            </a:stretch>
          </p:blipFill>
          <p:spPr>
            <a:xfrm rot="956">
              <a:off x="41" y="127867"/>
              <a:ext cx="6434045" cy="301565"/>
            </a:xfrm>
            <a:prstGeom prst="rect">
              <a:avLst/>
            </a:prstGeom>
            <a:ln w="12700" cap="flat">
              <a:noFill/>
              <a:miter lim="400000"/>
            </a:ln>
            <a:effectLst>
              <a:outerShdw blurRad="63500" dist="46662" dir="3284182" rotWithShape="0">
                <a:srgbClr val="000000">
                  <a:alpha val="74996"/>
                </a:srgbClr>
              </a:outerShdw>
            </a:effectLst>
          </p:spPr>
        </p:pic>
        <p:pic>
          <p:nvPicPr>
            <p:cNvPr id="5493" name="Picture 17" descr="Picture 17"/>
            <p:cNvPicPr>
              <a:picLocks noChangeAspect="1"/>
            </p:cNvPicPr>
            <p:nvPr/>
          </p:nvPicPr>
          <p:blipFill>
            <a:blip r:embed="rId8"/>
            <a:stretch>
              <a:fillRect/>
            </a:stretch>
          </p:blipFill>
          <p:spPr>
            <a:xfrm rot="956">
              <a:off x="63556" y="254840"/>
              <a:ext cx="6434045" cy="301565"/>
            </a:xfrm>
            <a:prstGeom prst="rect">
              <a:avLst/>
            </a:prstGeom>
            <a:ln w="12700" cap="flat">
              <a:noFill/>
              <a:miter lim="400000"/>
            </a:ln>
            <a:effectLst>
              <a:outerShdw blurRad="63500" dist="46662" dir="3284182" rotWithShape="0">
                <a:srgbClr val="000000">
                  <a:alpha val="74996"/>
                </a:srgbClr>
              </a:outerShdw>
            </a:effectLst>
          </p:spPr>
        </p:pic>
        <p:pic>
          <p:nvPicPr>
            <p:cNvPr id="5494" name="Picture 18" descr="Picture 18"/>
            <p:cNvPicPr>
              <a:picLocks noChangeAspect="1"/>
            </p:cNvPicPr>
            <p:nvPr/>
          </p:nvPicPr>
          <p:blipFill>
            <a:blip r:embed="rId8"/>
            <a:stretch>
              <a:fillRect/>
            </a:stretch>
          </p:blipFill>
          <p:spPr>
            <a:xfrm rot="956">
              <a:off x="12744" y="381812"/>
              <a:ext cx="6434045" cy="301564"/>
            </a:xfrm>
            <a:prstGeom prst="rect">
              <a:avLst/>
            </a:prstGeom>
            <a:ln w="12700" cap="flat">
              <a:noFill/>
              <a:miter lim="400000"/>
            </a:ln>
            <a:effectLst>
              <a:outerShdw blurRad="63500" dist="46662" dir="3284182" rotWithShape="0">
                <a:srgbClr val="000000">
                  <a:alpha val="74996"/>
                </a:srgbClr>
              </a:outerShdw>
            </a:effectLst>
          </p:spPr>
        </p:pic>
        <p:pic>
          <p:nvPicPr>
            <p:cNvPr id="5495" name="Picture 19" descr="Picture 19"/>
            <p:cNvPicPr>
              <a:picLocks noChangeAspect="1"/>
            </p:cNvPicPr>
            <p:nvPr/>
          </p:nvPicPr>
          <p:blipFill>
            <a:blip r:embed="rId8"/>
            <a:stretch>
              <a:fillRect/>
            </a:stretch>
          </p:blipFill>
          <p:spPr>
            <a:xfrm rot="956">
              <a:off x="50853" y="496088"/>
              <a:ext cx="6434045" cy="301564"/>
            </a:xfrm>
            <a:prstGeom prst="rect">
              <a:avLst/>
            </a:prstGeom>
            <a:ln w="12700" cap="flat">
              <a:noFill/>
              <a:miter lim="400000"/>
            </a:ln>
            <a:effectLst>
              <a:outerShdw blurRad="63500" dist="46662" dir="3284182" rotWithShape="0">
                <a:srgbClr val="000000">
                  <a:alpha val="74996"/>
                </a:srgbClr>
              </a:outerShdw>
            </a:effectLst>
          </p:spPr>
        </p:pic>
        <p:pic>
          <p:nvPicPr>
            <p:cNvPr id="5496" name="Picture 20" descr="Picture 20"/>
            <p:cNvPicPr>
              <a:picLocks noChangeAspect="1"/>
            </p:cNvPicPr>
            <p:nvPr/>
          </p:nvPicPr>
          <p:blipFill>
            <a:blip r:embed="rId8"/>
            <a:stretch>
              <a:fillRect/>
            </a:stretch>
          </p:blipFill>
          <p:spPr>
            <a:xfrm rot="956">
              <a:off x="12744" y="635757"/>
              <a:ext cx="6434045" cy="301565"/>
            </a:xfrm>
            <a:prstGeom prst="rect">
              <a:avLst/>
            </a:prstGeom>
            <a:ln w="12700" cap="flat">
              <a:noFill/>
              <a:miter lim="400000"/>
            </a:ln>
            <a:effectLst>
              <a:outerShdw blurRad="63500" dist="46662" dir="3284182" rotWithShape="0">
                <a:srgbClr val="000000">
                  <a:alpha val="74996"/>
                </a:srgbClr>
              </a:outerShdw>
            </a:effectLst>
          </p:spPr>
        </p:pic>
        <p:pic>
          <p:nvPicPr>
            <p:cNvPr id="5497" name="Picture 21" descr="Picture 21"/>
            <p:cNvPicPr>
              <a:picLocks noChangeAspect="1"/>
            </p:cNvPicPr>
            <p:nvPr/>
          </p:nvPicPr>
          <p:blipFill>
            <a:blip r:embed="rId8"/>
            <a:stretch>
              <a:fillRect/>
            </a:stretch>
          </p:blipFill>
          <p:spPr>
            <a:xfrm rot="956">
              <a:off x="46090" y="892"/>
              <a:ext cx="6434045" cy="301567"/>
            </a:xfrm>
            <a:prstGeom prst="rect">
              <a:avLst/>
            </a:prstGeom>
            <a:ln w="12700" cap="flat">
              <a:noFill/>
              <a:miter lim="400000"/>
            </a:ln>
            <a:effectLst>
              <a:outerShdw blurRad="63500" dist="46662" dir="3284182" rotWithShape="0">
                <a:srgbClr val="000000">
                  <a:alpha val="74996"/>
                </a:srgbClr>
              </a:outerShdw>
            </a:effectLst>
          </p:spPr>
        </p:pic>
      </p:grpSp>
      <p:grpSp>
        <p:nvGrpSpPr>
          <p:cNvPr id="5503" name="Group"/>
          <p:cNvGrpSpPr/>
          <p:nvPr/>
        </p:nvGrpSpPr>
        <p:grpSpPr>
          <a:xfrm>
            <a:off x="2835272" y="3605213"/>
            <a:ext cx="5665793" cy="673102"/>
            <a:chOff x="0" y="0"/>
            <a:chExt cx="5665792" cy="673100"/>
          </a:xfrm>
        </p:grpSpPr>
        <p:pic>
          <p:nvPicPr>
            <p:cNvPr id="5499" name="Picture 23" descr="Picture 23"/>
            <p:cNvPicPr>
              <a:picLocks noChangeAspect="1"/>
            </p:cNvPicPr>
            <p:nvPr/>
          </p:nvPicPr>
          <p:blipFill>
            <a:blip r:embed="rId9"/>
            <a:stretch>
              <a:fillRect/>
            </a:stretch>
          </p:blipFill>
          <p:spPr>
            <a:xfrm rot="956">
              <a:off x="27036" y="781"/>
              <a:ext cx="5626012" cy="302353"/>
            </a:xfrm>
            <a:prstGeom prst="rect">
              <a:avLst/>
            </a:prstGeom>
            <a:ln w="12700" cap="flat">
              <a:noFill/>
              <a:miter lim="400000"/>
            </a:ln>
            <a:effectLst>
              <a:outerShdw blurRad="63500" dist="46662" dir="3284182" rotWithShape="0">
                <a:srgbClr val="000000">
                  <a:alpha val="74996"/>
                </a:srgbClr>
              </a:outerShdw>
            </a:effectLst>
          </p:spPr>
        </p:pic>
        <p:pic>
          <p:nvPicPr>
            <p:cNvPr id="5500" name="Picture 24" descr="Picture 24"/>
            <p:cNvPicPr>
              <a:picLocks noChangeAspect="1"/>
            </p:cNvPicPr>
            <p:nvPr/>
          </p:nvPicPr>
          <p:blipFill>
            <a:blip r:embed="rId9"/>
            <a:stretch>
              <a:fillRect/>
            </a:stretch>
          </p:blipFill>
          <p:spPr>
            <a:xfrm rot="956">
              <a:off x="40" y="128086"/>
              <a:ext cx="5626015" cy="302353"/>
            </a:xfrm>
            <a:prstGeom prst="rect">
              <a:avLst/>
            </a:prstGeom>
            <a:ln w="12700" cap="flat">
              <a:noFill/>
              <a:miter lim="400000"/>
            </a:ln>
            <a:effectLst>
              <a:outerShdw blurRad="63500" dist="46662" dir="3284182" rotWithShape="0">
                <a:srgbClr val="000000">
                  <a:alpha val="74996"/>
                </a:srgbClr>
              </a:outerShdw>
            </a:effectLst>
          </p:spPr>
        </p:pic>
        <p:pic>
          <p:nvPicPr>
            <p:cNvPr id="5501" name="Picture 25" descr="Picture 25"/>
            <p:cNvPicPr>
              <a:picLocks noChangeAspect="1"/>
            </p:cNvPicPr>
            <p:nvPr/>
          </p:nvPicPr>
          <p:blipFill>
            <a:blip r:embed="rId9"/>
            <a:stretch>
              <a:fillRect/>
            </a:stretch>
          </p:blipFill>
          <p:spPr>
            <a:xfrm rot="956">
              <a:off x="39739" y="242660"/>
              <a:ext cx="5626012" cy="302353"/>
            </a:xfrm>
            <a:prstGeom prst="rect">
              <a:avLst/>
            </a:prstGeom>
            <a:ln w="12700" cap="flat">
              <a:noFill/>
              <a:miter lim="400000"/>
            </a:ln>
            <a:effectLst>
              <a:outerShdw blurRad="63500" dist="46662" dir="3284182" rotWithShape="0">
                <a:srgbClr val="000000">
                  <a:alpha val="74996"/>
                </a:srgbClr>
              </a:outerShdw>
            </a:effectLst>
          </p:spPr>
        </p:pic>
        <p:pic>
          <p:nvPicPr>
            <p:cNvPr id="5502" name="Picture 26" descr="Picture 26"/>
            <p:cNvPicPr>
              <a:picLocks noChangeAspect="1"/>
            </p:cNvPicPr>
            <p:nvPr/>
          </p:nvPicPr>
          <p:blipFill>
            <a:blip r:embed="rId9"/>
            <a:stretch>
              <a:fillRect/>
            </a:stretch>
          </p:blipFill>
          <p:spPr>
            <a:xfrm rot="956">
              <a:off x="40" y="369965"/>
              <a:ext cx="5626015" cy="302353"/>
            </a:xfrm>
            <a:prstGeom prst="rect">
              <a:avLst/>
            </a:prstGeom>
            <a:ln w="12700" cap="flat">
              <a:noFill/>
              <a:miter lim="400000"/>
            </a:ln>
            <a:effectLst>
              <a:outerShdw blurRad="63500" dist="46662" dir="3284182" rotWithShape="0">
                <a:srgbClr val="000000">
                  <a:alpha val="74996"/>
                </a:srgbClr>
              </a:outerShdw>
            </a:effectLst>
          </p:spPr>
        </p:pic>
      </p:grpSp>
      <p:grpSp>
        <p:nvGrpSpPr>
          <p:cNvPr id="5508" name="Group"/>
          <p:cNvGrpSpPr/>
          <p:nvPr/>
        </p:nvGrpSpPr>
        <p:grpSpPr>
          <a:xfrm>
            <a:off x="3940170" y="4376762"/>
            <a:ext cx="4672019" cy="611139"/>
            <a:chOff x="-1" y="0"/>
            <a:chExt cx="4672018" cy="611137"/>
          </a:xfrm>
        </p:grpSpPr>
        <p:pic>
          <p:nvPicPr>
            <p:cNvPr id="5504" name="Picture 28" descr="Picture 28"/>
            <p:cNvPicPr>
              <a:picLocks noChangeAspect="1"/>
            </p:cNvPicPr>
            <p:nvPr/>
          </p:nvPicPr>
          <p:blipFill>
            <a:blip r:embed="rId10"/>
            <a:stretch>
              <a:fillRect/>
            </a:stretch>
          </p:blipFill>
          <p:spPr>
            <a:xfrm rot="21586144">
              <a:off x="78277" y="9255"/>
              <a:ext cx="4593231" cy="262156"/>
            </a:xfrm>
            <a:prstGeom prst="rect">
              <a:avLst/>
            </a:prstGeom>
            <a:ln w="12700" cap="flat">
              <a:noFill/>
              <a:miter lim="400000"/>
            </a:ln>
            <a:effectLst>
              <a:outerShdw blurRad="63500" dist="46662" dir="3284182" rotWithShape="0">
                <a:srgbClr val="000000">
                  <a:alpha val="74996"/>
                </a:srgbClr>
              </a:outerShdw>
            </a:effectLst>
          </p:spPr>
        </p:pic>
        <p:pic>
          <p:nvPicPr>
            <p:cNvPr id="5505" name="Picture 29" descr="Picture 29"/>
            <p:cNvPicPr>
              <a:picLocks noChangeAspect="1"/>
            </p:cNvPicPr>
            <p:nvPr/>
          </p:nvPicPr>
          <p:blipFill>
            <a:blip r:embed="rId10"/>
            <a:stretch>
              <a:fillRect/>
            </a:stretch>
          </p:blipFill>
          <p:spPr>
            <a:xfrm rot="21586144">
              <a:off x="40187" y="123648"/>
              <a:ext cx="4591642" cy="262158"/>
            </a:xfrm>
            <a:prstGeom prst="rect">
              <a:avLst/>
            </a:prstGeom>
            <a:ln w="12700" cap="flat">
              <a:noFill/>
              <a:miter lim="400000"/>
            </a:ln>
            <a:effectLst>
              <a:outerShdw blurRad="63500" dist="46662" dir="3284182" rotWithShape="0">
                <a:srgbClr val="000000">
                  <a:alpha val="74996"/>
                </a:srgbClr>
              </a:outerShdw>
            </a:effectLst>
          </p:spPr>
        </p:pic>
        <p:pic>
          <p:nvPicPr>
            <p:cNvPr id="5506" name="Picture 30" descr="Picture 30"/>
            <p:cNvPicPr>
              <a:picLocks noChangeAspect="1"/>
            </p:cNvPicPr>
            <p:nvPr/>
          </p:nvPicPr>
          <p:blipFill>
            <a:blip r:embed="rId10"/>
            <a:stretch>
              <a:fillRect/>
            </a:stretch>
          </p:blipFill>
          <p:spPr>
            <a:xfrm rot="21586144">
              <a:off x="507" y="238042"/>
              <a:ext cx="4593231" cy="262157"/>
            </a:xfrm>
            <a:prstGeom prst="rect">
              <a:avLst/>
            </a:prstGeom>
            <a:ln w="12700" cap="flat">
              <a:noFill/>
              <a:miter lim="400000"/>
            </a:ln>
            <a:effectLst>
              <a:outerShdw blurRad="63500" dist="46662" dir="3284182" rotWithShape="0">
                <a:srgbClr val="000000">
                  <a:alpha val="74996"/>
                </a:srgbClr>
              </a:outerShdw>
            </a:effectLst>
          </p:spPr>
        </p:pic>
        <p:pic>
          <p:nvPicPr>
            <p:cNvPr id="5507" name="Picture 31" descr="Picture 31"/>
            <p:cNvPicPr>
              <a:picLocks noChangeAspect="1"/>
            </p:cNvPicPr>
            <p:nvPr/>
          </p:nvPicPr>
          <p:blipFill>
            <a:blip r:embed="rId10"/>
            <a:stretch>
              <a:fillRect/>
            </a:stretch>
          </p:blipFill>
          <p:spPr>
            <a:xfrm rot="21586144">
              <a:off x="25902" y="339727"/>
              <a:ext cx="4593230" cy="262155"/>
            </a:xfrm>
            <a:prstGeom prst="rect">
              <a:avLst/>
            </a:prstGeom>
            <a:ln w="12700" cap="flat">
              <a:noFill/>
              <a:miter lim="400000"/>
            </a:ln>
            <a:effectLst>
              <a:outerShdw blurRad="63500" dist="46662" dir="3284182" rotWithShape="0">
                <a:srgbClr val="000000">
                  <a:alpha val="74996"/>
                </a:srgbClr>
              </a:outerShdw>
            </a:effectLst>
          </p:spPr>
        </p:pic>
      </p:grpSp>
      <p:pic>
        <p:nvPicPr>
          <p:cNvPr id="5509" name="Picture 32" descr="Picture 32"/>
          <p:cNvPicPr>
            <a:picLocks noChangeAspect="1"/>
          </p:cNvPicPr>
          <p:nvPr/>
        </p:nvPicPr>
        <p:blipFill>
          <a:blip r:embed="rId5"/>
          <a:stretch>
            <a:fillRect/>
          </a:stretch>
        </p:blipFill>
        <p:spPr>
          <a:xfrm rot="5361336">
            <a:off x="1607342" y="4179091"/>
            <a:ext cx="4437066" cy="301628"/>
          </a:xfrm>
          <a:prstGeom prst="rect">
            <a:avLst/>
          </a:prstGeom>
          <a:ln w="12700">
            <a:miter lim="400000"/>
          </a:ln>
        </p:spPr>
      </p:pic>
      <p:grpSp>
        <p:nvGrpSpPr>
          <p:cNvPr id="5514" name="Group"/>
          <p:cNvGrpSpPr/>
          <p:nvPr/>
        </p:nvGrpSpPr>
        <p:grpSpPr>
          <a:xfrm>
            <a:off x="3965571" y="5126063"/>
            <a:ext cx="4562483" cy="622254"/>
            <a:chOff x="0" y="0"/>
            <a:chExt cx="4562481" cy="622252"/>
          </a:xfrm>
        </p:grpSpPr>
        <p:pic>
          <p:nvPicPr>
            <p:cNvPr id="5510" name="Picture 34" descr="Picture 34"/>
            <p:cNvPicPr>
              <a:picLocks noChangeAspect="1"/>
            </p:cNvPicPr>
            <p:nvPr/>
          </p:nvPicPr>
          <p:blipFill>
            <a:blip r:embed="rId11"/>
            <a:stretch>
              <a:fillRect/>
            </a:stretch>
          </p:blipFill>
          <p:spPr>
            <a:xfrm rot="21586144">
              <a:off x="25901" y="8990"/>
              <a:ext cx="4461478" cy="260794"/>
            </a:xfrm>
            <a:prstGeom prst="rect">
              <a:avLst/>
            </a:prstGeom>
            <a:ln w="12700" cap="flat">
              <a:noFill/>
              <a:miter lim="400000"/>
            </a:ln>
            <a:effectLst>
              <a:outerShdw blurRad="63500" dist="46662" dir="3284182" rotWithShape="0">
                <a:srgbClr val="000000">
                  <a:alpha val="74996"/>
                </a:srgbClr>
              </a:outerShdw>
            </a:effectLst>
          </p:spPr>
        </p:pic>
        <p:pic>
          <p:nvPicPr>
            <p:cNvPr id="5511" name="Picture 35" descr="Picture 35"/>
            <p:cNvPicPr>
              <a:picLocks noChangeAspect="1"/>
            </p:cNvPicPr>
            <p:nvPr/>
          </p:nvPicPr>
          <p:blipFill>
            <a:blip r:embed="rId11"/>
            <a:stretch>
              <a:fillRect/>
            </a:stretch>
          </p:blipFill>
          <p:spPr>
            <a:xfrm rot="21586144">
              <a:off x="506" y="123483"/>
              <a:ext cx="4461478" cy="260794"/>
            </a:xfrm>
            <a:prstGeom prst="rect">
              <a:avLst/>
            </a:prstGeom>
            <a:ln w="12700" cap="flat">
              <a:noFill/>
              <a:miter lim="400000"/>
            </a:ln>
            <a:effectLst>
              <a:outerShdw blurRad="63500" dist="46662" dir="3284182" rotWithShape="0">
                <a:srgbClr val="000000">
                  <a:alpha val="74996"/>
                </a:srgbClr>
              </a:outerShdw>
            </a:effectLst>
          </p:spPr>
        </p:pic>
        <p:pic>
          <p:nvPicPr>
            <p:cNvPr id="5512" name="Picture 36" descr="Picture 36"/>
            <p:cNvPicPr>
              <a:picLocks noChangeAspect="1"/>
            </p:cNvPicPr>
            <p:nvPr/>
          </p:nvPicPr>
          <p:blipFill>
            <a:blip r:embed="rId11"/>
            <a:stretch>
              <a:fillRect/>
            </a:stretch>
          </p:blipFill>
          <p:spPr>
            <a:xfrm rot="21586144">
              <a:off x="100496" y="237976"/>
              <a:ext cx="4461478" cy="260794"/>
            </a:xfrm>
            <a:prstGeom prst="rect">
              <a:avLst/>
            </a:prstGeom>
            <a:ln w="12700" cap="flat">
              <a:noFill/>
              <a:miter lim="400000"/>
            </a:ln>
            <a:effectLst>
              <a:outerShdw blurRad="63500" dist="46662" dir="3284182" rotWithShape="0">
                <a:srgbClr val="000000">
                  <a:alpha val="74996"/>
                </a:srgbClr>
              </a:outerShdw>
            </a:effectLst>
          </p:spPr>
        </p:pic>
        <p:pic>
          <p:nvPicPr>
            <p:cNvPr id="5513" name="Picture 37" descr="Picture 37"/>
            <p:cNvPicPr>
              <a:picLocks noChangeAspect="1"/>
            </p:cNvPicPr>
            <p:nvPr/>
          </p:nvPicPr>
          <p:blipFill>
            <a:blip r:embed="rId11"/>
            <a:stretch>
              <a:fillRect/>
            </a:stretch>
          </p:blipFill>
          <p:spPr>
            <a:xfrm rot="21586144">
              <a:off x="13203" y="352469"/>
              <a:ext cx="4461478" cy="260794"/>
            </a:xfrm>
            <a:prstGeom prst="rect">
              <a:avLst/>
            </a:prstGeom>
            <a:ln w="12700" cap="flat">
              <a:noFill/>
              <a:miter lim="400000"/>
            </a:ln>
            <a:effectLst>
              <a:outerShdw blurRad="63500" dist="46662" dir="3284182" rotWithShape="0">
                <a:srgbClr val="000000">
                  <a:alpha val="74996"/>
                </a:srgbClr>
              </a:outerShdw>
            </a:effectLst>
          </p:spPr>
        </p:pic>
      </p:grpSp>
      <p:pic>
        <p:nvPicPr>
          <p:cNvPr id="5515" name="Picture 38" descr="Picture 38"/>
          <p:cNvPicPr>
            <a:picLocks noChangeAspect="1"/>
          </p:cNvPicPr>
          <p:nvPr/>
        </p:nvPicPr>
        <p:blipFill>
          <a:blip r:embed="rId6"/>
          <a:stretch>
            <a:fillRect/>
          </a:stretch>
        </p:blipFill>
        <p:spPr>
          <a:xfrm rot="5361336">
            <a:off x="791368" y="4204491"/>
            <a:ext cx="4605340" cy="301628"/>
          </a:xfrm>
          <a:prstGeom prst="rect">
            <a:avLst/>
          </a:prstGeom>
          <a:ln w="12700">
            <a:miter lim="400000"/>
          </a:ln>
        </p:spPr>
      </p:pic>
      <p:pic>
        <p:nvPicPr>
          <p:cNvPr id="5516" name="Picture 39" descr="Picture 39"/>
          <p:cNvPicPr>
            <a:picLocks noChangeAspect="1"/>
          </p:cNvPicPr>
          <p:nvPr/>
        </p:nvPicPr>
        <p:blipFill>
          <a:blip r:embed="rId6"/>
          <a:stretch>
            <a:fillRect/>
          </a:stretch>
        </p:blipFill>
        <p:spPr>
          <a:xfrm rot="5361336">
            <a:off x="124617" y="4239416"/>
            <a:ext cx="4437066" cy="301628"/>
          </a:xfrm>
          <a:prstGeom prst="rect">
            <a:avLst/>
          </a:prstGeom>
          <a:ln w="12700">
            <a:miter lim="400000"/>
          </a:ln>
        </p:spPr>
      </p:pic>
      <p:pic>
        <p:nvPicPr>
          <p:cNvPr id="5517" name="Picture 40" descr="Picture 40"/>
          <p:cNvPicPr>
            <a:picLocks noChangeAspect="1"/>
          </p:cNvPicPr>
          <p:nvPr/>
        </p:nvPicPr>
        <p:blipFill>
          <a:blip r:embed="rId7"/>
          <a:stretch>
            <a:fillRect/>
          </a:stretch>
        </p:blipFill>
        <p:spPr>
          <a:xfrm rot="5361336">
            <a:off x="4525166" y="4179091"/>
            <a:ext cx="4516442" cy="301628"/>
          </a:xfrm>
          <a:prstGeom prst="rect">
            <a:avLst/>
          </a:prstGeom>
          <a:ln w="12700">
            <a:miter lim="400000"/>
          </a:ln>
        </p:spPr>
      </p:pic>
      <p:pic>
        <p:nvPicPr>
          <p:cNvPr id="5518" name="Picture 41" descr="Picture 41"/>
          <p:cNvPicPr>
            <a:picLocks noChangeAspect="1"/>
          </p:cNvPicPr>
          <p:nvPr/>
        </p:nvPicPr>
        <p:blipFill>
          <a:blip r:embed="rId7"/>
          <a:stretch>
            <a:fillRect/>
          </a:stretch>
        </p:blipFill>
        <p:spPr>
          <a:xfrm rot="5361336">
            <a:off x="3836987" y="4171950"/>
            <a:ext cx="4451353" cy="301625"/>
          </a:xfrm>
          <a:prstGeom prst="rect">
            <a:avLst/>
          </a:prstGeom>
          <a:ln w="12700">
            <a:miter lim="400000"/>
          </a:ln>
        </p:spPr>
      </p:pic>
      <p:pic>
        <p:nvPicPr>
          <p:cNvPr id="5519" name="Picture 42" descr="Picture 42"/>
          <p:cNvPicPr>
            <a:picLocks noChangeAspect="1"/>
          </p:cNvPicPr>
          <p:nvPr/>
        </p:nvPicPr>
        <p:blipFill>
          <a:blip r:embed="rId5"/>
          <a:stretch>
            <a:fillRect/>
          </a:stretch>
        </p:blipFill>
        <p:spPr>
          <a:xfrm rot="5361336">
            <a:off x="2297110" y="4205287"/>
            <a:ext cx="4479930" cy="301628"/>
          </a:xfrm>
          <a:prstGeom prst="rect">
            <a:avLst/>
          </a:prstGeom>
          <a:ln w="12700">
            <a:miter lim="400000"/>
          </a:ln>
        </p:spPr>
      </p:pic>
      <p:pic>
        <p:nvPicPr>
          <p:cNvPr id="5520" name="Picture 43" descr="Picture 43"/>
          <p:cNvPicPr>
            <a:picLocks noChangeAspect="1"/>
          </p:cNvPicPr>
          <p:nvPr/>
        </p:nvPicPr>
        <p:blipFill>
          <a:blip r:embed="rId12"/>
          <a:stretch>
            <a:fillRect/>
          </a:stretch>
        </p:blipFill>
        <p:spPr>
          <a:xfrm rot="5361336">
            <a:off x="3135310" y="4175125"/>
            <a:ext cx="4308480" cy="301625"/>
          </a:xfrm>
          <a:prstGeom prst="rect">
            <a:avLst/>
          </a:prstGeom>
          <a:ln w="12700">
            <a:miter lim="400000"/>
          </a:ln>
        </p:spPr>
      </p:pic>
      <p:sp>
        <p:nvSpPr>
          <p:cNvPr id="5521" name="Text Box 44"/>
          <p:cNvSpPr txBox="1"/>
          <p:nvPr/>
        </p:nvSpPr>
        <p:spPr>
          <a:xfrm>
            <a:off x="3095625" y="3581401"/>
            <a:ext cx="3143250" cy="748897"/>
          </a:xfrm>
          <a:prstGeom prst="rect">
            <a:avLst/>
          </a:prstGeom>
          <a:ln w="12700">
            <a:miter lim="400000"/>
          </a:ln>
          <a:effectLst>
            <a:outerShdw blurRad="63500" dist="53881" dir="2700000" rotWithShape="0">
              <a:srgbClr val="AAAAAA">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r" rtl="1">
              <a:spcBef>
                <a:spcPts val="1400"/>
              </a:spcBef>
              <a:defRPr sz="3600" b="0">
                <a:solidFill>
                  <a:schemeClr val="accent2"/>
                </a:solidFill>
                <a:latin typeface="Arial Black"/>
                <a:ea typeface="Arial Black"/>
                <a:cs typeface="Arial Black"/>
                <a:sym typeface="Arial Black"/>
              </a:defRPr>
            </a:lvl1pPr>
          </a:lstStyle>
          <a:p>
            <a:r>
              <a:t>عهد الأرض </a:t>
            </a:r>
          </a:p>
        </p:txBody>
      </p:sp>
      <p:sp>
        <p:nvSpPr>
          <p:cNvPr id="5522" name="Text Box 45"/>
          <p:cNvSpPr txBox="1"/>
          <p:nvPr/>
        </p:nvSpPr>
        <p:spPr>
          <a:xfrm>
            <a:off x="2382836" y="2684461"/>
            <a:ext cx="5516565" cy="813482"/>
          </a:xfrm>
          <a:prstGeom prst="rect">
            <a:avLst/>
          </a:prstGeom>
          <a:ln w="12700">
            <a:miter lim="400000"/>
          </a:ln>
          <a:effectLst>
            <a:outerShdw blurRad="63500" dist="46662" dir="3284182" rotWithShape="0">
              <a:srgbClr val="535353">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gn="ctr" rtl="1">
              <a:spcBef>
                <a:spcPts val="2400"/>
              </a:spcBef>
              <a:defRPr sz="4000" b="0">
                <a:solidFill>
                  <a:schemeClr val="accent1"/>
                </a:solidFill>
                <a:effectLst>
                  <a:outerShdw blurRad="127000" dist="1524" dir="16200000" rotWithShape="0">
                    <a:srgbClr val="000000">
                      <a:alpha val="87808"/>
                    </a:srgbClr>
                  </a:outerShdw>
                </a:effectLst>
                <a:latin typeface="+mn-lt"/>
                <a:ea typeface="+mn-ea"/>
                <a:cs typeface="+mn-cs"/>
                <a:sym typeface="Times Roman"/>
              </a:defRPr>
            </a:pPr>
            <a:r>
              <a:t>العهد</a:t>
            </a:r>
            <a:r>
              <a:rPr>
                <a:latin typeface="Arial Black"/>
                <a:ea typeface="Arial Black"/>
                <a:cs typeface="Arial Black"/>
                <a:sym typeface="Arial Black"/>
              </a:rPr>
              <a:t> </a:t>
            </a:r>
            <a:r>
              <a:t>الإبراهمي</a:t>
            </a:r>
          </a:p>
        </p:txBody>
      </p:sp>
      <p:sp>
        <p:nvSpPr>
          <p:cNvPr id="5523" name="Text Box 46"/>
          <p:cNvSpPr txBox="1"/>
          <p:nvPr/>
        </p:nvSpPr>
        <p:spPr>
          <a:xfrm>
            <a:off x="3876675" y="5105401"/>
            <a:ext cx="3662363" cy="748897"/>
          </a:xfrm>
          <a:prstGeom prst="rect">
            <a:avLst/>
          </a:prstGeom>
          <a:ln w="12700">
            <a:miter lim="400000"/>
          </a:ln>
          <a:effectLst>
            <a:outerShdw blurRad="63500" dist="46662" dir="3284182" rotWithShape="0">
              <a:srgbClr val="AAAAAA">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rtl="1">
              <a:spcBef>
                <a:spcPts val="1400"/>
              </a:spcBef>
              <a:defRPr sz="3600" b="0">
                <a:solidFill>
                  <a:schemeClr val="accent2"/>
                </a:solidFill>
                <a:latin typeface="Arial Black"/>
                <a:ea typeface="Arial Black"/>
                <a:cs typeface="Arial Black"/>
                <a:sym typeface="Arial Black"/>
              </a:defRPr>
            </a:lvl1pPr>
          </a:lstStyle>
          <a:p>
            <a:r>
              <a:t>العهد الجديد</a:t>
            </a:r>
          </a:p>
        </p:txBody>
      </p:sp>
      <p:sp>
        <p:nvSpPr>
          <p:cNvPr id="5524" name="Text Box 47"/>
          <p:cNvSpPr txBox="1"/>
          <p:nvPr/>
        </p:nvSpPr>
        <p:spPr>
          <a:xfrm>
            <a:off x="487694" y="6544481"/>
            <a:ext cx="896268" cy="2269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p>
            <a:pPr algn="ctr">
              <a:spcBef>
                <a:spcPts val="600"/>
              </a:spcBef>
              <a:defRPr sz="900">
                <a:solidFill>
                  <a:srgbClr val="FFFFFF"/>
                </a:solidFill>
                <a:latin typeface="Arial"/>
                <a:ea typeface="Arial"/>
                <a:cs typeface="Arial"/>
                <a:sym typeface="Arial"/>
              </a:defRPr>
            </a:pPr>
            <a:r>
              <a:t>© </a:t>
            </a:r>
            <a:r>
              <a:rPr sz="1000"/>
              <a:t>2006</a:t>
            </a:r>
            <a:r>
              <a:t> TBBMI</a:t>
            </a:r>
          </a:p>
        </p:txBody>
      </p:sp>
      <p:sp>
        <p:nvSpPr>
          <p:cNvPr id="5525" name="Text Box 48"/>
          <p:cNvSpPr txBox="1"/>
          <p:nvPr/>
        </p:nvSpPr>
        <p:spPr>
          <a:xfrm>
            <a:off x="7599646" y="6505892"/>
            <a:ext cx="643949" cy="2692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lvl1pPr algn="ctr">
              <a:defRPr sz="1000">
                <a:solidFill>
                  <a:srgbClr val="FFFFFF"/>
                </a:solidFill>
                <a:effectLst>
                  <a:outerShdw blurRad="12700" dist="25400" dir="2700000" rotWithShape="0">
                    <a:srgbClr val="000000"/>
                  </a:outerShdw>
                </a:effectLst>
                <a:latin typeface="Comic Sans MS"/>
                <a:ea typeface="Comic Sans MS"/>
                <a:cs typeface="Comic Sans MS"/>
                <a:sym typeface="Comic Sans MS"/>
              </a:defRPr>
            </a:lvl1pPr>
          </a:lstStyle>
          <a:p>
            <a:r>
              <a:t>8.0.03f.</a:t>
            </a:r>
          </a:p>
        </p:txBody>
      </p:sp>
      <p:grpSp>
        <p:nvGrpSpPr>
          <p:cNvPr id="5648" name="Group"/>
          <p:cNvGrpSpPr/>
          <p:nvPr/>
        </p:nvGrpSpPr>
        <p:grpSpPr>
          <a:xfrm>
            <a:off x="1917712" y="2209767"/>
            <a:ext cx="5330804" cy="3946586"/>
            <a:chOff x="-1" y="-3"/>
            <a:chExt cx="5330803" cy="3946584"/>
          </a:xfrm>
        </p:grpSpPr>
        <p:grpSp>
          <p:nvGrpSpPr>
            <p:cNvPr id="5586" name="Group"/>
            <p:cNvGrpSpPr/>
            <p:nvPr/>
          </p:nvGrpSpPr>
          <p:grpSpPr>
            <a:xfrm>
              <a:off x="-2" y="-4"/>
              <a:ext cx="5304202" cy="239826"/>
              <a:chOff x="-1" y="-2"/>
              <a:chExt cx="5304201" cy="239824"/>
            </a:xfrm>
          </p:grpSpPr>
          <p:grpSp>
            <p:nvGrpSpPr>
              <p:cNvPr id="5529" name="Group"/>
              <p:cNvGrpSpPr/>
              <p:nvPr/>
            </p:nvGrpSpPr>
            <p:grpSpPr>
              <a:xfrm>
                <a:off x="-2" y="23808"/>
                <a:ext cx="201992" cy="206490"/>
                <a:chOff x="-1" y="0"/>
                <a:chExt cx="201990" cy="206489"/>
              </a:xfrm>
            </p:grpSpPr>
            <p:sp>
              <p:nvSpPr>
                <p:cNvPr id="5526" name="AutoShape 52"/>
                <p:cNvSpPr/>
                <p:nvPr/>
              </p:nvSpPr>
              <p:spPr>
                <a:xfrm>
                  <a:off x="6910" y="10429"/>
                  <a:ext cx="188184" cy="185629"/>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13"/>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5527" name="Oval 53"/>
                <p:cNvSpPr/>
                <p:nvPr/>
              </p:nvSpPr>
              <p:spPr>
                <a:xfrm rot="19777020">
                  <a:off x="-2462" y="34146"/>
                  <a:ext cx="142925"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5528" name="AutoShape 54"/>
                <p:cNvSpPr/>
                <p:nvPr/>
              </p:nvSpPr>
              <p:spPr>
                <a:xfrm rot="19777020">
                  <a:off x="29538" y="25461"/>
                  <a:ext cx="142925" cy="1555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grpSp>
          <p:grpSp>
            <p:nvGrpSpPr>
              <p:cNvPr id="5533" name="Group"/>
              <p:cNvGrpSpPr/>
              <p:nvPr/>
            </p:nvGrpSpPr>
            <p:grpSpPr>
              <a:xfrm>
                <a:off x="360471" y="33331"/>
                <a:ext cx="201993" cy="206491"/>
                <a:chOff x="0" y="-1"/>
                <a:chExt cx="201991" cy="206489"/>
              </a:xfrm>
            </p:grpSpPr>
            <p:sp>
              <p:nvSpPr>
                <p:cNvPr id="5530" name="AutoShape 56"/>
                <p:cNvSpPr/>
                <p:nvPr/>
              </p:nvSpPr>
              <p:spPr>
                <a:xfrm>
                  <a:off x="6910" y="10429"/>
                  <a:ext cx="188186" cy="185627"/>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13"/>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5531" name="Oval 57"/>
                <p:cNvSpPr/>
                <p:nvPr/>
              </p:nvSpPr>
              <p:spPr>
                <a:xfrm rot="19777020">
                  <a:off x="-2462" y="34146"/>
                  <a:ext cx="142927"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5532" name="AutoShape 58"/>
                <p:cNvSpPr/>
                <p:nvPr/>
              </p:nvSpPr>
              <p:spPr>
                <a:xfrm rot="19777020">
                  <a:off x="29538" y="25461"/>
                  <a:ext cx="142927" cy="155565"/>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grpSp>
          <p:grpSp>
            <p:nvGrpSpPr>
              <p:cNvPr id="5537" name="Group"/>
              <p:cNvGrpSpPr/>
              <p:nvPr/>
            </p:nvGrpSpPr>
            <p:grpSpPr>
              <a:xfrm>
                <a:off x="730473" y="33332"/>
                <a:ext cx="201993" cy="206490"/>
                <a:chOff x="-1" y="0"/>
                <a:chExt cx="201992" cy="206489"/>
              </a:xfrm>
            </p:grpSpPr>
            <p:sp>
              <p:nvSpPr>
                <p:cNvPr id="5534" name="AutoShape 60"/>
                <p:cNvSpPr/>
                <p:nvPr/>
              </p:nvSpPr>
              <p:spPr>
                <a:xfrm>
                  <a:off x="6910" y="10429"/>
                  <a:ext cx="188186" cy="185628"/>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13"/>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5535" name="Oval 61"/>
                <p:cNvSpPr/>
                <p:nvPr/>
              </p:nvSpPr>
              <p:spPr>
                <a:xfrm rot="19777020">
                  <a:off x="-2462" y="34146"/>
                  <a:ext cx="142925"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5536" name="AutoShape 62"/>
                <p:cNvSpPr/>
                <p:nvPr/>
              </p:nvSpPr>
              <p:spPr>
                <a:xfrm rot="19777020">
                  <a:off x="29538" y="25461"/>
                  <a:ext cx="142927" cy="1555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grpSp>
          <p:grpSp>
            <p:nvGrpSpPr>
              <p:cNvPr id="5541" name="Group"/>
              <p:cNvGrpSpPr/>
              <p:nvPr/>
            </p:nvGrpSpPr>
            <p:grpSpPr>
              <a:xfrm>
                <a:off x="1092534" y="33332"/>
                <a:ext cx="201993" cy="206491"/>
                <a:chOff x="0" y="-1"/>
                <a:chExt cx="201992" cy="206490"/>
              </a:xfrm>
            </p:grpSpPr>
            <p:sp>
              <p:nvSpPr>
                <p:cNvPr id="5538" name="AutoShape 64"/>
                <p:cNvSpPr/>
                <p:nvPr/>
              </p:nvSpPr>
              <p:spPr>
                <a:xfrm>
                  <a:off x="6910" y="10429"/>
                  <a:ext cx="188186" cy="185629"/>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13"/>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5539" name="Oval 65"/>
                <p:cNvSpPr/>
                <p:nvPr/>
              </p:nvSpPr>
              <p:spPr>
                <a:xfrm rot="19777020">
                  <a:off x="-2462" y="34146"/>
                  <a:ext cx="142927"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5540" name="AutoShape 66"/>
                <p:cNvSpPr/>
                <p:nvPr/>
              </p:nvSpPr>
              <p:spPr>
                <a:xfrm rot="19777020">
                  <a:off x="29538" y="25461"/>
                  <a:ext cx="142927" cy="155567"/>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grpSp>
          <p:grpSp>
            <p:nvGrpSpPr>
              <p:cNvPr id="5545" name="Group"/>
              <p:cNvGrpSpPr/>
              <p:nvPr/>
            </p:nvGrpSpPr>
            <p:grpSpPr>
              <a:xfrm>
                <a:off x="1435540" y="26981"/>
                <a:ext cx="201993" cy="206492"/>
                <a:chOff x="0" y="-1"/>
                <a:chExt cx="201992" cy="206490"/>
              </a:xfrm>
            </p:grpSpPr>
            <p:sp>
              <p:nvSpPr>
                <p:cNvPr id="5542" name="AutoShape 68"/>
                <p:cNvSpPr/>
                <p:nvPr/>
              </p:nvSpPr>
              <p:spPr>
                <a:xfrm>
                  <a:off x="6910" y="10428"/>
                  <a:ext cx="188186" cy="185629"/>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13"/>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5543" name="Oval 69"/>
                <p:cNvSpPr/>
                <p:nvPr/>
              </p:nvSpPr>
              <p:spPr>
                <a:xfrm rot="19777020">
                  <a:off x="-2462" y="34146"/>
                  <a:ext cx="142927"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5544" name="AutoShape 70"/>
                <p:cNvSpPr/>
                <p:nvPr/>
              </p:nvSpPr>
              <p:spPr>
                <a:xfrm rot="19777020">
                  <a:off x="29538" y="25461"/>
                  <a:ext cx="142927" cy="1555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grpSp>
          <p:grpSp>
            <p:nvGrpSpPr>
              <p:cNvPr id="5549" name="Group"/>
              <p:cNvGrpSpPr/>
              <p:nvPr/>
            </p:nvGrpSpPr>
            <p:grpSpPr>
              <a:xfrm>
                <a:off x="1816658" y="7934"/>
                <a:ext cx="201992" cy="206491"/>
                <a:chOff x="0" y="-1"/>
                <a:chExt cx="201991" cy="206489"/>
              </a:xfrm>
            </p:grpSpPr>
            <p:sp>
              <p:nvSpPr>
                <p:cNvPr id="5546" name="AutoShape 72"/>
                <p:cNvSpPr/>
                <p:nvPr/>
              </p:nvSpPr>
              <p:spPr>
                <a:xfrm>
                  <a:off x="6910" y="10429"/>
                  <a:ext cx="188186" cy="185627"/>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13"/>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5547" name="Oval 73"/>
                <p:cNvSpPr/>
                <p:nvPr/>
              </p:nvSpPr>
              <p:spPr>
                <a:xfrm rot="19777020">
                  <a:off x="-2462" y="34146"/>
                  <a:ext cx="142927"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5548" name="AutoShape 74"/>
                <p:cNvSpPr/>
                <p:nvPr/>
              </p:nvSpPr>
              <p:spPr>
                <a:xfrm rot="19777020">
                  <a:off x="29538" y="25461"/>
                  <a:ext cx="142927" cy="155565"/>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grpSp>
          <p:grpSp>
            <p:nvGrpSpPr>
              <p:cNvPr id="5553" name="Group"/>
              <p:cNvGrpSpPr/>
              <p:nvPr/>
            </p:nvGrpSpPr>
            <p:grpSpPr>
              <a:xfrm>
                <a:off x="2177131" y="14284"/>
                <a:ext cx="201992" cy="206490"/>
                <a:chOff x="-1" y="0"/>
                <a:chExt cx="201991" cy="206489"/>
              </a:xfrm>
            </p:grpSpPr>
            <p:sp>
              <p:nvSpPr>
                <p:cNvPr id="5550" name="AutoShape 76"/>
                <p:cNvSpPr/>
                <p:nvPr/>
              </p:nvSpPr>
              <p:spPr>
                <a:xfrm>
                  <a:off x="6910" y="10429"/>
                  <a:ext cx="188185" cy="185629"/>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13"/>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5551" name="Oval 77"/>
                <p:cNvSpPr/>
                <p:nvPr/>
              </p:nvSpPr>
              <p:spPr>
                <a:xfrm rot="19777020">
                  <a:off x="-2462" y="34146"/>
                  <a:ext cx="142925"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5552" name="AutoShape 78"/>
                <p:cNvSpPr/>
                <p:nvPr/>
              </p:nvSpPr>
              <p:spPr>
                <a:xfrm rot="19777020">
                  <a:off x="29538" y="25461"/>
                  <a:ext cx="142926" cy="1555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grpSp>
          <p:grpSp>
            <p:nvGrpSpPr>
              <p:cNvPr id="5557" name="Group"/>
              <p:cNvGrpSpPr/>
              <p:nvPr/>
            </p:nvGrpSpPr>
            <p:grpSpPr>
              <a:xfrm>
                <a:off x="2536016" y="14283"/>
                <a:ext cx="201993" cy="206491"/>
                <a:chOff x="-1" y="0"/>
                <a:chExt cx="201992" cy="206490"/>
              </a:xfrm>
            </p:grpSpPr>
            <p:sp>
              <p:nvSpPr>
                <p:cNvPr id="5554" name="AutoShape 80"/>
                <p:cNvSpPr/>
                <p:nvPr/>
              </p:nvSpPr>
              <p:spPr>
                <a:xfrm>
                  <a:off x="6910" y="10429"/>
                  <a:ext cx="188186" cy="185630"/>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13"/>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5555" name="Oval 81"/>
                <p:cNvSpPr/>
                <p:nvPr/>
              </p:nvSpPr>
              <p:spPr>
                <a:xfrm rot="19777020">
                  <a:off x="-2462" y="34146"/>
                  <a:ext cx="142925"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5556" name="AutoShape 82"/>
                <p:cNvSpPr/>
                <p:nvPr/>
              </p:nvSpPr>
              <p:spPr>
                <a:xfrm rot="19777020">
                  <a:off x="29538" y="25461"/>
                  <a:ext cx="142927" cy="155567"/>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grpSp>
          <p:grpSp>
            <p:nvGrpSpPr>
              <p:cNvPr id="5561" name="Group"/>
              <p:cNvGrpSpPr/>
              <p:nvPr/>
            </p:nvGrpSpPr>
            <p:grpSpPr>
              <a:xfrm>
                <a:off x="2902842" y="14282"/>
                <a:ext cx="201993" cy="206491"/>
                <a:chOff x="0" y="-1"/>
                <a:chExt cx="201992" cy="206490"/>
              </a:xfrm>
            </p:grpSpPr>
            <p:sp>
              <p:nvSpPr>
                <p:cNvPr id="5558" name="AutoShape 84"/>
                <p:cNvSpPr/>
                <p:nvPr/>
              </p:nvSpPr>
              <p:spPr>
                <a:xfrm>
                  <a:off x="6910" y="10428"/>
                  <a:ext cx="188186" cy="185630"/>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13"/>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5559" name="Oval 85"/>
                <p:cNvSpPr/>
                <p:nvPr/>
              </p:nvSpPr>
              <p:spPr>
                <a:xfrm rot="19777020">
                  <a:off x="-2462" y="34146"/>
                  <a:ext cx="142927"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5560" name="AutoShape 86"/>
                <p:cNvSpPr/>
                <p:nvPr/>
              </p:nvSpPr>
              <p:spPr>
                <a:xfrm rot="19777020">
                  <a:off x="29538" y="25461"/>
                  <a:ext cx="142927" cy="1555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grpSp>
          <p:grpSp>
            <p:nvGrpSpPr>
              <p:cNvPr id="5565" name="Group"/>
              <p:cNvGrpSpPr/>
              <p:nvPr/>
            </p:nvGrpSpPr>
            <p:grpSpPr>
              <a:xfrm>
                <a:off x="3303015" y="14282"/>
                <a:ext cx="201994" cy="206492"/>
                <a:chOff x="0" y="-1"/>
                <a:chExt cx="201992" cy="206490"/>
              </a:xfrm>
            </p:grpSpPr>
            <p:sp>
              <p:nvSpPr>
                <p:cNvPr id="5562" name="AutoShape 88"/>
                <p:cNvSpPr/>
                <p:nvPr/>
              </p:nvSpPr>
              <p:spPr>
                <a:xfrm>
                  <a:off x="6910" y="10428"/>
                  <a:ext cx="188187" cy="185630"/>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13"/>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5563" name="Oval 89"/>
                <p:cNvSpPr/>
                <p:nvPr/>
              </p:nvSpPr>
              <p:spPr>
                <a:xfrm rot="19777020">
                  <a:off x="-2462" y="34146"/>
                  <a:ext cx="142927"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5564" name="AutoShape 90"/>
                <p:cNvSpPr/>
                <p:nvPr/>
              </p:nvSpPr>
              <p:spPr>
                <a:xfrm rot="19777020">
                  <a:off x="29538" y="25461"/>
                  <a:ext cx="142928" cy="1555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grpSp>
          <p:grpSp>
            <p:nvGrpSpPr>
              <p:cNvPr id="5569" name="Group"/>
              <p:cNvGrpSpPr/>
              <p:nvPr/>
            </p:nvGrpSpPr>
            <p:grpSpPr>
              <a:xfrm>
                <a:off x="3649198" y="11109"/>
                <a:ext cx="201992" cy="206490"/>
                <a:chOff x="-1" y="0"/>
                <a:chExt cx="201991" cy="206489"/>
              </a:xfrm>
            </p:grpSpPr>
            <p:sp>
              <p:nvSpPr>
                <p:cNvPr id="5566" name="AutoShape 92"/>
                <p:cNvSpPr/>
                <p:nvPr/>
              </p:nvSpPr>
              <p:spPr>
                <a:xfrm>
                  <a:off x="6910" y="10429"/>
                  <a:ext cx="188185" cy="185629"/>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13"/>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5567" name="Oval 93"/>
                <p:cNvSpPr/>
                <p:nvPr/>
              </p:nvSpPr>
              <p:spPr>
                <a:xfrm rot="19777020">
                  <a:off x="-2462" y="34146"/>
                  <a:ext cx="142925"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5568" name="AutoShape 94"/>
                <p:cNvSpPr/>
                <p:nvPr/>
              </p:nvSpPr>
              <p:spPr>
                <a:xfrm rot="19777020">
                  <a:off x="29538" y="25461"/>
                  <a:ext cx="142926" cy="1555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grpSp>
          <p:grpSp>
            <p:nvGrpSpPr>
              <p:cNvPr id="5573" name="Group"/>
              <p:cNvGrpSpPr/>
              <p:nvPr/>
            </p:nvGrpSpPr>
            <p:grpSpPr>
              <a:xfrm>
                <a:off x="4050959" y="12696"/>
                <a:ext cx="201992" cy="206491"/>
                <a:chOff x="0" y="-1"/>
                <a:chExt cx="201991" cy="206489"/>
              </a:xfrm>
            </p:grpSpPr>
            <p:sp>
              <p:nvSpPr>
                <p:cNvPr id="5570" name="AutoShape 96"/>
                <p:cNvSpPr/>
                <p:nvPr/>
              </p:nvSpPr>
              <p:spPr>
                <a:xfrm>
                  <a:off x="6910" y="10429"/>
                  <a:ext cx="188185" cy="185629"/>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13"/>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5571" name="Oval 97"/>
                <p:cNvSpPr/>
                <p:nvPr/>
              </p:nvSpPr>
              <p:spPr>
                <a:xfrm rot="19777020">
                  <a:off x="-2462" y="34146"/>
                  <a:ext cx="142927"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5572" name="AutoShape 98"/>
                <p:cNvSpPr/>
                <p:nvPr/>
              </p:nvSpPr>
              <p:spPr>
                <a:xfrm rot="19777020">
                  <a:off x="29538" y="25461"/>
                  <a:ext cx="142926" cy="1555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grpSp>
          <p:grpSp>
            <p:nvGrpSpPr>
              <p:cNvPr id="5577" name="Group"/>
              <p:cNvGrpSpPr/>
              <p:nvPr/>
            </p:nvGrpSpPr>
            <p:grpSpPr>
              <a:xfrm>
                <a:off x="4408257" y="15871"/>
                <a:ext cx="201992" cy="206491"/>
                <a:chOff x="0" y="-1"/>
                <a:chExt cx="201991" cy="206489"/>
              </a:xfrm>
            </p:grpSpPr>
            <p:sp>
              <p:nvSpPr>
                <p:cNvPr id="5574" name="AutoShape 100"/>
                <p:cNvSpPr/>
                <p:nvPr/>
              </p:nvSpPr>
              <p:spPr>
                <a:xfrm>
                  <a:off x="6910" y="10429"/>
                  <a:ext cx="188185" cy="185629"/>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13"/>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5575" name="Oval 101"/>
                <p:cNvSpPr/>
                <p:nvPr/>
              </p:nvSpPr>
              <p:spPr>
                <a:xfrm rot="19777020">
                  <a:off x="-2462" y="34146"/>
                  <a:ext cx="142927"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5576" name="AutoShape 102"/>
                <p:cNvSpPr/>
                <p:nvPr/>
              </p:nvSpPr>
              <p:spPr>
                <a:xfrm rot="19777020">
                  <a:off x="29538" y="25461"/>
                  <a:ext cx="142926" cy="1555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grpSp>
          <p:grpSp>
            <p:nvGrpSpPr>
              <p:cNvPr id="5581" name="Group"/>
              <p:cNvGrpSpPr/>
              <p:nvPr/>
            </p:nvGrpSpPr>
            <p:grpSpPr>
              <a:xfrm>
                <a:off x="4770317" y="17457"/>
                <a:ext cx="201994" cy="206492"/>
                <a:chOff x="0" y="-1"/>
                <a:chExt cx="201992" cy="206490"/>
              </a:xfrm>
            </p:grpSpPr>
            <p:sp>
              <p:nvSpPr>
                <p:cNvPr id="5578" name="AutoShape 104"/>
                <p:cNvSpPr/>
                <p:nvPr/>
              </p:nvSpPr>
              <p:spPr>
                <a:xfrm>
                  <a:off x="6910" y="10428"/>
                  <a:ext cx="188187" cy="185630"/>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13"/>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5579" name="Oval 105"/>
                <p:cNvSpPr/>
                <p:nvPr/>
              </p:nvSpPr>
              <p:spPr>
                <a:xfrm rot="19777020">
                  <a:off x="-2462" y="34146"/>
                  <a:ext cx="142927"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5580" name="AutoShape 106"/>
                <p:cNvSpPr/>
                <p:nvPr/>
              </p:nvSpPr>
              <p:spPr>
                <a:xfrm rot="19777020">
                  <a:off x="29538" y="25461"/>
                  <a:ext cx="142928" cy="1555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grpSp>
          <p:grpSp>
            <p:nvGrpSpPr>
              <p:cNvPr id="5585" name="Group"/>
              <p:cNvGrpSpPr/>
              <p:nvPr/>
            </p:nvGrpSpPr>
            <p:grpSpPr>
              <a:xfrm>
                <a:off x="5102207" y="-3"/>
                <a:ext cx="201993" cy="206491"/>
                <a:chOff x="0" y="-1"/>
                <a:chExt cx="201991" cy="206489"/>
              </a:xfrm>
            </p:grpSpPr>
            <p:sp>
              <p:nvSpPr>
                <p:cNvPr id="5582" name="AutoShape 108"/>
                <p:cNvSpPr/>
                <p:nvPr/>
              </p:nvSpPr>
              <p:spPr>
                <a:xfrm>
                  <a:off x="6910" y="10429"/>
                  <a:ext cx="188186" cy="185629"/>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13"/>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5583" name="Oval 109"/>
                <p:cNvSpPr/>
                <p:nvPr/>
              </p:nvSpPr>
              <p:spPr>
                <a:xfrm rot="19777020">
                  <a:off x="-2462" y="34146"/>
                  <a:ext cx="142927"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5584" name="AutoShape 110"/>
                <p:cNvSpPr/>
                <p:nvPr/>
              </p:nvSpPr>
              <p:spPr>
                <a:xfrm rot="19777020">
                  <a:off x="29538" y="25461"/>
                  <a:ext cx="142927" cy="1555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grpSp>
        </p:grpSp>
        <p:grpSp>
          <p:nvGrpSpPr>
            <p:cNvPr id="5647" name="Group"/>
            <p:cNvGrpSpPr/>
            <p:nvPr/>
          </p:nvGrpSpPr>
          <p:grpSpPr>
            <a:xfrm>
              <a:off x="27395" y="3736130"/>
              <a:ext cx="5303408" cy="210452"/>
              <a:chOff x="0" y="-1"/>
              <a:chExt cx="5303407" cy="210450"/>
            </a:xfrm>
          </p:grpSpPr>
          <p:grpSp>
            <p:nvGrpSpPr>
              <p:cNvPr id="5590" name="Group"/>
              <p:cNvGrpSpPr/>
              <p:nvPr/>
            </p:nvGrpSpPr>
            <p:grpSpPr>
              <a:xfrm>
                <a:off x="-1" y="-2"/>
                <a:ext cx="183728" cy="188227"/>
                <a:chOff x="0" y="0"/>
                <a:chExt cx="183726" cy="188226"/>
              </a:xfrm>
            </p:grpSpPr>
            <p:sp>
              <p:nvSpPr>
                <p:cNvPr id="5587" name="AutoShape 113"/>
                <p:cNvSpPr/>
                <p:nvPr/>
              </p:nvSpPr>
              <p:spPr>
                <a:xfrm>
                  <a:off x="5962" y="9615"/>
                  <a:ext cx="171813" cy="168994"/>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13"/>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5588" name="Oval 114"/>
                <p:cNvSpPr/>
                <p:nvPr/>
              </p:nvSpPr>
              <p:spPr>
                <a:xfrm rot="12494257">
                  <a:off x="-1527" y="131929"/>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5589" name="AutoShape 115"/>
                <p:cNvSpPr/>
                <p:nvPr/>
              </p:nvSpPr>
              <p:spPr>
                <a:xfrm rot="12494257">
                  <a:off x="25964" y="22679"/>
                  <a:ext cx="131809" cy="1428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grpSp>
          <p:grpSp>
            <p:nvGrpSpPr>
              <p:cNvPr id="5594" name="Group"/>
              <p:cNvGrpSpPr/>
              <p:nvPr/>
            </p:nvGrpSpPr>
            <p:grpSpPr>
              <a:xfrm>
                <a:off x="355708" y="22220"/>
                <a:ext cx="183728" cy="188229"/>
                <a:chOff x="-1" y="0"/>
                <a:chExt cx="183727" cy="188227"/>
              </a:xfrm>
            </p:grpSpPr>
            <p:sp>
              <p:nvSpPr>
                <p:cNvPr id="5591" name="AutoShape 117"/>
                <p:cNvSpPr/>
                <p:nvPr/>
              </p:nvSpPr>
              <p:spPr>
                <a:xfrm>
                  <a:off x="5962" y="9615"/>
                  <a:ext cx="171812"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13"/>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5592" name="Oval 118"/>
                <p:cNvSpPr/>
                <p:nvPr/>
              </p:nvSpPr>
              <p:spPr>
                <a:xfrm rot="12494257">
                  <a:off x="-1528"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5593" name="AutoShape 119"/>
                <p:cNvSpPr/>
                <p:nvPr/>
              </p:nvSpPr>
              <p:spPr>
                <a:xfrm rot="12494257">
                  <a:off x="25964" y="22679"/>
                  <a:ext cx="131808"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grpSp>
          <p:grpSp>
            <p:nvGrpSpPr>
              <p:cNvPr id="5598" name="Group"/>
              <p:cNvGrpSpPr/>
              <p:nvPr/>
            </p:nvGrpSpPr>
            <p:grpSpPr>
              <a:xfrm>
                <a:off x="733649" y="22220"/>
                <a:ext cx="183728" cy="188229"/>
                <a:chOff x="-1" y="0"/>
                <a:chExt cx="183727" cy="188227"/>
              </a:xfrm>
            </p:grpSpPr>
            <p:sp>
              <p:nvSpPr>
                <p:cNvPr id="5595" name="AutoShape 121"/>
                <p:cNvSpPr/>
                <p:nvPr/>
              </p:nvSpPr>
              <p:spPr>
                <a:xfrm>
                  <a:off x="5962" y="9615"/>
                  <a:ext cx="171812"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13"/>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5596" name="Oval 122"/>
                <p:cNvSpPr/>
                <p:nvPr/>
              </p:nvSpPr>
              <p:spPr>
                <a:xfrm rot="12494257">
                  <a:off x="-1528"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5597" name="AutoShape 123"/>
                <p:cNvSpPr/>
                <p:nvPr/>
              </p:nvSpPr>
              <p:spPr>
                <a:xfrm rot="12494257">
                  <a:off x="25964" y="22679"/>
                  <a:ext cx="131808"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grpSp>
          <p:grpSp>
            <p:nvGrpSpPr>
              <p:cNvPr id="5602" name="Group"/>
              <p:cNvGrpSpPr/>
              <p:nvPr/>
            </p:nvGrpSpPr>
            <p:grpSpPr>
              <a:xfrm>
                <a:off x="1102064" y="22220"/>
                <a:ext cx="183728" cy="188229"/>
                <a:chOff x="0" y="0"/>
                <a:chExt cx="183727" cy="188228"/>
              </a:xfrm>
            </p:grpSpPr>
            <p:sp>
              <p:nvSpPr>
                <p:cNvPr id="5599" name="AutoShape 125"/>
                <p:cNvSpPr/>
                <p:nvPr/>
              </p:nvSpPr>
              <p:spPr>
                <a:xfrm>
                  <a:off x="5962" y="9615"/>
                  <a:ext cx="171813"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13"/>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5600" name="Oval 126"/>
                <p:cNvSpPr/>
                <p:nvPr/>
              </p:nvSpPr>
              <p:spPr>
                <a:xfrm rot="12494257">
                  <a:off x="-1527"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5601" name="AutoShape 127"/>
                <p:cNvSpPr/>
                <p:nvPr/>
              </p:nvSpPr>
              <p:spPr>
                <a:xfrm rot="12494257">
                  <a:off x="25964" y="22679"/>
                  <a:ext cx="131809"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grpSp>
          <p:grpSp>
            <p:nvGrpSpPr>
              <p:cNvPr id="5606" name="Group"/>
              <p:cNvGrpSpPr/>
              <p:nvPr/>
            </p:nvGrpSpPr>
            <p:grpSpPr>
              <a:xfrm>
                <a:off x="1438717" y="22220"/>
                <a:ext cx="183729" cy="188229"/>
                <a:chOff x="-1" y="0"/>
                <a:chExt cx="183727" cy="188227"/>
              </a:xfrm>
            </p:grpSpPr>
            <p:sp>
              <p:nvSpPr>
                <p:cNvPr id="5603" name="AutoShape 129"/>
                <p:cNvSpPr/>
                <p:nvPr/>
              </p:nvSpPr>
              <p:spPr>
                <a:xfrm>
                  <a:off x="5962" y="9615"/>
                  <a:ext cx="171812"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13"/>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5604" name="Oval 130"/>
                <p:cNvSpPr/>
                <p:nvPr/>
              </p:nvSpPr>
              <p:spPr>
                <a:xfrm rot="12494257">
                  <a:off x="-1528"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5605" name="AutoShape 131"/>
                <p:cNvSpPr/>
                <p:nvPr/>
              </p:nvSpPr>
              <p:spPr>
                <a:xfrm rot="12494257">
                  <a:off x="25964" y="22679"/>
                  <a:ext cx="131808"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grpSp>
          <p:grpSp>
            <p:nvGrpSpPr>
              <p:cNvPr id="5610" name="Group"/>
              <p:cNvGrpSpPr/>
              <p:nvPr/>
            </p:nvGrpSpPr>
            <p:grpSpPr>
              <a:xfrm>
                <a:off x="1816659" y="15871"/>
                <a:ext cx="183728" cy="188229"/>
                <a:chOff x="-1" y="0"/>
                <a:chExt cx="183727" cy="188227"/>
              </a:xfrm>
            </p:grpSpPr>
            <p:sp>
              <p:nvSpPr>
                <p:cNvPr id="5607" name="AutoShape 133"/>
                <p:cNvSpPr/>
                <p:nvPr/>
              </p:nvSpPr>
              <p:spPr>
                <a:xfrm>
                  <a:off x="5962" y="9615"/>
                  <a:ext cx="171812"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13"/>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5608" name="Oval 134"/>
                <p:cNvSpPr/>
                <p:nvPr/>
              </p:nvSpPr>
              <p:spPr>
                <a:xfrm rot="12494257">
                  <a:off x="-1528"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5609" name="AutoShape 135"/>
                <p:cNvSpPr/>
                <p:nvPr/>
              </p:nvSpPr>
              <p:spPr>
                <a:xfrm rot="12494257">
                  <a:off x="25964" y="22679"/>
                  <a:ext cx="131808"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grpSp>
          <p:grpSp>
            <p:nvGrpSpPr>
              <p:cNvPr id="5614" name="Group"/>
              <p:cNvGrpSpPr/>
              <p:nvPr/>
            </p:nvGrpSpPr>
            <p:grpSpPr>
              <a:xfrm>
                <a:off x="2191425" y="22220"/>
                <a:ext cx="183728" cy="188229"/>
                <a:chOff x="0" y="0"/>
                <a:chExt cx="183727" cy="188228"/>
              </a:xfrm>
            </p:grpSpPr>
            <p:sp>
              <p:nvSpPr>
                <p:cNvPr id="5611" name="AutoShape 137"/>
                <p:cNvSpPr/>
                <p:nvPr/>
              </p:nvSpPr>
              <p:spPr>
                <a:xfrm>
                  <a:off x="5962" y="9615"/>
                  <a:ext cx="171813"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13"/>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5612" name="Oval 138"/>
                <p:cNvSpPr/>
                <p:nvPr/>
              </p:nvSpPr>
              <p:spPr>
                <a:xfrm rot="12494257">
                  <a:off x="-1527"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5613" name="AutoShape 139"/>
                <p:cNvSpPr/>
                <p:nvPr/>
              </p:nvSpPr>
              <p:spPr>
                <a:xfrm rot="12494257">
                  <a:off x="25964" y="22679"/>
                  <a:ext cx="131809"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grpSp>
          <p:grpSp>
            <p:nvGrpSpPr>
              <p:cNvPr id="5618" name="Group"/>
              <p:cNvGrpSpPr/>
              <p:nvPr/>
            </p:nvGrpSpPr>
            <p:grpSpPr>
              <a:xfrm>
                <a:off x="2539196" y="9522"/>
                <a:ext cx="183728" cy="188229"/>
                <a:chOff x="0" y="0"/>
                <a:chExt cx="183727" cy="188228"/>
              </a:xfrm>
            </p:grpSpPr>
            <p:sp>
              <p:nvSpPr>
                <p:cNvPr id="5615" name="AutoShape 141"/>
                <p:cNvSpPr/>
                <p:nvPr/>
              </p:nvSpPr>
              <p:spPr>
                <a:xfrm>
                  <a:off x="5962" y="9615"/>
                  <a:ext cx="171814"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13"/>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5616" name="Oval 142"/>
                <p:cNvSpPr/>
                <p:nvPr/>
              </p:nvSpPr>
              <p:spPr>
                <a:xfrm rot="12494257">
                  <a:off x="-1526"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5617" name="AutoShape 143"/>
                <p:cNvSpPr/>
                <p:nvPr/>
              </p:nvSpPr>
              <p:spPr>
                <a:xfrm rot="12494257">
                  <a:off x="25964" y="22679"/>
                  <a:ext cx="131810"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grpSp>
          <p:grpSp>
            <p:nvGrpSpPr>
              <p:cNvPr id="5622" name="Group"/>
              <p:cNvGrpSpPr/>
              <p:nvPr/>
            </p:nvGrpSpPr>
            <p:grpSpPr>
              <a:xfrm>
                <a:off x="3283963" y="22220"/>
                <a:ext cx="183728" cy="188229"/>
                <a:chOff x="0" y="0"/>
                <a:chExt cx="183727" cy="188228"/>
              </a:xfrm>
            </p:grpSpPr>
            <p:sp>
              <p:nvSpPr>
                <p:cNvPr id="5619" name="AutoShape 145"/>
                <p:cNvSpPr/>
                <p:nvPr/>
              </p:nvSpPr>
              <p:spPr>
                <a:xfrm>
                  <a:off x="5962" y="9615"/>
                  <a:ext cx="171813"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13"/>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5620" name="Oval 146"/>
                <p:cNvSpPr/>
                <p:nvPr/>
              </p:nvSpPr>
              <p:spPr>
                <a:xfrm rot="12494257">
                  <a:off x="-1527"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5621" name="AutoShape 147"/>
                <p:cNvSpPr/>
                <p:nvPr/>
              </p:nvSpPr>
              <p:spPr>
                <a:xfrm rot="12494257">
                  <a:off x="25964" y="22679"/>
                  <a:ext cx="131809"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grpSp>
          <p:grpSp>
            <p:nvGrpSpPr>
              <p:cNvPr id="5626" name="Group"/>
              <p:cNvGrpSpPr/>
              <p:nvPr/>
            </p:nvGrpSpPr>
            <p:grpSpPr>
              <a:xfrm>
                <a:off x="2920313" y="22220"/>
                <a:ext cx="183729" cy="188229"/>
                <a:chOff x="0" y="0"/>
                <a:chExt cx="183727" cy="188228"/>
              </a:xfrm>
            </p:grpSpPr>
            <p:sp>
              <p:nvSpPr>
                <p:cNvPr id="5623" name="AutoShape 149"/>
                <p:cNvSpPr/>
                <p:nvPr/>
              </p:nvSpPr>
              <p:spPr>
                <a:xfrm>
                  <a:off x="5962" y="9615"/>
                  <a:ext cx="171814"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13"/>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5624" name="Oval 150"/>
                <p:cNvSpPr/>
                <p:nvPr/>
              </p:nvSpPr>
              <p:spPr>
                <a:xfrm rot="12494257">
                  <a:off x="-1526"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5625" name="AutoShape 151"/>
                <p:cNvSpPr/>
                <p:nvPr/>
              </p:nvSpPr>
              <p:spPr>
                <a:xfrm rot="12494257">
                  <a:off x="25964" y="22679"/>
                  <a:ext cx="131810"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grpSp>
          <p:grpSp>
            <p:nvGrpSpPr>
              <p:cNvPr id="5630" name="Group"/>
              <p:cNvGrpSpPr/>
              <p:nvPr/>
            </p:nvGrpSpPr>
            <p:grpSpPr>
              <a:xfrm>
                <a:off x="3652377" y="15871"/>
                <a:ext cx="183728" cy="188228"/>
                <a:chOff x="0" y="-1"/>
                <a:chExt cx="183727" cy="188227"/>
              </a:xfrm>
            </p:grpSpPr>
            <p:sp>
              <p:nvSpPr>
                <p:cNvPr id="5627" name="AutoShape 153"/>
                <p:cNvSpPr/>
                <p:nvPr/>
              </p:nvSpPr>
              <p:spPr>
                <a:xfrm>
                  <a:off x="5962" y="9615"/>
                  <a:ext cx="171814" cy="168995"/>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13"/>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5628" name="Oval 154"/>
                <p:cNvSpPr/>
                <p:nvPr/>
              </p:nvSpPr>
              <p:spPr>
                <a:xfrm rot="12494257">
                  <a:off x="-1526" y="131930"/>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5629" name="AutoShape 155"/>
                <p:cNvSpPr/>
                <p:nvPr/>
              </p:nvSpPr>
              <p:spPr>
                <a:xfrm rot="12494257">
                  <a:off x="25964" y="22679"/>
                  <a:ext cx="131810" cy="142867"/>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grpSp>
          <p:grpSp>
            <p:nvGrpSpPr>
              <p:cNvPr id="5634" name="Group"/>
              <p:cNvGrpSpPr/>
              <p:nvPr/>
            </p:nvGrpSpPr>
            <p:grpSpPr>
              <a:xfrm>
                <a:off x="4068428" y="22220"/>
                <a:ext cx="183729" cy="188229"/>
                <a:chOff x="-1" y="0"/>
                <a:chExt cx="183727" cy="188227"/>
              </a:xfrm>
            </p:grpSpPr>
            <p:sp>
              <p:nvSpPr>
                <p:cNvPr id="5631" name="AutoShape 157"/>
                <p:cNvSpPr/>
                <p:nvPr/>
              </p:nvSpPr>
              <p:spPr>
                <a:xfrm>
                  <a:off x="5962" y="9615"/>
                  <a:ext cx="171812"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13"/>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5632" name="Oval 158"/>
                <p:cNvSpPr/>
                <p:nvPr/>
              </p:nvSpPr>
              <p:spPr>
                <a:xfrm rot="12494257">
                  <a:off x="-1528"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5633" name="AutoShape 159"/>
                <p:cNvSpPr/>
                <p:nvPr/>
              </p:nvSpPr>
              <p:spPr>
                <a:xfrm rot="12494257">
                  <a:off x="25964" y="22679"/>
                  <a:ext cx="131808"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grpSp>
          <p:grpSp>
            <p:nvGrpSpPr>
              <p:cNvPr id="5638" name="Group"/>
              <p:cNvGrpSpPr/>
              <p:nvPr/>
            </p:nvGrpSpPr>
            <p:grpSpPr>
              <a:xfrm>
                <a:off x="4430490" y="22220"/>
                <a:ext cx="183728" cy="188229"/>
                <a:chOff x="-1" y="0"/>
                <a:chExt cx="183727" cy="188227"/>
              </a:xfrm>
            </p:grpSpPr>
            <p:sp>
              <p:nvSpPr>
                <p:cNvPr id="5635" name="AutoShape 161"/>
                <p:cNvSpPr/>
                <p:nvPr/>
              </p:nvSpPr>
              <p:spPr>
                <a:xfrm>
                  <a:off x="5962" y="9615"/>
                  <a:ext cx="171812"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13"/>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5636" name="Oval 162"/>
                <p:cNvSpPr/>
                <p:nvPr/>
              </p:nvSpPr>
              <p:spPr>
                <a:xfrm rot="12494257">
                  <a:off x="-1528"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5637" name="AutoShape 163"/>
                <p:cNvSpPr/>
                <p:nvPr/>
              </p:nvSpPr>
              <p:spPr>
                <a:xfrm rot="12494257">
                  <a:off x="25964" y="22679"/>
                  <a:ext cx="131808"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grpSp>
          <p:grpSp>
            <p:nvGrpSpPr>
              <p:cNvPr id="5642" name="Group"/>
              <p:cNvGrpSpPr/>
              <p:nvPr/>
            </p:nvGrpSpPr>
            <p:grpSpPr>
              <a:xfrm>
                <a:off x="4784612" y="22220"/>
                <a:ext cx="183728" cy="188229"/>
                <a:chOff x="-1" y="0"/>
                <a:chExt cx="183727" cy="188227"/>
              </a:xfrm>
            </p:grpSpPr>
            <p:sp>
              <p:nvSpPr>
                <p:cNvPr id="5639" name="AutoShape 165"/>
                <p:cNvSpPr/>
                <p:nvPr/>
              </p:nvSpPr>
              <p:spPr>
                <a:xfrm>
                  <a:off x="5962" y="9615"/>
                  <a:ext cx="171812"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13"/>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5640" name="Oval 166"/>
                <p:cNvSpPr/>
                <p:nvPr/>
              </p:nvSpPr>
              <p:spPr>
                <a:xfrm rot="12494257">
                  <a:off x="-1528"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5641" name="AutoShape 167"/>
                <p:cNvSpPr/>
                <p:nvPr/>
              </p:nvSpPr>
              <p:spPr>
                <a:xfrm rot="12494257">
                  <a:off x="25964" y="22679"/>
                  <a:ext cx="131808"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grpSp>
          <p:grpSp>
            <p:nvGrpSpPr>
              <p:cNvPr id="5646" name="Group"/>
              <p:cNvGrpSpPr/>
              <p:nvPr/>
            </p:nvGrpSpPr>
            <p:grpSpPr>
              <a:xfrm>
                <a:off x="5119679" y="22220"/>
                <a:ext cx="183728" cy="188229"/>
                <a:chOff x="0" y="0"/>
                <a:chExt cx="183727" cy="188228"/>
              </a:xfrm>
            </p:grpSpPr>
            <p:sp>
              <p:nvSpPr>
                <p:cNvPr id="5643" name="AutoShape 169"/>
                <p:cNvSpPr/>
                <p:nvPr/>
              </p:nvSpPr>
              <p:spPr>
                <a:xfrm>
                  <a:off x="5962" y="9615"/>
                  <a:ext cx="171814"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13"/>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5644" name="Oval 170"/>
                <p:cNvSpPr/>
                <p:nvPr/>
              </p:nvSpPr>
              <p:spPr>
                <a:xfrm rot="12494257">
                  <a:off x="-1526"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5645" name="AutoShape 171"/>
                <p:cNvSpPr/>
                <p:nvPr/>
              </p:nvSpPr>
              <p:spPr>
                <a:xfrm rot="12494257">
                  <a:off x="25964" y="22679"/>
                  <a:ext cx="131810"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grpSp>
        </p:grpSp>
      </p:grpSp>
      <p:sp>
        <p:nvSpPr>
          <p:cNvPr id="5649" name="Text Box 172"/>
          <p:cNvSpPr txBox="1"/>
          <p:nvPr/>
        </p:nvSpPr>
        <p:spPr>
          <a:xfrm>
            <a:off x="8142877" y="6497954"/>
            <a:ext cx="259166" cy="2692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lvl1pPr algn="ctr">
              <a:defRPr sz="1000">
                <a:solidFill>
                  <a:srgbClr val="FFFFFF"/>
                </a:solidFill>
                <a:effectLst>
                  <a:outerShdw blurRad="12700" dist="25400" dir="2700000" rotWithShape="0">
                    <a:srgbClr val="000000"/>
                  </a:outerShdw>
                </a:effectLst>
                <a:latin typeface="Comic Sans MS"/>
                <a:ea typeface="Comic Sans MS"/>
                <a:cs typeface="Comic Sans MS"/>
                <a:sym typeface="Comic Sans MS"/>
              </a:defRPr>
            </a:lvl1pPr>
          </a:lstStyle>
          <a:p>
            <a:r>
              <a:t>83</a:t>
            </a:r>
          </a:p>
        </p:txBody>
      </p:sp>
      <p:sp>
        <p:nvSpPr>
          <p:cNvPr id="5650" name="Text Box 173"/>
          <p:cNvSpPr txBox="1"/>
          <p:nvPr/>
        </p:nvSpPr>
        <p:spPr>
          <a:xfrm>
            <a:off x="8593355" y="6421754"/>
            <a:ext cx="228160" cy="3835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lvl1pPr algn="ctr">
              <a:spcBef>
                <a:spcPts val="900"/>
              </a:spcBef>
              <a:defRPr sz="1600">
                <a:solidFill>
                  <a:srgbClr val="FFFFFF"/>
                </a:solidFill>
                <a:latin typeface="Comic Sans MS"/>
                <a:ea typeface="Comic Sans MS"/>
                <a:cs typeface="Comic Sans MS"/>
                <a:sym typeface="Comic Sans MS"/>
              </a:defRPr>
            </a:lvl1pPr>
          </a:lstStyle>
          <a:p>
            <a:r>
              <a:t>3</a:t>
            </a:r>
          </a:p>
        </p:txBody>
      </p:sp>
      <p:grpSp>
        <p:nvGrpSpPr>
          <p:cNvPr id="5653" name="Group"/>
          <p:cNvGrpSpPr/>
          <p:nvPr/>
        </p:nvGrpSpPr>
        <p:grpSpPr>
          <a:xfrm>
            <a:off x="4613275" y="5786437"/>
            <a:ext cx="3327400" cy="809215"/>
            <a:chOff x="0" y="0"/>
            <a:chExt cx="3327400" cy="809213"/>
          </a:xfrm>
        </p:grpSpPr>
        <p:sp>
          <p:nvSpPr>
            <p:cNvPr id="5651" name="AutoShape 175"/>
            <p:cNvSpPr/>
            <p:nvPr/>
          </p:nvSpPr>
          <p:spPr>
            <a:xfrm>
              <a:off x="24135" y="0"/>
              <a:ext cx="3139389" cy="768822"/>
            </a:xfrm>
            <a:prstGeom prst="roundRect">
              <a:avLst>
                <a:gd name="adj" fmla="val 16667"/>
              </a:avLst>
            </a:prstGeom>
            <a:gradFill flip="none" rotWithShape="1">
              <a:gsLst>
                <a:gs pos="0">
                  <a:srgbClr val="000000"/>
                </a:gs>
                <a:gs pos="50000">
                  <a:schemeClr val="accent1"/>
                </a:gs>
                <a:gs pos="100000">
                  <a:srgbClr val="000000"/>
                </a:gs>
              </a:gsLst>
              <a:lin ang="16200000" scaled="0"/>
            </a:gradFill>
            <a:ln w="57150" cap="flat">
              <a:solidFill>
                <a:srgbClr val="1822CD"/>
              </a:solidFill>
              <a:prstDash val="solid"/>
              <a:round/>
            </a:ln>
            <a:effectLst>
              <a:outerShdw blurRad="63500" dist="143684" dir="2700000" rotWithShape="0">
                <a:srgbClr val="1A0004">
                  <a:alpha val="74996"/>
                </a:srgbClr>
              </a:outerShdw>
            </a:effectLst>
          </p:spPr>
          <p:txBody>
            <a:bodyPr wrap="square" lIns="45718" tIns="45718" rIns="45718" bIns="45718" numCol="1" anchor="ctr">
              <a:noAutofit/>
            </a:bodyPr>
            <a:lstStyle/>
            <a:p>
              <a:pPr algn="ctr">
                <a:defRPr>
                  <a:solidFill>
                    <a:srgbClr val="FFFF00"/>
                  </a:solidFill>
                  <a:latin typeface="Comic Sans MS"/>
                  <a:ea typeface="Comic Sans MS"/>
                  <a:cs typeface="Comic Sans MS"/>
                  <a:sym typeface="Comic Sans MS"/>
                </a:defRPr>
              </a:pPr>
              <a:endParaRPr/>
            </a:p>
          </p:txBody>
        </p:sp>
        <p:sp>
          <p:nvSpPr>
            <p:cNvPr id="5652" name="AutoShape 176"/>
            <p:cNvSpPr txBox="1"/>
            <p:nvPr/>
          </p:nvSpPr>
          <p:spPr>
            <a:xfrm>
              <a:off x="0" y="142960"/>
              <a:ext cx="3327400" cy="666254"/>
            </a:xfrm>
            <a:prstGeom prst="rect">
              <a:avLst/>
            </a:prstGeom>
            <a:noFill/>
            <a:ln w="12700" cap="flat">
              <a:noFill/>
              <a:miter lim="400000"/>
            </a:ln>
            <a:effectLst>
              <a:outerShdw blurRad="63500" dist="63500" dir="3187806"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t">
              <a:spAutoFit/>
            </a:bodyPr>
            <a:lstStyle>
              <a:lvl1pPr algn="ctr" rtl="1">
                <a:lnSpc>
                  <a:spcPct val="80000"/>
                </a:lnSpc>
                <a:spcBef>
                  <a:spcPts val="1900"/>
                </a:spcBef>
                <a:defRPr sz="3200">
                  <a:solidFill>
                    <a:srgbClr val="FFFF00"/>
                  </a:solidFill>
                  <a:latin typeface="Comic Sans MS"/>
                  <a:ea typeface="Comic Sans MS"/>
                  <a:cs typeface="Comic Sans MS"/>
                  <a:sym typeface="Comic Sans MS"/>
                </a:defRPr>
              </a:lvl1pPr>
            </a:lstStyle>
            <a:p>
              <a:r>
                <a:t>أرميا ٣١</a:t>
              </a:r>
            </a:p>
          </p:txBody>
        </p:sp>
      </p:grpSp>
      <p:sp>
        <p:nvSpPr>
          <p:cNvPr id="5654" name="AutoShape 177"/>
          <p:cNvSpPr/>
          <p:nvPr/>
        </p:nvSpPr>
        <p:spPr>
          <a:xfrm>
            <a:off x="3868737" y="4967287"/>
            <a:ext cx="708028" cy="876303"/>
          </a:xfrm>
          <a:prstGeom prst="roundRect">
            <a:avLst>
              <a:gd name="adj" fmla="val 16667"/>
            </a:avLst>
          </a:prstGeom>
          <a:ln w="57150">
            <a:solidFill>
              <a:srgbClr val="FF0000"/>
            </a:solidFill>
          </a:ln>
          <a:effectLst>
            <a:outerShdw blurRad="63500" dist="71842" dir="2700000" rotWithShape="0">
              <a:srgbClr val="1A0004">
                <a:alpha val="74996"/>
              </a:srgbClr>
            </a:outerShdw>
          </a:effectLst>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sp>
        <p:nvSpPr>
          <p:cNvPr id="5655" name="AutoShape 178"/>
          <p:cNvSpPr/>
          <p:nvPr/>
        </p:nvSpPr>
        <p:spPr>
          <a:xfrm>
            <a:off x="3868737" y="4194175"/>
            <a:ext cx="708028" cy="889000"/>
          </a:xfrm>
          <a:prstGeom prst="roundRect">
            <a:avLst>
              <a:gd name="adj" fmla="val 16667"/>
            </a:avLst>
          </a:prstGeom>
          <a:ln w="57150">
            <a:solidFill>
              <a:srgbClr val="FF0000"/>
            </a:solidFill>
          </a:ln>
          <a:effectLst>
            <a:outerShdw blurRad="63500" dist="71842" dir="2700000" rotWithShape="0">
              <a:srgbClr val="1A0004">
                <a:alpha val="74996"/>
              </a:srgbClr>
            </a:outerShdw>
          </a:effectLst>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sp>
        <p:nvSpPr>
          <p:cNvPr id="5656" name="AutoShape 179"/>
          <p:cNvSpPr/>
          <p:nvPr/>
        </p:nvSpPr>
        <p:spPr>
          <a:xfrm>
            <a:off x="2768600" y="3443287"/>
            <a:ext cx="708025" cy="876303"/>
          </a:xfrm>
          <a:prstGeom prst="roundRect">
            <a:avLst>
              <a:gd name="adj" fmla="val 16667"/>
            </a:avLst>
          </a:prstGeom>
          <a:ln w="57150">
            <a:solidFill>
              <a:srgbClr val="FF0000"/>
            </a:solidFill>
          </a:ln>
          <a:effectLst>
            <a:outerShdw blurRad="63500" dist="71842" dir="2700000" rotWithShape="0">
              <a:srgbClr val="1A0004">
                <a:alpha val="74996"/>
              </a:srgbClr>
            </a:outerShdw>
          </a:effectLst>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sp>
        <p:nvSpPr>
          <p:cNvPr id="5657" name="AutoShape 180"/>
          <p:cNvSpPr/>
          <p:nvPr/>
        </p:nvSpPr>
        <p:spPr>
          <a:xfrm>
            <a:off x="2112960" y="2565400"/>
            <a:ext cx="708028" cy="939800"/>
          </a:xfrm>
          <a:prstGeom prst="roundRect">
            <a:avLst>
              <a:gd name="adj" fmla="val 16667"/>
            </a:avLst>
          </a:prstGeom>
          <a:ln w="76200">
            <a:solidFill>
              <a:srgbClr val="FFFFFF"/>
            </a:solidFill>
          </a:ln>
          <a:effectLst>
            <a:outerShdw blurRad="63500" dist="71842" dir="2700000" rotWithShape="0">
              <a:srgbClr val="1A0004">
                <a:alpha val="74996"/>
              </a:srgbClr>
            </a:outerShdw>
          </a:effectLst>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grpSp>
        <p:nvGrpSpPr>
          <p:cNvPr id="5682" name="Group"/>
          <p:cNvGrpSpPr/>
          <p:nvPr/>
        </p:nvGrpSpPr>
        <p:grpSpPr>
          <a:xfrm>
            <a:off x="1885945" y="92073"/>
            <a:ext cx="3762383" cy="2446477"/>
            <a:chOff x="-3" y="0"/>
            <a:chExt cx="3762381" cy="2446475"/>
          </a:xfrm>
        </p:grpSpPr>
        <p:sp>
          <p:nvSpPr>
            <p:cNvPr id="5658" name="Text Box 182"/>
            <p:cNvSpPr txBox="1"/>
            <p:nvPr/>
          </p:nvSpPr>
          <p:spPr>
            <a:xfrm>
              <a:off x="3168316" y="1504139"/>
              <a:ext cx="594063" cy="942337"/>
            </a:xfrm>
            <a:prstGeom prst="rect">
              <a:avLst/>
            </a:prstGeom>
            <a:noFill/>
            <a:ln w="12700" cap="flat">
              <a:noFill/>
              <a:miter lim="400000"/>
            </a:ln>
            <a:effectLst>
              <a:outerShdw blurRad="63500" dist="53881"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t">
              <a:spAutoFit/>
            </a:bodyPr>
            <a:lstStyle>
              <a:lvl1pPr>
                <a:spcBef>
                  <a:spcPts val="2800"/>
                </a:spcBef>
                <a:defRPr sz="4800">
                  <a:solidFill>
                    <a:srgbClr val="FFFFFF"/>
                  </a:solidFill>
                  <a:latin typeface="Comic Sans MS"/>
                  <a:ea typeface="Comic Sans MS"/>
                  <a:cs typeface="Comic Sans MS"/>
                  <a:sym typeface="Comic Sans MS"/>
                </a:defRPr>
              </a:lvl1pPr>
            </a:lstStyle>
            <a:p>
              <a:r>
                <a:t>J</a:t>
              </a:r>
            </a:p>
          </p:txBody>
        </p:sp>
        <p:grpSp>
          <p:nvGrpSpPr>
            <p:cNvPr id="5661" name="Group"/>
            <p:cNvGrpSpPr/>
            <p:nvPr/>
          </p:nvGrpSpPr>
          <p:grpSpPr>
            <a:xfrm>
              <a:off x="790174" y="1215368"/>
              <a:ext cx="1879079" cy="649280"/>
              <a:chOff x="-1" y="0"/>
              <a:chExt cx="1879078" cy="649278"/>
            </a:xfrm>
          </p:grpSpPr>
          <p:sp>
            <p:nvSpPr>
              <p:cNvPr id="5659" name="Text Box 184"/>
              <p:cNvSpPr txBox="1"/>
              <p:nvPr/>
            </p:nvSpPr>
            <p:spPr>
              <a:xfrm>
                <a:off x="-2" y="14278"/>
                <a:ext cx="535311" cy="635001"/>
              </a:xfrm>
              <a:prstGeom prst="rect">
                <a:avLst/>
              </a:prstGeom>
              <a:noFill/>
              <a:ln w="12700" cap="flat">
                <a:noFill/>
                <a:miter lim="400000"/>
              </a:ln>
              <a:effectLst>
                <a:outerShdw blurRad="63500" dist="71842"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lvl1pPr>
                  <a:defRPr sz="3600">
                    <a:solidFill>
                      <a:srgbClr val="FFEA18"/>
                    </a:solidFill>
                    <a:latin typeface="Comic Sans MS"/>
                    <a:ea typeface="Comic Sans MS"/>
                    <a:cs typeface="Comic Sans MS"/>
                    <a:sym typeface="Comic Sans MS"/>
                  </a:defRPr>
                </a:lvl1pPr>
              </a:lstStyle>
              <a:p>
                <a:r>
                  <a:t>4P</a:t>
                </a:r>
              </a:p>
            </p:txBody>
          </p:sp>
          <p:sp>
            <p:nvSpPr>
              <p:cNvPr id="5660" name="Text Box 185"/>
              <p:cNvSpPr txBox="1"/>
              <p:nvPr/>
            </p:nvSpPr>
            <p:spPr>
              <a:xfrm>
                <a:off x="873842" y="0"/>
                <a:ext cx="1005236" cy="635001"/>
              </a:xfrm>
              <a:prstGeom prst="rect">
                <a:avLst/>
              </a:prstGeom>
              <a:noFill/>
              <a:ln w="12700" cap="flat">
                <a:noFill/>
                <a:miter lim="400000"/>
              </a:ln>
              <a:effectLst>
                <a:outerShdw blurRad="63500" dist="71842"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lvl1pPr algn="ctr">
                  <a:defRPr sz="3600">
                    <a:solidFill>
                      <a:srgbClr val="FFEA18"/>
                    </a:solidFill>
                    <a:latin typeface="Comic Sans MS"/>
                    <a:ea typeface="Comic Sans MS"/>
                    <a:cs typeface="Comic Sans MS"/>
                    <a:sym typeface="Comic Sans MS"/>
                  </a:defRPr>
                </a:lvl1pPr>
              </a:lstStyle>
              <a:p>
                <a:r>
                  <a:t>  3S</a:t>
                </a:r>
              </a:p>
            </p:txBody>
          </p:sp>
        </p:grpSp>
        <p:grpSp>
          <p:nvGrpSpPr>
            <p:cNvPr id="5672" name="Group"/>
            <p:cNvGrpSpPr/>
            <p:nvPr/>
          </p:nvGrpSpPr>
          <p:grpSpPr>
            <a:xfrm>
              <a:off x="-4" y="1772279"/>
              <a:ext cx="3137218" cy="444488"/>
              <a:chOff x="-2" y="-2"/>
              <a:chExt cx="3137216" cy="444487"/>
            </a:xfrm>
          </p:grpSpPr>
          <p:grpSp>
            <p:nvGrpSpPr>
              <p:cNvPr id="5670" name="Group"/>
              <p:cNvGrpSpPr/>
              <p:nvPr/>
            </p:nvGrpSpPr>
            <p:grpSpPr>
              <a:xfrm>
                <a:off x="-3" y="-3"/>
                <a:ext cx="2728882" cy="444489"/>
                <a:chOff x="-1" y="-1"/>
                <a:chExt cx="2728880" cy="444487"/>
              </a:xfrm>
            </p:grpSpPr>
            <p:sp>
              <p:nvSpPr>
                <p:cNvPr id="5662" name="Text Box 188"/>
                <p:cNvSpPr txBox="1"/>
                <p:nvPr/>
              </p:nvSpPr>
              <p:spPr>
                <a:xfrm>
                  <a:off x="-2" y="6346"/>
                  <a:ext cx="201267" cy="419101"/>
                </a:xfrm>
                <a:prstGeom prst="rect">
                  <a:avLst/>
                </a:prstGeom>
                <a:noFill/>
                <a:ln w="12700" cap="flat">
                  <a:noFill/>
                  <a:miter lim="400000"/>
                </a:ln>
                <a:effectLst>
                  <a:outerShdw blurRad="63500" dist="53881"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lvl1pPr>
                    <a:defRPr sz="2400">
                      <a:solidFill>
                        <a:srgbClr val="F09F32"/>
                      </a:solidFill>
                      <a:latin typeface="Comic Sans MS"/>
                      <a:ea typeface="Comic Sans MS"/>
                      <a:cs typeface="Comic Sans MS"/>
                      <a:sym typeface="Comic Sans MS"/>
                    </a:defRPr>
                  </a:lvl1pPr>
                </a:lstStyle>
                <a:p>
                  <a:r>
                    <a:t>C</a:t>
                  </a:r>
                </a:p>
              </p:txBody>
            </p:sp>
            <p:sp>
              <p:nvSpPr>
                <p:cNvPr id="5663" name="Text Box 189"/>
                <p:cNvSpPr txBox="1"/>
                <p:nvPr/>
              </p:nvSpPr>
              <p:spPr>
                <a:xfrm>
                  <a:off x="360179" y="6346"/>
                  <a:ext cx="235646" cy="419101"/>
                </a:xfrm>
                <a:prstGeom prst="rect">
                  <a:avLst/>
                </a:prstGeom>
                <a:noFill/>
                <a:ln w="12700" cap="flat">
                  <a:noFill/>
                  <a:miter lim="400000"/>
                </a:ln>
                <a:effectLst>
                  <a:outerShdw blurRad="63500" dist="53881"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lvl1pPr>
                    <a:defRPr sz="2400">
                      <a:solidFill>
                        <a:srgbClr val="FC030C"/>
                      </a:solidFill>
                      <a:latin typeface="Comic Sans MS"/>
                      <a:ea typeface="Comic Sans MS"/>
                      <a:cs typeface="Comic Sans MS"/>
                      <a:sym typeface="Comic Sans MS"/>
                    </a:defRPr>
                  </a:lvl1pPr>
                </a:lstStyle>
                <a:p>
                  <a:r>
                    <a:t>A</a:t>
                  </a:r>
                </a:p>
              </p:txBody>
            </p:sp>
            <p:sp>
              <p:nvSpPr>
                <p:cNvPr id="5664" name="Text Box 190"/>
                <p:cNvSpPr txBox="1"/>
                <p:nvPr/>
              </p:nvSpPr>
              <p:spPr>
                <a:xfrm>
                  <a:off x="756854" y="9519"/>
                  <a:ext cx="215405" cy="419101"/>
                </a:xfrm>
                <a:prstGeom prst="rect">
                  <a:avLst/>
                </a:prstGeom>
                <a:noFill/>
                <a:ln w="12700" cap="flat">
                  <a:noFill/>
                  <a:miter lim="400000"/>
                </a:ln>
                <a:effectLst>
                  <a:outerShdw blurRad="63500" dist="53881"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lvl1pPr>
                    <a:defRPr sz="2400">
                      <a:solidFill>
                        <a:srgbClr val="FC030C"/>
                      </a:solidFill>
                      <a:latin typeface="Comic Sans MS"/>
                      <a:ea typeface="Comic Sans MS"/>
                      <a:cs typeface="Comic Sans MS"/>
                      <a:sym typeface="Comic Sans MS"/>
                    </a:defRPr>
                  </a:lvl1pPr>
                </a:lstStyle>
                <a:p>
                  <a:r>
                    <a:t>J</a:t>
                  </a:r>
                </a:p>
              </p:txBody>
            </p:sp>
            <p:sp>
              <p:nvSpPr>
                <p:cNvPr id="5665" name="Text Box 191"/>
                <p:cNvSpPr txBox="1"/>
                <p:nvPr/>
              </p:nvSpPr>
              <p:spPr>
                <a:xfrm>
                  <a:off x="1077367" y="6346"/>
                  <a:ext cx="281783" cy="419101"/>
                </a:xfrm>
                <a:prstGeom prst="rect">
                  <a:avLst/>
                </a:prstGeom>
                <a:noFill/>
                <a:ln w="12700" cap="flat">
                  <a:noFill/>
                  <a:miter lim="400000"/>
                </a:ln>
                <a:effectLst>
                  <a:outerShdw blurRad="63500" dist="53881"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lvl1pPr>
                    <a:defRPr sz="2400">
                      <a:solidFill>
                        <a:srgbClr val="FC030C"/>
                      </a:solidFill>
                      <a:latin typeface="Comic Sans MS"/>
                      <a:ea typeface="Comic Sans MS"/>
                      <a:cs typeface="Comic Sans MS"/>
                      <a:sym typeface="Comic Sans MS"/>
                    </a:defRPr>
                  </a:lvl1pPr>
                </a:lstStyle>
                <a:p>
                  <a:r>
                    <a:t>M</a:t>
                  </a:r>
                </a:p>
              </p:txBody>
            </p:sp>
            <p:sp>
              <p:nvSpPr>
                <p:cNvPr id="5666" name="Text Box 192"/>
                <p:cNvSpPr txBox="1"/>
                <p:nvPr/>
              </p:nvSpPr>
              <p:spPr>
                <a:xfrm>
                  <a:off x="1467696" y="-2"/>
                  <a:ext cx="215405" cy="419101"/>
                </a:xfrm>
                <a:prstGeom prst="rect">
                  <a:avLst/>
                </a:prstGeom>
                <a:noFill/>
                <a:ln w="12700" cap="flat">
                  <a:noFill/>
                  <a:miter lim="400000"/>
                </a:ln>
                <a:effectLst>
                  <a:outerShdw blurRad="63500" dist="53881"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lvl1pPr>
                    <a:defRPr sz="2400">
                      <a:solidFill>
                        <a:srgbClr val="FC030C"/>
                      </a:solidFill>
                      <a:latin typeface="Comic Sans MS"/>
                      <a:ea typeface="Comic Sans MS"/>
                      <a:cs typeface="Comic Sans MS"/>
                      <a:sym typeface="Comic Sans MS"/>
                    </a:defRPr>
                  </a:lvl1pPr>
                </a:lstStyle>
                <a:p>
                  <a:r>
                    <a:t>J</a:t>
                  </a:r>
                </a:p>
              </p:txBody>
            </p:sp>
            <p:sp>
              <p:nvSpPr>
                <p:cNvPr id="5667" name="Text Box 193"/>
                <p:cNvSpPr txBox="1"/>
                <p:nvPr/>
              </p:nvSpPr>
              <p:spPr>
                <a:xfrm>
                  <a:off x="1819945" y="12693"/>
                  <a:ext cx="235645" cy="419101"/>
                </a:xfrm>
                <a:prstGeom prst="rect">
                  <a:avLst/>
                </a:prstGeom>
                <a:noFill/>
                <a:ln w="12700" cap="flat">
                  <a:noFill/>
                  <a:miter lim="400000"/>
                </a:ln>
                <a:effectLst>
                  <a:outerShdw blurRad="63500" dist="53881"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lvl1pPr>
                    <a:defRPr sz="2400">
                      <a:solidFill>
                        <a:srgbClr val="08F220"/>
                      </a:solidFill>
                      <a:latin typeface="Comic Sans MS"/>
                      <a:ea typeface="Comic Sans MS"/>
                      <a:cs typeface="Comic Sans MS"/>
                      <a:sym typeface="Comic Sans MS"/>
                    </a:defRPr>
                  </a:lvl1pPr>
                </a:lstStyle>
                <a:p>
                  <a:r>
                    <a:t>A</a:t>
                  </a:r>
                </a:p>
              </p:txBody>
            </p:sp>
            <p:sp>
              <p:nvSpPr>
                <p:cNvPr id="5668" name="Text Box 194"/>
                <p:cNvSpPr txBox="1"/>
                <p:nvPr/>
              </p:nvSpPr>
              <p:spPr>
                <a:xfrm>
                  <a:off x="2164258" y="12693"/>
                  <a:ext cx="207815" cy="419101"/>
                </a:xfrm>
                <a:prstGeom prst="rect">
                  <a:avLst/>
                </a:prstGeom>
                <a:noFill/>
                <a:ln w="12700" cap="flat">
                  <a:noFill/>
                  <a:miter lim="400000"/>
                </a:ln>
                <a:effectLst>
                  <a:outerShdw blurRad="63500" dist="53881"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lvl1pPr>
                    <a:defRPr sz="2400">
                      <a:solidFill>
                        <a:srgbClr val="08F220"/>
                      </a:solidFill>
                      <a:latin typeface="Comic Sans MS"/>
                      <a:ea typeface="Comic Sans MS"/>
                      <a:cs typeface="Comic Sans MS"/>
                      <a:sym typeface="Comic Sans MS"/>
                    </a:defRPr>
                  </a:lvl1pPr>
                </a:lstStyle>
                <a:p>
                  <a:r>
                    <a:t>R</a:t>
                  </a:r>
                </a:p>
              </p:txBody>
            </p:sp>
            <p:sp>
              <p:nvSpPr>
                <p:cNvPr id="5669" name="Text Box 195"/>
                <p:cNvSpPr txBox="1"/>
                <p:nvPr/>
              </p:nvSpPr>
              <p:spPr>
                <a:xfrm>
                  <a:off x="2527614" y="25386"/>
                  <a:ext cx="201266" cy="419101"/>
                </a:xfrm>
                <a:prstGeom prst="rect">
                  <a:avLst/>
                </a:prstGeom>
                <a:noFill/>
                <a:ln w="12700" cap="flat">
                  <a:noFill/>
                  <a:miter lim="400000"/>
                </a:ln>
                <a:effectLst>
                  <a:outerShdw blurRad="63500" dist="53881"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lvl1pPr>
                    <a:defRPr sz="2400">
                      <a:solidFill>
                        <a:srgbClr val="08F220"/>
                      </a:solidFill>
                      <a:latin typeface="Comic Sans MS"/>
                      <a:ea typeface="Comic Sans MS"/>
                      <a:cs typeface="Comic Sans MS"/>
                      <a:sym typeface="Comic Sans MS"/>
                    </a:defRPr>
                  </a:lvl1pPr>
                </a:lstStyle>
                <a:p>
                  <a:r>
                    <a:t>C</a:t>
                  </a:r>
                </a:p>
              </p:txBody>
            </p:sp>
          </p:grpSp>
          <p:sp>
            <p:nvSpPr>
              <p:cNvPr id="5671" name="Text Box 196"/>
              <p:cNvSpPr txBox="1"/>
              <p:nvPr/>
            </p:nvSpPr>
            <p:spPr>
              <a:xfrm>
                <a:off x="2913178" y="14279"/>
                <a:ext cx="224037" cy="419101"/>
              </a:xfrm>
              <a:prstGeom prst="rect">
                <a:avLst/>
              </a:prstGeom>
              <a:noFill/>
              <a:ln w="12700" cap="flat">
                <a:noFill/>
                <a:miter lim="400000"/>
              </a:ln>
              <a:effectLst>
                <a:outerShdw blurRad="63500" dist="53881"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lvl1pPr>
                  <a:defRPr sz="2400">
                    <a:solidFill>
                      <a:srgbClr val="11B0C5"/>
                    </a:solidFill>
                    <a:latin typeface="Comic Sans MS"/>
                    <a:ea typeface="Comic Sans MS"/>
                    <a:cs typeface="Comic Sans MS"/>
                    <a:sym typeface="Comic Sans MS"/>
                  </a:defRPr>
                </a:lvl1pPr>
              </a:lstStyle>
              <a:p>
                <a:r>
                  <a:t>S</a:t>
                </a:r>
              </a:p>
            </p:txBody>
          </p:sp>
        </p:grpSp>
        <p:grpSp>
          <p:nvGrpSpPr>
            <p:cNvPr id="5675" name="Group"/>
            <p:cNvGrpSpPr/>
            <p:nvPr/>
          </p:nvGrpSpPr>
          <p:grpSpPr>
            <a:xfrm>
              <a:off x="1386454" y="-1"/>
              <a:ext cx="630560" cy="1259837"/>
              <a:chOff x="0" y="0"/>
              <a:chExt cx="630558" cy="1259835"/>
            </a:xfrm>
          </p:grpSpPr>
          <p:sp>
            <p:nvSpPr>
              <p:cNvPr id="5673" name="Text Box 198"/>
              <p:cNvSpPr txBox="1"/>
              <p:nvPr/>
            </p:nvSpPr>
            <p:spPr>
              <a:xfrm>
                <a:off x="-1" y="-1"/>
                <a:ext cx="630560" cy="1259837"/>
              </a:xfrm>
              <a:prstGeom prst="rect">
                <a:avLst/>
              </a:prstGeom>
              <a:noFill/>
              <a:ln w="12700" cap="flat">
                <a:noFill/>
                <a:miter lim="400000"/>
              </a:ln>
              <a:effectLst>
                <a:outerShdw blurRad="63500" dist="63500" dir="3187806"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t">
                <a:spAutoFit/>
              </a:bodyPr>
              <a:lstStyle>
                <a:lvl1pPr>
                  <a:spcBef>
                    <a:spcPts val="3900"/>
                  </a:spcBef>
                  <a:defRPr sz="6600">
                    <a:solidFill>
                      <a:srgbClr val="FF262D"/>
                    </a:solidFill>
                    <a:latin typeface="Comic Sans MS"/>
                    <a:ea typeface="Comic Sans MS"/>
                    <a:cs typeface="Comic Sans MS"/>
                    <a:sym typeface="Comic Sans MS"/>
                  </a:defRPr>
                </a:lvl1pPr>
              </a:lstStyle>
              <a:p>
                <a:r>
                  <a:t>7</a:t>
                </a:r>
              </a:p>
            </p:txBody>
          </p:sp>
          <p:sp>
            <p:nvSpPr>
              <p:cNvPr id="5674" name="Line 199"/>
              <p:cNvSpPr/>
              <p:nvPr/>
            </p:nvSpPr>
            <p:spPr>
              <a:xfrm>
                <a:off x="163746" y="575950"/>
                <a:ext cx="285612" cy="4"/>
              </a:xfrm>
              <a:prstGeom prst="line">
                <a:avLst/>
              </a:prstGeom>
              <a:noFill/>
              <a:ln w="76200" cap="flat">
                <a:solidFill>
                  <a:srgbClr val="FF262D"/>
                </a:solidFill>
                <a:prstDash val="solid"/>
                <a:round/>
              </a:ln>
              <a:effectLst>
                <a:outerShdw blurRad="63500" dist="38098" dir="2700000" rotWithShape="0">
                  <a:srgbClr val="1A0004">
                    <a:alpha val="74996"/>
                  </a:srgbClr>
                </a:outerShdw>
              </a:effectLst>
            </p:spPr>
            <p:txBody>
              <a:bodyPr wrap="square" lIns="45718" tIns="45718" rIns="45718" bIns="45718" numCol="1" anchor="t">
                <a:noAutofit/>
              </a:bodyPr>
              <a:lstStyle/>
              <a:p>
                <a:endParaRPr/>
              </a:p>
            </p:txBody>
          </p:sp>
        </p:grpSp>
        <p:grpSp>
          <p:nvGrpSpPr>
            <p:cNvPr id="5678" name="Group"/>
            <p:cNvGrpSpPr/>
            <p:nvPr/>
          </p:nvGrpSpPr>
          <p:grpSpPr>
            <a:xfrm>
              <a:off x="326856" y="1746894"/>
              <a:ext cx="2478428" cy="431574"/>
              <a:chOff x="0" y="-1"/>
              <a:chExt cx="2478427" cy="431573"/>
            </a:xfrm>
          </p:grpSpPr>
          <p:sp>
            <p:nvSpPr>
              <p:cNvPr id="5676" name="Rectangle 201"/>
              <p:cNvSpPr/>
              <p:nvPr/>
            </p:nvSpPr>
            <p:spPr>
              <a:xfrm>
                <a:off x="-1" y="-2"/>
                <a:ext cx="1343939" cy="431575"/>
              </a:xfrm>
              <a:prstGeom prst="rect">
                <a:avLst/>
              </a:prstGeom>
              <a:noFill/>
              <a:ln w="57150" cap="flat">
                <a:solidFill>
                  <a:srgbClr val="FDDC07"/>
                </a:solidFill>
                <a:prstDash val="solid"/>
                <a:miter lim="800000"/>
              </a:ln>
              <a:effectLst>
                <a:outerShdw blurRad="63500" dist="38098" dir="2700000" rotWithShape="0">
                  <a:srgbClr val="1A0004">
                    <a:alpha val="74996"/>
                  </a:srgbClr>
                </a:outerShdw>
              </a:effectLst>
            </p:spPr>
            <p:txBody>
              <a:bodyPr wrap="square" lIns="45718" tIns="45718" rIns="45718" bIns="45718" numCol="1" anchor="ctr">
                <a:noAutofit/>
              </a:bodyPr>
              <a:lstStyle/>
              <a:p>
                <a:pPr algn="ctr">
                  <a:defRPr sz="2400" b="0">
                    <a:solidFill>
                      <a:srgbClr val="FDDC07"/>
                    </a:solidFill>
                    <a:latin typeface="Comic Sans MS"/>
                    <a:ea typeface="Comic Sans MS"/>
                    <a:cs typeface="Comic Sans MS"/>
                    <a:sym typeface="Comic Sans MS"/>
                  </a:defRPr>
                </a:pPr>
                <a:endParaRPr/>
              </a:p>
            </p:txBody>
          </p:sp>
          <p:sp>
            <p:nvSpPr>
              <p:cNvPr id="5677" name="Rectangle 202"/>
              <p:cNvSpPr/>
              <p:nvPr/>
            </p:nvSpPr>
            <p:spPr>
              <a:xfrm>
                <a:off x="1429616" y="-2"/>
                <a:ext cx="1048811" cy="431575"/>
              </a:xfrm>
              <a:prstGeom prst="rect">
                <a:avLst/>
              </a:prstGeom>
              <a:noFill/>
              <a:ln w="57150" cap="flat">
                <a:solidFill>
                  <a:srgbClr val="FDDC07"/>
                </a:solidFill>
                <a:prstDash val="solid"/>
                <a:miter lim="800000"/>
              </a:ln>
              <a:effectLst>
                <a:outerShdw blurRad="63500" dist="38098" dir="2700000"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grpSp>
        <p:grpSp>
          <p:nvGrpSpPr>
            <p:cNvPr id="5681" name="Group"/>
            <p:cNvGrpSpPr/>
            <p:nvPr/>
          </p:nvGrpSpPr>
          <p:grpSpPr>
            <a:xfrm>
              <a:off x="761296" y="825056"/>
              <a:ext cx="1931652" cy="548042"/>
              <a:chOff x="0" y="0"/>
              <a:chExt cx="1931651" cy="548040"/>
            </a:xfrm>
          </p:grpSpPr>
          <p:sp>
            <p:nvSpPr>
              <p:cNvPr id="5679" name="Text Box 204"/>
              <p:cNvSpPr txBox="1"/>
              <p:nvPr/>
            </p:nvSpPr>
            <p:spPr>
              <a:xfrm>
                <a:off x="-1" y="0"/>
                <a:ext cx="1931653" cy="548041"/>
              </a:xfrm>
              <a:prstGeom prst="rect">
                <a:avLst/>
              </a:prstGeom>
              <a:noFill/>
              <a:ln w="12700" cap="flat">
                <a:noFill/>
                <a:miter lim="400000"/>
              </a:ln>
              <a:effectLst>
                <a:outerShdw blurRad="63500" dist="71842"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t">
                <a:spAutoFit/>
              </a:bodyPr>
              <a:lstStyle>
                <a:lvl1pPr algn="ctr">
                  <a:spcBef>
                    <a:spcPts val="1900"/>
                  </a:spcBef>
                  <a:defRPr sz="3200">
                    <a:solidFill>
                      <a:srgbClr val="00DFCA"/>
                    </a:solidFill>
                    <a:latin typeface="Arial"/>
                    <a:ea typeface="Arial"/>
                    <a:cs typeface="Arial"/>
                    <a:sym typeface="Arial"/>
                  </a:defRPr>
                </a:lvl1pPr>
              </a:lstStyle>
              <a:p>
                <a:r>
                  <a:t>C 7 S J</a:t>
                </a:r>
              </a:p>
            </p:txBody>
          </p:sp>
          <p:sp>
            <p:nvSpPr>
              <p:cNvPr id="5680" name="Line 205"/>
              <p:cNvSpPr/>
              <p:nvPr/>
            </p:nvSpPr>
            <p:spPr>
              <a:xfrm>
                <a:off x="722264" y="301463"/>
                <a:ext cx="149154" cy="4"/>
              </a:xfrm>
              <a:prstGeom prst="line">
                <a:avLst/>
              </a:prstGeom>
              <a:noFill/>
              <a:ln w="38100" cap="flat">
                <a:solidFill>
                  <a:srgbClr val="00CCFF"/>
                </a:solidFill>
                <a:prstDash val="solid"/>
                <a:round/>
              </a:ln>
              <a:effectLst>
                <a:outerShdw blurRad="63500" dist="71842" dir="2700000" rotWithShape="0">
                  <a:srgbClr val="1A0004">
                    <a:alpha val="74996"/>
                  </a:srgbClr>
                </a:outerShdw>
              </a:effectLst>
            </p:spPr>
            <p:txBody>
              <a:bodyPr wrap="square" lIns="45718" tIns="45718" rIns="45718" bIns="45718" numCol="1" anchor="t">
                <a:noAutofit/>
              </a:bodyPr>
              <a:lstStyle/>
              <a:p>
                <a:endParaRPr/>
              </a:p>
            </p:txBody>
          </p:sp>
        </p:grpSp>
      </p:grpSp>
      <p:sp>
        <p:nvSpPr>
          <p:cNvPr id="5683" name="Text Box 206"/>
          <p:cNvSpPr txBox="1"/>
          <p:nvPr/>
        </p:nvSpPr>
        <p:spPr>
          <a:xfrm>
            <a:off x="4235450" y="4343401"/>
            <a:ext cx="3533775" cy="748897"/>
          </a:xfrm>
          <a:prstGeom prst="rect">
            <a:avLst/>
          </a:prstGeom>
          <a:ln w="12700">
            <a:miter lim="400000"/>
          </a:ln>
          <a:effectLst>
            <a:outerShdw blurRad="63500" dist="46662" dir="3284182" rotWithShape="0">
              <a:srgbClr val="AAAAAA">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rtl="1">
              <a:spcBef>
                <a:spcPts val="1400"/>
              </a:spcBef>
              <a:defRPr sz="3600" b="0">
                <a:solidFill>
                  <a:schemeClr val="accent2"/>
                </a:solidFill>
                <a:latin typeface="Arial Black"/>
                <a:ea typeface="Arial Black"/>
                <a:cs typeface="Arial Black"/>
                <a:sym typeface="Arial Black"/>
              </a:defRPr>
            </a:lvl1pPr>
          </a:lstStyle>
          <a:p>
            <a:r>
              <a:t>العهد الداودي</a:t>
            </a: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a14="http://schemas.microsoft.com/office/drawing/2010/main" xmlns:m="http://schemas.openxmlformats.org/officeDocument/2006/math"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1" nodeType="afterEffect">
                                  <p:stCondLst>
                                    <p:cond delay="0"/>
                                  </p:stCondLst>
                                  <p:iterate>
                                    <p:tmAbs val="0"/>
                                  </p:iterate>
                                  <p:childTnLst>
                                    <p:set>
                                      <p:cBhvr>
                                        <p:cTn id="6" fill="hold"/>
                                        <p:tgtEl>
                                          <p:spTgt spid="5514"/>
                                        </p:tgtEl>
                                        <p:attrNameLst>
                                          <p:attrName>style.visibility</p:attrName>
                                        </p:attrNameLst>
                                      </p:cBhvr>
                                      <p:to>
                                        <p:strVal val="visible"/>
                                      </p:to>
                                    </p:set>
                                    <p:animEffect transition="in" filter="wipe(left)">
                                      <p:cBhvr>
                                        <p:cTn id="7" dur="1000"/>
                                        <p:tgtEl>
                                          <p:spTgt spid="55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2" nodeType="clickEffect">
                                  <p:stCondLst>
                                    <p:cond delay="0"/>
                                  </p:stCondLst>
                                  <p:iterate>
                                    <p:tmAbs val="0"/>
                                  </p:iterate>
                                  <p:childTnLst>
                                    <p:set>
                                      <p:cBhvr>
                                        <p:cTn id="11" fill="hold"/>
                                        <p:tgtEl>
                                          <p:spTgt spid="5523"/>
                                        </p:tgtEl>
                                        <p:attrNameLst>
                                          <p:attrName>style.visibility</p:attrName>
                                        </p:attrNameLst>
                                      </p:cBhvr>
                                      <p:to>
                                        <p:strVal val="visible"/>
                                      </p:to>
                                    </p:set>
                                    <p:animEffect transition="in" filter="wipe(left)">
                                      <p:cBhvr>
                                        <p:cTn id="12" dur="1000"/>
                                        <p:tgtEl>
                                          <p:spTgt spid="5523"/>
                                        </p:tgtEl>
                                      </p:cBhvr>
                                    </p:animEffect>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grpId="3" nodeType="clickEffect">
                                  <p:stCondLst>
                                    <p:cond delay="0"/>
                                  </p:stCondLst>
                                  <p:iterate>
                                    <p:tmAbs val="0"/>
                                  </p:iterate>
                                  <p:childTnLst>
                                    <p:set>
                                      <p:cBhvr>
                                        <p:cTn id="16" fill="hold"/>
                                        <p:tgtEl>
                                          <p:spTgt spid="5654"/>
                                        </p:tgtEl>
                                        <p:attrNameLst>
                                          <p:attrName>style.visibility</p:attrName>
                                        </p:attrNameLst>
                                      </p:cBhvr>
                                      <p:to>
                                        <p:strVal val="visible"/>
                                      </p:to>
                                    </p:set>
                                    <p:anim calcmode="lin" valueType="num">
                                      <p:cBhvr>
                                        <p:cTn id="17" dur="1000" fill="hold"/>
                                        <p:tgtEl>
                                          <p:spTgt spid="5654"/>
                                        </p:tgtEl>
                                        <p:attrNameLst>
                                          <p:attrName>ppt_w</p:attrName>
                                        </p:attrNameLst>
                                      </p:cBhvr>
                                      <p:tavLst>
                                        <p:tav tm="0">
                                          <p:val>
                                            <p:fltVal val="0"/>
                                          </p:val>
                                        </p:tav>
                                        <p:tav tm="100000">
                                          <p:val>
                                            <p:strVal val="#ppt_w"/>
                                          </p:val>
                                        </p:tav>
                                      </p:tavLst>
                                    </p:anim>
                                    <p:anim calcmode="lin" valueType="num">
                                      <p:cBhvr>
                                        <p:cTn id="18" dur="1000" fill="hold"/>
                                        <p:tgtEl>
                                          <p:spTgt spid="5654"/>
                                        </p:tgtEl>
                                        <p:attrNameLst>
                                          <p:attrName>ppt_h</p:attrName>
                                        </p:attrNameLst>
                                      </p:cBhvr>
                                      <p:tavLst>
                                        <p:tav tm="0">
                                          <p:val>
                                            <p:fltVal val="0"/>
                                          </p:val>
                                        </p:tav>
                                        <p:tav tm="100000">
                                          <p:val>
                                            <p:strVal val="#ppt_h"/>
                                          </p:val>
                                        </p:tav>
                                      </p:tavLst>
                                    </p:anim>
                                  </p:childTnLst>
                                </p:cTn>
                              </p:par>
                            </p:childTnLst>
                          </p:cTn>
                        </p:par>
                        <p:par>
                          <p:cTn id="19" fill="hold">
                            <p:stCondLst>
                              <p:cond delay="1000"/>
                            </p:stCondLst>
                            <p:childTnLst>
                              <p:par>
                                <p:cTn id="20" presetID="10" presetClass="entr" fill="hold" grpId="4" nodeType="afterEffect">
                                  <p:stCondLst>
                                    <p:cond delay="0"/>
                                  </p:stCondLst>
                                  <p:iterate>
                                    <p:tmAbs val="0"/>
                                  </p:iterate>
                                  <p:childTnLst>
                                    <p:set>
                                      <p:cBhvr>
                                        <p:cTn id="21" fill="hold"/>
                                        <p:tgtEl>
                                          <p:spTgt spid="5653"/>
                                        </p:tgtEl>
                                        <p:attrNameLst>
                                          <p:attrName>style.visibility</p:attrName>
                                        </p:attrNameLst>
                                      </p:cBhvr>
                                      <p:to>
                                        <p:strVal val="visible"/>
                                      </p:to>
                                    </p:set>
                                    <p:animEffect transition="in" filter="fade">
                                      <p:cBhvr>
                                        <p:cTn id="22" dur="1000"/>
                                        <p:tgtEl>
                                          <p:spTgt spid="5653"/>
                                        </p:tgtEl>
                                      </p:cBhvr>
                                    </p:animEffect>
                                  </p:childTnLst>
                                </p:cTn>
                              </p:par>
                            </p:childTnLst>
                          </p:cTn>
                        </p:par>
                        <p:par>
                          <p:cTn id="23" fill="hold">
                            <p:stCondLst>
                              <p:cond delay="2000"/>
                            </p:stCondLst>
                            <p:childTnLst>
                              <p:par>
                                <p:cTn id="24" presetID="10" presetClass="entr" fill="hold" grpId="5" nodeType="afterEffect">
                                  <p:stCondLst>
                                    <p:cond delay="0"/>
                                  </p:stCondLst>
                                  <p:iterate>
                                    <p:tmAbs val="0"/>
                                  </p:iterate>
                                  <p:childTnLst>
                                    <p:set>
                                      <p:cBhvr>
                                        <p:cTn id="25" fill="hold"/>
                                        <p:tgtEl>
                                          <p:spTgt spid="5655"/>
                                        </p:tgtEl>
                                        <p:attrNameLst>
                                          <p:attrName>style.visibility</p:attrName>
                                        </p:attrNameLst>
                                      </p:cBhvr>
                                      <p:to>
                                        <p:strVal val="visible"/>
                                      </p:to>
                                    </p:set>
                                    <p:animEffect transition="in" filter="fade">
                                      <p:cBhvr>
                                        <p:cTn id="26" dur="1000"/>
                                        <p:tgtEl>
                                          <p:spTgt spid="5655"/>
                                        </p:tgtEl>
                                      </p:cBhvr>
                                    </p:animEffect>
                                  </p:childTnLst>
                                </p:cTn>
                              </p:par>
                            </p:childTnLst>
                          </p:cTn>
                        </p:par>
                        <p:par>
                          <p:cTn id="27" fill="hold">
                            <p:stCondLst>
                              <p:cond delay="3000"/>
                            </p:stCondLst>
                            <p:childTnLst>
                              <p:par>
                                <p:cTn id="28" presetID="10" presetClass="entr" fill="hold" grpId="6" nodeType="afterEffect">
                                  <p:stCondLst>
                                    <p:cond delay="0"/>
                                  </p:stCondLst>
                                  <p:iterate>
                                    <p:tmAbs val="0"/>
                                  </p:iterate>
                                  <p:childTnLst>
                                    <p:set>
                                      <p:cBhvr>
                                        <p:cTn id="29" fill="hold"/>
                                        <p:tgtEl>
                                          <p:spTgt spid="5656"/>
                                        </p:tgtEl>
                                        <p:attrNameLst>
                                          <p:attrName>style.visibility</p:attrName>
                                        </p:attrNameLst>
                                      </p:cBhvr>
                                      <p:to>
                                        <p:strVal val="visible"/>
                                      </p:to>
                                    </p:set>
                                    <p:animEffect transition="in" filter="fade">
                                      <p:cBhvr>
                                        <p:cTn id="30" dur="1000"/>
                                        <p:tgtEl>
                                          <p:spTgt spid="5656"/>
                                        </p:tgtEl>
                                      </p:cBhvr>
                                    </p:animEffect>
                                  </p:childTnLst>
                                </p:cTn>
                              </p:par>
                            </p:childTnLst>
                          </p:cTn>
                        </p:par>
                        <p:par>
                          <p:cTn id="31" fill="hold">
                            <p:stCondLst>
                              <p:cond delay="4000"/>
                            </p:stCondLst>
                            <p:childTnLst>
                              <p:par>
                                <p:cTn id="32" presetID="10" presetClass="entr" fill="hold" grpId="7" nodeType="afterEffect">
                                  <p:stCondLst>
                                    <p:cond delay="0"/>
                                  </p:stCondLst>
                                  <p:iterate>
                                    <p:tmAbs val="0"/>
                                  </p:iterate>
                                  <p:childTnLst>
                                    <p:set>
                                      <p:cBhvr>
                                        <p:cTn id="33" fill="hold"/>
                                        <p:tgtEl>
                                          <p:spTgt spid="5657"/>
                                        </p:tgtEl>
                                        <p:attrNameLst>
                                          <p:attrName>style.visibility</p:attrName>
                                        </p:attrNameLst>
                                      </p:cBhvr>
                                      <p:to>
                                        <p:strVal val="visible"/>
                                      </p:to>
                                    </p:set>
                                    <p:animEffect transition="in" filter="fade">
                                      <p:cBhvr>
                                        <p:cTn id="34" dur="1000"/>
                                        <p:tgtEl>
                                          <p:spTgt spid="56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14" grpId="1" animBg="1" advAuto="0"/>
      <p:bldP spid="5523" grpId="2" animBg="1" advAuto="0"/>
      <p:bldP spid="5653" grpId="4" animBg="1" advAuto="0"/>
      <p:bldP spid="5654" grpId="3" animBg="1" advAuto="0"/>
      <p:bldP spid="5655" grpId="5" animBg="1" advAuto="0"/>
      <p:bldP spid="5656" grpId="6" animBg="1" advAuto="0"/>
      <p:bldP spid="5657" grpId="7" animBg="1" advAuto="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87" name="Rectangle 1"/>
          <p:cNvSpPr/>
          <p:nvPr/>
        </p:nvSpPr>
        <p:spPr>
          <a:xfrm>
            <a:off x="12698" y="0"/>
            <a:ext cx="9144004" cy="6858000"/>
          </a:xfrm>
          <a:prstGeom prst="rect">
            <a:avLst/>
          </a:prstGeom>
          <a:blipFill>
            <a:blip r:embed="rId3"/>
          </a:blipFill>
          <a:ln w="12700">
            <a:miter lim="400000"/>
          </a:ln>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sp>
        <p:nvSpPr>
          <p:cNvPr id="5688" name="Rectangle 2"/>
          <p:cNvSpPr/>
          <p:nvPr/>
        </p:nvSpPr>
        <p:spPr>
          <a:xfrm>
            <a:off x="7466010" y="2209800"/>
            <a:ext cx="203203" cy="3956050"/>
          </a:xfrm>
          <a:prstGeom prst="rect">
            <a:avLst/>
          </a:prstGeom>
          <a:blipFill>
            <a:blip r:embed="rId4"/>
          </a:blipFill>
          <a:ln w="12700">
            <a:miter lim="400000"/>
          </a:ln>
        </p:spPr>
        <p:txBody>
          <a:bodyPr lIns="45718" tIns="45718" rIns="45718" bIns="45718" anchor="ctr"/>
          <a:lstStyle/>
          <a:p>
            <a:pPr algn="ctr">
              <a:defRPr sz="2400" b="0">
                <a:solidFill>
                  <a:srgbClr val="00DFCA"/>
                </a:solidFill>
                <a:latin typeface="Comic Sans MS"/>
                <a:ea typeface="Comic Sans MS"/>
                <a:cs typeface="Comic Sans MS"/>
                <a:sym typeface="Comic Sans MS"/>
              </a:defRPr>
            </a:pPr>
            <a:endParaRPr/>
          </a:p>
        </p:txBody>
      </p:sp>
      <p:sp>
        <p:nvSpPr>
          <p:cNvPr id="5689" name="Rectangle 3"/>
          <p:cNvSpPr/>
          <p:nvPr/>
        </p:nvSpPr>
        <p:spPr>
          <a:xfrm>
            <a:off x="1627185" y="2182810"/>
            <a:ext cx="6045203" cy="234953"/>
          </a:xfrm>
          <a:prstGeom prst="rect">
            <a:avLst/>
          </a:prstGeom>
          <a:blipFill>
            <a:blip r:embed="rId4"/>
          </a:blipFill>
          <a:ln w="12700">
            <a:miter lim="400000"/>
          </a:ln>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sp>
        <p:nvSpPr>
          <p:cNvPr id="5690" name="Rectangle 4"/>
          <p:cNvSpPr/>
          <p:nvPr/>
        </p:nvSpPr>
        <p:spPr>
          <a:xfrm>
            <a:off x="1639885" y="5926137"/>
            <a:ext cx="5834067" cy="234953"/>
          </a:xfrm>
          <a:prstGeom prst="rect">
            <a:avLst/>
          </a:prstGeom>
          <a:blipFill>
            <a:blip r:embed="rId4"/>
          </a:blipFill>
          <a:ln w="12700">
            <a:miter lim="400000"/>
          </a:ln>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pic>
        <p:nvPicPr>
          <p:cNvPr id="5691" name="Picture 5" descr="Picture 5"/>
          <p:cNvPicPr>
            <a:picLocks noChangeAspect="1"/>
          </p:cNvPicPr>
          <p:nvPr/>
        </p:nvPicPr>
        <p:blipFill>
          <a:blip r:embed="rId5"/>
          <a:stretch>
            <a:fillRect/>
          </a:stretch>
        </p:blipFill>
        <p:spPr>
          <a:xfrm rot="5361336">
            <a:off x="2631281" y="4239416"/>
            <a:ext cx="4529138" cy="301628"/>
          </a:xfrm>
          <a:prstGeom prst="rect">
            <a:avLst/>
          </a:prstGeom>
          <a:ln w="12700">
            <a:miter lim="400000"/>
          </a:ln>
        </p:spPr>
      </p:pic>
      <p:sp>
        <p:nvSpPr>
          <p:cNvPr id="5692" name="Rectangle 6"/>
          <p:cNvSpPr/>
          <p:nvPr/>
        </p:nvSpPr>
        <p:spPr>
          <a:xfrm>
            <a:off x="1627185" y="2189160"/>
            <a:ext cx="163516" cy="3965578"/>
          </a:xfrm>
          <a:prstGeom prst="rect">
            <a:avLst/>
          </a:prstGeom>
          <a:blipFill>
            <a:blip r:embed="rId4"/>
          </a:blipFill>
          <a:ln w="12700">
            <a:miter lim="400000"/>
          </a:ln>
        </p:spPr>
        <p:txBody>
          <a:bodyPr lIns="45718" tIns="45718" rIns="45718" bIns="45718" anchor="ctr"/>
          <a:lstStyle/>
          <a:p>
            <a:pPr algn="ctr">
              <a:defRPr sz="2400" b="0">
                <a:solidFill>
                  <a:srgbClr val="00DFCA"/>
                </a:solidFill>
                <a:latin typeface="Comic Sans MS"/>
                <a:ea typeface="Comic Sans MS"/>
                <a:cs typeface="Comic Sans MS"/>
                <a:sym typeface="Comic Sans MS"/>
              </a:defRPr>
            </a:pPr>
            <a:endParaRPr/>
          </a:p>
        </p:txBody>
      </p:sp>
      <p:pic>
        <p:nvPicPr>
          <p:cNvPr id="5693" name="Picture 7" descr="Picture 7"/>
          <p:cNvPicPr>
            <a:picLocks noChangeAspect="1"/>
          </p:cNvPicPr>
          <p:nvPr/>
        </p:nvPicPr>
        <p:blipFill>
          <a:blip r:embed="rId6"/>
          <a:stretch>
            <a:fillRect/>
          </a:stretch>
        </p:blipFill>
        <p:spPr>
          <a:xfrm rot="5361336">
            <a:off x="1915317" y="4226716"/>
            <a:ext cx="4541841" cy="301628"/>
          </a:xfrm>
          <a:prstGeom prst="rect">
            <a:avLst/>
          </a:prstGeom>
          <a:ln w="12700">
            <a:miter lim="400000"/>
          </a:ln>
        </p:spPr>
      </p:pic>
      <p:pic>
        <p:nvPicPr>
          <p:cNvPr id="5694" name="Picture 8" descr="Picture 8"/>
          <p:cNvPicPr>
            <a:picLocks noChangeAspect="1"/>
          </p:cNvPicPr>
          <p:nvPr/>
        </p:nvPicPr>
        <p:blipFill>
          <a:blip r:embed="rId5"/>
          <a:stretch>
            <a:fillRect/>
          </a:stretch>
        </p:blipFill>
        <p:spPr>
          <a:xfrm rot="5361336">
            <a:off x="-323058" y="4121941"/>
            <a:ext cx="4605341" cy="301628"/>
          </a:xfrm>
          <a:prstGeom prst="rect">
            <a:avLst/>
          </a:prstGeom>
          <a:ln w="12700">
            <a:miter lim="400000"/>
          </a:ln>
          <a:effectLst>
            <a:outerShdw blurRad="63500" dist="38098" dir="2700000" rotWithShape="0">
              <a:schemeClr val="accent2">
                <a:alpha val="74996"/>
              </a:schemeClr>
            </a:outerShdw>
          </a:effectLst>
        </p:spPr>
      </p:pic>
      <p:pic>
        <p:nvPicPr>
          <p:cNvPr id="5695" name="Picture 9" descr="Picture 9"/>
          <p:cNvPicPr>
            <a:picLocks noChangeAspect="1"/>
          </p:cNvPicPr>
          <p:nvPr/>
        </p:nvPicPr>
        <p:blipFill>
          <a:blip r:embed="rId7"/>
          <a:stretch>
            <a:fillRect/>
          </a:stretch>
        </p:blipFill>
        <p:spPr>
          <a:xfrm rot="5361336">
            <a:off x="4829966" y="4147341"/>
            <a:ext cx="4662492" cy="301628"/>
          </a:xfrm>
          <a:prstGeom prst="rect">
            <a:avLst/>
          </a:prstGeom>
          <a:ln w="12700">
            <a:miter lim="400000"/>
          </a:ln>
        </p:spPr>
      </p:pic>
      <p:pic>
        <p:nvPicPr>
          <p:cNvPr id="5696" name="Picture 10" descr="Picture 10"/>
          <p:cNvPicPr>
            <a:picLocks noChangeAspect="1"/>
          </p:cNvPicPr>
          <p:nvPr/>
        </p:nvPicPr>
        <p:blipFill>
          <a:blip r:embed="rId7"/>
          <a:stretch>
            <a:fillRect/>
          </a:stretch>
        </p:blipFill>
        <p:spPr>
          <a:xfrm rot="5361336">
            <a:off x="4155280" y="4236241"/>
            <a:ext cx="4554540" cy="301628"/>
          </a:xfrm>
          <a:prstGeom prst="rect">
            <a:avLst/>
          </a:prstGeom>
          <a:ln w="12700">
            <a:miter lim="400000"/>
          </a:ln>
        </p:spPr>
      </p:pic>
      <p:pic>
        <p:nvPicPr>
          <p:cNvPr id="5697" name="Picture 11" descr="Picture 11"/>
          <p:cNvPicPr>
            <a:picLocks noChangeAspect="1"/>
          </p:cNvPicPr>
          <p:nvPr/>
        </p:nvPicPr>
        <p:blipFill>
          <a:blip r:embed="rId7"/>
          <a:stretch>
            <a:fillRect/>
          </a:stretch>
        </p:blipFill>
        <p:spPr>
          <a:xfrm rot="5361336">
            <a:off x="3364705" y="4191791"/>
            <a:ext cx="4567240" cy="301628"/>
          </a:xfrm>
          <a:prstGeom prst="rect">
            <a:avLst/>
          </a:prstGeom>
          <a:ln w="12700">
            <a:miter lim="400000"/>
          </a:ln>
        </p:spPr>
      </p:pic>
      <p:pic>
        <p:nvPicPr>
          <p:cNvPr id="5698" name="Picture 12" descr="Picture 12"/>
          <p:cNvPicPr>
            <a:picLocks noChangeAspect="1"/>
          </p:cNvPicPr>
          <p:nvPr/>
        </p:nvPicPr>
        <p:blipFill>
          <a:blip r:embed="rId5"/>
          <a:stretch>
            <a:fillRect/>
          </a:stretch>
        </p:blipFill>
        <p:spPr>
          <a:xfrm rot="5361336">
            <a:off x="467518" y="4280691"/>
            <a:ext cx="4541840" cy="301628"/>
          </a:xfrm>
          <a:prstGeom prst="rect">
            <a:avLst/>
          </a:prstGeom>
          <a:ln w="12700">
            <a:miter lim="400000"/>
          </a:ln>
        </p:spPr>
      </p:pic>
      <p:pic>
        <p:nvPicPr>
          <p:cNvPr id="5699" name="Picture 13" descr="Picture 13"/>
          <p:cNvPicPr>
            <a:picLocks noChangeAspect="1"/>
          </p:cNvPicPr>
          <p:nvPr/>
        </p:nvPicPr>
        <p:blipFill>
          <a:blip r:embed="rId5"/>
          <a:stretch>
            <a:fillRect/>
          </a:stretch>
        </p:blipFill>
        <p:spPr>
          <a:xfrm rot="5361336">
            <a:off x="1248567" y="4163216"/>
            <a:ext cx="4383091" cy="301628"/>
          </a:xfrm>
          <a:prstGeom prst="rect">
            <a:avLst/>
          </a:prstGeom>
          <a:ln w="12700">
            <a:miter lim="400000"/>
          </a:ln>
        </p:spPr>
      </p:pic>
      <p:sp>
        <p:nvSpPr>
          <p:cNvPr id="5700" name="Text Box 14"/>
          <p:cNvSpPr txBox="1"/>
          <p:nvPr/>
        </p:nvSpPr>
        <p:spPr>
          <a:xfrm>
            <a:off x="165100" y="106362"/>
            <a:ext cx="3006725" cy="792665"/>
          </a:xfrm>
          <a:prstGeom prst="rect">
            <a:avLst/>
          </a:prstGeom>
          <a:ln w="12700">
            <a:miter lim="400000"/>
          </a:ln>
          <a:effectLst>
            <a:outerShdw blurRad="63500" dist="71842"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rtl="1">
              <a:spcBef>
                <a:spcPts val="1400"/>
              </a:spcBef>
              <a:defRPr sz="2400">
                <a:solidFill>
                  <a:srgbClr val="FFFFFF"/>
                </a:solidFill>
                <a:latin typeface="Arial"/>
                <a:ea typeface="Arial"/>
                <a:cs typeface="Arial"/>
                <a:sym typeface="Arial"/>
              </a:defRPr>
            </a:lvl1pPr>
          </a:lstStyle>
          <a:p>
            <a:r>
              <a:t>نسيج من التسلسل الزمني للكتاب المقدس</a:t>
            </a:r>
          </a:p>
        </p:txBody>
      </p:sp>
      <p:grpSp>
        <p:nvGrpSpPr>
          <p:cNvPr id="5707" name="Group"/>
          <p:cNvGrpSpPr/>
          <p:nvPr/>
        </p:nvGrpSpPr>
        <p:grpSpPr>
          <a:xfrm>
            <a:off x="2095496" y="2587620"/>
            <a:ext cx="6497644" cy="938219"/>
            <a:chOff x="0" y="-1"/>
            <a:chExt cx="6497643" cy="938218"/>
          </a:xfrm>
        </p:grpSpPr>
        <p:pic>
          <p:nvPicPr>
            <p:cNvPr id="5701" name="Picture 16" descr="Picture 16"/>
            <p:cNvPicPr>
              <a:picLocks noChangeAspect="1"/>
            </p:cNvPicPr>
            <p:nvPr/>
          </p:nvPicPr>
          <p:blipFill>
            <a:blip r:embed="rId8"/>
            <a:stretch>
              <a:fillRect/>
            </a:stretch>
          </p:blipFill>
          <p:spPr>
            <a:xfrm rot="956">
              <a:off x="41" y="127867"/>
              <a:ext cx="6434045" cy="301565"/>
            </a:xfrm>
            <a:prstGeom prst="rect">
              <a:avLst/>
            </a:prstGeom>
            <a:ln w="12700" cap="flat">
              <a:noFill/>
              <a:miter lim="400000"/>
            </a:ln>
            <a:effectLst>
              <a:outerShdw blurRad="63500" dist="46662" dir="3284182" rotWithShape="0">
                <a:srgbClr val="000000">
                  <a:alpha val="74996"/>
                </a:srgbClr>
              </a:outerShdw>
            </a:effectLst>
          </p:spPr>
        </p:pic>
        <p:pic>
          <p:nvPicPr>
            <p:cNvPr id="5702" name="Picture 17" descr="Picture 17"/>
            <p:cNvPicPr>
              <a:picLocks noChangeAspect="1"/>
            </p:cNvPicPr>
            <p:nvPr/>
          </p:nvPicPr>
          <p:blipFill>
            <a:blip r:embed="rId8"/>
            <a:stretch>
              <a:fillRect/>
            </a:stretch>
          </p:blipFill>
          <p:spPr>
            <a:xfrm rot="956">
              <a:off x="63556" y="254840"/>
              <a:ext cx="6434045" cy="301565"/>
            </a:xfrm>
            <a:prstGeom prst="rect">
              <a:avLst/>
            </a:prstGeom>
            <a:ln w="12700" cap="flat">
              <a:noFill/>
              <a:miter lim="400000"/>
            </a:ln>
            <a:effectLst>
              <a:outerShdw blurRad="63500" dist="46662" dir="3284182" rotWithShape="0">
                <a:srgbClr val="000000">
                  <a:alpha val="74996"/>
                </a:srgbClr>
              </a:outerShdw>
            </a:effectLst>
          </p:spPr>
        </p:pic>
        <p:pic>
          <p:nvPicPr>
            <p:cNvPr id="5703" name="Picture 18" descr="Picture 18"/>
            <p:cNvPicPr>
              <a:picLocks noChangeAspect="1"/>
            </p:cNvPicPr>
            <p:nvPr/>
          </p:nvPicPr>
          <p:blipFill>
            <a:blip r:embed="rId8"/>
            <a:stretch>
              <a:fillRect/>
            </a:stretch>
          </p:blipFill>
          <p:spPr>
            <a:xfrm rot="956">
              <a:off x="12744" y="381812"/>
              <a:ext cx="6434045" cy="301564"/>
            </a:xfrm>
            <a:prstGeom prst="rect">
              <a:avLst/>
            </a:prstGeom>
            <a:ln w="12700" cap="flat">
              <a:noFill/>
              <a:miter lim="400000"/>
            </a:ln>
            <a:effectLst>
              <a:outerShdw blurRad="63500" dist="46662" dir="3284182" rotWithShape="0">
                <a:srgbClr val="000000">
                  <a:alpha val="74996"/>
                </a:srgbClr>
              </a:outerShdw>
            </a:effectLst>
          </p:spPr>
        </p:pic>
        <p:pic>
          <p:nvPicPr>
            <p:cNvPr id="5704" name="Picture 19" descr="Picture 19"/>
            <p:cNvPicPr>
              <a:picLocks noChangeAspect="1"/>
            </p:cNvPicPr>
            <p:nvPr/>
          </p:nvPicPr>
          <p:blipFill>
            <a:blip r:embed="rId8"/>
            <a:stretch>
              <a:fillRect/>
            </a:stretch>
          </p:blipFill>
          <p:spPr>
            <a:xfrm rot="956">
              <a:off x="50853" y="496088"/>
              <a:ext cx="6434045" cy="301564"/>
            </a:xfrm>
            <a:prstGeom prst="rect">
              <a:avLst/>
            </a:prstGeom>
            <a:ln w="12700" cap="flat">
              <a:noFill/>
              <a:miter lim="400000"/>
            </a:ln>
            <a:effectLst>
              <a:outerShdw blurRad="63500" dist="46662" dir="3284182" rotWithShape="0">
                <a:srgbClr val="000000">
                  <a:alpha val="74996"/>
                </a:srgbClr>
              </a:outerShdw>
            </a:effectLst>
          </p:spPr>
        </p:pic>
        <p:pic>
          <p:nvPicPr>
            <p:cNvPr id="5705" name="Picture 20" descr="Picture 20"/>
            <p:cNvPicPr>
              <a:picLocks noChangeAspect="1"/>
            </p:cNvPicPr>
            <p:nvPr/>
          </p:nvPicPr>
          <p:blipFill>
            <a:blip r:embed="rId8"/>
            <a:stretch>
              <a:fillRect/>
            </a:stretch>
          </p:blipFill>
          <p:spPr>
            <a:xfrm rot="956">
              <a:off x="12744" y="635757"/>
              <a:ext cx="6434045" cy="301565"/>
            </a:xfrm>
            <a:prstGeom prst="rect">
              <a:avLst/>
            </a:prstGeom>
            <a:ln w="12700" cap="flat">
              <a:noFill/>
              <a:miter lim="400000"/>
            </a:ln>
            <a:effectLst>
              <a:outerShdw blurRad="63500" dist="46662" dir="3284182" rotWithShape="0">
                <a:srgbClr val="000000">
                  <a:alpha val="74996"/>
                </a:srgbClr>
              </a:outerShdw>
            </a:effectLst>
          </p:spPr>
        </p:pic>
        <p:pic>
          <p:nvPicPr>
            <p:cNvPr id="5706" name="Picture 21" descr="Picture 21"/>
            <p:cNvPicPr>
              <a:picLocks noChangeAspect="1"/>
            </p:cNvPicPr>
            <p:nvPr/>
          </p:nvPicPr>
          <p:blipFill>
            <a:blip r:embed="rId8"/>
            <a:stretch>
              <a:fillRect/>
            </a:stretch>
          </p:blipFill>
          <p:spPr>
            <a:xfrm rot="956">
              <a:off x="46090" y="892"/>
              <a:ext cx="6434045" cy="301567"/>
            </a:xfrm>
            <a:prstGeom prst="rect">
              <a:avLst/>
            </a:prstGeom>
            <a:ln w="12700" cap="flat">
              <a:noFill/>
              <a:miter lim="400000"/>
            </a:ln>
            <a:effectLst>
              <a:outerShdw blurRad="63500" dist="46662" dir="3284182" rotWithShape="0">
                <a:srgbClr val="000000">
                  <a:alpha val="74996"/>
                </a:srgbClr>
              </a:outerShdw>
            </a:effectLst>
          </p:spPr>
        </p:pic>
      </p:grpSp>
      <p:grpSp>
        <p:nvGrpSpPr>
          <p:cNvPr id="5712" name="Group"/>
          <p:cNvGrpSpPr/>
          <p:nvPr/>
        </p:nvGrpSpPr>
        <p:grpSpPr>
          <a:xfrm>
            <a:off x="2835272" y="3605213"/>
            <a:ext cx="5665793" cy="673102"/>
            <a:chOff x="0" y="0"/>
            <a:chExt cx="5665792" cy="673100"/>
          </a:xfrm>
        </p:grpSpPr>
        <p:pic>
          <p:nvPicPr>
            <p:cNvPr id="5708" name="Picture 23" descr="Picture 23"/>
            <p:cNvPicPr>
              <a:picLocks noChangeAspect="1"/>
            </p:cNvPicPr>
            <p:nvPr/>
          </p:nvPicPr>
          <p:blipFill>
            <a:blip r:embed="rId9"/>
            <a:stretch>
              <a:fillRect/>
            </a:stretch>
          </p:blipFill>
          <p:spPr>
            <a:xfrm rot="956">
              <a:off x="27036" y="781"/>
              <a:ext cx="5626012" cy="302353"/>
            </a:xfrm>
            <a:prstGeom prst="rect">
              <a:avLst/>
            </a:prstGeom>
            <a:ln w="12700" cap="flat">
              <a:noFill/>
              <a:miter lim="400000"/>
            </a:ln>
            <a:effectLst>
              <a:outerShdw blurRad="63500" dist="46662" dir="3284182" rotWithShape="0">
                <a:srgbClr val="000000">
                  <a:alpha val="74996"/>
                </a:srgbClr>
              </a:outerShdw>
            </a:effectLst>
          </p:spPr>
        </p:pic>
        <p:pic>
          <p:nvPicPr>
            <p:cNvPr id="5709" name="Picture 24" descr="Picture 24"/>
            <p:cNvPicPr>
              <a:picLocks noChangeAspect="1"/>
            </p:cNvPicPr>
            <p:nvPr/>
          </p:nvPicPr>
          <p:blipFill>
            <a:blip r:embed="rId9"/>
            <a:stretch>
              <a:fillRect/>
            </a:stretch>
          </p:blipFill>
          <p:spPr>
            <a:xfrm rot="956">
              <a:off x="40" y="128086"/>
              <a:ext cx="5626015" cy="302353"/>
            </a:xfrm>
            <a:prstGeom prst="rect">
              <a:avLst/>
            </a:prstGeom>
            <a:ln w="12700" cap="flat">
              <a:noFill/>
              <a:miter lim="400000"/>
            </a:ln>
            <a:effectLst>
              <a:outerShdw blurRad="63500" dist="46662" dir="3284182" rotWithShape="0">
                <a:srgbClr val="000000">
                  <a:alpha val="74996"/>
                </a:srgbClr>
              </a:outerShdw>
            </a:effectLst>
          </p:spPr>
        </p:pic>
        <p:pic>
          <p:nvPicPr>
            <p:cNvPr id="5710" name="Picture 25" descr="Picture 25"/>
            <p:cNvPicPr>
              <a:picLocks noChangeAspect="1"/>
            </p:cNvPicPr>
            <p:nvPr/>
          </p:nvPicPr>
          <p:blipFill>
            <a:blip r:embed="rId9"/>
            <a:stretch>
              <a:fillRect/>
            </a:stretch>
          </p:blipFill>
          <p:spPr>
            <a:xfrm rot="956">
              <a:off x="39739" y="242660"/>
              <a:ext cx="5626012" cy="302353"/>
            </a:xfrm>
            <a:prstGeom prst="rect">
              <a:avLst/>
            </a:prstGeom>
            <a:ln w="12700" cap="flat">
              <a:noFill/>
              <a:miter lim="400000"/>
            </a:ln>
            <a:effectLst>
              <a:outerShdw blurRad="63500" dist="46662" dir="3284182" rotWithShape="0">
                <a:srgbClr val="000000">
                  <a:alpha val="74996"/>
                </a:srgbClr>
              </a:outerShdw>
            </a:effectLst>
          </p:spPr>
        </p:pic>
        <p:pic>
          <p:nvPicPr>
            <p:cNvPr id="5711" name="Picture 26" descr="Picture 26"/>
            <p:cNvPicPr>
              <a:picLocks noChangeAspect="1"/>
            </p:cNvPicPr>
            <p:nvPr/>
          </p:nvPicPr>
          <p:blipFill>
            <a:blip r:embed="rId9"/>
            <a:stretch>
              <a:fillRect/>
            </a:stretch>
          </p:blipFill>
          <p:spPr>
            <a:xfrm rot="956">
              <a:off x="40" y="369965"/>
              <a:ext cx="5626015" cy="302353"/>
            </a:xfrm>
            <a:prstGeom prst="rect">
              <a:avLst/>
            </a:prstGeom>
            <a:ln w="12700" cap="flat">
              <a:noFill/>
              <a:miter lim="400000"/>
            </a:ln>
            <a:effectLst>
              <a:outerShdw blurRad="63500" dist="46662" dir="3284182" rotWithShape="0">
                <a:srgbClr val="000000">
                  <a:alpha val="74996"/>
                </a:srgbClr>
              </a:outerShdw>
            </a:effectLst>
          </p:spPr>
        </p:pic>
      </p:grpSp>
      <p:grpSp>
        <p:nvGrpSpPr>
          <p:cNvPr id="5717" name="Group"/>
          <p:cNvGrpSpPr/>
          <p:nvPr/>
        </p:nvGrpSpPr>
        <p:grpSpPr>
          <a:xfrm>
            <a:off x="3940170" y="4376762"/>
            <a:ext cx="4672019" cy="611139"/>
            <a:chOff x="-1" y="0"/>
            <a:chExt cx="4672018" cy="611137"/>
          </a:xfrm>
        </p:grpSpPr>
        <p:pic>
          <p:nvPicPr>
            <p:cNvPr id="5713" name="Picture 28" descr="Picture 28"/>
            <p:cNvPicPr>
              <a:picLocks noChangeAspect="1"/>
            </p:cNvPicPr>
            <p:nvPr/>
          </p:nvPicPr>
          <p:blipFill>
            <a:blip r:embed="rId10"/>
            <a:stretch>
              <a:fillRect/>
            </a:stretch>
          </p:blipFill>
          <p:spPr>
            <a:xfrm rot="21586144">
              <a:off x="78277" y="9255"/>
              <a:ext cx="4593231" cy="262156"/>
            </a:xfrm>
            <a:prstGeom prst="rect">
              <a:avLst/>
            </a:prstGeom>
            <a:ln w="12700" cap="flat">
              <a:noFill/>
              <a:miter lim="400000"/>
            </a:ln>
            <a:effectLst>
              <a:outerShdw blurRad="63500" dist="46662" dir="3284182" rotWithShape="0">
                <a:srgbClr val="000000">
                  <a:alpha val="74996"/>
                </a:srgbClr>
              </a:outerShdw>
            </a:effectLst>
          </p:spPr>
        </p:pic>
        <p:pic>
          <p:nvPicPr>
            <p:cNvPr id="5714" name="Picture 29" descr="Picture 29"/>
            <p:cNvPicPr>
              <a:picLocks noChangeAspect="1"/>
            </p:cNvPicPr>
            <p:nvPr/>
          </p:nvPicPr>
          <p:blipFill>
            <a:blip r:embed="rId10"/>
            <a:stretch>
              <a:fillRect/>
            </a:stretch>
          </p:blipFill>
          <p:spPr>
            <a:xfrm rot="21586144">
              <a:off x="40187" y="123648"/>
              <a:ext cx="4591642" cy="262158"/>
            </a:xfrm>
            <a:prstGeom prst="rect">
              <a:avLst/>
            </a:prstGeom>
            <a:ln w="12700" cap="flat">
              <a:noFill/>
              <a:miter lim="400000"/>
            </a:ln>
            <a:effectLst>
              <a:outerShdw blurRad="63500" dist="46662" dir="3284182" rotWithShape="0">
                <a:srgbClr val="000000">
                  <a:alpha val="74996"/>
                </a:srgbClr>
              </a:outerShdw>
            </a:effectLst>
          </p:spPr>
        </p:pic>
        <p:pic>
          <p:nvPicPr>
            <p:cNvPr id="5715" name="Picture 30" descr="Picture 30"/>
            <p:cNvPicPr>
              <a:picLocks noChangeAspect="1"/>
            </p:cNvPicPr>
            <p:nvPr/>
          </p:nvPicPr>
          <p:blipFill>
            <a:blip r:embed="rId10"/>
            <a:stretch>
              <a:fillRect/>
            </a:stretch>
          </p:blipFill>
          <p:spPr>
            <a:xfrm rot="21586144">
              <a:off x="507" y="238042"/>
              <a:ext cx="4593231" cy="262157"/>
            </a:xfrm>
            <a:prstGeom prst="rect">
              <a:avLst/>
            </a:prstGeom>
            <a:ln w="12700" cap="flat">
              <a:noFill/>
              <a:miter lim="400000"/>
            </a:ln>
            <a:effectLst>
              <a:outerShdw blurRad="63500" dist="46662" dir="3284182" rotWithShape="0">
                <a:srgbClr val="000000">
                  <a:alpha val="74996"/>
                </a:srgbClr>
              </a:outerShdw>
            </a:effectLst>
          </p:spPr>
        </p:pic>
        <p:pic>
          <p:nvPicPr>
            <p:cNvPr id="5716" name="Picture 31" descr="Picture 31"/>
            <p:cNvPicPr>
              <a:picLocks noChangeAspect="1"/>
            </p:cNvPicPr>
            <p:nvPr/>
          </p:nvPicPr>
          <p:blipFill>
            <a:blip r:embed="rId10"/>
            <a:stretch>
              <a:fillRect/>
            </a:stretch>
          </p:blipFill>
          <p:spPr>
            <a:xfrm rot="21586144">
              <a:off x="25902" y="339727"/>
              <a:ext cx="4593230" cy="262155"/>
            </a:xfrm>
            <a:prstGeom prst="rect">
              <a:avLst/>
            </a:prstGeom>
            <a:ln w="12700" cap="flat">
              <a:noFill/>
              <a:miter lim="400000"/>
            </a:ln>
            <a:effectLst>
              <a:outerShdw blurRad="63500" dist="46662" dir="3284182" rotWithShape="0">
                <a:srgbClr val="000000">
                  <a:alpha val="74996"/>
                </a:srgbClr>
              </a:outerShdw>
            </a:effectLst>
          </p:spPr>
        </p:pic>
      </p:grpSp>
      <p:pic>
        <p:nvPicPr>
          <p:cNvPr id="5718" name="Picture 32" descr="Picture 32"/>
          <p:cNvPicPr>
            <a:picLocks noChangeAspect="1"/>
          </p:cNvPicPr>
          <p:nvPr/>
        </p:nvPicPr>
        <p:blipFill>
          <a:blip r:embed="rId5"/>
          <a:stretch>
            <a:fillRect/>
          </a:stretch>
        </p:blipFill>
        <p:spPr>
          <a:xfrm rot="5361336">
            <a:off x="1607342" y="4179091"/>
            <a:ext cx="4437066" cy="301628"/>
          </a:xfrm>
          <a:prstGeom prst="rect">
            <a:avLst/>
          </a:prstGeom>
          <a:ln w="12700">
            <a:miter lim="400000"/>
          </a:ln>
        </p:spPr>
      </p:pic>
      <p:grpSp>
        <p:nvGrpSpPr>
          <p:cNvPr id="5723" name="Group"/>
          <p:cNvGrpSpPr/>
          <p:nvPr/>
        </p:nvGrpSpPr>
        <p:grpSpPr>
          <a:xfrm>
            <a:off x="3965571" y="5126063"/>
            <a:ext cx="4562483" cy="622254"/>
            <a:chOff x="0" y="0"/>
            <a:chExt cx="4562481" cy="622252"/>
          </a:xfrm>
        </p:grpSpPr>
        <p:pic>
          <p:nvPicPr>
            <p:cNvPr id="5719" name="Picture 34" descr="Picture 34"/>
            <p:cNvPicPr>
              <a:picLocks noChangeAspect="1"/>
            </p:cNvPicPr>
            <p:nvPr/>
          </p:nvPicPr>
          <p:blipFill>
            <a:blip r:embed="rId11"/>
            <a:stretch>
              <a:fillRect/>
            </a:stretch>
          </p:blipFill>
          <p:spPr>
            <a:xfrm rot="21586144">
              <a:off x="25901" y="8990"/>
              <a:ext cx="4461478" cy="260794"/>
            </a:xfrm>
            <a:prstGeom prst="rect">
              <a:avLst/>
            </a:prstGeom>
            <a:ln w="12700" cap="flat">
              <a:noFill/>
              <a:miter lim="400000"/>
            </a:ln>
            <a:effectLst>
              <a:outerShdw blurRad="63500" dist="46662" dir="3284182" rotWithShape="0">
                <a:srgbClr val="000000">
                  <a:alpha val="74996"/>
                </a:srgbClr>
              </a:outerShdw>
            </a:effectLst>
          </p:spPr>
        </p:pic>
        <p:pic>
          <p:nvPicPr>
            <p:cNvPr id="5720" name="Picture 35" descr="Picture 35"/>
            <p:cNvPicPr>
              <a:picLocks noChangeAspect="1"/>
            </p:cNvPicPr>
            <p:nvPr/>
          </p:nvPicPr>
          <p:blipFill>
            <a:blip r:embed="rId11"/>
            <a:stretch>
              <a:fillRect/>
            </a:stretch>
          </p:blipFill>
          <p:spPr>
            <a:xfrm rot="21586144">
              <a:off x="506" y="123483"/>
              <a:ext cx="4461478" cy="260794"/>
            </a:xfrm>
            <a:prstGeom prst="rect">
              <a:avLst/>
            </a:prstGeom>
            <a:ln w="12700" cap="flat">
              <a:noFill/>
              <a:miter lim="400000"/>
            </a:ln>
            <a:effectLst>
              <a:outerShdw blurRad="63500" dist="46662" dir="3284182" rotWithShape="0">
                <a:srgbClr val="000000">
                  <a:alpha val="74996"/>
                </a:srgbClr>
              </a:outerShdw>
            </a:effectLst>
          </p:spPr>
        </p:pic>
        <p:pic>
          <p:nvPicPr>
            <p:cNvPr id="5721" name="Picture 36" descr="Picture 36"/>
            <p:cNvPicPr>
              <a:picLocks noChangeAspect="1"/>
            </p:cNvPicPr>
            <p:nvPr/>
          </p:nvPicPr>
          <p:blipFill>
            <a:blip r:embed="rId11"/>
            <a:stretch>
              <a:fillRect/>
            </a:stretch>
          </p:blipFill>
          <p:spPr>
            <a:xfrm rot="21586144">
              <a:off x="100496" y="237976"/>
              <a:ext cx="4461478" cy="260794"/>
            </a:xfrm>
            <a:prstGeom prst="rect">
              <a:avLst/>
            </a:prstGeom>
            <a:ln w="12700" cap="flat">
              <a:noFill/>
              <a:miter lim="400000"/>
            </a:ln>
            <a:effectLst>
              <a:outerShdw blurRad="63500" dist="46662" dir="3284182" rotWithShape="0">
                <a:srgbClr val="000000">
                  <a:alpha val="74996"/>
                </a:srgbClr>
              </a:outerShdw>
            </a:effectLst>
          </p:spPr>
        </p:pic>
        <p:pic>
          <p:nvPicPr>
            <p:cNvPr id="5722" name="Picture 37" descr="Picture 37"/>
            <p:cNvPicPr>
              <a:picLocks noChangeAspect="1"/>
            </p:cNvPicPr>
            <p:nvPr/>
          </p:nvPicPr>
          <p:blipFill>
            <a:blip r:embed="rId11"/>
            <a:stretch>
              <a:fillRect/>
            </a:stretch>
          </p:blipFill>
          <p:spPr>
            <a:xfrm rot="21586144">
              <a:off x="13203" y="352469"/>
              <a:ext cx="4461478" cy="260794"/>
            </a:xfrm>
            <a:prstGeom prst="rect">
              <a:avLst/>
            </a:prstGeom>
            <a:ln w="12700" cap="flat">
              <a:noFill/>
              <a:miter lim="400000"/>
            </a:ln>
            <a:effectLst>
              <a:outerShdw blurRad="63500" dist="46662" dir="3284182" rotWithShape="0">
                <a:srgbClr val="000000">
                  <a:alpha val="74996"/>
                </a:srgbClr>
              </a:outerShdw>
            </a:effectLst>
          </p:spPr>
        </p:pic>
      </p:grpSp>
      <p:pic>
        <p:nvPicPr>
          <p:cNvPr id="5724" name="Picture 38" descr="Picture 38"/>
          <p:cNvPicPr>
            <a:picLocks noChangeAspect="1"/>
          </p:cNvPicPr>
          <p:nvPr/>
        </p:nvPicPr>
        <p:blipFill>
          <a:blip r:embed="rId6"/>
          <a:stretch>
            <a:fillRect/>
          </a:stretch>
        </p:blipFill>
        <p:spPr>
          <a:xfrm rot="5361336">
            <a:off x="791368" y="4204491"/>
            <a:ext cx="4605340" cy="301628"/>
          </a:xfrm>
          <a:prstGeom prst="rect">
            <a:avLst/>
          </a:prstGeom>
          <a:ln w="12700">
            <a:miter lim="400000"/>
          </a:ln>
        </p:spPr>
      </p:pic>
      <p:pic>
        <p:nvPicPr>
          <p:cNvPr id="5725" name="Picture 39" descr="Picture 39"/>
          <p:cNvPicPr>
            <a:picLocks noChangeAspect="1"/>
          </p:cNvPicPr>
          <p:nvPr/>
        </p:nvPicPr>
        <p:blipFill>
          <a:blip r:embed="rId6"/>
          <a:stretch>
            <a:fillRect/>
          </a:stretch>
        </p:blipFill>
        <p:spPr>
          <a:xfrm rot="5361336">
            <a:off x="124617" y="4239416"/>
            <a:ext cx="4437066" cy="301628"/>
          </a:xfrm>
          <a:prstGeom prst="rect">
            <a:avLst/>
          </a:prstGeom>
          <a:ln w="12700">
            <a:miter lim="400000"/>
          </a:ln>
        </p:spPr>
      </p:pic>
      <p:pic>
        <p:nvPicPr>
          <p:cNvPr id="5726" name="Picture 40" descr="Picture 40"/>
          <p:cNvPicPr>
            <a:picLocks noChangeAspect="1"/>
          </p:cNvPicPr>
          <p:nvPr/>
        </p:nvPicPr>
        <p:blipFill>
          <a:blip r:embed="rId7"/>
          <a:stretch>
            <a:fillRect/>
          </a:stretch>
        </p:blipFill>
        <p:spPr>
          <a:xfrm rot="5361336">
            <a:off x="4525166" y="4179091"/>
            <a:ext cx="4516442" cy="301628"/>
          </a:xfrm>
          <a:prstGeom prst="rect">
            <a:avLst/>
          </a:prstGeom>
          <a:ln w="12700">
            <a:miter lim="400000"/>
          </a:ln>
        </p:spPr>
      </p:pic>
      <p:pic>
        <p:nvPicPr>
          <p:cNvPr id="5727" name="Picture 41" descr="Picture 41"/>
          <p:cNvPicPr>
            <a:picLocks noChangeAspect="1"/>
          </p:cNvPicPr>
          <p:nvPr/>
        </p:nvPicPr>
        <p:blipFill>
          <a:blip r:embed="rId7"/>
          <a:stretch>
            <a:fillRect/>
          </a:stretch>
        </p:blipFill>
        <p:spPr>
          <a:xfrm rot="5361336">
            <a:off x="3836987" y="4171950"/>
            <a:ext cx="4451353" cy="301625"/>
          </a:xfrm>
          <a:prstGeom prst="rect">
            <a:avLst/>
          </a:prstGeom>
          <a:ln w="12700">
            <a:miter lim="400000"/>
          </a:ln>
        </p:spPr>
      </p:pic>
      <p:pic>
        <p:nvPicPr>
          <p:cNvPr id="5728" name="Picture 42" descr="Picture 42"/>
          <p:cNvPicPr>
            <a:picLocks noChangeAspect="1"/>
          </p:cNvPicPr>
          <p:nvPr/>
        </p:nvPicPr>
        <p:blipFill>
          <a:blip r:embed="rId5"/>
          <a:stretch>
            <a:fillRect/>
          </a:stretch>
        </p:blipFill>
        <p:spPr>
          <a:xfrm rot="5361336">
            <a:off x="2297110" y="4205287"/>
            <a:ext cx="4479930" cy="301628"/>
          </a:xfrm>
          <a:prstGeom prst="rect">
            <a:avLst/>
          </a:prstGeom>
          <a:ln w="12700">
            <a:miter lim="400000"/>
          </a:ln>
        </p:spPr>
      </p:pic>
      <p:pic>
        <p:nvPicPr>
          <p:cNvPr id="5729" name="Picture 43" descr="Picture 43"/>
          <p:cNvPicPr>
            <a:picLocks noChangeAspect="1"/>
          </p:cNvPicPr>
          <p:nvPr/>
        </p:nvPicPr>
        <p:blipFill>
          <a:blip r:embed="rId12"/>
          <a:stretch>
            <a:fillRect/>
          </a:stretch>
        </p:blipFill>
        <p:spPr>
          <a:xfrm rot="5361336">
            <a:off x="3135310" y="4175125"/>
            <a:ext cx="4308480" cy="301625"/>
          </a:xfrm>
          <a:prstGeom prst="rect">
            <a:avLst/>
          </a:prstGeom>
          <a:ln w="12700">
            <a:miter lim="400000"/>
          </a:ln>
        </p:spPr>
      </p:pic>
      <p:sp>
        <p:nvSpPr>
          <p:cNvPr id="5730" name="Text Box 44"/>
          <p:cNvSpPr txBox="1"/>
          <p:nvPr/>
        </p:nvSpPr>
        <p:spPr>
          <a:xfrm>
            <a:off x="3095625" y="3668712"/>
            <a:ext cx="3143250" cy="748897"/>
          </a:xfrm>
          <a:prstGeom prst="rect">
            <a:avLst/>
          </a:prstGeom>
          <a:ln w="12700">
            <a:miter lim="400000"/>
          </a:ln>
          <a:effectLst>
            <a:outerShdw blurRad="63500" dist="53881" dir="2700000" rotWithShape="0">
              <a:srgbClr val="AAAAAA">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r" rtl="1">
              <a:spcBef>
                <a:spcPts val="1400"/>
              </a:spcBef>
              <a:defRPr sz="3600" b="0">
                <a:solidFill>
                  <a:schemeClr val="accent2"/>
                </a:solidFill>
                <a:latin typeface="Arial Black"/>
                <a:ea typeface="Arial Black"/>
                <a:cs typeface="Arial Black"/>
                <a:sym typeface="Arial Black"/>
              </a:defRPr>
            </a:lvl1pPr>
          </a:lstStyle>
          <a:p>
            <a:r>
              <a:t>عهد الأرض </a:t>
            </a:r>
          </a:p>
        </p:txBody>
      </p:sp>
      <p:sp>
        <p:nvSpPr>
          <p:cNvPr id="5731" name="Text Box 45"/>
          <p:cNvSpPr txBox="1"/>
          <p:nvPr/>
        </p:nvSpPr>
        <p:spPr>
          <a:xfrm>
            <a:off x="2382836" y="2684461"/>
            <a:ext cx="5516565" cy="813482"/>
          </a:xfrm>
          <a:prstGeom prst="rect">
            <a:avLst/>
          </a:prstGeom>
          <a:ln w="12700">
            <a:miter lim="400000"/>
          </a:ln>
          <a:effectLst>
            <a:outerShdw blurRad="63500" dist="46662" dir="3284182" rotWithShape="0">
              <a:srgbClr val="535353">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gn="ctr" rtl="1">
              <a:spcBef>
                <a:spcPts val="2400"/>
              </a:spcBef>
              <a:defRPr sz="4000" b="0">
                <a:solidFill>
                  <a:schemeClr val="accent1"/>
                </a:solidFill>
                <a:effectLst>
                  <a:outerShdw blurRad="127000" dist="1524" dir="16200000" rotWithShape="0">
                    <a:srgbClr val="000000">
                      <a:alpha val="87808"/>
                    </a:srgbClr>
                  </a:outerShdw>
                </a:effectLst>
                <a:latin typeface="+mn-lt"/>
                <a:ea typeface="+mn-ea"/>
                <a:cs typeface="+mn-cs"/>
                <a:sym typeface="Times Roman"/>
              </a:defRPr>
            </a:pPr>
            <a:r>
              <a:t>العهد</a:t>
            </a:r>
            <a:r>
              <a:rPr>
                <a:latin typeface="Arial Black"/>
                <a:ea typeface="Arial Black"/>
                <a:cs typeface="Arial Black"/>
                <a:sym typeface="Arial Black"/>
              </a:rPr>
              <a:t> </a:t>
            </a:r>
            <a:r>
              <a:t>الإبراهيمي</a:t>
            </a:r>
            <a:r>
              <a:rPr>
                <a:latin typeface="Arial Black"/>
                <a:ea typeface="Arial Black"/>
                <a:cs typeface="Arial Black"/>
                <a:sym typeface="Arial Black"/>
              </a:rPr>
              <a:t> </a:t>
            </a:r>
          </a:p>
        </p:txBody>
      </p:sp>
      <p:sp>
        <p:nvSpPr>
          <p:cNvPr id="5732" name="Text Box 46"/>
          <p:cNvSpPr txBox="1"/>
          <p:nvPr/>
        </p:nvSpPr>
        <p:spPr>
          <a:xfrm>
            <a:off x="3876675" y="5105401"/>
            <a:ext cx="3662363" cy="748897"/>
          </a:xfrm>
          <a:prstGeom prst="rect">
            <a:avLst/>
          </a:prstGeom>
          <a:ln w="12700">
            <a:miter lim="400000"/>
          </a:ln>
          <a:effectLst>
            <a:outerShdw blurRad="63500" dist="46662" dir="3284182" rotWithShape="0">
              <a:srgbClr val="AAAAAA">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rtl="1">
              <a:spcBef>
                <a:spcPts val="1400"/>
              </a:spcBef>
              <a:defRPr sz="3600" b="0">
                <a:solidFill>
                  <a:schemeClr val="accent2"/>
                </a:solidFill>
                <a:latin typeface="Arial Black"/>
                <a:ea typeface="Arial Black"/>
                <a:cs typeface="Arial Black"/>
                <a:sym typeface="Arial Black"/>
              </a:defRPr>
            </a:lvl1pPr>
          </a:lstStyle>
          <a:p>
            <a:r>
              <a:t>العهد الجديد</a:t>
            </a:r>
          </a:p>
        </p:txBody>
      </p:sp>
      <p:sp>
        <p:nvSpPr>
          <p:cNvPr id="5733" name="Text Box 47"/>
          <p:cNvSpPr txBox="1"/>
          <p:nvPr/>
        </p:nvSpPr>
        <p:spPr>
          <a:xfrm rot="17945350">
            <a:off x="5364162" y="1653740"/>
            <a:ext cx="1017954" cy="147831"/>
          </a:xfrm>
          <a:prstGeom prst="rect">
            <a:avLst/>
          </a:prstGeom>
          <a:ln w="12700">
            <a:miter lim="400000"/>
          </a:ln>
          <a:effectLst>
            <a:outerShdw blurRad="63500" dist="29783" dir="3885597"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lgn="ctr" rtl="1">
              <a:lnSpc>
                <a:spcPct val="90000"/>
              </a:lnSpc>
              <a:defRPr sz="1100">
                <a:solidFill>
                  <a:srgbClr val="FFEA18"/>
                </a:solidFill>
                <a:latin typeface="Arial"/>
                <a:ea typeface="Arial"/>
                <a:cs typeface="Arial"/>
                <a:sym typeface="Arial"/>
              </a:defRPr>
            </a:lvl1pPr>
          </a:lstStyle>
          <a:p>
            <a:r>
              <a:t>عرس عرش الخروف </a:t>
            </a:r>
          </a:p>
        </p:txBody>
      </p:sp>
      <p:sp>
        <p:nvSpPr>
          <p:cNvPr id="5734" name="Text Box 48"/>
          <p:cNvSpPr txBox="1"/>
          <p:nvPr/>
        </p:nvSpPr>
        <p:spPr>
          <a:xfrm rot="17945350">
            <a:off x="5697027" y="1515006"/>
            <a:ext cx="1431529" cy="147831"/>
          </a:xfrm>
          <a:prstGeom prst="rect">
            <a:avLst/>
          </a:prstGeom>
          <a:ln w="12700">
            <a:miter lim="400000"/>
          </a:ln>
          <a:effectLst>
            <a:outerShdw blurRad="63500" dist="29783" dir="3885597"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rtl="1">
              <a:lnSpc>
                <a:spcPct val="80000"/>
              </a:lnSpc>
              <a:defRPr sz="1100">
                <a:solidFill>
                  <a:srgbClr val="11B0C5"/>
                </a:solidFill>
                <a:latin typeface="Arial"/>
                <a:ea typeface="Arial"/>
                <a:cs typeface="Arial"/>
                <a:sym typeface="Arial"/>
              </a:defRPr>
            </a:lvl1pPr>
          </a:lstStyle>
          <a:p>
            <a:r>
              <a:t>المجيئ الثاني                     </a:t>
            </a:r>
          </a:p>
        </p:txBody>
      </p:sp>
      <p:sp>
        <p:nvSpPr>
          <p:cNvPr id="5735" name="Text Box 49"/>
          <p:cNvSpPr txBox="1"/>
          <p:nvPr/>
        </p:nvSpPr>
        <p:spPr>
          <a:xfrm rot="17945350">
            <a:off x="6176537" y="1680250"/>
            <a:ext cx="964476" cy="147831"/>
          </a:xfrm>
          <a:prstGeom prst="rect">
            <a:avLst/>
          </a:prstGeom>
          <a:ln w="12700">
            <a:miter lim="400000"/>
          </a:ln>
          <a:effectLst>
            <a:outerShdw blurRad="63500" dist="29783" dir="3885597"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rtl="1">
              <a:lnSpc>
                <a:spcPct val="80000"/>
              </a:lnSpc>
              <a:defRPr sz="1100">
                <a:solidFill>
                  <a:srgbClr val="08F220"/>
                </a:solidFill>
                <a:latin typeface="Arial"/>
                <a:ea typeface="Arial"/>
                <a:cs typeface="Arial"/>
                <a:sym typeface="Arial"/>
              </a:defRPr>
            </a:lvl1pPr>
          </a:lstStyle>
          <a:p>
            <a:r>
              <a:t>ملك المسيح الارضي </a:t>
            </a:r>
          </a:p>
        </p:txBody>
      </p:sp>
      <p:sp>
        <p:nvSpPr>
          <p:cNvPr id="5736" name="Text Box 50"/>
          <p:cNvSpPr txBox="1"/>
          <p:nvPr/>
        </p:nvSpPr>
        <p:spPr>
          <a:xfrm rot="17945350">
            <a:off x="6367756" y="1523754"/>
            <a:ext cx="1347355" cy="147831"/>
          </a:xfrm>
          <a:prstGeom prst="rect">
            <a:avLst/>
          </a:prstGeom>
          <a:ln w="12700">
            <a:miter lim="400000"/>
          </a:ln>
          <a:effectLst>
            <a:outerShdw blurRad="63500" dist="29783" dir="3885597"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rtl="1">
              <a:lnSpc>
                <a:spcPct val="90000"/>
              </a:lnSpc>
              <a:defRPr sz="1100">
                <a:solidFill>
                  <a:srgbClr val="FFFFFF"/>
                </a:solidFill>
                <a:latin typeface="Arial"/>
                <a:ea typeface="Arial"/>
                <a:cs typeface="Arial"/>
                <a:sym typeface="Arial"/>
              </a:defRPr>
            </a:lvl1pPr>
          </a:lstStyle>
          <a:p>
            <a:r>
              <a:t>دينونة العرش الابيض العظيم </a:t>
            </a:r>
          </a:p>
        </p:txBody>
      </p:sp>
      <p:sp>
        <p:nvSpPr>
          <p:cNvPr id="5737" name="Text Box 51"/>
          <p:cNvSpPr txBox="1"/>
          <p:nvPr/>
        </p:nvSpPr>
        <p:spPr>
          <a:xfrm rot="17945350">
            <a:off x="6760679" y="1453137"/>
            <a:ext cx="1498105" cy="147831"/>
          </a:xfrm>
          <a:prstGeom prst="rect">
            <a:avLst/>
          </a:prstGeom>
          <a:ln w="12700">
            <a:miter lim="400000"/>
          </a:ln>
          <a:effectLst>
            <a:outerShdw blurRad="63500" dist="29783" dir="3885597"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rtl="1">
              <a:lnSpc>
                <a:spcPct val="80000"/>
              </a:lnSpc>
              <a:defRPr sz="1100">
                <a:solidFill>
                  <a:srgbClr val="F87B57"/>
                </a:solidFill>
                <a:latin typeface="Arial"/>
                <a:ea typeface="Arial"/>
                <a:cs typeface="Arial"/>
                <a:sym typeface="Arial"/>
              </a:defRPr>
            </a:lvl1pPr>
          </a:lstStyle>
          <a:p>
            <a:r>
              <a:t>السماء الجديدة ، الأرض الجديدة </a:t>
            </a:r>
          </a:p>
        </p:txBody>
      </p:sp>
      <p:sp>
        <p:nvSpPr>
          <p:cNvPr id="5738" name="Text Box 52"/>
          <p:cNvSpPr txBox="1"/>
          <p:nvPr/>
        </p:nvSpPr>
        <p:spPr>
          <a:xfrm>
            <a:off x="487694" y="6544481"/>
            <a:ext cx="896268" cy="2269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p>
            <a:pPr algn="ctr">
              <a:spcBef>
                <a:spcPts val="600"/>
              </a:spcBef>
              <a:defRPr sz="900">
                <a:solidFill>
                  <a:srgbClr val="FFFFFF"/>
                </a:solidFill>
                <a:latin typeface="Arial"/>
                <a:ea typeface="Arial"/>
                <a:cs typeface="Arial"/>
                <a:sym typeface="Arial"/>
              </a:defRPr>
            </a:pPr>
            <a:r>
              <a:t>© </a:t>
            </a:r>
            <a:r>
              <a:rPr sz="1000"/>
              <a:t>2006</a:t>
            </a:r>
            <a:r>
              <a:t> TBBMI</a:t>
            </a:r>
          </a:p>
        </p:txBody>
      </p:sp>
      <p:sp>
        <p:nvSpPr>
          <p:cNvPr id="5739" name="Text Box 53"/>
          <p:cNvSpPr txBox="1"/>
          <p:nvPr/>
        </p:nvSpPr>
        <p:spPr>
          <a:xfrm>
            <a:off x="7599646" y="6505892"/>
            <a:ext cx="643949" cy="2692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lvl1pPr algn="ctr">
              <a:defRPr sz="1000">
                <a:solidFill>
                  <a:srgbClr val="FFFFFF"/>
                </a:solidFill>
                <a:effectLst>
                  <a:outerShdw blurRad="12700" dist="25400" dir="2700000" rotWithShape="0">
                    <a:srgbClr val="000000"/>
                  </a:outerShdw>
                </a:effectLst>
                <a:latin typeface="Comic Sans MS"/>
                <a:ea typeface="Comic Sans MS"/>
                <a:cs typeface="Comic Sans MS"/>
                <a:sym typeface="Comic Sans MS"/>
              </a:defRPr>
            </a:lvl1pPr>
          </a:lstStyle>
          <a:p>
            <a:r>
              <a:t>8.0.03f.</a:t>
            </a:r>
          </a:p>
        </p:txBody>
      </p:sp>
      <p:sp>
        <p:nvSpPr>
          <p:cNvPr id="5740" name="Text Box 54"/>
          <p:cNvSpPr txBox="1"/>
          <p:nvPr/>
        </p:nvSpPr>
        <p:spPr>
          <a:xfrm>
            <a:off x="8142877" y="6497954"/>
            <a:ext cx="259166" cy="2692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lvl1pPr algn="ctr">
              <a:defRPr sz="1000">
                <a:solidFill>
                  <a:srgbClr val="FFFFFF"/>
                </a:solidFill>
                <a:effectLst>
                  <a:outerShdw blurRad="12700" dist="25400" dir="2700000" rotWithShape="0">
                    <a:srgbClr val="000000"/>
                  </a:outerShdw>
                </a:effectLst>
                <a:latin typeface="Comic Sans MS"/>
                <a:ea typeface="Comic Sans MS"/>
                <a:cs typeface="Comic Sans MS"/>
                <a:sym typeface="Comic Sans MS"/>
              </a:defRPr>
            </a:lvl1pPr>
          </a:lstStyle>
          <a:p>
            <a:r>
              <a:t>84</a:t>
            </a:r>
          </a:p>
        </p:txBody>
      </p:sp>
      <p:sp>
        <p:nvSpPr>
          <p:cNvPr id="5741" name="Text Box 55"/>
          <p:cNvSpPr txBox="1"/>
          <p:nvPr/>
        </p:nvSpPr>
        <p:spPr>
          <a:xfrm>
            <a:off x="8593355" y="6421754"/>
            <a:ext cx="228160" cy="3835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lvl1pPr algn="ctr">
              <a:spcBef>
                <a:spcPts val="900"/>
              </a:spcBef>
              <a:defRPr sz="1600">
                <a:solidFill>
                  <a:srgbClr val="FFFFFF"/>
                </a:solidFill>
                <a:latin typeface="Comic Sans MS"/>
                <a:ea typeface="Comic Sans MS"/>
                <a:cs typeface="Comic Sans MS"/>
                <a:sym typeface="Comic Sans MS"/>
              </a:defRPr>
            </a:lvl1pPr>
          </a:lstStyle>
          <a:p>
            <a:r>
              <a:t>5</a:t>
            </a:r>
          </a:p>
        </p:txBody>
      </p:sp>
      <p:sp>
        <p:nvSpPr>
          <p:cNvPr id="5742" name="Text Box 56"/>
          <p:cNvSpPr txBox="1"/>
          <p:nvPr/>
        </p:nvSpPr>
        <p:spPr>
          <a:xfrm>
            <a:off x="4235450" y="4343401"/>
            <a:ext cx="3533775" cy="748897"/>
          </a:xfrm>
          <a:prstGeom prst="rect">
            <a:avLst/>
          </a:prstGeom>
          <a:ln w="12700">
            <a:miter lim="400000"/>
          </a:ln>
          <a:effectLst>
            <a:outerShdw blurRad="63500" dist="46662" dir="3284182" rotWithShape="0">
              <a:srgbClr val="AAAAAA">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rtl="1">
              <a:spcBef>
                <a:spcPts val="1400"/>
              </a:spcBef>
              <a:defRPr sz="3600" b="0">
                <a:solidFill>
                  <a:schemeClr val="accent2"/>
                </a:solidFill>
                <a:latin typeface="Arial Black"/>
                <a:ea typeface="Arial Black"/>
                <a:cs typeface="Arial Black"/>
                <a:sym typeface="Arial Black"/>
              </a:defRPr>
            </a:lvl1pPr>
          </a:lstStyle>
          <a:p>
            <a:r>
              <a:t>العهد الداودي</a:t>
            </a:r>
          </a:p>
        </p:txBody>
      </p:sp>
      <p:grpSp>
        <p:nvGrpSpPr>
          <p:cNvPr id="5865" name="Group"/>
          <p:cNvGrpSpPr/>
          <p:nvPr/>
        </p:nvGrpSpPr>
        <p:grpSpPr>
          <a:xfrm>
            <a:off x="1917712" y="2209767"/>
            <a:ext cx="5330804" cy="3946586"/>
            <a:chOff x="-1" y="-3"/>
            <a:chExt cx="5330803" cy="3946584"/>
          </a:xfrm>
        </p:grpSpPr>
        <p:grpSp>
          <p:nvGrpSpPr>
            <p:cNvPr id="5803" name="Group"/>
            <p:cNvGrpSpPr/>
            <p:nvPr/>
          </p:nvGrpSpPr>
          <p:grpSpPr>
            <a:xfrm>
              <a:off x="-2" y="-4"/>
              <a:ext cx="5304202" cy="239826"/>
              <a:chOff x="-1" y="-2"/>
              <a:chExt cx="5304201" cy="239824"/>
            </a:xfrm>
          </p:grpSpPr>
          <p:grpSp>
            <p:nvGrpSpPr>
              <p:cNvPr id="5746" name="Group"/>
              <p:cNvGrpSpPr/>
              <p:nvPr/>
            </p:nvGrpSpPr>
            <p:grpSpPr>
              <a:xfrm>
                <a:off x="-2" y="23808"/>
                <a:ext cx="201992" cy="206490"/>
                <a:chOff x="-1" y="0"/>
                <a:chExt cx="201990" cy="206489"/>
              </a:xfrm>
            </p:grpSpPr>
            <p:sp>
              <p:nvSpPr>
                <p:cNvPr id="5743" name="AutoShape 60"/>
                <p:cNvSpPr/>
                <p:nvPr/>
              </p:nvSpPr>
              <p:spPr>
                <a:xfrm>
                  <a:off x="6910" y="10429"/>
                  <a:ext cx="188184" cy="185629"/>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13"/>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5744" name="Oval 61"/>
                <p:cNvSpPr/>
                <p:nvPr/>
              </p:nvSpPr>
              <p:spPr>
                <a:xfrm rot="19777020">
                  <a:off x="-2462" y="34146"/>
                  <a:ext cx="142925"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5745" name="AutoShape 62"/>
                <p:cNvSpPr/>
                <p:nvPr/>
              </p:nvSpPr>
              <p:spPr>
                <a:xfrm rot="19777020">
                  <a:off x="29538" y="25461"/>
                  <a:ext cx="142925" cy="1555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grpSp>
          <p:grpSp>
            <p:nvGrpSpPr>
              <p:cNvPr id="5750" name="Group"/>
              <p:cNvGrpSpPr/>
              <p:nvPr/>
            </p:nvGrpSpPr>
            <p:grpSpPr>
              <a:xfrm>
                <a:off x="360471" y="33331"/>
                <a:ext cx="201993" cy="206491"/>
                <a:chOff x="0" y="-1"/>
                <a:chExt cx="201991" cy="206489"/>
              </a:xfrm>
            </p:grpSpPr>
            <p:sp>
              <p:nvSpPr>
                <p:cNvPr id="5747" name="AutoShape 64"/>
                <p:cNvSpPr/>
                <p:nvPr/>
              </p:nvSpPr>
              <p:spPr>
                <a:xfrm>
                  <a:off x="6910" y="10429"/>
                  <a:ext cx="188186" cy="185627"/>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13"/>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5748" name="Oval 65"/>
                <p:cNvSpPr/>
                <p:nvPr/>
              </p:nvSpPr>
              <p:spPr>
                <a:xfrm rot="19777020">
                  <a:off x="-2462" y="34146"/>
                  <a:ext cx="142927"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5749" name="AutoShape 66"/>
                <p:cNvSpPr/>
                <p:nvPr/>
              </p:nvSpPr>
              <p:spPr>
                <a:xfrm rot="19777020">
                  <a:off x="29538" y="25461"/>
                  <a:ext cx="142927" cy="155565"/>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grpSp>
          <p:grpSp>
            <p:nvGrpSpPr>
              <p:cNvPr id="5754" name="Group"/>
              <p:cNvGrpSpPr/>
              <p:nvPr/>
            </p:nvGrpSpPr>
            <p:grpSpPr>
              <a:xfrm>
                <a:off x="730473" y="33332"/>
                <a:ext cx="201993" cy="206490"/>
                <a:chOff x="-1" y="0"/>
                <a:chExt cx="201992" cy="206489"/>
              </a:xfrm>
            </p:grpSpPr>
            <p:sp>
              <p:nvSpPr>
                <p:cNvPr id="5751" name="AutoShape 68"/>
                <p:cNvSpPr/>
                <p:nvPr/>
              </p:nvSpPr>
              <p:spPr>
                <a:xfrm>
                  <a:off x="6910" y="10429"/>
                  <a:ext cx="188186" cy="185628"/>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13"/>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5752" name="Oval 69"/>
                <p:cNvSpPr/>
                <p:nvPr/>
              </p:nvSpPr>
              <p:spPr>
                <a:xfrm rot="19777020">
                  <a:off x="-2462" y="34146"/>
                  <a:ext cx="142925"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5753" name="AutoShape 70"/>
                <p:cNvSpPr/>
                <p:nvPr/>
              </p:nvSpPr>
              <p:spPr>
                <a:xfrm rot="19777020">
                  <a:off x="29538" y="25461"/>
                  <a:ext cx="142927" cy="1555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grpSp>
          <p:grpSp>
            <p:nvGrpSpPr>
              <p:cNvPr id="5758" name="Group"/>
              <p:cNvGrpSpPr/>
              <p:nvPr/>
            </p:nvGrpSpPr>
            <p:grpSpPr>
              <a:xfrm>
                <a:off x="1092534" y="33332"/>
                <a:ext cx="201993" cy="206491"/>
                <a:chOff x="0" y="-1"/>
                <a:chExt cx="201992" cy="206490"/>
              </a:xfrm>
            </p:grpSpPr>
            <p:sp>
              <p:nvSpPr>
                <p:cNvPr id="5755" name="AutoShape 72"/>
                <p:cNvSpPr/>
                <p:nvPr/>
              </p:nvSpPr>
              <p:spPr>
                <a:xfrm>
                  <a:off x="6910" y="10429"/>
                  <a:ext cx="188186" cy="185629"/>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13"/>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5756" name="Oval 73"/>
                <p:cNvSpPr/>
                <p:nvPr/>
              </p:nvSpPr>
              <p:spPr>
                <a:xfrm rot="19777020">
                  <a:off x="-2462" y="34146"/>
                  <a:ext cx="142927"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5757" name="AutoShape 74"/>
                <p:cNvSpPr/>
                <p:nvPr/>
              </p:nvSpPr>
              <p:spPr>
                <a:xfrm rot="19777020">
                  <a:off x="29538" y="25461"/>
                  <a:ext cx="142927" cy="155567"/>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grpSp>
          <p:grpSp>
            <p:nvGrpSpPr>
              <p:cNvPr id="5762" name="Group"/>
              <p:cNvGrpSpPr/>
              <p:nvPr/>
            </p:nvGrpSpPr>
            <p:grpSpPr>
              <a:xfrm>
                <a:off x="1435540" y="26981"/>
                <a:ext cx="201993" cy="206492"/>
                <a:chOff x="0" y="-1"/>
                <a:chExt cx="201992" cy="206490"/>
              </a:xfrm>
            </p:grpSpPr>
            <p:sp>
              <p:nvSpPr>
                <p:cNvPr id="5759" name="AutoShape 76"/>
                <p:cNvSpPr/>
                <p:nvPr/>
              </p:nvSpPr>
              <p:spPr>
                <a:xfrm>
                  <a:off x="6910" y="10428"/>
                  <a:ext cx="188186" cy="185629"/>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13"/>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5760" name="Oval 77"/>
                <p:cNvSpPr/>
                <p:nvPr/>
              </p:nvSpPr>
              <p:spPr>
                <a:xfrm rot="19777020">
                  <a:off x="-2462" y="34146"/>
                  <a:ext cx="142927"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5761" name="AutoShape 78"/>
                <p:cNvSpPr/>
                <p:nvPr/>
              </p:nvSpPr>
              <p:spPr>
                <a:xfrm rot="19777020">
                  <a:off x="29538" y="25461"/>
                  <a:ext cx="142927" cy="1555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grpSp>
          <p:grpSp>
            <p:nvGrpSpPr>
              <p:cNvPr id="5766" name="Group"/>
              <p:cNvGrpSpPr/>
              <p:nvPr/>
            </p:nvGrpSpPr>
            <p:grpSpPr>
              <a:xfrm>
                <a:off x="1816658" y="7934"/>
                <a:ext cx="201992" cy="206491"/>
                <a:chOff x="0" y="-1"/>
                <a:chExt cx="201991" cy="206489"/>
              </a:xfrm>
            </p:grpSpPr>
            <p:sp>
              <p:nvSpPr>
                <p:cNvPr id="5763" name="AutoShape 80"/>
                <p:cNvSpPr/>
                <p:nvPr/>
              </p:nvSpPr>
              <p:spPr>
                <a:xfrm>
                  <a:off x="6910" y="10429"/>
                  <a:ext cx="188186" cy="185627"/>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13"/>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5764" name="Oval 81"/>
                <p:cNvSpPr/>
                <p:nvPr/>
              </p:nvSpPr>
              <p:spPr>
                <a:xfrm rot="19777020">
                  <a:off x="-2462" y="34146"/>
                  <a:ext cx="142927"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5765" name="AutoShape 82"/>
                <p:cNvSpPr/>
                <p:nvPr/>
              </p:nvSpPr>
              <p:spPr>
                <a:xfrm rot="19777020">
                  <a:off x="29538" y="25461"/>
                  <a:ext cx="142927" cy="155565"/>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grpSp>
          <p:grpSp>
            <p:nvGrpSpPr>
              <p:cNvPr id="5770" name="Group"/>
              <p:cNvGrpSpPr/>
              <p:nvPr/>
            </p:nvGrpSpPr>
            <p:grpSpPr>
              <a:xfrm>
                <a:off x="2177131" y="14284"/>
                <a:ext cx="201992" cy="206490"/>
                <a:chOff x="-1" y="0"/>
                <a:chExt cx="201991" cy="206489"/>
              </a:xfrm>
            </p:grpSpPr>
            <p:sp>
              <p:nvSpPr>
                <p:cNvPr id="5767" name="AutoShape 84"/>
                <p:cNvSpPr/>
                <p:nvPr/>
              </p:nvSpPr>
              <p:spPr>
                <a:xfrm>
                  <a:off x="6910" y="10429"/>
                  <a:ext cx="188185" cy="185629"/>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13"/>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5768" name="Oval 85"/>
                <p:cNvSpPr/>
                <p:nvPr/>
              </p:nvSpPr>
              <p:spPr>
                <a:xfrm rot="19777020">
                  <a:off x="-2462" y="34146"/>
                  <a:ext cx="142925"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5769" name="AutoShape 86"/>
                <p:cNvSpPr/>
                <p:nvPr/>
              </p:nvSpPr>
              <p:spPr>
                <a:xfrm rot="19777020">
                  <a:off x="29538" y="25461"/>
                  <a:ext cx="142926" cy="1555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grpSp>
          <p:grpSp>
            <p:nvGrpSpPr>
              <p:cNvPr id="5774" name="Group"/>
              <p:cNvGrpSpPr/>
              <p:nvPr/>
            </p:nvGrpSpPr>
            <p:grpSpPr>
              <a:xfrm>
                <a:off x="2536016" y="14283"/>
                <a:ext cx="201993" cy="206491"/>
                <a:chOff x="-1" y="0"/>
                <a:chExt cx="201992" cy="206490"/>
              </a:xfrm>
            </p:grpSpPr>
            <p:sp>
              <p:nvSpPr>
                <p:cNvPr id="5771" name="AutoShape 88"/>
                <p:cNvSpPr/>
                <p:nvPr/>
              </p:nvSpPr>
              <p:spPr>
                <a:xfrm>
                  <a:off x="6910" y="10429"/>
                  <a:ext cx="188186" cy="185630"/>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13"/>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5772" name="Oval 89"/>
                <p:cNvSpPr/>
                <p:nvPr/>
              </p:nvSpPr>
              <p:spPr>
                <a:xfrm rot="19777020">
                  <a:off x="-2462" y="34146"/>
                  <a:ext cx="142925"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5773" name="AutoShape 90"/>
                <p:cNvSpPr/>
                <p:nvPr/>
              </p:nvSpPr>
              <p:spPr>
                <a:xfrm rot="19777020">
                  <a:off x="29538" y="25461"/>
                  <a:ext cx="142927" cy="155567"/>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grpSp>
          <p:grpSp>
            <p:nvGrpSpPr>
              <p:cNvPr id="5778" name="Group"/>
              <p:cNvGrpSpPr/>
              <p:nvPr/>
            </p:nvGrpSpPr>
            <p:grpSpPr>
              <a:xfrm>
                <a:off x="2902842" y="14282"/>
                <a:ext cx="201993" cy="206491"/>
                <a:chOff x="0" y="-1"/>
                <a:chExt cx="201992" cy="206490"/>
              </a:xfrm>
            </p:grpSpPr>
            <p:sp>
              <p:nvSpPr>
                <p:cNvPr id="5775" name="AutoShape 92"/>
                <p:cNvSpPr/>
                <p:nvPr/>
              </p:nvSpPr>
              <p:spPr>
                <a:xfrm>
                  <a:off x="6910" y="10428"/>
                  <a:ext cx="188186" cy="185630"/>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13"/>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5776" name="Oval 93"/>
                <p:cNvSpPr/>
                <p:nvPr/>
              </p:nvSpPr>
              <p:spPr>
                <a:xfrm rot="19777020">
                  <a:off x="-2462" y="34146"/>
                  <a:ext cx="142927"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5777" name="AutoShape 94"/>
                <p:cNvSpPr/>
                <p:nvPr/>
              </p:nvSpPr>
              <p:spPr>
                <a:xfrm rot="19777020">
                  <a:off x="29538" y="25461"/>
                  <a:ext cx="142927" cy="1555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grpSp>
          <p:grpSp>
            <p:nvGrpSpPr>
              <p:cNvPr id="5782" name="Group"/>
              <p:cNvGrpSpPr/>
              <p:nvPr/>
            </p:nvGrpSpPr>
            <p:grpSpPr>
              <a:xfrm>
                <a:off x="3303015" y="14282"/>
                <a:ext cx="201994" cy="206492"/>
                <a:chOff x="0" y="-1"/>
                <a:chExt cx="201992" cy="206490"/>
              </a:xfrm>
            </p:grpSpPr>
            <p:sp>
              <p:nvSpPr>
                <p:cNvPr id="5779" name="AutoShape 96"/>
                <p:cNvSpPr/>
                <p:nvPr/>
              </p:nvSpPr>
              <p:spPr>
                <a:xfrm>
                  <a:off x="6910" y="10428"/>
                  <a:ext cx="188187" cy="185630"/>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13"/>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5780" name="Oval 97"/>
                <p:cNvSpPr/>
                <p:nvPr/>
              </p:nvSpPr>
              <p:spPr>
                <a:xfrm rot="19777020">
                  <a:off x="-2462" y="34146"/>
                  <a:ext cx="142927"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5781" name="AutoShape 98"/>
                <p:cNvSpPr/>
                <p:nvPr/>
              </p:nvSpPr>
              <p:spPr>
                <a:xfrm rot="19777020">
                  <a:off x="29538" y="25461"/>
                  <a:ext cx="142928" cy="1555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grpSp>
          <p:grpSp>
            <p:nvGrpSpPr>
              <p:cNvPr id="5786" name="Group"/>
              <p:cNvGrpSpPr/>
              <p:nvPr/>
            </p:nvGrpSpPr>
            <p:grpSpPr>
              <a:xfrm>
                <a:off x="3649198" y="11109"/>
                <a:ext cx="201992" cy="206490"/>
                <a:chOff x="-1" y="0"/>
                <a:chExt cx="201991" cy="206489"/>
              </a:xfrm>
            </p:grpSpPr>
            <p:sp>
              <p:nvSpPr>
                <p:cNvPr id="5783" name="AutoShape 100"/>
                <p:cNvSpPr/>
                <p:nvPr/>
              </p:nvSpPr>
              <p:spPr>
                <a:xfrm>
                  <a:off x="6910" y="10429"/>
                  <a:ext cx="188185" cy="185629"/>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13"/>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5784" name="Oval 101"/>
                <p:cNvSpPr/>
                <p:nvPr/>
              </p:nvSpPr>
              <p:spPr>
                <a:xfrm rot="19777020">
                  <a:off x="-2462" y="34146"/>
                  <a:ext cx="142925"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5785" name="AutoShape 102"/>
                <p:cNvSpPr/>
                <p:nvPr/>
              </p:nvSpPr>
              <p:spPr>
                <a:xfrm rot="19777020">
                  <a:off x="29538" y="25461"/>
                  <a:ext cx="142926" cy="1555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grpSp>
          <p:grpSp>
            <p:nvGrpSpPr>
              <p:cNvPr id="5790" name="Group"/>
              <p:cNvGrpSpPr/>
              <p:nvPr/>
            </p:nvGrpSpPr>
            <p:grpSpPr>
              <a:xfrm>
                <a:off x="4050959" y="12696"/>
                <a:ext cx="201992" cy="206491"/>
                <a:chOff x="0" y="-1"/>
                <a:chExt cx="201991" cy="206489"/>
              </a:xfrm>
            </p:grpSpPr>
            <p:sp>
              <p:nvSpPr>
                <p:cNvPr id="5787" name="AutoShape 104"/>
                <p:cNvSpPr/>
                <p:nvPr/>
              </p:nvSpPr>
              <p:spPr>
                <a:xfrm>
                  <a:off x="6910" y="10429"/>
                  <a:ext cx="188185" cy="185629"/>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13"/>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5788" name="Oval 105"/>
                <p:cNvSpPr/>
                <p:nvPr/>
              </p:nvSpPr>
              <p:spPr>
                <a:xfrm rot="19777020">
                  <a:off x="-2462" y="34146"/>
                  <a:ext cx="142927"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5789" name="AutoShape 106"/>
                <p:cNvSpPr/>
                <p:nvPr/>
              </p:nvSpPr>
              <p:spPr>
                <a:xfrm rot="19777020">
                  <a:off x="29538" y="25461"/>
                  <a:ext cx="142926" cy="1555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grpSp>
          <p:grpSp>
            <p:nvGrpSpPr>
              <p:cNvPr id="5794" name="Group"/>
              <p:cNvGrpSpPr/>
              <p:nvPr/>
            </p:nvGrpSpPr>
            <p:grpSpPr>
              <a:xfrm>
                <a:off x="4408257" y="15871"/>
                <a:ext cx="201992" cy="206491"/>
                <a:chOff x="0" y="-1"/>
                <a:chExt cx="201991" cy="206489"/>
              </a:xfrm>
            </p:grpSpPr>
            <p:sp>
              <p:nvSpPr>
                <p:cNvPr id="5791" name="AutoShape 108"/>
                <p:cNvSpPr/>
                <p:nvPr/>
              </p:nvSpPr>
              <p:spPr>
                <a:xfrm>
                  <a:off x="6910" y="10429"/>
                  <a:ext cx="188185" cy="185629"/>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13"/>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5792" name="Oval 109"/>
                <p:cNvSpPr/>
                <p:nvPr/>
              </p:nvSpPr>
              <p:spPr>
                <a:xfrm rot="19777020">
                  <a:off x="-2462" y="34146"/>
                  <a:ext cx="142927"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5793" name="AutoShape 110"/>
                <p:cNvSpPr/>
                <p:nvPr/>
              </p:nvSpPr>
              <p:spPr>
                <a:xfrm rot="19777020">
                  <a:off x="29538" y="25461"/>
                  <a:ext cx="142926" cy="1555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grpSp>
          <p:grpSp>
            <p:nvGrpSpPr>
              <p:cNvPr id="5798" name="Group"/>
              <p:cNvGrpSpPr/>
              <p:nvPr/>
            </p:nvGrpSpPr>
            <p:grpSpPr>
              <a:xfrm>
                <a:off x="4770317" y="17457"/>
                <a:ext cx="201994" cy="206492"/>
                <a:chOff x="0" y="-1"/>
                <a:chExt cx="201992" cy="206490"/>
              </a:xfrm>
            </p:grpSpPr>
            <p:sp>
              <p:nvSpPr>
                <p:cNvPr id="5795" name="AutoShape 112"/>
                <p:cNvSpPr/>
                <p:nvPr/>
              </p:nvSpPr>
              <p:spPr>
                <a:xfrm>
                  <a:off x="6910" y="10428"/>
                  <a:ext cx="188187" cy="185630"/>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13"/>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5796" name="Oval 113"/>
                <p:cNvSpPr/>
                <p:nvPr/>
              </p:nvSpPr>
              <p:spPr>
                <a:xfrm rot="19777020">
                  <a:off x="-2462" y="34146"/>
                  <a:ext cx="142927"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5797" name="AutoShape 114"/>
                <p:cNvSpPr/>
                <p:nvPr/>
              </p:nvSpPr>
              <p:spPr>
                <a:xfrm rot="19777020">
                  <a:off x="29538" y="25461"/>
                  <a:ext cx="142928" cy="1555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grpSp>
          <p:grpSp>
            <p:nvGrpSpPr>
              <p:cNvPr id="5802" name="Group"/>
              <p:cNvGrpSpPr/>
              <p:nvPr/>
            </p:nvGrpSpPr>
            <p:grpSpPr>
              <a:xfrm>
                <a:off x="5102207" y="-3"/>
                <a:ext cx="201993" cy="206491"/>
                <a:chOff x="0" y="-1"/>
                <a:chExt cx="201991" cy="206489"/>
              </a:xfrm>
            </p:grpSpPr>
            <p:sp>
              <p:nvSpPr>
                <p:cNvPr id="5799" name="AutoShape 116"/>
                <p:cNvSpPr/>
                <p:nvPr/>
              </p:nvSpPr>
              <p:spPr>
                <a:xfrm>
                  <a:off x="6910" y="10429"/>
                  <a:ext cx="188186" cy="185629"/>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13"/>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5800" name="Oval 117"/>
                <p:cNvSpPr/>
                <p:nvPr/>
              </p:nvSpPr>
              <p:spPr>
                <a:xfrm rot="19777020">
                  <a:off x="-2462" y="34146"/>
                  <a:ext cx="142927"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5801" name="AutoShape 118"/>
                <p:cNvSpPr/>
                <p:nvPr/>
              </p:nvSpPr>
              <p:spPr>
                <a:xfrm rot="19777020">
                  <a:off x="29538" y="25461"/>
                  <a:ext cx="142927" cy="1555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grpSp>
        </p:grpSp>
        <p:grpSp>
          <p:nvGrpSpPr>
            <p:cNvPr id="5864" name="Group"/>
            <p:cNvGrpSpPr/>
            <p:nvPr/>
          </p:nvGrpSpPr>
          <p:grpSpPr>
            <a:xfrm>
              <a:off x="27395" y="3736130"/>
              <a:ext cx="5303408" cy="210452"/>
              <a:chOff x="0" y="-1"/>
              <a:chExt cx="5303407" cy="210450"/>
            </a:xfrm>
          </p:grpSpPr>
          <p:grpSp>
            <p:nvGrpSpPr>
              <p:cNvPr id="5807" name="Group"/>
              <p:cNvGrpSpPr/>
              <p:nvPr/>
            </p:nvGrpSpPr>
            <p:grpSpPr>
              <a:xfrm>
                <a:off x="-1" y="-2"/>
                <a:ext cx="183728" cy="188227"/>
                <a:chOff x="0" y="0"/>
                <a:chExt cx="183726" cy="188226"/>
              </a:xfrm>
            </p:grpSpPr>
            <p:sp>
              <p:nvSpPr>
                <p:cNvPr id="5804" name="AutoShape 121"/>
                <p:cNvSpPr/>
                <p:nvPr/>
              </p:nvSpPr>
              <p:spPr>
                <a:xfrm>
                  <a:off x="5962" y="9615"/>
                  <a:ext cx="171813" cy="168994"/>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13"/>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5805" name="Oval 122"/>
                <p:cNvSpPr/>
                <p:nvPr/>
              </p:nvSpPr>
              <p:spPr>
                <a:xfrm rot="12494257">
                  <a:off x="-1527" y="131929"/>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5806" name="AutoShape 123"/>
                <p:cNvSpPr/>
                <p:nvPr/>
              </p:nvSpPr>
              <p:spPr>
                <a:xfrm rot="12494257">
                  <a:off x="25964" y="22679"/>
                  <a:ext cx="131809" cy="1428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grpSp>
          <p:grpSp>
            <p:nvGrpSpPr>
              <p:cNvPr id="5811" name="Group"/>
              <p:cNvGrpSpPr/>
              <p:nvPr/>
            </p:nvGrpSpPr>
            <p:grpSpPr>
              <a:xfrm>
                <a:off x="355708" y="22220"/>
                <a:ext cx="183728" cy="188229"/>
                <a:chOff x="-1" y="0"/>
                <a:chExt cx="183727" cy="188227"/>
              </a:xfrm>
            </p:grpSpPr>
            <p:sp>
              <p:nvSpPr>
                <p:cNvPr id="5808" name="AutoShape 125"/>
                <p:cNvSpPr/>
                <p:nvPr/>
              </p:nvSpPr>
              <p:spPr>
                <a:xfrm>
                  <a:off x="5962" y="9615"/>
                  <a:ext cx="171812"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13"/>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5809" name="Oval 126"/>
                <p:cNvSpPr/>
                <p:nvPr/>
              </p:nvSpPr>
              <p:spPr>
                <a:xfrm rot="12494257">
                  <a:off x="-1528"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5810" name="AutoShape 127"/>
                <p:cNvSpPr/>
                <p:nvPr/>
              </p:nvSpPr>
              <p:spPr>
                <a:xfrm rot="12494257">
                  <a:off x="25964" y="22679"/>
                  <a:ext cx="131808"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grpSp>
          <p:grpSp>
            <p:nvGrpSpPr>
              <p:cNvPr id="5815" name="Group"/>
              <p:cNvGrpSpPr/>
              <p:nvPr/>
            </p:nvGrpSpPr>
            <p:grpSpPr>
              <a:xfrm>
                <a:off x="733649" y="22220"/>
                <a:ext cx="183728" cy="188229"/>
                <a:chOff x="-1" y="0"/>
                <a:chExt cx="183727" cy="188227"/>
              </a:xfrm>
            </p:grpSpPr>
            <p:sp>
              <p:nvSpPr>
                <p:cNvPr id="5812" name="AutoShape 129"/>
                <p:cNvSpPr/>
                <p:nvPr/>
              </p:nvSpPr>
              <p:spPr>
                <a:xfrm>
                  <a:off x="5962" y="9615"/>
                  <a:ext cx="171812"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13"/>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5813" name="Oval 130"/>
                <p:cNvSpPr/>
                <p:nvPr/>
              </p:nvSpPr>
              <p:spPr>
                <a:xfrm rot="12494257">
                  <a:off x="-1528"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5814" name="AutoShape 131"/>
                <p:cNvSpPr/>
                <p:nvPr/>
              </p:nvSpPr>
              <p:spPr>
                <a:xfrm rot="12494257">
                  <a:off x="25964" y="22679"/>
                  <a:ext cx="131808"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grpSp>
          <p:grpSp>
            <p:nvGrpSpPr>
              <p:cNvPr id="5819" name="Group"/>
              <p:cNvGrpSpPr/>
              <p:nvPr/>
            </p:nvGrpSpPr>
            <p:grpSpPr>
              <a:xfrm>
                <a:off x="1102064" y="22220"/>
                <a:ext cx="183728" cy="188229"/>
                <a:chOff x="0" y="0"/>
                <a:chExt cx="183727" cy="188228"/>
              </a:xfrm>
            </p:grpSpPr>
            <p:sp>
              <p:nvSpPr>
                <p:cNvPr id="5816" name="AutoShape 133"/>
                <p:cNvSpPr/>
                <p:nvPr/>
              </p:nvSpPr>
              <p:spPr>
                <a:xfrm>
                  <a:off x="5962" y="9615"/>
                  <a:ext cx="171813"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13"/>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5817" name="Oval 134"/>
                <p:cNvSpPr/>
                <p:nvPr/>
              </p:nvSpPr>
              <p:spPr>
                <a:xfrm rot="12494257">
                  <a:off x="-1527"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5818" name="AutoShape 135"/>
                <p:cNvSpPr/>
                <p:nvPr/>
              </p:nvSpPr>
              <p:spPr>
                <a:xfrm rot="12494257">
                  <a:off x="25964" y="22679"/>
                  <a:ext cx="131809"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grpSp>
          <p:grpSp>
            <p:nvGrpSpPr>
              <p:cNvPr id="5823" name="Group"/>
              <p:cNvGrpSpPr/>
              <p:nvPr/>
            </p:nvGrpSpPr>
            <p:grpSpPr>
              <a:xfrm>
                <a:off x="1438717" y="22220"/>
                <a:ext cx="183729" cy="188229"/>
                <a:chOff x="-1" y="0"/>
                <a:chExt cx="183727" cy="188227"/>
              </a:xfrm>
            </p:grpSpPr>
            <p:sp>
              <p:nvSpPr>
                <p:cNvPr id="5820" name="AutoShape 137"/>
                <p:cNvSpPr/>
                <p:nvPr/>
              </p:nvSpPr>
              <p:spPr>
                <a:xfrm>
                  <a:off x="5962" y="9615"/>
                  <a:ext cx="171812"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13"/>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5821" name="Oval 138"/>
                <p:cNvSpPr/>
                <p:nvPr/>
              </p:nvSpPr>
              <p:spPr>
                <a:xfrm rot="12494257">
                  <a:off x="-1528"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5822" name="AutoShape 139"/>
                <p:cNvSpPr/>
                <p:nvPr/>
              </p:nvSpPr>
              <p:spPr>
                <a:xfrm rot="12494257">
                  <a:off x="25964" y="22679"/>
                  <a:ext cx="131808"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grpSp>
          <p:grpSp>
            <p:nvGrpSpPr>
              <p:cNvPr id="5827" name="Group"/>
              <p:cNvGrpSpPr/>
              <p:nvPr/>
            </p:nvGrpSpPr>
            <p:grpSpPr>
              <a:xfrm>
                <a:off x="1816659" y="15871"/>
                <a:ext cx="183728" cy="188229"/>
                <a:chOff x="-1" y="0"/>
                <a:chExt cx="183727" cy="188227"/>
              </a:xfrm>
            </p:grpSpPr>
            <p:sp>
              <p:nvSpPr>
                <p:cNvPr id="5824" name="AutoShape 141"/>
                <p:cNvSpPr/>
                <p:nvPr/>
              </p:nvSpPr>
              <p:spPr>
                <a:xfrm>
                  <a:off x="5962" y="9615"/>
                  <a:ext cx="171812"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13"/>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5825" name="Oval 142"/>
                <p:cNvSpPr/>
                <p:nvPr/>
              </p:nvSpPr>
              <p:spPr>
                <a:xfrm rot="12494257">
                  <a:off x="-1528"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5826" name="AutoShape 143"/>
                <p:cNvSpPr/>
                <p:nvPr/>
              </p:nvSpPr>
              <p:spPr>
                <a:xfrm rot="12494257">
                  <a:off x="25964" y="22679"/>
                  <a:ext cx="131808"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grpSp>
          <p:grpSp>
            <p:nvGrpSpPr>
              <p:cNvPr id="5831" name="Group"/>
              <p:cNvGrpSpPr/>
              <p:nvPr/>
            </p:nvGrpSpPr>
            <p:grpSpPr>
              <a:xfrm>
                <a:off x="2191425" y="22220"/>
                <a:ext cx="183728" cy="188229"/>
                <a:chOff x="0" y="0"/>
                <a:chExt cx="183727" cy="188228"/>
              </a:xfrm>
            </p:grpSpPr>
            <p:sp>
              <p:nvSpPr>
                <p:cNvPr id="5828" name="AutoShape 145"/>
                <p:cNvSpPr/>
                <p:nvPr/>
              </p:nvSpPr>
              <p:spPr>
                <a:xfrm>
                  <a:off x="5962" y="9615"/>
                  <a:ext cx="171813"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13"/>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5829" name="Oval 146"/>
                <p:cNvSpPr/>
                <p:nvPr/>
              </p:nvSpPr>
              <p:spPr>
                <a:xfrm rot="12494257">
                  <a:off x="-1527"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5830" name="AutoShape 147"/>
                <p:cNvSpPr/>
                <p:nvPr/>
              </p:nvSpPr>
              <p:spPr>
                <a:xfrm rot="12494257">
                  <a:off x="25964" y="22679"/>
                  <a:ext cx="131809"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grpSp>
          <p:grpSp>
            <p:nvGrpSpPr>
              <p:cNvPr id="5835" name="Group"/>
              <p:cNvGrpSpPr/>
              <p:nvPr/>
            </p:nvGrpSpPr>
            <p:grpSpPr>
              <a:xfrm>
                <a:off x="2539196" y="9522"/>
                <a:ext cx="183728" cy="188229"/>
                <a:chOff x="0" y="0"/>
                <a:chExt cx="183727" cy="188228"/>
              </a:xfrm>
            </p:grpSpPr>
            <p:sp>
              <p:nvSpPr>
                <p:cNvPr id="5832" name="AutoShape 149"/>
                <p:cNvSpPr/>
                <p:nvPr/>
              </p:nvSpPr>
              <p:spPr>
                <a:xfrm>
                  <a:off x="5962" y="9615"/>
                  <a:ext cx="171814"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13"/>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5833" name="Oval 150"/>
                <p:cNvSpPr/>
                <p:nvPr/>
              </p:nvSpPr>
              <p:spPr>
                <a:xfrm rot="12494257">
                  <a:off x="-1526"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5834" name="AutoShape 151"/>
                <p:cNvSpPr/>
                <p:nvPr/>
              </p:nvSpPr>
              <p:spPr>
                <a:xfrm rot="12494257">
                  <a:off x="25964" y="22679"/>
                  <a:ext cx="131810"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grpSp>
          <p:grpSp>
            <p:nvGrpSpPr>
              <p:cNvPr id="5839" name="Group"/>
              <p:cNvGrpSpPr/>
              <p:nvPr/>
            </p:nvGrpSpPr>
            <p:grpSpPr>
              <a:xfrm>
                <a:off x="3283963" y="22220"/>
                <a:ext cx="183728" cy="188229"/>
                <a:chOff x="0" y="0"/>
                <a:chExt cx="183727" cy="188228"/>
              </a:xfrm>
            </p:grpSpPr>
            <p:sp>
              <p:nvSpPr>
                <p:cNvPr id="5836" name="AutoShape 153"/>
                <p:cNvSpPr/>
                <p:nvPr/>
              </p:nvSpPr>
              <p:spPr>
                <a:xfrm>
                  <a:off x="5962" y="9615"/>
                  <a:ext cx="171813"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13"/>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5837" name="Oval 154"/>
                <p:cNvSpPr/>
                <p:nvPr/>
              </p:nvSpPr>
              <p:spPr>
                <a:xfrm rot="12494257">
                  <a:off x="-1527"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5838" name="AutoShape 155"/>
                <p:cNvSpPr/>
                <p:nvPr/>
              </p:nvSpPr>
              <p:spPr>
                <a:xfrm rot="12494257">
                  <a:off x="25964" y="22679"/>
                  <a:ext cx="131809"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grpSp>
          <p:grpSp>
            <p:nvGrpSpPr>
              <p:cNvPr id="5843" name="Group"/>
              <p:cNvGrpSpPr/>
              <p:nvPr/>
            </p:nvGrpSpPr>
            <p:grpSpPr>
              <a:xfrm>
                <a:off x="2920313" y="22220"/>
                <a:ext cx="183729" cy="188229"/>
                <a:chOff x="0" y="0"/>
                <a:chExt cx="183727" cy="188228"/>
              </a:xfrm>
            </p:grpSpPr>
            <p:sp>
              <p:nvSpPr>
                <p:cNvPr id="5840" name="AutoShape 157"/>
                <p:cNvSpPr/>
                <p:nvPr/>
              </p:nvSpPr>
              <p:spPr>
                <a:xfrm>
                  <a:off x="5962" y="9615"/>
                  <a:ext cx="171814"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13"/>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5841" name="Oval 158"/>
                <p:cNvSpPr/>
                <p:nvPr/>
              </p:nvSpPr>
              <p:spPr>
                <a:xfrm rot="12494257">
                  <a:off x="-1526"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5842" name="AutoShape 159"/>
                <p:cNvSpPr/>
                <p:nvPr/>
              </p:nvSpPr>
              <p:spPr>
                <a:xfrm rot="12494257">
                  <a:off x="25964" y="22679"/>
                  <a:ext cx="131810"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grpSp>
          <p:grpSp>
            <p:nvGrpSpPr>
              <p:cNvPr id="5847" name="Group"/>
              <p:cNvGrpSpPr/>
              <p:nvPr/>
            </p:nvGrpSpPr>
            <p:grpSpPr>
              <a:xfrm>
                <a:off x="3652377" y="15871"/>
                <a:ext cx="183728" cy="188228"/>
                <a:chOff x="0" y="-1"/>
                <a:chExt cx="183727" cy="188227"/>
              </a:xfrm>
            </p:grpSpPr>
            <p:sp>
              <p:nvSpPr>
                <p:cNvPr id="5844" name="AutoShape 161"/>
                <p:cNvSpPr/>
                <p:nvPr/>
              </p:nvSpPr>
              <p:spPr>
                <a:xfrm>
                  <a:off x="5962" y="9615"/>
                  <a:ext cx="171814" cy="168995"/>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13"/>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5845" name="Oval 162"/>
                <p:cNvSpPr/>
                <p:nvPr/>
              </p:nvSpPr>
              <p:spPr>
                <a:xfrm rot="12494257">
                  <a:off x="-1526" y="131930"/>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5846" name="AutoShape 163"/>
                <p:cNvSpPr/>
                <p:nvPr/>
              </p:nvSpPr>
              <p:spPr>
                <a:xfrm rot="12494257">
                  <a:off x="25964" y="22679"/>
                  <a:ext cx="131810" cy="142867"/>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grpSp>
          <p:grpSp>
            <p:nvGrpSpPr>
              <p:cNvPr id="5851" name="Group"/>
              <p:cNvGrpSpPr/>
              <p:nvPr/>
            </p:nvGrpSpPr>
            <p:grpSpPr>
              <a:xfrm>
                <a:off x="4068428" y="22220"/>
                <a:ext cx="183729" cy="188229"/>
                <a:chOff x="-1" y="0"/>
                <a:chExt cx="183727" cy="188227"/>
              </a:xfrm>
            </p:grpSpPr>
            <p:sp>
              <p:nvSpPr>
                <p:cNvPr id="5848" name="AutoShape 165"/>
                <p:cNvSpPr/>
                <p:nvPr/>
              </p:nvSpPr>
              <p:spPr>
                <a:xfrm>
                  <a:off x="5962" y="9615"/>
                  <a:ext cx="171812"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13"/>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5849" name="Oval 166"/>
                <p:cNvSpPr/>
                <p:nvPr/>
              </p:nvSpPr>
              <p:spPr>
                <a:xfrm rot="12494257">
                  <a:off x="-1528"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5850" name="AutoShape 167"/>
                <p:cNvSpPr/>
                <p:nvPr/>
              </p:nvSpPr>
              <p:spPr>
                <a:xfrm rot="12494257">
                  <a:off x="25964" y="22679"/>
                  <a:ext cx="131808"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grpSp>
          <p:grpSp>
            <p:nvGrpSpPr>
              <p:cNvPr id="5855" name="Group"/>
              <p:cNvGrpSpPr/>
              <p:nvPr/>
            </p:nvGrpSpPr>
            <p:grpSpPr>
              <a:xfrm>
                <a:off x="4430490" y="22220"/>
                <a:ext cx="183728" cy="188229"/>
                <a:chOff x="-1" y="0"/>
                <a:chExt cx="183727" cy="188227"/>
              </a:xfrm>
            </p:grpSpPr>
            <p:sp>
              <p:nvSpPr>
                <p:cNvPr id="5852" name="AutoShape 169"/>
                <p:cNvSpPr/>
                <p:nvPr/>
              </p:nvSpPr>
              <p:spPr>
                <a:xfrm>
                  <a:off x="5962" y="9615"/>
                  <a:ext cx="171812"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13"/>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5853" name="Oval 170"/>
                <p:cNvSpPr/>
                <p:nvPr/>
              </p:nvSpPr>
              <p:spPr>
                <a:xfrm rot="12494257">
                  <a:off x="-1528"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5854" name="AutoShape 171"/>
                <p:cNvSpPr/>
                <p:nvPr/>
              </p:nvSpPr>
              <p:spPr>
                <a:xfrm rot="12494257">
                  <a:off x="25964" y="22679"/>
                  <a:ext cx="131808"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grpSp>
          <p:grpSp>
            <p:nvGrpSpPr>
              <p:cNvPr id="5859" name="Group"/>
              <p:cNvGrpSpPr/>
              <p:nvPr/>
            </p:nvGrpSpPr>
            <p:grpSpPr>
              <a:xfrm>
                <a:off x="4784612" y="22220"/>
                <a:ext cx="183728" cy="188229"/>
                <a:chOff x="-1" y="0"/>
                <a:chExt cx="183727" cy="188227"/>
              </a:xfrm>
            </p:grpSpPr>
            <p:sp>
              <p:nvSpPr>
                <p:cNvPr id="5856" name="AutoShape 173"/>
                <p:cNvSpPr/>
                <p:nvPr/>
              </p:nvSpPr>
              <p:spPr>
                <a:xfrm>
                  <a:off x="5962" y="9615"/>
                  <a:ext cx="171812"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13"/>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5857" name="Oval 174"/>
                <p:cNvSpPr/>
                <p:nvPr/>
              </p:nvSpPr>
              <p:spPr>
                <a:xfrm rot="12494257">
                  <a:off x="-1528"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5858" name="AutoShape 175"/>
                <p:cNvSpPr/>
                <p:nvPr/>
              </p:nvSpPr>
              <p:spPr>
                <a:xfrm rot="12494257">
                  <a:off x="25964" y="22679"/>
                  <a:ext cx="131808"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grpSp>
          <p:grpSp>
            <p:nvGrpSpPr>
              <p:cNvPr id="5863" name="Group"/>
              <p:cNvGrpSpPr/>
              <p:nvPr/>
            </p:nvGrpSpPr>
            <p:grpSpPr>
              <a:xfrm>
                <a:off x="5119679" y="22220"/>
                <a:ext cx="183728" cy="188229"/>
                <a:chOff x="0" y="0"/>
                <a:chExt cx="183727" cy="188228"/>
              </a:xfrm>
            </p:grpSpPr>
            <p:sp>
              <p:nvSpPr>
                <p:cNvPr id="5860" name="AutoShape 177"/>
                <p:cNvSpPr/>
                <p:nvPr/>
              </p:nvSpPr>
              <p:spPr>
                <a:xfrm>
                  <a:off x="5962" y="9615"/>
                  <a:ext cx="171814"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13"/>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5861" name="Oval 178"/>
                <p:cNvSpPr/>
                <p:nvPr/>
              </p:nvSpPr>
              <p:spPr>
                <a:xfrm rot="12494257">
                  <a:off x="-1526"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5862" name="AutoShape 179"/>
                <p:cNvSpPr/>
                <p:nvPr/>
              </p:nvSpPr>
              <p:spPr>
                <a:xfrm rot="12494257">
                  <a:off x="25964" y="22679"/>
                  <a:ext cx="131810"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grpSp>
        </p:grpSp>
      </p:grpSp>
      <p:sp>
        <p:nvSpPr>
          <p:cNvPr id="5866" name="Rectangle 180"/>
          <p:cNvSpPr/>
          <p:nvPr/>
        </p:nvSpPr>
        <p:spPr>
          <a:xfrm>
            <a:off x="2212974" y="1839910"/>
            <a:ext cx="1344614" cy="431803"/>
          </a:xfrm>
          <a:prstGeom prst="rect">
            <a:avLst/>
          </a:prstGeom>
          <a:ln w="57150">
            <a:solidFill>
              <a:srgbClr val="FDDC07"/>
            </a:solidFill>
            <a:miter/>
          </a:ln>
          <a:effectLst>
            <a:outerShdw blurRad="63500" dist="38098" dir="2700000" rotWithShape="0">
              <a:srgbClr val="1A0004">
                <a:alpha val="74996"/>
              </a:srgbClr>
            </a:outerShdw>
          </a:effectLst>
        </p:spPr>
        <p:txBody>
          <a:bodyPr lIns="45718" tIns="45718" rIns="45718" bIns="45718" anchor="ctr"/>
          <a:lstStyle/>
          <a:p>
            <a:pPr algn="ctr">
              <a:defRPr sz="2400" b="0">
                <a:solidFill>
                  <a:srgbClr val="FDDC07"/>
                </a:solidFill>
                <a:latin typeface="Comic Sans MS"/>
                <a:ea typeface="Comic Sans MS"/>
                <a:cs typeface="Comic Sans MS"/>
                <a:sym typeface="Comic Sans MS"/>
              </a:defRPr>
            </a:pPr>
            <a:endParaRPr/>
          </a:p>
        </p:txBody>
      </p:sp>
      <p:sp>
        <p:nvSpPr>
          <p:cNvPr id="5867" name="Rectangle 181"/>
          <p:cNvSpPr/>
          <p:nvPr/>
        </p:nvSpPr>
        <p:spPr>
          <a:xfrm>
            <a:off x="3643312" y="1839910"/>
            <a:ext cx="1047753" cy="431803"/>
          </a:xfrm>
          <a:prstGeom prst="rect">
            <a:avLst/>
          </a:prstGeom>
          <a:ln w="57150">
            <a:solidFill>
              <a:srgbClr val="FDDC07"/>
            </a:solidFill>
            <a:miter/>
          </a:ln>
          <a:effectLst>
            <a:outerShdw blurRad="63500" dist="38098" dir="2700000" rotWithShape="0">
              <a:srgbClr val="1A0004">
                <a:alpha val="74996"/>
              </a:srgbClr>
            </a:outerShdw>
          </a:effectLst>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grpSp>
        <p:nvGrpSpPr>
          <p:cNvPr id="5892" name="Group"/>
          <p:cNvGrpSpPr/>
          <p:nvPr/>
        </p:nvGrpSpPr>
        <p:grpSpPr>
          <a:xfrm>
            <a:off x="1885945" y="92073"/>
            <a:ext cx="3762383" cy="2446477"/>
            <a:chOff x="-3" y="0"/>
            <a:chExt cx="3762381" cy="2446475"/>
          </a:xfrm>
        </p:grpSpPr>
        <p:sp>
          <p:nvSpPr>
            <p:cNvPr id="5868" name="Text Box 183"/>
            <p:cNvSpPr txBox="1"/>
            <p:nvPr/>
          </p:nvSpPr>
          <p:spPr>
            <a:xfrm>
              <a:off x="3168316" y="1504139"/>
              <a:ext cx="594063" cy="942337"/>
            </a:xfrm>
            <a:prstGeom prst="rect">
              <a:avLst/>
            </a:prstGeom>
            <a:noFill/>
            <a:ln w="12700" cap="flat">
              <a:noFill/>
              <a:miter lim="400000"/>
            </a:ln>
            <a:effectLst>
              <a:outerShdw blurRad="63500" dist="53881"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t">
              <a:spAutoFit/>
            </a:bodyPr>
            <a:lstStyle>
              <a:lvl1pPr>
                <a:spcBef>
                  <a:spcPts val="2800"/>
                </a:spcBef>
                <a:defRPr sz="4800">
                  <a:solidFill>
                    <a:srgbClr val="FFFFFF"/>
                  </a:solidFill>
                  <a:latin typeface="Comic Sans MS"/>
                  <a:ea typeface="Comic Sans MS"/>
                  <a:cs typeface="Comic Sans MS"/>
                  <a:sym typeface="Comic Sans MS"/>
                </a:defRPr>
              </a:lvl1pPr>
            </a:lstStyle>
            <a:p>
              <a:r>
                <a:t>J</a:t>
              </a:r>
            </a:p>
          </p:txBody>
        </p:sp>
        <p:grpSp>
          <p:nvGrpSpPr>
            <p:cNvPr id="5871" name="Group"/>
            <p:cNvGrpSpPr/>
            <p:nvPr/>
          </p:nvGrpSpPr>
          <p:grpSpPr>
            <a:xfrm>
              <a:off x="790174" y="1215368"/>
              <a:ext cx="1879079" cy="649280"/>
              <a:chOff x="-1" y="0"/>
              <a:chExt cx="1879078" cy="649278"/>
            </a:xfrm>
          </p:grpSpPr>
          <p:sp>
            <p:nvSpPr>
              <p:cNvPr id="5869" name="Text Box 185"/>
              <p:cNvSpPr txBox="1"/>
              <p:nvPr/>
            </p:nvSpPr>
            <p:spPr>
              <a:xfrm>
                <a:off x="-2" y="14278"/>
                <a:ext cx="535311" cy="635001"/>
              </a:xfrm>
              <a:prstGeom prst="rect">
                <a:avLst/>
              </a:prstGeom>
              <a:noFill/>
              <a:ln w="12700" cap="flat">
                <a:noFill/>
                <a:miter lim="400000"/>
              </a:ln>
              <a:effectLst>
                <a:outerShdw blurRad="63500" dist="71842"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lvl1pPr>
                  <a:defRPr sz="3600">
                    <a:solidFill>
                      <a:srgbClr val="FFEA18"/>
                    </a:solidFill>
                    <a:latin typeface="Comic Sans MS"/>
                    <a:ea typeface="Comic Sans MS"/>
                    <a:cs typeface="Comic Sans MS"/>
                    <a:sym typeface="Comic Sans MS"/>
                  </a:defRPr>
                </a:lvl1pPr>
              </a:lstStyle>
              <a:p>
                <a:r>
                  <a:t>4P</a:t>
                </a:r>
              </a:p>
            </p:txBody>
          </p:sp>
          <p:sp>
            <p:nvSpPr>
              <p:cNvPr id="5870" name="Text Box 186"/>
              <p:cNvSpPr txBox="1"/>
              <p:nvPr/>
            </p:nvSpPr>
            <p:spPr>
              <a:xfrm>
                <a:off x="873842" y="0"/>
                <a:ext cx="1005236" cy="635001"/>
              </a:xfrm>
              <a:prstGeom prst="rect">
                <a:avLst/>
              </a:prstGeom>
              <a:noFill/>
              <a:ln w="12700" cap="flat">
                <a:noFill/>
                <a:miter lim="400000"/>
              </a:ln>
              <a:effectLst>
                <a:outerShdw blurRad="63500" dist="71842"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lvl1pPr algn="ctr">
                  <a:defRPr sz="3600">
                    <a:solidFill>
                      <a:srgbClr val="FFEA18"/>
                    </a:solidFill>
                    <a:latin typeface="Comic Sans MS"/>
                    <a:ea typeface="Comic Sans MS"/>
                    <a:cs typeface="Comic Sans MS"/>
                    <a:sym typeface="Comic Sans MS"/>
                  </a:defRPr>
                </a:lvl1pPr>
              </a:lstStyle>
              <a:p>
                <a:r>
                  <a:t>  3S</a:t>
                </a:r>
              </a:p>
            </p:txBody>
          </p:sp>
        </p:grpSp>
        <p:grpSp>
          <p:nvGrpSpPr>
            <p:cNvPr id="5882" name="Group"/>
            <p:cNvGrpSpPr/>
            <p:nvPr/>
          </p:nvGrpSpPr>
          <p:grpSpPr>
            <a:xfrm>
              <a:off x="-4" y="1772279"/>
              <a:ext cx="3137218" cy="444488"/>
              <a:chOff x="-2" y="-2"/>
              <a:chExt cx="3137216" cy="444487"/>
            </a:xfrm>
          </p:grpSpPr>
          <p:grpSp>
            <p:nvGrpSpPr>
              <p:cNvPr id="5880" name="Group"/>
              <p:cNvGrpSpPr/>
              <p:nvPr/>
            </p:nvGrpSpPr>
            <p:grpSpPr>
              <a:xfrm>
                <a:off x="-3" y="-3"/>
                <a:ext cx="2728882" cy="444489"/>
                <a:chOff x="-1" y="-1"/>
                <a:chExt cx="2728880" cy="444487"/>
              </a:xfrm>
            </p:grpSpPr>
            <p:sp>
              <p:nvSpPr>
                <p:cNvPr id="5872" name="Text Box 189"/>
                <p:cNvSpPr txBox="1"/>
                <p:nvPr/>
              </p:nvSpPr>
              <p:spPr>
                <a:xfrm>
                  <a:off x="-2" y="6346"/>
                  <a:ext cx="201267" cy="419101"/>
                </a:xfrm>
                <a:prstGeom prst="rect">
                  <a:avLst/>
                </a:prstGeom>
                <a:noFill/>
                <a:ln w="12700" cap="flat">
                  <a:noFill/>
                  <a:miter lim="400000"/>
                </a:ln>
                <a:effectLst>
                  <a:outerShdw blurRad="63500" dist="53881"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lvl1pPr>
                    <a:defRPr sz="2400">
                      <a:solidFill>
                        <a:srgbClr val="F09F32"/>
                      </a:solidFill>
                      <a:latin typeface="Comic Sans MS"/>
                      <a:ea typeface="Comic Sans MS"/>
                      <a:cs typeface="Comic Sans MS"/>
                      <a:sym typeface="Comic Sans MS"/>
                    </a:defRPr>
                  </a:lvl1pPr>
                </a:lstStyle>
                <a:p>
                  <a:r>
                    <a:t>C</a:t>
                  </a:r>
                </a:p>
              </p:txBody>
            </p:sp>
            <p:sp>
              <p:nvSpPr>
                <p:cNvPr id="5873" name="Text Box 190"/>
                <p:cNvSpPr txBox="1"/>
                <p:nvPr/>
              </p:nvSpPr>
              <p:spPr>
                <a:xfrm>
                  <a:off x="360179" y="6346"/>
                  <a:ext cx="235646" cy="419101"/>
                </a:xfrm>
                <a:prstGeom prst="rect">
                  <a:avLst/>
                </a:prstGeom>
                <a:noFill/>
                <a:ln w="12700" cap="flat">
                  <a:noFill/>
                  <a:miter lim="400000"/>
                </a:ln>
                <a:effectLst>
                  <a:outerShdw blurRad="63500" dist="53881"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lvl1pPr>
                    <a:defRPr sz="2400">
                      <a:solidFill>
                        <a:srgbClr val="FC030C"/>
                      </a:solidFill>
                      <a:latin typeface="Comic Sans MS"/>
                      <a:ea typeface="Comic Sans MS"/>
                      <a:cs typeface="Comic Sans MS"/>
                      <a:sym typeface="Comic Sans MS"/>
                    </a:defRPr>
                  </a:lvl1pPr>
                </a:lstStyle>
                <a:p>
                  <a:r>
                    <a:t>A</a:t>
                  </a:r>
                </a:p>
              </p:txBody>
            </p:sp>
            <p:sp>
              <p:nvSpPr>
                <p:cNvPr id="5874" name="Text Box 191"/>
                <p:cNvSpPr txBox="1"/>
                <p:nvPr/>
              </p:nvSpPr>
              <p:spPr>
                <a:xfrm>
                  <a:off x="756854" y="9519"/>
                  <a:ext cx="215405" cy="419101"/>
                </a:xfrm>
                <a:prstGeom prst="rect">
                  <a:avLst/>
                </a:prstGeom>
                <a:noFill/>
                <a:ln w="12700" cap="flat">
                  <a:noFill/>
                  <a:miter lim="400000"/>
                </a:ln>
                <a:effectLst>
                  <a:outerShdw blurRad="63500" dist="53881"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lvl1pPr>
                    <a:defRPr sz="2400">
                      <a:solidFill>
                        <a:srgbClr val="FC030C"/>
                      </a:solidFill>
                      <a:latin typeface="Comic Sans MS"/>
                      <a:ea typeface="Comic Sans MS"/>
                      <a:cs typeface="Comic Sans MS"/>
                      <a:sym typeface="Comic Sans MS"/>
                    </a:defRPr>
                  </a:lvl1pPr>
                </a:lstStyle>
                <a:p>
                  <a:r>
                    <a:t>J</a:t>
                  </a:r>
                </a:p>
              </p:txBody>
            </p:sp>
            <p:sp>
              <p:nvSpPr>
                <p:cNvPr id="5875" name="Text Box 192"/>
                <p:cNvSpPr txBox="1"/>
                <p:nvPr/>
              </p:nvSpPr>
              <p:spPr>
                <a:xfrm>
                  <a:off x="1077367" y="6346"/>
                  <a:ext cx="281783" cy="419101"/>
                </a:xfrm>
                <a:prstGeom prst="rect">
                  <a:avLst/>
                </a:prstGeom>
                <a:noFill/>
                <a:ln w="12700" cap="flat">
                  <a:noFill/>
                  <a:miter lim="400000"/>
                </a:ln>
                <a:effectLst>
                  <a:outerShdw blurRad="63500" dist="53881"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lvl1pPr>
                    <a:defRPr sz="2400">
                      <a:solidFill>
                        <a:srgbClr val="FC030C"/>
                      </a:solidFill>
                      <a:latin typeface="Comic Sans MS"/>
                      <a:ea typeface="Comic Sans MS"/>
                      <a:cs typeface="Comic Sans MS"/>
                      <a:sym typeface="Comic Sans MS"/>
                    </a:defRPr>
                  </a:lvl1pPr>
                </a:lstStyle>
                <a:p>
                  <a:r>
                    <a:t>M</a:t>
                  </a:r>
                </a:p>
              </p:txBody>
            </p:sp>
            <p:sp>
              <p:nvSpPr>
                <p:cNvPr id="5876" name="Text Box 193"/>
                <p:cNvSpPr txBox="1"/>
                <p:nvPr/>
              </p:nvSpPr>
              <p:spPr>
                <a:xfrm>
                  <a:off x="1467696" y="-2"/>
                  <a:ext cx="215405" cy="419101"/>
                </a:xfrm>
                <a:prstGeom prst="rect">
                  <a:avLst/>
                </a:prstGeom>
                <a:noFill/>
                <a:ln w="12700" cap="flat">
                  <a:noFill/>
                  <a:miter lim="400000"/>
                </a:ln>
                <a:effectLst>
                  <a:outerShdw blurRad="63500" dist="53881"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lvl1pPr>
                    <a:defRPr sz="2400">
                      <a:solidFill>
                        <a:srgbClr val="FC030C"/>
                      </a:solidFill>
                      <a:latin typeface="Comic Sans MS"/>
                      <a:ea typeface="Comic Sans MS"/>
                      <a:cs typeface="Comic Sans MS"/>
                      <a:sym typeface="Comic Sans MS"/>
                    </a:defRPr>
                  </a:lvl1pPr>
                </a:lstStyle>
                <a:p>
                  <a:r>
                    <a:t>J</a:t>
                  </a:r>
                </a:p>
              </p:txBody>
            </p:sp>
            <p:sp>
              <p:nvSpPr>
                <p:cNvPr id="5877" name="Text Box 194"/>
                <p:cNvSpPr txBox="1"/>
                <p:nvPr/>
              </p:nvSpPr>
              <p:spPr>
                <a:xfrm>
                  <a:off x="1819945" y="12693"/>
                  <a:ext cx="235645" cy="419101"/>
                </a:xfrm>
                <a:prstGeom prst="rect">
                  <a:avLst/>
                </a:prstGeom>
                <a:noFill/>
                <a:ln w="12700" cap="flat">
                  <a:noFill/>
                  <a:miter lim="400000"/>
                </a:ln>
                <a:effectLst>
                  <a:outerShdw blurRad="63500" dist="53881"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lvl1pPr>
                    <a:defRPr sz="2400">
                      <a:solidFill>
                        <a:srgbClr val="08F220"/>
                      </a:solidFill>
                      <a:latin typeface="Comic Sans MS"/>
                      <a:ea typeface="Comic Sans MS"/>
                      <a:cs typeface="Comic Sans MS"/>
                      <a:sym typeface="Comic Sans MS"/>
                    </a:defRPr>
                  </a:lvl1pPr>
                </a:lstStyle>
                <a:p>
                  <a:r>
                    <a:t>A</a:t>
                  </a:r>
                </a:p>
              </p:txBody>
            </p:sp>
            <p:sp>
              <p:nvSpPr>
                <p:cNvPr id="5878" name="Text Box 195"/>
                <p:cNvSpPr txBox="1"/>
                <p:nvPr/>
              </p:nvSpPr>
              <p:spPr>
                <a:xfrm>
                  <a:off x="2164258" y="12693"/>
                  <a:ext cx="207815" cy="419101"/>
                </a:xfrm>
                <a:prstGeom prst="rect">
                  <a:avLst/>
                </a:prstGeom>
                <a:noFill/>
                <a:ln w="12700" cap="flat">
                  <a:noFill/>
                  <a:miter lim="400000"/>
                </a:ln>
                <a:effectLst>
                  <a:outerShdw blurRad="63500" dist="53881"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lvl1pPr>
                    <a:defRPr sz="2400">
                      <a:solidFill>
                        <a:srgbClr val="08F220"/>
                      </a:solidFill>
                      <a:latin typeface="Comic Sans MS"/>
                      <a:ea typeface="Comic Sans MS"/>
                      <a:cs typeface="Comic Sans MS"/>
                      <a:sym typeface="Comic Sans MS"/>
                    </a:defRPr>
                  </a:lvl1pPr>
                </a:lstStyle>
                <a:p>
                  <a:r>
                    <a:t>R</a:t>
                  </a:r>
                </a:p>
              </p:txBody>
            </p:sp>
            <p:sp>
              <p:nvSpPr>
                <p:cNvPr id="5879" name="Text Box 196"/>
                <p:cNvSpPr txBox="1"/>
                <p:nvPr/>
              </p:nvSpPr>
              <p:spPr>
                <a:xfrm>
                  <a:off x="2527614" y="25386"/>
                  <a:ext cx="201266" cy="419101"/>
                </a:xfrm>
                <a:prstGeom prst="rect">
                  <a:avLst/>
                </a:prstGeom>
                <a:noFill/>
                <a:ln w="12700" cap="flat">
                  <a:noFill/>
                  <a:miter lim="400000"/>
                </a:ln>
                <a:effectLst>
                  <a:outerShdw blurRad="63500" dist="53881"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lvl1pPr>
                    <a:defRPr sz="2400">
                      <a:solidFill>
                        <a:srgbClr val="08F220"/>
                      </a:solidFill>
                      <a:latin typeface="Comic Sans MS"/>
                      <a:ea typeface="Comic Sans MS"/>
                      <a:cs typeface="Comic Sans MS"/>
                      <a:sym typeface="Comic Sans MS"/>
                    </a:defRPr>
                  </a:lvl1pPr>
                </a:lstStyle>
                <a:p>
                  <a:r>
                    <a:t>C</a:t>
                  </a:r>
                </a:p>
              </p:txBody>
            </p:sp>
          </p:grpSp>
          <p:sp>
            <p:nvSpPr>
              <p:cNvPr id="5881" name="Text Box 197"/>
              <p:cNvSpPr txBox="1"/>
              <p:nvPr/>
            </p:nvSpPr>
            <p:spPr>
              <a:xfrm>
                <a:off x="2913178" y="14279"/>
                <a:ext cx="224037" cy="419101"/>
              </a:xfrm>
              <a:prstGeom prst="rect">
                <a:avLst/>
              </a:prstGeom>
              <a:noFill/>
              <a:ln w="12700" cap="flat">
                <a:noFill/>
                <a:miter lim="400000"/>
              </a:ln>
              <a:effectLst>
                <a:outerShdw blurRad="63500" dist="53881"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lvl1pPr>
                  <a:defRPr sz="2400">
                    <a:solidFill>
                      <a:srgbClr val="11B0C5"/>
                    </a:solidFill>
                    <a:latin typeface="Comic Sans MS"/>
                    <a:ea typeface="Comic Sans MS"/>
                    <a:cs typeface="Comic Sans MS"/>
                    <a:sym typeface="Comic Sans MS"/>
                  </a:defRPr>
                </a:lvl1pPr>
              </a:lstStyle>
              <a:p>
                <a:r>
                  <a:t>S</a:t>
                </a:r>
              </a:p>
            </p:txBody>
          </p:sp>
        </p:grpSp>
        <p:grpSp>
          <p:nvGrpSpPr>
            <p:cNvPr id="5885" name="Group"/>
            <p:cNvGrpSpPr/>
            <p:nvPr/>
          </p:nvGrpSpPr>
          <p:grpSpPr>
            <a:xfrm>
              <a:off x="1386454" y="-1"/>
              <a:ext cx="630560" cy="1259837"/>
              <a:chOff x="0" y="0"/>
              <a:chExt cx="630558" cy="1259835"/>
            </a:xfrm>
          </p:grpSpPr>
          <p:sp>
            <p:nvSpPr>
              <p:cNvPr id="5883" name="Text Box 199"/>
              <p:cNvSpPr txBox="1"/>
              <p:nvPr/>
            </p:nvSpPr>
            <p:spPr>
              <a:xfrm>
                <a:off x="-1" y="-1"/>
                <a:ext cx="630560" cy="1259837"/>
              </a:xfrm>
              <a:prstGeom prst="rect">
                <a:avLst/>
              </a:prstGeom>
              <a:noFill/>
              <a:ln w="12700" cap="flat">
                <a:noFill/>
                <a:miter lim="400000"/>
              </a:ln>
              <a:effectLst>
                <a:outerShdw blurRad="63500" dist="63500" dir="3187806"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t">
                <a:spAutoFit/>
              </a:bodyPr>
              <a:lstStyle>
                <a:lvl1pPr>
                  <a:spcBef>
                    <a:spcPts val="3900"/>
                  </a:spcBef>
                  <a:defRPr sz="6600">
                    <a:solidFill>
                      <a:srgbClr val="FF262D"/>
                    </a:solidFill>
                    <a:latin typeface="Comic Sans MS"/>
                    <a:ea typeface="Comic Sans MS"/>
                    <a:cs typeface="Comic Sans MS"/>
                    <a:sym typeface="Comic Sans MS"/>
                  </a:defRPr>
                </a:lvl1pPr>
              </a:lstStyle>
              <a:p>
                <a:r>
                  <a:t>7</a:t>
                </a:r>
              </a:p>
            </p:txBody>
          </p:sp>
          <p:sp>
            <p:nvSpPr>
              <p:cNvPr id="5884" name="Line 200"/>
              <p:cNvSpPr/>
              <p:nvPr/>
            </p:nvSpPr>
            <p:spPr>
              <a:xfrm>
                <a:off x="163746" y="575950"/>
                <a:ext cx="285612" cy="4"/>
              </a:xfrm>
              <a:prstGeom prst="line">
                <a:avLst/>
              </a:prstGeom>
              <a:noFill/>
              <a:ln w="76200" cap="flat">
                <a:solidFill>
                  <a:srgbClr val="FF262D"/>
                </a:solidFill>
                <a:prstDash val="solid"/>
                <a:round/>
              </a:ln>
              <a:effectLst>
                <a:outerShdw blurRad="63500" dist="38098" dir="2700000" rotWithShape="0">
                  <a:srgbClr val="1A0004">
                    <a:alpha val="74996"/>
                  </a:srgbClr>
                </a:outerShdw>
              </a:effectLst>
            </p:spPr>
            <p:txBody>
              <a:bodyPr wrap="square" lIns="45718" tIns="45718" rIns="45718" bIns="45718" numCol="1" anchor="t">
                <a:noAutofit/>
              </a:bodyPr>
              <a:lstStyle/>
              <a:p>
                <a:endParaRPr/>
              </a:p>
            </p:txBody>
          </p:sp>
        </p:grpSp>
        <p:grpSp>
          <p:nvGrpSpPr>
            <p:cNvPr id="5888" name="Group"/>
            <p:cNvGrpSpPr/>
            <p:nvPr/>
          </p:nvGrpSpPr>
          <p:grpSpPr>
            <a:xfrm>
              <a:off x="326856" y="1746894"/>
              <a:ext cx="2478428" cy="431574"/>
              <a:chOff x="0" y="-1"/>
              <a:chExt cx="2478427" cy="431573"/>
            </a:xfrm>
          </p:grpSpPr>
          <p:sp>
            <p:nvSpPr>
              <p:cNvPr id="5886" name="Rectangle 202"/>
              <p:cNvSpPr/>
              <p:nvPr/>
            </p:nvSpPr>
            <p:spPr>
              <a:xfrm>
                <a:off x="-1" y="-2"/>
                <a:ext cx="1343939" cy="431575"/>
              </a:xfrm>
              <a:prstGeom prst="rect">
                <a:avLst/>
              </a:prstGeom>
              <a:noFill/>
              <a:ln w="57150" cap="flat">
                <a:solidFill>
                  <a:srgbClr val="FDDC07"/>
                </a:solidFill>
                <a:prstDash val="solid"/>
                <a:miter lim="800000"/>
              </a:ln>
              <a:effectLst>
                <a:outerShdw blurRad="63500" dist="38098" dir="2700000" rotWithShape="0">
                  <a:srgbClr val="1A0004">
                    <a:alpha val="74996"/>
                  </a:srgbClr>
                </a:outerShdw>
              </a:effectLst>
            </p:spPr>
            <p:txBody>
              <a:bodyPr wrap="square" lIns="45718" tIns="45718" rIns="45718" bIns="45718" numCol="1" anchor="ctr">
                <a:noAutofit/>
              </a:bodyPr>
              <a:lstStyle/>
              <a:p>
                <a:pPr algn="ctr">
                  <a:defRPr sz="2400" b="0">
                    <a:solidFill>
                      <a:srgbClr val="FDDC07"/>
                    </a:solidFill>
                    <a:latin typeface="Comic Sans MS"/>
                    <a:ea typeface="Comic Sans MS"/>
                    <a:cs typeface="Comic Sans MS"/>
                    <a:sym typeface="Comic Sans MS"/>
                  </a:defRPr>
                </a:pPr>
                <a:endParaRPr/>
              </a:p>
            </p:txBody>
          </p:sp>
          <p:sp>
            <p:nvSpPr>
              <p:cNvPr id="5887" name="Rectangle 203"/>
              <p:cNvSpPr/>
              <p:nvPr/>
            </p:nvSpPr>
            <p:spPr>
              <a:xfrm>
                <a:off x="1429616" y="-2"/>
                <a:ext cx="1048811" cy="431575"/>
              </a:xfrm>
              <a:prstGeom prst="rect">
                <a:avLst/>
              </a:prstGeom>
              <a:noFill/>
              <a:ln w="57150" cap="flat">
                <a:solidFill>
                  <a:srgbClr val="FDDC07"/>
                </a:solidFill>
                <a:prstDash val="solid"/>
                <a:miter lim="800000"/>
              </a:ln>
              <a:effectLst>
                <a:outerShdw blurRad="63500" dist="38098" dir="2700000"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grpSp>
        <p:grpSp>
          <p:nvGrpSpPr>
            <p:cNvPr id="5891" name="Group"/>
            <p:cNvGrpSpPr/>
            <p:nvPr/>
          </p:nvGrpSpPr>
          <p:grpSpPr>
            <a:xfrm>
              <a:off x="761296" y="825056"/>
              <a:ext cx="1931652" cy="548042"/>
              <a:chOff x="0" y="0"/>
              <a:chExt cx="1931651" cy="548040"/>
            </a:xfrm>
          </p:grpSpPr>
          <p:sp>
            <p:nvSpPr>
              <p:cNvPr id="5889" name="Text Box 205"/>
              <p:cNvSpPr txBox="1"/>
              <p:nvPr/>
            </p:nvSpPr>
            <p:spPr>
              <a:xfrm>
                <a:off x="-1" y="0"/>
                <a:ext cx="1931653" cy="548041"/>
              </a:xfrm>
              <a:prstGeom prst="rect">
                <a:avLst/>
              </a:prstGeom>
              <a:noFill/>
              <a:ln w="12700" cap="flat">
                <a:noFill/>
                <a:miter lim="400000"/>
              </a:ln>
              <a:effectLst>
                <a:outerShdw blurRad="63500" dist="71842"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t">
                <a:spAutoFit/>
              </a:bodyPr>
              <a:lstStyle>
                <a:lvl1pPr algn="ctr">
                  <a:spcBef>
                    <a:spcPts val="1900"/>
                  </a:spcBef>
                  <a:defRPr sz="3200">
                    <a:solidFill>
                      <a:srgbClr val="00DFCA"/>
                    </a:solidFill>
                    <a:latin typeface="Arial"/>
                    <a:ea typeface="Arial"/>
                    <a:cs typeface="Arial"/>
                    <a:sym typeface="Arial"/>
                  </a:defRPr>
                </a:lvl1pPr>
              </a:lstStyle>
              <a:p>
                <a:r>
                  <a:t>C 7 S J</a:t>
                </a:r>
              </a:p>
            </p:txBody>
          </p:sp>
          <p:sp>
            <p:nvSpPr>
              <p:cNvPr id="5890" name="Line 206"/>
              <p:cNvSpPr/>
              <p:nvPr/>
            </p:nvSpPr>
            <p:spPr>
              <a:xfrm>
                <a:off x="722264" y="301463"/>
                <a:ext cx="149154" cy="4"/>
              </a:xfrm>
              <a:prstGeom prst="line">
                <a:avLst/>
              </a:prstGeom>
              <a:noFill/>
              <a:ln w="38100" cap="flat">
                <a:solidFill>
                  <a:srgbClr val="00CCFF"/>
                </a:solidFill>
                <a:prstDash val="solid"/>
                <a:round/>
              </a:ln>
              <a:effectLst>
                <a:outerShdw blurRad="63500" dist="71842" dir="2700000" rotWithShape="0">
                  <a:srgbClr val="1A0004">
                    <a:alpha val="74996"/>
                  </a:srgbClr>
                </a:outerShdw>
              </a:effectLst>
            </p:spPr>
            <p:txBody>
              <a:bodyPr wrap="square" lIns="45718" tIns="45718" rIns="45718" bIns="45718" numCol="1" anchor="t">
                <a:noAutofit/>
              </a:bodyPr>
              <a:lstStyle/>
              <a:p>
                <a:endParaRPr/>
              </a:p>
            </p:txBody>
          </p:sp>
        </p:grpSp>
      </p:grpSp>
      <p:grpSp>
        <p:nvGrpSpPr>
          <p:cNvPr id="5895" name="Group"/>
          <p:cNvGrpSpPr/>
          <p:nvPr/>
        </p:nvGrpSpPr>
        <p:grpSpPr>
          <a:xfrm>
            <a:off x="5638800" y="3300410"/>
            <a:ext cx="1795467" cy="1658942"/>
            <a:chOff x="0" y="0"/>
            <a:chExt cx="1795465" cy="1658940"/>
          </a:xfrm>
        </p:grpSpPr>
        <p:sp>
          <p:nvSpPr>
            <p:cNvPr id="5893" name="AutoShape 208"/>
            <p:cNvSpPr/>
            <p:nvPr/>
          </p:nvSpPr>
          <p:spPr>
            <a:xfrm>
              <a:off x="0" y="0"/>
              <a:ext cx="1795467" cy="1658942"/>
            </a:xfrm>
            <a:prstGeom prst="roundRect">
              <a:avLst>
                <a:gd name="adj" fmla="val 16667"/>
              </a:avLst>
            </a:prstGeom>
            <a:gradFill flip="none" rotWithShape="1">
              <a:gsLst>
                <a:gs pos="0">
                  <a:srgbClr val="000000"/>
                </a:gs>
                <a:gs pos="50000">
                  <a:srgbClr val="EE0B1B"/>
                </a:gs>
                <a:gs pos="100000">
                  <a:srgbClr val="000000"/>
                </a:gs>
              </a:gsLst>
              <a:lin ang="16200000" scaled="0"/>
            </a:gradFill>
            <a:ln w="76200" cap="flat">
              <a:solidFill>
                <a:schemeClr val="accent1"/>
              </a:solidFill>
              <a:prstDash val="solid"/>
              <a:round/>
            </a:ln>
            <a:effectLst>
              <a:outerShdw blurRad="63500" dist="135002" dir="13271156"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5894" name="Text Box 209"/>
            <p:cNvSpPr txBox="1"/>
            <p:nvPr/>
          </p:nvSpPr>
          <p:spPr>
            <a:xfrm>
              <a:off x="244155" y="230186"/>
              <a:ext cx="1302388" cy="792665"/>
            </a:xfrm>
            <a:prstGeom prst="rect">
              <a:avLst/>
            </a:prstGeom>
            <a:noFill/>
            <a:ln w="12700" cap="flat">
              <a:noFill/>
              <a:miter lim="400000"/>
            </a:ln>
            <a:effectLst>
              <a:outerShdw blurRad="63500" dist="63500" dir="2212193" rotWithShape="0">
                <a:srgbClr val="0A0A0A">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t">
              <a:spAutoFit/>
            </a:bodyPr>
            <a:lstStyle>
              <a:lvl1pPr algn="ctr" rtl="1">
                <a:spcBef>
                  <a:spcPts val="1400"/>
                </a:spcBef>
                <a:defRPr sz="2400">
                  <a:solidFill>
                    <a:srgbClr val="FFFFFF"/>
                  </a:solidFill>
                  <a:effectLst>
                    <a:outerShdw blurRad="127000" dist="3048" dir="16200000" rotWithShape="0">
                      <a:srgbClr val="000000">
                        <a:alpha val="87808"/>
                      </a:srgbClr>
                    </a:outerShdw>
                  </a:effectLst>
                  <a:latin typeface="Arial"/>
                  <a:ea typeface="Arial"/>
                  <a:cs typeface="Arial"/>
                  <a:sym typeface="Arial"/>
                </a:defRPr>
              </a:lvl1pPr>
            </a:lstStyle>
            <a:p>
              <a:r>
                <a:t>نهاية الزمان </a:t>
              </a:r>
            </a:p>
          </p:txBody>
        </p:sp>
      </p:gr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a14="http://schemas.microsoft.com/office/drawing/2010/main" xmlns:m="http://schemas.openxmlformats.org/officeDocument/2006/math"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1" nodeType="afterEffect">
                                  <p:stCondLst>
                                    <p:cond delay="0"/>
                                  </p:stCondLst>
                                  <p:iterate>
                                    <p:tmAbs val="0"/>
                                  </p:iterate>
                                  <p:childTnLst>
                                    <p:set>
                                      <p:cBhvr>
                                        <p:cTn id="6" fill="hold"/>
                                        <p:tgtEl>
                                          <p:spTgt spid="5895"/>
                                        </p:tgtEl>
                                        <p:attrNameLst>
                                          <p:attrName>style.visibility</p:attrName>
                                        </p:attrNameLst>
                                      </p:cBhvr>
                                      <p:to>
                                        <p:strVal val="visible"/>
                                      </p:to>
                                    </p:set>
                                    <p:anim calcmode="lin" valueType="num">
                                      <p:cBhvr>
                                        <p:cTn id="7" dur="1000" fill="hold"/>
                                        <p:tgtEl>
                                          <p:spTgt spid="5895"/>
                                        </p:tgtEl>
                                        <p:attrNameLst>
                                          <p:attrName>ppt_x</p:attrName>
                                        </p:attrNameLst>
                                      </p:cBhvr>
                                      <p:tavLst>
                                        <p:tav tm="0">
                                          <p:val>
                                            <p:strVal val="1+#ppt_w/2"/>
                                          </p:val>
                                        </p:tav>
                                        <p:tav tm="100000">
                                          <p:val>
                                            <p:strVal val="#ppt_x"/>
                                          </p:val>
                                        </p:tav>
                                      </p:tavLst>
                                    </p:anim>
                                    <p:anim calcmode="lin" valueType="num">
                                      <p:cBhvr>
                                        <p:cTn id="8" dur="1000" fill="hold"/>
                                        <p:tgtEl>
                                          <p:spTgt spid="589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2" nodeType="clickEffect">
                                  <p:stCondLst>
                                    <p:cond delay="0"/>
                                  </p:stCondLst>
                                  <p:iterate>
                                    <p:tmAbs val="0"/>
                                  </p:iterate>
                                  <p:childTnLst>
                                    <p:set>
                                      <p:cBhvr>
                                        <p:cTn id="12" fill="hold"/>
                                        <p:tgtEl>
                                          <p:spTgt spid="5733"/>
                                        </p:tgtEl>
                                        <p:attrNameLst>
                                          <p:attrName>style.visibility</p:attrName>
                                        </p:attrNameLst>
                                      </p:cBhvr>
                                      <p:to>
                                        <p:strVal val="visible"/>
                                      </p:to>
                                    </p:set>
                                    <p:anim calcmode="lin" valueType="num">
                                      <p:cBhvr>
                                        <p:cTn id="13" dur="1000" fill="hold"/>
                                        <p:tgtEl>
                                          <p:spTgt spid="5733"/>
                                        </p:tgtEl>
                                        <p:attrNameLst>
                                          <p:attrName>ppt_x</p:attrName>
                                        </p:attrNameLst>
                                      </p:cBhvr>
                                      <p:tavLst>
                                        <p:tav tm="0">
                                          <p:val>
                                            <p:strVal val="#ppt_x"/>
                                          </p:val>
                                        </p:tav>
                                        <p:tav tm="100000">
                                          <p:val>
                                            <p:strVal val="#ppt_x"/>
                                          </p:val>
                                        </p:tav>
                                      </p:tavLst>
                                    </p:anim>
                                    <p:anim calcmode="lin" valueType="num">
                                      <p:cBhvr>
                                        <p:cTn id="14" dur="1000" fill="hold"/>
                                        <p:tgtEl>
                                          <p:spTgt spid="5733"/>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3" nodeType="clickEffect">
                                  <p:stCondLst>
                                    <p:cond delay="0"/>
                                  </p:stCondLst>
                                  <p:iterate>
                                    <p:tmAbs val="0"/>
                                  </p:iterate>
                                  <p:childTnLst>
                                    <p:set>
                                      <p:cBhvr>
                                        <p:cTn id="18" fill="hold"/>
                                        <p:tgtEl>
                                          <p:spTgt spid="5734"/>
                                        </p:tgtEl>
                                        <p:attrNameLst>
                                          <p:attrName>style.visibility</p:attrName>
                                        </p:attrNameLst>
                                      </p:cBhvr>
                                      <p:to>
                                        <p:strVal val="visible"/>
                                      </p:to>
                                    </p:set>
                                    <p:anim calcmode="lin" valueType="num">
                                      <p:cBhvr>
                                        <p:cTn id="19" dur="1000" fill="hold"/>
                                        <p:tgtEl>
                                          <p:spTgt spid="5734"/>
                                        </p:tgtEl>
                                        <p:attrNameLst>
                                          <p:attrName>ppt_x</p:attrName>
                                        </p:attrNameLst>
                                      </p:cBhvr>
                                      <p:tavLst>
                                        <p:tav tm="0">
                                          <p:val>
                                            <p:strVal val="#ppt_x"/>
                                          </p:val>
                                        </p:tav>
                                        <p:tav tm="100000">
                                          <p:val>
                                            <p:strVal val="#ppt_x"/>
                                          </p:val>
                                        </p:tav>
                                      </p:tavLst>
                                    </p:anim>
                                    <p:anim calcmode="lin" valueType="num">
                                      <p:cBhvr>
                                        <p:cTn id="20" dur="1000" fill="hold"/>
                                        <p:tgtEl>
                                          <p:spTgt spid="5734"/>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grpId="4" nodeType="clickEffect">
                                  <p:stCondLst>
                                    <p:cond delay="0"/>
                                  </p:stCondLst>
                                  <p:iterate>
                                    <p:tmAbs val="0"/>
                                  </p:iterate>
                                  <p:childTnLst>
                                    <p:set>
                                      <p:cBhvr>
                                        <p:cTn id="24" fill="hold"/>
                                        <p:tgtEl>
                                          <p:spTgt spid="5735"/>
                                        </p:tgtEl>
                                        <p:attrNameLst>
                                          <p:attrName>style.visibility</p:attrName>
                                        </p:attrNameLst>
                                      </p:cBhvr>
                                      <p:to>
                                        <p:strVal val="visible"/>
                                      </p:to>
                                    </p:set>
                                    <p:anim calcmode="lin" valueType="num">
                                      <p:cBhvr>
                                        <p:cTn id="25" dur="1000" fill="hold"/>
                                        <p:tgtEl>
                                          <p:spTgt spid="5735"/>
                                        </p:tgtEl>
                                        <p:attrNameLst>
                                          <p:attrName>ppt_x</p:attrName>
                                        </p:attrNameLst>
                                      </p:cBhvr>
                                      <p:tavLst>
                                        <p:tav tm="0">
                                          <p:val>
                                            <p:strVal val="#ppt_x"/>
                                          </p:val>
                                        </p:tav>
                                        <p:tav tm="100000">
                                          <p:val>
                                            <p:strVal val="#ppt_x"/>
                                          </p:val>
                                        </p:tav>
                                      </p:tavLst>
                                    </p:anim>
                                    <p:anim calcmode="lin" valueType="num">
                                      <p:cBhvr>
                                        <p:cTn id="26" dur="1000" fill="hold"/>
                                        <p:tgtEl>
                                          <p:spTgt spid="5735"/>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1" fill="hold" grpId="5" nodeType="clickEffect">
                                  <p:stCondLst>
                                    <p:cond delay="0"/>
                                  </p:stCondLst>
                                  <p:iterate>
                                    <p:tmAbs val="0"/>
                                  </p:iterate>
                                  <p:childTnLst>
                                    <p:set>
                                      <p:cBhvr>
                                        <p:cTn id="30" fill="hold"/>
                                        <p:tgtEl>
                                          <p:spTgt spid="5736"/>
                                        </p:tgtEl>
                                        <p:attrNameLst>
                                          <p:attrName>style.visibility</p:attrName>
                                        </p:attrNameLst>
                                      </p:cBhvr>
                                      <p:to>
                                        <p:strVal val="visible"/>
                                      </p:to>
                                    </p:set>
                                    <p:anim calcmode="lin" valueType="num">
                                      <p:cBhvr>
                                        <p:cTn id="31" dur="1000" fill="hold"/>
                                        <p:tgtEl>
                                          <p:spTgt spid="5736"/>
                                        </p:tgtEl>
                                        <p:attrNameLst>
                                          <p:attrName>ppt_x</p:attrName>
                                        </p:attrNameLst>
                                      </p:cBhvr>
                                      <p:tavLst>
                                        <p:tav tm="0">
                                          <p:val>
                                            <p:strVal val="#ppt_x"/>
                                          </p:val>
                                        </p:tav>
                                        <p:tav tm="100000">
                                          <p:val>
                                            <p:strVal val="#ppt_x"/>
                                          </p:val>
                                        </p:tav>
                                      </p:tavLst>
                                    </p:anim>
                                    <p:anim calcmode="lin" valueType="num">
                                      <p:cBhvr>
                                        <p:cTn id="32" dur="1000" fill="hold"/>
                                        <p:tgtEl>
                                          <p:spTgt spid="5736"/>
                                        </p:tgtEl>
                                        <p:attrNameLst>
                                          <p:attrName>ppt_y</p:attrName>
                                        </p:attrNameLst>
                                      </p:cBhvr>
                                      <p:tavLst>
                                        <p:tav tm="0">
                                          <p:val>
                                            <p:strVal val="0-#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1" fill="hold" grpId="6" nodeType="clickEffect">
                                  <p:stCondLst>
                                    <p:cond delay="0"/>
                                  </p:stCondLst>
                                  <p:iterate>
                                    <p:tmAbs val="0"/>
                                  </p:iterate>
                                  <p:childTnLst>
                                    <p:set>
                                      <p:cBhvr>
                                        <p:cTn id="36" fill="hold"/>
                                        <p:tgtEl>
                                          <p:spTgt spid="5737"/>
                                        </p:tgtEl>
                                        <p:attrNameLst>
                                          <p:attrName>style.visibility</p:attrName>
                                        </p:attrNameLst>
                                      </p:cBhvr>
                                      <p:to>
                                        <p:strVal val="visible"/>
                                      </p:to>
                                    </p:set>
                                    <p:anim calcmode="lin" valueType="num">
                                      <p:cBhvr>
                                        <p:cTn id="37" dur="1000" fill="hold"/>
                                        <p:tgtEl>
                                          <p:spTgt spid="5737"/>
                                        </p:tgtEl>
                                        <p:attrNameLst>
                                          <p:attrName>ppt_x</p:attrName>
                                        </p:attrNameLst>
                                      </p:cBhvr>
                                      <p:tavLst>
                                        <p:tav tm="0">
                                          <p:val>
                                            <p:strVal val="#ppt_x"/>
                                          </p:val>
                                        </p:tav>
                                        <p:tav tm="100000">
                                          <p:val>
                                            <p:strVal val="#ppt_x"/>
                                          </p:val>
                                        </p:tav>
                                      </p:tavLst>
                                    </p:anim>
                                    <p:anim calcmode="lin" valueType="num">
                                      <p:cBhvr>
                                        <p:cTn id="38" dur="1000" fill="hold"/>
                                        <p:tgtEl>
                                          <p:spTgt spid="573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3" grpId="2" animBg="1" advAuto="0"/>
      <p:bldP spid="5734" grpId="3" animBg="1" advAuto="0"/>
      <p:bldP spid="5735" grpId="4" animBg="1" advAuto="0"/>
      <p:bldP spid="5736" grpId="5" animBg="1" advAuto="0"/>
      <p:bldP spid="5737" grpId="6" animBg="1" advAuto="0"/>
      <p:bldP spid="5895" grpId="1" animBg="1" advAuto="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99" name="Rectangle 1"/>
          <p:cNvSpPr/>
          <p:nvPr/>
        </p:nvSpPr>
        <p:spPr>
          <a:xfrm>
            <a:off x="-2" y="0"/>
            <a:ext cx="9144004" cy="6858000"/>
          </a:xfrm>
          <a:prstGeom prst="rect">
            <a:avLst/>
          </a:prstGeom>
          <a:blipFill>
            <a:blip r:embed="rId3"/>
          </a:blipFill>
          <a:ln w="12700">
            <a:miter lim="400000"/>
          </a:ln>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sp>
        <p:nvSpPr>
          <p:cNvPr id="5900" name="Rectangle 2"/>
          <p:cNvSpPr/>
          <p:nvPr/>
        </p:nvSpPr>
        <p:spPr>
          <a:xfrm>
            <a:off x="7466010" y="2209800"/>
            <a:ext cx="203203" cy="3956050"/>
          </a:xfrm>
          <a:prstGeom prst="rect">
            <a:avLst/>
          </a:prstGeom>
          <a:blipFill>
            <a:blip r:embed="rId4"/>
          </a:blipFill>
          <a:ln w="12700">
            <a:miter lim="400000"/>
          </a:ln>
        </p:spPr>
        <p:txBody>
          <a:bodyPr lIns="45718" tIns="45718" rIns="45718" bIns="45718" anchor="ctr"/>
          <a:lstStyle/>
          <a:p>
            <a:pPr algn="ctr">
              <a:defRPr sz="2400" b="0">
                <a:solidFill>
                  <a:srgbClr val="00DFCA"/>
                </a:solidFill>
                <a:latin typeface="Comic Sans MS"/>
                <a:ea typeface="Comic Sans MS"/>
                <a:cs typeface="Comic Sans MS"/>
                <a:sym typeface="Comic Sans MS"/>
              </a:defRPr>
            </a:pPr>
            <a:endParaRPr/>
          </a:p>
        </p:txBody>
      </p:sp>
      <p:sp>
        <p:nvSpPr>
          <p:cNvPr id="5901" name="Rectangle 3"/>
          <p:cNvSpPr/>
          <p:nvPr/>
        </p:nvSpPr>
        <p:spPr>
          <a:xfrm>
            <a:off x="1627185" y="2182810"/>
            <a:ext cx="6045203" cy="234953"/>
          </a:xfrm>
          <a:prstGeom prst="rect">
            <a:avLst/>
          </a:prstGeom>
          <a:blipFill>
            <a:blip r:embed="rId4"/>
          </a:blipFill>
          <a:ln w="12700">
            <a:miter lim="400000"/>
          </a:ln>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sp>
        <p:nvSpPr>
          <p:cNvPr id="5902" name="Rectangle 4"/>
          <p:cNvSpPr/>
          <p:nvPr/>
        </p:nvSpPr>
        <p:spPr>
          <a:xfrm>
            <a:off x="1639885" y="5926137"/>
            <a:ext cx="5834067" cy="234953"/>
          </a:xfrm>
          <a:prstGeom prst="rect">
            <a:avLst/>
          </a:prstGeom>
          <a:blipFill>
            <a:blip r:embed="rId4"/>
          </a:blipFill>
          <a:ln w="12700">
            <a:miter lim="400000"/>
          </a:ln>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pic>
        <p:nvPicPr>
          <p:cNvPr id="5903" name="Picture 5" descr="Picture 5"/>
          <p:cNvPicPr>
            <a:picLocks noChangeAspect="1"/>
          </p:cNvPicPr>
          <p:nvPr/>
        </p:nvPicPr>
        <p:blipFill>
          <a:blip r:embed="rId5"/>
          <a:stretch>
            <a:fillRect/>
          </a:stretch>
        </p:blipFill>
        <p:spPr>
          <a:xfrm rot="5361336">
            <a:off x="2631281" y="4239416"/>
            <a:ext cx="4529138" cy="301628"/>
          </a:xfrm>
          <a:prstGeom prst="rect">
            <a:avLst/>
          </a:prstGeom>
          <a:ln w="12700">
            <a:miter lim="400000"/>
          </a:ln>
        </p:spPr>
      </p:pic>
      <p:sp>
        <p:nvSpPr>
          <p:cNvPr id="5904" name="Rectangle 6"/>
          <p:cNvSpPr/>
          <p:nvPr/>
        </p:nvSpPr>
        <p:spPr>
          <a:xfrm>
            <a:off x="1627185" y="2189160"/>
            <a:ext cx="163516" cy="3965578"/>
          </a:xfrm>
          <a:prstGeom prst="rect">
            <a:avLst/>
          </a:prstGeom>
          <a:blipFill>
            <a:blip r:embed="rId4"/>
          </a:blipFill>
          <a:ln w="12700">
            <a:miter lim="400000"/>
          </a:ln>
        </p:spPr>
        <p:txBody>
          <a:bodyPr lIns="45718" tIns="45718" rIns="45718" bIns="45718" anchor="ctr"/>
          <a:lstStyle/>
          <a:p>
            <a:pPr algn="ctr">
              <a:defRPr sz="2400" b="0">
                <a:solidFill>
                  <a:srgbClr val="00DFCA"/>
                </a:solidFill>
                <a:latin typeface="Comic Sans MS"/>
                <a:ea typeface="Comic Sans MS"/>
                <a:cs typeface="Comic Sans MS"/>
                <a:sym typeface="Comic Sans MS"/>
              </a:defRPr>
            </a:pPr>
            <a:endParaRPr/>
          </a:p>
        </p:txBody>
      </p:sp>
      <p:pic>
        <p:nvPicPr>
          <p:cNvPr id="5905" name="Picture 7" descr="Picture 7"/>
          <p:cNvPicPr>
            <a:picLocks noChangeAspect="1"/>
          </p:cNvPicPr>
          <p:nvPr/>
        </p:nvPicPr>
        <p:blipFill>
          <a:blip r:embed="rId6"/>
          <a:stretch>
            <a:fillRect/>
          </a:stretch>
        </p:blipFill>
        <p:spPr>
          <a:xfrm rot="5361336">
            <a:off x="1915317" y="4226716"/>
            <a:ext cx="4541841" cy="301628"/>
          </a:xfrm>
          <a:prstGeom prst="rect">
            <a:avLst/>
          </a:prstGeom>
          <a:ln w="12700">
            <a:miter lim="400000"/>
          </a:ln>
        </p:spPr>
      </p:pic>
      <p:pic>
        <p:nvPicPr>
          <p:cNvPr id="5906" name="Picture 8" descr="Picture 8"/>
          <p:cNvPicPr>
            <a:picLocks noChangeAspect="1"/>
          </p:cNvPicPr>
          <p:nvPr/>
        </p:nvPicPr>
        <p:blipFill>
          <a:blip r:embed="rId5"/>
          <a:stretch>
            <a:fillRect/>
          </a:stretch>
        </p:blipFill>
        <p:spPr>
          <a:xfrm rot="5361336">
            <a:off x="-319883" y="4175916"/>
            <a:ext cx="4605341" cy="301628"/>
          </a:xfrm>
          <a:prstGeom prst="rect">
            <a:avLst/>
          </a:prstGeom>
          <a:ln w="12700">
            <a:miter lim="400000"/>
          </a:ln>
          <a:effectLst>
            <a:outerShdw blurRad="63500" dist="38098" dir="2700000" rotWithShape="0">
              <a:schemeClr val="accent2">
                <a:alpha val="74996"/>
              </a:schemeClr>
            </a:outerShdw>
          </a:effectLst>
        </p:spPr>
      </p:pic>
      <p:pic>
        <p:nvPicPr>
          <p:cNvPr id="5907" name="Picture 9" descr="Picture 9"/>
          <p:cNvPicPr>
            <a:picLocks noChangeAspect="1"/>
          </p:cNvPicPr>
          <p:nvPr/>
        </p:nvPicPr>
        <p:blipFill>
          <a:blip r:embed="rId7"/>
          <a:stretch>
            <a:fillRect/>
          </a:stretch>
        </p:blipFill>
        <p:spPr>
          <a:xfrm rot="5361336">
            <a:off x="4829966" y="4147341"/>
            <a:ext cx="4662492" cy="301628"/>
          </a:xfrm>
          <a:prstGeom prst="rect">
            <a:avLst/>
          </a:prstGeom>
          <a:ln w="12700">
            <a:miter lim="400000"/>
          </a:ln>
        </p:spPr>
      </p:pic>
      <p:pic>
        <p:nvPicPr>
          <p:cNvPr id="5908" name="Picture 10" descr="Picture 10"/>
          <p:cNvPicPr>
            <a:picLocks noChangeAspect="1"/>
          </p:cNvPicPr>
          <p:nvPr/>
        </p:nvPicPr>
        <p:blipFill>
          <a:blip r:embed="rId7"/>
          <a:stretch>
            <a:fillRect/>
          </a:stretch>
        </p:blipFill>
        <p:spPr>
          <a:xfrm rot="5361336">
            <a:off x="4155280" y="4236241"/>
            <a:ext cx="4554540" cy="301628"/>
          </a:xfrm>
          <a:prstGeom prst="rect">
            <a:avLst/>
          </a:prstGeom>
          <a:ln w="12700">
            <a:miter lim="400000"/>
          </a:ln>
        </p:spPr>
      </p:pic>
      <p:pic>
        <p:nvPicPr>
          <p:cNvPr id="5909" name="Picture 11" descr="Picture 11"/>
          <p:cNvPicPr>
            <a:picLocks noChangeAspect="1"/>
          </p:cNvPicPr>
          <p:nvPr/>
        </p:nvPicPr>
        <p:blipFill>
          <a:blip r:embed="rId7"/>
          <a:stretch>
            <a:fillRect/>
          </a:stretch>
        </p:blipFill>
        <p:spPr>
          <a:xfrm rot="5361336">
            <a:off x="3364705" y="4191791"/>
            <a:ext cx="4567240" cy="301628"/>
          </a:xfrm>
          <a:prstGeom prst="rect">
            <a:avLst/>
          </a:prstGeom>
          <a:ln w="12700">
            <a:miter lim="400000"/>
          </a:ln>
        </p:spPr>
      </p:pic>
      <p:pic>
        <p:nvPicPr>
          <p:cNvPr id="5910" name="Picture 12" descr="Picture 12"/>
          <p:cNvPicPr>
            <a:picLocks noChangeAspect="1"/>
          </p:cNvPicPr>
          <p:nvPr/>
        </p:nvPicPr>
        <p:blipFill>
          <a:blip r:embed="rId5"/>
          <a:stretch>
            <a:fillRect/>
          </a:stretch>
        </p:blipFill>
        <p:spPr>
          <a:xfrm rot="5361336">
            <a:off x="467518" y="4280691"/>
            <a:ext cx="4541840" cy="301628"/>
          </a:xfrm>
          <a:prstGeom prst="rect">
            <a:avLst/>
          </a:prstGeom>
          <a:ln w="12700">
            <a:miter lim="400000"/>
          </a:ln>
        </p:spPr>
      </p:pic>
      <p:pic>
        <p:nvPicPr>
          <p:cNvPr id="5911" name="Picture 13" descr="Picture 13"/>
          <p:cNvPicPr>
            <a:picLocks noChangeAspect="1"/>
          </p:cNvPicPr>
          <p:nvPr/>
        </p:nvPicPr>
        <p:blipFill>
          <a:blip r:embed="rId5"/>
          <a:stretch>
            <a:fillRect/>
          </a:stretch>
        </p:blipFill>
        <p:spPr>
          <a:xfrm rot="5361336">
            <a:off x="1248567" y="4163216"/>
            <a:ext cx="4383091" cy="301628"/>
          </a:xfrm>
          <a:prstGeom prst="rect">
            <a:avLst/>
          </a:prstGeom>
          <a:ln w="12700">
            <a:miter lim="400000"/>
          </a:ln>
        </p:spPr>
      </p:pic>
      <p:sp>
        <p:nvSpPr>
          <p:cNvPr id="5912" name="Text Box 14"/>
          <p:cNvSpPr txBox="1"/>
          <p:nvPr/>
        </p:nvSpPr>
        <p:spPr>
          <a:xfrm>
            <a:off x="165100" y="106362"/>
            <a:ext cx="3006725" cy="792665"/>
          </a:xfrm>
          <a:prstGeom prst="rect">
            <a:avLst/>
          </a:prstGeom>
          <a:ln w="12700">
            <a:miter lim="400000"/>
          </a:ln>
          <a:effectLst>
            <a:outerShdw blurRad="63500" dist="71842"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rtl="1">
              <a:spcBef>
                <a:spcPts val="1400"/>
              </a:spcBef>
              <a:defRPr sz="2400">
                <a:solidFill>
                  <a:srgbClr val="FFFFFF"/>
                </a:solidFill>
                <a:latin typeface="Arial"/>
                <a:ea typeface="Arial"/>
                <a:cs typeface="Arial"/>
                <a:sym typeface="Arial"/>
              </a:defRPr>
            </a:lvl1pPr>
          </a:lstStyle>
          <a:p>
            <a:r>
              <a:t>نسيج من التسلسل الزمني للكتاب المقدس</a:t>
            </a:r>
          </a:p>
        </p:txBody>
      </p:sp>
      <p:grpSp>
        <p:nvGrpSpPr>
          <p:cNvPr id="5919" name="Group"/>
          <p:cNvGrpSpPr/>
          <p:nvPr/>
        </p:nvGrpSpPr>
        <p:grpSpPr>
          <a:xfrm>
            <a:off x="2095496" y="2587620"/>
            <a:ext cx="6497644" cy="938219"/>
            <a:chOff x="0" y="-1"/>
            <a:chExt cx="6497643" cy="938218"/>
          </a:xfrm>
        </p:grpSpPr>
        <p:pic>
          <p:nvPicPr>
            <p:cNvPr id="5913" name="Picture 16" descr="Picture 16"/>
            <p:cNvPicPr>
              <a:picLocks noChangeAspect="1"/>
            </p:cNvPicPr>
            <p:nvPr/>
          </p:nvPicPr>
          <p:blipFill>
            <a:blip r:embed="rId8"/>
            <a:stretch>
              <a:fillRect/>
            </a:stretch>
          </p:blipFill>
          <p:spPr>
            <a:xfrm rot="956">
              <a:off x="41" y="127867"/>
              <a:ext cx="6434045" cy="301565"/>
            </a:xfrm>
            <a:prstGeom prst="rect">
              <a:avLst/>
            </a:prstGeom>
            <a:ln w="12700" cap="flat">
              <a:noFill/>
              <a:miter lim="400000"/>
            </a:ln>
            <a:effectLst>
              <a:outerShdw blurRad="63500" dist="46662" dir="3284182" rotWithShape="0">
                <a:srgbClr val="000000">
                  <a:alpha val="74996"/>
                </a:srgbClr>
              </a:outerShdw>
            </a:effectLst>
          </p:spPr>
        </p:pic>
        <p:pic>
          <p:nvPicPr>
            <p:cNvPr id="5914" name="Picture 17" descr="Picture 17"/>
            <p:cNvPicPr>
              <a:picLocks noChangeAspect="1"/>
            </p:cNvPicPr>
            <p:nvPr/>
          </p:nvPicPr>
          <p:blipFill>
            <a:blip r:embed="rId8"/>
            <a:stretch>
              <a:fillRect/>
            </a:stretch>
          </p:blipFill>
          <p:spPr>
            <a:xfrm rot="956">
              <a:off x="63556" y="254840"/>
              <a:ext cx="6434045" cy="301565"/>
            </a:xfrm>
            <a:prstGeom prst="rect">
              <a:avLst/>
            </a:prstGeom>
            <a:ln w="12700" cap="flat">
              <a:noFill/>
              <a:miter lim="400000"/>
            </a:ln>
            <a:effectLst>
              <a:outerShdw blurRad="63500" dist="46662" dir="3284182" rotWithShape="0">
                <a:srgbClr val="000000">
                  <a:alpha val="74996"/>
                </a:srgbClr>
              </a:outerShdw>
            </a:effectLst>
          </p:spPr>
        </p:pic>
        <p:pic>
          <p:nvPicPr>
            <p:cNvPr id="5915" name="Picture 18" descr="Picture 18"/>
            <p:cNvPicPr>
              <a:picLocks noChangeAspect="1"/>
            </p:cNvPicPr>
            <p:nvPr/>
          </p:nvPicPr>
          <p:blipFill>
            <a:blip r:embed="rId8"/>
            <a:stretch>
              <a:fillRect/>
            </a:stretch>
          </p:blipFill>
          <p:spPr>
            <a:xfrm rot="956">
              <a:off x="12744" y="381812"/>
              <a:ext cx="6434045" cy="301564"/>
            </a:xfrm>
            <a:prstGeom prst="rect">
              <a:avLst/>
            </a:prstGeom>
            <a:ln w="12700" cap="flat">
              <a:noFill/>
              <a:miter lim="400000"/>
            </a:ln>
            <a:effectLst>
              <a:outerShdw blurRad="63500" dist="46662" dir="3284182" rotWithShape="0">
                <a:srgbClr val="000000">
                  <a:alpha val="74996"/>
                </a:srgbClr>
              </a:outerShdw>
            </a:effectLst>
          </p:spPr>
        </p:pic>
        <p:pic>
          <p:nvPicPr>
            <p:cNvPr id="5916" name="Picture 19" descr="Picture 19"/>
            <p:cNvPicPr>
              <a:picLocks noChangeAspect="1"/>
            </p:cNvPicPr>
            <p:nvPr/>
          </p:nvPicPr>
          <p:blipFill>
            <a:blip r:embed="rId8"/>
            <a:stretch>
              <a:fillRect/>
            </a:stretch>
          </p:blipFill>
          <p:spPr>
            <a:xfrm rot="956">
              <a:off x="50853" y="496088"/>
              <a:ext cx="6434045" cy="301564"/>
            </a:xfrm>
            <a:prstGeom prst="rect">
              <a:avLst/>
            </a:prstGeom>
            <a:ln w="12700" cap="flat">
              <a:noFill/>
              <a:miter lim="400000"/>
            </a:ln>
            <a:effectLst>
              <a:outerShdw blurRad="63500" dist="46662" dir="3284182" rotWithShape="0">
                <a:srgbClr val="000000">
                  <a:alpha val="74996"/>
                </a:srgbClr>
              </a:outerShdw>
            </a:effectLst>
          </p:spPr>
        </p:pic>
        <p:pic>
          <p:nvPicPr>
            <p:cNvPr id="5917" name="Picture 20" descr="Picture 20"/>
            <p:cNvPicPr>
              <a:picLocks noChangeAspect="1"/>
            </p:cNvPicPr>
            <p:nvPr/>
          </p:nvPicPr>
          <p:blipFill>
            <a:blip r:embed="rId8"/>
            <a:stretch>
              <a:fillRect/>
            </a:stretch>
          </p:blipFill>
          <p:spPr>
            <a:xfrm rot="956">
              <a:off x="12744" y="635757"/>
              <a:ext cx="6434045" cy="301565"/>
            </a:xfrm>
            <a:prstGeom prst="rect">
              <a:avLst/>
            </a:prstGeom>
            <a:ln w="12700" cap="flat">
              <a:noFill/>
              <a:miter lim="400000"/>
            </a:ln>
            <a:effectLst>
              <a:outerShdw blurRad="63500" dist="46662" dir="3284182" rotWithShape="0">
                <a:srgbClr val="000000">
                  <a:alpha val="74996"/>
                </a:srgbClr>
              </a:outerShdw>
            </a:effectLst>
          </p:spPr>
        </p:pic>
        <p:pic>
          <p:nvPicPr>
            <p:cNvPr id="5918" name="Picture 21" descr="Picture 21"/>
            <p:cNvPicPr>
              <a:picLocks noChangeAspect="1"/>
            </p:cNvPicPr>
            <p:nvPr/>
          </p:nvPicPr>
          <p:blipFill>
            <a:blip r:embed="rId8"/>
            <a:stretch>
              <a:fillRect/>
            </a:stretch>
          </p:blipFill>
          <p:spPr>
            <a:xfrm rot="956">
              <a:off x="46090" y="892"/>
              <a:ext cx="6434045" cy="301567"/>
            </a:xfrm>
            <a:prstGeom prst="rect">
              <a:avLst/>
            </a:prstGeom>
            <a:ln w="12700" cap="flat">
              <a:noFill/>
              <a:miter lim="400000"/>
            </a:ln>
            <a:effectLst>
              <a:outerShdw blurRad="63500" dist="46662" dir="3284182" rotWithShape="0">
                <a:srgbClr val="000000">
                  <a:alpha val="74996"/>
                </a:srgbClr>
              </a:outerShdw>
            </a:effectLst>
          </p:spPr>
        </p:pic>
      </p:grpSp>
      <p:grpSp>
        <p:nvGrpSpPr>
          <p:cNvPr id="5924" name="Group"/>
          <p:cNvGrpSpPr/>
          <p:nvPr/>
        </p:nvGrpSpPr>
        <p:grpSpPr>
          <a:xfrm>
            <a:off x="2835272" y="3605213"/>
            <a:ext cx="5665793" cy="673102"/>
            <a:chOff x="0" y="0"/>
            <a:chExt cx="5665792" cy="673100"/>
          </a:xfrm>
        </p:grpSpPr>
        <p:pic>
          <p:nvPicPr>
            <p:cNvPr id="5920" name="Picture 23" descr="Picture 23"/>
            <p:cNvPicPr>
              <a:picLocks noChangeAspect="1"/>
            </p:cNvPicPr>
            <p:nvPr/>
          </p:nvPicPr>
          <p:blipFill>
            <a:blip r:embed="rId9"/>
            <a:stretch>
              <a:fillRect/>
            </a:stretch>
          </p:blipFill>
          <p:spPr>
            <a:xfrm rot="956">
              <a:off x="27036" y="781"/>
              <a:ext cx="5626012" cy="302353"/>
            </a:xfrm>
            <a:prstGeom prst="rect">
              <a:avLst/>
            </a:prstGeom>
            <a:ln w="12700" cap="flat">
              <a:noFill/>
              <a:miter lim="400000"/>
            </a:ln>
            <a:effectLst>
              <a:outerShdw blurRad="63500" dist="46662" dir="3284182" rotWithShape="0">
                <a:srgbClr val="000000">
                  <a:alpha val="74996"/>
                </a:srgbClr>
              </a:outerShdw>
            </a:effectLst>
          </p:spPr>
        </p:pic>
        <p:pic>
          <p:nvPicPr>
            <p:cNvPr id="5921" name="Picture 24" descr="Picture 24"/>
            <p:cNvPicPr>
              <a:picLocks noChangeAspect="1"/>
            </p:cNvPicPr>
            <p:nvPr/>
          </p:nvPicPr>
          <p:blipFill>
            <a:blip r:embed="rId9"/>
            <a:stretch>
              <a:fillRect/>
            </a:stretch>
          </p:blipFill>
          <p:spPr>
            <a:xfrm rot="956">
              <a:off x="40" y="128086"/>
              <a:ext cx="5626015" cy="302353"/>
            </a:xfrm>
            <a:prstGeom prst="rect">
              <a:avLst/>
            </a:prstGeom>
            <a:ln w="12700" cap="flat">
              <a:noFill/>
              <a:miter lim="400000"/>
            </a:ln>
            <a:effectLst>
              <a:outerShdw blurRad="63500" dist="46662" dir="3284182" rotWithShape="0">
                <a:srgbClr val="000000">
                  <a:alpha val="74996"/>
                </a:srgbClr>
              </a:outerShdw>
            </a:effectLst>
          </p:spPr>
        </p:pic>
        <p:pic>
          <p:nvPicPr>
            <p:cNvPr id="5922" name="Picture 25" descr="Picture 25"/>
            <p:cNvPicPr>
              <a:picLocks noChangeAspect="1"/>
            </p:cNvPicPr>
            <p:nvPr/>
          </p:nvPicPr>
          <p:blipFill>
            <a:blip r:embed="rId9"/>
            <a:stretch>
              <a:fillRect/>
            </a:stretch>
          </p:blipFill>
          <p:spPr>
            <a:xfrm rot="956">
              <a:off x="39739" y="242660"/>
              <a:ext cx="5626012" cy="302353"/>
            </a:xfrm>
            <a:prstGeom prst="rect">
              <a:avLst/>
            </a:prstGeom>
            <a:ln w="12700" cap="flat">
              <a:noFill/>
              <a:miter lim="400000"/>
            </a:ln>
            <a:effectLst>
              <a:outerShdw blurRad="63500" dist="46662" dir="3284182" rotWithShape="0">
                <a:srgbClr val="000000">
                  <a:alpha val="74996"/>
                </a:srgbClr>
              </a:outerShdw>
            </a:effectLst>
          </p:spPr>
        </p:pic>
        <p:pic>
          <p:nvPicPr>
            <p:cNvPr id="5923" name="Picture 26" descr="Picture 26"/>
            <p:cNvPicPr>
              <a:picLocks noChangeAspect="1"/>
            </p:cNvPicPr>
            <p:nvPr/>
          </p:nvPicPr>
          <p:blipFill>
            <a:blip r:embed="rId9"/>
            <a:stretch>
              <a:fillRect/>
            </a:stretch>
          </p:blipFill>
          <p:spPr>
            <a:xfrm rot="956">
              <a:off x="40" y="369965"/>
              <a:ext cx="5626015" cy="302353"/>
            </a:xfrm>
            <a:prstGeom prst="rect">
              <a:avLst/>
            </a:prstGeom>
            <a:ln w="12700" cap="flat">
              <a:noFill/>
              <a:miter lim="400000"/>
            </a:ln>
            <a:effectLst>
              <a:outerShdw blurRad="63500" dist="46662" dir="3284182" rotWithShape="0">
                <a:srgbClr val="000000">
                  <a:alpha val="74996"/>
                </a:srgbClr>
              </a:outerShdw>
            </a:effectLst>
          </p:spPr>
        </p:pic>
      </p:grpSp>
      <p:grpSp>
        <p:nvGrpSpPr>
          <p:cNvPr id="5929" name="Group"/>
          <p:cNvGrpSpPr/>
          <p:nvPr/>
        </p:nvGrpSpPr>
        <p:grpSpPr>
          <a:xfrm>
            <a:off x="3940170" y="4376762"/>
            <a:ext cx="4672019" cy="611139"/>
            <a:chOff x="-1" y="0"/>
            <a:chExt cx="4672018" cy="611137"/>
          </a:xfrm>
        </p:grpSpPr>
        <p:pic>
          <p:nvPicPr>
            <p:cNvPr id="5925" name="Picture 28" descr="Picture 28"/>
            <p:cNvPicPr>
              <a:picLocks noChangeAspect="1"/>
            </p:cNvPicPr>
            <p:nvPr/>
          </p:nvPicPr>
          <p:blipFill>
            <a:blip r:embed="rId10"/>
            <a:stretch>
              <a:fillRect/>
            </a:stretch>
          </p:blipFill>
          <p:spPr>
            <a:xfrm rot="21586144">
              <a:off x="78277" y="9255"/>
              <a:ext cx="4593231" cy="262156"/>
            </a:xfrm>
            <a:prstGeom prst="rect">
              <a:avLst/>
            </a:prstGeom>
            <a:ln w="12700" cap="flat">
              <a:noFill/>
              <a:miter lim="400000"/>
            </a:ln>
            <a:effectLst>
              <a:outerShdw blurRad="63500" dist="46662" dir="3284182" rotWithShape="0">
                <a:srgbClr val="000000">
                  <a:alpha val="74996"/>
                </a:srgbClr>
              </a:outerShdw>
            </a:effectLst>
          </p:spPr>
        </p:pic>
        <p:pic>
          <p:nvPicPr>
            <p:cNvPr id="5926" name="Picture 29" descr="Picture 29"/>
            <p:cNvPicPr>
              <a:picLocks noChangeAspect="1"/>
            </p:cNvPicPr>
            <p:nvPr/>
          </p:nvPicPr>
          <p:blipFill>
            <a:blip r:embed="rId10"/>
            <a:stretch>
              <a:fillRect/>
            </a:stretch>
          </p:blipFill>
          <p:spPr>
            <a:xfrm rot="21586144">
              <a:off x="40187" y="123648"/>
              <a:ext cx="4591642" cy="262158"/>
            </a:xfrm>
            <a:prstGeom prst="rect">
              <a:avLst/>
            </a:prstGeom>
            <a:ln w="12700" cap="flat">
              <a:noFill/>
              <a:miter lim="400000"/>
            </a:ln>
            <a:effectLst>
              <a:outerShdw blurRad="63500" dist="46662" dir="3284182" rotWithShape="0">
                <a:srgbClr val="000000">
                  <a:alpha val="74996"/>
                </a:srgbClr>
              </a:outerShdw>
            </a:effectLst>
          </p:spPr>
        </p:pic>
        <p:pic>
          <p:nvPicPr>
            <p:cNvPr id="5927" name="Picture 30" descr="Picture 30"/>
            <p:cNvPicPr>
              <a:picLocks noChangeAspect="1"/>
            </p:cNvPicPr>
            <p:nvPr/>
          </p:nvPicPr>
          <p:blipFill>
            <a:blip r:embed="rId10"/>
            <a:stretch>
              <a:fillRect/>
            </a:stretch>
          </p:blipFill>
          <p:spPr>
            <a:xfrm rot="21586144">
              <a:off x="507" y="238042"/>
              <a:ext cx="4593231" cy="262157"/>
            </a:xfrm>
            <a:prstGeom prst="rect">
              <a:avLst/>
            </a:prstGeom>
            <a:ln w="12700" cap="flat">
              <a:noFill/>
              <a:miter lim="400000"/>
            </a:ln>
            <a:effectLst>
              <a:outerShdw blurRad="63500" dist="46662" dir="3284182" rotWithShape="0">
                <a:srgbClr val="000000">
                  <a:alpha val="74996"/>
                </a:srgbClr>
              </a:outerShdw>
            </a:effectLst>
          </p:spPr>
        </p:pic>
        <p:pic>
          <p:nvPicPr>
            <p:cNvPr id="5928" name="Picture 31" descr="Picture 31"/>
            <p:cNvPicPr>
              <a:picLocks noChangeAspect="1"/>
            </p:cNvPicPr>
            <p:nvPr/>
          </p:nvPicPr>
          <p:blipFill>
            <a:blip r:embed="rId10"/>
            <a:stretch>
              <a:fillRect/>
            </a:stretch>
          </p:blipFill>
          <p:spPr>
            <a:xfrm rot="21586144">
              <a:off x="25902" y="339727"/>
              <a:ext cx="4593230" cy="262155"/>
            </a:xfrm>
            <a:prstGeom prst="rect">
              <a:avLst/>
            </a:prstGeom>
            <a:ln w="12700" cap="flat">
              <a:noFill/>
              <a:miter lim="400000"/>
            </a:ln>
            <a:effectLst>
              <a:outerShdw blurRad="63500" dist="46662" dir="3284182" rotWithShape="0">
                <a:srgbClr val="000000">
                  <a:alpha val="74996"/>
                </a:srgbClr>
              </a:outerShdw>
            </a:effectLst>
          </p:spPr>
        </p:pic>
      </p:grpSp>
      <p:pic>
        <p:nvPicPr>
          <p:cNvPr id="5930" name="Picture 32" descr="Picture 32"/>
          <p:cNvPicPr>
            <a:picLocks noChangeAspect="1"/>
          </p:cNvPicPr>
          <p:nvPr/>
        </p:nvPicPr>
        <p:blipFill>
          <a:blip r:embed="rId5"/>
          <a:stretch>
            <a:fillRect/>
          </a:stretch>
        </p:blipFill>
        <p:spPr>
          <a:xfrm rot="5361336">
            <a:off x="1607342" y="4179091"/>
            <a:ext cx="4437066" cy="301628"/>
          </a:xfrm>
          <a:prstGeom prst="rect">
            <a:avLst/>
          </a:prstGeom>
          <a:ln w="12700">
            <a:miter lim="400000"/>
          </a:ln>
        </p:spPr>
      </p:pic>
      <p:grpSp>
        <p:nvGrpSpPr>
          <p:cNvPr id="5935" name="Group"/>
          <p:cNvGrpSpPr/>
          <p:nvPr/>
        </p:nvGrpSpPr>
        <p:grpSpPr>
          <a:xfrm>
            <a:off x="3965571" y="5126063"/>
            <a:ext cx="4562483" cy="622254"/>
            <a:chOff x="0" y="0"/>
            <a:chExt cx="4562481" cy="622252"/>
          </a:xfrm>
        </p:grpSpPr>
        <p:pic>
          <p:nvPicPr>
            <p:cNvPr id="5931" name="Picture 34" descr="Picture 34"/>
            <p:cNvPicPr>
              <a:picLocks noChangeAspect="1"/>
            </p:cNvPicPr>
            <p:nvPr/>
          </p:nvPicPr>
          <p:blipFill>
            <a:blip r:embed="rId11"/>
            <a:stretch>
              <a:fillRect/>
            </a:stretch>
          </p:blipFill>
          <p:spPr>
            <a:xfrm rot="21586144">
              <a:off x="25901" y="8990"/>
              <a:ext cx="4461478" cy="260794"/>
            </a:xfrm>
            <a:prstGeom prst="rect">
              <a:avLst/>
            </a:prstGeom>
            <a:ln w="12700" cap="flat">
              <a:noFill/>
              <a:miter lim="400000"/>
            </a:ln>
            <a:effectLst>
              <a:outerShdw blurRad="63500" dist="46662" dir="3284182" rotWithShape="0">
                <a:srgbClr val="000000">
                  <a:alpha val="74996"/>
                </a:srgbClr>
              </a:outerShdw>
            </a:effectLst>
          </p:spPr>
        </p:pic>
        <p:pic>
          <p:nvPicPr>
            <p:cNvPr id="5932" name="Picture 35" descr="Picture 35"/>
            <p:cNvPicPr>
              <a:picLocks noChangeAspect="1"/>
            </p:cNvPicPr>
            <p:nvPr/>
          </p:nvPicPr>
          <p:blipFill>
            <a:blip r:embed="rId11"/>
            <a:stretch>
              <a:fillRect/>
            </a:stretch>
          </p:blipFill>
          <p:spPr>
            <a:xfrm rot="21586144">
              <a:off x="506" y="123483"/>
              <a:ext cx="4461478" cy="260794"/>
            </a:xfrm>
            <a:prstGeom prst="rect">
              <a:avLst/>
            </a:prstGeom>
            <a:ln w="12700" cap="flat">
              <a:noFill/>
              <a:miter lim="400000"/>
            </a:ln>
            <a:effectLst>
              <a:outerShdw blurRad="63500" dist="46662" dir="3284182" rotWithShape="0">
                <a:srgbClr val="000000">
                  <a:alpha val="74996"/>
                </a:srgbClr>
              </a:outerShdw>
            </a:effectLst>
          </p:spPr>
        </p:pic>
        <p:pic>
          <p:nvPicPr>
            <p:cNvPr id="5933" name="Picture 36" descr="Picture 36"/>
            <p:cNvPicPr>
              <a:picLocks noChangeAspect="1"/>
            </p:cNvPicPr>
            <p:nvPr/>
          </p:nvPicPr>
          <p:blipFill>
            <a:blip r:embed="rId11"/>
            <a:stretch>
              <a:fillRect/>
            </a:stretch>
          </p:blipFill>
          <p:spPr>
            <a:xfrm rot="21586144">
              <a:off x="100496" y="237976"/>
              <a:ext cx="4461478" cy="260794"/>
            </a:xfrm>
            <a:prstGeom prst="rect">
              <a:avLst/>
            </a:prstGeom>
            <a:ln w="12700" cap="flat">
              <a:noFill/>
              <a:miter lim="400000"/>
            </a:ln>
            <a:effectLst>
              <a:outerShdw blurRad="63500" dist="46662" dir="3284182" rotWithShape="0">
                <a:srgbClr val="000000">
                  <a:alpha val="74996"/>
                </a:srgbClr>
              </a:outerShdw>
            </a:effectLst>
          </p:spPr>
        </p:pic>
        <p:pic>
          <p:nvPicPr>
            <p:cNvPr id="5934" name="Picture 37" descr="Picture 37"/>
            <p:cNvPicPr>
              <a:picLocks noChangeAspect="1"/>
            </p:cNvPicPr>
            <p:nvPr/>
          </p:nvPicPr>
          <p:blipFill>
            <a:blip r:embed="rId11"/>
            <a:stretch>
              <a:fillRect/>
            </a:stretch>
          </p:blipFill>
          <p:spPr>
            <a:xfrm rot="21586144">
              <a:off x="13203" y="352469"/>
              <a:ext cx="4461478" cy="260794"/>
            </a:xfrm>
            <a:prstGeom prst="rect">
              <a:avLst/>
            </a:prstGeom>
            <a:ln w="12700" cap="flat">
              <a:noFill/>
              <a:miter lim="400000"/>
            </a:ln>
            <a:effectLst>
              <a:outerShdw blurRad="63500" dist="46662" dir="3284182" rotWithShape="0">
                <a:srgbClr val="000000">
                  <a:alpha val="74996"/>
                </a:srgbClr>
              </a:outerShdw>
            </a:effectLst>
          </p:spPr>
        </p:pic>
      </p:grpSp>
      <p:pic>
        <p:nvPicPr>
          <p:cNvPr id="5936" name="Picture 38" descr="Picture 38"/>
          <p:cNvPicPr>
            <a:picLocks noChangeAspect="1"/>
          </p:cNvPicPr>
          <p:nvPr/>
        </p:nvPicPr>
        <p:blipFill>
          <a:blip r:embed="rId6"/>
          <a:stretch>
            <a:fillRect/>
          </a:stretch>
        </p:blipFill>
        <p:spPr>
          <a:xfrm rot="5361336">
            <a:off x="791368" y="4204491"/>
            <a:ext cx="4605340" cy="301628"/>
          </a:xfrm>
          <a:prstGeom prst="rect">
            <a:avLst/>
          </a:prstGeom>
          <a:ln w="12700">
            <a:miter lim="400000"/>
          </a:ln>
        </p:spPr>
      </p:pic>
      <p:pic>
        <p:nvPicPr>
          <p:cNvPr id="5937" name="Picture 39" descr="Picture 39"/>
          <p:cNvPicPr>
            <a:picLocks noChangeAspect="1"/>
          </p:cNvPicPr>
          <p:nvPr/>
        </p:nvPicPr>
        <p:blipFill>
          <a:blip r:embed="rId6"/>
          <a:stretch>
            <a:fillRect/>
          </a:stretch>
        </p:blipFill>
        <p:spPr>
          <a:xfrm rot="5361336">
            <a:off x="124617" y="4239416"/>
            <a:ext cx="4437066" cy="301628"/>
          </a:xfrm>
          <a:prstGeom prst="rect">
            <a:avLst/>
          </a:prstGeom>
          <a:ln w="12700">
            <a:miter lim="400000"/>
          </a:ln>
        </p:spPr>
      </p:pic>
      <p:pic>
        <p:nvPicPr>
          <p:cNvPr id="5938" name="Picture 40" descr="Picture 40"/>
          <p:cNvPicPr>
            <a:picLocks noChangeAspect="1"/>
          </p:cNvPicPr>
          <p:nvPr/>
        </p:nvPicPr>
        <p:blipFill>
          <a:blip r:embed="rId7"/>
          <a:stretch>
            <a:fillRect/>
          </a:stretch>
        </p:blipFill>
        <p:spPr>
          <a:xfrm rot="5361336">
            <a:off x="4525166" y="4179091"/>
            <a:ext cx="4516442" cy="301628"/>
          </a:xfrm>
          <a:prstGeom prst="rect">
            <a:avLst/>
          </a:prstGeom>
          <a:ln w="12700">
            <a:miter lim="400000"/>
          </a:ln>
        </p:spPr>
      </p:pic>
      <p:pic>
        <p:nvPicPr>
          <p:cNvPr id="5939" name="Picture 41" descr="Picture 41"/>
          <p:cNvPicPr>
            <a:picLocks noChangeAspect="1"/>
          </p:cNvPicPr>
          <p:nvPr/>
        </p:nvPicPr>
        <p:blipFill>
          <a:blip r:embed="rId7"/>
          <a:stretch>
            <a:fillRect/>
          </a:stretch>
        </p:blipFill>
        <p:spPr>
          <a:xfrm rot="5361336">
            <a:off x="3836987" y="4171950"/>
            <a:ext cx="4451353" cy="301625"/>
          </a:xfrm>
          <a:prstGeom prst="rect">
            <a:avLst/>
          </a:prstGeom>
          <a:ln w="12700">
            <a:miter lim="400000"/>
          </a:ln>
        </p:spPr>
      </p:pic>
      <p:pic>
        <p:nvPicPr>
          <p:cNvPr id="5940" name="Picture 42" descr="Picture 42"/>
          <p:cNvPicPr>
            <a:picLocks noChangeAspect="1"/>
          </p:cNvPicPr>
          <p:nvPr/>
        </p:nvPicPr>
        <p:blipFill>
          <a:blip r:embed="rId5"/>
          <a:stretch>
            <a:fillRect/>
          </a:stretch>
        </p:blipFill>
        <p:spPr>
          <a:xfrm rot="5361336">
            <a:off x="2297110" y="4205287"/>
            <a:ext cx="4479930" cy="301628"/>
          </a:xfrm>
          <a:prstGeom prst="rect">
            <a:avLst/>
          </a:prstGeom>
          <a:ln w="12700">
            <a:miter lim="400000"/>
          </a:ln>
        </p:spPr>
      </p:pic>
      <p:pic>
        <p:nvPicPr>
          <p:cNvPr id="5941" name="Picture 43" descr="Picture 43"/>
          <p:cNvPicPr>
            <a:picLocks noChangeAspect="1"/>
          </p:cNvPicPr>
          <p:nvPr/>
        </p:nvPicPr>
        <p:blipFill>
          <a:blip r:embed="rId12"/>
          <a:stretch>
            <a:fillRect/>
          </a:stretch>
        </p:blipFill>
        <p:spPr>
          <a:xfrm rot="5361336">
            <a:off x="3135310" y="4175125"/>
            <a:ext cx="4308480" cy="301625"/>
          </a:xfrm>
          <a:prstGeom prst="rect">
            <a:avLst/>
          </a:prstGeom>
          <a:ln w="12700">
            <a:miter lim="400000"/>
          </a:ln>
        </p:spPr>
      </p:pic>
      <p:sp>
        <p:nvSpPr>
          <p:cNvPr id="5942" name="Text Box 44"/>
          <p:cNvSpPr txBox="1"/>
          <p:nvPr/>
        </p:nvSpPr>
        <p:spPr>
          <a:xfrm>
            <a:off x="3095625" y="3668712"/>
            <a:ext cx="3143250" cy="517044"/>
          </a:xfrm>
          <a:prstGeom prst="rect">
            <a:avLst/>
          </a:prstGeom>
          <a:ln w="12700">
            <a:miter lim="400000"/>
          </a:ln>
          <a:effectLst>
            <a:outerShdw blurRad="63500" dist="53881" dir="2700000" rotWithShape="0">
              <a:srgbClr val="AAAAAA">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r" rtl="1">
              <a:spcBef>
                <a:spcPts val="1400"/>
              </a:spcBef>
              <a:defRPr sz="2400" b="0">
                <a:solidFill>
                  <a:schemeClr val="accent2"/>
                </a:solidFill>
                <a:latin typeface="Arial Black"/>
                <a:ea typeface="Arial Black"/>
                <a:cs typeface="Arial Black"/>
                <a:sym typeface="Arial Black"/>
              </a:defRPr>
            </a:lvl1pPr>
          </a:lstStyle>
          <a:p>
            <a:r>
              <a:t>عهد الأرض </a:t>
            </a:r>
          </a:p>
        </p:txBody>
      </p:sp>
      <p:sp>
        <p:nvSpPr>
          <p:cNvPr id="5943" name="Text Box 45"/>
          <p:cNvSpPr txBox="1"/>
          <p:nvPr/>
        </p:nvSpPr>
        <p:spPr>
          <a:xfrm>
            <a:off x="2382836" y="2684461"/>
            <a:ext cx="5516565" cy="813482"/>
          </a:xfrm>
          <a:prstGeom prst="rect">
            <a:avLst/>
          </a:prstGeom>
          <a:ln w="12700">
            <a:miter lim="400000"/>
          </a:ln>
          <a:effectLst>
            <a:outerShdw blurRad="63500" dist="46662" dir="3284182" rotWithShape="0">
              <a:srgbClr val="535353">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gn="ctr" rtl="1">
              <a:spcBef>
                <a:spcPts val="2400"/>
              </a:spcBef>
              <a:defRPr sz="4000" b="0">
                <a:solidFill>
                  <a:schemeClr val="accent1"/>
                </a:solidFill>
                <a:effectLst>
                  <a:outerShdw blurRad="127000" dist="1524" dir="16200000" rotWithShape="0">
                    <a:srgbClr val="000000">
                      <a:alpha val="87808"/>
                    </a:srgbClr>
                  </a:outerShdw>
                </a:effectLst>
                <a:latin typeface="+mn-lt"/>
                <a:ea typeface="+mn-ea"/>
                <a:cs typeface="+mn-cs"/>
                <a:sym typeface="Times Roman"/>
              </a:defRPr>
            </a:pPr>
            <a:r>
              <a:t>العهد</a:t>
            </a:r>
            <a:r>
              <a:rPr>
                <a:latin typeface="Arial Black"/>
                <a:ea typeface="Arial Black"/>
                <a:cs typeface="Arial Black"/>
                <a:sym typeface="Arial Black"/>
              </a:rPr>
              <a:t> </a:t>
            </a:r>
            <a:r>
              <a:t>الإبراهيمي</a:t>
            </a:r>
            <a:r>
              <a:rPr>
                <a:latin typeface="Arial Black"/>
                <a:ea typeface="Arial Black"/>
                <a:cs typeface="Arial Black"/>
                <a:sym typeface="Arial Black"/>
              </a:rPr>
              <a:t> </a:t>
            </a:r>
          </a:p>
        </p:txBody>
      </p:sp>
      <p:sp>
        <p:nvSpPr>
          <p:cNvPr id="5944" name="Text Box 46"/>
          <p:cNvSpPr txBox="1"/>
          <p:nvPr/>
        </p:nvSpPr>
        <p:spPr>
          <a:xfrm>
            <a:off x="3876675" y="5105401"/>
            <a:ext cx="3662363" cy="748897"/>
          </a:xfrm>
          <a:prstGeom prst="rect">
            <a:avLst/>
          </a:prstGeom>
          <a:ln w="12700">
            <a:miter lim="400000"/>
          </a:ln>
          <a:effectLst>
            <a:outerShdw blurRad="63500" dist="46662" dir="3284182" rotWithShape="0">
              <a:srgbClr val="AAAAAA">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rtl="1">
              <a:spcBef>
                <a:spcPts val="1400"/>
              </a:spcBef>
              <a:defRPr sz="3600" b="0">
                <a:solidFill>
                  <a:schemeClr val="accent2"/>
                </a:solidFill>
                <a:latin typeface="Arial Black"/>
                <a:ea typeface="Arial Black"/>
                <a:cs typeface="Arial Black"/>
                <a:sym typeface="Arial Black"/>
              </a:defRPr>
            </a:lvl1pPr>
          </a:lstStyle>
          <a:p>
            <a:r>
              <a:t>العهد الجديد</a:t>
            </a:r>
          </a:p>
        </p:txBody>
      </p:sp>
      <p:sp>
        <p:nvSpPr>
          <p:cNvPr id="5945" name="Line 47"/>
          <p:cNvSpPr/>
          <p:nvPr/>
        </p:nvSpPr>
        <p:spPr>
          <a:xfrm>
            <a:off x="7934325" y="2271710"/>
            <a:ext cx="0" cy="3862390"/>
          </a:xfrm>
          <a:prstGeom prst="line">
            <a:avLst/>
          </a:prstGeom>
          <a:ln w="53975">
            <a:solidFill>
              <a:srgbClr val="FC030C"/>
            </a:solidFill>
            <a:prstDash val="sysDot"/>
          </a:ln>
          <a:effectLst>
            <a:outerShdw blurRad="63500" dist="38098" dir="2700000" rotWithShape="0">
              <a:srgbClr val="1A0004">
                <a:alpha val="74996"/>
              </a:srgbClr>
            </a:outerShdw>
          </a:effectLst>
        </p:spPr>
        <p:txBody>
          <a:bodyPr lIns="45718" tIns="45718" rIns="45718" bIns="45718"/>
          <a:lstStyle/>
          <a:p>
            <a:endParaRPr/>
          </a:p>
        </p:txBody>
      </p:sp>
      <p:sp>
        <p:nvSpPr>
          <p:cNvPr id="5946" name="Line 48"/>
          <p:cNvSpPr/>
          <p:nvPr/>
        </p:nvSpPr>
        <p:spPr>
          <a:xfrm>
            <a:off x="8086725" y="2424110"/>
            <a:ext cx="0" cy="3862390"/>
          </a:xfrm>
          <a:prstGeom prst="line">
            <a:avLst/>
          </a:prstGeom>
          <a:ln w="53975">
            <a:solidFill>
              <a:srgbClr val="FC030C"/>
            </a:solidFill>
            <a:prstDash val="sysDot"/>
          </a:ln>
          <a:effectLst>
            <a:outerShdw blurRad="63500" dist="38098" dir="2700000" rotWithShape="0">
              <a:srgbClr val="1A0004">
                <a:alpha val="74996"/>
              </a:srgbClr>
            </a:outerShdw>
          </a:effectLst>
        </p:spPr>
        <p:txBody>
          <a:bodyPr lIns="45718" tIns="45718" rIns="45718" bIns="45718"/>
          <a:lstStyle/>
          <a:p>
            <a:endParaRPr/>
          </a:p>
        </p:txBody>
      </p:sp>
      <p:sp>
        <p:nvSpPr>
          <p:cNvPr id="5947" name="Line 49"/>
          <p:cNvSpPr/>
          <p:nvPr/>
        </p:nvSpPr>
        <p:spPr>
          <a:xfrm>
            <a:off x="8239125" y="2233610"/>
            <a:ext cx="0" cy="3862390"/>
          </a:xfrm>
          <a:prstGeom prst="line">
            <a:avLst/>
          </a:prstGeom>
          <a:ln w="53975">
            <a:solidFill>
              <a:srgbClr val="FC030C"/>
            </a:solidFill>
            <a:prstDash val="sysDot"/>
          </a:ln>
          <a:effectLst>
            <a:outerShdw blurRad="63500" dist="38098" dir="2700000" rotWithShape="0">
              <a:srgbClr val="1A0004">
                <a:alpha val="74996"/>
              </a:srgbClr>
            </a:outerShdw>
          </a:effectLst>
        </p:spPr>
        <p:txBody>
          <a:bodyPr lIns="45718" tIns="45718" rIns="45718" bIns="45718"/>
          <a:lstStyle/>
          <a:p>
            <a:endParaRPr/>
          </a:p>
        </p:txBody>
      </p:sp>
      <p:sp>
        <p:nvSpPr>
          <p:cNvPr id="5948" name="Text Box 50"/>
          <p:cNvSpPr txBox="1"/>
          <p:nvPr/>
        </p:nvSpPr>
        <p:spPr>
          <a:xfrm rot="17945350">
            <a:off x="5354829" y="1699793"/>
            <a:ext cx="976277" cy="147831"/>
          </a:xfrm>
          <a:prstGeom prst="rect">
            <a:avLst/>
          </a:prstGeom>
          <a:ln w="12700">
            <a:miter lim="400000"/>
          </a:ln>
          <a:effectLst>
            <a:outerShdw blurRad="63500" dist="29783" dir="3885597"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rtl="1">
              <a:lnSpc>
                <a:spcPct val="90000"/>
              </a:lnSpc>
              <a:defRPr sz="1100">
                <a:solidFill>
                  <a:srgbClr val="FFEA18"/>
                </a:solidFill>
                <a:latin typeface="Arial"/>
                <a:ea typeface="Arial"/>
                <a:cs typeface="Arial"/>
                <a:sym typeface="Arial"/>
              </a:defRPr>
            </a:lvl1pPr>
          </a:lstStyle>
          <a:p>
            <a:r>
              <a:t>عشاء عرس الخروف</a:t>
            </a:r>
          </a:p>
        </p:txBody>
      </p:sp>
      <p:sp>
        <p:nvSpPr>
          <p:cNvPr id="5949" name="Text Box 51"/>
          <p:cNvSpPr txBox="1"/>
          <p:nvPr/>
        </p:nvSpPr>
        <p:spPr>
          <a:xfrm rot="17945350">
            <a:off x="5867844" y="1802378"/>
            <a:ext cx="771706" cy="147831"/>
          </a:xfrm>
          <a:prstGeom prst="rect">
            <a:avLst/>
          </a:prstGeom>
          <a:ln w="12700">
            <a:miter lim="400000"/>
          </a:ln>
          <a:effectLst>
            <a:outerShdw blurRad="63500" dist="29783" dir="3885597"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rtl="1">
              <a:lnSpc>
                <a:spcPct val="80000"/>
              </a:lnSpc>
              <a:defRPr sz="1100">
                <a:solidFill>
                  <a:srgbClr val="11B0C5"/>
                </a:solidFill>
                <a:latin typeface="Arial"/>
                <a:ea typeface="Arial"/>
                <a:cs typeface="Arial"/>
                <a:sym typeface="Arial"/>
              </a:defRPr>
            </a:lvl1pPr>
          </a:lstStyle>
          <a:p>
            <a:r>
              <a:t>المجيئ الثاني    </a:t>
            </a:r>
          </a:p>
        </p:txBody>
      </p:sp>
      <p:sp>
        <p:nvSpPr>
          <p:cNvPr id="5950" name="Text Box 52"/>
          <p:cNvSpPr txBox="1"/>
          <p:nvPr/>
        </p:nvSpPr>
        <p:spPr>
          <a:xfrm rot="17945350">
            <a:off x="6176537" y="1680250"/>
            <a:ext cx="964476" cy="147831"/>
          </a:xfrm>
          <a:prstGeom prst="rect">
            <a:avLst/>
          </a:prstGeom>
          <a:ln w="12700">
            <a:miter lim="400000"/>
          </a:ln>
          <a:effectLst>
            <a:outerShdw blurRad="63500" dist="29783" dir="3885597"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rtl="1">
              <a:lnSpc>
                <a:spcPct val="80000"/>
              </a:lnSpc>
              <a:defRPr sz="1100">
                <a:solidFill>
                  <a:srgbClr val="08F220"/>
                </a:solidFill>
                <a:latin typeface="Arial"/>
                <a:ea typeface="Arial"/>
                <a:cs typeface="Arial"/>
                <a:sym typeface="Arial"/>
              </a:defRPr>
            </a:lvl1pPr>
          </a:lstStyle>
          <a:p>
            <a:r>
              <a:t>ملك المسيح الارضي </a:t>
            </a:r>
          </a:p>
        </p:txBody>
      </p:sp>
      <p:sp>
        <p:nvSpPr>
          <p:cNvPr id="5951" name="Text Box 53"/>
          <p:cNvSpPr txBox="1"/>
          <p:nvPr/>
        </p:nvSpPr>
        <p:spPr>
          <a:xfrm rot="17945350">
            <a:off x="6363951" y="1514271"/>
            <a:ext cx="1370138" cy="147831"/>
          </a:xfrm>
          <a:prstGeom prst="rect">
            <a:avLst/>
          </a:prstGeom>
          <a:ln w="12700">
            <a:miter lim="400000"/>
          </a:ln>
          <a:effectLst>
            <a:outerShdw blurRad="63500" dist="29783" dir="3885597"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rtl="1">
              <a:lnSpc>
                <a:spcPct val="90000"/>
              </a:lnSpc>
              <a:defRPr sz="1100">
                <a:solidFill>
                  <a:srgbClr val="FFFFFF"/>
                </a:solidFill>
                <a:latin typeface="Arial"/>
                <a:ea typeface="Arial"/>
                <a:cs typeface="Arial"/>
                <a:sym typeface="Arial"/>
              </a:defRPr>
            </a:lvl1pPr>
          </a:lstStyle>
          <a:p>
            <a:r>
              <a:t>دينونة العرض الأبيض العظيم </a:t>
            </a:r>
          </a:p>
        </p:txBody>
      </p:sp>
      <p:sp>
        <p:nvSpPr>
          <p:cNvPr id="5952" name="Text Box 54"/>
          <p:cNvSpPr txBox="1"/>
          <p:nvPr/>
        </p:nvSpPr>
        <p:spPr>
          <a:xfrm rot="17945350">
            <a:off x="6805893" y="1528493"/>
            <a:ext cx="1325185" cy="147831"/>
          </a:xfrm>
          <a:prstGeom prst="rect">
            <a:avLst/>
          </a:prstGeom>
          <a:ln w="12700">
            <a:miter lim="400000"/>
          </a:ln>
          <a:effectLst>
            <a:outerShdw blurRad="63500" dist="29783" dir="3885597"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rtl="1">
              <a:lnSpc>
                <a:spcPct val="80000"/>
              </a:lnSpc>
              <a:defRPr sz="1100">
                <a:solidFill>
                  <a:srgbClr val="F87B57"/>
                </a:solidFill>
                <a:latin typeface="Arial"/>
                <a:ea typeface="Arial"/>
                <a:cs typeface="Arial"/>
                <a:sym typeface="Arial"/>
              </a:defRPr>
            </a:lvl1pPr>
          </a:lstStyle>
          <a:p>
            <a:r>
              <a:t>سماء جديدة ، أرضض جديدو</a:t>
            </a:r>
          </a:p>
        </p:txBody>
      </p:sp>
      <p:sp>
        <p:nvSpPr>
          <p:cNvPr id="5953" name="Text Box 55"/>
          <p:cNvSpPr txBox="1"/>
          <p:nvPr/>
        </p:nvSpPr>
        <p:spPr>
          <a:xfrm>
            <a:off x="487694" y="6544481"/>
            <a:ext cx="896268" cy="2269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p>
            <a:pPr algn="ctr">
              <a:spcBef>
                <a:spcPts val="600"/>
              </a:spcBef>
              <a:defRPr sz="900">
                <a:solidFill>
                  <a:srgbClr val="FFFFFF"/>
                </a:solidFill>
                <a:latin typeface="Arial"/>
                <a:ea typeface="Arial"/>
                <a:cs typeface="Arial"/>
                <a:sym typeface="Arial"/>
              </a:defRPr>
            </a:pPr>
            <a:r>
              <a:t>© </a:t>
            </a:r>
            <a:r>
              <a:rPr sz="1000"/>
              <a:t>2006</a:t>
            </a:r>
            <a:r>
              <a:t> TBBMI</a:t>
            </a:r>
          </a:p>
        </p:txBody>
      </p:sp>
      <p:sp>
        <p:nvSpPr>
          <p:cNvPr id="5954" name="Text Box 56"/>
          <p:cNvSpPr txBox="1"/>
          <p:nvPr/>
        </p:nvSpPr>
        <p:spPr>
          <a:xfrm>
            <a:off x="7599646" y="6505892"/>
            <a:ext cx="643949" cy="2692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lvl1pPr algn="ctr">
              <a:defRPr sz="1000">
                <a:solidFill>
                  <a:srgbClr val="FFFFFF"/>
                </a:solidFill>
                <a:effectLst>
                  <a:outerShdw blurRad="12700" dist="25400" dir="2700000" rotWithShape="0">
                    <a:srgbClr val="000000"/>
                  </a:outerShdw>
                </a:effectLst>
                <a:latin typeface="Comic Sans MS"/>
                <a:ea typeface="Comic Sans MS"/>
                <a:cs typeface="Comic Sans MS"/>
                <a:sym typeface="Comic Sans MS"/>
              </a:defRPr>
            </a:lvl1pPr>
          </a:lstStyle>
          <a:p>
            <a:r>
              <a:t>8.0.03f.</a:t>
            </a:r>
          </a:p>
        </p:txBody>
      </p:sp>
      <p:sp>
        <p:nvSpPr>
          <p:cNvPr id="5955" name="Text Box 57"/>
          <p:cNvSpPr txBox="1"/>
          <p:nvPr/>
        </p:nvSpPr>
        <p:spPr>
          <a:xfrm>
            <a:off x="8144464" y="6497954"/>
            <a:ext cx="259166" cy="2692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lvl1pPr algn="ctr">
              <a:defRPr sz="1000">
                <a:solidFill>
                  <a:srgbClr val="FFFFFF"/>
                </a:solidFill>
                <a:effectLst>
                  <a:outerShdw blurRad="12700" dist="25400" dir="2700000" rotWithShape="0">
                    <a:srgbClr val="000000"/>
                  </a:outerShdw>
                </a:effectLst>
                <a:latin typeface="Comic Sans MS"/>
                <a:ea typeface="Comic Sans MS"/>
                <a:cs typeface="Comic Sans MS"/>
                <a:sym typeface="Comic Sans MS"/>
              </a:defRPr>
            </a:lvl1pPr>
          </a:lstStyle>
          <a:p>
            <a:r>
              <a:t>85</a:t>
            </a:r>
          </a:p>
        </p:txBody>
      </p:sp>
      <p:sp>
        <p:nvSpPr>
          <p:cNvPr id="5956" name="Text Box 58"/>
          <p:cNvSpPr txBox="1"/>
          <p:nvPr/>
        </p:nvSpPr>
        <p:spPr>
          <a:xfrm>
            <a:off x="8590180" y="6424929"/>
            <a:ext cx="228160" cy="3835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lvl1pPr algn="ctr">
              <a:spcBef>
                <a:spcPts val="900"/>
              </a:spcBef>
              <a:defRPr sz="1600">
                <a:solidFill>
                  <a:srgbClr val="FFFFFF"/>
                </a:solidFill>
                <a:latin typeface="Comic Sans MS"/>
                <a:ea typeface="Comic Sans MS"/>
                <a:cs typeface="Comic Sans MS"/>
                <a:sym typeface="Comic Sans MS"/>
              </a:defRPr>
            </a:lvl1pPr>
          </a:lstStyle>
          <a:p>
            <a:r>
              <a:t>3</a:t>
            </a:r>
          </a:p>
        </p:txBody>
      </p:sp>
      <p:grpSp>
        <p:nvGrpSpPr>
          <p:cNvPr id="5959" name="Group"/>
          <p:cNvGrpSpPr/>
          <p:nvPr/>
        </p:nvGrpSpPr>
        <p:grpSpPr>
          <a:xfrm>
            <a:off x="7643809" y="1323975"/>
            <a:ext cx="1260481" cy="5264150"/>
            <a:chOff x="-1" y="0"/>
            <a:chExt cx="1260480" cy="5264150"/>
          </a:xfrm>
        </p:grpSpPr>
        <p:sp>
          <p:nvSpPr>
            <p:cNvPr id="5957" name="AutoShape 60"/>
            <p:cNvSpPr/>
            <p:nvPr/>
          </p:nvSpPr>
          <p:spPr>
            <a:xfrm>
              <a:off x="40095" y="0"/>
              <a:ext cx="1220385" cy="5264150"/>
            </a:xfrm>
            <a:prstGeom prst="rightArrow">
              <a:avLst>
                <a:gd name="adj1" fmla="val 67370"/>
                <a:gd name="adj2" fmla="val 28787"/>
              </a:avLst>
            </a:prstGeom>
            <a:solidFill>
              <a:srgbClr val="FC030C">
                <a:alpha val="50193"/>
              </a:srgbClr>
            </a:solidFill>
            <a:ln w="57150" cap="flat">
              <a:solidFill>
                <a:srgbClr val="FFFFFF"/>
              </a:solidFill>
              <a:prstDash val="solid"/>
              <a:miter lim="8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5958" name="Text Box 61"/>
            <p:cNvSpPr txBox="1"/>
            <p:nvPr/>
          </p:nvSpPr>
          <p:spPr>
            <a:xfrm>
              <a:off x="-2" y="1120774"/>
              <a:ext cx="520932" cy="2872737"/>
            </a:xfrm>
            <a:prstGeom prst="rect">
              <a:avLst/>
            </a:prstGeom>
            <a:noFill/>
            <a:ln w="12700" cap="flat">
              <a:noFill/>
              <a:miter lim="400000"/>
            </a:ln>
            <a:effectLst>
              <a:outerShdw blurRad="63500" dist="89802"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t">
              <a:spAutoFit/>
            </a:bodyPr>
            <a:lstStyle>
              <a:lvl1pPr>
                <a:spcBef>
                  <a:spcPts val="11300"/>
                </a:spcBef>
                <a:defRPr sz="18900">
                  <a:solidFill>
                    <a:srgbClr val="FFFF00"/>
                  </a:solidFill>
                  <a:latin typeface="Trebuchet MS"/>
                  <a:ea typeface="Trebuchet MS"/>
                  <a:cs typeface="Trebuchet MS"/>
                  <a:sym typeface="Trebuchet MS"/>
                </a:defRPr>
              </a:lvl1pPr>
            </a:lstStyle>
            <a:p>
              <a:r>
                <a:t>?</a:t>
              </a:r>
            </a:p>
          </p:txBody>
        </p:sp>
      </p:grpSp>
      <p:grpSp>
        <p:nvGrpSpPr>
          <p:cNvPr id="6082" name="Group"/>
          <p:cNvGrpSpPr/>
          <p:nvPr/>
        </p:nvGrpSpPr>
        <p:grpSpPr>
          <a:xfrm>
            <a:off x="1917712" y="2209767"/>
            <a:ext cx="5330804" cy="3946586"/>
            <a:chOff x="-1" y="-3"/>
            <a:chExt cx="5330803" cy="3946584"/>
          </a:xfrm>
        </p:grpSpPr>
        <p:grpSp>
          <p:nvGrpSpPr>
            <p:cNvPr id="6020" name="Group"/>
            <p:cNvGrpSpPr/>
            <p:nvPr/>
          </p:nvGrpSpPr>
          <p:grpSpPr>
            <a:xfrm>
              <a:off x="-2" y="-4"/>
              <a:ext cx="5304202" cy="239826"/>
              <a:chOff x="-1" y="-2"/>
              <a:chExt cx="5304201" cy="239824"/>
            </a:xfrm>
          </p:grpSpPr>
          <p:grpSp>
            <p:nvGrpSpPr>
              <p:cNvPr id="5963" name="Group"/>
              <p:cNvGrpSpPr/>
              <p:nvPr/>
            </p:nvGrpSpPr>
            <p:grpSpPr>
              <a:xfrm>
                <a:off x="-2" y="23808"/>
                <a:ext cx="201992" cy="206490"/>
                <a:chOff x="-1" y="0"/>
                <a:chExt cx="201990" cy="206489"/>
              </a:xfrm>
            </p:grpSpPr>
            <p:sp>
              <p:nvSpPr>
                <p:cNvPr id="5960" name="AutoShape 65"/>
                <p:cNvSpPr/>
                <p:nvPr/>
              </p:nvSpPr>
              <p:spPr>
                <a:xfrm>
                  <a:off x="6910" y="10429"/>
                  <a:ext cx="188184" cy="185629"/>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13"/>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5961" name="Oval 66"/>
                <p:cNvSpPr/>
                <p:nvPr/>
              </p:nvSpPr>
              <p:spPr>
                <a:xfrm rot="19777020">
                  <a:off x="-2462" y="34146"/>
                  <a:ext cx="142925"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5962" name="AutoShape 67"/>
                <p:cNvSpPr/>
                <p:nvPr/>
              </p:nvSpPr>
              <p:spPr>
                <a:xfrm rot="19777020">
                  <a:off x="29538" y="25461"/>
                  <a:ext cx="142925" cy="1555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grpSp>
          <p:grpSp>
            <p:nvGrpSpPr>
              <p:cNvPr id="5967" name="Group"/>
              <p:cNvGrpSpPr/>
              <p:nvPr/>
            </p:nvGrpSpPr>
            <p:grpSpPr>
              <a:xfrm>
                <a:off x="360471" y="33331"/>
                <a:ext cx="201993" cy="206491"/>
                <a:chOff x="0" y="-1"/>
                <a:chExt cx="201991" cy="206489"/>
              </a:xfrm>
            </p:grpSpPr>
            <p:sp>
              <p:nvSpPr>
                <p:cNvPr id="5964" name="AutoShape 69"/>
                <p:cNvSpPr/>
                <p:nvPr/>
              </p:nvSpPr>
              <p:spPr>
                <a:xfrm>
                  <a:off x="6910" y="10429"/>
                  <a:ext cx="188186" cy="185627"/>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13"/>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5965" name="Oval 70"/>
                <p:cNvSpPr/>
                <p:nvPr/>
              </p:nvSpPr>
              <p:spPr>
                <a:xfrm rot="19777020">
                  <a:off x="-2462" y="34146"/>
                  <a:ext cx="142927"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5966" name="AutoShape 71"/>
                <p:cNvSpPr/>
                <p:nvPr/>
              </p:nvSpPr>
              <p:spPr>
                <a:xfrm rot="19777020">
                  <a:off x="29538" y="25461"/>
                  <a:ext cx="142927" cy="155565"/>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grpSp>
          <p:grpSp>
            <p:nvGrpSpPr>
              <p:cNvPr id="5971" name="Group"/>
              <p:cNvGrpSpPr/>
              <p:nvPr/>
            </p:nvGrpSpPr>
            <p:grpSpPr>
              <a:xfrm>
                <a:off x="730473" y="33332"/>
                <a:ext cx="201993" cy="206490"/>
                <a:chOff x="-1" y="0"/>
                <a:chExt cx="201992" cy="206489"/>
              </a:xfrm>
            </p:grpSpPr>
            <p:sp>
              <p:nvSpPr>
                <p:cNvPr id="5968" name="AutoShape 73"/>
                <p:cNvSpPr/>
                <p:nvPr/>
              </p:nvSpPr>
              <p:spPr>
                <a:xfrm>
                  <a:off x="6910" y="10429"/>
                  <a:ext cx="188186" cy="185628"/>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13"/>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5969" name="Oval 74"/>
                <p:cNvSpPr/>
                <p:nvPr/>
              </p:nvSpPr>
              <p:spPr>
                <a:xfrm rot="19777020">
                  <a:off x="-2462" y="34146"/>
                  <a:ext cx="142925"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5970" name="AutoShape 75"/>
                <p:cNvSpPr/>
                <p:nvPr/>
              </p:nvSpPr>
              <p:spPr>
                <a:xfrm rot="19777020">
                  <a:off x="29538" y="25461"/>
                  <a:ext cx="142927" cy="1555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grpSp>
          <p:grpSp>
            <p:nvGrpSpPr>
              <p:cNvPr id="5975" name="Group"/>
              <p:cNvGrpSpPr/>
              <p:nvPr/>
            </p:nvGrpSpPr>
            <p:grpSpPr>
              <a:xfrm>
                <a:off x="1092534" y="33332"/>
                <a:ext cx="201993" cy="206491"/>
                <a:chOff x="0" y="-1"/>
                <a:chExt cx="201992" cy="206490"/>
              </a:xfrm>
            </p:grpSpPr>
            <p:sp>
              <p:nvSpPr>
                <p:cNvPr id="5972" name="AutoShape 77"/>
                <p:cNvSpPr/>
                <p:nvPr/>
              </p:nvSpPr>
              <p:spPr>
                <a:xfrm>
                  <a:off x="6910" y="10429"/>
                  <a:ext cx="188186" cy="185629"/>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13"/>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5973" name="Oval 78"/>
                <p:cNvSpPr/>
                <p:nvPr/>
              </p:nvSpPr>
              <p:spPr>
                <a:xfrm rot="19777020">
                  <a:off x="-2462" y="34146"/>
                  <a:ext cx="142927"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5974" name="AutoShape 79"/>
                <p:cNvSpPr/>
                <p:nvPr/>
              </p:nvSpPr>
              <p:spPr>
                <a:xfrm rot="19777020">
                  <a:off x="29538" y="25461"/>
                  <a:ext cx="142927" cy="155567"/>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grpSp>
          <p:grpSp>
            <p:nvGrpSpPr>
              <p:cNvPr id="5979" name="Group"/>
              <p:cNvGrpSpPr/>
              <p:nvPr/>
            </p:nvGrpSpPr>
            <p:grpSpPr>
              <a:xfrm>
                <a:off x="1435540" y="26981"/>
                <a:ext cx="201993" cy="206492"/>
                <a:chOff x="0" y="-1"/>
                <a:chExt cx="201992" cy="206490"/>
              </a:xfrm>
            </p:grpSpPr>
            <p:sp>
              <p:nvSpPr>
                <p:cNvPr id="5976" name="AutoShape 81"/>
                <p:cNvSpPr/>
                <p:nvPr/>
              </p:nvSpPr>
              <p:spPr>
                <a:xfrm>
                  <a:off x="6910" y="10428"/>
                  <a:ext cx="188186" cy="185629"/>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13"/>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5977" name="Oval 82"/>
                <p:cNvSpPr/>
                <p:nvPr/>
              </p:nvSpPr>
              <p:spPr>
                <a:xfrm rot="19777020">
                  <a:off x="-2462" y="34146"/>
                  <a:ext cx="142927"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5978" name="AutoShape 83"/>
                <p:cNvSpPr/>
                <p:nvPr/>
              </p:nvSpPr>
              <p:spPr>
                <a:xfrm rot="19777020">
                  <a:off x="29538" y="25461"/>
                  <a:ext cx="142927" cy="1555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grpSp>
          <p:grpSp>
            <p:nvGrpSpPr>
              <p:cNvPr id="5983" name="Group"/>
              <p:cNvGrpSpPr/>
              <p:nvPr/>
            </p:nvGrpSpPr>
            <p:grpSpPr>
              <a:xfrm>
                <a:off x="1816658" y="7934"/>
                <a:ext cx="201992" cy="206491"/>
                <a:chOff x="0" y="-1"/>
                <a:chExt cx="201991" cy="206489"/>
              </a:xfrm>
            </p:grpSpPr>
            <p:sp>
              <p:nvSpPr>
                <p:cNvPr id="5980" name="AutoShape 85"/>
                <p:cNvSpPr/>
                <p:nvPr/>
              </p:nvSpPr>
              <p:spPr>
                <a:xfrm>
                  <a:off x="6910" y="10429"/>
                  <a:ext cx="188186" cy="185627"/>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13"/>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5981" name="Oval 86"/>
                <p:cNvSpPr/>
                <p:nvPr/>
              </p:nvSpPr>
              <p:spPr>
                <a:xfrm rot="19777020">
                  <a:off x="-2462" y="34146"/>
                  <a:ext cx="142927"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5982" name="AutoShape 87"/>
                <p:cNvSpPr/>
                <p:nvPr/>
              </p:nvSpPr>
              <p:spPr>
                <a:xfrm rot="19777020">
                  <a:off x="29538" y="25461"/>
                  <a:ext cx="142927" cy="155565"/>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grpSp>
          <p:grpSp>
            <p:nvGrpSpPr>
              <p:cNvPr id="5987" name="Group"/>
              <p:cNvGrpSpPr/>
              <p:nvPr/>
            </p:nvGrpSpPr>
            <p:grpSpPr>
              <a:xfrm>
                <a:off x="2177131" y="14284"/>
                <a:ext cx="201992" cy="206490"/>
                <a:chOff x="-1" y="0"/>
                <a:chExt cx="201991" cy="206489"/>
              </a:xfrm>
            </p:grpSpPr>
            <p:sp>
              <p:nvSpPr>
                <p:cNvPr id="5984" name="AutoShape 89"/>
                <p:cNvSpPr/>
                <p:nvPr/>
              </p:nvSpPr>
              <p:spPr>
                <a:xfrm>
                  <a:off x="6910" y="10429"/>
                  <a:ext cx="188185" cy="185629"/>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13"/>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5985" name="Oval 90"/>
                <p:cNvSpPr/>
                <p:nvPr/>
              </p:nvSpPr>
              <p:spPr>
                <a:xfrm rot="19777020">
                  <a:off x="-2462" y="34146"/>
                  <a:ext cx="142925"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5986" name="AutoShape 91"/>
                <p:cNvSpPr/>
                <p:nvPr/>
              </p:nvSpPr>
              <p:spPr>
                <a:xfrm rot="19777020">
                  <a:off x="29538" y="25461"/>
                  <a:ext cx="142926" cy="1555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grpSp>
          <p:grpSp>
            <p:nvGrpSpPr>
              <p:cNvPr id="5991" name="Group"/>
              <p:cNvGrpSpPr/>
              <p:nvPr/>
            </p:nvGrpSpPr>
            <p:grpSpPr>
              <a:xfrm>
                <a:off x="2536016" y="14283"/>
                <a:ext cx="201993" cy="206491"/>
                <a:chOff x="-1" y="0"/>
                <a:chExt cx="201992" cy="206490"/>
              </a:xfrm>
            </p:grpSpPr>
            <p:sp>
              <p:nvSpPr>
                <p:cNvPr id="5988" name="AutoShape 93"/>
                <p:cNvSpPr/>
                <p:nvPr/>
              </p:nvSpPr>
              <p:spPr>
                <a:xfrm>
                  <a:off x="6910" y="10429"/>
                  <a:ext cx="188186" cy="185630"/>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13"/>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5989" name="Oval 94"/>
                <p:cNvSpPr/>
                <p:nvPr/>
              </p:nvSpPr>
              <p:spPr>
                <a:xfrm rot="19777020">
                  <a:off x="-2462" y="34146"/>
                  <a:ext cx="142925"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5990" name="AutoShape 95"/>
                <p:cNvSpPr/>
                <p:nvPr/>
              </p:nvSpPr>
              <p:spPr>
                <a:xfrm rot="19777020">
                  <a:off x="29538" y="25461"/>
                  <a:ext cx="142927" cy="155567"/>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grpSp>
          <p:grpSp>
            <p:nvGrpSpPr>
              <p:cNvPr id="5995" name="Group"/>
              <p:cNvGrpSpPr/>
              <p:nvPr/>
            </p:nvGrpSpPr>
            <p:grpSpPr>
              <a:xfrm>
                <a:off x="2902842" y="14282"/>
                <a:ext cx="201993" cy="206491"/>
                <a:chOff x="0" y="-1"/>
                <a:chExt cx="201992" cy="206490"/>
              </a:xfrm>
            </p:grpSpPr>
            <p:sp>
              <p:nvSpPr>
                <p:cNvPr id="5992" name="AutoShape 97"/>
                <p:cNvSpPr/>
                <p:nvPr/>
              </p:nvSpPr>
              <p:spPr>
                <a:xfrm>
                  <a:off x="6910" y="10428"/>
                  <a:ext cx="188186" cy="185630"/>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13"/>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5993" name="Oval 98"/>
                <p:cNvSpPr/>
                <p:nvPr/>
              </p:nvSpPr>
              <p:spPr>
                <a:xfrm rot="19777020">
                  <a:off x="-2462" y="34146"/>
                  <a:ext cx="142927"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5994" name="AutoShape 99"/>
                <p:cNvSpPr/>
                <p:nvPr/>
              </p:nvSpPr>
              <p:spPr>
                <a:xfrm rot="19777020">
                  <a:off x="29538" y="25461"/>
                  <a:ext cx="142927" cy="1555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grpSp>
          <p:grpSp>
            <p:nvGrpSpPr>
              <p:cNvPr id="5999" name="Group"/>
              <p:cNvGrpSpPr/>
              <p:nvPr/>
            </p:nvGrpSpPr>
            <p:grpSpPr>
              <a:xfrm>
                <a:off x="3303015" y="14282"/>
                <a:ext cx="201994" cy="206492"/>
                <a:chOff x="0" y="-1"/>
                <a:chExt cx="201992" cy="206490"/>
              </a:xfrm>
            </p:grpSpPr>
            <p:sp>
              <p:nvSpPr>
                <p:cNvPr id="5996" name="AutoShape 101"/>
                <p:cNvSpPr/>
                <p:nvPr/>
              </p:nvSpPr>
              <p:spPr>
                <a:xfrm>
                  <a:off x="6910" y="10428"/>
                  <a:ext cx="188187" cy="185630"/>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13"/>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5997" name="Oval 102"/>
                <p:cNvSpPr/>
                <p:nvPr/>
              </p:nvSpPr>
              <p:spPr>
                <a:xfrm rot="19777020">
                  <a:off x="-2462" y="34146"/>
                  <a:ext cx="142927"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5998" name="AutoShape 103"/>
                <p:cNvSpPr/>
                <p:nvPr/>
              </p:nvSpPr>
              <p:spPr>
                <a:xfrm rot="19777020">
                  <a:off x="29538" y="25461"/>
                  <a:ext cx="142928" cy="1555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grpSp>
          <p:grpSp>
            <p:nvGrpSpPr>
              <p:cNvPr id="6003" name="Group"/>
              <p:cNvGrpSpPr/>
              <p:nvPr/>
            </p:nvGrpSpPr>
            <p:grpSpPr>
              <a:xfrm>
                <a:off x="3649198" y="11109"/>
                <a:ext cx="201992" cy="206490"/>
                <a:chOff x="-1" y="0"/>
                <a:chExt cx="201991" cy="206489"/>
              </a:xfrm>
            </p:grpSpPr>
            <p:sp>
              <p:nvSpPr>
                <p:cNvPr id="6000" name="AutoShape 105"/>
                <p:cNvSpPr/>
                <p:nvPr/>
              </p:nvSpPr>
              <p:spPr>
                <a:xfrm>
                  <a:off x="6910" y="10429"/>
                  <a:ext cx="188185" cy="185629"/>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13"/>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6001" name="Oval 106"/>
                <p:cNvSpPr/>
                <p:nvPr/>
              </p:nvSpPr>
              <p:spPr>
                <a:xfrm rot="19777020">
                  <a:off x="-2462" y="34146"/>
                  <a:ext cx="142925"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6002" name="AutoShape 107"/>
                <p:cNvSpPr/>
                <p:nvPr/>
              </p:nvSpPr>
              <p:spPr>
                <a:xfrm rot="19777020">
                  <a:off x="29538" y="25461"/>
                  <a:ext cx="142926" cy="1555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grpSp>
          <p:grpSp>
            <p:nvGrpSpPr>
              <p:cNvPr id="6007" name="Group"/>
              <p:cNvGrpSpPr/>
              <p:nvPr/>
            </p:nvGrpSpPr>
            <p:grpSpPr>
              <a:xfrm>
                <a:off x="4050959" y="12696"/>
                <a:ext cx="201992" cy="206491"/>
                <a:chOff x="0" y="-1"/>
                <a:chExt cx="201991" cy="206489"/>
              </a:xfrm>
            </p:grpSpPr>
            <p:sp>
              <p:nvSpPr>
                <p:cNvPr id="6004" name="AutoShape 109"/>
                <p:cNvSpPr/>
                <p:nvPr/>
              </p:nvSpPr>
              <p:spPr>
                <a:xfrm>
                  <a:off x="6910" y="10429"/>
                  <a:ext cx="188185" cy="185629"/>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13"/>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6005" name="Oval 110"/>
                <p:cNvSpPr/>
                <p:nvPr/>
              </p:nvSpPr>
              <p:spPr>
                <a:xfrm rot="19777020">
                  <a:off x="-2462" y="34146"/>
                  <a:ext cx="142927"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6006" name="AutoShape 111"/>
                <p:cNvSpPr/>
                <p:nvPr/>
              </p:nvSpPr>
              <p:spPr>
                <a:xfrm rot="19777020">
                  <a:off x="29538" y="25461"/>
                  <a:ext cx="142926" cy="1555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grpSp>
          <p:grpSp>
            <p:nvGrpSpPr>
              <p:cNvPr id="6011" name="Group"/>
              <p:cNvGrpSpPr/>
              <p:nvPr/>
            </p:nvGrpSpPr>
            <p:grpSpPr>
              <a:xfrm>
                <a:off x="4408257" y="15871"/>
                <a:ext cx="201992" cy="206491"/>
                <a:chOff x="0" y="-1"/>
                <a:chExt cx="201991" cy="206489"/>
              </a:xfrm>
            </p:grpSpPr>
            <p:sp>
              <p:nvSpPr>
                <p:cNvPr id="6008" name="AutoShape 113"/>
                <p:cNvSpPr/>
                <p:nvPr/>
              </p:nvSpPr>
              <p:spPr>
                <a:xfrm>
                  <a:off x="6910" y="10429"/>
                  <a:ext cx="188185" cy="185629"/>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13"/>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6009" name="Oval 114"/>
                <p:cNvSpPr/>
                <p:nvPr/>
              </p:nvSpPr>
              <p:spPr>
                <a:xfrm rot="19777020">
                  <a:off x="-2462" y="34146"/>
                  <a:ext cx="142927"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6010" name="AutoShape 115"/>
                <p:cNvSpPr/>
                <p:nvPr/>
              </p:nvSpPr>
              <p:spPr>
                <a:xfrm rot="19777020">
                  <a:off x="29538" y="25461"/>
                  <a:ext cx="142926" cy="1555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grpSp>
          <p:grpSp>
            <p:nvGrpSpPr>
              <p:cNvPr id="6015" name="Group"/>
              <p:cNvGrpSpPr/>
              <p:nvPr/>
            </p:nvGrpSpPr>
            <p:grpSpPr>
              <a:xfrm>
                <a:off x="4770317" y="17457"/>
                <a:ext cx="201994" cy="206492"/>
                <a:chOff x="0" y="-1"/>
                <a:chExt cx="201992" cy="206490"/>
              </a:xfrm>
            </p:grpSpPr>
            <p:sp>
              <p:nvSpPr>
                <p:cNvPr id="6012" name="AutoShape 117"/>
                <p:cNvSpPr/>
                <p:nvPr/>
              </p:nvSpPr>
              <p:spPr>
                <a:xfrm>
                  <a:off x="6910" y="10428"/>
                  <a:ext cx="188187" cy="185630"/>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13"/>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6013" name="Oval 118"/>
                <p:cNvSpPr/>
                <p:nvPr/>
              </p:nvSpPr>
              <p:spPr>
                <a:xfrm rot="19777020">
                  <a:off x="-2462" y="34146"/>
                  <a:ext cx="142927"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6014" name="AutoShape 119"/>
                <p:cNvSpPr/>
                <p:nvPr/>
              </p:nvSpPr>
              <p:spPr>
                <a:xfrm rot="19777020">
                  <a:off x="29538" y="25461"/>
                  <a:ext cx="142928" cy="1555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grpSp>
          <p:grpSp>
            <p:nvGrpSpPr>
              <p:cNvPr id="6019" name="Group"/>
              <p:cNvGrpSpPr/>
              <p:nvPr/>
            </p:nvGrpSpPr>
            <p:grpSpPr>
              <a:xfrm>
                <a:off x="5102207" y="-3"/>
                <a:ext cx="201993" cy="206491"/>
                <a:chOff x="0" y="-1"/>
                <a:chExt cx="201991" cy="206489"/>
              </a:xfrm>
            </p:grpSpPr>
            <p:sp>
              <p:nvSpPr>
                <p:cNvPr id="6016" name="AutoShape 121"/>
                <p:cNvSpPr/>
                <p:nvPr/>
              </p:nvSpPr>
              <p:spPr>
                <a:xfrm>
                  <a:off x="6910" y="10429"/>
                  <a:ext cx="188186" cy="185629"/>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13"/>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6017" name="Oval 122"/>
                <p:cNvSpPr/>
                <p:nvPr/>
              </p:nvSpPr>
              <p:spPr>
                <a:xfrm rot="19777020">
                  <a:off x="-2462" y="34146"/>
                  <a:ext cx="142927"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6018" name="AutoShape 123"/>
                <p:cNvSpPr/>
                <p:nvPr/>
              </p:nvSpPr>
              <p:spPr>
                <a:xfrm rot="19777020">
                  <a:off x="29538" y="25461"/>
                  <a:ext cx="142927" cy="1555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grpSp>
        </p:grpSp>
        <p:grpSp>
          <p:nvGrpSpPr>
            <p:cNvPr id="6081" name="Group"/>
            <p:cNvGrpSpPr/>
            <p:nvPr/>
          </p:nvGrpSpPr>
          <p:grpSpPr>
            <a:xfrm>
              <a:off x="27395" y="3736130"/>
              <a:ext cx="5303408" cy="210452"/>
              <a:chOff x="0" y="-1"/>
              <a:chExt cx="5303407" cy="210450"/>
            </a:xfrm>
          </p:grpSpPr>
          <p:grpSp>
            <p:nvGrpSpPr>
              <p:cNvPr id="6024" name="Group"/>
              <p:cNvGrpSpPr/>
              <p:nvPr/>
            </p:nvGrpSpPr>
            <p:grpSpPr>
              <a:xfrm>
                <a:off x="-1" y="-2"/>
                <a:ext cx="183728" cy="188227"/>
                <a:chOff x="0" y="0"/>
                <a:chExt cx="183726" cy="188226"/>
              </a:xfrm>
            </p:grpSpPr>
            <p:sp>
              <p:nvSpPr>
                <p:cNvPr id="6021" name="AutoShape 126"/>
                <p:cNvSpPr/>
                <p:nvPr/>
              </p:nvSpPr>
              <p:spPr>
                <a:xfrm>
                  <a:off x="5962" y="9615"/>
                  <a:ext cx="171813" cy="168994"/>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13"/>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6022" name="Oval 127"/>
                <p:cNvSpPr/>
                <p:nvPr/>
              </p:nvSpPr>
              <p:spPr>
                <a:xfrm rot="12494257">
                  <a:off x="-1527" y="131929"/>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6023" name="AutoShape 128"/>
                <p:cNvSpPr/>
                <p:nvPr/>
              </p:nvSpPr>
              <p:spPr>
                <a:xfrm rot="12494257">
                  <a:off x="25964" y="22679"/>
                  <a:ext cx="131809" cy="1428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grpSp>
          <p:grpSp>
            <p:nvGrpSpPr>
              <p:cNvPr id="6028" name="Group"/>
              <p:cNvGrpSpPr/>
              <p:nvPr/>
            </p:nvGrpSpPr>
            <p:grpSpPr>
              <a:xfrm>
                <a:off x="355708" y="22220"/>
                <a:ext cx="183728" cy="188229"/>
                <a:chOff x="-1" y="0"/>
                <a:chExt cx="183727" cy="188227"/>
              </a:xfrm>
            </p:grpSpPr>
            <p:sp>
              <p:nvSpPr>
                <p:cNvPr id="6025" name="AutoShape 130"/>
                <p:cNvSpPr/>
                <p:nvPr/>
              </p:nvSpPr>
              <p:spPr>
                <a:xfrm>
                  <a:off x="5962" y="9615"/>
                  <a:ext cx="171812"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13"/>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6026" name="Oval 131"/>
                <p:cNvSpPr/>
                <p:nvPr/>
              </p:nvSpPr>
              <p:spPr>
                <a:xfrm rot="12494257">
                  <a:off x="-1528"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6027" name="AutoShape 132"/>
                <p:cNvSpPr/>
                <p:nvPr/>
              </p:nvSpPr>
              <p:spPr>
                <a:xfrm rot="12494257">
                  <a:off x="25964" y="22679"/>
                  <a:ext cx="131808"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grpSp>
          <p:grpSp>
            <p:nvGrpSpPr>
              <p:cNvPr id="6032" name="Group"/>
              <p:cNvGrpSpPr/>
              <p:nvPr/>
            </p:nvGrpSpPr>
            <p:grpSpPr>
              <a:xfrm>
                <a:off x="733649" y="22220"/>
                <a:ext cx="183728" cy="188229"/>
                <a:chOff x="-1" y="0"/>
                <a:chExt cx="183727" cy="188227"/>
              </a:xfrm>
            </p:grpSpPr>
            <p:sp>
              <p:nvSpPr>
                <p:cNvPr id="6029" name="AutoShape 134"/>
                <p:cNvSpPr/>
                <p:nvPr/>
              </p:nvSpPr>
              <p:spPr>
                <a:xfrm>
                  <a:off x="5962" y="9615"/>
                  <a:ext cx="171812"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13"/>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6030" name="Oval 135"/>
                <p:cNvSpPr/>
                <p:nvPr/>
              </p:nvSpPr>
              <p:spPr>
                <a:xfrm rot="12494257">
                  <a:off x="-1528"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6031" name="AutoShape 136"/>
                <p:cNvSpPr/>
                <p:nvPr/>
              </p:nvSpPr>
              <p:spPr>
                <a:xfrm rot="12494257">
                  <a:off x="25964" y="22679"/>
                  <a:ext cx="131808"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grpSp>
          <p:grpSp>
            <p:nvGrpSpPr>
              <p:cNvPr id="6036" name="Group"/>
              <p:cNvGrpSpPr/>
              <p:nvPr/>
            </p:nvGrpSpPr>
            <p:grpSpPr>
              <a:xfrm>
                <a:off x="1102064" y="22220"/>
                <a:ext cx="183728" cy="188229"/>
                <a:chOff x="0" y="0"/>
                <a:chExt cx="183727" cy="188228"/>
              </a:xfrm>
            </p:grpSpPr>
            <p:sp>
              <p:nvSpPr>
                <p:cNvPr id="6033" name="AutoShape 138"/>
                <p:cNvSpPr/>
                <p:nvPr/>
              </p:nvSpPr>
              <p:spPr>
                <a:xfrm>
                  <a:off x="5962" y="9615"/>
                  <a:ext cx="171813"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13"/>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6034" name="Oval 139"/>
                <p:cNvSpPr/>
                <p:nvPr/>
              </p:nvSpPr>
              <p:spPr>
                <a:xfrm rot="12494257">
                  <a:off x="-1527"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6035" name="AutoShape 140"/>
                <p:cNvSpPr/>
                <p:nvPr/>
              </p:nvSpPr>
              <p:spPr>
                <a:xfrm rot="12494257">
                  <a:off x="25964" y="22679"/>
                  <a:ext cx="131809"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grpSp>
          <p:grpSp>
            <p:nvGrpSpPr>
              <p:cNvPr id="6040" name="Group"/>
              <p:cNvGrpSpPr/>
              <p:nvPr/>
            </p:nvGrpSpPr>
            <p:grpSpPr>
              <a:xfrm>
                <a:off x="1438717" y="22220"/>
                <a:ext cx="183729" cy="188229"/>
                <a:chOff x="-1" y="0"/>
                <a:chExt cx="183727" cy="188227"/>
              </a:xfrm>
            </p:grpSpPr>
            <p:sp>
              <p:nvSpPr>
                <p:cNvPr id="6037" name="AutoShape 142"/>
                <p:cNvSpPr/>
                <p:nvPr/>
              </p:nvSpPr>
              <p:spPr>
                <a:xfrm>
                  <a:off x="5962" y="9615"/>
                  <a:ext cx="171812"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13"/>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6038" name="Oval 143"/>
                <p:cNvSpPr/>
                <p:nvPr/>
              </p:nvSpPr>
              <p:spPr>
                <a:xfrm rot="12494257">
                  <a:off x="-1528"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6039" name="AutoShape 144"/>
                <p:cNvSpPr/>
                <p:nvPr/>
              </p:nvSpPr>
              <p:spPr>
                <a:xfrm rot="12494257">
                  <a:off x="25964" y="22679"/>
                  <a:ext cx="131808"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grpSp>
          <p:grpSp>
            <p:nvGrpSpPr>
              <p:cNvPr id="6044" name="Group"/>
              <p:cNvGrpSpPr/>
              <p:nvPr/>
            </p:nvGrpSpPr>
            <p:grpSpPr>
              <a:xfrm>
                <a:off x="1816659" y="15871"/>
                <a:ext cx="183728" cy="188229"/>
                <a:chOff x="-1" y="0"/>
                <a:chExt cx="183727" cy="188227"/>
              </a:xfrm>
            </p:grpSpPr>
            <p:sp>
              <p:nvSpPr>
                <p:cNvPr id="6041" name="AutoShape 146"/>
                <p:cNvSpPr/>
                <p:nvPr/>
              </p:nvSpPr>
              <p:spPr>
                <a:xfrm>
                  <a:off x="5962" y="9615"/>
                  <a:ext cx="171812"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13"/>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6042" name="Oval 147"/>
                <p:cNvSpPr/>
                <p:nvPr/>
              </p:nvSpPr>
              <p:spPr>
                <a:xfrm rot="12494257">
                  <a:off x="-1528"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6043" name="AutoShape 148"/>
                <p:cNvSpPr/>
                <p:nvPr/>
              </p:nvSpPr>
              <p:spPr>
                <a:xfrm rot="12494257">
                  <a:off x="25964" y="22679"/>
                  <a:ext cx="131808"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grpSp>
          <p:grpSp>
            <p:nvGrpSpPr>
              <p:cNvPr id="6048" name="Group"/>
              <p:cNvGrpSpPr/>
              <p:nvPr/>
            </p:nvGrpSpPr>
            <p:grpSpPr>
              <a:xfrm>
                <a:off x="2191425" y="22220"/>
                <a:ext cx="183728" cy="188229"/>
                <a:chOff x="0" y="0"/>
                <a:chExt cx="183727" cy="188228"/>
              </a:xfrm>
            </p:grpSpPr>
            <p:sp>
              <p:nvSpPr>
                <p:cNvPr id="6045" name="AutoShape 150"/>
                <p:cNvSpPr/>
                <p:nvPr/>
              </p:nvSpPr>
              <p:spPr>
                <a:xfrm>
                  <a:off x="5962" y="9615"/>
                  <a:ext cx="171813"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13"/>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6046" name="Oval 151"/>
                <p:cNvSpPr/>
                <p:nvPr/>
              </p:nvSpPr>
              <p:spPr>
                <a:xfrm rot="12494257">
                  <a:off x="-1527"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6047" name="AutoShape 152"/>
                <p:cNvSpPr/>
                <p:nvPr/>
              </p:nvSpPr>
              <p:spPr>
                <a:xfrm rot="12494257">
                  <a:off x="25964" y="22679"/>
                  <a:ext cx="131809"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grpSp>
          <p:grpSp>
            <p:nvGrpSpPr>
              <p:cNvPr id="6052" name="Group"/>
              <p:cNvGrpSpPr/>
              <p:nvPr/>
            </p:nvGrpSpPr>
            <p:grpSpPr>
              <a:xfrm>
                <a:off x="2539196" y="9522"/>
                <a:ext cx="183728" cy="188229"/>
                <a:chOff x="0" y="0"/>
                <a:chExt cx="183727" cy="188228"/>
              </a:xfrm>
            </p:grpSpPr>
            <p:sp>
              <p:nvSpPr>
                <p:cNvPr id="6049" name="AutoShape 154"/>
                <p:cNvSpPr/>
                <p:nvPr/>
              </p:nvSpPr>
              <p:spPr>
                <a:xfrm>
                  <a:off x="5962" y="9615"/>
                  <a:ext cx="171814"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13"/>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6050" name="Oval 155"/>
                <p:cNvSpPr/>
                <p:nvPr/>
              </p:nvSpPr>
              <p:spPr>
                <a:xfrm rot="12494257">
                  <a:off x="-1526"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6051" name="AutoShape 156"/>
                <p:cNvSpPr/>
                <p:nvPr/>
              </p:nvSpPr>
              <p:spPr>
                <a:xfrm rot="12494257">
                  <a:off x="25964" y="22679"/>
                  <a:ext cx="131810"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grpSp>
          <p:grpSp>
            <p:nvGrpSpPr>
              <p:cNvPr id="6056" name="Group"/>
              <p:cNvGrpSpPr/>
              <p:nvPr/>
            </p:nvGrpSpPr>
            <p:grpSpPr>
              <a:xfrm>
                <a:off x="3283963" y="22220"/>
                <a:ext cx="183728" cy="188229"/>
                <a:chOff x="0" y="0"/>
                <a:chExt cx="183727" cy="188228"/>
              </a:xfrm>
            </p:grpSpPr>
            <p:sp>
              <p:nvSpPr>
                <p:cNvPr id="6053" name="AutoShape 158"/>
                <p:cNvSpPr/>
                <p:nvPr/>
              </p:nvSpPr>
              <p:spPr>
                <a:xfrm>
                  <a:off x="5962" y="9615"/>
                  <a:ext cx="171813"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13"/>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6054" name="Oval 159"/>
                <p:cNvSpPr/>
                <p:nvPr/>
              </p:nvSpPr>
              <p:spPr>
                <a:xfrm rot="12494257">
                  <a:off x="-1527"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6055" name="AutoShape 160"/>
                <p:cNvSpPr/>
                <p:nvPr/>
              </p:nvSpPr>
              <p:spPr>
                <a:xfrm rot="12494257">
                  <a:off x="25964" y="22679"/>
                  <a:ext cx="131809"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grpSp>
          <p:grpSp>
            <p:nvGrpSpPr>
              <p:cNvPr id="6060" name="Group"/>
              <p:cNvGrpSpPr/>
              <p:nvPr/>
            </p:nvGrpSpPr>
            <p:grpSpPr>
              <a:xfrm>
                <a:off x="2920313" y="22220"/>
                <a:ext cx="183729" cy="188229"/>
                <a:chOff x="0" y="0"/>
                <a:chExt cx="183727" cy="188228"/>
              </a:xfrm>
            </p:grpSpPr>
            <p:sp>
              <p:nvSpPr>
                <p:cNvPr id="6057" name="AutoShape 162"/>
                <p:cNvSpPr/>
                <p:nvPr/>
              </p:nvSpPr>
              <p:spPr>
                <a:xfrm>
                  <a:off x="5962" y="9615"/>
                  <a:ext cx="171814"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13"/>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6058" name="Oval 163"/>
                <p:cNvSpPr/>
                <p:nvPr/>
              </p:nvSpPr>
              <p:spPr>
                <a:xfrm rot="12494257">
                  <a:off x="-1526"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6059" name="AutoShape 164"/>
                <p:cNvSpPr/>
                <p:nvPr/>
              </p:nvSpPr>
              <p:spPr>
                <a:xfrm rot="12494257">
                  <a:off x="25964" y="22679"/>
                  <a:ext cx="131810"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grpSp>
          <p:grpSp>
            <p:nvGrpSpPr>
              <p:cNvPr id="6064" name="Group"/>
              <p:cNvGrpSpPr/>
              <p:nvPr/>
            </p:nvGrpSpPr>
            <p:grpSpPr>
              <a:xfrm>
                <a:off x="3652377" y="15871"/>
                <a:ext cx="183728" cy="188228"/>
                <a:chOff x="0" y="-1"/>
                <a:chExt cx="183727" cy="188227"/>
              </a:xfrm>
            </p:grpSpPr>
            <p:sp>
              <p:nvSpPr>
                <p:cNvPr id="6061" name="AutoShape 166"/>
                <p:cNvSpPr/>
                <p:nvPr/>
              </p:nvSpPr>
              <p:spPr>
                <a:xfrm>
                  <a:off x="5962" y="9615"/>
                  <a:ext cx="171814" cy="168995"/>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13"/>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6062" name="Oval 167"/>
                <p:cNvSpPr/>
                <p:nvPr/>
              </p:nvSpPr>
              <p:spPr>
                <a:xfrm rot="12494257">
                  <a:off x="-1526" y="131930"/>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6063" name="AutoShape 168"/>
                <p:cNvSpPr/>
                <p:nvPr/>
              </p:nvSpPr>
              <p:spPr>
                <a:xfrm rot="12494257">
                  <a:off x="25964" y="22679"/>
                  <a:ext cx="131810" cy="142867"/>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grpSp>
          <p:grpSp>
            <p:nvGrpSpPr>
              <p:cNvPr id="6068" name="Group"/>
              <p:cNvGrpSpPr/>
              <p:nvPr/>
            </p:nvGrpSpPr>
            <p:grpSpPr>
              <a:xfrm>
                <a:off x="4068428" y="22220"/>
                <a:ext cx="183729" cy="188229"/>
                <a:chOff x="-1" y="0"/>
                <a:chExt cx="183727" cy="188227"/>
              </a:xfrm>
            </p:grpSpPr>
            <p:sp>
              <p:nvSpPr>
                <p:cNvPr id="6065" name="AutoShape 170"/>
                <p:cNvSpPr/>
                <p:nvPr/>
              </p:nvSpPr>
              <p:spPr>
                <a:xfrm>
                  <a:off x="5962" y="9615"/>
                  <a:ext cx="171812"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13"/>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6066" name="Oval 171"/>
                <p:cNvSpPr/>
                <p:nvPr/>
              </p:nvSpPr>
              <p:spPr>
                <a:xfrm rot="12494257">
                  <a:off x="-1528"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6067" name="AutoShape 172"/>
                <p:cNvSpPr/>
                <p:nvPr/>
              </p:nvSpPr>
              <p:spPr>
                <a:xfrm rot="12494257">
                  <a:off x="25964" y="22679"/>
                  <a:ext cx="131808"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grpSp>
          <p:grpSp>
            <p:nvGrpSpPr>
              <p:cNvPr id="6072" name="Group"/>
              <p:cNvGrpSpPr/>
              <p:nvPr/>
            </p:nvGrpSpPr>
            <p:grpSpPr>
              <a:xfrm>
                <a:off x="4430490" y="22220"/>
                <a:ext cx="183728" cy="188229"/>
                <a:chOff x="-1" y="0"/>
                <a:chExt cx="183727" cy="188227"/>
              </a:xfrm>
            </p:grpSpPr>
            <p:sp>
              <p:nvSpPr>
                <p:cNvPr id="6069" name="AutoShape 174"/>
                <p:cNvSpPr/>
                <p:nvPr/>
              </p:nvSpPr>
              <p:spPr>
                <a:xfrm>
                  <a:off x="5962" y="9615"/>
                  <a:ext cx="171812"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13"/>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6070" name="Oval 175"/>
                <p:cNvSpPr/>
                <p:nvPr/>
              </p:nvSpPr>
              <p:spPr>
                <a:xfrm rot="12494257">
                  <a:off x="-1528"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6071" name="AutoShape 176"/>
                <p:cNvSpPr/>
                <p:nvPr/>
              </p:nvSpPr>
              <p:spPr>
                <a:xfrm rot="12494257">
                  <a:off x="25964" y="22679"/>
                  <a:ext cx="131808"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grpSp>
          <p:grpSp>
            <p:nvGrpSpPr>
              <p:cNvPr id="6076" name="Group"/>
              <p:cNvGrpSpPr/>
              <p:nvPr/>
            </p:nvGrpSpPr>
            <p:grpSpPr>
              <a:xfrm>
                <a:off x="4784612" y="22220"/>
                <a:ext cx="183728" cy="188229"/>
                <a:chOff x="-1" y="0"/>
                <a:chExt cx="183727" cy="188227"/>
              </a:xfrm>
            </p:grpSpPr>
            <p:sp>
              <p:nvSpPr>
                <p:cNvPr id="6073" name="AutoShape 178"/>
                <p:cNvSpPr/>
                <p:nvPr/>
              </p:nvSpPr>
              <p:spPr>
                <a:xfrm>
                  <a:off x="5962" y="9615"/>
                  <a:ext cx="171812"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13"/>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6074" name="Oval 179"/>
                <p:cNvSpPr/>
                <p:nvPr/>
              </p:nvSpPr>
              <p:spPr>
                <a:xfrm rot="12494257">
                  <a:off x="-1528"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6075" name="AutoShape 180"/>
                <p:cNvSpPr/>
                <p:nvPr/>
              </p:nvSpPr>
              <p:spPr>
                <a:xfrm rot="12494257">
                  <a:off x="25964" y="22679"/>
                  <a:ext cx="131808"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grpSp>
          <p:grpSp>
            <p:nvGrpSpPr>
              <p:cNvPr id="6080" name="Group"/>
              <p:cNvGrpSpPr/>
              <p:nvPr/>
            </p:nvGrpSpPr>
            <p:grpSpPr>
              <a:xfrm>
                <a:off x="5119679" y="22220"/>
                <a:ext cx="183728" cy="188229"/>
                <a:chOff x="0" y="0"/>
                <a:chExt cx="183727" cy="188228"/>
              </a:xfrm>
            </p:grpSpPr>
            <p:sp>
              <p:nvSpPr>
                <p:cNvPr id="6077" name="AutoShape 182"/>
                <p:cNvSpPr/>
                <p:nvPr/>
              </p:nvSpPr>
              <p:spPr>
                <a:xfrm>
                  <a:off x="5962" y="9615"/>
                  <a:ext cx="171814"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13"/>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6078" name="Oval 183"/>
                <p:cNvSpPr/>
                <p:nvPr/>
              </p:nvSpPr>
              <p:spPr>
                <a:xfrm rot="12494257">
                  <a:off x="-1526"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6079" name="AutoShape 184"/>
                <p:cNvSpPr/>
                <p:nvPr/>
              </p:nvSpPr>
              <p:spPr>
                <a:xfrm rot="12494257">
                  <a:off x="25964" y="22679"/>
                  <a:ext cx="131810"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grpSp>
        </p:grpSp>
      </p:grpSp>
      <p:grpSp>
        <p:nvGrpSpPr>
          <p:cNvPr id="6107" name="Group"/>
          <p:cNvGrpSpPr/>
          <p:nvPr/>
        </p:nvGrpSpPr>
        <p:grpSpPr>
          <a:xfrm>
            <a:off x="1885945" y="92073"/>
            <a:ext cx="3762383" cy="2446477"/>
            <a:chOff x="-3" y="0"/>
            <a:chExt cx="3762381" cy="2446475"/>
          </a:xfrm>
        </p:grpSpPr>
        <p:sp>
          <p:nvSpPr>
            <p:cNvPr id="6083" name="Text Box 186"/>
            <p:cNvSpPr txBox="1"/>
            <p:nvPr/>
          </p:nvSpPr>
          <p:spPr>
            <a:xfrm>
              <a:off x="3168316" y="1504139"/>
              <a:ext cx="594063" cy="942337"/>
            </a:xfrm>
            <a:prstGeom prst="rect">
              <a:avLst/>
            </a:prstGeom>
            <a:noFill/>
            <a:ln w="12700" cap="flat">
              <a:noFill/>
              <a:miter lim="400000"/>
            </a:ln>
            <a:effectLst>
              <a:outerShdw blurRad="63500" dist="53881"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t">
              <a:spAutoFit/>
            </a:bodyPr>
            <a:lstStyle>
              <a:lvl1pPr>
                <a:spcBef>
                  <a:spcPts val="2800"/>
                </a:spcBef>
                <a:defRPr sz="4800">
                  <a:solidFill>
                    <a:srgbClr val="FFFFFF"/>
                  </a:solidFill>
                  <a:latin typeface="Comic Sans MS"/>
                  <a:ea typeface="Comic Sans MS"/>
                  <a:cs typeface="Comic Sans MS"/>
                  <a:sym typeface="Comic Sans MS"/>
                </a:defRPr>
              </a:lvl1pPr>
            </a:lstStyle>
            <a:p>
              <a:r>
                <a:t>J</a:t>
              </a:r>
            </a:p>
          </p:txBody>
        </p:sp>
        <p:grpSp>
          <p:nvGrpSpPr>
            <p:cNvPr id="6086" name="Group"/>
            <p:cNvGrpSpPr/>
            <p:nvPr/>
          </p:nvGrpSpPr>
          <p:grpSpPr>
            <a:xfrm>
              <a:off x="790174" y="1215368"/>
              <a:ext cx="1879079" cy="649280"/>
              <a:chOff x="-1" y="0"/>
              <a:chExt cx="1879078" cy="649278"/>
            </a:xfrm>
          </p:grpSpPr>
          <p:sp>
            <p:nvSpPr>
              <p:cNvPr id="6084" name="Text Box 188"/>
              <p:cNvSpPr txBox="1"/>
              <p:nvPr/>
            </p:nvSpPr>
            <p:spPr>
              <a:xfrm>
                <a:off x="-2" y="14278"/>
                <a:ext cx="535311" cy="635001"/>
              </a:xfrm>
              <a:prstGeom prst="rect">
                <a:avLst/>
              </a:prstGeom>
              <a:noFill/>
              <a:ln w="12700" cap="flat">
                <a:noFill/>
                <a:miter lim="400000"/>
              </a:ln>
              <a:effectLst>
                <a:outerShdw blurRad="63500" dist="71842"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lvl1pPr>
                  <a:defRPr sz="3600">
                    <a:solidFill>
                      <a:srgbClr val="FFEA18"/>
                    </a:solidFill>
                    <a:latin typeface="Comic Sans MS"/>
                    <a:ea typeface="Comic Sans MS"/>
                    <a:cs typeface="Comic Sans MS"/>
                    <a:sym typeface="Comic Sans MS"/>
                  </a:defRPr>
                </a:lvl1pPr>
              </a:lstStyle>
              <a:p>
                <a:r>
                  <a:t>4P</a:t>
                </a:r>
              </a:p>
            </p:txBody>
          </p:sp>
          <p:sp>
            <p:nvSpPr>
              <p:cNvPr id="6085" name="Text Box 189"/>
              <p:cNvSpPr txBox="1"/>
              <p:nvPr/>
            </p:nvSpPr>
            <p:spPr>
              <a:xfrm>
                <a:off x="873842" y="0"/>
                <a:ext cx="1005236" cy="635001"/>
              </a:xfrm>
              <a:prstGeom prst="rect">
                <a:avLst/>
              </a:prstGeom>
              <a:noFill/>
              <a:ln w="12700" cap="flat">
                <a:noFill/>
                <a:miter lim="400000"/>
              </a:ln>
              <a:effectLst>
                <a:outerShdw blurRad="63500" dist="71842"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lvl1pPr algn="ctr">
                  <a:defRPr sz="3600">
                    <a:solidFill>
                      <a:srgbClr val="FFEA18"/>
                    </a:solidFill>
                    <a:latin typeface="Comic Sans MS"/>
                    <a:ea typeface="Comic Sans MS"/>
                    <a:cs typeface="Comic Sans MS"/>
                    <a:sym typeface="Comic Sans MS"/>
                  </a:defRPr>
                </a:lvl1pPr>
              </a:lstStyle>
              <a:p>
                <a:r>
                  <a:t>  3S</a:t>
                </a:r>
              </a:p>
            </p:txBody>
          </p:sp>
        </p:grpSp>
        <p:grpSp>
          <p:nvGrpSpPr>
            <p:cNvPr id="6097" name="Group"/>
            <p:cNvGrpSpPr/>
            <p:nvPr/>
          </p:nvGrpSpPr>
          <p:grpSpPr>
            <a:xfrm>
              <a:off x="-4" y="1772279"/>
              <a:ext cx="3137218" cy="444488"/>
              <a:chOff x="-2" y="-2"/>
              <a:chExt cx="3137216" cy="444487"/>
            </a:xfrm>
          </p:grpSpPr>
          <p:grpSp>
            <p:nvGrpSpPr>
              <p:cNvPr id="6095" name="Group"/>
              <p:cNvGrpSpPr/>
              <p:nvPr/>
            </p:nvGrpSpPr>
            <p:grpSpPr>
              <a:xfrm>
                <a:off x="-3" y="-3"/>
                <a:ext cx="2728882" cy="444489"/>
                <a:chOff x="-1" y="-1"/>
                <a:chExt cx="2728880" cy="444487"/>
              </a:xfrm>
            </p:grpSpPr>
            <p:sp>
              <p:nvSpPr>
                <p:cNvPr id="6087" name="Text Box 192"/>
                <p:cNvSpPr txBox="1"/>
                <p:nvPr/>
              </p:nvSpPr>
              <p:spPr>
                <a:xfrm>
                  <a:off x="-2" y="6346"/>
                  <a:ext cx="201267" cy="419101"/>
                </a:xfrm>
                <a:prstGeom prst="rect">
                  <a:avLst/>
                </a:prstGeom>
                <a:noFill/>
                <a:ln w="12700" cap="flat">
                  <a:noFill/>
                  <a:miter lim="400000"/>
                </a:ln>
                <a:effectLst>
                  <a:outerShdw blurRad="63500" dist="53881"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lvl1pPr>
                    <a:defRPr sz="2400">
                      <a:solidFill>
                        <a:srgbClr val="F09F32"/>
                      </a:solidFill>
                      <a:latin typeface="Comic Sans MS"/>
                      <a:ea typeface="Comic Sans MS"/>
                      <a:cs typeface="Comic Sans MS"/>
                      <a:sym typeface="Comic Sans MS"/>
                    </a:defRPr>
                  </a:lvl1pPr>
                </a:lstStyle>
                <a:p>
                  <a:r>
                    <a:t>C</a:t>
                  </a:r>
                </a:p>
              </p:txBody>
            </p:sp>
            <p:sp>
              <p:nvSpPr>
                <p:cNvPr id="6088" name="Text Box 193"/>
                <p:cNvSpPr txBox="1"/>
                <p:nvPr/>
              </p:nvSpPr>
              <p:spPr>
                <a:xfrm>
                  <a:off x="360179" y="6346"/>
                  <a:ext cx="235646" cy="419101"/>
                </a:xfrm>
                <a:prstGeom prst="rect">
                  <a:avLst/>
                </a:prstGeom>
                <a:noFill/>
                <a:ln w="12700" cap="flat">
                  <a:noFill/>
                  <a:miter lim="400000"/>
                </a:ln>
                <a:effectLst>
                  <a:outerShdw blurRad="63500" dist="53881"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lvl1pPr>
                    <a:defRPr sz="2400">
                      <a:solidFill>
                        <a:srgbClr val="FC030C"/>
                      </a:solidFill>
                      <a:latin typeface="Comic Sans MS"/>
                      <a:ea typeface="Comic Sans MS"/>
                      <a:cs typeface="Comic Sans MS"/>
                      <a:sym typeface="Comic Sans MS"/>
                    </a:defRPr>
                  </a:lvl1pPr>
                </a:lstStyle>
                <a:p>
                  <a:r>
                    <a:t>A</a:t>
                  </a:r>
                </a:p>
              </p:txBody>
            </p:sp>
            <p:sp>
              <p:nvSpPr>
                <p:cNvPr id="6089" name="Text Box 194"/>
                <p:cNvSpPr txBox="1"/>
                <p:nvPr/>
              </p:nvSpPr>
              <p:spPr>
                <a:xfrm>
                  <a:off x="756854" y="9519"/>
                  <a:ext cx="215405" cy="419101"/>
                </a:xfrm>
                <a:prstGeom prst="rect">
                  <a:avLst/>
                </a:prstGeom>
                <a:noFill/>
                <a:ln w="12700" cap="flat">
                  <a:noFill/>
                  <a:miter lim="400000"/>
                </a:ln>
                <a:effectLst>
                  <a:outerShdw blurRad="63500" dist="53881"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lvl1pPr>
                    <a:defRPr sz="2400">
                      <a:solidFill>
                        <a:srgbClr val="FC030C"/>
                      </a:solidFill>
                      <a:latin typeface="Comic Sans MS"/>
                      <a:ea typeface="Comic Sans MS"/>
                      <a:cs typeface="Comic Sans MS"/>
                      <a:sym typeface="Comic Sans MS"/>
                    </a:defRPr>
                  </a:lvl1pPr>
                </a:lstStyle>
                <a:p>
                  <a:r>
                    <a:t>J</a:t>
                  </a:r>
                </a:p>
              </p:txBody>
            </p:sp>
            <p:sp>
              <p:nvSpPr>
                <p:cNvPr id="6090" name="Text Box 195"/>
                <p:cNvSpPr txBox="1"/>
                <p:nvPr/>
              </p:nvSpPr>
              <p:spPr>
                <a:xfrm>
                  <a:off x="1077367" y="6346"/>
                  <a:ext cx="281783" cy="419101"/>
                </a:xfrm>
                <a:prstGeom prst="rect">
                  <a:avLst/>
                </a:prstGeom>
                <a:noFill/>
                <a:ln w="12700" cap="flat">
                  <a:noFill/>
                  <a:miter lim="400000"/>
                </a:ln>
                <a:effectLst>
                  <a:outerShdw blurRad="63500" dist="53881"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lvl1pPr>
                    <a:defRPr sz="2400">
                      <a:solidFill>
                        <a:srgbClr val="FC030C"/>
                      </a:solidFill>
                      <a:latin typeface="Comic Sans MS"/>
                      <a:ea typeface="Comic Sans MS"/>
                      <a:cs typeface="Comic Sans MS"/>
                      <a:sym typeface="Comic Sans MS"/>
                    </a:defRPr>
                  </a:lvl1pPr>
                </a:lstStyle>
                <a:p>
                  <a:r>
                    <a:t>M</a:t>
                  </a:r>
                </a:p>
              </p:txBody>
            </p:sp>
            <p:sp>
              <p:nvSpPr>
                <p:cNvPr id="6091" name="Text Box 196"/>
                <p:cNvSpPr txBox="1"/>
                <p:nvPr/>
              </p:nvSpPr>
              <p:spPr>
                <a:xfrm>
                  <a:off x="1467696" y="-2"/>
                  <a:ext cx="215405" cy="419101"/>
                </a:xfrm>
                <a:prstGeom prst="rect">
                  <a:avLst/>
                </a:prstGeom>
                <a:noFill/>
                <a:ln w="12700" cap="flat">
                  <a:noFill/>
                  <a:miter lim="400000"/>
                </a:ln>
                <a:effectLst>
                  <a:outerShdw blurRad="63500" dist="53881"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lvl1pPr>
                    <a:defRPr sz="2400">
                      <a:solidFill>
                        <a:srgbClr val="FC030C"/>
                      </a:solidFill>
                      <a:latin typeface="Comic Sans MS"/>
                      <a:ea typeface="Comic Sans MS"/>
                      <a:cs typeface="Comic Sans MS"/>
                      <a:sym typeface="Comic Sans MS"/>
                    </a:defRPr>
                  </a:lvl1pPr>
                </a:lstStyle>
                <a:p>
                  <a:r>
                    <a:t>J</a:t>
                  </a:r>
                </a:p>
              </p:txBody>
            </p:sp>
            <p:sp>
              <p:nvSpPr>
                <p:cNvPr id="6092" name="Text Box 197"/>
                <p:cNvSpPr txBox="1"/>
                <p:nvPr/>
              </p:nvSpPr>
              <p:spPr>
                <a:xfrm>
                  <a:off x="1819945" y="12693"/>
                  <a:ext cx="235645" cy="419101"/>
                </a:xfrm>
                <a:prstGeom prst="rect">
                  <a:avLst/>
                </a:prstGeom>
                <a:noFill/>
                <a:ln w="12700" cap="flat">
                  <a:noFill/>
                  <a:miter lim="400000"/>
                </a:ln>
                <a:effectLst>
                  <a:outerShdw blurRad="63500" dist="53881"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lvl1pPr>
                    <a:defRPr sz="2400">
                      <a:solidFill>
                        <a:srgbClr val="08F220"/>
                      </a:solidFill>
                      <a:latin typeface="Comic Sans MS"/>
                      <a:ea typeface="Comic Sans MS"/>
                      <a:cs typeface="Comic Sans MS"/>
                      <a:sym typeface="Comic Sans MS"/>
                    </a:defRPr>
                  </a:lvl1pPr>
                </a:lstStyle>
                <a:p>
                  <a:r>
                    <a:t>A</a:t>
                  </a:r>
                </a:p>
              </p:txBody>
            </p:sp>
            <p:sp>
              <p:nvSpPr>
                <p:cNvPr id="6093" name="Text Box 198"/>
                <p:cNvSpPr txBox="1"/>
                <p:nvPr/>
              </p:nvSpPr>
              <p:spPr>
                <a:xfrm>
                  <a:off x="2164258" y="12693"/>
                  <a:ext cx="207815" cy="419101"/>
                </a:xfrm>
                <a:prstGeom prst="rect">
                  <a:avLst/>
                </a:prstGeom>
                <a:noFill/>
                <a:ln w="12700" cap="flat">
                  <a:noFill/>
                  <a:miter lim="400000"/>
                </a:ln>
                <a:effectLst>
                  <a:outerShdw blurRad="63500" dist="53881"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lvl1pPr>
                    <a:defRPr sz="2400">
                      <a:solidFill>
                        <a:srgbClr val="08F220"/>
                      </a:solidFill>
                      <a:latin typeface="Comic Sans MS"/>
                      <a:ea typeface="Comic Sans MS"/>
                      <a:cs typeface="Comic Sans MS"/>
                      <a:sym typeface="Comic Sans MS"/>
                    </a:defRPr>
                  </a:lvl1pPr>
                </a:lstStyle>
                <a:p>
                  <a:r>
                    <a:t>R</a:t>
                  </a:r>
                </a:p>
              </p:txBody>
            </p:sp>
            <p:sp>
              <p:nvSpPr>
                <p:cNvPr id="6094" name="Text Box 199"/>
                <p:cNvSpPr txBox="1"/>
                <p:nvPr/>
              </p:nvSpPr>
              <p:spPr>
                <a:xfrm>
                  <a:off x="2527614" y="25386"/>
                  <a:ext cx="201266" cy="419101"/>
                </a:xfrm>
                <a:prstGeom prst="rect">
                  <a:avLst/>
                </a:prstGeom>
                <a:noFill/>
                <a:ln w="12700" cap="flat">
                  <a:noFill/>
                  <a:miter lim="400000"/>
                </a:ln>
                <a:effectLst>
                  <a:outerShdw blurRad="63500" dist="53881"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lvl1pPr>
                    <a:defRPr sz="2400">
                      <a:solidFill>
                        <a:srgbClr val="08F220"/>
                      </a:solidFill>
                      <a:latin typeface="Comic Sans MS"/>
                      <a:ea typeface="Comic Sans MS"/>
                      <a:cs typeface="Comic Sans MS"/>
                      <a:sym typeface="Comic Sans MS"/>
                    </a:defRPr>
                  </a:lvl1pPr>
                </a:lstStyle>
                <a:p>
                  <a:r>
                    <a:t>C</a:t>
                  </a:r>
                </a:p>
              </p:txBody>
            </p:sp>
          </p:grpSp>
          <p:sp>
            <p:nvSpPr>
              <p:cNvPr id="6096" name="Text Box 200"/>
              <p:cNvSpPr txBox="1"/>
              <p:nvPr/>
            </p:nvSpPr>
            <p:spPr>
              <a:xfrm>
                <a:off x="2913178" y="14279"/>
                <a:ext cx="224037" cy="419101"/>
              </a:xfrm>
              <a:prstGeom prst="rect">
                <a:avLst/>
              </a:prstGeom>
              <a:noFill/>
              <a:ln w="12700" cap="flat">
                <a:noFill/>
                <a:miter lim="400000"/>
              </a:ln>
              <a:effectLst>
                <a:outerShdw blurRad="63500" dist="53881"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lvl1pPr>
                  <a:defRPr sz="2400">
                    <a:solidFill>
                      <a:srgbClr val="11B0C5"/>
                    </a:solidFill>
                    <a:latin typeface="Comic Sans MS"/>
                    <a:ea typeface="Comic Sans MS"/>
                    <a:cs typeface="Comic Sans MS"/>
                    <a:sym typeface="Comic Sans MS"/>
                  </a:defRPr>
                </a:lvl1pPr>
              </a:lstStyle>
              <a:p>
                <a:r>
                  <a:t>S</a:t>
                </a:r>
              </a:p>
            </p:txBody>
          </p:sp>
        </p:grpSp>
        <p:grpSp>
          <p:nvGrpSpPr>
            <p:cNvPr id="6100" name="Group"/>
            <p:cNvGrpSpPr/>
            <p:nvPr/>
          </p:nvGrpSpPr>
          <p:grpSpPr>
            <a:xfrm>
              <a:off x="1386454" y="-1"/>
              <a:ext cx="630560" cy="1259837"/>
              <a:chOff x="0" y="0"/>
              <a:chExt cx="630558" cy="1259835"/>
            </a:xfrm>
          </p:grpSpPr>
          <p:sp>
            <p:nvSpPr>
              <p:cNvPr id="6098" name="Text Box 202"/>
              <p:cNvSpPr txBox="1"/>
              <p:nvPr/>
            </p:nvSpPr>
            <p:spPr>
              <a:xfrm>
                <a:off x="-1" y="-1"/>
                <a:ext cx="630560" cy="1259837"/>
              </a:xfrm>
              <a:prstGeom prst="rect">
                <a:avLst/>
              </a:prstGeom>
              <a:noFill/>
              <a:ln w="12700" cap="flat">
                <a:noFill/>
                <a:miter lim="400000"/>
              </a:ln>
              <a:effectLst>
                <a:outerShdw blurRad="63500" dist="63500" dir="3187806"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t">
                <a:spAutoFit/>
              </a:bodyPr>
              <a:lstStyle>
                <a:lvl1pPr>
                  <a:spcBef>
                    <a:spcPts val="3900"/>
                  </a:spcBef>
                  <a:defRPr sz="6600">
                    <a:solidFill>
                      <a:srgbClr val="FF262D"/>
                    </a:solidFill>
                    <a:latin typeface="Comic Sans MS"/>
                    <a:ea typeface="Comic Sans MS"/>
                    <a:cs typeface="Comic Sans MS"/>
                    <a:sym typeface="Comic Sans MS"/>
                  </a:defRPr>
                </a:lvl1pPr>
              </a:lstStyle>
              <a:p>
                <a:r>
                  <a:t>7</a:t>
                </a:r>
              </a:p>
            </p:txBody>
          </p:sp>
          <p:sp>
            <p:nvSpPr>
              <p:cNvPr id="6099" name="Line 203"/>
              <p:cNvSpPr/>
              <p:nvPr/>
            </p:nvSpPr>
            <p:spPr>
              <a:xfrm>
                <a:off x="163746" y="575950"/>
                <a:ext cx="285612" cy="4"/>
              </a:xfrm>
              <a:prstGeom prst="line">
                <a:avLst/>
              </a:prstGeom>
              <a:noFill/>
              <a:ln w="76200" cap="flat">
                <a:solidFill>
                  <a:srgbClr val="FF262D"/>
                </a:solidFill>
                <a:prstDash val="solid"/>
                <a:round/>
              </a:ln>
              <a:effectLst>
                <a:outerShdw blurRad="63500" dist="38098" dir="2700000" rotWithShape="0">
                  <a:srgbClr val="1A0004">
                    <a:alpha val="74996"/>
                  </a:srgbClr>
                </a:outerShdw>
              </a:effectLst>
            </p:spPr>
            <p:txBody>
              <a:bodyPr wrap="square" lIns="45718" tIns="45718" rIns="45718" bIns="45718" numCol="1" anchor="t">
                <a:noAutofit/>
              </a:bodyPr>
              <a:lstStyle/>
              <a:p>
                <a:endParaRPr/>
              </a:p>
            </p:txBody>
          </p:sp>
        </p:grpSp>
        <p:grpSp>
          <p:nvGrpSpPr>
            <p:cNvPr id="6103" name="Group"/>
            <p:cNvGrpSpPr/>
            <p:nvPr/>
          </p:nvGrpSpPr>
          <p:grpSpPr>
            <a:xfrm>
              <a:off x="326856" y="1746894"/>
              <a:ext cx="2478428" cy="431574"/>
              <a:chOff x="0" y="-1"/>
              <a:chExt cx="2478427" cy="431573"/>
            </a:xfrm>
          </p:grpSpPr>
          <p:sp>
            <p:nvSpPr>
              <p:cNvPr id="6101" name="Rectangle 205"/>
              <p:cNvSpPr/>
              <p:nvPr/>
            </p:nvSpPr>
            <p:spPr>
              <a:xfrm>
                <a:off x="-1" y="-2"/>
                <a:ext cx="1343939" cy="431575"/>
              </a:xfrm>
              <a:prstGeom prst="rect">
                <a:avLst/>
              </a:prstGeom>
              <a:noFill/>
              <a:ln w="57150" cap="flat">
                <a:solidFill>
                  <a:srgbClr val="FDDC07"/>
                </a:solidFill>
                <a:prstDash val="solid"/>
                <a:miter lim="800000"/>
              </a:ln>
              <a:effectLst>
                <a:outerShdw blurRad="63500" dist="38098" dir="2700000" rotWithShape="0">
                  <a:srgbClr val="1A0004">
                    <a:alpha val="74996"/>
                  </a:srgbClr>
                </a:outerShdw>
              </a:effectLst>
            </p:spPr>
            <p:txBody>
              <a:bodyPr wrap="square" lIns="45718" tIns="45718" rIns="45718" bIns="45718" numCol="1" anchor="ctr">
                <a:noAutofit/>
              </a:bodyPr>
              <a:lstStyle/>
              <a:p>
                <a:pPr algn="ctr">
                  <a:defRPr sz="2400" b="0">
                    <a:solidFill>
                      <a:srgbClr val="FDDC07"/>
                    </a:solidFill>
                    <a:latin typeface="Comic Sans MS"/>
                    <a:ea typeface="Comic Sans MS"/>
                    <a:cs typeface="Comic Sans MS"/>
                    <a:sym typeface="Comic Sans MS"/>
                  </a:defRPr>
                </a:pPr>
                <a:endParaRPr/>
              </a:p>
            </p:txBody>
          </p:sp>
          <p:sp>
            <p:nvSpPr>
              <p:cNvPr id="6102" name="Rectangle 206"/>
              <p:cNvSpPr/>
              <p:nvPr/>
            </p:nvSpPr>
            <p:spPr>
              <a:xfrm>
                <a:off x="1429616" y="-2"/>
                <a:ext cx="1048811" cy="431575"/>
              </a:xfrm>
              <a:prstGeom prst="rect">
                <a:avLst/>
              </a:prstGeom>
              <a:noFill/>
              <a:ln w="57150" cap="flat">
                <a:solidFill>
                  <a:srgbClr val="FDDC07"/>
                </a:solidFill>
                <a:prstDash val="solid"/>
                <a:miter lim="800000"/>
              </a:ln>
              <a:effectLst>
                <a:outerShdw blurRad="63500" dist="38098" dir="2700000"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grpSp>
        <p:grpSp>
          <p:nvGrpSpPr>
            <p:cNvPr id="6106" name="Group"/>
            <p:cNvGrpSpPr/>
            <p:nvPr/>
          </p:nvGrpSpPr>
          <p:grpSpPr>
            <a:xfrm>
              <a:off x="761296" y="825056"/>
              <a:ext cx="1931652" cy="548042"/>
              <a:chOff x="0" y="0"/>
              <a:chExt cx="1931651" cy="548040"/>
            </a:xfrm>
          </p:grpSpPr>
          <p:sp>
            <p:nvSpPr>
              <p:cNvPr id="6104" name="Text Box 208"/>
              <p:cNvSpPr txBox="1"/>
              <p:nvPr/>
            </p:nvSpPr>
            <p:spPr>
              <a:xfrm>
                <a:off x="-1" y="0"/>
                <a:ext cx="1931653" cy="548041"/>
              </a:xfrm>
              <a:prstGeom prst="rect">
                <a:avLst/>
              </a:prstGeom>
              <a:noFill/>
              <a:ln w="12700" cap="flat">
                <a:noFill/>
                <a:miter lim="400000"/>
              </a:ln>
              <a:effectLst>
                <a:outerShdw blurRad="63500" dist="71842"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t">
                <a:spAutoFit/>
              </a:bodyPr>
              <a:lstStyle>
                <a:lvl1pPr algn="ctr">
                  <a:spcBef>
                    <a:spcPts val="1900"/>
                  </a:spcBef>
                  <a:defRPr sz="3200">
                    <a:solidFill>
                      <a:srgbClr val="00DFCA"/>
                    </a:solidFill>
                    <a:latin typeface="Arial"/>
                    <a:ea typeface="Arial"/>
                    <a:cs typeface="Arial"/>
                    <a:sym typeface="Arial"/>
                  </a:defRPr>
                </a:lvl1pPr>
              </a:lstStyle>
              <a:p>
                <a:r>
                  <a:t>C 7 S J</a:t>
                </a:r>
              </a:p>
            </p:txBody>
          </p:sp>
          <p:sp>
            <p:nvSpPr>
              <p:cNvPr id="6105" name="Line 209"/>
              <p:cNvSpPr/>
              <p:nvPr/>
            </p:nvSpPr>
            <p:spPr>
              <a:xfrm>
                <a:off x="722264" y="301463"/>
                <a:ext cx="149154" cy="4"/>
              </a:xfrm>
              <a:prstGeom prst="line">
                <a:avLst/>
              </a:prstGeom>
              <a:noFill/>
              <a:ln w="38100" cap="flat">
                <a:solidFill>
                  <a:srgbClr val="00CCFF"/>
                </a:solidFill>
                <a:prstDash val="solid"/>
                <a:round/>
              </a:ln>
              <a:effectLst>
                <a:outerShdw blurRad="63500" dist="71842" dir="2700000" rotWithShape="0">
                  <a:srgbClr val="1A0004">
                    <a:alpha val="74996"/>
                  </a:srgbClr>
                </a:outerShdw>
              </a:effectLst>
            </p:spPr>
            <p:txBody>
              <a:bodyPr wrap="square" lIns="45718" tIns="45718" rIns="45718" bIns="45718" numCol="1" anchor="t">
                <a:noAutofit/>
              </a:bodyPr>
              <a:lstStyle/>
              <a:p>
                <a:endParaRPr/>
              </a:p>
            </p:txBody>
          </p:sp>
        </p:grpSp>
      </p:grpSp>
      <p:sp>
        <p:nvSpPr>
          <p:cNvPr id="6108" name="Text Box 210"/>
          <p:cNvSpPr txBox="1"/>
          <p:nvPr/>
        </p:nvSpPr>
        <p:spPr>
          <a:xfrm>
            <a:off x="4235450" y="4419599"/>
            <a:ext cx="3533775" cy="517044"/>
          </a:xfrm>
          <a:prstGeom prst="rect">
            <a:avLst/>
          </a:prstGeom>
          <a:ln w="12700">
            <a:miter lim="400000"/>
          </a:ln>
          <a:effectLst>
            <a:outerShdw blurRad="63500" dist="46662" dir="3284182" rotWithShape="0">
              <a:srgbClr val="AAAAAA">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rtl="1">
              <a:spcBef>
                <a:spcPts val="1400"/>
              </a:spcBef>
              <a:defRPr sz="2400" b="0">
                <a:solidFill>
                  <a:schemeClr val="accent2"/>
                </a:solidFill>
                <a:latin typeface="Arial Black"/>
                <a:ea typeface="Arial Black"/>
                <a:cs typeface="Arial Black"/>
                <a:sym typeface="Arial Black"/>
              </a:defRPr>
            </a:lvl1pPr>
          </a:lstStyle>
          <a:p>
            <a:r>
              <a:t>العهد الدادوي</a:t>
            </a:r>
          </a:p>
        </p:txBody>
      </p:sp>
      <p:grpSp>
        <p:nvGrpSpPr>
          <p:cNvPr id="6111" name="Group"/>
          <p:cNvGrpSpPr/>
          <p:nvPr/>
        </p:nvGrpSpPr>
        <p:grpSpPr>
          <a:xfrm>
            <a:off x="918652" y="3056730"/>
            <a:ext cx="8730015" cy="2597151"/>
            <a:chOff x="0" y="0"/>
            <a:chExt cx="8730013" cy="2597150"/>
          </a:xfrm>
        </p:grpSpPr>
        <p:sp>
          <p:nvSpPr>
            <p:cNvPr id="6109" name="AutoShape 212"/>
            <p:cNvSpPr/>
            <p:nvPr/>
          </p:nvSpPr>
          <p:spPr>
            <a:xfrm>
              <a:off x="11781" y="0"/>
              <a:ext cx="8718233" cy="2597150"/>
            </a:xfrm>
            <a:prstGeom prst="rightArrow">
              <a:avLst>
                <a:gd name="adj1" fmla="val 50000"/>
                <a:gd name="adj2" fmla="val 83906"/>
              </a:avLst>
            </a:prstGeom>
            <a:gradFill flip="none" rotWithShape="1">
              <a:gsLst>
                <a:gs pos="0">
                  <a:srgbClr val="FFE957"/>
                </a:gs>
                <a:gs pos="50000">
                  <a:srgbClr val="B7A73E"/>
                </a:gs>
                <a:gs pos="100000">
                  <a:srgbClr val="FFE957"/>
                </a:gs>
              </a:gsLst>
              <a:lin ang="2700000" scaled="0"/>
            </a:gradFill>
            <a:ln w="57150" cap="flat">
              <a:solidFill>
                <a:srgbClr val="FC030C"/>
              </a:solidFill>
              <a:prstDash val="solid"/>
              <a:miter lim="800000"/>
            </a:ln>
            <a:effectLst>
              <a:outerShdw blurRad="63500" dist="179829" dir="4883050"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6110" name="Text Box 213"/>
            <p:cNvSpPr/>
            <p:nvPr/>
          </p:nvSpPr>
          <p:spPr>
            <a:xfrm>
              <a:off x="0" y="787545"/>
              <a:ext cx="8452130"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outerShdw blurRad="63500" dist="53881"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t">
              <a:spAutoFit/>
            </a:bodyPr>
            <a:lstStyle>
              <a:lvl1pPr algn="ctr" rtl="1">
                <a:spcBef>
                  <a:spcPts val="2600"/>
                </a:spcBef>
                <a:defRPr sz="3600">
                  <a:solidFill>
                    <a:srgbClr val="FF0000"/>
                  </a:solidFill>
                  <a:effectLst>
                    <a:outerShdw blurRad="127000" dist="4572" dir="16200000" rotWithShape="0">
                      <a:srgbClr val="000000">
                        <a:alpha val="87808"/>
                      </a:srgbClr>
                    </a:outerShdw>
                  </a:effectLst>
                  <a:latin typeface="Comic Sans MS"/>
                  <a:ea typeface="Comic Sans MS"/>
                  <a:cs typeface="Comic Sans MS"/>
                  <a:sym typeface="Comic Sans MS"/>
                </a:defRPr>
              </a:lvl1pPr>
            </a:lstStyle>
            <a:p>
              <a:r>
                <a:t>شيء سوف يأتي هنا</a:t>
              </a:r>
            </a:p>
          </p:txBody>
        </p:sp>
      </p:gr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a14="http://schemas.microsoft.com/office/drawing/2010/main" xmlns:m="http://schemas.openxmlformats.org/officeDocument/2006/math"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4" fill="hold" grpId="1" nodeType="clickEffect">
                                  <p:stCondLst>
                                    <p:cond delay="0"/>
                                  </p:stCondLst>
                                  <p:iterate>
                                    <p:tmAbs val="0"/>
                                  </p:iterate>
                                  <p:childTnLst>
                                    <p:set>
                                      <p:cBhvr>
                                        <p:cTn id="6" fill="hold"/>
                                        <p:tgtEl>
                                          <p:spTgt spid="5945"/>
                                        </p:tgtEl>
                                        <p:attrNameLst>
                                          <p:attrName>style.visibility</p:attrName>
                                        </p:attrNameLst>
                                      </p:cBhvr>
                                      <p:to>
                                        <p:strVal val="visible"/>
                                      </p:to>
                                    </p:set>
                                    <p:animEffect transition="in" filter="wipe(down)">
                                      <p:cBhvr>
                                        <p:cTn id="7" dur="1000"/>
                                        <p:tgtEl>
                                          <p:spTgt spid="5945"/>
                                        </p:tgtEl>
                                      </p:cBhvr>
                                    </p:animEffect>
                                  </p:childTnLst>
                                </p:cTn>
                              </p:par>
                            </p:childTnLst>
                          </p:cTn>
                        </p:par>
                        <p:par>
                          <p:cTn id="8" fill="hold">
                            <p:stCondLst>
                              <p:cond delay="1000"/>
                            </p:stCondLst>
                            <p:childTnLst>
                              <p:par>
                                <p:cTn id="9" presetID="22" presetClass="entr" presetSubtype="4" fill="hold" grpId="2" nodeType="afterEffect">
                                  <p:stCondLst>
                                    <p:cond delay="0"/>
                                  </p:stCondLst>
                                  <p:iterate>
                                    <p:tmAbs val="0"/>
                                  </p:iterate>
                                  <p:childTnLst>
                                    <p:set>
                                      <p:cBhvr>
                                        <p:cTn id="10" fill="hold"/>
                                        <p:tgtEl>
                                          <p:spTgt spid="5946"/>
                                        </p:tgtEl>
                                        <p:attrNameLst>
                                          <p:attrName>style.visibility</p:attrName>
                                        </p:attrNameLst>
                                      </p:cBhvr>
                                      <p:to>
                                        <p:strVal val="visible"/>
                                      </p:to>
                                    </p:set>
                                    <p:animEffect transition="in" filter="wipe(down)">
                                      <p:cBhvr>
                                        <p:cTn id="11" dur="1000"/>
                                        <p:tgtEl>
                                          <p:spTgt spid="5946"/>
                                        </p:tgtEl>
                                      </p:cBhvr>
                                    </p:animEffect>
                                  </p:childTnLst>
                                </p:cTn>
                              </p:par>
                            </p:childTnLst>
                          </p:cTn>
                        </p:par>
                        <p:par>
                          <p:cTn id="12" fill="hold">
                            <p:stCondLst>
                              <p:cond delay="2000"/>
                            </p:stCondLst>
                            <p:childTnLst>
                              <p:par>
                                <p:cTn id="13" presetID="22" presetClass="entr" presetSubtype="4" fill="hold" grpId="3" nodeType="afterEffect">
                                  <p:stCondLst>
                                    <p:cond delay="0"/>
                                  </p:stCondLst>
                                  <p:iterate>
                                    <p:tmAbs val="0"/>
                                  </p:iterate>
                                  <p:childTnLst>
                                    <p:set>
                                      <p:cBhvr>
                                        <p:cTn id="14" fill="hold"/>
                                        <p:tgtEl>
                                          <p:spTgt spid="5947"/>
                                        </p:tgtEl>
                                        <p:attrNameLst>
                                          <p:attrName>style.visibility</p:attrName>
                                        </p:attrNameLst>
                                      </p:cBhvr>
                                      <p:to>
                                        <p:strVal val="visible"/>
                                      </p:to>
                                    </p:set>
                                    <p:animEffect transition="in" filter="wipe(down)">
                                      <p:cBhvr>
                                        <p:cTn id="15" dur="1000"/>
                                        <p:tgtEl>
                                          <p:spTgt spid="5947"/>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4" nodeType="clickEffect">
                                  <p:stCondLst>
                                    <p:cond delay="0"/>
                                  </p:stCondLst>
                                  <p:iterate>
                                    <p:tmAbs val="0"/>
                                  </p:iterate>
                                  <p:childTnLst>
                                    <p:set>
                                      <p:cBhvr>
                                        <p:cTn id="19" fill="hold"/>
                                        <p:tgtEl>
                                          <p:spTgt spid="5959"/>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grpId="5" nodeType="clickEffect">
                                  <p:stCondLst>
                                    <p:cond delay="0"/>
                                  </p:stCondLst>
                                  <p:iterate>
                                    <p:tmAbs val="0"/>
                                  </p:iterate>
                                  <p:childTnLst>
                                    <p:set>
                                      <p:cBhvr>
                                        <p:cTn id="23" fill="hold"/>
                                        <p:tgtEl>
                                          <p:spTgt spid="6111"/>
                                        </p:tgtEl>
                                        <p:attrNameLst>
                                          <p:attrName>style.visibility</p:attrName>
                                        </p:attrNameLst>
                                      </p:cBhvr>
                                      <p:to>
                                        <p:strVal val="visible"/>
                                      </p:to>
                                    </p:set>
                                    <p:anim calcmode="lin" valueType="num">
                                      <p:cBhvr>
                                        <p:cTn id="24" dur="1000" fill="hold"/>
                                        <p:tgtEl>
                                          <p:spTgt spid="6111"/>
                                        </p:tgtEl>
                                        <p:attrNameLst>
                                          <p:attrName>ppt_x</p:attrName>
                                        </p:attrNameLst>
                                      </p:cBhvr>
                                      <p:tavLst>
                                        <p:tav tm="0">
                                          <p:val>
                                            <p:strVal val="0-#ppt_w/2"/>
                                          </p:val>
                                        </p:tav>
                                        <p:tav tm="100000">
                                          <p:val>
                                            <p:strVal val="#ppt_x"/>
                                          </p:val>
                                        </p:tav>
                                      </p:tavLst>
                                    </p:anim>
                                    <p:anim calcmode="lin" valueType="num">
                                      <p:cBhvr>
                                        <p:cTn id="25" dur="1000" fill="hold"/>
                                        <p:tgtEl>
                                          <p:spTgt spid="61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45" grpId="1" animBg="1" advAuto="0"/>
      <p:bldP spid="5946" grpId="2" animBg="1" advAuto="0"/>
      <p:bldP spid="5947" grpId="3" animBg="1" advAuto="0"/>
      <p:bldP spid="5959" grpId="4" animBg="1" advAuto="0"/>
      <p:bldP spid="6111" grpId="5" animBg="1" advAuto="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15" name="Rectangle 1"/>
          <p:cNvSpPr/>
          <p:nvPr/>
        </p:nvSpPr>
        <p:spPr>
          <a:xfrm>
            <a:off x="-2" y="0"/>
            <a:ext cx="9144004" cy="6858000"/>
          </a:xfrm>
          <a:prstGeom prst="rect">
            <a:avLst/>
          </a:prstGeom>
          <a:blipFill>
            <a:blip r:embed="rId3"/>
          </a:blipFill>
          <a:ln w="12700">
            <a:miter lim="400000"/>
          </a:ln>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sp>
        <p:nvSpPr>
          <p:cNvPr id="6116" name="Rectangle 2"/>
          <p:cNvSpPr/>
          <p:nvPr/>
        </p:nvSpPr>
        <p:spPr>
          <a:xfrm>
            <a:off x="7466010" y="2209800"/>
            <a:ext cx="203203" cy="3956050"/>
          </a:xfrm>
          <a:prstGeom prst="rect">
            <a:avLst/>
          </a:prstGeom>
          <a:blipFill>
            <a:blip r:embed="rId4"/>
          </a:blipFill>
          <a:ln w="12700">
            <a:miter lim="400000"/>
          </a:ln>
        </p:spPr>
        <p:txBody>
          <a:bodyPr lIns="45718" tIns="45718" rIns="45718" bIns="45718" anchor="ctr"/>
          <a:lstStyle/>
          <a:p>
            <a:pPr algn="ctr">
              <a:defRPr sz="2400" b="0">
                <a:solidFill>
                  <a:srgbClr val="00DFCA"/>
                </a:solidFill>
                <a:latin typeface="Comic Sans MS"/>
                <a:ea typeface="Comic Sans MS"/>
                <a:cs typeface="Comic Sans MS"/>
                <a:sym typeface="Comic Sans MS"/>
              </a:defRPr>
            </a:pPr>
            <a:endParaRPr/>
          </a:p>
        </p:txBody>
      </p:sp>
      <p:sp>
        <p:nvSpPr>
          <p:cNvPr id="6117" name="Rectangle 3"/>
          <p:cNvSpPr/>
          <p:nvPr/>
        </p:nvSpPr>
        <p:spPr>
          <a:xfrm>
            <a:off x="1627185" y="2182810"/>
            <a:ext cx="6045203" cy="234953"/>
          </a:xfrm>
          <a:prstGeom prst="rect">
            <a:avLst/>
          </a:prstGeom>
          <a:blipFill>
            <a:blip r:embed="rId4"/>
          </a:blipFill>
          <a:ln w="12700">
            <a:miter lim="400000"/>
          </a:ln>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sp>
        <p:nvSpPr>
          <p:cNvPr id="6118" name="Text Box 4"/>
          <p:cNvSpPr txBox="1"/>
          <p:nvPr/>
        </p:nvSpPr>
        <p:spPr>
          <a:xfrm rot="17945350">
            <a:off x="5354829" y="1699793"/>
            <a:ext cx="976277" cy="147831"/>
          </a:xfrm>
          <a:prstGeom prst="rect">
            <a:avLst/>
          </a:prstGeom>
          <a:ln w="12700">
            <a:miter lim="400000"/>
          </a:ln>
          <a:effectLst>
            <a:outerShdw blurRad="63500" dist="29783" dir="3885597"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rtl="1">
              <a:lnSpc>
                <a:spcPct val="90000"/>
              </a:lnSpc>
              <a:defRPr sz="1100">
                <a:solidFill>
                  <a:srgbClr val="FFEA18"/>
                </a:solidFill>
                <a:latin typeface="Arial"/>
                <a:ea typeface="Arial"/>
                <a:cs typeface="Arial"/>
                <a:sym typeface="Arial"/>
              </a:defRPr>
            </a:lvl1pPr>
          </a:lstStyle>
          <a:p>
            <a:r>
              <a:t>عشاء عرس الخروف</a:t>
            </a:r>
          </a:p>
        </p:txBody>
      </p:sp>
      <p:sp>
        <p:nvSpPr>
          <p:cNvPr id="6119" name="Text Box 5"/>
          <p:cNvSpPr txBox="1"/>
          <p:nvPr/>
        </p:nvSpPr>
        <p:spPr>
          <a:xfrm rot="17945350">
            <a:off x="5907448" y="1870499"/>
            <a:ext cx="616454" cy="147831"/>
          </a:xfrm>
          <a:prstGeom prst="rect">
            <a:avLst/>
          </a:prstGeom>
          <a:ln w="12700">
            <a:miter lim="400000"/>
          </a:ln>
          <a:effectLst>
            <a:outerShdw blurRad="63500" dist="29783" dir="3885597"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rtl="1">
              <a:lnSpc>
                <a:spcPct val="80000"/>
              </a:lnSpc>
              <a:defRPr sz="1100">
                <a:solidFill>
                  <a:srgbClr val="11B0C5"/>
                </a:solidFill>
                <a:latin typeface="Arial"/>
                <a:ea typeface="Arial"/>
                <a:cs typeface="Arial"/>
                <a:sym typeface="Arial"/>
              </a:defRPr>
            </a:lvl1pPr>
          </a:lstStyle>
          <a:p>
            <a:r>
              <a:t>المجيئ الثاني</a:t>
            </a:r>
          </a:p>
        </p:txBody>
      </p:sp>
      <p:sp>
        <p:nvSpPr>
          <p:cNvPr id="6120" name="Text Box 6"/>
          <p:cNvSpPr txBox="1"/>
          <p:nvPr/>
        </p:nvSpPr>
        <p:spPr>
          <a:xfrm rot="17945350">
            <a:off x="6176537" y="1680250"/>
            <a:ext cx="964476" cy="147831"/>
          </a:xfrm>
          <a:prstGeom prst="rect">
            <a:avLst/>
          </a:prstGeom>
          <a:ln w="12700">
            <a:miter lim="400000"/>
          </a:ln>
          <a:effectLst>
            <a:outerShdw blurRad="63500" dist="29783" dir="3885597"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rtl="1">
              <a:lnSpc>
                <a:spcPct val="80000"/>
              </a:lnSpc>
              <a:defRPr sz="1100">
                <a:solidFill>
                  <a:srgbClr val="08F220"/>
                </a:solidFill>
                <a:latin typeface="Arial"/>
                <a:ea typeface="Arial"/>
                <a:cs typeface="Arial"/>
                <a:sym typeface="Arial"/>
              </a:defRPr>
            </a:lvl1pPr>
          </a:lstStyle>
          <a:p>
            <a:r>
              <a:t>ملك المسيح الارضي </a:t>
            </a:r>
          </a:p>
        </p:txBody>
      </p:sp>
      <p:sp>
        <p:nvSpPr>
          <p:cNvPr id="6121" name="Text Box 7"/>
          <p:cNvSpPr txBox="1"/>
          <p:nvPr/>
        </p:nvSpPr>
        <p:spPr>
          <a:xfrm rot="17945350">
            <a:off x="6377751" y="1540427"/>
            <a:ext cx="1308542" cy="147831"/>
          </a:xfrm>
          <a:prstGeom prst="rect">
            <a:avLst/>
          </a:prstGeom>
          <a:ln w="12700">
            <a:miter lim="400000"/>
          </a:ln>
          <a:effectLst>
            <a:outerShdw blurRad="63500" dist="29783" dir="3885597"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rtl="1">
              <a:lnSpc>
                <a:spcPct val="90000"/>
              </a:lnSpc>
              <a:defRPr sz="1100">
                <a:solidFill>
                  <a:srgbClr val="FFFFFF"/>
                </a:solidFill>
                <a:latin typeface="Arial"/>
                <a:ea typeface="Arial"/>
                <a:cs typeface="Arial"/>
                <a:sym typeface="Arial"/>
              </a:defRPr>
            </a:lvl1pPr>
          </a:lstStyle>
          <a:p>
            <a:r>
              <a:t>دينونة العرش الأبيض العظيم</a:t>
            </a:r>
          </a:p>
        </p:txBody>
      </p:sp>
      <p:sp>
        <p:nvSpPr>
          <p:cNvPr id="6122" name="Text Box 8"/>
          <p:cNvSpPr txBox="1"/>
          <p:nvPr/>
        </p:nvSpPr>
        <p:spPr>
          <a:xfrm rot="17945350">
            <a:off x="6828803" y="1564583"/>
            <a:ext cx="1241078" cy="147831"/>
          </a:xfrm>
          <a:prstGeom prst="rect">
            <a:avLst/>
          </a:prstGeom>
          <a:ln w="12700">
            <a:miter lim="400000"/>
          </a:ln>
          <a:effectLst>
            <a:outerShdw blurRad="63500" dist="29783" dir="3885597"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rtl="1">
              <a:lnSpc>
                <a:spcPct val="80000"/>
              </a:lnSpc>
              <a:defRPr sz="1100">
                <a:solidFill>
                  <a:srgbClr val="F87B57"/>
                </a:solidFill>
                <a:latin typeface="Arial"/>
                <a:ea typeface="Arial"/>
                <a:cs typeface="Arial"/>
                <a:sym typeface="Arial"/>
              </a:defRPr>
            </a:lvl1pPr>
          </a:lstStyle>
          <a:p>
            <a:r>
              <a:t>سماء جديدة ، أرض جديدة </a:t>
            </a:r>
          </a:p>
        </p:txBody>
      </p:sp>
      <p:sp>
        <p:nvSpPr>
          <p:cNvPr id="6123" name="Rectangle 9"/>
          <p:cNvSpPr/>
          <p:nvPr/>
        </p:nvSpPr>
        <p:spPr>
          <a:xfrm>
            <a:off x="1639885" y="5926137"/>
            <a:ext cx="5834067" cy="234953"/>
          </a:xfrm>
          <a:prstGeom prst="rect">
            <a:avLst/>
          </a:prstGeom>
          <a:blipFill>
            <a:blip r:embed="rId4"/>
          </a:blipFill>
          <a:ln w="12700">
            <a:miter lim="400000"/>
          </a:ln>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pic>
        <p:nvPicPr>
          <p:cNvPr id="6124" name="Picture 10" descr="Picture 10"/>
          <p:cNvPicPr>
            <a:picLocks noChangeAspect="1"/>
          </p:cNvPicPr>
          <p:nvPr/>
        </p:nvPicPr>
        <p:blipFill>
          <a:blip r:embed="rId5"/>
          <a:stretch>
            <a:fillRect/>
          </a:stretch>
        </p:blipFill>
        <p:spPr>
          <a:xfrm rot="5361336">
            <a:off x="2631281" y="4239416"/>
            <a:ext cx="4529138" cy="301628"/>
          </a:xfrm>
          <a:prstGeom prst="rect">
            <a:avLst/>
          </a:prstGeom>
          <a:ln w="12700">
            <a:miter lim="400000"/>
          </a:ln>
        </p:spPr>
      </p:pic>
      <p:sp>
        <p:nvSpPr>
          <p:cNvPr id="6125" name="Rectangle 11"/>
          <p:cNvSpPr/>
          <p:nvPr/>
        </p:nvSpPr>
        <p:spPr>
          <a:xfrm>
            <a:off x="1627185" y="2189160"/>
            <a:ext cx="163516" cy="3965578"/>
          </a:xfrm>
          <a:prstGeom prst="rect">
            <a:avLst/>
          </a:prstGeom>
          <a:blipFill>
            <a:blip r:embed="rId4"/>
          </a:blipFill>
          <a:ln w="12700">
            <a:miter lim="400000"/>
          </a:ln>
        </p:spPr>
        <p:txBody>
          <a:bodyPr lIns="45718" tIns="45718" rIns="45718" bIns="45718" anchor="ctr"/>
          <a:lstStyle/>
          <a:p>
            <a:pPr algn="ctr">
              <a:defRPr sz="2400" b="0">
                <a:solidFill>
                  <a:srgbClr val="00DFCA"/>
                </a:solidFill>
                <a:latin typeface="Comic Sans MS"/>
                <a:ea typeface="Comic Sans MS"/>
                <a:cs typeface="Comic Sans MS"/>
                <a:sym typeface="Comic Sans MS"/>
              </a:defRPr>
            </a:pPr>
            <a:endParaRPr/>
          </a:p>
        </p:txBody>
      </p:sp>
      <p:pic>
        <p:nvPicPr>
          <p:cNvPr id="6126" name="Picture 12" descr="Picture 12"/>
          <p:cNvPicPr>
            <a:picLocks noChangeAspect="1"/>
          </p:cNvPicPr>
          <p:nvPr/>
        </p:nvPicPr>
        <p:blipFill>
          <a:blip r:embed="rId6"/>
          <a:stretch>
            <a:fillRect/>
          </a:stretch>
        </p:blipFill>
        <p:spPr>
          <a:xfrm rot="5361336">
            <a:off x="1915317" y="4226716"/>
            <a:ext cx="4541841" cy="301628"/>
          </a:xfrm>
          <a:prstGeom prst="rect">
            <a:avLst/>
          </a:prstGeom>
          <a:ln w="12700">
            <a:miter lim="400000"/>
          </a:ln>
        </p:spPr>
      </p:pic>
      <p:pic>
        <p:nvPicPr>
          <p:cNvPr id="6127" name="Picture 13" descr="Picture 13"/>
          <p:cNvPicPr>
            <a:picLocks noChangeAspect="1"/>
          </p:cNvPicPr>
          <p:nvPr/>
        </p:nvPicPr>
        <p:blipFill>
          <a:blip r:embed="rId5"/>
          <a:stretch>
            <a:fillRect/>
          </a:stretch>
        </p:blipFill>
        <p:spPr>
          <a:xfrm rot="5361336">
            <a:off x="-323058" y="4121941"/>
            <a:ext cx="4605341" cy="301628"/>
          </a:xfrm>
          <a:prstGeom prst="rect">
            <a:avLst/>
          </a:prstGeom>
          <a:ln w="12700">
            <a:miter lim="400000"/>
          </a:ln>
          <a:effectLst>
            <a:outerShdw blurRad="63500" dist="38098" dir="2700000" rotWithShape="0">
              <a:schemeClr val="accent2">
                <a:alpha val="74996"/>
              </a:schemeClr>
            </a:outerShdw>
          </a:effectLst>
        </p:spPr>
      </p:pic>
      <p:pic>
        <p:nvPicPr>
          <p:cNvPr id="6128" name="Picture 14" descr="Picture 14"/>
          <p:cNvPicPr>
            <a:picLocks noChangeAspect="1"/>
          </p:cNvPicPr>
          <p:nvPr/>
        </p:nvPicPr>
        <p:blipFill>
          <a:blip r:embed="rId7"/>
          <a:stretch>
            <a:fillRect/>
          </a:stretch>
        </p:blipFill>
        <p:spPr>
          <a:xfrm rot="5361336">
            <a:off x="4829966" y="4160041"/>
            <a:ext cx="4662492" cy="301628"/>
          </a:xfrm>
          <a:prstGeom prst="rect">
            <a:avLst/>
          </a:prstGeom>
          <a:ln w="12700">
            <a:miter lim="400000"/>
          </a:ln>
        </p:spPr>
      </p:pic>
      <p:pic>
        <p:nvPicPr>
          <p:cNvPr id="6129" name="Picture 15" descr="Picture 15"/>
          <p:cNvPicPr>
            <a:picLocks noChangeAspect="1"/>
          </p:cNvPicPr>
          <p:nvPr/>
        </p:nvPicPr>
        <p:blipFill>
          <a:blip r:embed="rId7"/>
          <a:stretch>
            <a:fillRect/>
          </a:stretch>
        </p:blipFill>
        <p:spPr>
          <a:xfrm rot="5361336">
            <a:off x="4155280" y="4236241"/>
            <a:ext cx="4554540" cy="301628"/>
          </a:xfrm>
          <a:prstGeom prst="rect">
            <a:avLst/>
          </a:prstGeom>
          <a:ln w="12700">
            <a:miter lim="400000"/>
          </a:ln>
        </p:spPr>
      </p:pic>
      <p:pic>
        <p:nvPicPr>
          <p:cNvPr id="6130" name="Picture 16" descr="Picture 16"/>
          <p:cNvPicPr>
            <a:picLocks noChangeAspect="1"/>
          </p:cNvPicPr>
          <p:nvPr/>
        </p:nvPicPr>
        <p:blipFill>
          <a:blip r:embed="rId7"/>
          <a:stretch>
            <a:fillRect/>
          </a:stretch>
        </p:blipFill>
        <p:spPr>
          <a:xfrm rot="5361336">
            <a:off x="3364705" y="4191791"/>
            <a:ext cx="4567240" cy="301628"/>
          </a:xfrm>
          <a:prstGeom prst="rect">
            <a:avLst/>
          </a:prstGeom>
          <a:ln w="12700">
            <a:miter lim="400000"/>
          </a:ln>
        </p:spPr>
      </p:pic>
      <p:pic>
        <p:nvPicPr>
          <p:cNvPr id="6131" name="Picture 17" descr="Picture 17"/>
          <p:cNvPicPr>
            <a:picLocks noChangeAspect="1"/>
          </p:cNvPicPr>
          <p:nvPr/>
        </p:nvPicPr>
        <p:blipFill>
          <a:blip r:embed="rId5"/>
          <a:stretch>
            <a:fillRect/>
          </a:stretch>
        </p:blipFill>
        <p:spPr>
          <a:xfrm rot="5361336">
            <a:off x="467518" y="4280691"/>
            <a:ext cx="4541840" cy="301628"/>
          </a:xfrm>
          <a:prstGeom prst="rect">
            <a:avLst/>
          </a:prstGeom>
          <a:ln w="12700">
            <a:miter lim="400000"/>
          </a:ln>
        </p:spPr>
      </p:pic>
      <p:pic>
        <p:nvPicPr>
          <p:cNvPr id="6132" name="Picture 18" descr="Picture 18"/>
          <p:cNvPicPr>
            <a:picLocks noChangeAspect="1"/>
          </p:cNvPicPr>
          <p:nvPr/>
        </p:nvPicPr>
        <p:blipFill>
          <a:blip r:embed="rId5"/>
          <a:stretch>
            <a:fillRect/>
          </a:stretch>
        </p:blipFill>
        <p:spPr>
          <a:xfrm rot="5361336">
            <a:off x="1248567" y="4163216"/>
            <a:ext cx="4383091" cy="301628"/>
          </a:xfrm>
          <a:prstGeom prst="rect">
            <a:avLst/>
          </a:prstGeom>
          <a:ln w="12700">
            <a:miter lim="400000"/>
          </a:ln>
        </p:spPr>
      </p:pic>
      <p:sp>
        <p:nvSpPr>
          <p:cNvPr id="6133" name="Text Box 19"/>
          <p:cNvSpPr txBox="1"/>
          <p:nvPr/>
        </p:nvSpPr>
        <p:spPr>
          <a:xfrm>
            <a:off x="165100" y="106362"/>
            <a:ext cx="3006725" cy="792665"/>
          </a:xfrm>
          <a:prstGeom prst="rect">
            <a:avLst/>
          </a:prstGeom>
          <a:ln w="12700">
            <a:miter lim="400000"/>
          </a:ln>
          <a:effectLst>
            <a:outerShdw blurRad="63500" dist="71842"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rtl="1">
              <a:spcBef>
                <a:spcPts val="1400"/>
              </a:spcBef>
              <a:defRPr sz="2400">
                <a:solidFill>
                  <a:srgbClr val="FFFFFF"/>
                </a:solidFill>
                <a:latin typeface="Arial"/>
                <a:ea typeface="Arial"/>
                <a:cs typeface="Arial"/>
                <a:sym typeface="Arial"/>
              </a:defRPr>
            </a:lvl1pPr>
          </a:lstStyle>
          <a:p>
            <a:r>
              <a:t>نسيج من التسلسل الزمني للكتاب المقدس</a:t>
            </a:r>
          </a:p>
        </p:txBody>
      </p:sp>
      <p:grpSp>
        <p:nvGrpSpPr>
          <p:cNvPr id="6140" name="Group"/>
          <p:cNvGrpSpPr/>
          <p:nvPr/>
        </p:nvGrpSpPr>
        <p:grpSpPr>
          <a:xfrm>
            <a:off x="2095496" y="2587620"/>
            <a:ext cx="6497644" cy="938219"/>
            <a:chOff x="0" y="-1"/>
            <a:chExt cx="6497643" cy="938218"/>
          </a:xfrm>
        </p:grpSpPr>
        <p:pic>
          <p:nvPicPr>
            <p:cNvPr id="6134" name="Picture 21" descr="Picture 21"/>
            <p:cNvPicPr>
              <a:picLocks noChangeAspect="1"/>
            </p:cNvPicPr>
            <p:nvPr/>
          </p:nvPicPr>
          <p:blipFill>
            <a:blip r:embed="rId8"/>
            <a:stretch>
              <a:fillRect/>
            </a:stretch>
          </p:blipFill>
          <p:spPr>
            <a:xfrm rot="956">
              <a:off x="41" y="127867"/>
              <a:ext cx="6434045" cy="301565"/>
            </a:xfrm>
            <a:prstGeom prst="rect">
              <a:avLst/>
            </a:prstGeom>
            <a:ln w="12700" cap="flat">
              <a:noFill/>
              <a:miter lim="400000"/>
            </a:ln>
            <a:effectLst>
              <a:outerShdw blurRad="63500" dist="46662" dir="3284182" rotWithShape="0">
                <a:srgbClr val="000000">
                  <a:alpha val="74996"/>
                </a:srgbClr>
              </a:outerShdw>
            </a:effectLst>
          </p:spPr>
        </p:pic>
        <p:pic>
          <p:nvPicPr>
            <p:cNvPr id="6135" name="Picture 22" descr="Picture 22"/>
            <p:cNvPicPr>
              <a:picLocks noChangeAspect="1"/>
            </p:cNvPicPr>
            <p:nvPr/>
          </p:nvPicPr>
          <p:blipFill>
            <a:blip r:embed="rId8"/>
            <a:stretch>
              <a:fillRect/>
            </a:stretch>
          </p:blipFill>
          <p:spPr>
            <a:xfrm rot="956">
              <a:off x="63556" y="254840"/>
              <a:ext cx="6434045" cy="301565"/>
            </a:xfrm>
            <a:prstGeom prst="rect">
              <a:avLst/>
            </a:prstGeom>
            <a:ln w="12700" cap="flat">
              <a:noFill/>
              <a:miter lim="400000"/>
            </a:ln>
            <a:effectLst>
              <a:outerShdw blurRad="63500" dist="46662" dir="3284182" rotWithShape="0">
                <a:srgbClr val="000000">
                  <a:alpha val="74996"/>
                </a:srgbClr>
              </a:outerShdw>
            </a:effectLst>
          </p:spPr>
        </p:pic>
        <p:pic>
          <p:nvPicPr>
            <p:cNvPr id="6136" name="Picture 23" descr="Picture 23"/>
            <p:cNvPicPr>
              <a:picLocks noChangeAspect="1"/>
            </p:cNvPicPr>
            <p:nvPr/>
          </p:nvPicPr>
          <p:blipFill>
            <a:blip r:embed="rId8"/>
            <a:stretch>
              <a:fillRect/>
            </a:stretch>
          </p:blipFill>
          <p:spPr>
            <a:xfrm rot="956">
              <a:off x="12744" y="381812"/>
              <a:ext cx="6434045" cy="301564"/>
            </a:xfrm>
            <a:prstGeom prst="rect">
              <a:avLst/>
            </a:prstGeom>
            <a:ln w="12700" cap="flat">
              <a:noFill/>
              <a:miter lim="400000"/>
            </a:ln>
            <a:effectLst>
              <a:outerShdw blurRad="63500" dist="46662" dir="3284182" rotWithShape="0">
                <a:srgbClr val="000000">
                  <a:alpha val="74996"/>
                </a:srgbClr>
              </a:outerShdw>
            </a:effectLst>
          </p:spPr>
        </p:pic>
        <p:pic>
          <p:nvPicPr>
            <p:cNvPr id="6137" name="Picture 24" descr="Picture 24"/>
            <p:cNvPicPr>
              <a:picLocks noChangeAspect="1"/>
            </p:cNvPicPr>
            <p:nvPr/>
          </p:nvPicPr>
          <p:blipFill>
            <a:blip r:embed="rId8"/>
            <a:stretch>
              <a:fillRect/>
            </a:stretch>
          </p:blipFill>
          <p:spPr>
            <a:xfrm rot="956">
              <a:off x="50853" y="496088"/>
              <a:ext cx="6434045" cy="301564"/>
            </a:xfrm>
            <a:prstGeom prst="rect">
              <a:avLst/>
            </a:prstGeom>
            <a:ln w="12700" cap="flat">
              <a:noFill/>
              <a:miter lim="400000"/>
            </a:ln>
            <a:effectLst>
              <a:outerShdw blurRad="63500" dist="46662" dir="3284182" rotWithShape="0">
                <a:srgbClr val="000000">
                  <a:alpha val="74996"/>
                </a:srgbClr>
              </a:outerShdw>
            </a:effectLst>
          </p:spPr>
        </p:pic>
        <p:pic>
          <p:nvPicPr>
            <p:cNvPr id="6138" name="Picture 25" descr="Picture 25"/>
            <p:cNvPicPr>
              <a:picLocks noChangeAspect="1"/>
            </p:cNvPicPr>
            <p:nvPr/>
          </p:nvPicPr>
          <p:blipFill>
            <a:blip r:embed="rId8"/>
            <a:stretch>
              <a:fillRect/>
            </a:stretch>
          </p:blipFill>
          <p:spPr>
            <a:xfrm rot="956">
              <a:off x="12744" y="635757"/>
              <a:ext cx="6434045" cy="301565"/>
            </a:xfrm>
            <a:prstGeom prst="rect">
              <a:avLst/>
            </a:prstGeom>
            <a:ln w="12700" cap="flat">
              <a:noFill/>
              <a:miter lim="400000"/>
            </a:ln>
            <a:effectLst>
              <a:outerShdw blurRad="63500" dist="46662" dir="3284182" rotWithShape="0">
                <a:srgbClr val="000000">
                  <a:alpha val="74996"/>
                </a:srgbClr>
              </a:outerShdw>
            </a:effectLst>
          </p:spPr>
        </p:pic>
        <p:pic>
          <p:nvPicPr>
            <p:cNvPr id="6139" name="Picture 26" descr="Picture 26"/>
            <p:cNvPicPr>
              <a:picLocks noChangeAspect="1"/>
            </p:cNvPicPr>
            <p:nvPr/>
          </p:nvPicPr>
          <p:blipFill>
            <a:blip r:embed="rId8"/>
            <a:stretch>
              <a:fillRect/>
            </a:stretch>
          </p:blipFill>
          <p:spPr>
            <a:xfrm rot="956">
              <a:off x="46090" y="892"/>
              <a:ext cx="6434045" cy="301567"/>
            </a:xfrm>
            <a:prstGeom prst="rect">
              <a:avLst/>
            </a:prstGeom>
            <a:ln w="12700" cap="flat">
              <a:noFill/>
              <a:miter lim="400000"/>
            </a:ln>
            <a:effectLst>
              <a:outerShdw blurRad="63500" dist="46662" dir="3284182" rotWithShape="0">
                <a:srgbClr val="000000">
                  <a:alpha val="74996"/>
                </a:srgbClr>
              </a:outerShdw>
            </a:effectLst>
          </p:spPr>
        </p:pic>
      </p:grpSp>
      <p:grpSp>
        <p:nvGrpSpPr>
          <p:cNvPr id="6145" name="Group"/>
          <p:cNvGrpSpPr/>
          <p:nvPr/>
        </p:nvGrpSpPr>
        <p:grpSpPr>
          <a:xfrm>
            <a:off x="2835272" y="3605213"/>
            <a:ext cx="5665793" cy="673102"/>
            <a:chOff x="0" y="0"/>
            <a:chExt cx="5665792" cy="673100"/>
          </a:xfrm>
        </p:grpSpPr>
        <p:pic>
          <p:nvPicPr>
            <p:cNvPr id="6141" name="Picture 28" descr="Picture 28"/>
            <p:cNvPicPr>
              <a:picLocks noChangeAspect="1"/>
            </p:cNvPicPr>
            <p:nvPr/>
          </p:nvPicPr>
          <p:blipFill>
            <a:blip r:embed="rId9"/>
            <a:stretch>
              <a:fillRect/>
            </a:stretch>
          </p:blipFill>
          <p:spPr>
            <a:xfrm rot="956">
              <a:off x="27036" y="781"/>
              <a:ext cx="5626012" cy="302353"/>
            </a:xfrm>
            <a:prstGeom prst="rect">
              <a:avLst/>
            </a:prstGeom>
            <a:ln w="12700" cap="flat">
              <a:noFill/>
              <a:miter lim="400000"/>
            </a:ln>
            <a:effectLst>
              <a:outerShdw blurRad="63500" dist="46662" dir="3284182" rotWithShape="0">
                <a:srgbClr val="000000">
                  <a:alpha val="74996"/>
                </a:srgbClr>
              </a:outerShdw>
            </a:effectLst>
          </p:spPr>
        </p:pic>
        <p:pic>
          <p:nvPicPr>
            <p:cNvPr id="6142" name="Picture 29" descr="Picture 29"/>
            <p:cNvPicPr>
              <a:picLocks noChangeAspect="1"/>
            </p:cNvPicPr>
            <p:nvPr/>
          </p:nvPicPr>
          <p:blipFill>
            <a:blip r:embed="rId9"/>
            <a:stretch>
              <a:fillRect/>
            </a:stretch>
          </p:blipFill>
          <p:spPr>
            <a:xfrm rot="956">
              <a:off x="40" y="128086"/>
              <a:ext cx="5626015" cy="302353"/>
            </a:xfrm>
            <a:prstGeom prst="rect">
              <a:avLst/>
            </a:prstGeom>
            <a:ln w="12700" cap="flat">
              <a:noFill/>
              <a:miter lim="400000"/>
            </a:ln>
            <a:effectLst>
              <a:outerShdw blurRad="63500" dist="46662" dir="3284182" rotWithShape="0">
                <a:srgbClr val="000000">
                  <a:alpha val="74996"/>
                </a:srgbClr>
              </a:outerShdw>
            </a:effectLst>
          </p:spPr>
        </p:pic>
        <p:pic>
          <p:nvPicPr>
            <p:cNvPr id="6143" name="Picture 30" descr="Picture 30"/>
            <p:cNvPicPr>
              <a:picLocks noChangeAspect="1"/>
            </p:cNvPicPr>
            <p:nvPr/>
          </p:nvPicPr>
          <p:blipFill>
            <a:blip r:embed="rId9"/>
            <a:stretch>
              <a:fillRect/>
            </a:stretch>
          </p:blipFill>
          <p:spPr>
            <a:xfrm rot="956">
              <a:off x="39739" y="242660"/>
              <a:ext cx="5626012" cy="302353"/>
            </a:xfrm>
            <a:prstGeom prst="rect">
              <a:avLst/>
            </a:prstGeom>
            <a:ln w="12700" cap="flat">
              <a:noFill/>
              <a:miter lim="400000"/>
            </a:ln>
            <a:effectLst>
              <a:outerShdw blurRad="63500" dist="46662" dir="3284182" rotWithShape="0">
                <a:srgbClr val="000000">
                  <a:alpha val="74996"/>
                </a:srgbClr>
              </a:outerShdw>
            </a:effectLst>
          </p:spPr>
        </p:pic>
        <p:pic>
          <p:nvPicPr>
            <p:cNvPr id="6144" name="Picture 31" descr="Picture 31"/>
            <p:cNvPicPr>
              <a:picLocks noChangeAspect="1"/>
            </p:cNvPicPr>
            <p:nvPr/>
          </p:nvPicPr>
          <p:blipFill>
            <a:blip r:embed="rId9"/>
            <a:stretch>
              <a:fillRect/>
            </a:stretch>
          </p:blipFill>
          <p:spPr>
            <a:xfrm rot="956">
              <a:off x="40" y="369965"/>
              <a:ext cx="5626015" cy="302353"/>
            </a:xfrm>
            <a:prstGeom prst="rect">
              <a:avLst/>
            </a:prstGeom>
            <a:ln w="12700" cap="flat">
              <a:noFill/>
              <a:miter lim="400000"/>
            </a:ln>
            <a:effectLst>
              <a:outerShdw blurRad="63500" dist="46662" dir="3284182" rotWithShape="0">
                <a:srgbClr val="000000">
                  <a:alpha val="74996"/>
                </a:srgbClr>
              </a:outerShdw>
            </a:effectLst>
          </p:spPr>
        </p:pic>
      </p:grpSp>
      <p:grpSp>
        <p:nvGrpSpPr>
          <p:cNvPr id="6150" name="Group"/>
          <p:cNvGrpSpPr/>
          <p:nvPr/>
        </p:nvGrpSpPr>
        <p:grpSpPr>
          <a:xfrm>
            <a:off x="3940170" y="4376762"/>
            <a:ext cx="4672019" cy="611139"/>
            <a:chOff x="-1" y="0"/>
            <a:chExt cx="4672018" cy="611137"/>
          </a:xfrm>
        </p:grpSpPr>
        <p:pic>
          <p:nvPicPr>
            <p:cNvPr id="6146" name="Picture 33" descr="Picture 33"/>
            <p:cNvPicPr>
              <a:picLocks noChangeAspect="1"/>
            </p:cNvPicPr>
            <p:nvPr/>
          </p:nvPicPr>
          <p:blipFill>
            <a:blip r:embed="rId10"/>
            <a:stretch>
              <a:fillRect/>
            </a:stretch>
          </p:blipFill>
          <p:spPr>
            <a:xfrm rot="21586144">
              <a:off x="78277" y="9255"/>
              <a:ext cx="4593231" cy="262156"/>
            </a:xfrm>
            <a:prstGeom prst="rect">
              <a:avLst/>
            </a:prstGeom>
            <a:ln w="12700" cap="flat">
              <a:noFill/>
              <a:miter lim="400000"/>
            </a:ln>
            <a:effectLst>
              <a:outerShdw blurRad="63500" dist="46662" dir="3284182" rotWithShape="0">
                <a:srgbClr val="000000">
                  <a:alpha val="74996"/>
                </a:srgbClr>
              </a:outerShdw>
            </a:effectLst>
          </p:spPr>
        </p:pic>
        <p:pic>
          <p:nvPicPr>
            <p:cNvPr id="6147" name="Picture 34" descr="Picture 34"/>
            <p:cNvPicPr>
              <a:picLocks noChangeAspect="1"/>
            </p:cNvPicPr>
            <p:nvPr/>
          </p:nvPicPr>
          <p:blipFill>
            <a:blip r:embed="rId10"/>
            <a:stretch>
              <a:fillRect/>
            </a:stretch>
          </p:blipFill>
          <p:spPr>
            <a:xfrm rot="21586144">
              <a:off x="40187" y="123648"/>
              <a:ext cx="4591642" cy="262158"/>
            </a:xfrm>
            <a:prstGeom prst="rect">
              <a:avLst/>
            </a:prstGeom>
            <a:ln w="12700" cap="flat">
              <a:noFill/>
              <a:miter lim="400000"/>
            </a:ln>
            <a:effectLst>
              <a:outerShdw blurRad="63500" dist="46662" dir="3284182" rotWithShape="0">
                <a:srgbClr val="000000">
                  <a:alpha val="74996"/>
                </a:srgbClr>
              </a:outerShdw>
            </a:effectLst>
          </p:spPr>
        </p:pic>
        <p:pic>
          <p:nvPicPr>
            <p:cNvPr id="6148" name="Picture 35" descr="Picture 35"/>
            <p:cNvPicPr>
              <a:picLocks noChangeAspect="1"/>
            </p:cNvPicPr>
            <p:nvPr/>
          </p:nvPicPr>
          <p:blipFill>
            <a:blip r:embed="rId10"/>
            <a:stretch>
              <a:fillRect/>
            </a:stretch>
          </p:blipFill>
          <p:spPr>
            <a:xfrm rot="21586144">
              <a:off x="507" y="238042"/>
              <a:ext cx="4593231" cy="262157"/>
            </a:xfrm>
            <a:prstGeom prst="rect">
              <a:avLst/>
            </a:prstGeom>
            <a:ln w="12700" cap="flat">
              <a:noFill/>
              <a:miter lim="400000"/>
            </a:ln>
            <a:effectLst>
              <a:outerShdw blurRad="63500" dist="46662" dir="3284182" rotWithShape="0">
                <a:srgbClr val="000000">
                  <a:alpha val="74996"/>
                </a:srgbClr>
              </a:outerShdw>
            </a:effectLst>
          </p:spPr>
        </p:pic>
        <p:pic>
          <p:nvPicPr>
            <p:cNvPr id="6149" name="Picture 36" descr="Picture 36"/>
            <p:cNvPicPr>
              <a:picLocks noChangeAspect="1"/>
            </p:cNvPicPr>
            <p:nvPr/>
          </p:nvPicPr>
          <p:blipFill>
            <a:blip r:embed="rId10"/>
            <a:stretch>
              <a:fillRect/>
            </a:stretch>
          </p:blipFill>
          <p:spPr>
            <a:xfrm rot="21586144">
              <a:off x="25902" y="339727"/>
              <a:ext cx="4593230" cy="262155"/>
            </a:xfrm>
            <a:prstGeom prst="rect">
              <a:avLst/>
            </a:prstGeom>
            <a:ln w="12700" cap="flat">
              <a:noFill/>
              <a:miter lim="400000"/>
            </a:ln>
            <a:effectLst>
              <a:outerShdw blurRad="63500" dist="46662" dir="3284182" rotWithShape="0">
                <a:srgbClr val="000000">
                  <a:alpha val="74996"/>
                </a:srgbClr>
              </a:outerShdw>
            </a:effectLst>
          </p:spPr>
        </p:pic>
      </p:grpSp>
      <p:pic>
        <p:nvPicPr>
          <p:cNvPr id="6151" name="Picture 37" descr="Picture 37"/>
          <p:cNvPicPr>
            <a:picLocks noChangeAspect="1"/>
          </p:cNvPicPr>
          <p:nvPr/>
        </p:nvPicPr>
        <p:blipFill>
          <a:blip r:embed="rId5"/>
          <a:stretch>
            <a:fillRect/>
          </a:stretch>
        </p:blipFill>
        <p:spPr>
          <a:xfrm rot="5361336">
            <a:off x="1607342" y="4179091"/>
            <a:ext cx="4437066" cy="301628"/>
          </a:xfrm>
          <a:prstGeom prst="rect">
            <a:avLst/>
          </a:prstGeom>
          <a:ln w="12700">
            <a:miter lim="400000"/>
          </a:ln>
        </p:spPr>
      </p:pic>
      <p:grpSp>
        <p:nvGrpSpPr>
          <p:cNvPr id="6156" name="Group"/>
          <p:cNvGrpSpPr/>
          <p:nvPr/>
        </p:nvGrpSpPr>
        <p:grpSpPr>
          <a:xfrm>
            <a:off x="3965571" y="5126063"/>
            <a:ext cx="4562483" cy="622254"/>
            <a:chOff x="0" y="0"/>
            <a:chExt cx="4562481" cy="622252"/>
          </a:xfrm>
        </p:grpSpPr>
        <p:pic>
          <p:nvPicPr>
            <p:cNvPr id="6152" name="Picture 39" descr="Picture 39"/>
            <p:cNvPicPr>
              <a:picLocks noChangeAspect="1"/>
            </p:cNvPicPr>
            <p:nvPr/>
          </p:nvPicPr>
          <p:blipFill>
            <a:blip r:embed="rId11"/>
            <a:stretch>
              <a:fillRect/>
            </a:stretch>
          </p:blipFill>
          <p:spPr>
            <a:xfrm rot="21586144">
              <a:off x="25901" y="8990"/>
              <a:ext cx="4461478" cy="260794"/>
            </a:xfrm>
            <a:prstGeom prst="rect">
              <a:avLst/>
            </a:prstGeom>
            <a:ln w="12700" cap="flat">
              <a:noFill/>
              <a:miter lim="400000"/>
            </a:ln>
            <a:effectLst>
              <a:outerShdw blurRad="63500" dist="46662" dir="3284182" rotWithShape="0">
                <a:srgbClr val="000000">
                  <a:alpha val="74996"/>
                </a:srgbClr>
              </a:outerShdw>
            </a:effectLst>
          </p:spPr>
        </p:pic>
        <p:pic>
          <p:nvPicPr>
            <p:cNvPr id="6153" name="Picture 40" descr="Picture 40"/>
            <p:cNvPicPr>
              <a:picLocks noChangeAspect="1"/>
            </p:cNvPicPr>
            <p:nvPr/>
          </p:nvPicPr>
          <p:blipFill>
            <a:blip r:embed="rId11"/>
            <a:stretch>
              <a:fillRect/>
            </a:stretch>
          </p:blipFill>
          <p:spPr>
            <a:xfrm rot="21586144">
              <a:off x="506" y="123483"/>
              <a:ext cx="4461478" cy="260794"/>
            </a:xfrm>
            <a:prstGeom prst="rect">
              <a:avLst/>
            </a:prstGeom>
            <a:ln w="12700" cap="flat">
              <a:noFill/>
              <a:miter lim="400000"/>
            </a:ln>
            <a:effectLst>
              <a:outerShdw blurRad="63500" dist="46662" dir="3284182" rotWithShape="0">
                <a:srgbClr val="000000">
                  <a:alpha val="74996"/>
                </a:srgbClr>
              </a:outerShdw>
            </a:effectLst>
          </p:spPr>
        </p:pic>
        <p:pic>
          <p:nvPicPr>
            <p:cNvPr id="6154" name="Picture 41" descr="Picture 41"/>
            <p:cNvPicPr>
              <a:picLocks noChangeAspect="1"/>
            </p:cNvPicPr>
            <p:nvPr/>
          </p:nvPicPr>
          <p:blipFill>
            <a:blip r:embed="rId11"/>
            <a:stretch>
              <a:fillRect/>
            </a:stretch>
          </p:blipFill>
          <p:spPr>
            <a:xfrm rot="21586144">
              <a:off x="100496" y="237976"/>
              <a:ext cx="4461478" cy="260794"/>
            </a:xfrm>
            <a:prstGeom prst="rect">
              <a:avLst/>
            </a:prstGeom>
            <a:ln w="12700" cap="flat">
              <a:noFill/>
              <a:miter lim="400000"/>
            </a:ln>
            <a:effectLst>
              <a:outerShdw blurRad="63500" dist="46662" dir="3284182" rotWithShape="0">
                <a:srgbClr val="000000">
                  <a:alpha val="74996"/>
                </a:srgbClr>
              </a:outerShdw>
            </a:effectLst>
          </p:spPr>
        </p:pic>
        <p:pic>
          <p:nvPicPr>
            <p:cNvPr id="6155" name="Picture 42" descr="Picture 42"/>
            <p:cNvPicPr>
              <a:picLocks noChangeAspect="1"/>
            </p:cNvPicPr>
            <p:nvPr/>
          </p:nvPicPr>
          <p:blipFill>
            <a:blip r:embed="rId11"/>
            <a:stretch>
              <a:fillRect/>
            </a:stretch>
          </p:blipFill>
          <p:spPr>
            <a:xfrm rot="21586144">
              <a:off x="13203" y="352469"/>
              <a:ext cx="4461478" cy="260794"/>
            </a:xfrm>
            <a:prstGeom prst="rect">
              <a:avLst/>
            </a:prstGeom>
            <a:ln w="12700" cap="flat">
              <a:noFill/>
              <a:miter lim="400000"/>
            </a:ln>
            <a:effectLst>
              <a:outerShdw blurRad="63500" dist="46662" dir="3284182" rotWithShape="0">
                <a:srgbClr val="000000">
                  <a:alpha val="74996"/>
                </a:srgbClr>
              </a:outerShdw>
            </a:effectLst>
          </p:spPr>
        </p:pic>
      </p:grpSp>
      <p:pic>
        <p:nvPicPr>
          <p:cNvPr id="6157" name="Picture 43" descr="Picture 43"/>
          <p:cNvPicPr>
            <a:picLocks noChangeAspect="1"/>
          </p:cNvPicPr>
          <p:nvPr/>
        </p:nvPicPr>
        <p:blipFill>
          <a:blip r:embed="rId6"/>
          <a:stretch>
            <a:fillRect/>
          </a:stretch>
        </p:blipFill>
        <p:spPr>
          <a:xfrm rot="5361336">
            <a:off x="791368" y="4204491"/>
            <a:ext cx="4605340" cy="301628"/>
          </a:xfrm>
          <a:prstGeom prst="rect">
            <a:avLst/>
          </a:prstGeom>
          <a:ln w="12700">
            <a:miter lim="400000"/>
          </a:ln>
        </p:spPr>
      </p:pic>
      <p:pic>
        <p:nvPicPr>
          <p:cNvPr id="6158" name="Picture 44" descr="Picture 44"/>
          <p:cNvPicPr>
            <a:picLocks noChangeAspect="1"/>
          </p:cNvPicPr>
          <p:nvPr/>
        </p:nvPicPr>
        <p:blipFill>
          <a:blip r:embed="rId6"/>
          <a:stretch>
            <a:fillRect/>
          </a:stretch>
        </p:blipFill>
        <p:spPr>
          <a:xfrm rot="5361336">
            <a:off x="124617" y="4239416"/>
            <a:ext cx="4437066" cy="301628"/>
          </a:xfrm>
          <a:prstGeom prst="rect">
            <a:avLst/>
          </a:prstGeom>
          <a:ln w="12700">
            <a:miter lim="400000"/>
          </a:ln>
        </p:spPr>
      </p:pic>
      <p:pic>
        <p:nvPicPr>
          <p:cNvPr id="6159" name="Picture 45" descr="Picture 45"/>
          <p:cNvPicPr>
            <a:picLocks noChangeAspect="1"/>
          </p:cNvPicPr>
          <p:nvPr/>
        </p:nvPicPr>
        <p:blipFill>
          <a:blip r:embed="rId7"/>
          <a:stretch>
            <a:fillRect/>
          </a:stretch>
        </p:blipFill>
        <p:spPr>
          <a:xfrm rot="5361336">
            <a:off x="4525166" y="4179091"/>
            <a:ext cx="4516442" cy="301628"/>
          </a:xfrm>
          <a:prstGeom prst="rect">
            <a:avLst/>
          </a:prstGeom>
          <a:ln w="12700">
            <a:miter lim="400000"/>
          </a:ln>
        </p:spPr>
      </p:pic>
      <p:pic>
        <p:nvPicPr>
          <p:cNvPr id="6160" name="Picture 46" descr="Picture 46"/>
          <p:cNvPicPr>
            <a:picLocks noChangeAspect="1"/>
          </p:cNvPicPr>
          <p:nvPr/>
        </p:nvPicPr>
        <p:blipFill>
          <a:blip r:embed="rId7"/>
          <a:stretch>
            <a:fillRect/>
          </a:stretch>
        </p:blipFill>
        <p:spPr>
          <a:xfrm rot="5361336">
            <a:off x="3836987" y="4171950"/>
            <a:ext cx="4451353" cy="301625"/>
          </a:xfrm>
          <a:prstGeom prst="rect">
            <a:avLst/>
          </a:prstGeom>
          <a:ln w="12700">
            <a:miter lim="400000"/>
          </a:ln>
        </p:spPr>
      </p:pic>
      <p:pic>
        <p:nvPicPr>
          <p:cNvPr id="6161" name="Picture 47" descr="Picture 47"/>
          <p:cNvPicPr>
            <a:picLocks noChangeAspect="1"/>
          </p:cNvPicPr>
          <p:nvPr/>
        </p:nvPicPr>
        <p:blipFill>
          <a:blip r:embed="rId5"/>
          <a:stretch>
            <a:fillRect/>
          </a:stretch>
        </p:blipFill>
        <p:spPr>
          <a:xfrm rot="5361336">
            <a:off x="2297110" y="4205287"/>
            <a:ext cx="4479930" cy="301628"/>
          </a:xfrm>
          <a:prstGeom prst="rect">
            <a:avLst/>
          </a:prstGeom>
          <a:ln w="12700">
            <a:miter lim="400000"/>
          </a:ln>
        </p:spPr>
      </p:pic>
      <p:pic>
        <p:nvPicPr>
          <p:cNvPr id="6162" name="Picture 48" descr="Picture 48"/>
          <p:cNvPicPr>
            <a:picLocks noChangeAspect="1"/>
          </p:cNvPicPr>
          <p:nvPr/>
        </p:nvPicPr>
        <p:blipFill>
          <a:blip r:embed="rId12"/>
          <a:stretch>
            <a:fillRect/>
          </a:stretch>
        </p:blipFill>
        <p:spPr>
          <a:xfrm rot="5361336">
            <a:off x="3135310" y="4175125"/>
            <a:ext cx="4308480" cy="301625"/>
          </a:xfrm>
          <a:prstGeom prst="rect">
            <a:avLst/>
          </a:prstGeom>
          <a:ln w="12700">
            <a:miter lim="400000"/>
          </a:ln>
        </p:spPr>
      </p:pic>
      <p:sp>
        <p:nvSpPr>
          <p:cNvPr id="6163" name="Line 49"/>
          <p:cNvSpPr/>
          <p:nvPr/>
        </p:nvSpPr>
        <p:spPr>
          <a:xfrm>
            <a:off x="7934325" y="2271710"/>
            <a:ext cx="0" cy="3862390"/>
          </a:xfrm>
          <a:prstGeom prst="line">
            <a:avLst/>
          </a:prstGeom>
          <a:ln w="53975">
            <a:solidFill>
              <a:srgbClr val="FC030C"/>
            </a:solidFill>
            <a:prstDash val="sysDot"/>
          </a:ln>
          <a:effectLst>
            <a:outerShdw blurRad="63500" dist="38098" dir="2700000" rotWithShape="0">
              <a:srgbClr val="1A0004">
                <a:alpha val="74996"/>
              </a:srgbClr>
            </a:outerShdw>
          </a:effectLst>
        </p:spPr>
        <p:txBody>
          <a:bodyPr lIns="45718" tIns="45718" rIns="45718" bIns="45718"/>
          <a:lstStyle/>
          <a:p>
            <a:endParaRPr/>
          </a:p>
        </p:txBody>
      </p:sp>
      <p:sp>
        <p:nvSpPr>
          <p:cNvPr id="6164" name="Line 50"/>
          <p:cNvSpPr/>
          <p:nvPr/>
        </p:nvSpPr>
        <p:spPr>
          <a:xfrm>
            <a:off x="8086725" y="2424110"/>
            <a:ext cx="0" cy="3862390"/>
          </a:xfrm>
          <a:prstGeom prst="line">
            <a:avLst/>
          </a:prstGeom>
          <a:ln w="53975">
            <a:solidFill>
              <a:srgbClr val="FC030C"/>
            </a:solidFill>
            <a:prstDash val="sysDot"/>
          </a:ln>
          <a:effectLst>
            <a:outerShdw blurRad="63500" dist="38098" dir="2700000" rotWithShape="0">
              <a:srgbClr val="1A0004">
                <a:alpha val="74996"/>
              </a:srgbClr>
            </a:outerShdw>
          </a:effectLst>
        </p:spPr>
        <p:txBody>
          <a:bodyPr lIns="45718" tIns="45718" rIns="45718" bIns="45718"/>
          <a:lstStyle/>
          <a:p>
            <a:endParaRPr/>
          </a:p>
        </p:txBody>
      </p:sp>
      <p:grpSp>
        <p:nvGrpSpPr>
          <p:cNvPr id="6287" name="Group"/>
          <p:cNvGrpSpPr/>
          <p:nvPr/>
        </p:nvGrpSpPr>
        <p:grpSpPr>
          <a:xfrm>
            <a:off x="1917712" y="2209767"/>
            <a:ext cx="5330804" cy="3946586"/>
            <a:chOff x="-1" y="-3"/>
            <a:chExt cx="5330803" cy="3946584"/>
          </a:xfrm>
        </p:grpSpPr>
        <p:grpSp>
          <p:nvGrpSpPr>
            <p:cNvPr id="6225" name="Group"/>
            <p:cNvGrpSpPr/>
            <p:nvPr/>
          </p:nvGrpSpPr>
          <p:grpSpPr>
            <a:xfrm>
              <a:off x="-2" y="-4"/>
              <a:ext cx="5304202" cy="239826"/>
              <a:chOff x="-1" y="-2"/>
              <a:chExt cx="5304201" cy="239824"/>
            </a:xfrm>
          </p:grpSpPr>
          <p:grpSp>
            <p:nvGrpSpPr>
              <p:cNvPr id="6168" name="Group"/>
              <p:cNvGrpSpPr/>
              <p:nvPr/>
            </p:nvGrpSpPr>
            <p:grpSpPr>
              <a:xfrm>
                <a:off x="-2" y="23808"/>
                <a:ext cx="201992" cy="206490"/>
                <a:chOff x="-1" y="0"/>
                <a:chExt cx="201990" cy="206489"/>
              </a:xfrm>
            </p:grpSpPr>
            <p:sp>
              <p:nvSpPr>
                <p:cNvPr id="6165" name="AutoShape 54"/>
                <p:cNvSpPr/>
                <p:nvPr/>
              </p:nvSpPr>
              <p:spPr>
                <a:xfrm>
                  <a:off x="6910" y="10429"/>
                  <a:ext cx="188184" cy="185629"/>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13"/>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6166" name="Oval 55"/>
                <p:cNvSpPr/>
                <p:nvPr/>
              </p:nvSpPr>
              <p:spPr>
                <a:xfrm rot="19777020">
                  <a:off x="-2462" y="34146"/>
                  <a:ext cx="142925"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6167" name="AutoShape 56"/>
                <p:cNvSpPr/>
                <p:nvPr/>
              </p:nvSpPr>
              <p:spPr>
                <a:xfrm rot="19777020">
                  <a:off x="29538" y="25461"/>
                  <a:ext cx="142925" cy="1555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grpSp>
          <p:grpSp>
            <p:nvGrpSpPr>
              <p:cNvPr id="6172" name="Group"/>
              <p:cNvGrpSpPr/>
              <p:nvPr/>
            </p:nvGrpSpPr>
            <p:grpSpPr>
              <a:xfrm>
                <a:off x="360471" y="33331"/>
                <a:ext cx="201993" cy="206491"/>
                <a:chOff x="0" y="-1"/>
                <a:chExt cx="201991" cy="206489"/>
              </a:xfrm>
            </p:grpSpPr>
            <p:sp>
              <p:nvSpPr>
                <p:cNvPr id="6169" name="AutoShape 58"/>
                <p:cNvSpPr/>
                <p:nvPr/>
              </p:nvSpPr>
              <p:spPr>
                <a:xfrm>
                  <a:off x="6910" y="10429"/>
                  <a:ext cx="188186" cy="185627"/>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13"/>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6170" name="Oval 59"/>
                <p:cNvSpPr/>
                <p:nvPr/>
              </p:nvSpPr>
              <p:spPr>
                <a:xfrm rot="19777020">
                  <a:off x="-2462" y="34146"/>
                  <a:ext cx="142927"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6171" name="AutoShape 60"/>
                <p:cNvSpPr/>
                <p:nvPr/>
              </p:nvSpPr>
              <p:spPr>
                <a:xfrm rot="19777020">
                  <a:off x="29538" y="25461"/>
                  <a:ext cx="142927" cy="155565"/>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grpSp>
          <p:grpSp>
            <p:nvGrpSpPr>
              <p:cNvPr id="6176" name="Group"/>
              <p:cNvGrpSpPr/>
              <p:nvPr/>
            </p:nvGrpSpPr>
            <p:grpSpPr>
              <a:xfrm>
                <a:off x="730473" y="33332"/>
                <a:ext cx="201993" cy="206490"/>
                <a:chOff x="-1" y="0"/>
                <a:chExt cx="201992" cy="206489"/>
              </a:xfrm>
            </p:grpSpPr>
            <p:sp>
              <p:nvSpPr>
                <p:cNvPr id="6173" name="AutoShape 62"/>
                <p:cNvSpPr/>
                <p:nvPr/>
              </p:nvSpPr>
              <p:spPr>
                <a:xfrm>
                  <a:off x="6910" y="10429"/>
                  <a:ext cx="188186" cy="185628"/>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13"/>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6174" name="Oval 63"/>
                <p:cNvSpPr/>
                <p:nvPr/>
              </p:nvSpPr>
              <p:spPr>
                <a:xfrm rot="19777020">
                  <a:off x="-2462" y="34146"/>
                  <a:ext cx="142925"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6175" name="AutoShape 64"/>
                <p:cNvSpPr/>
                <p:nvPr/>
              </p:nvSpPr>
              <p:spPr>
                <a:xfrm rot="19777020">
                  <a:off x="29538" y="25461"/>
                  <a:ext cx="142927" cy="1555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grpSp>
          <p:grpSp>
            <p:nvGrpSpPr>
              <p:cNvPr id="6180" name="Group"/>
              <p:cNvGrpSpPr/>
              <p:nvPr/>
            </p:nvGrpSpPr>
            <p:grpSpPr>
              <a:xfrm>
                <a:off x="1092534" y="33332"/>
                <a:ext cx="201993" cy="206491"/>
                <a:chOff x="0" y="-1"/>
                <a:chExt cx="201992" cy="206490"/>
              </a:xfrm>
            </p:grpSpPr>
            <p:sp>
              <p:nvSpPr>
                <p:cNvPr id="6177" name="AutoShape 66"/>
                <p:cNvSpPr/>
                <p:nvPr/>
              </p:nvSpPr>
              <p:spPr>
                <a:xfrm>
                  <a:off x="6910" y="10429"/>
                  <a:ext cx="188186" cy="185629"/>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13"/>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6178" name="Oval 67"/>
                <p:cNvSpPr/>
                <p:nvPr/>
              </p:nvSpPr>
              <p:spPr>
                <a:xfrm rot="19777020">
                  <a:off x="-2462" y="34146"/>
                  <a:ext cx="142927"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6179" name="AutoShape 68"/>
                <p:cNvSpPr/>
                <p:nvPr/>
              </p:nvSpPr>
              <p:spPr>
                <a:xfrm rot="19777020">
                  <a:off x="29538" y="25461"/>
                  <a:ext cx="142927" cy="155567"/>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grpSp>
          <p:grpSp>
            <p:nvGrpSpPr>
              <p:cNvPr id="6184" name="Group"/>
              <p:cNvGrpSpPr/>
              <p:nvPr/>
            </p:nvGrpSpPr>
            <p:grpSpPr>
              <a:xfrm>
                <a:off x="1435540" y="26981"/>
                <a:ext cx="201993" cy="206492"/>
                <a:chOff x="0" y="-1"/>
                <a:chExt cx="201992" cy="206490"/>
              </a:xfrm>
            </p:grpSpPr>
            <p:sp>
              <p:nvSpPr>
                <p:cNvPr id="6181" name="AutoShape 70"/>
                <p:cNvSpPr/>
                <p:nvPr/>
              </p:nvSpPr>
              <p:spPr>
                <a:xfrm>
                  <a:off x="6910" y="10428"/>
                  <a:ext cx="188186" cy="185629"/>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13"/>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6182" name="Oval 71"/>
                <p:cNvSpPr/>
                <p:nvPr/>
              </p:nvSpPr>
              <p:spPr>
                <a:xfrm rot="19777020">
                  <a:off x="-2462" y="34146"/>
                  <a:ext cx="142927"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6183" name="AutoShape 72"/>
                <p:cNvSpPr/>
                <p:nvPr/>
              </p:nvSpPr>
              <p:spPr>
                <a:xfrm rot="19777020">
                  <a:off x="29538" y="25461"/>
                  <a:ext cx="142927" cy="1555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grpSp>
          <p:grpSp>
            <p:nvGrpSpPr>
              <p:cNvPr id="6188" name="Group"/>
              <p:cNvGrpSpPr/>
              <p:nvPr/>
            </p:nvGrpSpPr>
            <p:grpSpPr>
              <a:xfrm>
                <a:off x="1816658" y="7934"/>
                <a:ext cx="201992" cy="206491"/>
                <a:chOff x="0" y="-1"/>
                <a:chExt cx="201991" cy="206489"/>
              </a:xfrm>
            </p:grpSpPr>
            <p:sp>
              <p:nvSpPr>
                <p:cNvPr id="6185" name="AutoShape 74"/>
                <p:cNvSpPr/>
                <p:nvPr/>
              </p:nvSpPr>
              <p:spPr>
                <a:xfrm>
                  <a:off x="6910" y="10429"/>
                  <a:ext cx="188186" cy="185627"/>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13"/>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6186" name="Oval 75"/>
                <p:cNvSpPr/>
                <p:nvPr/>
              </p:nvSpPr>
              <p:spPr>
                <a:xfrm rot="19777020">
                  <a:off x="-2462" y="34146"/>
                  <a:ext cx="142927"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6187" name="AutoShape 76"/>
                <p:cNvSpPr/>
                <p:nvPr/>
              </p:nvSpPr>
              <p:spPr>
                <a:xfrm rot="19777020">
                  <a:off x="29538" y="25461"/>
                  <a:ext cx="142927" cy="155565"/>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grpSp>
          <p:grpSp>
            <p:nvGrpSpPr>
              <p:cNvPr id="6192" name="Group"/>
              <p:cNvGrpSpPr/>
              <p:nvPr/>
            </p:nvGrpSpPr>
            <p:grpSpPr>
              <a:xfrm>
                <a:off x="2177131" y="14284"/>
                <a:ext cx="201992" cy="206490"/>
                <a:chOff x="-1" y="0"/>
                <a:chExt cx="201991" cy="206489"/>
              </a:xfrm>
            </p:grpSpPr>
            <p:sp>
              <p:nvSpPr>
                <p:cNvPr id="6189" name="AutoShape 78"/>
                <p:cNvSpPr/>
                <p:nvPr/>
              </p:nvSpPr>
              <p:spPr>
                <a:xfrm>
                  <a:off x="6910" y="10429"/>
                  <a:ext cx="188185" cy="185629"/>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13"/>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6190" name="Oval 79"/>
                <p:cNvSpPr/>
                <p:nvPr/>
              </p:nvSpPr>
              <p:spPr>
                <a:xfrm rot="19777020">
                  <a:off x="-2462" y="34146"/>
                  <a:ext cx="142925"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6191" name="AutoShape 80"/>
                <p:cNvSpPr/>
                <p:nvPr/>
              </p:nvSpPr>
              <p:spPr>
                <a:xfrm rot="19777020">
                  <a:off x="29538" y="25461"/>
                  <a:ext cx="142926" cy="1555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grpSp>
          <p:grpSp>
            <p:nvGrpSpPr>
              <p:cNvPr id="6196" name="Group"/>
              <p:cNvGrpSpPr/>
              <p:nvPr/>
            </p:nvGrpSpPr>
            <p:grpSpPr>
              <a:xfrm>
                <a:off x="2536016" y="14283"/>
                <a:ext cx="201993" cy="206491"/>
                <a:chOff x="-1" y="0"/>
                <a:chExt cx="201992" cy="206490"/>
              </a:xfrm>
            </p:grpSpPr>
            <p:sp>
              <p:nvSpPr>
                <p:cNvPr id="6193" name="AutoShape 82"/>
                <p:cNvSpPr/>
                <p:nvPr/>
              </p:nvSpPr>
              <p:spPr>
                <a:xfrm>
                  <a:off x="6910" y="10429"/>
                  <a:ext cx="188186" cy="185630"/>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13"/>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6194" name="Oval 83"/>
                <p:cNvSpPr/>
                <p:nvPr/>
              </p:nvSpPr>
              <p:spPr>
                <a:xfrm rot="19777020">
                  <a:off x="-2462" y="34146"/>
                  <a:ext cx="142925"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6195" name="AutoShape 84"/>
                <p:cNvSpPr/>
                <p:nvPr/>
              </p:nvSpPr>
              <p:spPr>
                <a:xfrm rot="19777020">
                  <a:off x="29538" y="25461"/>
                  <a:ext cx="142927" cy="155567"/>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grpSp>
          <p:grpSp>
            <p:nvGrpSpPr>
              <p:cNvPr id="6200" name="Group"/>
              <p:cNvGrpSpPr/>
              <p:nvPr/>
            </p:nvGrpSpPr>
            <p:grpSpPr>
              <a:xfrm>
                <a:off x="2902842" y="14282"/>
                <a:ext cx="201993" cy="206491"/>
                <a:chOff x="0" y="-1"/>
                <a:chExt cx="201992" cy="206490"/>
              </a:xfrm>
            </p:grpSpPr>
            <p:sp>
              <p:nvSpPr>
                <p:cNvPr id="6197" name="AutoShape 86"/>
                <p:cNvSpPr/>
                <p:nvPr/>
              </p:nvSpPr>
              <p:spPr>
                <a:xfrm>
                  <a:off x="6910" y="10428"/>
                  <a:ext cx="188186" cy="185630"/>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13"/>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6198" name="Oval 87"/>
                <p:cNvSpPr/>
                <p:nvPr/>
              </p:nvSpPr>
              <p:spPr>
                <a:xfrm rot="19777020">
                  <a:off x="-2462" y="34146"/>
                  <a:ext cx="142927"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6199" name="AutoShape 88"/>
                <p:cNvSpPr/>
                <p:nvPr/>
              </p:nvSpPr>
              <p:spPr>
                <a:xfrm rot="19777020">
                  <a:off x="29538" y="25461"/>
                  <a:ext cx="142927" cy="1555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grpSp>
          <p:grpSp>
            <p:nvGrpSpPr>
              <p:cNvPr id="6204" name="Group"/>
              <p:cNvGrpSpPr/>
              <p:nvPr/>
            </p:nvGrpSpPr>
            <p:grpSpPr>
              <a:xfrm>
                <a:off x="3303015" y="14282"/>
                <a:ext cx="201994" cy="206492"/>
                <a:chOff x="0" y="-1"/>
                <a:chExt cx="201992" cy="206490"/>
              </a:xfrm>
            </p:grpSpPr>
            <p:sp>
              <p:nvSpPr>
                <p:cNvPr id="6201" name="AutoShape 90"/>
                <p:cNvSpPr/>
                <p:nvPr/>
              </p:nvSpPr>
              <p:spPr>
                <a:xfrm>
                  <a:off x="6910" y="10428"/>
                  <a:ext cx="188187" cy="185630"/>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13"/>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6202" name="Oval 91"/>
                <p:cNvSpPr/>
                <p:nvPr/>
              </p:nvSpPr>
              <p:spPr>
                <a:xfrm rot="19777020">
                  <a:off x="-2462" y="34146"/>
                  <a:ext cx="142927"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6203" name="AutoShape 92"/>
                <p:cNvSpPr/>
                <p:nvPr/>
              </p:nvSpPr>
              <p:spPr>
                <a:xfrm rot="19777020">
                  <a:off x="29538" y="25461"/>
                  <a:ext cx="142928" cy="1555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grpSp>
          <p:grpSp>
            <p:nvGrpSpPr>
              <p:cNvPr id="6208" name="Group"/>
              <p:cNvGrpSpPr/>
              <p:nvPr/>
            </p:nvGrpSpPr>
            <p:grpSpPr>
              <a:xfrm>
                <a:off x="3649198" y="11109"/>
                <a:ext cx="201992" cy="206490"/>
                <a:chOff x="-1" y="0"/>
                <a:chExt cx="201991" cy="206489"/>
              </a:xfrm>
            </p:grpSpPr>
            <p:sp>
              <p:nvSpPr>
                <p:cNvPr id="6205" name="AutoShape 94"/>
                <p:cNvSpPr/>
                <p:nvPr/>
              </p:nvSpPr>
              <p:spPr>
                <a:xfrm>
                  <a:off x="6910" y="10429"/>
                  <a:ext cx="188185" cy="185629"/>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13"/>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6206" name="Oval 95"/>
                <p:cNvSpPr/>
                <p:nvPr/>
              </p:nvSpPr>
              <p:spPr>
                <a:xfrm rot="19777020">
                  <a:off x="-2462" y="34146"/>
                  <a:ext cx="142925"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6207" name="AutoShape 96"/>
                <p:cNvSpPr/>
                <p:nvPr/>
              </p:nvSpPr>
              <p:spPr>
                <a:xfrm rot="19777020">
                  <a:off x="29538" y="25461"/>
                  <a:ext cx="142926" cy="1555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grpSp>
          <p:grpSp>
            <p:nvGrpSpPr>
              <p:cNvPr id="6212" name="Group"/>
              <p:cNvGrpSpPr/>
              <p:nvPr/>
            </p:nvGrpSpPr>
            <p:grpSpPr>
              <a:xfrm>
                <a:off x="4050959" y="12696"/>
                <a:ext cx="201992" cy="206491"/>
                <a:chOff x="0" y="-1"/>
                <a:chExt cx="201991" cy="206489"/>
              </a:xfrm>
            </p:grpSpPr>
            <p:sp>
              <p:nvSpPr>
                <p:cNvPr id="6209" name="AutoShape 98"/>
                <p:cNvSpPr/>
                <p:nvPr/>
              </p:nvSpPr>
              <p:spPr>
                <a:xfrm>
                  <a:off x="6910" y="10429"/>
                  <a:ext cx="188185" cy="185629"/>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13"/>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6210" name="Oval 99"/>
                <p:cNvSpPr/>
                <p:nvPr/>
              </p:nvSpPr>
              <p:spPr>
                <a:xfrm rot="19777020">
                  <a:off x="-2462" y="34146"/>
                  <a:ext cx="142927"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6211" name="AutoShape 100"/>
                <p:cNvSpPr/>
                <p:nvPr/>
              </p:nvSpPr>
              <p:spPr>
                <a:xfrm rot="19777020">
                  <a:off x="29538" y="25461"/>
                  <a:ext cx="142926" cy="1555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grpSp>
          <p:grpSp>
            <p:nvGrpSpPr>
              <p:cNvPr id="6216" name="Group"/>
              <p:cNvGrpSpPr/>
              <p:nvPr/>
            </p:nvGrpSpPr>
            <p:grpSpPr>
              <a:xfrm>
                <a:off x="4408257" y="15871"/>
                <a:ext cx="201992" cy="206491"/>
                <a:chOff x="0" y="-1"/>
                <a:chExt cx="201991" cy="206489"/>
              </a:xfrm>
            </p:grpSpPr>
            <p:sp>
              <p:nvSpPr>
                <p:cNvPr id="6213" name="AutoShape 102"/>
                <p:cNvSpPr/>
                <p:nvPr/>
              </p:nvSpPr>
              <p:spPr>
                <a:xfrm>
                  <a:off x="6910" y="10429"/>
                  <a:ext cx="188185" cy="185629"/>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13"/>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6214" name="Oval 103"/>
                <p:cNvSpPr/>
                <p:nvPr/>
              </p:nvSpPr>
              <p:spPr>
                <a:xfrm rot="19777020">
                  <a:off x="-2462" y="34146"/>
                  <a:ext cx="142927"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6215" name="AutoShape 104"/>
                <p:cNvSpPr/>
                <p:nvPr/>
              </p:nvSpPr>
              <p:spPr>
                <a:xfrm rot="19777020">
                  <a:off x="29538" y="25461"/>
                  <a:ext cx="142926" cy="1555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grpSp>
          <p:grpSp>
            <p:nvGrpSpPr>
              <p:cNvPr id="6220" name="Group"/>
              <p:cNvGrpSpPr/>
              <p:nvPr/>
            </p:nvGrpSpPr>
            <p:grpSpPr>
              <a:xfrm>
                <a:off x="4770317" y="17457"/>
                <a:ext cx="201994" cy="206492"/>
                <a:chOff x="0" y="-1"/>
                <a:chExt cx="201992" cy="206490"/>
              </a:xfrm>
            </p:grpSpPr>
            <p:sp>
              <p:nvSpPr>
                <p:cNvPr id="6217" name="AutoShape 106"/>
                <p:cNvSpPr/>
                <p:nvPr/>
              </p:nvSpPr>
              <p:spPr>
                <a:xfrm>
                  <a:off x="6910" y="10428"/>
                  <a:ext cx="188187" cy="185630"/>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13"/>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6218" name="Oval 107"/>
                <p:cNvSpPr/>
                <p:nvPr/>
              </p:nvSpPr>
              <p:spPr>
                <a:xfrm rot="19777020">
                  <a:off x="-2462" y="34146"/>
                  <a:ext cx="142927"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6219" name="AutoShape 108"/>
                <p:cNvSpPr/>
                <p:nvPr/>
              </p:nvSpPr>
              <p:spPr>
                <a:xfrm rot="19777020">
                  <a:off x="29538" y="25461"/>
                  <a:ext cx="142928" cy="1555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grpSp>
          <p:grpSp>
            <p:nvGrpSpPr>
              <p:cNvPr id="6224" name="Group"/>
              <p:cNvGrpSpPr/>
              <p:nvPr/>
            </p:nvGrpSpPr>
            <p:grpSpPr>
              <a:xfrm>
                <a:off x="5102207" y="-3"/>
                <a:ext cx="201993" cy="206491"/>
                <a:chOff x="0" y="-1"/>
                <a:chExt cx="201991" cy="206489"/>
              </a:xfrm>
            </p:grpSpPr>
            <p:sp>
              <p:nvSpPr>
                <p:cNvPr id="6221" name="AutoShape 110"/>
                <p:cNvSpPr/>
                <p:nvPr/>
              </p:nvSpPr>
              <p:spPr>
                <a:xfrm>
                  <a:off x="6910" y="10429"/>
                  <a:ext cx="188186" cy="185629"/>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13"/>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6222" name="Oval 111"/>
                <p:cNvSpPr/>
                <p:nvPr/>
              </p:nvSpPr>
              <p:spPr>
                <a:xfrm rot="19777020">
                  <a:off x="-2462" y="34146"/>
                  <a:ext cx="142927"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6223" name="AutoShape 112"/>
                <p:cNvSpPr/>
                <p:nvPr/>
              </p:nvSpPr>
              <p:spPr>
                <a:xfrm rot="19777020">
                  <a:off x="29538" y="25461"/>
                  <a:ext cx="142927" cy="1555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grpSp>
        </p:grpSp>
        <p:grpSp>
          <p:nvGrpSpPr>
            <p:cNvPr id="6286" name="Group"/>
            <p:cNvGrpSpPr/>
            <p:nvPr/>
          </p:nvGrpSpPr>
          <p:grpSpPr>
            <a:xfrm>
              <a:off x="27395" y="3736130"/>
              <a:ext cx="5303408" cy="210452"/>
              <a:chOff x="0" y="-1"/>
              <a:chExt cx="5303407" cy="210450"/>
            </a:xfrm>
          </p:grpSpPr>
          <p:grpSp>
            <p:nvGrpSpPr>
              <p:cNvPr id="6229" name="Group"/>
              <p:cNvGrpSpPr/>
              <p:nvPr/>
            </p:nvGrpSpPr>
            <p:grpSpPr>
              <a:xfrm>
                <a:off x="-1" y="-2"/>
                <a:ext cx="183728" cy="188227"/>
                <a:chOff x="0" y="0"/>
                <a:chExt cx="183726" cy="188226"/>
              </a:xfrm>
            </p:grpSpPr>
            <p:sp>
              <p:nvSpPr>
                <p:cNvPr id="6226" name="AutoShape 115"/>
                <p:cNvSpPr/>
                <p:nvPr/>
              </p:nvSpPr>
              <p:spPr>
                <a:xfrm>
                  <a:off x="5962" y="9615"/>
                  <a:ext cx="171813" cy="168994"/>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13"/>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6227" name="Oval 116"/>
                <p:cNvSpPr/>
                <p:nvPr/>
              </p:nvSpPr>
              <p:spPr>
                <a:xfrm rot="12494257">
                  <a:off x="-1527" y="131929"/>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6228" name="AutoShape 117"/>
                <p:cNvSpPr/>
                <p:nvPr/>
              </p:nvSpPr>
              <p:spPr>
                <a:xfrm rot="12494257">
                  <a:off x="25964" y="22679"/>
                  <a:ext cx="131809" cy="1428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grpSp>
          <p:grpSp>
            <p:nvGrpSpPr>
              <p:cNvPr id="6233" name="Group"/>
              <p:cNvGrpSpPr/>
              <p:nvPr/>
            </p:nvGrpSpPr>
            <p:grpSpPr>
              <a:xfrm>
                <a:off x="355708" y="22220"/>
                <a:ext cx="183728" cy="188229"/>
                <a:chOff x="-1" y="0"/>
                <a:chExt cx="183727" cy="188227"/>
              </a:xfrm>
            </p:grpSpPr>
            <p:sp>
              <p:nvSpPr>
                <p:cNvPr id="6230" name="AutoShape 119"/>
                <p:cNvSpPr/>
                <p:nvPr/>
              </p:nvSpPr>
              <p:spPr>
                <a:xfrm>
                  <a:off x="5962" y="9615"/>
                  <a:ext cx="171812"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13"/>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6231" name="Oval 120"/>
                <p:cNvSpPr/>
                <p:nvPr/>
              </p:nvSpPr>
              <p:spPr>
                <a:xfrm rot="12494257">
                  <a:off x="-1528"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6232" name="AutoShape 121"/>
                <p:cNvSpPr/>
                <p:nvPr/>
              </p:nvSpPr>
              <p:spPr>
                <a:xfrm rot="12494257">
                  <a:off x="25964" y="22679"/>
                  <a:ext cx="131808"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grpSp>
          <p:grpSp>
            <p:nvGrpSpPr>
              <p:cNvPr id="6237" name="Group"/>
              <p:cNvGrpSpPr/>
              <p:nvPr/>
            </p:nvGrpSpPr>
            <p:grpSpPr>
              <a:xfrm>
                <a:off x="733649" y="22220"/>
                <a:ext cx="183728" cy="188229"/>
                <a:chOff x="-1" y="0"/>
                <a:chExt cx="183727" cy="188227"/>
              </a:xfrm>
            </p:grpSpPr>
            <p:sp>
              <p:nvSpPr>
                <p:cNvPr id="6234" name="AutoShape 123"/>
                <p:cNvSpPr/>
                <p:nvPr/>
              </p:nvSpPr>
              <p:spPr>
                <a:xfrm>
                  <a:off x="5962" y="9615"/>
                  <a:ext cx="171812"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13"/>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6235" name="Oval 124"/>
                <p:cNvSpPr/>
                <p:nvPr/>
              </p:nvSpPr>
              <p:spPr>
                <a:xfrm rot="12494257">
                  <a:off x="-1528"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6236" name="AutoShape 125"/>
                <p:cNvSpPr/>
                <p:nvPr/>
              </p:nvSpPr>
              <p:spPr>
                <a:xfrm rot="12494257">
                  <a:off x="25964" y="22679"/>
                  <a:ext cx="131808"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grpSp>
          <p:grpSp>
            <p:nvGrpSpPr>
              <p:cNvPr id="6241" name="Group"/>
              <p:cNvGrpSpPr/>
              <p:nvPr/>
            </p:nvGrpSpPr>
            <p:grpSpPr>
              <a:xfrm>
                <a:off x="1102064" y="22220"/>
                <a:ext cx="183728" cy="188229"/>
                <a:chOff x="0" y="0"/>
                <a:chExt cx="183727" cy="188228"/>
              </a:xfrm>
            </p:grpSpPr>
            <p:sp>
              <p:nvSpPr>
                <p:cNvPr id="6238" name="AutoShape 127"/>
                <p:cNvSpPr/>
                <p:nvPr/>
              </p:nvSpPr>
              <p:spPr>
                <a:xfrm>
                  <a:off x="5962" y="9615"/>
                  <a:ext cx="171813"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13"/>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6239" name="Oval 128"/>
                <p:cNvSpPr/>
                <p:nvPr/>
              </p:nvSpPr>
              <p:spPr>
                <a:xfrm rot="12494257">
                  <a:off x="-1527"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6240" name="AutoShape 129"/>
                <p:cNvSpPr/>
                <p:nvPr/>
              </p:nvSpPr>
              <p:spPr>
                <a:xfrm rot="12494257">
                  <a:off x="25964" y="22679"/>
                  <a:ext cx="131809"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grpSp>
          <p:grpSp>
            <p:nvGrpSpPr>
              <p:cNvPr id="6245" name="Group"/>
              <p:cNvGrpSpPr/>
              <p:nvPr/>
            </p:nvGrpSpPr>
            <p:grpSpPr>
              <a:xfrm>
                <a:off x="1438717" y="22220"/>
                <a:ext cx="183729" cy="188229"/>
                <a:chOff x="-1" y="0"/>
                <a:chExt cx="183727" cy="188227"/>
              </a:xfrm>
            </p:grpSpPr>
            <p:sp>
              <p:nvSpPr>
                <p:cNvPr id="6242" name="AutoShape 131"/>
                <p:cNvSpPr/>
                <p:nvPr/>
              </p:nvSpPr>
              <p:spPr>
                <a:xfrm>
                  <a:off x="5962" y="9615"/>
                  <a:ext cx="171812"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13"/>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6243" name="Oval 132"/>
                <p:cNvSpPr/>
                <p:nvPr/>
              </p:nvSpPr>
              <p:spPr>
                <a:xfrm rot="12494257">
                  <a:off x="-1528"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6244" name="AutoShape 133"/>
                <p:cNvSpPr/>
                <p:nvPr/>
              </p:nvSpPr>
              <p:spPr>
                <a:xfrm rot="12494257">
                  <a:off x="25964" y="22679"/>
                  <a:ext cx="131808"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grpSp>
          <p:grpSp>
            <p:nvGrpSpPr>
              <p:cNvPr id="6249" name="Group"/>
              <p:cNvGrpSpPr/>
              <p:nvPr/>
            </p:nvGrpSpPr>
            <p:grpSpPr>
              <a:xfrm>
                <a:off x="1816659" y="15871"/>
                <a:ext cx="183728" cy="188229"/>
                <a:chOff x="-1" y="0"/>
                <a:chExt cx="183727" cy="188227"/>
              </a:xfrm>
            </p:grpSpPr>
            <p:sp>
              <p:nvSpPr>
                <p:cNvPr id="6246" name="AutoShape 135"/>
                <p:cNvSpPr/>
                <p:nvPr/>
              </p:nvSpPr>
              <p:spPr>
                <a:xfrm>
                  <a:off x="5962" y="9615"/>
                  <a:ext cx="171812"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13"/>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6247" name="Oval 136"/>
                <p:cNvSpPr/>
                <p:nvPr/>
              </p:nvSpPr>
              <p:spPr>
                <a:xfrm rot="12494257">
                  <a:off x="-1528"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6248" name="AutoShape 137"/>
                <p:cNvSpPr/>
                <p:nvPr/>
              </p:nvSpPr>
              <p:spPr>
                <a:xfrm rot="12494257">
                  <a:off x="25964" y="22679"/>
                  <a:ext cx="131808"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grpSp>
          <p:grpSp>
            <p:nvGrpSpPr>
              <p:cNvPr id="6253" name="Group"/>
              <p:cNvGrpSpPr/>
              <p:nvPr/>
            </p:nvGrpSpPr>
            <p:grpSpPr>
              <a:xfrm>
                <a:off x="2191425" y="22220"/>
                <a:ext cx="183728" cy="188229"/>
                <a:chOff x="0" y="0"/>
                <a:chExt cx="183727" cy="188228"/>
              </a:xfrm>
            </p:grpSpPr>
            <p:sp>
              <p:nvSpPr>
                <p:cNvPr id="6250" name="AutoShape 139"/>
                <p:cNvSpPr/>
                <p:nvPr/>
              </p:nvSpPr>
              <p:spPr>
                <a:xfrm>
                  <a:off x="5962" y="9615"/>
                  <a:ext cx="171813"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13"/>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6251" name="Oval 140"/>
                <p:cNvSpPr/>
                <p:nvPr/>
              </p:nvSpPr>
              <p:spPr>
                <a:xfrm rot="12494257">
                  <a:off x="-1527"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6252" name="AutoShape 141"/>
                <p:cNvSpPr/>
                <p:nvPr/>
              </p:nvSpPr>
              <p:spPr>
                <a:xfrm rot="12494257">
                  <a:off x="25964" y="22679"/>
                  <a:ext cx="131809"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grpSp>
          <p:grpSp>
            <p:nvGrpSpPr>
              <p:cNvPr id="6257" name="Group"/>
              <p:cNvGrpSpPr/>
              <p:nvPr/>
            </p:nvGrpSpPr>
            <p:grpSpPr>
              <a:xfrm>
                <a:off x="2539196" y="9522"/>
                <a:ext cx="183728" cy="188229"/>
                <a:chOff x="0" y="0"/>
                <a:chExt cx="183727" cy="188228"/>
              </a:xfrm>
            </p:grpSpPr>
            <p:sp>
              <p:nvSpPr>
                <p:cNvPr id="6254" name="AutoShape 143"/>
                <p:cNvSpPr/>
                <p:nvPr/>
              </p:nvSpPr>
              <p:spPr>
                <a:xfrm>
                  <a:off x="5962" y="9615"/>
                  <a:ext cx="171814"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13"/>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6255" name="Oval 144"/>
                <p:cNvSpPr/>
                <p:nvPr/>
              </p:nvSpPr>
              <p:spPr>
                <a:xfrm rot="12494257">
                  <a:off x="-1526"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6256" name="AutoShape 145"/>
                <p:cNvSpPr/>
                <p:nvPr/>
              </p:nvSpPr>
              <p:spPr>
                <a:xfrm rot="12494257">
                  <a:off x="25964" y="22679"/>
                  <a:ext cx="131810"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grpSp>
          <p:grpSp>
            <p:nvGrpSpPr>
              <p:cNvPr id="6261" name="Group"/>
              <p:cNvGrpSpPr/>
              <p:nvPr/>
            </p:nvGrpSpPr>
            <p:grpSpPr>
              <a:xfrm>
                <a:off x="3283963" y="22220"/>
                <a:ext cx="183728" cy="188229"/>
                <a:chOff x="0" y="0"/>
                <a:chExt cx="183727" cy="188228"/>
              </a:xfrm>
            </p:grpSpPr>
            <p:sp>
              <p:nvSpPr>
                <p:cNvPr id="6258" name="AutoShape 147"/>
                <p:cNvSpPr/>
                <p:nvPr/>
              </p:nvSpPr>
              <p:spPr>
                <a:xfrm>
                  <a:off x="5962" y="9615"/>
                  <a:ext cx="171813"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13"/>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6259" name="Oval 148"/>
                <p:cNvSpPr/>
                <p:nvPr/>
              </p:nvSpPr>
              <p:spPr>
                <a:xfrm rot="12494257">
                  <a:off x="-1527"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6260" name="AutoShape 149"/>
                <p:cNvSpPr/>
                <p:nvPr/>
              </p:nvSpPr>
              <p:spPr>
                <a:xfrm rot="12494257">
                  <a:off x="25964" y="22679"/>
                  <a:ext cx="131809"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grpSp>
          <p:grpSp>
            <p:nvGrpSpPr>
              <p:cNvPr id="6265" name="Group"/>
              <p:cNvGrpSpPr/>
              <p:nvPr/>
            </p:nvGrpSpPr>
            <p:grpSpPr>
              <a:xfrm>
                <a:off x="2920313" y="22220"/>
                <a:ext cx="183729" cy="188229"/>
                <a:chOff x="0" y="0"/>
                <a:chExt cx="183727" cy="188228"/>
              </a:xfrm>
            </p:grpSpPr>
            <p:sp>
              <p:nvSpPr>
                <p:cNvPr id="6262" name="AutoShape 151"/>
                <p:cNvSpPr/>
                <p:nvPr/>
              </p:nvSpPr>
              <p:spPr>
                <a:xfrm>
                  <a:off x="5962" y="9615"/>
                  <a:ext cx="171814"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13"/>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6263" name="Oval 152"/>
                <p:cNvSpPr/>
                <p:nvPr/>
              </p:nvSpPr>
              <p:spPr>
                <a:xfrm rot="12494257">
                  <a:off x="-1526"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6264" name="AutoShape 153"/>
                <p:cNvSpPr/>
                <p:nvPr/>
              </p:nvSpPr>
              <p:spPr>
                <a:xfrm rot="12494257">
                  <a:off x="25964" y="22679"/>
                  <a:ext cx="131810"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grpSp>
          <p:grpSp>
            <p:nvGrpSpPr>
              <p:cNvPr id="6269" name="Group"/>
              <p:cNvGrpSpPr/>
              <p:nvPr/>
            </p:nvGrpSpPr>
            <p:grpSpPr>
              <a:xfrm>
                <a:off x="3652377" y="15871"/>
                <a:ext cx="183728" cy="188228"/>
                <a:chOff x="0" y="-1"/>
                <a:chExt cx="183727" cy="188227"/>
              </a:xfrm>
            </p:grpSpPr>
            <p:sp>
              <p:nvSpPr>
                <p:cNvPr id="6266" name="AutoShape 155"/>
                <p:cNvSpPr/>
                <p:nvPr/>
              </p:nvSpPr>
              <p:spPr>
                <a:xfrm>
                  <a:off x="5962" y="9615"/>
                  <a:ext cx="171814" cy="168995"/>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13"/>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6267" name="Oval 156"/>
                <p:cNvSpPr/>
                <p:nvPr/>
              </p:nvSpPr>
              <p:spPr>
                <a:xfrm rot="12494257">
                  <a:off x="-1526" y="131930"/>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6268" name="AutoShape 157"/>
                <p:cNvSpPr/>
                <p:nvPr/>
              </p:nvSpPr>
              <p:spPr>
                <a:xfrm rot="12494257">
                  <a:off x="25964" y="22679"/>
                  <a:ext cx="131810" cy="142867"/>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grpSp>
          <p:grpSp>
            <p:nvGrpSpPr>
              <p:cNvPr id="6273" name="Group"/>
              <p:cNvGrpSpPr/>
              <p:nvPr/>
            </p:nvGrpSpPr>
            <p:grpSpPr>
              <a:xfrm>
                <a:off x="4068428" y="22220"/>
                <a:ext cx="183729" cy="188229"/>
                <a:chOff x="-1" y="0"/>
                <a:chExt cx="183727" cy="188227"/>
              </a:xfrm>
            </p:grpSpPr>
            <p:sp>
              <p:nvSpPr>
                <p:cNvPr id="6270" name="AutoShape 159"/>
                <p:cNvSpPr/>
                <p:nvPr/>
              </p:nvSpPr>
              <p:spPr>
                <a:xfrm>
                  <a:off x="5962" y="9615"/>
                  <a:ext cx="171812"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13"/>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6271" name="Oval 160"/>
                <p:cNvSpPr/>
                <p:nvPr/>
              </p:nvSpPr>
              <p:spPr>
                <a:xfrm rot="12494257">
                  <a:off x="-1528"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6272" name="AutoShape 161"/>
                <p:cNvSpPr/>
                <p:nvPr/>
              </p:nvSpPr>
              <p:spPr>
                <a:xfrm rot="12494257">
                  <a:off x="25964" y="22679"/>
                  <a:ext cx="131808"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grpSp>
          <p:grpSp>
            <p:nvGrpSpPr>
              <p:cNvPr id="6277" name="Group"/>
              <p:cNvGrpSpPr/>
              <p:nvPr/>
            </p:nvGrpSpPr>
            <p:grpSpPr>
              <a:xfrm>
                <a:off x="4430490" y="22220"/>
                <a:ext cx="183728" cy="188229"/>
                <a:chOff x="-1" y="0"/>
                <a:chExt cx="183727" cy="188227"/>
              </a:xfrm>
            </p:grpSpPr>
            <p:sp>
              <p:nvSpPr>
                <p:cNvPr id="6274" name="AutoShape 163"/>
                <p:cNvSpPr/>
                <p:nvPr/>
              </p:nvSpPr>
              <p:spPr>
                <a:xfrm>
                  <a:off x="5962" y="9615"/>
                  <a:ext cx="171812"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13"/>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6275" name="Oval 164"/>
                <p:cNvSpPr/>
                <p:nvPr/>
              </p:nvSpPr>
              <p:spPr>
                <a:xfrm rot="12494257">
                  <a:off x="-1528"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6276" name="AutoShape 165"/>
                <p:cNvSpPr/>
                <p:nvPr/>
              </p:nvSpPr>
              <p:spPr>
                <a:xfrm rot="12494257">
                  <a:off x="25964" y="22679"/>
                  <a:ext cx="131808"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grpSp>
          <p:grpSp>
            <p:nvGrpSpPr>
              <p:cNvPr id="6281" name="Group"/>
              <p:cNvGrpSpPr/>
              <p:nvPr/>
            </p:nvGrpSpPr>
            <p:grpSpPr>
              <a:xfrm>
                <a:off x="4784612" y="22220"/>
                <a:ext cx="183728" cy="188229"/>
                <a:chOff x="-1" y="0"/>
                <a:chExt cx="183727" cy="188227"/>
              </a:xfrm>
            </p:grpSpPr>
            <p:sp>
              <p:nvSpPr>
                <p:cNvPr id="6278" name="AutoShape 167"/>
                <p:cNvSpPr/>
                <p:nvPr/>
              </p:nvSpPr>
              <p:spPr>
                <a:xfrm>
                  <a:off x="5962" y="9615"/>
                  <a:ext cx="171812"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13"/>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6279" name="Oval 168"/>
                <p:cNvSpPr/>
                <p:nvPr/>
              </p:nvSpPr>
              <p:spPr>
                <a:xfrm rot="12494257">
                  <a:off x="-1528"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6280" name="AutoShape 169"/>
                <p:cNvSpPr/>
                <p:nvPr/>
              </p:nvSpPr>
              <p:spPr>
                <a:xfrm rot="12494257">
                  <a:off x="25964" y="22679"/>
                  <a:ext cx="131808"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grpSp>
          <p:grpSp>
            <p:nvGrpSpPr>
              <p:cNvPr id="6285" name="Group"/>
              <p:cNvGrpSpPr/>
              <p:nvPr/>
            </p:nvGrpSpPr>
            <p:grpSpPr>
              <a:xfrm>
                <a:off x="5119679" y="22220"/>
                <a:ext cx="183728" cy="188229"/>
                <a:chOff x="0" y="0"/>
                <a:chExt cx="183727" cy="188228"/>
              </a:xfrm>
            </p:grpSpPr>
            <p:sp>
              <p:nvSpPr>
                <p:cNvPr id="6282" name="AutoShape 171"/>
                <p:cNvSpPr/>
                <p:nvPr/>
              </p:nvSpPr>
              <p:spPr>
                <a:xfrm>
                  <a:off x="5962" y="9615"/>
                  <a:ext cx="171814"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13"/>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6283" name="Oval 172"/>
                <p:cNvSpPr/>
                <p:nvPr/>
              </p:nvSpPr>
              <p:spPr>
                <a:xfrm rot="12494257">
                  <a:off x="-1526"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6284" name="AutoShape 173"/>
                <p:cNvSpPr/>
                <p:nvPr/>
              </p:nvSpPr>
              <p:spPr>
                <a:xfrm rot="12494257">
                  <a:off x="25964" y="22679"/>
                  <a:ext cx="131810"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grpSp>
        </p:grpSp>
      </p:grpSp>
      <p:sp>
        <p:nvSpPr>
          <p:cNvPr id="6288" name="Line 174"/>
          <p:cNvSpPr/>
          <p:nvPr/>
        </p:nvSpPr>
        <p:spPr>
          <a:xfrm>
            <a:off x="8239125" y="2233610"/>
            <a:ext cx="0" cy="3862390"/>
          </a:xfrm>
          <a:prstGeom prst="line">
            <a:avLst/>
          </a:prstGeom>
          <a:ln w="53975">
            <a:solidFill>
              <a:srgbClr val="FC030C"/>
            </a:solidFill>
            <a:prstDash val="sysDot"/>
          </a:ln>
          <a:effectLst>
            <a:outerShdw blurRad="63500" dist="38098" dir="2700000" rotWithShape="0">
              <a:srgbClr val="1A0004">
                <a:alpha val="74996"/>
              </a:srgbClr>
            </a:outerShdw>
          </a:effectLst>
        </p:spPr>
        <p:txBody>
          <a:bodyPr lIns="45718" tIns="45718" rIns="45718" bIns="45718"/>
          <a:lstStyle/>
          <a:p>
            <a:endParaRPr/>
          </a:p>
        </p:txBody>
      </p:sp>
      <p:sp>
        <p:nvSpPr>
          <p:cNvPr id="6289" name="Rectangle 175"/>
          <p:cNvSpPr/>
          <p:nvPr/>
        </p:nvSpPr>
        <p:spPr>
          <a:xfrm>
            <a:off x="-33339" y="0"/>
            <a:ext cx="9142415" cy="6856413"/>
          </a:xfrm>
          <a:prstGeom prst="rect">
            <a:avLst/>
          </a:prstGeom>
          <a:solidFill>
            <a:srgbClr val="1A0004">
              <a:alpha val="50193"/>
            </a:srgbClr>
          </a:solidFill>
          <a:ln w="12700">
            <a:miter lim="400000"/>
          </a:ln>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grpSp>
        <p:nvGrpSpPr>
          <p:cNvPr id="6293" name="Group"/>
          <p:cNvGrpSpPr/>
          <p:nvPr/>
        </p:nvGrpSpPr>
        <p:grpSpPr>
          <a:xfrm>
            <a:off x="1862134" y="5775324"/>
            <a:ext cx="5746757" cy="856402"/>
            <a:chOff x="0" y="0"/>
            <a:chExt cx="5746755" cy="856400"/>
          </a:xfrm>
        </p:grpSpPr>
        <p:sp>
          <p:nvSpPr>
            <p:cNvPr id="6290" name="Text Box 177"/>
            <p:cNvSpPr txBox="1"/>
            <p:nvPr/>
          </p:nvSpPr>
          <p:spPr>
            <a:xfrm>
              <a:off x="936305" y="-1"/>
              <a:ext cx="3901130" cy="856402"/>
            </a:xfrm>
            <a:prstGeom prst="rect">
              <a:avLst/>
            </a:prstGeom>
            <a:noFill/>
            <a:ln w="12700" cap="flat">
              <a:noFill/>
              <a:miter lim="400000"/>
            </a:ln>
            <a:effectLst>
              <a:outerShdw blurRad="63500" dist="53881"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t">
              <a:spAutoFit/>
            </a:bodyPr>
            <a:lstStyle>
              <a:lvl1pPr algn="ctr" rtl="1">
                <a:spcBef>
                  <a:spcPts val="3200"/>
                </a:spcBef>
                <a:defRPr sz="5400">
                  <a:solidFill>
                    <a:srgbClr val="FFFFFF"/>
                  </a:solidFill>
                  <a:effectLst>
                    <a:outerShdw blurRad="127000" dist="6858" dir="16200000" rotWithShape="0">
                      <a:srgbClr val="000000">
                        <a:alpha val="87808"/>
                      </a:srgbClr>
                    </a:outerShdw>
                  </a:effectLst>
                  <a:latin typeface="Arial"/>
                  <a:ea typeface="Arial"/>
                  <a:cs typeface="Arial"/>
                  <a:sym typeface="Arial"/>
                </a:defRPr>
              </a:lvl1pPr>
            </a:lstStyle>
            <a:p>
              <a:r>
                <a:t>ماذا</a:t>
              </a:r>
            </a:p>
          </p:txBody>
        </p:sp>
        <p:sp>
          <p:nvSpPr>
            <p:cNvPr id="6291" name="AutoShape 178"/>
            <p:cNvSpPr/>
            <p:nvPr/>
          </p:nvSpPr>
          <p:spPr>
            <a:xfrm>
              <a:off x="4030663" y="169566"/>
              <a:ext cx="1716092" cy="549913"/>
            </a:xfrm>
            <a:prstGeom prst="rightArrow">
              <a:avLst>
                <a:gd name="adj1" fmla="val 50000"/>
                <a:gd name="adj2" fmla="val 77945"/>
              </a:avLst>
            </a:prstGeom>
            <a:solidFill>
              <a:srgbClr val="FFE957"/>
            </a:solidFill>
            <a:ln w="38100" cap="flat">
              <a:solidFill>
                <a:srgbClr val="FC030C"/>
              </a:solidFill>
              <a:prstDash val="solid"/>
              <a:miter lim="800000"/>
            </a:ln>
            <a:effectLst>
              <a:outerShdw blurRad="63500" dist="53881" dir="2700000"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6292" name="AutoShape 179"/>
            <p:cNvSpPr/>
            <p:nvPr/>
          </p:nvSpPr>
          <p:spPr>
            <a:xfrm rot="10800000">
              <a:off x="-1" y="177490"/>
              <a:ext cx="1716092" cy="549913"/>
            </a:xfrm>
            <a:prstGeom prst="rightArrow">
              <a:avLst>
                <a:gd name="adj1" fmla="val 50000"/>
                <a:gd name="adj2" fmla="val 77945"/>
              </a:avLst>
            </a:prstGeom>
            <a:solidFill>
              <a:srgbClr val="FFE957"/>
            </a:solidFill>
            <a:ln w="38100" cap="flat">
              <a:solidFill>
                <a:srgbClr val="FC030C"/>
              </a:solidFill>
              <a:prstDash val="solid"/>
              <a:miter lim="800000"/>
            </a:ln>
            <a:effectLst>
              <a:outerShdw blurRad="63500" dist="53881" dir="2700000"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grpSp>
      <p:sp>
        <p:nvSpPr>
          <p:cNvPr id="6294" name="Text Box 180"/>
          <p:cNvSpPr txBox="1"/>
          <p:nvPr/>
        </p:nvSpPr>
        <p:spPr>
          <a:xfrm>
            <a:off x="3238500" y="3609974"/>
            <a:ext cx="3143250" cy="517044"/>
          </a:xfrm>
          <a:prstGeom prst="rect">
            <a:avLst/>
          </a:prstGeom>
          <a:ln w="12700">
            <a:miter lim="400000"/>
          </a:ln>
          <a:effectLst>
            <a:outerShdw blurRad="63500" dist="53881" dir="2700000" rotWithShape="0">
              <a:srgbClr val="AAAAAA">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r" rtl="1">
              <a:spcBef>
                <a:spcPts val="1400"/>
              </a:spcBef>
              <a:defRPr sz="2400" b="0">
                <a:solidFill>
                  <a:schemeClr val="accent2"/>
                </a:solidFill>
                <a:effectLst>
                  <a:outerShdw blurRad="127000" dist="3048" dir="16200000" rotWithShape="0">
                    <a:srgbClr val="000000">
                      <a:alpha val="87808"/>
                    </a:srgbClr>
                  </a:outerShdw>
                </a:effectLst>
                <a:latin typeface="Arial Black"/>
                <a:ea typeface="Arial Black"/>
                <a:cs typeface="Arial Black"/>
                <a:sym typeface="Arial Black"/>
              </a:defRPr>
            </a:lvl1pPr>
          </a:lstStyle>
          <a:p>
            <a:r>
              <a:t>عهد الأرض</a:t>
            </a:r>
          </a:p>
        </p:txBody>
      </p:sp>
      <p:sp>
        <p:nvSpPr>
          <p:cNvPr id="6295" name="Text Box 181"/>
          <p:cNvSpPr txBox="1"/>
          <p:nvPr/>
        </p:nvSpPr>
        <p:spPr>
          <a:xfrm>
            <a:off x="2227260" y="2573336"/>
            <a:ext cx="5607053" cy="671613"/>
          </a:xfrm>
          <a:prstGeom prst="rect">
            <a:avLst/>
          </a:prstGeom>
          <a:ln w="12700">
            <a:miter lim="400000"/>
          </a:ln>
          <a:effectLst>
            <a:outerShdw blurRad="63500" dist="46662" dir="3284182"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rtl="1">
              <a:spcBef>
                <a:spcPts val="1900"/>
              </a:spcBef>
              <a:defRPr sz="3200" b="0">
                <a:solidFill>
                  <a:schemeClr val="accent1"/>
                </a:solidFill>
                <a:effectLst>
                  <a:outerShdw blurRad="127000" dist="4064" dir="16200000" rotWithShape="0">
                    <a:srgbClr val="000000">
                      <a:alpha val="87808"/>
                    </a:srgbClr>
                  </a:outerShdw>
                </a:effectLst>
                <a:latin typeface="Arial Black"/>
                <a:ea typeface="Arial Black"/>
                <a:cs typeface="Arial Black"/>
                <a:sym typeface="Arial Black"/>
              </a:defRPr>
            </a:lvl1pPr>
          </a:lstStyle>
          <a:p>
            <a:r>
              <a:t>العهد الإبراهمي </a:t>
            </a:r>
          </a:p>
        </p:txBody>
      </p:sp>
      <p:sp>
        <p:nvSpPr>
          <p:cNvPr id="6296" name="Text Box 182"/>
          <p:cNvSpPr txBox="1"/>
          <p:nvPr/>
        </p:nvSpPr>
        <p:spPr>
          <a:xfrm>
            <a:off x="3876675" y="5160962"/>
            <a:ext cx="3662363" cy="517044"/>
          </a:xfrm>
          <a:prstGeom prst="rect">
            <a:avLst/>
          </a:prstGeom>
          <a:ln w="12700">
            <a:miter lim="400000"/>
          </a:ln>
          <a:effectLst>
            <a:outerShdw blurRad="63500" dist="46662" dir="3284182" rotWithShape="0">
              <a:srgbClr val="AAAAAA">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rtl="1">
              <a:spcBef>
                <a:spcPts val="1400"/>
              </a:spcBef>
              <a:defRPr sz="2400" b="0">
                <a:solidFill>
                  <a:schemeClr val="accent2"/>
                </a:solidFill>
                <a:effectLst>
                  <a:outerShdw blurRad="127000" dist="3048" dir="16200000" rotWithShape="0">
                    <a:srgbClr val="000000">
                      <a:alpha val="87808"/>
                    </a:srgbClr>
                  </a:outerShdw>
                </a:effectLst>
                <a:latin typeface="Arial Black"/>
                <a:ea typeface="Arial Black"/>
                <a:cs typeface="Arial Black"/>
                <a:sym typeface="Arial Black"/>
              </a:defRPr>
            </a:lvl1pPr>
          </a:lstStyle>
          <a:p>
            <a:r>
              <a:t>العهد الجديد</a:t>
            </a:r>
          </a:p>
        </p:txBody>
      </p:sp>
      <p:sp>
        <p:nvSpPr>
          <p:cNvPr id="6297" name="Text Box 183"/>
          <p:cNvSpPr txBox="1"/>
          <p:nvPr/>
        </p:nvSpPr>
        <p:spPr>
          <a:xfrm>
            <a:off x="487694" y="6544481"/>
            <a:ext cx="896268" cy="2269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p>
            <a:pPr algn="ctr">
              <a:spcBef>
                <a:spcPts val="600"/>
              </a:spcBef>
              <a:defRPr sz="900">
                <a:solidFill>
                  <a:srgbClr val="FFFFFF"/>
                </a:solidFill>
                <a:latin typeface="Arial"/>
                <a:ea typeface="Arial"/>
                <a:cs typeface="Arial"/>
                <a:sym typeface="Arial"/>
              </a:defRPr>
            </a:pPr>
            <a:r>
              <a:t>© </a:t>
            </a:r>
            <a:r>
              <a:rPr sz="1000"/>
              <a:t>2006</a:t>
            </a:r>
            <a:r>
              <a:t> TBBMI</a:t>
            </a:r>
          </a:p>
        </p:txBody>
      </p:sp>
      <p:sp>
        <p:nvSpPr>
          <p:cNvPr id="6298" name="Text Box 184"/>
          <p:cNvSpPr txBox="1"/>
          <p:nvPr/>
        </p:nvSpPr>
        <p:spPr>
          <a:xfrm>
            <a:off x="7599646" y="6505892"/>
            <a:ext cx="643949" cy="2692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lvl1pPr algn="ctr">
              <a:defRPr sz="1000">
                <a:solidFill>
                  <a:srgbClr val="FFFFFF"/>
                </a:solidFill>
                <a:effectLst>
                  <a:outerShdw blurRad="12700" dist="25400" dir="2700000" rotWithShape="0">
                    <a:srgbClr val="000000"/>
                  </a:outerShdw>
                </a:effectLst>
                <a:latin typeface="Comic Sans MS"/>
                <a:ea typeface="Comic Sans MS"/>
                <a:cs typeface="Comic Sans MS"/>
                <a:sym typeface="Comic Sans MS"/>
              </a:defRPr>
            </a:lvl1pPr>
          </a:lstStyle>
          <a:p>
            <a:r>
              <a:t>8.0.03f.</a:t>
            </a:r>
          </a:p>
        </p:txBody>
      </p:sp>
      <p:sp>
        <p:nvSpPr>
          <p:cNvPr id="6299" name="Text Box 185"/>
          <p:cNvSpPr txBox="1"/>
          <p:nvPr/>
        </p:nvSpPr>
        <p:spPr>
          <a:xfrm>
            <a:off x="8142877" y="6497954"/>
            <a:ext cx="259166" cy="2692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lvl1pPr algn="ctr">
              <a:defRPr sz="1000">
                <a:solidFill>
                  <a:srgbClr val="FFFFFF"/>
                </a:solidFill>
                <a:effectLst>
                  <a:outerShdw blurRad="12700" dist="25400" dir="2700000" rotWithShape="0">
                    <a:srgbClr val="000000"/>
                  </a:outerShdw>
                </a:effectLst>
                <a:latin typeface="Comic Sans MS"/>
                <a:ea typeface="Comic Sans MS"/>
                <a:cs typeface="Comic Sans MS"/>
                <a:sym typeface="Comic Sans MS"/>
              </a:defRPr>
            </a:lvl1pPr>
          </a:lstStyle>
          <a:p>
            <a:r>
              <a:t>86</a:t>
            </a:r>
          </a:p>
        </p:txBody>
      </p:sp>
      <p:sp>
        <p:nvSpPr>
          <p:cNvPr id="6300" name="Text Box 186"/>
          <p:cNvSpPr txBox="1"/>
          <p:nvPr/>
        </p:nvSpPr>
        <p:spPr>
          <a:xfrm>
            <a:off x="8593355" y="6428104"/>
            <a:ext cx="228160" cy="3835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lvl1pPr algn="ctr">
              <a:spcBef>
                <a:spcPts val="900"/>
              </a:spcBef>
              <a:defRPr sz="1600">
                <a:solidFill>
                  <a:srgbClr val="FFFFFF"/>
                </a:solidFill>
                <a:latin typeface="Comic Sans MS"/>
                <a:ea typeface="Comic Sans MS"/>
                <a:cs typeface="Comic Sans MS"/>
                <a:sym typeface="Comic Sans MS"/>
              </a:defRPr>
            </a:lvl1pPr>
          </a:lstStyle>
          <a:p>
            <a:r>
              <a:t>1</a:t>
            </a:r>
          </a:p>
        </p:txBody>
      </p:sp>
      <p:grpSp>
        <p:nvGrpSpPr>
          <p:cNvPr id="6325" name="Group"/>
          <p:cNvGrpSpPr/>
          <p:nvPr/>
        </p:nvGrpSpPr>
        <p:grpSpPr>
          <a:xfrm>
            <a:off x="1862135" y="103184"/>
            <a:ext cx="3762380" cy="2446478"/>
            <a:chOff x="-1" y="-1"/>
            <a:chExt cx="3762379" cy="2446476"/>
          </a:xfrm>
        </p:grpSpPr>
        <p:sp>
          <p:nvSpPr>
            <p:cNvPr id="6301" name="Text Box 188"/>
            <p:cNvSpPr txBox="1"/>
            <p:nvPr/>
          </p:nvSpPr>
          <p:spPr>
            <a:xfrm>
              <a:off x="3168316" y="1504139"/>
              <a:ext cx="594063" cy="942337"/>
            </a:xfrm>
            <a:prstGeom prst="rect">
              <a:avLst/>
            </a:prstGeom>
            <a:noFill/>
            <a:ln w="12700" cap="flat">
              <a:noFill/>
              <a:miter lim="400000"/>
            </a:ln>
            <a:effectLst>
              <a:outerShdw blurRad="63500" dist="53881"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t">
              <a:spAutoFit/>
            </a:bodyPr>
            <a:lstStyle>
              <a:lvl1pPr>
                <a:spcBef>
                  <a:spcPts val="2800"/>
                </a:spcBef>
                <a:defRPr sz="4800">
                  <a:solidFill>
                    <a:srgbClr val="FFFFFF"/>
                  </a:solidFill>
                  <a:latin typeface="Comic Sans MS"/>
                  <a:ea typeface="Comic Sans MS"/>
                  <a:cs typeface="Comic Sans MS"/>
                  <a:sym typeface="Comic Sans MS"/>
                </a:defRPr>
              </a:lvl1pPr>
            </a:lstStyle>
            <a:p>
              <a:r>
                <a:t>J</a:t>
              </a:r>
            </a:p>
          </p:txBody>
        </p:sp>
        <p:grpSp>
          <p:nvGrpSpPr>
            <p:cNvPr id="6304" name="Group"/>
            <p:cNvGrpSpPr/>
            <p:nvPr/>
          </p:nvGrpSpPr>
          <p:grpSpPr>
            <a:xfrm>
              <a:off x="790175" y="1215367"/>
              <a:ext cx="1879078" cy="649280"/>
              <a:chOff x="0" y="0"/>
              <a:chExt cx="1879077" cy="649278"/>
            </a:xfrm>
          </p:grpSpPr>
          <p:sp>
            <p:nvSpPr>
              <p:cNvPr id="6302" name="Text Box 190"/>
              <p:cNvSpPr txBox="1"/>
              <p:nvPr/>
            </p:nvSpPr>
            <p:spPr>
              <a:xfrm>
                <a:off x="-1" y="14278"/>
                <a:ext cx="535311" cy="635001"/>
              </a:xfrm>
              <a:prstGeom prst="rect">
                <a:avLst/>
              </a:prstGeom>
              <a:noFill/>
              <a:ln w="12700" cap="flat">
                <a:noFill/>
                <a:miter lim="400000"/>
              </a:ln>
              <a:effectLst>
                <a:outerShdw blurRad="63500" dist="71842"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lvl1pPr>
                  <a:defRPr sz="3600">
                    <a:solidFill>
                      <a:srgbClr val="FFEA18"/>
                    </a:solidFill>
                    <a:latin typeface="Comic Sans MS"/>
                    <a:ea typeface="Comic Sans MS"/>
                    <a:cs typeface="Comic Sans MS"/>
                    <a:sym typeface="Comic Sans MS"/>
                  </a:defRPr>
                </a:lvl1pPr>
              </a:lstStyle>
              <a:p>
                <a:r>
                  <a:t>4P</a:t>
                </a:r>
              </a:p>
            </p:txBody>
          </p:sp>
          <p:sp>
            <p:nvSpPr>
              <p:cNvPr id="6303" name="Text Box 191"/>
              <p:cNvSpPr txBox="1"/>
              <p:nvPr/>
            </p:nvSpPr>
            <p:spPr>
              <a:xfrm>
                <a:off x="873842" y="0"/>
                <a:ext cx="1005236" cy="635001"/>
              </a:xfrm>
              <a:prstGeom prst="rect">
                <a:avLst/>
              </a:prstGeom>
              <a:noFill/>
              <a:ln w="12700" cap="flat">
                <a:noFill/>
                <a:miter lim="400000"/>
              </a:ln>
              <a:effectLst>
                <a:outerShdw blurRad="63500" dist="71842"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lvl1pPr algn="ctr">
                  <a:defRPr sz="3600">
                    <a:solidFill>
                      <a:srgbClr val="FFEA18"/>
                    </a:solidFill>
                    <a:latin typeface="Comic Sans MS"/>
                    <a:ea typeface="Comic Sans MS"/>
                    <a:cs typeface="Comic Sans MS"/>
                    <a:sym typeface="Comic Sans MS"/>
                  </a:defRPr>
                </a:lvl1pPr>
              </a:lstStyle>
              <a:p>
                <a:r>
                  <a:t>  3S</a:t>
                </a:r>
              </a:p>
            </p:txBody>
          </p:sp>
        </p:grpSp>
        <p:grpSp>
          <p:nvGrpSpPr>
            <p:cNvPr id="6315" name="Group"/>
            <p:cNvGrpSpPr/>
            <p:nvPr/>
          </p:nvGrpSpPr>
          <p:grpSpPr>
            <a:xfrm>
              <a:off x="-2" y="1772279"/>
              <a:ext cx="3137217" cy="444488"/>
              <a:chOff x="-1" y="-2"/>
              <a:chExt cx="3137215" cy="444487"/>
            </a:xfrm>
          </p:grpSpPr>
          <p:grpSp>
            <p:nvGrpSpPr>
              <p:cNvPr id="6313" name="Group"/>
              <p:cNvGrpSpPr/>
              <p:nvPr/>
            </p:nvGrpSpPr>
            <p:grpSpPr>
              <a:xfrm>
                <a:off x="-2" y="-3"/>
                <a:ext cx="2728881" cy="444489"/>
                <a:chOff x="0" y="-1"/>
                <a:chExt cx="2728879" cy="444487"/>
              </a:xfrm>
            </p:grpSpPr>
            <p:sp>
              <p:nvSpPr>
                <p:cNvPr id="6305" name="Text Box 194"/>
                <p:cNvSpPr txBox="1"/>
                <p:nvPr/>
              </p:nvSpPr>
              <p:spPr>
                <a:xfrm>
                  <a:off x="-1" y="6346"/>
                  <a:ext cx="201266" cy="419101"/>
                </a:xfrm>
                <a:prstGeom prst="rect">
                  <a:avLst/>
                </a:prstGeom>
                <a:noFill/>
                <a:ln w="12700" cap="flat">
                  <a:noFill/>
                  <a:miter lim="400000"/>
                </a:ln>
                <a:effectLst>
                  <a:outerShdw blurRad="63500" dist="53881"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lvl1pPr>
                    <a:defRPr sz="2400">
                      <a:solidFill>
                        <a:srgbClr val="F09F32"/>
                      </a:solidFill>
                      <a:latin typeface="Comic Sans MS"/>
                      <a:ea typeface="Comic Sans MS"/>
                      <a:cs typeface="Comic Sans MS"/>
                      <a:sym typeface="Comic Sans MS"/>
                    </a:defRPr>
                  </a:lvl1pPr>
                </a:lstStyle>
                <a:p>
                  <a:r>
                    <a:t>C</a:t>
                  </a:r>
                </a:p>
              </p:txBody>
            </p:sp>
            <p:sp>
              <p:nvSpPr>
                <p:cNvPr id="6306" name="Text Box 195"/>
                <p:cNvSpPr txBox="1"/>
                <p:nvPr/>
              </p:nvSpPr>
              <p:spPr>
                <a:xfrm>
                  <a:off x="360179" y="6346"/>
                  <a:ext cx="235646" cy="419101"/>
                </a:xfrm>
                <a:prstGeom prst="rect">
                  <a:avLst/>
                </a:prstGeom>
                <a:noFill/>
                <a:ln w="12700" cap="flat">
                  <a:noFill/>
                  <a:miter lim="400000"/>
                </a:ln>
                <a:effectLst>
                  <a:outerShdw blurRad="63500" dist="53881"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lvl1pPr>
                    <a:defRPr sz="2400">
                      <a:solidFill>
                        <a:srgbClr val="FC030C"/>
                      </a:solidFill>
                      <a:latin typeface="Comic Sans MS"/>
                      <a:ea typeface="Comic Sans MS"/>
                      <a:cs typeface="Comic Sans MS"/>
                      <a:sym typeface="Comic Sans MS"/>
                    </a:defRPr>
                  </a:lvl1pPr>
                </a:lstStyle>
                <a:p>
                  <a:r>
                    <a:t>A</a:t>
                  </a:r>
                </a:p>
              </p:txBody>
            </p:sp>
            <p:sp>
              <p:nvSpPr>
                <p:cNvPr id="6307" name="Text Box 196"/>
                <p:cNvSpPr txBox="1"/>
                <p:nvPr/>
              </p:nvSpPr>
              <p:spPr>
                <a:xfrm>
                  <a:off x="756853" y="9519"/>
                  <a:ext cx="215405" cy="419101"/>
                </a:xfrm>
                <a:prstGeom prst="rect">
                  <a:avLst/>
                </a:prstGeom>
                <a:noFill/>
                <a:ln w="12700" cap="flat">
                  <a:noFill/>
                  <a:miter lim="400000"/>
                </a:ln>
                <a:effectLst>
                  <a:outerShdw blurRad="63500" dist="53881"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lvl1pPr>
                    <a:defRPr sz="2400">
                      <a:solidFill>
                        <a:srgbClr val="FC030C"/>
                      </a:solidFill>
                      <a:latin typeface="Comic Sans MS"/>
                      <a:ea typeface="Comic Sans MS"/>
                      <a:cs typeface="Comic Sans MS"/>
                      <a:sym typeface="Comic Sans MS"/>
                    </a:defRPr>
                  </a:lvl1pPr>
                </a:lstStyle>
                <a:p>
                  <a:r>
                    <a:t>J</a:t>
                  </a:r>
                </a:p>
              </p:txBody>
            </p:sp>
            <p:sp>
              <p:nvSpPr>
                <p:cNvPr id="6308" name="Text Box 197"/>
                <p:cNvSpPr txBox="1"/>
                <p:nvPr/>
              </p:nvSpPr>
              <p:spPr>
                <a:xfrm>
                  <a:off x="1077368" y="6346"/>
                  <a:ext cx="281782" cy="419101"/>
                </a:xfrm>
                <a:prstGeom prst="rect">
                  <a:avLst/>
                </a:prstGeom>
                <a:noFill/>
                <a:ln w="12700" cap="flat">
                  <a:noFill/>
                  <a:miter lim="400000"/>
                </a:ln>
                <a:effectLst>
                  <a:outerShdw blurRad="63500" dist="53881"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lvl1pPr>
                    <a:defRPr sz="2400">
                      <a:solidFill>
                        <a:srgbClr val="FC030C"/>
                      </a:solidFill>
                      <a:latin typeface="Comic Sans MS"/>
                      <a:ea typeface="Comic Sans MS"/>
                      <a:cs typeface="Comic Sans MS"/>
                      <a:sym typeface="Comic Sans MS"/>
                    </a:defRPr>
                  </a:lvl1pPr>
                </a:lstStyle>
                <a:p>
                  <a:r>
                    <a:t>M</a:t>
                  </a:r>
                </a:p>
              </p:txBody>
            </p:sp>
            <p:sp>
              <p:nvSpPr>
                <p:cNvPr id="6309" name="Text Box 198"/>
                <p:cNvSpPr txBox="1"/>
                <p:nvPr/>
              </p:nvSpPr>
              <p:spPr>
                <a:xfrm>
                  <a:off x="1467695" y="-2"/>
                  <a:ext cx="215405" cy="419101"/>
                </a:xfrm>
                <a:prstGeom prst="rect">
                  <a:avLst/>
                </a:prstGeom>
                <a:noFill/>
                <a:ln w="12700" cap="flat">
                  <a:noFill/>
                  <a:miter lim="400000"/>
                </a:ln>
                <a:effectLst>
                  <a:outerShdw blurRad="63500" dist="53881"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lvl1pPr>
                    <a:defRPr sz="2400">
                      <a:solidFill>
                        <a:srgbClr val="FC030C"/>
                      </a:solidFill>
                      <a:latin typeface="Comic Sans MS"/>
                      <a:ea typeface="Comic Sans MS"/>
                      <a:cs typeface="Comic Sans MS"/>
                      <a:sym typeface="Comic Sans MS"/>
                    </a:defRPr>
                  </a:lvl1pPr>
                </a:lstStyle>
                <a:p>
                  <a:r>
                    <a:t>J</a:t>
                  </a:r>
                </a:p>
              </p:txBody>
            </p:sp>
            <p:sp>
              <p:nvSpPr>
                <p:cNvPr id="6310" name="Text Box 199"/>
                <p:cNvSpPr txBox="1"/>
                <p:nvPr/>
              </p:nvSpPr>
              <p:spPr>
                <a:xfrm>
                  <a:off x="1819944" y="12693"/>
                  <a:ext cx="235645" cy="419101"/>
                </a:xfrm>
                <a:prstGeom prst="rect">
                  <a:avLst/>
                </a:prstGeom>
                <a:noFill/>
                <a:ln w="12700" cap="flat">
                  <a:noFill/>
                  <a:miter lim="400000"/>
                </a:ln>
                <a:effectLst>
                  <a:outerShdw blurRad="63500" dist="53881"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lvl1pPr>
                    <a:defRPr sz="2400">
                      <a:solidFill>
                        <a:srgbClr val="08F220"/>
                      </a:solidFill>
                      <a:latin typeface="Comic Sans MS"/>
                      <a:ea typeface="Comic Sans MS"/>
                      <a:cs typeface="Comic Sans MS"/>
                      <a:sym typeface="Comic Sans MS"/>
                    </a:defRPr>
                  </a:lvl1pPr>
                </a:lstStyle>
                <a:p>
                  <a:r>
                    <a:t>A</a:t>
                  </a:r>
                </a:p>
              </p:txBody>
            </p:sp>
            <p:sp>
              <p:nvSpPr>
                <p:cNvPr id="6311" name="Text Box 200"/>
                <p:cNvSpPr txBox="1"/>
                <p:nvPr/>
              </p:nvSpPr>
              <p:spPr>
                <a:xfrm>
                  <a:off x="2164258" y="12693"/>
                  <a:ext cx="207815" cy="419101"/>
                </a:xfrm>
                <a:prstGeom prst="rect">
                  <a:avLst/>
                </a:prstGeom>
                <a:noFill/>
                <a:ln w="12700" cap="flat">
                  <a:noFill/>
                  <a:miter lim="400000"/>
                </a:ln>
                <a:effectLst>
                  <a:outerShdw blurRad="63500" dist="53881"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lvl1pPr>
                    <a:defRPr sz="2400">
                      <a:solidFill>
                        <a:srgbClr val="08F220"/>
                      </a:solidFill>
                      <a:latin typeface="Comic Sans MS"/>
                      <a:ea typeface="Comic Sans MS"/>
                      <a:cs typeface="Comic Sans MS"/>
                      <a:sym typeface="Comic Sans MS"/>
                    </a:defRPr>
                  </a:lvl1pPr>
                </a:lstStyle>
                <a:p>
                  <a:r>
                    <a:t>R</a:t>
                  </a:r>
                </a:p>
              </p:txBody>
            </p:sp>
            <p:sp>
              <p:nvSpPr>
                <p:cNvPr id="6312" name="Text Box 201"/>
                <p:cNvSpPr txBox="1"/>
                <p:nvPr/>
              </p:nvSpPr>
              <p:spPr>
                <a:xfrm>
                  <a:off x="2527613" y="25386"/>
                  <a:ext cx="201266" cy="419101"/>
                </a:xfrm>
                <a:prstGeom prst="rect">
                  <a:avLst/>
                </a:prstGeom>
                <a:noFill/>
                <a:ln w="12700" cap="flat">
                  <a:noFill/>
                  <a:miter lim="400000"/>
                </a:ln>
                <a:effectLst>
                  <a:outerShdw blurRad="63500" dist="53881"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lvl1pPr>
                    <a:defRPr sz="2400">
                      <a:solidFill>
                        <a:srgbClr val="08F220"/>
                      </a:solidFill>
                      <a:latin typeface="Comic Sans MS"/>
                      <a:ea typeface="Comic Sans MS"/>
                      <a:cs typeface="Comic Sans MS"/>
                      <a:sym typeface="Comic Sans MS"/>
                    </a:defRPr>
                  </a:lvl1pPr>
                </a:lstStyle>
                <a:p>
                  <a:r>
                    <a:t>C</a:t>
                  </a:r>
                </a:p>
              </p:txBody>
            </p:sp>
          </p:grpSp>
          <p:sp>
            <p:nvSpPr>
              <p:cNvPr id="6314" name="Text Box 202"/>
              <p:cNvSpPr txBox="1"/>
              <p:nvPr/>
            </p:nvSpPr>
            <p:spPr>
              <a:xfrm>
                <a:off x="2913178" y="14279"/>
                <a:ext cx="224037" cy="419101"/>
              </a:xfrm>
              <a:prstGeom prst="rect">
                <a:avLst/>
              </a:prstGeom>
              <a:noFill/>
              <a:ln w="12700" cap="flat">
                <a:noFill/>
                <a:miter lim="400000"/>
              </a:ln>
              <a:effectLst>
                <a:outerShdw blurRad="63500" dist="53881"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lvl1pPr>
                  <a:defRPr sz="2400">
                    <a:solidFill>
                      <a:srgbClr val="11B0C5"/>
                    </a:solidFill>
                    <a:latin typeface="Comic Sans MS"/>
                    <a:ea typeface="Comic Sans MS"/>
                    <a:cs typeface="Comic Sans MS"/>
                    <a:sym typeface="Comic Sans MS"/>
                  </a:defRPr>
                </a:lvl1pPr>
              </a:lstStyle>
              <a:p>
                <a:r>
                  <a:t>S</a:t>
                </a:r>
              </a:p>
            </p:txBody>
          </p:sp>
        </p:grpSp>
        <p:grpSp>
          <p:nvGrpSpPr>
            <p:cNvPr id="6318" name="Group"/>
            <p:cNvGrpSpPr/>
            <p:nvPr/>
          </p:nvGrpSpPr>
          <p:grpSpPr>
            <a:xfrm>
              <a:off x="1386454" y="-2"/>
              <a:ext cx="630560" cy="1259837"/>
              <a:chOff x="0" y="0"/>
              <a:chExt cx="630558" cy="1259835"/>
            </a:xfrm>
          </p:grpSpPr>
          <p:sp>
            <p:nvSpPr>
              <p:cNvPr id="6316" name="Text Box 204"/>
              <p:cNvSpPr txBox="1"/>
              <p:nvPr/>
            </p:nvSpPr>
            <p:spPr>
              <a:xfrm>
                <a:off x="0" y="-1"/>
                <a:ext cx="630560" cy="1259837"/>
              </a:xfrm>
              <a:prstGeom prst="rect">
                <a:avLst/>
              </a:prstGeom>
              <a:noFill/>
              <a:ln w="12700" cap="flat">
                <a:noFill/>
                <a:miter lim="400000"/>
              </a:ln>
              <a:effectLst>
                <a:outerShdw blurRad="63500" dist="63500" dir="3187806"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t">
                <a:spAutoFit/>
              </a:bodyPr>
              <a:lstStyle>
                <a:lvl1pPr>
                  <a:spcBef>
                    <a:spcPts val="3900"/>
                  </a:spcBef>
                  <a:defRPr sz="6600">
                    <a:solidFill>
                      <a:srgbClr val="FF262D"/>
                    </a:solidFill>
                    <a:latin typeface="Comic Sans MS"/>
                    <a:ea typeface="Comic Sans MS"/>
                    <a:cs typeface="Comic Sans MS"/>
                    <a:sym typeface="Comic Sans MS"/>
                  </a:defRPr>
                </a:lvl1pPr>
              </a:lstStyle>
              <a:p>
                <a:r>
                  <a:t>7</a:t>
                </a:r>
              </a:p>
            </p:txBody>
          </p:sp>
          <p:sp>
            <p:nvSpPr>
              <p:cNvPr id="6317" name="Line 205"/>
              <p:cNvSpPr/>
              <p:nvPr/>
            </p:nvSpPr>
            <p:spPr>
              <a:xfrm>
                <a:off x="163747" y="575950"/>
                <a:ext cx="285612" cy="4"/>
              </a:xfrm>
              <a:prstGeom prst="line">
                <a:avLst/>
              </a:prstGeom>
              <a:noFill/>
              <a:ln w="76200" cap="flat">
                <a:solidFill>
                  <a:srgbClr val="FF262D"/>
                </a:solidFill>
                <a:prstDash val="solid"/>
                <a:round/>
              </a:ln>
              <a:effectLst>
                <a:outerShdw blurRad="63500" dist="38098" dir="2700000" rotWithShape="0">
                  <a:srgbClr val="1A0004">
                    <a:alpha val="74996"/>
                  </a:srgbClr>
                </a:outerShdw>
              </a:effectLst>
            </p:spPr>
            <p:txBody>
              <a:bodyPr wrap="square" lIns="45718" tIns="45718" rIns="45718" bIns="45718" numCol="1" anchor="t">
                <a:noAutofit/>
              </a:bodyPr>
              <a:lstStyle/>
              <a:p>
                <a:endParaRPr/>
              </a:p>
            </p:txBody>
          </p:sp>
        </p:grpSp>
        <p:grpSp>
          <p:nvGrpSpPr>
            <p:cNvPr id="6321" name="Group"/>
            <p:cNvGrpSpPr/>
            <p:nvPr/>
          </p:nvGrpSpPr>
          <p:grpSpPr>
            <a:xfrm>
              <a:off x="326857" y="1746894"/>
              <a:ext cx="2478428" cy="431574"/>
              <a:chOff x="0" y="-1"/>
              <a:chExt cx="2478427" cy="431573"/>
            </a:xfrm>
          </p:grpSpPr>
          <p:sp>
            <p:nvSpPr>
              <p:cNvPr id="6319" name="Rectangle 207"/>
              <p:cNvSpPr/>
              <p:nvPr/>
            </p:nvSpPr>
            <p:spPr>
              <a:xfrm>
                <a:off x="-1" y="-2"/>
                <a:ext cx="1343939" cy="431575"/>
              </a:xfrm>
              <a:prstGeom prst="rect">
                <a:avLst/>
              </a:prstGeom>
              <a:noFill/>
              <a:ln w="57150" cap="flat">
                <a:solidFill>
                  <a:srgbClr val="FDDC07"/>
                </a:solidFill>
                <a:prstDash val="solid"/>
                <a:miter lim="800000"/>
              </a:ln>
              <a:effectLst>
                <a:outerShdw blurRad="63500" dist="38098" dir="2700000" rotWithShape="0">
                  <a:srgbClr val="1A0004">
                    <a:alpha val="74996"/>
                  </a:srgbClr>
                </a:outerShdw>
              </a:effectLst>
            </p:spPr>
            <p:txBody>
              <a:bodyPr wrap="square" lIns="45718" tIns="45718" rIns="45718" bIns="45718" numCol="1" anchor="ctr">
                <a:noAutofit/>
              </a:bodyPr>
              <a:lstStyle/>
              <a:p>
                <a:pPr algn="ctr">
                  <a:defRPr sz="2400" b="0">
                    <a:solidFill>
                      <a:srgbClr val="FDDC07"/>
                    </a:solidFill>
                    <a:latin typeface="Comic Sans MS"/>
                    <a:ea typeface="Comic Sans MS"/>
                    <a:cs typeface="Comic Sans MS"/>
                    <a:sym typeface="Comic Sans MS"/>
                  </a:defRPr>
                </a:pPr>
                <a:endParaRPr/>
              </a:p>
            </p:txBody>
          </p:sp>
          <p:sp>
            <p:nvSpPr>
              <p:cNvPr id="6320" name="Rectangle 208"/>
              <p:cNvSpPr/>
              <p:nvPr/>
            </p:nvSpPr>
            <p:spPr>
              <a:xfrm>
                <a:off x="1429615" y="-2"/>
                <a:ext cx="1048812" cy="431575"/>
              </a:xfrm>
              <a:prstGeom prst="rect">
                <a:avLst/>
              </a:prstGeom>
              <a:noFill/>
              <a:ln w="57150" cap="flat">
                <a:solidFill>
                  <a:srgbClr val="FDDC07"/>
                </a:solidFill>
                <a:prstDash val="solid"/>
                <a:miter lim="800000"/>
              </a:ln>
              <a:effectLst>
                <a:outerShdw blurRad="63500" dist="38098" dir="2700000"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grpSp>
        <p:grpSp>
          <p:nvGrpSpPr>
            <p:cNvPr id="6324" name="Group"/>
            <p:cNvGrpSpPr/>
            <p:nvPr/>
          </p:nvGrpSpPr>
          <p:grpSpPr>
            <a:xfrm>
              <a:off x="761296" y="825055"/>
              <a:ext cx="1931653" cy="548042"/>
              <a:chOff x="0" y="0"/>
              <a:chExt cx="1931652" cy="548040"/>
            </a:xfrm>
          </p:grpSpPr>
          <p:sp>
            <p:nvSpPr>
              <p:cNvPr id="6322" name="Text Box 210"/>
              <p:cNvSpPr txBox="1"/>
              <p:nvPr/>
            </p:nvSpPr>
            <p:spPr>
              <a:xfrm>
                <a:off x="0" y="-1"/>
                <a:ext cx="1931653" cy="548041"/>
              </a:xfrm>
              <a:prstGeom prst="rect">
                <a:avLst/>
              </a:prstGeom>
              <a:noFill/>
              <a:ln w="12700" cap="flat">
                <a:noFill/>
                <a:miter lim="400000"/>
              </a:ln>
              <a:effectLst>
                <a:outerShdw blurRad="63500" dist="71842"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t">
                <a:spAutoFit/>
              </a:bodyPr>
              <a:lstStyle>
                <a:lvl1pPr algn="ctr">
                  <a:spcBef>
                    <a:spcPts val="1900"/>
                  </a:spcBef>
                  <a:defRPr sz="3200">
                    <a:solidFill>
                      <a:srgbClr val="00DFCA"/>
                    </a:solidFill>
                    <a:latin typeface="Arial"/>
                    <a:ea typeface="Arial"/>
                    <a:cs typeface="Arial"/>
                    <a:sym typeface="Arial"/>
                  </a:defRPr>
                </a:lvl1pPr>
              </a:lstStyle>
              <a:p>
                <a:r>
                  <a:t>C 7 S J</a:t>
                </a:r>
              </a:p>
            </p:txBody>
          </p:sp>
          <p:sp>
            <p:nvSpPr>
              <p:cNvPr id="6323" name="Line 211"/>
              <p:cNvSpPr/>
              <p:nvPr/>
            </p:nvSpPr>
            <p:spPr>
              <a:xfrm>
                <a:off x="722265" y="301462"/>
                <a:ext cx="149154" cy="4"/>
              </a:xfrm>
              <a:prstGeom prst="line">
                <a:avLst/>
              </a:prstGeom>
              <a:noFill/>
              <a:ln w="38100" cap="flat">
                <a:solidFill>
                  <a:srgbClr val="00CCFF"/>
                </a:solidFill>
                <a:prstDash val="solid"/>
                <a:round/>
              </a:ln>
              <a:effectLst>
                <a:outerShdw blurRad="63500" dist="71842" dir="2700000" rotWithShape="0">
                  <a:srgbClr val="1A0004">
                    <a:alpha val="74996"/>
                  </a:srgbClr>
                </a:outerShdw>
              </a:effectLst>
            </p:spPr>
            <p:txBody>
              <a:bodyPr wrap="square" lIns="45718" tIns="45718" rIns="45718" bIns="45718" numCol="1" anchor="t">
                <a:noAutofit/>
              </a:bodyPr>
              <a:lstStyle/>
              <a:p>
                <a:endParaRPr/>
              </a:p>
            </p:txBody>
          </p:sp>
        </p:grpSp>
      </p:grpSp>
      <p:sp>
        <p:nvSpPr>
          <p:cNvPr id="6326" name="Text Box 212"/>
          <p:cNvSpPr txBox="1"/>
          <p:nvPr/>
        </p:nvSpPr>
        <p:spPr>
          <a:xfrm>
            <a:off x="4235450" y="4419599"/>
            <a:ext cx="3533775" cy="517044"/>
          </a:xfrm>
          <a:prstGeom prst="rect">
            <a:avLst/>
          </a:prstGeom>
          <a:ln w="12700">
            <a:miter lim="400000"/>
          </a:ln>
          <a:effectLst>
            <a:outerShdw blurRad="63500" dist="46662" dir="3284182" rotWithShape="0">
              <a:srgbClr val="AAAAAA">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rtl="1">
              <a:spcBef>
                <a:spcPts val="1400"/>
              </a:spcBef>
              <a:defRPr sz="2400" b="0">
                <a:solidFill>
                  <a:schemeClr val="accent2"/>
                </a:solidFill>
                <a:effectLst>
                  <a:outerShdw blurRad="127000" dist="3048" dir="16200000" rotWithShape="0">
                    <a:srgbClr val="000000">
                      <a:alpha val="87808"/>
                    </a:srgbClr>
                  </a:outerShdw>
                </a:effectLst>
                <a:latin typeface="Arial Black"/>
                <a:ea typeface="Arial Black"/>
                <a:cs typeface="Arial Black"/>
                <a:sym typeface="Arial Black"/>
              </a:defRPr>
            </a:lvl1pPr>
          </a:lstStyle>
          <a:p>
            <a:r>
              <a:t>العهد الدادودي </a:t>
            </a:r>
          </a:p>
        </p:txBody>
      </p:sp>
      <p:grpSp>
        <p:nvGrpSpPr>
          <p:cNvPr id="6330" name="Group"/>
          <p:cNvGrpSpPr/>
          <p:nvPr/>
        </p:nvGrpSpPr>
        <p:grpSpPr>
          <a:xfrm>
            <a:off x="2451187" y="2796890"/>
            <a:ext cx="5462414" cy="2869183"/>
            <a:chOff x="0" y="0"/>
            <a:chExt cx="5462413" cy="2869181"/>
          </a:xfrm>
        </p:grpSpPr>
        <p:sp>
          <p:nvSpPr>
            <p:cNvPr id="6327" name="Text Box 214"/>
            <p:cNvSpPr txBox="1"/>
            <p:nvPr/>
          </p:nvSpPr>
          <p:spPr>
            <a:xfrm rot="1465616">
              <a:off x="731897" y="1051814"/>
              <a:ext cx="3902559" cy="856401"/>
            </a:xfrm>
            <a:prstGeom prst="rect">
              <a:avLst/>
            </a:prstGeom>
            <a:noFill/>
            <a:ln w="12700" cap="flat">
              <a:noFill/>
              <a:miter lim="400000"/>
            </a:ln>
            <a:effectLst>
              <a:outerShdw blurRad="63500" dist="99190" dir="3011665"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t">
              <a:spAutoFit/>
            </a:bodyPr>
            <a:lstStyle>
              <a:lvl1pPr algn="ctr" rtl="1">
                <a:spcBef>
                  <a:spcPts val="3200"/>
                </a:spcBef>
                <a:defRPr sz="5400">
                  <a:solidFill>
                    <a:srgbClr val="FFFFFF"/>
                  </a:solidFill>
                  <a:effectLst>
                    <a:outerShdw blurRad="127000" dist="6858" dir="16200000" rotWithShape="0">
                      <a:srgbClr val="000000">
                        <a:alpha val="87808"/>
                      </a:srgbClr>
                    </a:outerShdw>
                  </a:effectLst>
                  <a:latin typeface="Arial"/>
                  <a:ea typeface="Arial"/>
                  <a:cs typeface="Arial"/>
                  <a:sym typeface="Arial"/>
                </a:defRPr>
              </a:lvl1pPr>
            </a:lstStyle>
            <a:p>
              <a:r>
                <a:t>لماذا</a:t>
              </a:r>
            </a:p>
          </p:txBody>
        </p:sp>
        <p:sp>
          <p:nvSpPr>
            <p:cNvPr id="6328" name="AutoShape 215"/>
            <p:cNvSpPr/>
            <p:nvPr/>
          </p:nvSpPr>
          <p:spPr>
            <a:xfrm rot="1465616">
              <a:off x="3708651" y="1988147"/>
              <a:ext cx="1716724" cy="550722"/>
            </a:xfrm>
            <a:prstGeom prst="rightArrow">
              <a:avLst>
                <a:gd name="adj1" fmla="val 50000"/>
                <a:gd name="adj2" fmla="val 77945"/>
              </a:avLst>
            </a:prstGeom>
            <a:solidFill>
              <a:srgbClr val="FFE957"/>
            </a:solidFill>
            <a:ln w="38100" cap="flat">
              <a:solidFill>
                <a:srgbClr val="FC030C"/>
              </a:solidFill>
              <a:prstDash val="solid"/>
              <a:miter lim="800000"/>
            </a:ln>
            <a:effectLst>
              <a:outerShdw blurRad="63500" dist="99190" dir="3011665"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6329" name="AutoShape 216"/>
            <p:cNvSpPr/>
            <p:nvPr/>
          </p:nvSpPr>
          <p:spPr>
            <a:xfrm rot="12265616">
              <a:off x="37037" y="330312"/>
              <a:ext cx="1716722" cy="550721"/>
            </a:xfrm>
            <a:prstGeom prst="rightArrow">
              <a:avLst>
                <a:gd name="adj1" fmla="val 50000"/>
                <a:gd name="adj2" fmla="val 77945"/>
              </a:avLst>
            </a:prstGeom>
            <a:solidFill>
              <a:srgbClr val="FFE957"/>
            </a:solidFill>
            <a:ln w="38100" cap="flat">
              <a:solidFill>
                <a:srgbClr val="FC030C"/>
              </a:solidFill>
              <a:prstDash val="solid"/>
              <a:miter lim="800000"/>
            </a:ln>
            <a:effectLst>
              <a:outerShdw blurRad="63500" dist="99190" dir="3011665"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gr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a14="http://schemas.microsoft.com/office/drawing/2010/main" xmlns:m="http://schemas.openxmlformats.org/officeDocument/2006/math"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1" nodeType="afterEffect">
                                  <p:stCondLst>
                                    <p:cond delay="0"/>
                                  </p:stCondLst>
                                  <p:iterate>
                                    <p:tmAbs val="0"/>
                                  </p:iterate>
                                  <p:childTnLst>
                                    <p:set>
                                      <p:cBhvr>
                                        <p:cTn id="6" fill="hold"/>
                                        <p:tgtEl>
                                          <p:spTgt spid="6293"/>
                                        </p:tgtEl>
                                        <p:attrNameLst>
                                          <p:attrName>style.visibility</p:attrName>
                                        </p:attrNameLst>
                                      </p:cBhvr>
                                      <p:to>
                                        <p:strVal val="visible"/>
                                      </p:to>
                                    </p:set>
                                    <p:animEffect transition="in" filter="wipe(left)">
                                      <p:cBhvr>
                                        <p:cTn id="7" dur="1000"/>
                                        <p:tgtEl>
                                          <p:spTgt spid="629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2" nodeType="clickEffect">
                                  <p:stCondLst>
                                    <p:cond delay="0"/>
                                  </p:stCondLst>
                                  <p:iterate>
                                    <p:tmAbs val="0"/>
                                  </p:iterate>
                                  <p:childTnLst>
                                    <p:set>
                                      <p:cBhvr>
                                        <p:cTn id="11" fill="hold"/>
                                        <p:tgtEl>
                                          <p:spTgt spid="6330"/>
                                        </p:tgtEl>
                                        <p:attrNameLst>
                                          <p:attrName>style.visibility</p:attrName>
                                        </p:attrNameLst>
                                      </p:cBhvr>
                                      <p:to>
                                        <p:strVal val="visible"/>
                                      </p:to>
                                    </p:set>
                                    <p:animEffect transition="in" filter="wipe(left)">
                                      <p:cBhvr>
                                        <p:cTn id="12" dur="1000"/>
                                        <p:tgtEl>
                                          <p:spTgt spid="63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93" grpId="1" animBg="1" advAuto="0"/>
      <p:bldP spid="6330" grpId="2" animBg="1" advAuto="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34" name="Rectangle 1"/>
          <p:cNvSpPr/>
          <p:nvPr/>
        </p:nvSpPr>
        <p:spPr>
          <a:xfrm>
            <a:off x="-2" y="0"/>
            <a:ext cx="9144004" cy="6858000"/>
          </a:xfrm>
          <a:prstGeom prst="rect">
            <a:avLst/>
          </a:prstGeom>
          <a:solidFill>
            <a:srgbClr val="1A0004">
              <a:alpha val="50193"/>
            </a:srgbClr>
          </a:solidFill>
          <a:ln w="12700">
            <a:miter lim="400000"/>
          </a:ln>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sp>
        <p:nvSpPr>
          <p:cNvPr id="6335" name="Rectangle 2"/>
          <p:cNvSpPr/>
          <p:nvPr/>
        </p:nvSpPr>
        <p:spPr>
          <a:xfrm>
            <a:off x="-2" y="0"/>
            <a:ext cx="9144004" cy="6858000"/>
          </a:xfrm>
          <a:prstGeom prst="rect">
            <a:avLst/>
          </a:prstGeom>
          <a:blipFill>
            <a:blip r:embed="rId3"/>
          </a:blipFill>
          <a:ln w="12700">
            <a:miter lim="400000"/>
          </a:ln>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sp>
        <p:nvSpPr>
          <p:cNvPr id="6336" name="Rectangle 3"/>
          <p:cNvSpPr/>
          <p:nvPr/>
        </p:nvSpPr>
        <p:spPr>
          <a:xfrm>
            <a:off x="7466010" y="2209800"/>
            <a:ext cx="203203" cy="3956050"/>
          </a:xfrm>
          <a:prstGeom prst="rect">
            <a:avLst/>
          </a:prstGeom>
          <a:blipFill>
            <a:blip r:embed="rId4"/>
          </a:blipFill>
          <a:ln w="12700">
            <a:miter lim="400000"/>
          </a:ln>
        </p:spPr>
        <p:txBody>
          <a:bodyPr lIns="45718" tIns="45718" rIns="45718" bIns="45718" anchor="ctr"/>
          <a:lstStyle/>
          <a:p>
            <a:pPr algn="ctr">
              <a:defRPr sz="2400" b="0">
                <a:solidFill>
                  <a:srgbClr val="00DFCA"/>
                </a:solidFill>
                <a:latin typeface="Comic Sans MS"/>
                <a:ea typeface="Comic Sans MS"/>
                <a:cs typeface="Comic Sans MS"/>
                <a:sym typeface="Comic Sans MS"/>
              </a:defRPr>
            </a:pPr>
            <a:endParaRPr/>
          </a:p>
        </p:txBody>
      </p:sp>
      <p:sp>
        <p:nvSpPr>
          <p:cNvPr id="6337" name="Rectangle 4"/>
          <p:cNvSpPr/>
          <p:nvPr/>
        </p:nvSpPr>
        <p:spPr>
          <a:xfrm>
            <a:off x="1627185" y="2182810"/>
            <a:ext cx="6045203" cy="234953"/>
          </a:xfrm>
          <a:prstGeom prst="rect">
            <a:avLst/>
          </a:prstGeom>
          <a:blipFill>
            <a:blip r:embed="rId4"/>
          </a:blipFill>
          <a:ln w="12700">
            <a:miter lim="400000"/>
          </a:ln>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sp>
        <p:nvSpPr>
          <p:cNvPr id="6338" name="Text Box 5"/>
          <p:cNvSpPr txBox="1"/>
          <p:nvPr/>
        </p:nvSpPr>
        <p:spPr>
          <a:xfrm rot="17945350">
            <a:off x="5346223" y="1682305"/>
            <a:ext cx="1015090" cy="147831"/>
          </a:xfrm>
          <a:prstGeom prst="rect">
            <a:avLst/>
          </a:prstGeom>
          <a:ln w="12700">
            <a:miter lim="400000"/>
          </a:ln>
          <a:effectLst>
            <a:outerShdw blurRad="63500" dist="29783" dir="3885597"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rtl="1">
              <a:lnSpc>
                <a:spcPct val="90000"/>
              </a:lnSpc>
              <a:defRPr sz="1100">
                <a:solidFill>
                  <a:srgbClr val="FFEA18"/>
                </a:solidFill>
                <a:latin typeface="Arial"/>
                <a:ea typeface="Arial"/>
                <a:cs typeface="Arial"/>
                <a:sym typeface="Arial"/>
              </a:defRPr>
            </a:lvl1pPr>
          </a:lstStyle>
          <a:p>
            <a:r>
              <a:t>عشاء عرس الخروف </a:t>
            </a:r>
          </a:p>
        </p:txBody>
      </p:sp>
      <p:sp>
        <p:nvSpPr>
          <p:cNvPr id="6339" name="Text Box 6"/>
          <p:cNvSpPr txBox="1"/>
          <p:nvPr/>
        </p:nvSpPr>
        <p:spPr>
          <a:xfrm rot="17945350">
            <a:off x="5896252" y="1853927"/>
            <a:ext cx="655267" cy="147831"/>
          </a:xfrm>
          <a:prstGeom prst="rect">
            <a:avLst/>
          </a:prstGeom>
          <a:ln w="12700">
            <a:miter lim="400000"/>
          </a:ln>
          <a:effectLst>
            <a:outerShdw blurRad="63500" dist="29783" dir="3885597"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rtl="1">
              <a:lnSpc>
                <a:spcPct val="80000"/>
              </a:lnSpc>
              <a:defRPr sz="1100">
                <a:solidFill>
                  <a:srgbClr val="11B0C5"/>
                </a:solidFill>
                <a:latin typeface="Arial"/>
                <a:ea typeface="Arial"/>
                <a:cs typeface="Arial"/>
                <a:sym typeface="Arial"/>
              </a:defRPr>
            </a:lvl1pPr>
          </a:lstStyle>
          <a:p>
            <a:r>
              <a:t>المجيئ الثاني </a:t>
            </a:r>
          </a:p>
        </p:txBody>
      </p:sp>
      <p:sp>
        <p:nvSpPr>
          <p:cNvPr id="6340" name="Text Box 7"/>
          <p:cNvSpPr txBox="1"/>
          <p:nvPr/>
        </p:nvSpPr>
        <p:spPr>
          <a:xfrm rot="17945350">
            <a:off x="6176537" y="1680250"/>
            <a:ext cx="964476" cy="147831"/>
          </a:xfrm>
          <a:prstGeom prst="rect">
            <a:avLst/>
          </a:prstGeom>
          <a:ln w="12700">
            <a:miter lim="400000"/>
          </a:ln>
          <a:effectLst>
            <a:outerShdw blurRad="63500" dist="29783" dir="3885597"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rtl="1">
              <a:lnSpc>
                <a:spcPct val="80000"/>
              </a:lnSpc>
              <a:defRPr sz="1100">
                <a:solidFill>
                  <a:srgbClr val="08F220"/>
                </a:solidFill>
                <a:latin typeface="Arial"/>
                <a:ea typeface="Arial"/>
                <a:cs typeface="Arial"/>
                <a:sym typeface="Arial"/>
              </a:defRPr>
            </a:lvl1pPr>
          </a:lstStyle>
          <a:p>
            <a:r>
              <a:t>ملك المسيح الارضي </a:t>
            </a:r>
          </a:p>
        </p:txBody>
      </p:sp>
      <p:sp>
        <p:nvSpPr>
          <p:cNvPr id="6341" name="Text Box 8"/>
          <p:cNvSpPr txBox="1"/>
          <p:nvPr/>
        </p:nvSpPr>
        <p:spPr>
          <a:xfrm rot="17945350">
            <a:off x="6363951" y="1514271"/>
            <a:ext cx="1370138" cy="147831"/>
          </a:xfrm>
          <a:prstGeom prst="rect">
            <a:avLst/>
          </a:prstGeom>
          <a:ln w="12700">
            <a:miter lim="400000"/>
          </a:ln>
          <a:effectLst>
            <a:outerShdw blurRad="63500" dist="29783" dir="3885597"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rtl="1">
              <a:lnSpc>
                <a:spcPct val="90000"/>
              </a:lnSpc>
              <a:defRPr sz="1100">
                <a:solidFill>
                  <a:srgbClr val="FFFFFF"/>
                </a:solidFill>
                <a:latin typeface="Arial"/>
                <a:ea typeface="Arial"/>
                <a:cs typeface="Arial"/>
                <a:sym typeface="Arial"/>
              </a:defRPr>
            </a:lvl1pPr>
          </a:lstStyle>
          <a:p>
            <a:r>
              <a:t>دينونة العرض الأبيض العظيم </a:t>
            </a:r>
          </a:p>
        </p:txBody>
      </p:sp>
      <p:sp>
        <p:nvSpPr>
          <p:cNvPr id="6342" name="Text Box 9"/>
          <p:cNvSpPr txBox="1"/>
          <p:nvPr/>
        </p:nvSpPr>
        <p:spPr>
          <a:xfrm rot="17945350">
            <a:off x="6832227" y="1572946"/>
            <a:ext cx="1224230" cy="147831"/>
          </a:xfrm>
          <a:prstGeom prst="rect">
            <a:avLst/>
          </a:prstGeom>
          <a:ln w="12700">
            <a:miter lim="400000"/>
          </a:ln>
          <a:effectLst>
            <a:outerShdw blurRad="63500" dist="29783" dir="3885597"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rtl="1">
              <a:lnSpc>
                <a:spcPct val="80000"/>
              </a:lnSpc>
              <a:defRPr sz="1100">
                <a:solidFill>
                  <a:srgbClr val="F87B57"/>
                </a:solidFill>
                <a:latin typeface="Arial"/>
                <a:ea typeface="Arial"/>
                <a:cs typeface="Arial"/>
                <a:sym typeface="Arial"/>
              </a:defRPr>
            </a:lvl1pPr>
          </a:lstStyle>
          <a:p>
            <a:r>
              <a:t>سماء جديدة ـ أرض جديدة </a:t>
            </a:r>
          </a:p>
        </p:txBody>
      </p:sp>
      <p:sp>
        <p:nvSpPr>
          <p:cNvPr id="6343" name="Rectangle 10"/>
          <p:cNvSpPr/>
          <p:nvPr/>
        </p:nvSpPr>
        <p:spPr>
          <a:xfrm>
            <a:off x="1639885" y="5926137"/>
            <a:ext cx="5834067" cy="234953"/>
          </a:xfrm>
          <a:prstGeom prst="rect">
            <a:avLst/>
          </a:prstGeom>
          <a:blipFill>
            <a:blip r:embed="rId4"/>
          </a:blipFill>
          <a:ln w="12700">
            <a:miter lim="400000"/>
          </a:ln>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pic>
        <p:nvPicPr>
          <p:cNvPr id="6344" name="Picture 11" descr="Picture 11"/>
          <p:cNvPicPr>
            <a:picLocks noChangeAspect="1"/>
          </p:cNvPicPr>
          <p:nvPr/>
        </p:nvPicPr>
        <p:blipFill>
          <a:blip r:embed="rId5"/>
          <a:stretch>
            <a:fillRect/>
          </a:stretch>
        </p:blipFill>
        <p:spPr>
          <a:xfrm rot="5361336">
            <a:off x="2631281" y="4239416"/>
            <a:ext cx="4529138" cy="301628"/>
          </a:xfrm>
          <a:prstGeom prst="rect">
            <a:avLst/>
          </a:prstGeom>
          <a:ln w="12700">
            <a:miter lim="400000"/>
          </a:ln>
        </p:spPr>
      </p:pic>
      <p:sp>
        <p:nvSpPr>
          <p:cNvPr id="6345" name="Rectangle 12"/>
          <p:cNvSpPr/>
          <p:nvPr/>
        </p:nvSpPr>
        <p:spPr>
          <a:xfrm>
            <a:off x="1627185" y="2189160"/>
            <a:ext cx="163516" cy="3965578"/>
          </a:xfrm>
          <a:prstGeom prst="rect">
            <a:avLst/>
          </a:prstGeom>
          <a:blipFill>
            <a:blip r:embed="rId4"/>
          </a:blipFill>
          <a:ln w="12700">
            <a:miter lim="400000"/>
          </a:ln>
        </p:spPr>
        <p:txBody>
          <a:bodyPr lIns="45718" tIns="45718" rIns="45718" bIns="45718" anchor="ctr"/>
          <a:lstStyle/>
          <a:p>
            <a:pPr algn="ctr">
              <a:defRPr sz="2400" b="0">
                <a:solidFill>
                  <a:srgbClr val="00DFCA"/>
                </a:solidFill>
                <a:latin typeface="Comic Sans MS"/>
                <a:ea typeface="Comic Sans MS"/>
                <a:cs typeface="Comic Sans MS"/>
                <a:sym typeface="Comic Sans MS"/>
              </a:defRPr>
            </a:pPr>
            <a:endParaRPr/>
          </a:p>
        </p:txBody>
      </p:sp>
      <p:pic>
        <p:nvPicPr>
          <p:cNvPr id="6346" name="Picture 13" descr="Picture 13"/>
          <p:cNvPicPr>
            <a:picLocks noChangeAspect="1"/>
          </p:cNvPicPr>
          <p:nvPr/>
        </p:nvPicPr>
        <p:blipFill>
          <a:blip r:embed="rId6"/>
          <a:stretch>
            <a:fillRect/>
          </a:stretch>
        </p:blipFill>
        <p:spPr>
          <a:xfrm rot="5361336">
            <a:off x="1915317" y="4226716"/>
            <a:ext cx="4541841" cy="301628"/>
          </a:xfrm>
          <a:prstGeom prst="rect">
            <a:avLst/>
          </a:prstGeom>
          <a:ln w="12700">
            <a:miter lim="400000"/>
          </a:ln>
        </p:spPr>
      </p:pic>
      <p:pic>
        <p:nvPicPr>
          <p:cNvPr id="6347" name="Picture 14" descr="Picture 14"/>
          <p:cNvPicPr>
            <a:picLocks noChangeAspect="1"/>
          </p:cNvPicPr>
          <p:nvPr/>
        </p:nvPicPr>
        <p:blipFill>
          <a:blip r:embed="rId5"/>
          <a:stretch>
            <a:fillRect/>
          </a:stretch>
        </p:blipFill>
        <p:spPr>
          <a:xfrm rot="5361336">
            <a:off x="-319883" y="4121941"/>
            <a:ext cx="4605341" cy="301628"/>
          </a:xfrm>
          <a:prstGeom prst="rect">
            <a:avLst/>
          </a:prstGeom>
          <a:ln w="12700">
            <a:miter lim="400000"/>
          </a:ln>
          <a:effectLst>
            <a:outerShdw blurRad="63500" dist="38098" dir="2700000" rotWithShape="0">
              <a:schemeClr val="accent2">
                <a:alpha val="74996"/>
              </a:schemeClr>
            </a:outerShdw>
          </a:effectLst>
        </p:spPr>
      </p:pic>
      <p:pic>
        <p:nvPicPr>
          <p:cNvPr id="6348" name="Picture 15" descr="Picture 15"/>
          <p:cNvPicPr>
            <a:picLocks noChangeAspect="1"/>
          </p:cNvPicPr>
          <p:nvPr/>
        </p:nvPicPr>
        <p:blipFill>
          <a:blip r:embed="rId7"/>
          <a:stretch>
            <a:fillRect/>
          </a:stretch>
        </p:blipFill>
        <p:spPr>
          <a:xfrm rot="5361336">
            <a:off x="4829966" y="4071141"/>
            <a:ext cx="4662492" cy="301628"/>
          </a:xfrm>
          <a:prstGeom prst="rect">
            <a:avLst/>
          </a:prstGeom>
          <a:ln w="12700">
            <a:miter lim="400000"/>
          </a:ln>
        </p:spPr>
      </p:pic>
      <p:pic>
        <p:nvPicPr>
          <p:cNvPr id="6349" name="Picture 16" descr="Picture 16"/>
          <p:cNvPicPr>
            <a:picLocks noChangeAspect="1"/>
          </p:cNvPicPr>
          <p:nvPr/>
        </p:nvPicPr>
        <p:blipFill>
          <a:blip r:embed="rId7"/>
          <a:stretch>
            <a:fillRect/>
          </a:stretch>
        </p:blipFill>
        <p:spPr>
          <a:xfrm rot="5361336">
            <a:off x="4155280" y="4236241"/>
            <a:ext cx="4554540" cy="301628"/>
          </a:xfrm>
          <a:prstGeom prst="rect">
            <a:avLst/>
          </a:prstGeom>
          <a:ln w="12700">
            <a:miter lim="400000"/>
          </a:ln>
        </p:spPr>
      </p:pic>
      <p:pic>
        <p:nvPicPr>
          <p:cNvPr id="6350" name="Picture 17" descr="Picture 17"/>
          <p:cNvPicPr>
            <a:picLocks noChangeAspect="1"/>
          </p:cNvPicPr>
          <p:nvPr/>
        </p:nvPicPr>
        <p:blipFill>
          <a:blip r:embed="rId7"/>
          <a:stretch>
            <a:fillRect/>
          </a:stretch>
        </p:blipFill>
        <p:spPr>
          <a:xfrm rot="5361336">
            <a:off x="3364705" y="4191791"/>
            <a:ext cx="4567240" cy="301628"/>
          </a:xfrm>
          <a:prstGeom prst="rect">
            <a:avLst/>
          </a:prstGeom>
          <a:ln w="12700">
            <a:miter lim="400000"/>
          </a:ln>
        </p:spPr>
      </p:pic>
      <p:pic>
        <p:nvPicPr>
          <p:cNvPr id="6351" name="Picture 18" descr="Picture 18"/>
          <p:cNvPicPr>
            <a:picLocks noChangeAspect="1"/>
          </p:cNvPicPr>
          <p:nvPr/>
        </p:nvPicPr>
        <p:blipFill>
          <a:blip r:embed="rId5"/>
          <a:stretch>
            <a:fillRect/>
          </a:stretch>
        </p:blipFill>
        <p:spPr>
          <a:xfrm rot="5361336">
            <a:off x="467518" y="4280691"/>
            <a:ext cx="4541840" cy="301628"/>
          </a:xfrm>
          <a:prstGeom prst="rect">
            <a:avLst/>
          </a:prstGeom>
          <a:ln w="12700">
            <a:miter lim="400000"/>
          </a:ln>
        </p:spPr>
      </p:pic>
      <p:pic>
        <p:nvPicPr>
          <p:cNvPr id="6352" name="Picture 19" descr="Picture 19"/>
          <p:cNvPicPr>
            <a:picLocks noChangeAspect="1"/>
          </p:cNvPicPr>
          <p:nvPr/>
        </p:nvPicPr>
        <p:blipFill>
          <a:blip r:embed="rId5"/>
          <a:stretch>
            <a:fillRect/>
          </a:stretch>
        </p:blipFill>
        <p:spPr>
          <a:xfrm rot="5361336">
            <a:off x="1248567" y="4163216"/>
            <a:ext cx="4383091" cy="301628"/>
          </a:xfrm>
          <a:prstGeom prst="rect">
            <a:avLst/>
          </a:prstGeom>
          <a:ln w="12700">
            <a:miter lim="400000"/>
          </a:ln>
        </p:spPr>
      </p:pic>
      <p:sp>
        <p:nvSpPr>
          <p:cNvPr id="6353" name="Text Box 20"/>
          <p:cNvSpPr txBox="1"/>
          <p:nvPr/>
        </p:nvSpPr>
        <p:spPr>
          <a:xfrm>
            <a:off x="165100" y="106362"/>
            <a:ext cx="3006725" cy="792665"/>
          </a:xfrm>
          <a:prstGeom prst="rect">
            <a:avLst/>
          </a:prstGeom>
          <a:ln w="12700">
            <a:miter lim="400000"/>
          </a:ln>
          <a:effectLst>
            <a:outerShdw blurRad="63500" dist="71842"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rtl="1">
              <a:spcBef>
                <a:spcPts val="1400"/>
              </a:spcBef>
              <a:defRPr sz="2400">
                <a:solidFill>
                  <a:srgbClr val="FFFFFF"/>
                </a:solidFill>
                <a:latin typeface="Arial"/>
                <a:ea typeface="Arial"/>
                <a:cs typeface="Arial"/>
                <a:sym typeface="Arial"/>
              </a:defRPr>
            </a:lvl1pPr>
          </a:lstStyle>
          <a:p>
            <a:r>
              <a:t>نسيج من التسلسل الزمني للكتاب المقدس</a:t>
            </a:r>
          </a:p>
        </p:txBody>
      </p:sp>
      <p:grpSp>
        <p:nvGrpSpPr>
          <p:cNvPr id="6360" name="Group"/>
          <p:cNvGrpSpPr/>
          <p:nvPr/>
        </p:nvGrpSpPr>
        <p:grpSpPr>
          <a:xfrm>
            <a:off x="2095496" y="2587620"/>
            <a:ext cx="6497644" cy="938219"/>
            <a:chOff x="0" y="-1"/>
            <a:chExt cx="6497643" cy="938218"/>
          </a:xfrm>
        </p:grpSpPr>
        <p:pic>
          <p:nvPicPr>
            <p:cNvPr id="6354" name="Picture 22" descr="Picture 22"/>
            <p:cNvPicPr>
              <a:picLocks noChangeAspect="1"/>
            </p:cNvPicPr>
            <p:nvPr/>
          </p:nvPicPr>
          <p:blipFill>
            <a:blip r:embed="rId8"/>
            <a:stretch>
              <a:fillRect/>
            </a:stretch>
          </p:blipFill>
          <p:spPr>
            <a:xfrm rot="956">
              <a:off x="41" y="127867"/>
              <a:ext cx="6434045" cy="301565"/>
            </a:xfrm>
            <a:prstGeom prst="rect">
              <a:avLst/>
            </a:prstGeom>
            <a:ln w="12700" cap="flat">
              <a:noFill/>
              <a:miter lim="400000"/>
            </a:ln>
            <a:effectLst>
              <a:outerShdw blurRad="63500" dist="46662" dir="3284182" rotWithShape="0">
                <a:srgbClr val="000000">
                  <a:alpha val="74996"/>
                </a:srgbClr>
              </a:outerShdw>
            </a:effectLst>
          </p:spPr>
        </p:pic>
        <p:pic>
          <p:nvPicPr>
            <p:cNvPr id="6355" name="Picture 23" descr="Picture 23"/>
            <p:cNvPicPr>
              <a:picLocks noChangeAspect="1"/>
            </p:cNvPicPr>
            <p:nvPr/>
          </p:nvPicPr>
          <p:blipFill>
            <a:blip r:embed="rId8"/>
            <a:stretch>
              <a:fillRect/>
            </a:stretch>
          </p:blipFill>
          <p:spPr>
            <a:xfrm rot="956">
              <a:off x="63556" y="254840"/>
              <a:ext cx="6434045" cy="301565"/>
            </a:xfrm>
            <a:prstGeom prst="rect">
              <a:avLst/>
            </a:prstGeom>
            <a:ln w="12700" cap="flat">
              <a:noFill/>
              <a:miter lim="400000"/>
            </a:ln>
            <a:effectLst>
              <a:outerShdw blurRad="63500" dist="46662" dir="3284182" rotWithShape="0">
                <a:srgbClr val="000000">
                  <a:alpha val="74996"/>
                </a:srgbClr>
              </a:outerShdw>
            </a:effectLst>
          </p:spPr>
        </p:pic>
        <p:pic>
          <p:nvPicPr>
            <p:cNvPr id="6356" name="Picture 24" descr="Picture 24"/>
            <p:cNvPicPr>
              <a:picLocks noChangeAspect="1"/>
            </p:cNvPicPr>
            <p:nvPr/>
          </p:nvPicPr>
          <p:blipFill>
            <a:blip r:embed="rId8"/>
            <a:stretch>
              <a:fillRect/>
            </a:stretch>
          </p:blipFill>
          <p:spPr>
            <a:xfrm rot="956">
              <a:off x="12744" y="381812"/>
              <a:ext cx="6434045" cy="301564"/>
            </a:xfrm>
            <a:prstGeom prst="rect">
              <a:avLst/>
            </a:prstGeom>
            <a:ln w="12700" cap="flat">
              <a:noFill/>
              <a:miter lim="400000"/>
            </a:ln>
            <a:effectLst>
              <a:outerShdw blurRad="63500" dist="46662" dir="3284182" rotWithShape="0">
                <a:srgbClr val="000000">
                  <a:alpha val="74996"/>
                </a:srgbClr>
              </a:outerShdw>
            </a:effectLst>
          </p:spPr>
        </p:pic>
        <p:pic>
          <p:nvPicPr>
            <p:cNvPr id="6357" name="Picture 25" descr="Picture 25"/>
            <p:cNvPicPr>
              <a:picLocks noChangeAspect="1"/>
            </p:cNvPicPr>
            <p:nvPr/>
          </p:nvPicPr>
          <p:blipFill>
            <a:blip r:embed="rId8"/>
            <a:stretch>
              <a:fillRect/>
            </a:stretch>
          </p:blipFill>
          <p:spPr>
            <a:xfrm rot="956">
              <a:off x="50853" y="496088"/>
              <a:ext cx="6434045" cy="301564"/>
            </a:xfrm>
            <a:prstGeom prst="rect">
              <a:avLst/>
            </a:prstGeom>
            <a:ln w="12700" cap="flat">
              <a:noFill/>
              <a:miter lim="400000"/>
            </a:ln>
            <a:effectLst>
              <a:outerShdw blurRad="63500" dist="46662" dir="3284182" rotWithShape="0">
                <a:srgbClr val="000000">
                  <a:alpha val="74996"/>
                </a:srgbClr>
              </a:outerShdw>
            </a:effectLst>
          </p:spPr>
        </p:pic>
        <p:pic>
          <p:nvPicPr>
            <p:cNvPr id="6358" name="Picture 26" descr="Picture 26"/>
            <p:cNvPicPr>
              <a:picLocks noChangeAspect="1"/>
            </p:cNvPicPr>
            <p:nvPr/>
          </p:nvPicPr>
          <p:blipFill>
            <a:blip r:embed="rId8"/>
            <a:stretch>
              <a:fillRect/>
            </a:stretch>
          </p:blipFill>
          <p:spPr>
            <a:xfrm rot="956">
              <a:off x="12744" y="635757"/>
              <a:ext cx="6434045" cy="301565"/>
            </a:xfrm>
            <a:prstGeom prst="rect">
              <a:avLst/>
            </a:prstGeom>
            <a:ln w="12700" cap="flat">
              <a:noFill/>
              <a:miter lim="400000"/>
            </a:ln>
            <a:effectLst>
              <a:outerShdw blurRad="63500" dist="46662" dir="3284182" rotWithShape="0">
                <a:srgbClr val="000000">
                  <a:alpha val="74996"/>
                </a:srgbClr>
              </a:outerShdw>
            </a:effectLst>
          </p:spPr>
        </p:pic>
        <p:pic>
          <p:nvPicPr>
            <p:cNvPr id="6359" name="Picture 27" descr="Picture 27"/>
            <p:cNvPicPr>
              <a:picLocks noChangeAspect="1"/>
            </p:cNvPicPr>
            <p:nvPr/>
          </p:nvPicPr>
          <p:blipFill>
            <a:blip r:embed="rId8"/>
            <a:stretch>
              <a:fillRect/>
            </a:stretch>
          </p:blipFill>
          <p:spPr>
            <a:xfrm rot="956">
              <a:off x="46090" y="892"/>
              <a:ext cx="6434045" cy="301567"/>
            </a:xfrm>
            <a:prstGeom prst="rect">
              <a:avLst/>
            </a:prstGeom>
            <a:ln w="12700" cap="flat">
              <a:noFill/>
              <a:miter lim="400000"/>
            </a:ln>
            <a:effectLst>
              <a:outerShdw blurRad="63500" dist="46662" dir="3284182" rotWithShape="0">
                <a:srgbClr val="000000">
                  <a:alpha val="74996"/>
                </a:srgbClr>
              </a:outerShdw>
            </a:effectLst>
          </p:spPr>
        </p:pic>
      </p:grpSp>
      <p:grpSp>
        <p:nvGrpSpPr>
          <p:cNvPr id="6365" name="Group"/>
          <p:cNvGrpSpPr/>
          <p:nvPr/>
        </p:nvGrpSpPr>
        <p:grpSpPr>
          <a:xfrm>
            <a:off x="2835272" y="3605213"/>
            <a:ext cx="5665793" cy="673102"/>
            <a:chOff x="0" y="0"/>
            <a:chExt cx="5665792" cy="673100"/>
          </a:xfrm>
        </p:grpSpPr>
        <p:pic>
          <p:nvPicPr>
            <p:cNvPr id="6361" name="Picture 29" descr="Picture 29"/>
            <p:cNvPicPr>
              <a:picLocks noChangeAspect="1"/>
            </p:cNvPicPr>
            <p:nvPr/>
          </p:nvPicPr>
          <p:blipFill>
            <a:blip r:embed="rId9"/>
            <a:stretch>
              <a:fillRect/>
            </a:stretch>
          </p:blipFill>
          <p:spPr>
            <a:xfrm rot="956">
              <a:off x="27036" y="781"/>
              <a:ext cx="5626012" cy="302353"/>
            </a:xfrm>
            <a:prstGeom prst="rect">
              <a:avLst/>
            </a:prstGeom>
            <a:ln w="12700" cap="flat">
              <a:noFill/>
              <a:miter lim="400000"/>
            </a:ln>
            <a:effectLst>
              <a:outerShdw blurRad="63500" dist="46662" dir="3284182" rotWithShape="0">
                <a:srgbClr val="000000">
                  <a:alpha val="74996"/>
                </a:srgbClr>
              </a:outerShdw>
            </a:effectLst>
          </p:spPr>
        </p:pic>
        <p:pic>
          <p:nvPicPr>
            <p:cNvPr id="6362" name="Picture 30" descr="Picture 30"/>
            <p:cNvPicPr>
              <a:picLocks noChangeAspect="1"/>
            </p:cNvPicPr>
            <p:nvPr/>
          </p:nvPicPr>
          <p:blipFill>
            <a:blip r:embed="rId9"/>
            <a:stretch>
              <a:fillRect/>
            </a:stretch>
          </p:blipFill>
          <p:spPr>
            <a:xfrm rot="956">
              <a:off x="40" y="128086"/>
              <a:ext cx="5626015" cy="302353"/>
            </a:xfrm>
            <a:prstGeom prst="rect">
              <a:avLst/>
            </a:prstGeom>
            <a:ln w="12700" cap="flat">
              <a:noFill/>
              <a:miter lim="400000"/>
            </a:ln>
            <a:effectLst>
              <a:outerShdw blurRad="63500" dist="46662" dir="3284182" rotWithShape="0">
                <a:srgbClr val="000000">
                  <a:alpha val="74996"/>
                </a:srgbClr>
              </a:outerShdw>
            </a:effectLst>
          </p:spPr>
        </p:pic>
        <p:pic>
          <p:nvPicPr>
            <p:cNvPr id="6363" name="Picture 31" descr="Picture 31"/>
            <p:cNvPicPr>
              <a:picLocks noChangeAspect="1"/>
            </p:cNvPicPr>
            <p:nvPr/>
          </p:nvPicPr>
          <p:blipFill>
            <a:blip r:embed="rId9"/>
            <a:stretch>
              <a:fillRect/>
            </a:stretch>
          </p:blipFill>
          <p:spPr>
            <a:xfrm rot="956">
              <a:off x="39739" y="242660"/>
              <a:ext cx="5626012" cy="302353"/>
            </a:xfrm>
            <a:prstGeom prst="rect">
              <a:avLst/>
            </a:prstGeom>
            <a:ln w="12700" cap="flat">
              <a:noFill/>
              <a:miter lim="400000"/>
            </a:ln>
            <a:effectLst>
              <a:outerShdw blurRad="63500" dist="46662" dir="3284182" rotWithShape="0">
                <a:srgbClr val="000000">
                  <a:alpha val="74996"/>
                </a:srgbClr>
              </a:outerShdw>
            </a:effectLst>
          </p:spPr>
        </p:pic>
        <p:pic>
          <p:nvPicPr>
            <p:cNvPr id="6364" name="Picture 32" descr="Picture 32"/>
            <p:cNvPicPr>
              <a:picLocks noChangeAspect="1"/>
            </p:cNvPicPr>
            <p:nvPr/>
          </p:nvPicPr>
          <p:blipFill>
            <a:blip r:embed="rId9"/>
            <a:stretch>
              <a:fillRect/>
            </a:stretch>
          </p:blipFill>
          <p:spPr>
            <a:xfrm rot="956">
              <a:off x="40" y="369965"/>
              <a:ext cx="5626015" cy="302353"/>
            </a:xfrm>
            <a:prstGeom prst="rect">
              <a:avLst/>
            </a:prstGeom>
            <a:ln w="12700" cap="flat">
              <a:noFill/>
              <a:miter lim="400000"/>
            </a:ln>
            <a:effectLst>
              <a:outerShdw blurRad="63500" dist="46662" dir="3284182" rotWithShape="0">
                <a:srgbClr val="000000">
                  <a:alpha val="74996"/>
                </a:srgbClr>
              </a:outerShdw>
            </a:effectLst>
          </p:spPr>
        </p:pic>
      </p:grpSp>
      <p:grpSp>
        <p:nvGrpSpPr>
          <p:cNvPr id="6370" name="Group"/>
          <p:cNvGrpSpPr/>
          <p:nvPr/>
        </p:nvGrpSpPr>
        <p:grpSpPr>
          <a:xfrm>
            <a:off x="3940170" y="4376762"/>
            <a:ext cx="4672019" cy="611139"/>
            <a:chOff x="-1" y="0"/>
            <a:chExt cx="4672018" cy="611137"/>
          </a:xfrm>
        </p:grpSpPr>
        <p:pic>
          <p:nvPicPr>
            <p:cNvPr id="6366" name="Picture 34" descr="Picture 34"/>
            <p:cNvPicPr>
              <a:picLocks noChangeAspect="1"/>
            </p:cNvPicPr>
            <p:nvPr/>
          </p:nvPicPr>
          <p:blipFill>
            <a:blip r:embed="rId10"/>
            <a:stretch>
              <a:fillRect/>
            </a:stretch>
          </p:blipFill>
          <p:spPr>
            <a:xfrm rot="21586144">
              <a:off x="78277" y="9255"/>
              <a:ext cx="4593231" cy="262156"/>
            </a:xfrm>
            <a:prstGeom prst="rect">
              <a:avLst/>
            </a:prstGeom>
            <a:ln w="12700" cap="flat">
              <a:noFill/>
              <a:miter lim="400000"/>
            </a:ln>
            <a:effectLst>
              <a:outerShdw blurRad="63500" dist="46662" dir="3284182" rotWithShape="0">
                <a:srgbClr val="000000">
                  <a:alpha val="74996"/>
                </a:srgbClr>
              </a:outerShdw>
            </a:effectLst>
          </p:spPr>
        </p:pic>
        <p:pic>
          <p:nvPicPr>
            <p:cNvPr id="6367" name="Picture 35" descr="Picture 35"/>
            <p:cNvPicPr>
              <a:picLocks noChangeAspect="1"/>
            </p:cNvPicPr>
            <p:nvPr/>
          </p:nvPicPr>
          <p:blipFill>
            <a:blip r:embed="rId10"/>
            <a:stretch>
              <a:fillRect/>
            </a:stretch>
          </p:blipFill>
          <p:spPr>
            <a:xfrm rot="21586144">
              <a:off x="40187" y="123648"/>
              <a:ext cx="4591642" cy="262158"/>
            </a:xfrm>
            <a:prstGeom prst="rect">
              <a:avLst/>
            </a:prstGeom>
            <a:ln w="12700" cap="flat">
              <a:noFill/>
              <a:miter lim="400000"/>
            </a:ln>
            <a:effectLst>
              <a:outerShdw blurRad="63500" dist="46662" dir="3284182" rotWithShape="0">
                <a:srgbClr val="000000">
                  <a:alpha val="74996"/>
                </a:srgbClr>
              </a:outerShdw>
            </a:effectLst>
          </p:spPr>
        </p:pic>
        <p:pic>
          <p:nvPicPr>
            <p:cNvPr id="6368" name="Picture 36" descr="Picture 36"/>
            <p:cNvPicPr>
              <a:picLocks noChangeAspect="1"/>
            </p:cNvPicPr>
            <p:nvPr/>
          </p:nvPicPr>
          <p:blipFill>
            <a:blip r:embed="rId10"/>
            <a:stretch>
              <a:fillRect/>
            </a:stretch>
          </p:blipFill>
          <p:spPr>
            <a:xfrm rot="21586144">
              <a:off x="507" y="238042"/>
              <a:ext cx="4593231" cy="262157"/>
            </a:xfrm>
            <a:prstGeom prst="rect">
              <a:avLst/>
            </a:prstGeom>
            <a:ln w="12700" cap="flat">
              <a:noFill/>
              <a:miter lim="400000"/>
            </a:ln>
            <a:effectLst>
              <a:outerShdw blurRad="63500" dist="46662" dir="3284182" rotWithShape="0">
                <a:srgbClr val="000000">
                  <a:alpha val="74996"/>
                </a:srgbClr>
              </a:outerShdw>
            </a:effectLst>
          </p:spPr>
        </p:pic>
        <p:pic>
          <p:nvPicPr>
            <p:cNvPr id="6369" name="Picture 37" descr="Picture 37"/>
            <p:cNvPicPr>
              <a:picLocks noChangeAspect="1"/>
            </p:cNvPicPr>
            <p:nvPr/>
          </p:nvPicPr>
          <p:blipFill>
            <a:blip r:embed="rId10"/>
            <a:stretch>
              <a:fillRect/>
            </a:stretch>
          </p:blipFill>
          <p:spPr>
            <a:xfrm rot="21586144">
              <a:off x="25902" y="339727"/>
              <a:ext cx="4593230" cy="262155"/>
            </a:xfrm>
            <a:prstGeom prst="rect">
              <a:avLst/>
            </a:prstGeom>
            <a:ln w="12700" cap="flat">
              <a:noFill/>
              <a:miter lim="400000"/>
            </a:ln>
            <a:effectLst>
              <a:outerShdw blurRad="63500" dist="46662" dir="3284182" rotWithShape="0">
                <a:srgbClr val="000000">
                  <a:alpha val="74996"/>
                </a:srgbClr>
              </a:outerShdw>
            </a:effectLst>
          </p:spPr>
        </p:pic>
      </p:grpSp>
      <p:pic>
        <p:nvPicPr>
          <p:cNvPr id="6371" name="Picture 38" descr="Picture 38"/>
          <p:cNvPicPr>
            <a:picLocks noChangeAspect="1"/>
          </p:cNvPicPr>
          <p:nvPr/>
        </p:nvPicPr>
        <p:blipFill>
          <a:blip r:embed="rId5"/>
          <a:stretch>
            <a:fillRect/>
          </a:stretch>
        </p:blipFill>
        <p:spPr>
          <a:xfrm rot="5361336">
            <a:off x="1607342" y="4179091"/>
            <a:ext cx="4437066" cy="301628"/>
          </a:xfrm>
          <a:prstGeom prst="rect">
            <a:avLst/>
          </a:prstGeom>
          <a:ln w="12700">
            <a:miter lim="400000"/>
          </a:ln>
        </p:spPr>
      </p:pic>
      <p:grpSp>
        <p:nvGrpSpPr>
          <p:cNvPr id="6376" name="Group"/>
          <p:cNvGrpSpPr/>
          <p:nvPr/>
        </p:nvGrpSpPr>
        <p:grpSpPr>
          <a:xfrm>
            <a:off x="3965571" y="5126063"/>
            <a:ext cx="4562483" cy="622254"/>
            <a:chOff x="0" y="0"/>
            <a:chExt cx="4562481" cy="622252"/>
          </a:xfrm>
        </p:grpSpPr>
        <p:pic>
          <p:nvPicPr>
            <p:cNvPr id="6372" name="Picture 40" descr="Picture 40"/>
            <p:cNvPicPr>
              <a:picLocks noChangeAspect="1"/>
            </p:cNvPicPr>
            <p:nvPr/>
          </p:nvPicPr>
          <p:blipFill>
            <a:blip r:embed="rId11"/>
            <a:stretch>
              <a:fillRect/>
            </a:stretch>
          </p:blipFill>
          <p:spPr>
            <a:xfrm rot="21586144">
              <a:off x="25901" y="8990"/>
              <a:ext cx="4461478" cy="260794"/>
            </a:xfrm>
            <a:prstGeom prst="rect">
              <a:avLst/>
            </a:prstGeom>
            <a:ln w="12700" cap="flat">
              <a:noFill/>
              <a:miter lim="400000"/>
            </a:ln>
            <a:effectLst>
              <a:outerShdw blurRad="63500" dist="46662" dir="3284182" rotWithShape="0">
                <a:srgbClr val="000000">
                  <a:alpha val="74996"/>
                </a:srgbClr>
              </a:outerShdw>
            </a:effectLst>
          </p:spPr>
        </p:pic>
        <p:pic>
          <p:nvPicPr>
            <p:cNvPr id="6373" name="Picture 41" descr="Picture 41"/>
            <p:cNvPicPr>
              <a:picLocks noChangeAspect="1"/>
            </p:cNvPicPr>
            <p:nvPr/>
          </p:nvPicPr>
          <p:blipFill>
            <a:blip r:embed="rId11"/>
            <a:stretch>
              <a:fillRect/>
            </a:stretch>
          </p:blipFill>
          <p:spPr>
            <a:xfrm rot="21586144">
              <a:off x="506" y="123483"/>
              <a:ext cx="4461478" cy="260794"/>
            </a:xfrm>
            <a:prstGeom prst="rect">
              <a:avLst/>
            </a:prstGeom>
            <a:ln w="12700" cap="flat">
              <a:noFill/>
              <a:miter lim="400000"/>
            </a:ln>
            <a:effectLst>
              <a:outerShdw blurRad="63500" dist="46662" dir="3284182" rotWithShape="0">
                <a:srgbClr val="000000">
                  <a:alpha val="74996"/>
                </a:srgbClr>
              </a:outerShdw>
            </a:effectLst>
          </p:spPr>
        </p:pic>
        <p:pic>
          <p:nvPicPr>
            <p:cNvPr id="6374" name="Picture 42" descr="Picture 42"/>
            <p:cNvPicPr>
              <a:picLocks noChangeAspect="1"/>
            </p:cNvPicPr>
            <p:nvPr/>
          </p:nvPicPr>
          <p:blipFill>
            <a:blip r:embed="rId11"/>
            <a:stretch>
              <a:fillRect/>
            </a:stretch>
          </p:blipFill>
          <p:spPr>
            <a:xfrm rot="21586144">
              <a:off x="100496" y="237976"/>
              <a:ext cx="4461478" cy="260794"/>
            </a:xfrm>
            <a:prstGeom prst="rect">
              <a:avLst/>
            </a:prstGeom>
            <a:ln w="12700" cap="flat">
              <a:noFill/>
              <a:miter lim="400000"/>
            </a:ln>
            <a:effectLst>
              <a:outerShdw blurRad="63500" dist="46662" dir="3284182" rotWithShape="0">
                <a:srgbClr val="000000">
                  <a:alpha val="74996"/>
                </a:srgbClr>
              </a:outerShdw>
            </a:effectLst>
          </p:spPr>
        </p:pic>
        <p:pic>
          <p:nvPicPr>
            <p:cNvPr id="6375" name="Picture 43" descr="Picture 43"/>
            <p:cNvPicPr>
              <a:picLocks noChangeAspect="1"/>
            </p:cNvPicPr>
            <p:nvPr/>
          </p:nvPicPr>
          <p:blipFill>
            <a:blip r:embed="rId11"/>
            <a:stretch>
              <a:fillRect/>
            </a:stretch>
          </p:blipFill>
          <p:spPr>
            <a:xfrm rot="21586144">
              <a:off x="13203" y="352469"/>
              <a:ext cx="4461478" cy="260794"/>
            </a:xfrm>
            <a:prstGeom prst="rect">
              <a:avLst/>
            </a:prstGeom>
            <a:ln w="12700" cap="flat">
              <a:noFill/>
              <a:miter lim="400000"/>
            </a:ln>
            <a:effectLst>
              <a:outerShdw blurRad="63500" dist="46662" dir="3284182" rotWithShape="0">
                <a:srgbClr val="000000">
                  <a:alpha val="74996"/>
                </a:srgbClr>
              </a:outerShdw>
            </a:effectLst>
          </p:spPr>
        </p:pic>
      </p:grpSp>
      <p:pic>
        <p:nvPicPr>
          <p:cNvPr id="6377" name="Picture 44" descr="Picture 44"/>
          <p:cNvPicPr>
            <a:picLocks noChangeAspect="1"/>
          </p:cNvPicPr>
          <p:nvPr/>
        </p:nvPicPr>
        <p:blipFill>
          <a:blip r:embed="rId6"/>
          <a:stretch>
            <a:fillRect/>
          </a:stretch>
        </p:blipFill>
        <p:spPr>
          <a:xfrm rot="5361336">
            <a:off x="791368" y="4204491"/>
            <a:ext cx="4605340" cy="301628"/>
          </a:xfrm>
          <a:prstGeom prst="rect">
            <a:avLst/>
          </a:prstGeom>
          <a:ln w="12700">
            <a:miter lim="400000"/>
          </a:ln>
        </p:spPr>
      </p:pic>
      <p:pic>
        <p:nvPicPr>
          <p:cNvPr id="6378" name="Picture 45" descr="Picture 45"/>
          <p:cNvPicPr>
            <a:picLocks noChangeAspect="1"/>
          </p:cNvPicPr>
          <p:nvPr/>
        </p:nvPicPr>
        <p:blipFill>
          <a:blip r:embed="rId6"/>
          <a:stretch>
            <a:fillRect/>
          </a:stretch>
        </p:blipFill>
        <p:spPr>
          <a:xfrm rot="5361336">
            <a:off x="124617" y="4239416"/>
            <a:ext cx="4437066" cy="301628"/>
          </a:xfrm>
          <a:prstGeom prst="rect">
            <a:avLst/>
          </a:prstGeom>
          <a:ln w="12700">
            <a:miter lim="400000"/>
          </a:ln>
        </p:spPr>
      </p:pic>
      <p:pic>
        <p:nvPicPr>
          <p:cNvPr id="6379" name="Picture 46" descr="Picture 46"/>
          <p:cNvPicPr>
            <a:picLocks noChangeAspect="1"/>
          </p:cNvPicPr>
          <p:nvPr/>
        </p:nvPicPr>
        <p:blipFill>
          <a:blip r:embed="rId7"/>
          <a:stretch>
            <a:fillRect/>
          </a:stretch>
        </p:blipFill>
        <p:spPr>
          <a:xfrm rot="5361336">
            <a:off x="4525166" y="4179091"/>
            <a:ext cx="4516442" cy="301628"/>
          </a:xfrm>
          <a:prstGeom prst="rect">
            <a:avLst/>
          </a:prstGeom>
          <a:ln w="12700">
            <a:miter lim="400000"/>
          </a:ln>
        </p:spPr>
      </p:pic>
      <p:pic>
        <p:nvPicPr>
          <p:cNvPr id="6380" name="Picture 47" descr="Picture 47"/>
          <p:cNvPicPr>
            <a:picLocks noChangeAspect="1"/>
          </p:cNvPicPr>
          <p:nvPr/>
        </p:nvPicPr>
        <p:blipFill>
          <a:blip r:embed="rId7"/>
          <a:stretch>
            <a:fillRect/>
          </a:stretch>
        </p:blipFill>
        <p:spPr>
          <a:xfrm rot="5361336">
            <a:off x="3836987" y="4171950"/>
            <a:ext cx="4451353" cy="301625"/>
          </a:xfrm>
          <a:prstGeom prst="rect">
            <a:avLst/>
          </a:prstGeom>
          <a:ln w="12700">
            <a:miter lim="400000"/>
          </a:ln>
        </p:spPr>
      </p:pic>
      <p:pic>
        <p:nvPicPr>
          <p:cNvPr id="6381" name="Picture 48" descr="Picture 48"/>
          <p:cNvPicPr>
            <a:picLocks noChangeAspect="1"/>
          </p:cNvPicPr>
          <p:nvPr/>
        </p:nvPicPr>
        <p:blipFill>
          <a:blip r:embed="rId5"/>
          <a:stretch>
            <a:fillRect/>
          </a:stretch>
        </p:blipFill>
        <p:spPr>
          <a:xfrm rot="5361336">
            <a:off x="2297110" y="4205287"/>
            <a:ext cx="4479930" cy="301628"/>
          </a:xfrm>
          <a:prstGeom prst="rect">
            <a:avLst/>
          </a:prstGeom>
          <a:ln w="12700">
            <a:miter lim="400000"/>
          </a:ln>
        </p:spPr>
      </p:pic>
      <p:pic>
        <p:nvPicPr>
          <p:cNvPr id="6382" name="Picture 49" descr="Picture 49"/>
          <p:cNvPicPr>
            <a:picLocks noChangeAspect="1"/>
          </p:cNvPicPr>
          <p:nvPr/>
        </p:nvPicPr>
        <p:blipFill>
          <a:blip r:embed="rId12"/>
          <a:stretch>
            <a:fillRect/>
          </a:stretch>
        </p:blipFill>
        <p:spPr>
          <a:xfrm rot="5361336">
            <a:off x="3135310" y="4175125"/>
            <a:ext cx="4308480" cy="301625"/>
          </a:xfrm>
          <a:prstGeom prst="rect">
            <a:avLst/>
          </a:prstGeom>
          <a:ln w="12700">
            <a:miter lim="400000"/>
          </a:ln>
        </p:spPr>
      </p:pic>
      <p:sp>
        <p:nvSpPr>
          <p:cNvPr id="6383" name="Text Box 50"/>
          <p:cNvSpPr txBox="1"/>
          <p:nvPr/>
        </p:nvSpPr>
        <p:spPr>
          <a:xfrm>
            <a:off x="3095625" y="3581401"/>
            <a:ext cx="3143250" cy="748897"/>
          </a:xfrm>
          <a:prstGeom prst="rect">
            <a:avLst/>
          </a:prstGeom>
          <a:ln w="12700">
            <a:miter lim="400000"/>
          </a:ln>
          <a:effectLst>
            <a:outerShdw blurRad="63500" dist="53881" dir="2700000" rotWithShape="0">
              <a:srgbClr val="AAAAAA">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r" rtl="1">
              <a:spcBef>
                <a:spcPts val="1400"/>
              </a:spcBef>
              <a:defRPr sz="3600" b="0">
                <a:solidFill>
                  <a:schemeClr val="accent2"/>
                </a:solidFill>
                <a:effectLst>
                  <a:outerShdw blurRad="127000" dist="4572" dir="16200000" rotWithShape="0">
                    <a:srgbClr val="000000">
                      <a:alpha val="87808"/>
                    </a:srgbClr>
                  </a:outerShdw>
                </a:effectLst>
                <a:latin typeface="Arial Black"/>
                <a:ea typeface="Arial Black"/>
                <a:cs typeface="Arial Black"/>
                <a:sym typeface="Arial Black"/>
              </a:defRPr>
            </a:lvl1pPr>
          </a:lstStyle>
          <a:p>
            <a:r>
              <a:t>عهد الأرض</a:t>
            </a:r>
          </a:p>
        </p:txBody>
      </p:sp>
      <p:sp>
        <p:nvSpPr>
          <p:cNvPr id="6384" name="Text Box 51"/>
          <p:cNvSpPr txBox="1"/>
          <p:nvPr/>
        </p:nvSpPr>
        <p:spPr>
          <a:xfrm>
            <a:off x="2382836" y="2684461"/>
            <a:ext cx="5516565" cy="813482"/>
          </a:xfrm>
          <a:prstGeom prst="rect">
            <a:avLst/>
          </a:prstGeom>
          <a:ln w="12700">
            <a:miter lim="400000"/>
          </a:ln>
          <a:effectLst>
            <a:outerShdw blurRad="63500" dist="46662" dir="3284182" rotWithShape="0">
              <a:srgbClr val="535353">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gn="ctr" rtl="1">
              <a:spcBef>
                <a:spcPts val="2400"/>
              </a:spcBef>
              <a:defRPr sz="4000" b="0">
                <a:solidFill>
                  <a:schemeClr val="accent1"/>
                </a:solidFill>
                <a:effectLst>
                  <a:outerShdw blurRad="127000" dist="1524" dir="16200000" rotWithShape="0">
                    <a:srgbClr val="000000">
                      <a:alpha val="87808"/>
                    </a:srgbClr>
                  </a:outerShdw>
                </a:effectLst>
                <a:latin typeface="+mn-lt"/>
                <a:ea typeface="+mn-ea"/>
                <a:cs typeface="+mn-cs"/>
                <a:sym typeface="Times Roman"/>
              </a:defRPr>
            </a:pPr>
            <a:r>
              <a:t>العهد</a:t>
            </a:r>
            <a:r>
              <a:rPr>
                <a:latin typeface="Arial Black"/>
                <a:ea typeface="Arial Black"/>
                <a:cs typeface="Arial Black"/>
                <a:sym typeface="Arial Black"/>
              </a:rPr>
              <a:t> </a:t>
            </a:r>
            <a:r>
              <a:t>الإبراهيمي</a:t>
            </a:r>
            <a:r>
              <a:rPr>
                <a:latin typeface="Arial Black"/>
                <a:ea typeface="Arial Black"/>
                <a:cs typeface="Arial Black"/>
                <a:sym typeface="Arial Black"/>
              </a:rPr>
              <a:t> </a:t>
            </a:r>
          </a:p>
        </p:txBody>
      </p:sp>
      <p:sp>
        <p:nvSpPr>
          <p:cNvPr id="6385" name="Text Box 52"/>
          <p:cNvSpPr txBox="1"/>
          <p:nvPr/>
        </p:nvSpPr>
        <p:spPr>
          <a:xfrm>
            <a:off x="3876675" y="5105401"/>
            <a:ext cx="3662363" cy="748897"/>
          </a:xfrm>
          <a:prstGeom prst="rect">
            <a:avLst/>
          </a:prstGeom>
          <a:ln w="12700">
            <a:miter lim="400000"/>
          </a:ln>
          <a:effectLst>
            <a:outerShdw blurRad="63500" dist="46662" dir="3284182" rotWithShape="0">
              <a:srgbClr val="AAAAAA">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rtl="1">
              <a:spcBef>
                <a:spcPts val="1400"/>
              </a:spcBef>
              <a:defRPr sz="3600" b="0">
                <a:solidFill>
                  <a:schemeClr val="accent2"/>
                </a:solidFill>
                <a:effectLst>
                  <a:outerShdw blurRad="127000" dist="4572" dir="16200000" rotWithShape="0">
                    <a:srgbClr val="000000">
                      <a:alpha val="87808"/>
                    </a:srgbClr>
                  </a:outerShdw>
                </a:effectLst>
                <a:latin typeface="Arial Black"/>
                <a:ea typeface="Arial Black"/>
                <a:cs typeface="Arial Black"/>
                <a:sym typeface="Arial Black"/>
              </a:defRPr>
            </a:lvl1pPr>
          </a:lstStyle>
          <a:p>
            <a:r>
              <a:t>العهد الجديد</a:t>
            </a:r>
          </a:p>
        </p:txBody>
      </p:sp>
      <p:sp>
        <p:nvSpPr>
          <p:cNvPr id="6386" name="Line 53"/>
          <p:cNvSpPr/>
          <p:nvPr/>
        </p:nvSpPr>
        <p:spPr>
          <a:xfrm>
            <a:off x="7934325" y="2271710"/>
            <a:ext cx="0" cy="3862390"/>
          </a:xfrm>
          <a:prstGeom prst="line">
            <a:avLst/>
          </a:prstGeom>
          <a:ln w="53975">
            <a:solidFill>
              <a:srgbClr val="FC030C"/>
            </a:solidFill>
            <a:prstDash val="sysDot"/>
          </a:ln>
          <a:effectLst>
            <a:outerShdw blurRad="63500" dist="38098" dir="2700000" rotWithShape="0">
              <a:srgbClr val="1A0004">
                <a:alpha val="74996"/>
              </a:srgbClr>
            </a:outerShdw>
          </a:effectLst>
        </p:spPr>
        <p:txBody>
          <a:bodyPr lIns="45718" tIns="45718" rIns="45718" bIns="45718"/>
          <a:lstStyle/>
          <a:p>
            <a:endParaRPr/>
          </a:p>
        </p:txBody>
      </p:sp>
      <p:sp>
        <p:nvSpPr>
          <p:cNvPr id="6387" name="Line 54"/>
          <p:cNvSpPr/>
          <p:nvPr/>
        </p:nvSpPr>
        <p:spPr>
          <a:xfrm>
            <a:off x="8086725" y="2424110"/>
            <a:ext cx="0" cy="3862390"/>
          </a:xfrm>
          <a:prstGeom prst="line">
            <a:avLst/>
          </a:prstGeom>
          <a:ln w="53975">
            <a:solidFill>
              <a:srgbClr val="FC030C"/>
            </a:solidFill>
            <a:prstDash val="sysDot"/>
          </a:ln>
          <a:effectLst>
            <a:outerShdw blurRad="63500" dist="38098" dir="2700000" rotWithShape="0">
              <a:srgbClr val="1A0004">
                <a:alpha val="74996"/>
              </a:srgbClr>
            </a:outerShdw>
          </a:effectLst>
        </p:spPr>
        <p:txBody>
          <a:bodyPr lIns="45718" tIns="45718" rIns="45718" bIns="45718"/>
          <a:lstStyle/>
          <a:p>
            <a:endParaRPr/>
          </a:p>
        </p:txBody>
      </p:sp>
      <p:sp>
        <p:nvSpPr>
          <p:cNvPr id="6388" name="Line 55"/>
          <p:cNvSpPr/>
          <p:nvPr/>
        </p:nvSpPr>
        <p:spPr>
          <a:xfrm>
            <a:off x="8239125" y="2233610"/>
            <a:ext cx="0" cy="3862390"/>
          </a:xfrm>
          <a:prstGeom prst="line">
            <a:avLst/>
          </a:prstGeom>
          <a:ln w="53975">
            <a:solidFill>
              <a:srgbClr val="FC030C"/>
            </a:solidFill>
            <a:prstDash val="sysDot"/>
          </a:ln>
          <a:effectLst>
            <a:outerShdw blurRad="63500" dist="38098" dir="2700000" rotWithShape="0">
              <a:srgbClr val="1A0004">
                <a:alpha val="74996"/>
              </a:srgbClr>
            </a:outerShdw>
          </a:effectLst>
        </p:spPr>
        <p:txBody>
          <a:bodyPr lIns="45718" tIns="45718" rIns="45718" bIns="45718"/>
          <a:lstStyle/>
          <a:p>
            <a:endParaRPr/>
          </a:p>
        </p:txBody>
      </p:sp>
      <p:grpSp>
        <p:nvGrpSpPr>
          <p:cNvPr id="6394" name="Group"/>
          <p:cNvGrpSpPr/>
          <p:nvPr/>
        </p:nvGrpSpPr>
        <p:grpSpPr>
          <a:xfrm>
            <a:off x="700087" y="2201861"/>
            <a:ext cx="593731" cy="4165606"/>
            <a:chOff x="0" y="0"/>
            <a:chExt cx="593729" cy="4165605"/>
          </a:xfrm>
        </p:grpSpPr>
        <p:grpSp>
          <p:nvGrpSpPr>
            <p:cNvPr id="6392" name="Group"/>
            <p:cNvGrpSpPr/>
            <p:nvPr/>
          </p:nvGrpSpPr>
          <p:grpSpPr>
            <a:xfrm>
              <a:off x="287652" y="-1"/>
              <a:ext cx="306078" cy="4165607"/>
              <a:chOff x="-1" y="0"/>
              <a:chExt cx="306077" cy="4165604"/>
            </a:xfrm>
          </p:grpSpPr>
          <p:sp>
            <p:nvSpPr>
              <p:cNvPr id="6389" name="Line 58"/>
              <p:cNvSpPr/>
              <p:nvPr/>
            </p:nvSpPr>
            <p:spPr>
              <a:xfrm flipH="1">
                <a:off x="-2" y="0"/>
                <a:ext cx="6" cy="3800735"/>
              </a:xfrm>
              <a:prstGeom prst="line">
                <a:avLst/>
              </a:prstGeom>
              <a:noFill/>
              <a:ln w="38100" cap="flat">
                <a:solidFill>
                  <a:srgbClr val="FFFF00"/>
                </a:solidFill>
                <a:prstDash val="solid"/>
                <a:round/>
              </a:ln>
              <a:effectLst>
                <a:outerShdw blurRad="63500" dist="81319" dir="3080411" rotWithShape="0">
                  <a:srgbClr val="1A0004">
                    <a:alpha val="74996"/>
                  </a:srgbClr>
                </a:outerShdw>
              </a:effectLst>
            </p:spPr>
            <p:txBody>
              <a:bodyPr wrap="square" lIns="45718" tIns="45718" rIns="45718" bIns="45718" numCol="1" anchor="t">
                <a:noAutofit/>
              </a:bodyPr>
              <a:lstStyle/>
              <a:p>
                <a:endParaRPr/>
              </a:p>
            </p:txBody>
          </p:sp>
          <p:sp>
            <p:nvSpPr>
              <p:cNvPr id="6390" name="Line 59"/>
              <p:cNvSpPr/>
              <p:nvPr/>
            </p:nvSpPr>
            <p:spPr>
              <a:xfrm flipH="1">
                <a:off x="152401" y="182433"/>
                <a:ext cx="5" cy="3800737"/>
              </a:xfrm>
              <a:prstGeom prst="line">
                <a:avLst/>
              </a:prstGeom>
              <a:noFill/>
              <a:ln w="38100" cap="flat">
                <a:solidFill>
                  <a:srgbClr val="FFFF00"/>
                </a:solidFill>
                <a:prstDash val="solid"/>
                <a:round/>
              </a:ln>
              <a:effectLst>
                <a:outerShdw blurRad="63500" dist="81319" dir="3080411" rotWithShape="0">
                  <a:srgbClr val="1A0004">
                    <a:alpha val="74996"/>
                  </a:srgbClr>
                </a:outerShdw>
              </a:effectLst>
            </p:spPr>
            <p:txBody>
              <a:bodyPr wrap="square" lIns="45718" tIns="45718" rIns="45718" bIns="45718" numCol="1" anchor="t">
                <a:noAutofit/>
              </a:bodyPr>
              <a:lstStyle/>
              <a:p>
                <a:endParaRPr/>
              </a:p>
            </p:txBody>
          </p:sp>
          <p:sp>
            <p:nvSpPr>
              <p:cNvPr id="6391" name="Line 60"/>
              <p:cNvSpPr/>
              <p:nvPr/>
            </p:nvSpPr>
            <p:spPr>
              <a:xfrm flipH="1">
                <a:off x="306073" y="364868"/>
                <a:ext cx="4" cy="3800738"/>
              </a:xfrm>
              <a:prstGeom prst="line">
                <a:avLst/>
              </a:prstGeom>
              <a:noFill/>
              <a:ln w="38100" cap="flat">
                <a:solidFill>
                  <a:srgbClr val="FFFF00"/>
                </a:solidFill>
                <a:prstDash val="solid"/>
                <a:round/>
              </a:ln>
              <a:effectLst>
                <a:outerShdw blurRad="63500" dist="81319" dir="3080411" rotWithShape="0">
                  <a:srgbClr val="1A0004">
                    <a:alpha val="74996"/>
                  </a:srgbClr>
                </a:outerShdw>
              </a:effectLst>
            </p:spPr>
            <p:txBody>
              <a:bodyPr wrap="square" lIns="45718" tIns="45718" rIns="45718" bIns="45718" numCol="1" anchor="t">
                <a:noAutofit/>
              </a:bodyPr>
              <a:lstStyle/>
              <a:p>
                <a:endParaRPr/>
              </a:p>
            </p:txBody>
          </p:sp>
        </p:grpSp>
        <p:sp>
          <p:nvSpPr>
            <p:cNvPr id="6393" name="AutoShape 61"/>
            <p:cNvSpPr/>
            <p:nvPr/>
          </p:nvSpPr>
          <p:spPr>
            <a:xfrm>
              <a:off x="0" y="1404369"/>
              <a:ext cx="229238"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outerShdw blurRad="63500" dist="71842"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t">
              <a:spAutoFit/>
            </a:bodyPr>
            <a:lstStyle>
              <a:lvl1pPr rtl="1">
                <a:spcBef>
                  <a:spcPts val="1900"/>
                </a:spcBef>
                <a:defRPr sz="3200">
                  <a:solidFill>
                    <a:srgbClr val="FFFFFF"/>
                  </a:solidFill>
                  <a:latin typeface="Arial"/>
                  <a:ea typeface="Arial"/>
                  <a:cs typeface="Arial"/>
                  <a:sym typeface="Arial"/>
                </a:defRPr>
              </a:lvl1pPr>
            </a:lstStyle>
            <a:p>
              <a:r>
                <a:t>اعوجاج</a:t>
              </a:r>
            </a:p>
          </p:txBody>
        </p:sp>
      </p:grpSp>
      <p:sp>
        <p:nvSpPr>
          <p:cNvPr id="6395" name="Text Box 62"/>
          <p:cNvSpPr txBox="1"/>
          <p:nvPr/>
        </p:nvSpPr>
        <p:spPr>
          <a:xfrm>
            <a:off x="487694" y="6544481"/>
            <a:ext cx="896268" cy="2269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p>
            <a:pPr algn="ctr">
              <a:spcBef>
                <a:spcPts val="600"/>
              </a:spcBef>
              <a:defRPr sz="900">
                <a:solidFill>
                  <a:srgbClr val="FFFFFF"/>
                </a:solidFill>
                <a:latin typeface="Arial"/>
                <a:ea typeface="Arial"/>
                <a:cs typeface="Arial"/>
                <a:sym typeface="Arial"/>
              </a:defRPr>
            </a:pPr>
            <a:r>
              <a:t>© </a:t>
            </a:r>
            <a:r>
              <a:rPr sz="1000"/>
              <a:t>2006</a:t>
            </a:r>
            <a:r>
              <a:t> TBBMI</a:t>
            </a:r>
          </a:p>
        </p:txBody>
      </p:sp>
      <p:sp>
        <p:nvSpPr>
          <p:cNvPr id="6396" name="Text Box 63"/>
          <p:cNvSpPr txBox="1"/>
          <p:nvPr/>
        </p:nvSpPr>
        <p:spPr>
          <a:xfrm>
            <a:off x="8142877" y="6497954"/>
            <a:ext cx="259166" cy="2692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lvl1pPr algn="ctr">
              <a:defRPr sz="1000">
                <a:solidFill>
                  <a:srgbClr val="FFFFFF"/>
                </a:solidFill>
                <a:effectLst>
                  <a:outerShdw blurRad="12700" dist="25400" dir="2700000" rotWithShape="0">
                    <a:srgbClr val="000000"/>
                  </a:outerShdw>
                </a:effectLst>
                <a:latin typeface="Comic Sans MS"/>
                <a:ea typeface="Comic Sans MS"/>
                <a:cs typeface="Comic Sans MS"/>
                <a:sym typeface="Comic Sans MS"/>
              </a:defRPr>
            </a:lvl1pPr>
          </a:lstStyle>
          <a:p>
            <a:r>
              <a:t>87</a:t>
            </a:r>
          </a:p>
        </p:txBody>
      </p:sp>
      <p:sp>
        <p:nvSpPr>
          <p:cNvPr id="6397" name="Text Box 64"/>
          <p:cNvSpPr txBox="1"/>
          <p:nvPr/>
        </p:nvSpPr>
        <p:spPr>
          <a:xfrm>
            <a:off x="8596530" y="6424929"/>
            <a:ext cx="228160" cy="3835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lvl1pPr algn="ctr">
              <a:spcBef>
                <a:spcPts val="900"/>
              </a:spcBef>
              <a:defRPr sz="1600">
                <a:solidFill>
                  <a:srgbClr val="FFFFFF"/>
                </a:solidFill>
                <a:latin typeface="Comic Sans MS"/>
                <a:ea typeface="Comic Sans MS"/>
                <a:cs typeface="Comic Sans MS"/>
                <a:sym typeface="Comic Sans MS"/>
              </a:defRPr>
            </a:lvl1pPr>
          </a:lstStyle>
          <a:p>
            <a:r>
              <a:t>1</a:t>
            </a:r>
          </a:p>
        </p:txBody>
      </p:sp>
      <p:grpSp>
        <p:nvGrpSpPr>
          <p:cNvPr id="6520" name="Group"/>
          <p:cNvGrpSpPr/>
          <p:nvPr/>
        </p:nvGrpSpPr>
        <p:grpSpPr>
          <a:xfrm>
            <a:off x="1917712" y="2209767"/>
            <a:ext cx="5330804" cy="3946586"/>
            <a:chOff x="-1" y="-3"/>
            <a:chExt cx="5330803" cy="3946584"/>
          </a:xfrm>
        </p:grpSpPr>
        <p:grpSp>
          <p:nvGrpSpPr>
            <p:cNvPr id="6458" name="Group"/>
            <p:cNvGrpSpPr/>
            <p:nvPr/>
          </p:nvGrpSpPr>
          <p:grpSpPr>
            <a:xfrm>
              <a:off x="-2" y="-4"/>
              <a:ext cx="5304202" cy="239826"/>
              <a:chOff x="-1" y="-2"/>
              <a:chExt cx="5304201" cy="239824"/>
            </a:xfrm>
          </p:grpSpPr>
          <p:grpSp>
            <p:nvGrpSpPr>
              <p:cNvPr id="6401" name="Group"/>
              <p:cNvGrpSpPr/>
              <p:nvPr/>
            </p:nvGrpSpPr>
            <p:grpSpPr>
              <a:xfrm>
                <a:off x="-2" y="23808"/>
                <a:ext cx="201992" cy="206490"/>
                <a:chOff x="-1" y="0"/>
                <a:chExt cx="201990" cy="206489"/>
              </a:xfrm>
            </p:grpSpPr>
            <p:sp>
              <p:nvSpPr>
                <p:cNvPr id="6398" name="AutoShape 68"/>
                <p:cNvSpPr/>
                <p:nvPr/>
              </p:nvSpPr>
              <p:spPr>
                <a:xfrm>
                  <a:off x="6910" y="10429"/>
                  <a:ext cx="188184" cy="185629"/>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13"/>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6399" name="Oval 69"/>
                <p:cNvSpPr/>
                <p:nvPr/>
              </p:nvSpPr>
              <p:spPr>
                <a:xfrm rot="19777020">
                  <a:off x="-2462" y="34146"/>
                  <a:ext cx="142925"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6400" name="AutoShape 70"/>
                <p:cNvSpPr/>
                <p:nvPr/>
              </p:nvSpPr>
              <p:spPr>
                <a:xfrm rot="19777020">
                  <a:off x="29538" y="25461"/>
                  <a:ext cx="142925" cy="1555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grpSp>
          <p:grpSp>
            <p:nvGrpSpPr>
              <p:cNvPr id="6405" name="Group"/>
              <p:cNvGrpSpPr/>
              <p:nvPr/>
            </p:nvGrpSpPr>
            <p:grpSpPr>
              <a:xfrm>
                <a:off x="360471" y="33331"/>
                <a:ext cx="201993" cy="206491"/>
                <a:chOff x="0" y="-1"/>
                <a:chExt cx="201991" cy="206489"/>
              </a:xfrm>
            </p:grpSpPr>
            <p:sp>
              <p:nvSpPr>
                <p:cNvPr id="6402" name="AutoShape 72"/>
                <p:cNvSpPr/>
                <p:nvPr/>
              </p:nvSpPr>
              <p:spPr>
                <a:xfrm>
                  <a:off x="6910" y="10429"/>
                  <a:ext cx="188186" cy="185627"/>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13"/>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6403" name="Oval 73"/>
                <p:cNvSpPr/>
                <p:nvPr/>
              </p:nvSpPr>
              <p:spPr>
                <a:xfrm rot="19777020">
                  <a:off x="-2462" y="34146"/>
                  <a:ext cx="142927"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6404" name="AutoShape 74"/>
                <p:cNvSpPr/>
                <p:nvPr/>
              </p:nvSpPr>
              <p:spPr>
                <a:xfrm rot="19777020">
                  <a:off x="29538" y="25461"/>
                  <a:ext cx="142927" cy="155565"/>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grpSp>
          <p:grpSp>
            <p:nvGrpSpPr>
              <p:cNvPr id="6409" name="Group"/>
              <p:cNvGrpSpPr/>
              <p:nvPr/>
            </p:nvGrpSpPr>
            <p:grpSpPr>
              <a:xfrm>
                <a:off x="730473" y="33332"/>
                <a:ext cx="201993" cy="206490"/>
                <a:chOff x="-1" y="0"/>
                <a:chExt cx="201992" cy="206489"/>
              </a:xfrm>
            </p:grpSpPr>
            <p:sp>
              <p:nvSpPr>
                <p:cNvPr id="6406" name="AutoShape 76"/>
                <p:cNvSpPr/>
                <p:nvPr/>
              </p:nvSpPr>
              <p:spPr>
                <a:xfrm>
                  <a:off x="6910" y="10429"/>
                  <a:ext cx="188186" cy="185628"/>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13"/>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6407" name="Oval 77"/>
                <p:cNvSpPr/>
                <p:nvPr/>
              </p:nvSpPr>
              <p:spPr>
                <a:xfrm rot="19777020">
                  <a:off x="-2462" y="34146"/>
                  <a:ext cx="142925"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6408" name="AutoShape 78"/>
                <p:cNvSpPr/>
                <p:nvPr/>
              </p:nvSpPr>
              <p:spPr>
                <a:xfrm rot="19777020">
                  <a:off x="29538" y="25461"/>
                  <a:ext cx="142927" cy="1555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grpSp>
          <p:grpSp>
            <p:nvGrpSpPr>
              <p:cNvPr id="6413" name="Group"/>
              <p:cNvGrpSpPr/>
              <p:nvPr/>
            </p:nvGrpSpPr>
            <p:grpSpPr>
              <a:xfrm>
                <a:off x="1092534" y="33332"/>
                <a:ext cx="201993" cy="206491"/>
                <a:chOff x="0" y="-1"/>
                <a:chExt cx="201992" cy="206490"/>
              </a:xfrm>
            </p:grpSpPr>
            <p:sp>
              <p:nvSpPr>
                <p:cNvPr id="6410" name="AutoShape 80"/>
                <p:cNvSpPr/>
                <p:nvPr/>
              </p:nvSpPr>
              <p:spPr>
                <a:xfrm>
                  <a:off x="6910" y="10429"/>
                  <a:ext cx="188186" cy="185629"/>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13"/>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6411" name="Oval 81"/>
                <p:cNvSpPr/>
                <p:nvPr/>
              </p:nvSpPr>
              <p:spPr>
                <a:xfrm rot="19777020">
                  <a:off x="-2462" y="34146"/>
                  <a:ext cx="142927"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6412" name="AutoShape 82"/>
                <p:cNvSpPr/>
                <p:nvPr/>
              </p:nvSpPr>
              <p:spPr>
                <a:xfrm rot="19777020">
                  <a:off x="29538" y="25461"/>
                  <a:ext cx="142927" cy="155567"/>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grpSp>
          <p:grpSp>
            <p:nvGrpSpPr>
              <p:cNvPr id="6417" name="Group"/>
              <p:cNvGrpSpPr/>
              <p:nvPr/>
            </p:nvGrpSpPr>
            <p:grpSpPr>
              <a:xfrm>
                <a:off x="1435540" y="26981"/>
                <a:ext cx="201993" cy="206492"/>
                <a:chOff x="0" y="-1"/>
                <a:chExt cx="201992" cy="206490"/>
              </a:xfrm>
            </p:grpSpPr>
            <p:sp>
              <p:nvSpPr>
                <p:cNvPr id="6414" name="AutoShape 84"/>
                <p:cNvSpPr/>
                <p:nvPr/>
              </p:nvSpPr>
              <p:spPr>
                <a:xfrm>
                  <a:off x="6910" y="10428"/>
                  <a:ext cx="188186" cy="185629"/>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13"/>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6415" name="Oval 85"/>
                <p:cNvSpPr/>
                <p:nvPr/>
              </p:nvSpPr>
              <p:spPr>
                <a:xfrm rot="19777020">
                  <a:off x="-2462" y="34146"/>
                  <a:ext cx="142927"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6416" name="AutoShape 86"/>
                <p:cNvSpPr/>
                <p:nvPr/>
              </p:nvSpPr>
              <p:spPr>
                <a:xfrm rot="19777020">
                  <a:off x="29538" y="25461"/>
                  <a:ext cx="142927" cy="1555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grpSp>
          <p:grpSp>
            <p:nvGrpSpPr>
              <p:cNvPr id="6421" name="Group"/>
              <p:cNvGrpSpPr/>
              <p:nvPr/>
            </p:nvGrpSpPr>
            <p:grpSpPr>
              <a:xfrm>
                <a:off x="1816658" y="7934"/>
                <a:ext cx="201992" cy="206491"/>
                <a:chOff x="0" y="-1"/>
                <a:chExt cx="201991" cy="206489"/>
              </a:xfrm>
            </p:grpSpPr>
            <p:sp>
              <p:nvSpPr>
                <p:cNvPr id="6418" name="AutoShape 88"/>
                <p:cNvSpPr/>
                <p:nvPr/>
              </p:nvSpPr>
              <p:spPr>
                <a:xfrm>
                  <a:off x="6910" y="10429"/>
                  <a:ext cx="188186" cy="185627"/>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13"/>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6419" name="Oval 89"/>
                <p:cNvSpPr/>
                <p:nvPr/>
              </p:nvSpPr>
              <p:spPr>
                <a:xfrm rot="19777020">
                  <a:off x="-2462" y="34146"/>
                  <a:ext cx="142927"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6420" name="AutoShape 90"/>
                <p:cNvSpPr/>
                <p:nvPr/>
              </p:nvSpPr>
              <p:spPr>
                <a:xfrm rot="19777020">
                  <a:off x="29538" y="25461"/>
                  <a:ext cx="142927" cy="155565"/>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grpSp>
          <p:grpSp>
            <p:nvGrpSpPr>
              <p:cNvPr id="6425" name="Group"/>
              <p:cNvGrpSpPr/>
              <p:nvPr/>
            </p:nvGrpSpPr>
            <p:grpSpPr>
              <a:xfrm>
                <a:off x="2177131" y="14284"/>
                <a:ext cx="201992" cy="206490"/>
                <a:chOff x="-1" y="0"/>
                <a:chExt cx="201991" cy="206489"/>
              </a:xfrm>
            </p:grpSpPr>
            <p:sp>
              <p:nvSpPr>
                <p:cNvPr id="6422" name="AutoShape 92"/>
                <p:cNvSpPr/>
                <p:nvPr/>
              </p:nvSpPr>
              <p:spPr>
                <a:xfrm>
                  <a:off x="6910" y="10429"/>
                  <a:ext cx="188185" cy="185629"/>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13"/>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6423" name="Oval 93"/>
                <p:cNvSpPr/>
                <p:nvPr/>
              </p:nvSpPr>
              <p:spPr>
                <a:xfrm rot="19777020">
                  <a:off x="-2462" y="34146"/>
                  <a:ext cx="142925"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6424" name="AutoShape 94"/>
                <p:cNvSpPr/>
                <p:nvPr/>
              </p:nvSpPr>
              <p:spPr>
                <a:xfrm rot="19777020">
                  <a:off x="29538" y="25461"/>
                  <a:ext cx="142926" cy="1555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grpSp>
          <p:grpSp>
            <p:nvGrpSpPr>
              <p:cNvPr id="6429" name="Group"/>
              <p:cNvGrpSpPr/>
              <p:nvPr/>
            </p:nvGrpSpPr>
            <p:grpSpPr>
              <a:xfrm>
                <a:off x="2536016" y="14283"/>
                <a:ext cx="201993" cy="206491"/>
                <a:chOff x="-1" y="0"/>
                <a:chExt cx="201992" cy="206490"/>
              </a:xfrm>
            </p:grpSpPr>
            <p:sp>
              <p:nvSpPr>
                <p:cNvPr id="6426" name="AutoShape 96"/>
                <p:cNvSpPr/>
                <p:nvPr/>
              </p:nvSpPr>
              <p:spPr>
                <a:xfrm>
                  <a:off x="6910" y="10429"/>
                  <a:ext cx="188186" cy="185630"/>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13"/>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6427" name="Oval 97"/>
                <p:cNvSpPr/>
                <p:nvPr/>
              </p:nvSpPr>
              <p:spPr>
                <a:xfrm rot="19777020">
                  <a:off x="-2462" y="34146"/>
                  <a:ext cx="142925"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6428" name="AutoShape 98"/>
                <p:cNvSpPr/>
                <p:nvPr/>
              </p:nvSpPr>
              <p:spPr>
                <a:xfrm rot="19777020">
                  <a:off x="29538" y="25461"/>
                  <a:ext cx="142927" cy="155567"/>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grpSp>
          <p:grpSp>
            <p:nvGrpSpPr>
              <p:cNvPr id="6433" name="Group"/>
              <p:cNvGrpSpPr/>
              <p:nvPr/>
            </p:nvGrpSpPr>
            <p:grpSpPr>
              <a:xfrm>
                <a:off x="2902842" y="14282"/>
                <a:ext cx="201993" cy="206491"/>
                <a:chOff x="0" y="-1"/>
                <a:chExt cx="201992" cy="206490"/>
              </a:xfrm>
            </p:grpSpPr>
            <p:sp>
              <p:nvSpPr>
                <p:cNvPr id="6430" name="AutoShape 100"/>
                <p:cNvSpPr/>
                <p:nvPr/>
              </p:nvSpPr>
              <p:spPr>
                <a:xfrm>
                  <a:off x="6910" y="10428"/>
                  <a:ext cx="188186" cy="185630"/>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13"/>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6431" name="Oval 101"/>
                <p:cNvSpPr/>
                <p:nvPr/>
              </p:nvSpPr>
              <p:spPr>
                <a:xfrm rot="19777020">
                  <a:off x="-2462" y="34146"/>
                  <a:ext cx="142927"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6432" name="AutoShape 102"/>
                <p:cNvSpPr/>
                <p:nvPr/>
              </p:nvSpPr>
              <p:spPr>
                <a:xfrm rot="19777020">
                  <a:off x="29538" y="25461"/>
                  <a:ext cx="142927" cy="1555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grpSp>
          <p:grpSp>
            <p:nvGrpSpPr>
              <p:cNvPr id="6437" name="Group"/>
              <p:cNvGrpSpPr/>
              <p:nvPr/>
            </p:nvGrpSpPr>
            <p:grpSpPr>
              <a:xfrm>
                <a:off x="3303015" y="14282"/>
                <a:ext cx="201994" cy="206492"/>
                <a:chOff x="0" y="-1"/>
                <a:chExt cx="201992" cy="206490"/>
              </a:xfrm>
            </p:grpSpPr>
            <p:sp>
              <p:nvSpPr>
                <p:cNvPr id="6434" name="AutoShape 104"/>
                <p:cNvSpPr/>
                <p:nvPr/>
              </p:nvSpPr>
              <p:spPr>
                <a:xfrm>
                  <a:off x="6910" y="10428"/>
                  <a:ext cx="188187" cy="185630"/>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13"/>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6435" name="Oval 105"/>
                <p:cNvSpPr/>
                <p:nvPr/>
              </p:nvSpPr>
              <p:spPr>
                <a:xfrm rot="19777020">
                  <a:off x="-2462" y="34146"/>
                  <a:ext cx="142927"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6436" name="AutoShape 106"/>
                <p:cNvSpPr/>
                <p:nvPr/>
              </p:nvSpPr>
              <p:spPr>
                <a:xfrm rot="19777020">
                  <a:off x="29538" y="25461"/>
                  <a:ext cx="142928" cy="1555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grpSp>
          <p:grpSp>
            <p:nvGrpSpPr>
              <p:cNvPr id="6441" name="Group"/>
              <p:cNvGrpSpPr/>
              <p:nvPr/>
            </p:nvGrpSpPr>
            <p:grpSpPr>
              <a:xfrm>
                <a:off x="3649198" y="11109"/>
                <a:ext cx="201992" cy="206490"/>
                <a:chOff x="-1" y="0"/>
                <a:chExt cx="201991" cy="206489"/>
              </a:xfrm>
            </p:grpSpPr>
            <p:sp>
              <p:nvSpPr>
                <p:cNvPr id="6438" name="AutoShape 108"/>
                <p:cNvSpPr/>
                <p:nvPr/>
              </p:nvSpPr>
              <p:spPr>
                <a:xfrm>
                  <a:off x="6910" y="10429"/>
                  <a:ext cx="188185" cy="185629"/>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13"/>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6439" name="Oval 109"/>
                <p:cNvSpPr/>
                <p:nvPr/>
              </p:nvSpPr>
              <p:spPr>
                <a:xfrm rot="19777020">
                  <a:off x="-2462" y="34146"/>
                  <a:ext cx="142925"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6440" name="AutoShape 110"/>
                <p:cNvSpPr/>
                <p:nvPr/>
              </p:nvSpPr>
              <p:spPr>
                <a:xfrm rot="19777020">
                  <a:off x="29538" y="25461"/>
                  <a:ext cx="142926" cy="1555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grpSp>
          <p:grpSp>
            <p:nvGrpSpPr>
              <p:cNvPr id="6445" name="Group"/>
              <p:cNvGrpSpPr/>
              <p:nvPr/>
            </p:nvGrpSpPr>
            <p:grpSpPr>
              <a:xfrm>
                <a:off x="4050959" y="12696"/>
                <a:ext cx="201992" cy="206491"/>
                <a:chOff x="0" y="-1"/>
                <a:chExt cx="201991" cy="206489"/>
              </a:xfrm>
            </p:grpSpPr>
            <p:sp>
              <p:nvSpPr>
                <p:cNvPr id="6442" name="AutoShape 112"/>
                <p:cNvSpPr/>
                <p:nvPr/>
              </p:nvSpPr>
              <p:spPr>
                <a:xfrm>
                  <a:off x="6910" y="10429"/>
                  <a:ext cx="188185" cy="185629"/>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13"/>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6443" name="Oval 113"/>
                <p:cNvSpPr/>
                <p:nvPr/>
              </p:nvSpPr>
              <p:spPr>
                <a:xfrm rot="19777020">
                  <a:off x="-2462" y="34146"/>
                  <a:ext cx="142927"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6444" name="AutoShape 114"/>
                <p:cNvSpPr/>
                <p:nvPr/>
              </p:nvSpPr>
              <p:spPr>
                <a:xfrm rot="19777020">
                  <a:off x="29538" y="25461"/>
                  <a:ext cx="142926" cy="1555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grpSp>
          <p:grpSp>
            <p:nvGrpSpPr>
              <p:cNvPr id="6449" name="Group"/>
              <p:cNvGrpSpPr/>
              <p:nvPr/>
            </p:nvGrpSpPr>
            <p:grpSpPr>
              <a:xfrm>
                <a:off x="4408257" y="15871"/>
                <a:ext cx="201992" cy="206491"/>
                <a:chOff x="0" y="-1"/>
                <a:chExt cx="201991" cy="206489"/>
              </a:xfrm>
            </p:grpSpPr>
            <p:sp>
              <p:nvSpPr>
                <p:cNvPr id="6446" name="AutoShape 116"/>
                <p:cNvSpPr/>
                <p:nvPr/>
              </p:nvSpPr>
              <p:spPr>
                <a:xfrm>
                  <a:off x="6910" y="10429"/>
                  <a:ext cx="188185" cy="185629"/>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13"/>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6447" name="Oval 117"/>
                <p:cNvSpPr/>
                <p:nvPr/>
              </p:nvSpPr>
              <p:spPr>
                <a:xfrm rot="19777020">
                  <a:off x="-2462" y="34146"/>
                  <a:ext cx="142927"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6448" name="AutoShape 118"/>
                <p:cNvSpPr/>
                <p:nvPr/>
              </p:nvSpPr>
              <p:spPr>
                <a:xfrm rot="19777020">
                  <a:off x="29538" y="25461"/>
                  <a:ext cx="142926" cy="1555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grpSp>
          <p:grpSp>
            <p:nvGrpSpPr>
              <p:cNvPr id="6453" name="Group"/>
              <p:cNvGrpSpPr/>
              <p:nvPr/>
            </p:nvGrpSpPr>
            <p:grpSpPr>
              <a:xfrm>
                <a:off x="4770317" y="17457"/>
                <a:ext cx="201994" cy="206492"/>
                <a:chOff x="0" y="-1"/>
                <a:chExt cx="201992" cy="206490"/>
              </a:xfrm>
            </p:grpSpPr>
            <p:sp>
              <p:nvSpPr>
                <p:cNvPr id="6450" name="AutoShape 120"/>
                <p:cNvSpPr/>
                <p:nvPr/>
              </p:nvSpPr>
              <p:spPr>
                <a:xfrm>
                  <a:off x="6910" y="10428"/>
                  <a:ext cx="188187" cy="185630"/>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13"/>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6451" name="Oval 121"/>
                <p:cNvSpPr/>
                <p:nvPr/>
              </p:nvSpPr>
              <p:spPr>
                <a:xfrm rot="19777020">
                  <a:off x="-2462" y="34146"/>
                  <a:ext cx="142927"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6452" name="AutoShape 122"/>
                <p:cNvSpPr/>
                <p:nvPr/>
              </p:nvSpPr>
              <p:spPr>
                <a:xfrm rot="19777020">
                  <a:off x="29538" y="25461"/>
                  <a:ext cx="142928" cy="1555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grpSp>
          <p:grpSp>
            <p:nvGrpSpPr>
              <p:cNvPr id="6457" name="Group"/>
              <p:cNvGrpSpPr/>
              <p:nvPr/>
            </p:nvGrpSpPr>
            <p:grpSpPr>
              <a:xfrm>
                <a:off x="5102207" y="-3"/>
                <a:ext cx="201993" cy="206491"/>
                <a:chOff x="0" y="-1"/>
                <a:chExt cx="201991" cy="206489"/>
              </a:xfrm>
            </p:grpSpPr>
            <p:sp>
              <p:nvSpPr>
                <p:cNvPr id="6454" name="AutoShape 124"/>
                <p:cNvSpPr/>
                <p:nvPr/>
              </p:nvSpPr>
              <p:spPr>
                <a:xfrm>
                  <a:off x="6910" y="10429"/>
                  <a:ext cx="188186" cy="185629"/>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13"/>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6455" name="Oval 125"/>
                <p:cNvSpPr/>
                <p:nvPr/>
              </p:nvSpPr>
              <p:spPr>
                <a:xfrm rot="19777020">
                  <a:off x="-2462" y="34146"/>
                  <a:ext cx="142927"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6456" name="AutoShape 126"/>
                <p:cNvSpPr/>
                <p:nvPr/>
              </p:nvSpPr>
              <p:spPr>
                <a:xfrm rot="19777020">
                  <a:off x="29538" y="25461"/>
                  <a:ext cx="142927" cy="1555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grpSp>
        </p:grpSp>
        <p:grpSp>
          <p:nvGrpSpPr>
            <p:cNvPr id="6519" name="Group"/>
            <p:cNvGrpSpPr/>
            <p:nvPr/>
          </p:nvGrpSpPr>
          <p:grpSpPr>
            <a:xfrm>
              <a:off x="27395" y="3736130"/>
              <a:ext cx="5303408" cy="210452"/>
              <a:chOff x="0" y="-1"/>
              <a:chExt cx="5303407" cy="210450"/>
            </a:xfrm>
          </p:grpSpPr>
          <p:grpSp>
            <p:nvGrpSpPr>
              <p:cNvPr id="6462" name="Group"/>
              <p:cNvGrpSpPr/>
              <p:nvPr/>
            </p:nvGrpSpPr>
            <p:grpSpPr>
              <a:xfrm>
                <a:off x="-1" y="-2"/>
                <a:ext cx="183728" cy="188227"/>
                <a:chOff x="0" y="0"/>
                <a:chExt cx="183726" cy="188226"/>
              </a:xfrm>
            </p:grpSpPr>
            <p:sp>
              <p:nvSpPr>
                <p:cNvPr id="6459" name="AutoShape 129"/>
                <p:cNvSpPr/>
                <p:nvPr/>
              </p:nvSpPr>
              <p:spPr>
                <a:xfrm>
                  <a:off x="5962" y="9615"/>
                  <a:ext cx="171813" cy="168994"/>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13"/>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6460" name="Oval 130"/>
                <p:cNvSpPr/>
                <p:nvPr/>
              </p:nvSpPr>
              <p:spPr>
                <a:xfrm rot="12494257">
                  <a:off x="-1527" y="131929"/>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6461" name="AutoShape 131"/>
                <p:cNvSpPr/>
                <p:nvPr/>
              </p:nvSpPr>
              <p:spPr>
                <a:xfrm rot="12494257">
                  <a:off x="25964" y="22679"/>
                  <a:ext cx="131809" cy="1428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grpSp>
          <p:grpSp>
            <p:nvGrpSpPr>
              <p:cNvPr id="6466" name="Group"/>
              <p:cNvGrpSpPr/>
              <p:nvPr/>
            </p:nvGrpSpPr>
            <p:grpSpPr>
              <a:xfrm>
                <a:off x="355708" y="22220"/>
                <a:ext cx="183728" cy="188229"/>
                <a:chOff x="-1" y="0"/>
                <a:chExt cx="183727" cy="188227"/>
              </a:xfrm>
            </p:grpSpPr>
            <p:sp>
              <p:nvSpPr>
                <p:cNvPr id="6463" name="AutoShape 133"/>
                <p:cNvSpPr/>
                <p:nvPr/>
              </p:nvSpPr>
              <p:spPr>
                <a:xfrm>
                  <a:off x="5962" y="9615"/>
                  <a:ext cx="171812"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13"/>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6464" name="Oval 134"/>
                <p:cNvSpPr/>
                <p:nvPr/>
              </p:nvSpPr>
              <p:spPr>
                <a:xfrm rot="12494257">
                  <a:off x="-1528"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6465" name="AutoShape 135"/>
                <p:cNvSpPr/>
                <p:nvPr/>
              </p:nvSpPr>
              <p:spPr>
                <a:xfrm rot="12494257">
                  <a:off x="25964" y="22679"/>
                  <a:ext cx="131808"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grpSp>
          <p:grpSp>
            <p:nvGrpSpPr>
              <p:cNvPr id="6470" name="Group"/>
              <p:cNvGrpSpPr/>
              <p:nvPr/>
            </p:nvGrpSpPr>
            <p:grpSpPr>
              <a:xfrm>
                <a:off x="733649" y="22220"/>
                <a:ext cx="183728" cy="188229"/>
                <a:chOff x="-1" y="0"/>
                <a:chExt cx="183727" cy="188227"/>
              </a:xfrm>
            </p:grpSpPr>
            <p:sp>
              <p:nvSpPr>
                <p:cNvPr id="6467" name="AutoShape 137"/>
                <p:cNvSpPr/>
                <p:nvPr/>
              </p:nvSpPr>
              <p:spPr>
                <a:xfrm>
                  <a:off x="5962" y="9615"/>
                  <a:ext cx="171812"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13"/>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6468" name="Oval 138"/>
                <p:cNvSpPr/>
                <p:nvPr/>
              </p:nvSpPr>
              <p:spPr>
                <a:xfrm rot="12494257">
                  <a:off x="-1528"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6469" name="AutoShape 139"/>
                <p:cNvSpPr/>
                <p:nvPr/>
              </p:nvSpPr>
              <p:spPr>
                <a:xfrm rot="12494257">
                  <a:off x="25964" y="22679"/>
                  <a:ext cx="131808"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grpSp>
          <p:grpSp>
            <p:nvGrpSpPr>
              <p:cNvPr id="6474" name="Group"/>
              <p:cNvGrpSpPr/>
              <p:nvPr/>
            </p:nvGrpSpPr>
            <p:grpSpPr>
              <a:xfrm>
                <a:off x="1102064" y="22220"/>
                <a:ext cx="183728" cy="188229"/>
                <a:chOff x="0" y="0"/>
                <a:chExt cx="183727" cy="188228"/>
              </a:xfrm>
            </p:grpSpPr>
            <p:sp>
              <p:nvSpPr>
                <p:cNvPr id="6471" name="AutoShape 141"/>
                <p:cNvSpPr/>
                <p:nvPr/>
              </p:nvSpPr>
              <p:spPr>
                <a:xfrm>
                  <a:off x="5962" y="9615"/>
                  <a:ext cx="171813"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13"/>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6472" name="Oval 142"/>
                <p:cNvSpPr/>
                <p:nvPr/>
              </p:nvSpPr>
              <p:spPr>
                <a:xfrm rot="12494257">
                  <a:off x="-1527"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6473" name="AutoShape 143"/>
                <p:cNvSpPr/>
                <p:nvPr/>
              </p:nvSpPr>
              <p:spPr>
                <a:xfrm rot="12494257">
                  <a:off x="25964" y="22679"/>
                  <a:ext cx="131809"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grpSp>
          <p:grpSp>
            <p:nvGrpSpPr>
              <p:cNvPr id="6478" name="Group"/>
              <p:cNvGrpSpPr/>
              <p:nvPr/>
            </p:nvGrpSpPr>
            <p:grpSpPr>
              <a:xfrm>
                <a:off x="1438717" y="22220"/>
                <a:ext cx="183729" cy="188229"/>
                <a:chOff x="-1" y="0"/>
                <a:chExt cx="183727" cy="188227"/>
              </a:xfrm>
            </p:grpSpPr>
            <p:sp>
              <p:nvSpPr>
                <p:cNvPr id="6475" name="AutoShape 145"/>
                <p:cNvSpPr/>
                <p:nvPr/>
              </p:nvSpPr>
              <p:spPr>
                <a:xfrm>
                  <a:off x="5962" y="9615"/>
                  <a:ext cx="171812"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13"/>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6476" name="Oval 146"/>
                <p:cNvSpPr/>
                <p:nvPr/>
              </p:nvSpPr>
              <p:spPr>
                <a:xfrm rot="12494257">
                  <a:off x="-1528"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6477" name="AutoShape 147"/>
                <p:cNvSpPr/>
                <p:nvPr/>
              </p:nvSpPr>
              <p:spPr>
                <a:xfrm rot="12494257">
                  <a:off x="25964" y="22679"/>
                  <a:ext cx="131808"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grpSp>
          <p:grpSp>
            <p:nvGrpSpPr>
              <p:cNvPr id="6482" name="Group"/>
              <p:cNvGrpSpPr/>
              <p:nvPr/>
            </p:nvGrpSpPr>
            <p:grpSpPr>
              <a:xfrm>
                <a:off x="1816659" y="15871"/>
                <a:ext cx="183728" cy="188229"/>
                <a:chOff x="-1" y="0"/>
                <a:chExt cx="183727" cy="188227"/>
              </a:xfrm>
            </p:grpSpPr>
            <p:sp>
              <p:nvSpPr>
                <p:cNvPr id="6479" name="AutoShape 149"/>
                <p:cNvSpPr/>
                <p:nvPr/>
              </p:nvSpPr>
              <p:spPr>
                <a:xfrm>
                  <a:off x="5962" y="9615"/>
                  <a:ext cx="171812"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13"/>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6480" name="Oval 150"/>
                <p:cNvSpPr/>
                <p:nvPr/>
              </p:nvSpPr>
              <p:spPr>
                <a:xfrm rot="12494257">
                  <a:off x="-1528"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6481" name="AutoShape 151"/>
                <p:cNvSpPr/>
                <p:nvPr/>
              </p:nvSpPr>
              <p:spPr>
                <a:xfrm rot="12494257">
                  <a:off x="25964" y="22679"/>
                  <a:ext cx="131808"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grpSp>
          <p:grpSp>
            <p:nvGrpSpPr>
              <p:cNvPr id="6486" name="Group"/>
              <p:cNvGrpSpPr/>
              <p:nvPr/>
            </p:nvGrpSpPr>
            <p:grpSpPr>
              <a:xfrm>
                <a:off x="2191425" y="22220"/>
                <a:ext cx="183728" cy="188229"/>
                <a:chOff x="0" y="0"/>
                <a:chExt cx="183727" cy="188228"/>
              </a:xfrm>
            </p:grpSpPr>
            <p:sp>
              <p:nvSpPr>
                <p:cNvPr id="6483" name="AutoShape 153"/>
                <p:cNvSpPr/>
                <p:nvPr/>
              </p:nvSpPr>
              <p:spPr>
                <a:xfrm>
                  <a:off x="5962" y="9615"/>
                  <a:ext cx="171813"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13"/>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6484" name="Oval 154"/>
                <p:cNvSpPr/>
                <p:nvPr/>
              </p:nvSpPr>
              <p:spPr>
                <a:xfrm rot="12494257">
                  <a:off x="-1527"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6485" name="AutoShape 155"/>
                <p:cNvSpPr/>
                <p:nvPr/>
              </p:nvSpPr>
              <p:spPr>
                <a:xfrm rot="12494257">
                  <a:off x="25964" y="22679"/>
                  <a:ext cx="131809"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grpSp>
          <p:grpSp>
            <p:nvGrpSpPr>
              <p:cNvPr id="6490" name="Group"/>
              <p:cNvGrpSpPr/>
              <p:nvPr/>
            </p:nvGrpSpPr>
            <p:grpSpPr>
              <a:xfrm>
                <a:off x="2539196" y="9522"/>
                <a:ext cx="183728" cy="188229"/>
                <a:chOff x="0" y="0"/>
                <a:chExt cx="183727" cy="188228"/>
              </a:xfrm>
            </p:grpSpPr>
            <p:sp>
              <p:nvSpPr>
                <p:cNvPr id="6487" name="AutoShape 157"/>
                <p:cNvSpPr/>
                <p:nvPr/>
              </p:nvSpPr>
              <p:spPr>
                <a:xfrm>
                  <a:off x="5962" y="9615"/>
                  <a:ext cx="171814"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13"/>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6488" name="Oval 158"/>
                <p:cNvSpPr/>
                <p:nvPr/>
              </p:nvSpPr>
              <p:spPr>
                <a:xfrm rot="12494257">
                  <a:off x="-1526"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6489" name="AutoShape 159"/>
                <p:cNvSpPr/>
                <p:nvPr/>
              </p:nvSpPr>
              <p:spPr>
                <a:xfrm rot="12494257">
                  <a:off x="25964" y="22679"/>
                  <a:ext cx="131810"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grpSp>
          <p:grpSp>
            <p:nvGrpSpPr>
              <p:cNvPr id="6494" name="Group"/>
              <p:cNvGrpSpPr/>
              <p:nvPr/>
            </p:nvGrpSpPr>
            <p:grpSpPr>
              <a:xfrm>
                <a:off x="3283963" y="22220"/>
                <a:ext cx="183728" cy="188229"/>
                <a:chOff x="0" y="0"/>
                <a:chExt cx="183727" cy="188228"/>
              </a:xfrm>
            </p:grpSpPr>
            <p:sp>
              <p:nvSpPr>
                <p:cNvPr id="6491" name="AutoShape 161"/>
                <p:cNvSpPr/>
                <p:nvPr/>
              </p:nvSpPr>
              <p:spPr>
                <a:xfrm>
                  <a:off x="5962" y="9615"/>
                  <a:ext cx="171813"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13"/>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6492" name="Oval 162"/>
                <p:cNvSpPr/>
                <p:nvPr/>
              </p:nvSpPr>
              <p:spPr>
                <a:xfrm rot="12494257">
                  <a:off x="-1527"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6493" name="AutoShape 163"/>
                <p:cNvSpPr/>
                <p:nvPr/>
              </p:nvSpPr>
              <p:spPr>
                <a:xfrm rot="12494257">
                  <a:off x="25964" y="22679"/>
                  <a:ext cx="131809"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grpSp>
          <p:grpSp>
            <p:nvGrpSpPr>
              <p:cNvPr id="6498" name="Group"/>
              <p:cNvGrpSpPr/>
              <p:nvPr/>
            </p:nvGrpSpPr>
            <p:grpSpPr>
              <a:xfrm>
                <a:off x="2920313" y="22220"/>
                <a:ext cx="183729" cy="188229"/>
                <a:chOff x="0" y="0"/>
                <a:chExt cx="183727" cy="188228"/>
              </a:xfrm>
            </p:grpSpPr>
            <p:sp>
              <p:nvSpPr>
                <p:cNvPr id="6495" name="AutoShape 165"/>
                <p:cNvSpPr/>
                <p:nvPr/>
              </p:nvSpPr>
              <p:spPr>
                <a:xfrm>
                  <a:off x="5962" y="9615"/>
                  <a:ext cx="171814"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13"/>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6496" name="Oval 166"/>
                <p:cNvSpPr/>
                <p:nvPr/>
              </p:nvSpPr>
              <p:spPr>
                <a:xfrm rot="12494257">
                  <a:off x="-1526"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6497" name="AutoShape 167"/>
                <p:cNvSpPr/>
                <p:nvPr/>
              </p:nvSpPr>
              <p:spPr>
                <a:xfrm rot="12494257">
                  <a:off x="25964" y="22679"/>
                  <a:ext cx="131810"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grpSp>
          <p:grpSp>
            <p:nvGrpSpPr>
              <p:cNvPr id="6502" name="Group"/>
              <p:cNvGrpSpPr/>
              <p:nvPr/>
            </p:nvGrpSpPr>
            <p:grpSpPr>
              <a:xfrm>
                <a:off x="3652377" y="15871"/>
                <a:ext cx="183728" cy="188228"/>
                <a:chOff x="0" y="-1"/>
                <a:chExt cx="183727" cy="188227"/>
              </a:xfrm>
            </p:grpSpPr>
            <p:sp>
              <p:nvSpPr>
                <p:cNvPr id="6499" name="AutoShape 169"/>
                <p:cNvSpPr/>
                <p:nvPr/>
              </p:nvSpPr>
              <p:spPr>
                <a:xfrm>
                  <a:off x="5962" y="9615"/>
                  <a:ext cx="171814" cy="168995"/>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13"/>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6500" name="Oval 170"/>
                <p:cNvSpPr/>
                <p:nvPr/>
              </p:nvSpPr>
              <p:spPr>
                <a:xfrm rot="12494257">
                  <a:off x="-1526" y="131930"/>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6501" name="AutoShape 171"/>
                <p:cNvSpPr/>
                <p:nvPr/>
              </p:nvSpPr>
              <p:spPr>
                <a:xfrm rot="12494257">
                  <a:off x="25964" y="22679"/>
                  <a:ext cx="131810" cy="142867"/>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grpSp>
          <p:grpSp>
            <p:nvGrpSpPr>
              <p:cNvPr id="6506" name="Group"/>
              <p:cNvGrpSpPr/>
              <p:nvPr/>
            </p:nvGrpSpPr>
            <p:grpSpPr>
              <a:xfrm>
                <a:off x="4068428" y="22220"/>
                <a:ext cx="183729" cy="188229"/>
                <a:chOff x="-1" y="0"/>
                <a:chExt cx="183727" cy="188227"/>
              </a:xfrm>
            </p:grpSpPr>
            <p:sp>
              <p:nvSpPr>
                <p:cNvPr id="6503" name="AutoShape 173"/>
                <p:cNvSpPr/>
                <p:nvPr/>
              </p:nvSpPr>
              <p:spPr>
                <a:xfrm>
                  <a:off x="5962" y="9615"/>
                  <a:ext cx="171812"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13"/>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6504" name="Oval 174"/>
                <p:cNvSpPr/>
                <p:nvPr/>
              </p:nvSpPr>
              <p:spPr>
                <a:xfrm rot="12494257">
                  <a:off x="-1528"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6505" name="AutoShape 175"/>
                <p:cNvSpPr/>
                <p:nvPr/>
              </p:nvSpPr>
              <p:spPr>
                <a:xfrm rot="12494257">
                  <a:off x="25964" y="22679"/>
                  <a:ext cx="131808"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grpSp>
          <p:grpSp>
            <p:nvGrpSpPr>
              <p:cNvPr id="6510" name="Group"/>
              <p:cNvGrpSpPr/>
              <p:nvPr/>
            </p:nvGrpSpPr>
            <p:grpSpPr>
              <a:xfrm>
                <a:off x="4430490" y="22220"/>
                <a:ext cx="183728" cy="188229"/>
                <a:chOff x="-1" y="0"/>
                <a:chExt cx="183727" cy="188227"/>
              </a:xfrm>
            </p:grpSpPr>
            <p:sp>
              <p:nvSpPr>
                <p:cNvPr id="6507" name="AutoShape 177"/>
                <p:cNvSpPr/>
                <p:nvPr/>
              </p:nvSpPr>
              <p:spPr>
                <a:xfrm>
                  <a:off x="5962" y="9615"/>
                  <a:ext cx="171812"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13"/>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6508" name="Oval 178"/>
                <p:cNvSpPr/>
                <p:nvPr/>
              </p:nvSpPr>
              <p:spPr>
                <a:xfrm rot="12494257">
                  <a:off x="-1528"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6509" name="AutoShape 179"/>
                <p:cNvSpPr/>
                <p:nvPr/>
              </p:nvSpPr>
              <p:spPr>
                <a:xfrm rot="12494257">
                  <a:off x="25964" y="22679"/>
                  <a:ext cx="131808"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grpSp>
          <p:grpSp>
            <p:nvGrpSpPr>
              <p:cNvPr id="6514" name="Group"/>
              <p:cNvGrpSpPr/>
              <p:nvPr/>
            </p:nvGrpSpPr>
            <p:grpSpPr>
              <a:xfrm>
                <a:off x="4784612" y="22220"/>
                <a:ext cx="183728" cy="188229"/>
                <a:chOff x="-1" y="0"/>
                <a:chExt cx="183727" cy="188227"/>
              </a:xfrm>
            </p:grpSpPr>
            <p:sp>
              <p:nvSpPr>
                <p:cNvPr id="6511" name="AutoShape 181"/>
                <p:cNvSpPr/>
                <p:nvPr/>
              </p:nvSpPr>
              <p:spPr>
                <a:xfrm>
                  <a:off x="5962" y="9615"/>
                  <a:ext cx="171812"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13"/>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6512" name="Oval 182"/>
                <p:cNvSpPr/>
                <p:nvPr/>
              </p:nvSpPr>
              <p:spPr>
                <a:xfrm rot="12494257">
                  <a:off x="-1528"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6513" name="AutoShape 183"/>
                <p:cNvSpPr/>
                <p:nvPr/>
              </p:nvSpPr>
              <p:spPr>
                <a:xfrm rot="12494257">
                  <a:off x="25964" y="22679"/>
                  <a:ext cx="131808"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grpSp>
          <p:grpSp>
            <p:nvGrpSpPr>
              <p:cNvPr id="6518" name="Group"/>
              <p:cNvGrpSpPr/>
              <p:nvPr/>
            </p:nvGrpSpPr>
            <p:grpSpPr>
              <a:xfrm>
                <a:off x="5119679" y="22220"/>
                <a:ext cx="183728" cy="188229"/>
                <a:chOff x="0" y="0"/>
                <a:chExt cx="183727" cy="188228"/>
              </a:xfrm>
            </p:grpSpPr>
            <p:sp>
              <p:nvSpPr>
                <p:cNvPr id="6515" name="AutoShape 185"/>
                <p:cNvSpPr/>
                <p:nvPr/>
              </p:nvSpPr>
              <p:spPr>
                <a:xfrm>
                  <a:off x="5962" y="9615"/>
                  <a:ext cx="171814"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13"/>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6516" name="Oval 186"/>
                <p:cNvSpPr/>
                <p:nvPr/>
              </p:nvSpPr>
              <p:spPr>
                <a:xfrm rot="12494257">
                  <a:off x="-1526"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6517" name="AutoShape 187"/>
                <p:cNvSpPr/>
                <p:nvPr/>
              </p:nvSpPr>
              <p:spPr>
                <a:xfrm rot="12494257">
                  <a:off x="25964" y="22679"/>
                  <a:ext cx="131810"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grpSp>
        </p:grpSp>
      </p:grpSp>
      <p:grpSp>
        <p:nvGrpSpPr>
          <p:cNvPr id="6526" name="Group"/>
          <p:cNvGrpSpPr/>
          <p:nvPr/>
        </p:nvGrpSpPr>
        <p:grpSpPr>
          <a:xfrm>
            <a:off x="1703382" y="5929312"/>
            <a:ext cx="6296034" cy="803282"/>
            <a:chOff x="-2" y="0"/>
            <a:chExt cx="6296033" cy="803281"/>
          </a:xfrm>
        </p:grpSpPr>
        <p:grpSp>
          <p:nvGrpSpPr>
            <p:cNvPr id="6524" name="Group"/>
            <p:cNvGrpSpPr/>
            <p:nvPr/>
          </p:nvGrpSpPr>
          <p:grpSpPr>
            <a:xfrm>
              <a:off x="-3" y="498473"/>
              <a:ext cx="6296034" cy="304809"/>
              <a:chOff x="-1" y="0"/>
              <a:chExt cx="6296033" cy="304807"/>
            </a:xfrm>
          </p:grpSpPr>
          <p:sp>
            <p:nvSpPr>
              <p:cNvPr id="6521" name="Line 190"/>
              <p:cNvSpPr/>
              <p:nvPr/>
            </p:nvSpPr>
            <p:spPr>
              <a:xfrm>
                <a:off x="-2" y="-1"/>
                <a:ext cx="5916373" cy="4"/>
              </a:xfrm>
              <a:prstGeom prst="line">
                <a:avLst/>
              </a:prstGeom>
              <a:noFill/>
              <a:ln w="38100" cap="flat">
                <a:solidFill>
                  <a:srgbClr val="33CC33"/>
                </a:solidFill>
                <a:prstDash val="solid"/>
                <a:round/>
              </a:ln>
              <a:effectLst>
                <a:outerShdw blurRad="63500" dist="71842" dir="2700000" rotWithShape="0">
                  <a:srgbClr val="1A0004">
                    <a:alpha val="74996"/>
                  </a:srgbClr>
                </a:outerShdw>
              </a:effectLst>
            </p:spPr>
            <p:txBody>
              <a:bodyPr wrap="square" lIns="45718" tIns="45718" rIns="45718" bIns="45718" numCol="1" anchor="t">
                <a:noAutofit/>
              </a:bodyPr>
              <a:lstStyle/>
              <a:p>
                <a:endParaRPr/>
              </a:p>
            </p:txBody>
          </p:sp>
          <p:sp>
            <p:nvSpPr>
              <p:cNvPr id="6522" name="Line 191"/>
              <p:cNvSpPr/>
              <p:nvPr/>
            </p:nvSpPr>
            <p:spPr>
              <a:xfrm>
                <a:off x="189830" y="152401"/>
                <a:ext cx="5914393" cy="4"/>
              </a:xfrm>
              <a:prstGeom prst="line">
                <a:avLst/>
              </a:prstGeom>
              <a:noFill/>
              <a:ln w="38100" cap="flat">
                <a:solidFill>
                  <a:srgbClr val="33CC33"/>
                </a:solidFill>
                <a:prstDash val="solid"/>
                <a:round/>
              </a:ln>
              <a:effectLst>
                <a:outerShdw blurRad="63500" dist="71842" dir="2700000" rotWithShape="0">
                  <a:srgbClr val="1A0004">
                    <a:alpha val="74996"/>
                  </a:srgbClr>
                </a:outerShdw>
              </a:effectLst>
            </p:spPr>
            <p:txBody>
              <a:bodyPr wrap="square" lIns="45718" tIns="45718" rIns="45718" bIns="45718" numCol="1" anchor="t">
                <a:noAutofit/>
              </a:bodyPr>
              <a:lstStyle/>
              <a:p>
                <a:endParaRPr/>
              </a:p>
            </p:txBody>
          </p:sp>
          <p:sp>
            <p:nvSpPr>
              <p:cNvPr id="6523" name="Line 192"/>
              <p:cNvSpPr/>
              <p:nvPr/>
            </p:nvSpPr>
            <p:spPr>
              <a:xfrm>
                <a:off x="379660" y="304803"/>
                <a:ext cx="5916373" cy="4"/>
              </a:xfrm>
              <a:prstGeom prst="line">
                <a:avLst/>
              </a:prstGeom>
              <a:noFill/>
              <a:ln w="38100" cap="flat">
                <a:solidFill>
                  <a:srgbClr val="33CC33"/>
                </a:solidFill>
                <a:prstDash val="solid"/>
                <a:round/>
              </a:ln>
              <a:effectLst>
                <a:outerShdw blurRad="63500" dist="71842" dir="2700000" rotWithShape="0">
                  <a:srgbClr val="1A0004">
                    <a:alpha val="74996"/>
                  </a:srgbClr>
                </a:outerShdw>
              </a:effectLst>
            </p:spPr>
            <p:txBody>
              <a:bodyPr wrap="square" lIns="45718" tIns="45718" rIns="45718" bIns="45718" numCol="1" anchor="t">
                <a:noAutofit/>
              </a:bodyPr>
              <a:lstStyle/>
              <a:p>
                <a:endParaRPr/>
              </a:p>
            </p:txBody>
          </p:sp>
        </p:grpSp>
        <p:sp>
          <p:nvSpPr>
            <p:cNvPr id="6525" name="Text Box 193"/>
            <p:cNvSpPr txBox="1"/>
            <p:nvPr/>
          </p:nvSpPr>
          <p:spPr>
            <a:xfrm>
              <a:off x="2924795" y="-1"/>
              <a:ext cx="2123269" cy="609880"/>
            </a:xfrm>
            <a:prstGeom prst="rect">
              <a:avLst/>
            </a:prstGeom>
            <a:noFill/>
            <a:ln w="12700" cap="flat">
              <a:noFill/>
              <a:miter lim="400000"/>
            </a:ln>
            <a:effectLst>
              <a:outerShdw blurRad="63500" dist="81319" dir="2319588"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t">
              <a:spAutoFit/>
            </a:bodyPr>
            <a:lstStyle>
              <a:lvl1pPr rtl="1">
                <a:spcBef>
                  <a:spcPts val="2100"/>
                </a:spcBef>
                <a:defRPr sz="3600">
                  <a:solidFill>
                    <a:srgbClr val="FFFFFF"/>
                  </a:solidFill>
                  <a:latin typeface="Arial"/>
                  <a:ea typeface="Arial"/>
                  <a:cs typeface="Arial"/>
                  <a:sym typeface="Arial"/>
                </a:defRPr>
              </a:lvl1pPr>
            </a:lstStyle>
            <a:p>
              <a:r>
                <a:t>اللُحمة </a:t>
              </a:r>
            </a:p>
          </p:txBody>
        </p:sp>
      </p:grpSp>
      <p:grpSp>
        <p:nvGrpSpPr>
          <p:cNvPr id="6551" name="Group"/>
          <p:cNvGrpSpPr/>
          <p:nvPr/>
        </p:nvGrpSpPr>
        <p:grpSpPr>
          <a:xfrm>
            <a:off x="1885945" y="92073"/>
            <a:ext cx="3762383" cy="2446477"/>
            <a:chOff x="-3" y="0"/>
            <a:chExt cx="3762381" cy="2446475"/>
          </a:xfrm>
        </p:grpSpPr>
        <p:sp>
          <p:nvSpPr>
            <p:cNvPr id="6527" name="Text Box 195"/>
            <p:cNvSpPr txBox="1"/>
            <p:nvPr/>
          </p:nvSpPr>
          <p:spPr>
            <a:xfrm>
              <a:off x="3168316" y="1504139"/>
              <a:ext cx="594063" cy="942337"/>
            </a:xfrm>
            <a:prstGeom prst="rect">
              <a:avLst/>
            </a:prstGeom>
            <a:noFill/>
            <a:ln w="12700" cap="flat">
              <a:noFill/>
              <a:miter lim="400000"/>
            </a:ln>
            <a:effectLst>
              <a:outerShdw blurRad="63500" dist="53881"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t">
              <a:spAutoFit/>
            </a:bodyPr>
            <a:lstStyle>
              <a:lvl1pPr>
                <a:spcBef>
                  <a:spcPts val="2800"/>
                </a:spcBef>
                <a:defRPr sz="4800">
                  <a:solidFill>
                    <a:srgbClr val="FFFFFF"/>
                  </a:solidFill>
                  <a:latin typeface="Comic Sans MS"/>
                  <a:ea typeface="Comic Sans MS"/>
                  <a:cs typeface="Comic Sans MS"/>
                  <a:sym typeface="Comic Sans MS"/>
                </a:defRPr>
              </a:lvl1pPr>
            </a:lstStyle>
            <a:p>
              <a:r>
                <a:t>J</a:t>
              </a:r>
            </a:p>
          </p:txBody>
        </p:sp>
        <p:grpSp>
          <p:nvGrpSpPr>
            <p:cNvPr id="6530" name="Group"/>
            <p:cNvGrpSpPr/>
            <p:nvPr/>
          </p:nvGrpSpPr>
          <p:grpSpPr>
            <a:xfrm>
              <a:off x="790174" y="1215368"/>
              <a:ext cx="1879079" cy="649280"/>
              <a:chOff x="-1" y="0"/>
              <a:chExt cx="1879078" cy="649278"/>
            </a:xfrm>
          </p:grpSpPr>
          <p:sp>
            <p:nvSpPr>
              <p:cNvPr id="6528" name="Text Box 197"/>
              <p:cNvSpPr txBox="1"/>
              <p:nvPr/>
            </p:nvSpPr>
            <p:spPr>
              <a:xfrm>
                <a:off x="-2" y="14278"/>
                <a:ext cx="535311" cy="635001"/>
              </a:xfrm>
              <a:prstGeom prst="rect">
                <a:avLst/>
              </a:prstGeom>
              <a:noFill/>
              <a:ln w="12700" cap="flat">
                <a:noFill/>
                <a:miter lim="400000"/>
              </a:ln>
              <a:effectLst>
                <a:outerShdw blurRad="63500" dist="71842"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lvl1pPr>
                  <a:defRPr sz="3600">
                    <a:solidFill>
                      <a:srgbClr val="FFEA18"/>
                    </a:solidFill>
                    <a:latin typeface="Comic Sans MS"/>
                    <a:ea typeface="Comic Sans MS"/>
                    <a:cs typeface="Comic Sans MS"/>
                    <a:sym typeface="Comic Sans MS"/>
                  </a:defRPr>
                </a:lvl1pPr>
              </a:lstStyle>
              <a:p>
                <a:r>
                  <a:t>4P</a:t>
                </a:r>
              </a:p>
            </p:txBody>
          </p:sp>
          <p:sp>
            <p:nvSpPr>
              <p:cNvPr id="6529" name="Text Box 198"/>
              <p:cNvSpPr txBox="1"/>
              <p:nvPr/>
            </p:nvSpPr>
            <p:spPr>
              <a:xfrm>
                <a:off x="873842" y="0"/>
                <a:ext cx="1005236" cy="635001"/>
              </a:xfrm>
              <a:prstGeom prst="rect">
                <a:avLst/>
              </a:prstGeom>
              <a:noFill/>
              <a:ln w="12700" cap="flat">
                <a:noFill/>
                <a:miter lim="400000"/>
              </a:ln>
              <a:effectLst>
                <a:outerShdw blurRad="63500" dist="71842"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lvl1pPr algn="ctr">
                  <a:defRPr sz="3600">
                    <a:solidFill>
                      <a:srgbClr val="FFEA18"/>
                    </a:solidFill>
                    <a:latin typeface="Comic Sans MS"/>
                    <a:ea typeface="Comic Sans MS"/>
                    <a:cs typeface="Comic Sans MS"/>
                    <a:sym typeface="Comic Sans MS"/>
                  </a:defRPr>
                </a:lvl1pPr>
              </a:lstStyle>
              <a:p>
                <a:r>
                  <a:t>  3S</a:t>
                </a:r>
              </a:p>
            </p:txBody>
          </p:sp>
        </p:grpSp>
        <p:grpSp>
          <p:nvGrpSpPr>
            <p:cNvPr id="6541" name="Group"/>
            <p:cNvGrpSpPr/>
            <p:nvPr/>
          </p:nvGrpSpPr>
          <p:grpSpPr>
            <a:xfrm>
              <a:off x="-4" y="1772279"/>
              <a:ext cx="3137218" cy="444488"/>
              <a:chOff x="-2" y="-2"/>
              <a:chExt cx="3137216" cy="444487"/>
            </a:xfrm>
          </p:grpSpPr>
          <p:grpSp>
            <p:nvGrpSpPr>
              <p:cNvPr id="6539" name="Group"/>
              <p:cNvGrpSpPr/>
              <p:nvPr/>
            </p:nvGrpSpPr>
            <p:grpSpPr>
              <a:xfrm>
                <a:off x="-3" y="-3"/>
                <a:ext cx="2728882" cy="444489"/>
                <a:chOff x="-1" y="-1"/>
                <a:chExt cx="2728880" cy="444487"/>
              </a:xfrm>
            </p:grpSpPr>
            <p:sp>
              <p:nvSpPr>
                <p:cNvPr id="6531" name="Text Box 201"/>
                <p:cNvSpPr txBox="1"/>
                <p:nvPr/>
              </p:nvSpPr>
              <p:spPr>
                <a:xfrm>
                  <a:off x="-2" y="6346"/>
                  <a:ext cx="201267" cy="419101"/>
                </a:xfrm>
                <a:prstGeom prst="rect">
                  <a:avLst/>
                </a:prstGeom>
                <a:noFill/>
                <a:ln w="12700" cap="flat">
                  <a:noFill/>
                  <a:miter lim="400000"/>
                </a:ln>
                <a:effectLst>
                  <a:outerShdw blurRad="63500" dist="53881"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lvl1pPr>
                    <a:defRPr sz="2400">
                      <a:solidFill>
                        <a:srgbClr val="F09F32"/>
                      </a:solidFill>
                      <a:latin typeface="Comic Sans MS"/>
                      <a:ea typeface="Comic Sans MS"/>
                      <a:cs typeface="Comic Sans MS"/>
                      <a:sym typeface="Comic Sans MS"/>
                    </a:defRPr>
                  </a:lvl1pPr>
                </a:lstStyle>
                <a:p>
                  <a:r>
                    <a:t>C</a:t>
                  </a:r>
                </a:p>
              </p:txBody>
            </p:sp>
            <p:sp>
              <p:nvSpPr>
                <p:cNvPr id="6532" name="Text Box 202"/>
                <p:cNvSpPr txBox="1"/>
                <p:nvPr/>
              </p:nvSpPr>
              <p:spPr>
                <a:xfrm>
                  <a:off x="360179" y="6346"/>
                  <a:ext cx="235646" cy="419101"/>
                </a:xfrm>
                <a:prstGeom prst="rect">
                  <a:avLst/>
                </a:prstGeom>
                <a:noFill/>
                <a:ln w="12700" cap="flat">
                  <a:noFill/>
                  <a:miter lim="400000"/>
                </a:ln>
                <a:effectLst>
                  <a:outerShdw blurRad="63500" dist="53881"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lvl1pPr>
                    <a:defRPr sz="2400">
                      <a:solidFill>
                        <a:srgbClr val="FC030C"/>
                      </a:solidFill>
                      <a:latin typeface="Comic Sans MS"/>
                      <a:ea typeface="Comic Sans MS"/>
                      <a:cs typeface="Comic Sans MS"/>
                      <a:sym typeface="Comic Sans MS"/>
                    </a:defRPr>
                  </a:lvl1pPr>
                </a:lstStyle>
                <a:p>
                  <a:r>
                    <a:t>A</a:t>
                  </a:r>
                </a:p>
              </p:txBody>
            </p:sp>
            <p:sp>
              <p:nvSpPr>
                <p:cNvPr id="6533" name="Text Box 203"/>
                <p:cNvSpPr txBox="1"/>
                <p:nvPr/>
              </p:nvSpPr>
              <p:spPr>
                <a:xfrm>
                  <a:off x="756854" y="9519"/>
                  <a:ext cx="215405" cy="419101"/>
                </a:xfrm>
                <a:prstGeom prst="rect">
                  <a:avLst/>
                </a:prstGeom>
                <a:noFill/>
                <a:ln w="12700" cap="flat">
                  <a:noFill/>
                  <a:miter lim="400000"/>
                </a:ln>
                <a:effectLst>
                  <a:outerShdw blurRad="63500" dist="53881"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lvl1pPr>
                    <a:defRPr sz="2400">
                      <a:solidFill>
                        <a:srgbClr val="FC030C"/>
                      </a:solidFill>
                      <a:latin typeface="Comic Sans MS"/>
                      <a:ea typeface="Comic Sans MS"/>
                      <a:cs typeface="Comic Sans MS"/>
                      <a:sym typeface="Comic Sans MS"/>
                    </a:defRPr>
                  </a:lvl1pPr>
                </a:lstStyle>
                <a:p>
                  <a:r>
                    <a:t>J</a:t>
                  </a:r>
                </a:p>
              </p:txBody>
            </p:sp>
            <p:sp>
              <p:nvSpPr>
                <p:cNvPr id="6534" name="Text Box 204"/>
                <p:cNvSpPr txBox="1"/>
                <p:nvPr/>
              </p:nvSpPr>
              <p:spPr>
                <a:xfrm>
                  <a:off x="1077367" y="6346"/>
                  <a:ext cx="281783" cy="419101"/>
                </a:xfrm>
                <a:prstGeom prst="rect">
                  <a:avLst/>
                </a:prstGeom>
                <a:noFill/>
                <a:ln w="12700" cap="flat">
                  <a:noFill/>
                  <a:miter lim="400000"/>
                </a:ln>
                <a:effectLst>
                  <a:outerShdw blurRad="63500" dist="53881"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lvl1pPr>
                    <a:defRPr sz="2400">
                      <a:solidFill>
                        <a:srgbClr val="FC030C"/>
                      </a:solidFill>
                      <a:latin typeface="Comic Sans MS"/>
                      <a:ea typeface="Comic Sans MS"/>
                      <a:cs typeface="Comic Sans MS"/>
                      <a:sym typeface="Comic Sans MS"/>
                    </a:defRPr>
                  </a:lvl1pPr>
                </a:lstStyle>
                <a:p>
                  <a:r>
                    <a:t>M</a:t>
                  </a:r>
                </a:p>
              </p:txBody>
            </p:sp>
            <p:sp>
              <p:nvSpPr>
                <p:cNvPr id="6535" name="Text Box 205"/>
                <p:cNvSpPr txBox="1"/>
                <p:nvPr/>
              </p:nvSpPr>
              <p:spPr>
                <a:xfrm>
                  <a:off x="1467696" y="-2"/>
                  <a:ext cx="215405" cy="419101"/>
                </a:xfrm>
                <a:prstGeom prst="rect">
                  <a:avLst/>
                </a:prstGeom>
                <a:noFill/>
                <a:ln w="12700" cap="flat">
                  <a:noFill/>
                  <a:miter lim="400000"/>
                </a:ln>
                <a:effectLst>
                  <a:outerShdw blurRad="63500" dist="53881"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lvl1pPr>
                    <a:defRPr sz="2400">
                      <a:solidFill>
                        <a:srgbClr val="FC030C"/>
                      </a:solidFill>
                      <a:latin typeface="Comic Sans MS"/>
                      <a:ea typeface="Comic Sans MS"/>
                      <a:cs typeface="Comic Sans MS"/>
                      <a:sym typeface="Comic Sans MS"/>
                    </a:defRPr>
                  </a:lvl1pPr>
                </a:lstStyle>
                <a:p>
                  <a:r>
                    <a:t>J</a:t>
                  </a:r>
                </a:p>
              </p:txBody>
            </p:sp>
            <p:sp>
              <p:nvSpPr>
                <p:cNvPr id="6536" name="Text Box 206"/>
                <p:cNvSpPr txBox="1"/>
                <p:nvPr/>
              </p:nvSpPr>
              <p:spPr>
                <a:xfrm>
                  <a:off x="1819945" y="12693"/>
                  <a:ext cx="235645" cy="419101"/>
                </a:xfrm>
                <a:prstGeom prst="rect">
                  <a:avLst/>
                </a:prstGeom>
                <a:noFill/>
                <a:ln w="12700" cap="flat">
                  <a:noFill/>
                  <a:miter lim="400000"/>
                </a:ln>
                <a:effectLst>
                  <a:outerShdw blurRad="63500" dist="53881"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lvl1pPr>
                    <a:defRPr sz="2400">
                      <a:solidFill>
                        <a:srgbClr val="08F220"/>
                      </a:solidFill>
                      <a:latin typeface="Comic Sans MS"/>
                      <a:ea typeface="Comic Sans MS"/>
                      <a:cs typeface="Comic Sans MS"/>
                      <a:sym typeface="Comic Sans MS"/>
                    </a:defRPr>
                  </a:lvl1pPr>
                </a:lstStyle>
                <a:p>
                  <a:r>
                    <a:t>A</a:t>
                  </a:r>
                </a:p>
              </p:txBody>
            </p:sp>
            <p:sp>
              <p:nvSpPr>
                <p:cNvPr id="6537" name="Text Box 207"/>
                <p:cNvSpPr txBox="1"/>
                <p:nvPr/>
              </p:nvSpPr>
              <p:spPr>
                <a:xfrm>
                  <a:off x="2164258" y="12693"/>
                  <a:ext cx="207815" cy="419101"/>
                </a:xfrm>
                <a:prstGeom prst="rect">
                  <a:avLst/>
                </a:prstGeom>
                <a:noFill/>
                <a:ln w="12700" cap="flat">
                  <a:noFill/>
                  <a:miter lim="400000"/>
                </a:ln>
                <a:effectLst>
                  <a:outerShdw blurRad="63500" dist="53881"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lvl1pPr>
                    <a:defRPr sz="2400">
                      <a:solidFill>
                        <a:srgbClr val="08F220"/>
                      </a:solidFill>
                      <a:latin typeface="Comic Sans MS"/>
                      <a:ea typeface="Comic Sans MS"/>
                      <a:cs typeface="Comic Sans MS"/>
                      <a:sym typeface="Comic Sans MS"/>
                    </a:defRPr>
                  </a:lvl1pPr>
                </a:lstStyle>
                <a:p>
                  <a:r>
                    <a:t>R</a:t>
                  </a:r>
                </a:p>
              </p:txBody>
            </p:sp>
            <p:sp>
              <p:nvSpPr>
                <p:cNvPr id="6538" name="Text Box 208"/>
                <p:cNvSpPr txBox="1"/>
                <p:nvPr/>
              </p:nvSpPr>
              <p:spPr>
                <a:xfrm>
                  <a:off x="2527614" y="25386"/>
                  <a:ext cx="201266" cy="419101"/>
                </a:xfrm>
                <a:prstGeom prst="rect">
                  <a:avLst/>
                </a:prstGeom>
                <a:noFill/>
                <a:ln w="12700" cap="flat">
                  <a:noFill/>
                  <a:miter lim="400000"/>
                </a:ln>
                <a:effectLst>
                  <a:outerShdw blurRad="63500" dist="53881"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lvl1pPr>
                    <a:defRPr sz="2400">
                      <a:solidFill>
                        <a:srgbClr val="08F220"/>
                      </a:solidFill>
                      <a:latin typeface="Comic Sans MS"/>
                      <a:ea typeface="Comic Sans MS"/>
                      <a:cs typeface="Comic Sans MS"/>
                      <a:sym typeface="Comic Sans MS"/>
                    </a:defRPr>
                  </a:lvl1pPr>
                </a:lstStyle>
                <a:p>
                  <a:r>
                    <a:t>C</a:t>
                  </a:r>
                </a:p>
              </p:txBody>
            </p:sp>
          </p:grpSp>
          <p:sp>
            <p:nvSpPr>
              <p:cNvPr id="6540" name="Text Box 209"/>
              <p:cNvSpPr txBox="1"/>
              <p:nvPr/>
            </p:nvSpPr>
            <p:spPr>
              <a:xfrm>
                <a:off x="2913178" y="14279"/>
                <a:ext cx="224037" cy="419101"/>
              </a:xfrm>
              <a:prstGeom prst="rect">
                <a:avLst/>
              </a:prstGeom>
              <a:noFill/>
              <a:ln w="12700" cap="flat">
                <a:noFill/>
                <a:miter lim="400000"/>
              </a:ln>
              <a:effectLst>
                <a:outerShdw blurRad="63500" dist="53881"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lvl1pPr>
                  <a:defRPr sz="2400">
                    <a:solidFill>
                      <a:srgbClr val="11B0C5"/>
                    </a:solidFill>
                    <a:latin typeface="Comic Sans MS"/>
                    <a:ea typeface="Comic Sans MS"/>
                    <a:cs typeface="Comic Sans MS"/>
                    <a:sym typeface="Comic Sans MS"/>
                  </a:defRPr>
                </a:lvl1pPr>
              </a:lstStyle>
              <a:p>
                <a:r>
                  <a:t>S</a:t>
                </a:r>
              </a:p>
            </p:txBody>
          </p:sp>
        </p:grpSp>
        <p:grpSp>
          <p:nvGrpSpPr>
            <p:cNvPr id="6544" name="Group"/>
            <p:cNvGrpSpPr/>
            <p:nvPr/>
          </p:nvGrpSpPr>
          <p:grpSpPr>
            <a:xfrm>
              <a:off x="1386454" y="-1"/>
              <a:ext cx="630560" cy="1259837"/>
              <a:chOff x="0" y="0"/>
              <a:chExt cx="630558" cy="1259835"/>
            </a:xfrm>
          </p:grpSpPr>
          <p:sp>
            <p:nvSpPr>
              <p:cNvPr id="6542" name="Text Box 211"/>
              <p:cNvSpPr txBox="1"/>
              <p:nvPr/>
            </p:nvSpPr>
            <p:spPr>
              <a:xfrm>
                <a:off x="-1" y="-1"/>
                <a:ext cx="630560" cy="1259837"/>
              </a:xfrm>
              <a:prstGeom prst="rect">
                <a:avLst/>
              </a:prstGeom>
              <a:noFill/>
              <a:ln w="12700" cap="flat">
                <a:noFill/>
                <a:miter lim="400000"/>
              </a:ln>
              <a:effectLst>
                <a:outerShdw blurRad="63500" dist="63500" dir="3187806"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t">
                <a:spAutoFit/>
              </a:bodyPr>
              <a:lstStyle>
                <a:lvl1pPr>
                  <a:spcBef>
                    <a:spcPts val="3900"/>
                  </a:spcBef>
                  <a:defRPr sz="6600">
                    <a:solidFill>
                      <a:srgbClr val="FF262D"/>
                    </a:solidFill>
                    <a:latin typeface="Comic Sans MS"/>
                    <a:ea typeface="Comic Sans MS"/>
                    <a:cs typeface="Comic Sans MS"/>
                    <a:sym typeface="Comic Sans MS"/>
                  </a:defRPr>
                </a:lvl1pPr>
              </a:lstStyle>
              <a:p>
                <a:r>
                  <a:t>7</a:t>
                </a:r>
              </a:p>
            </p:txBody>
          </p:sp>
          <p:sp>
            <p:nvSpPr>
              <p:cNvPr id="6543" name="Line 212"/>
              <p:cNvSpPr/>
              <p:nvPr/>
            </p:nvSpPr>
            <p:spPr>
              <a:xfrm>
                <a:off x="163746" y="575950"/>
                <a:ext cx="285612" cy="4"/>
              </a:xfrm>
              <a:prstGeom prst="line">
                <a:avLst/>
              </a:prstGeom>
              <a:noFill/>
              <a:ln w="76200" cap="flat">
                <a:solidFill>
                  <a:srgbClr val="FF262D"/>
                </a:solidFill>
                <a:prstDash val="solid"/>
                <a:round/>
              </a:ln>
              <a:effectLst>
                <a:outerShdw blurRad="63500" dist="38098" dir="2700000" rotWithShape="0">
                  <a:srgbClr val="1A0004">
                    <a:alpha val="74996"/>
                  </a:srgbClr>
                </a:outerShdw>
              </a:effectLst>
            </p:spPr>
            <p:txBody>
              <a:bodyPr wrap="square" lIns="45718" tIns="45718" rIns="45718" bIns="45718" numCol="1" anchor="t">
                <a:noAutofit/>
              </a:bodyPr>
              <a:lstStyle/>
              <a:p>
                <a:endParaRPr/>
              </a:p>
            </p:txBody>
          </p:sp>
        </p:grpSp>
        <p:grpSp>
          <p:nvGrpSpPr>
            <p:cNvPr id="6547" name="Group"/>
            <p:cNvGrpSpPr/>
            <p:nvPr/>
          </p:nvGrpSpPr>
          <p:grpSpPr>
            <a:xfrm>
              <a:off x="326856" y="1746894"/>
              <a:ext cx="2478428" cy="431574"/>
              <a:chOff x="0" y="-1"/>
              <a:chExt cx="2478427" cy="431573"/>
            </a:xfrm>
          </p:grpSpPr>
          <p:sp>
            <p:nvSpPr>
              <p:cNvPr id="6545" name="Rectangle 214"/>
              <p:cNvSpPr/>
              <p:nvPr/>
            </p:nvSpPr>
            <p:spPr>
              <a:xfrm>
                <a:off x="-1" y="-2"/>
                <a:ext cx="1343939" cy="431575"/>
              </a:xfrm>
              <a:prstGeom prst="rect">
                <a:avLst/>
              </a:prstGeom>
              <a:noFill/>
              <a:ln w="57150" cap="flat">
                <a:solidFill>
                  <a:srgbClr val="FDDC07"/>
                </a:solidFill>
                <a:prstDash val="solid"/>
                <a:miter lim="800000"/>
              </a:ln>
              <a:effectLst>
                <a:outerShdw blurRad="63500" dist="38098" dir="2700000" rotWithShape="0">
                  <a:srgbClr val="1A0004">
                    <a:alpha val="74996"/>
                  </a:srgbClr>
                </a:outerShdw>
              </a:effectLst>
            </p:spPr>
            <p:txBody>
              <a:bodyPr wrap="square" lIns="45718" tIns="45718" rIns="45718" bIns="45718" numCol="1" anchor="ctr">
                <a:noAutofit/>
              </a:bodyPr>
              <a:lstStyle/>
              <a:p>
                <a:pPr algn="ctr">
                  <a:defRPr sz="2400" b="0">
                    <a:solidFill>
                      <a:srgbClr val="FDDC07"/>
                    </a:solidFill>
                    <a:latin typeface="Comic Sans MS"/>
                    <a:ea typeface="Comic Sans MS"/>
                    <a:cs typeface="Comic Sans MS"/>
                    <a:sym typeface="Comic Sans MS"/>
                  </a:defRPr>
                </a:pPr>
                <a:endParaRPr/>
              </a:p>
            </p:txBody>
          </p:sp>
          <p:sp>
            <p:nvSpPr>
              <p:cNvPr id="6546" name="Rectangle 215"/>
              <p:cNvSpPr/>
              <p:nvPr/>
            </p:nvSpPr>
            <p:spPr>
              <a:xfrm>
                <a:off x="1429616" y="-2"/>
                <a:ext cx="1048811" cy="431575"/>
              </a:xfrm>
              <a:prstGeom prst="rect">
                <a:avLst/>
              </a:prstGeom>
              <a:noFill/>
              <a:ln w="57150" cap="flat">
                <a:solidFill>
                  <a:srgbClr val="FDDC07"/>
                </a:solidFill>
                <a:prstDash val="solid"/>
                <a:miter lim="800000"/>
              </a:ln>
              <a:effectLst>
                <a:outerShdw blurRad="63500" dist="38098" dir="2700000"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grpSp>
        <p:grpSp>
          <p:nvGrpSpPr>
            <p:cNvPr id="6550" name="Group"/>
            <p:cNvGrpSpPr/>
            <p:nvPr/>
          </p:nvGrpSpPr>
          <p:grpSpPr>
            <a:xfrm>
              <a:off x="761296" y="825056"/>
              <a:ext cx="1931652" cy="548042"/>
              <a:chOff x="0" y="0"/>
              <a:chExt cx="1931651" cy="548040"/>
            </a:xfrm>
          </p:grpSpPr>
          <p:sp>
            <p:nvSpPr>
              <p:cNvPr id="6548" name="Text Box 217"/>
              <p:cNvSpPr txBox="1"/>
              <p:nvPr/>
            </p:nvSpPr>
            <p:spPr>
              <a:xfrm>
                <a:off x="-1" y="0"/>
                <a:ext cx="1931653" cy="548041"/>
              </a:xfrm>
              <a:prstGeom prst="rect">
                <a:avLst/>
              </a:prstGeom>
              <a:noFill/>
              <a:ln w="12700" cap="flat">
                <a:noFill/>
                <a:miter lim="400000"/>
              </a:ln>
              <a:effectLst>
                <a:outerShdw blurRad="63500" dist="71842"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t">
                <a:spAutoFit/>
              </a:bodyPr>
              <a:lstStyle>
                <a:lvl1pPr algn="ctr">
                  <a:spcBef>
                    <a:spcPts val="1900"/>
                  </a:spcBef>
                  <a:defRPr sz="3200">
                    <a:solidFill>
                      <a:srgbClr val="00DFCA"/>
                    </a:solidFill>
                    <a:latin typeface="Arial"/>
                    <a:ea typeface="Arial"/>
                    <a:cs typeface="Arial"/>
                    <a:sym typeface="Arial"/>
                  </a:defRPr>
                </a:lvl1pPr>
              </a:lstStyle>
              <a:p>
                <a:r>
                  <a:t>C 7 S J</a:t>
                </a:r>
              </a:p>
            </p:txBody>
          </p:sp>
          <p:sp>
            <p:nvSpPr>
              <p:cNvPr id="6549" name="Line 218"/>
              <p:cNvSpPr/>
              <p:nvPr/>
            </p:nvSpPr>
            <p:spPr>
              <a:xfrm>
                <a:off x="722264" y="301463"/>
                <a:ext cx="149154" cy="4"/>
              </a:xfrm>
              <a:prstGeom prst="line">
                <a:avLst/>
              </a:prstGeom>
              <a:noFill/>
              <a:ln w="38100" cap="flat">
                <a:solidFill>
                  <a:srgbClr val="00CCFF"/>
                </a:solidFill>
                <a:prstDash val="solid"/>
                <a:round/>
              </a:ln>
              <a:effectLst>
                <a:outerShdw blurRad="63500" dist="71842" dir="2700000" rotWithShape="0">
                  <a:srgbClr val="1A0004">
                    <a:alpha val="74996"/>
                  </a:srgbClr>
                </a:outerShdw>
              </a:effectLst>
            </p:spPr>
            <p:txBody>
              <a:bodyPr wrap="square" lIns="45718" tIns="45718" rIns="45718" bIns="45718" numCol="1" anchor="t">
                <a:noAutofit/>
              </a:bodyPr>
              <a:lstStyle/>
              <a:p>
                <a:endParaRPr/>
              </a:p>
            </p:txBody>
          </p:sp>
        </p:grpSp>
      </p:grpSp>
      <p:sp>
        <p:nvSpPr>
          <p:cNvPr id="6552" name="Text Box 219"/>
          <p:cNvSpPr txBox="1"/>
          <p:nvPr/>
        </p:nvSpPr>
        <p:spPr>
          <a:xfrm>
            <a:off x="4235450" y="4343401"/>
            <a:ext cx="3533775" cy="748897"/>
          </a:xfrm>
          <a:prstGeom prst="rect">
            <a:avLst/>
          </a:prstGeom>
          <a:ln w="12700">
            <a:miter lim="400000"/>
          </a:ln>
          <a:effectLst>
            <a:outerShdw blurRad="63500" dist="46662" dir="3284182" rotWithShape="0">
              <a:srgbClr val="AAAAAA">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rtl="1">
              <a:spcBef>
                <a:spcPts val="1400"/>
              </a:spcBef>
              <a:defRPr sz="3600" b="0">
                <a:solidFill>
                  <a:schemeClr val="accent2"/>
                </a:solidFill>
                <a:effectLst>
                  <a:outerShdw blurRad="127000" dist="4572" dir="16200000" rotWithShape="0">
                    <a:srgbClr val="000000">
                      <a:alpha val="87808"/>
                    </a:srgbClr>
                  </a:outerShdw>
                </a:effectLst>
                <a:latin typeface="Arial Black"/>
                <a:ea typeface="Arial Black"/>
                <a:cs typeface="Arial Black"/>
                <a:sym typeface="Arial Black"/>
              </a:defRPr>
            </a:lvl1pPr>
          </a:lstStyle>
          <a:p>
            <a:r>
              <a:t>العهد الداودي</a:t>
            </a: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a14="http://schemas.microsoft.com/office/drawing/2010/main" xmlns:m="http://schemas.openxmlformats.org/officeDocument/2006/math"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1" nodeType="afterEffect">
                                  <p:stCondLst>
                                    <p:cond delay="0"/>
                                  </p:stCondLst>
                                  <p:iterate>
                                    <p:tmAbs val="0"/>
                                  </p:iterate>
                                  <p:childTnLst>
                                    <p:set>
                                      <p:cBhvr>
                                        <p:cTn id="6" fill="hold"/>
                                        <p:tgtEl>
                                          <p:spTgt spid="6394"/>
                                        </p:tgtEl>
                                        <p:attrNameLst>
                                          <p:attrName>style.visibility</p:attrName>
                                        </p:attrNameLst>
                                      </p:cBhvr>
                                      <p:to>
                                        <p:strVal val="visible"/>
                                      </p:to>
                                    </p:set>
                                    <p:animEffect transition="in" filter="wipe(up)">
                                      <p:cBhvr>
                                        <p:cTn id="7" dur="1000"/>
                                        <p:tgtEl>
                                          <p:spTgt spid="639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2" nodeType="clickEffect">
                                  <p:stCondLst>
                                    <p:cond delay="0"/>
                                  </p:stCondLst>
                                  <p:iterate>
                                    <p:tmAbs val="0"/>
                                  </p:iterate>
                                  <p:childTnLst>
                                    <p:set>
                                      <p:cBhvr>
                                        <p:cTn id="11" fill="hold"/>
                                        <p:tgtEl>
                                          <p:spTgt spid="6526"/>
                                        </p:tgtEl>
                                        <p:attrNameLst>
                                          <p:attrName>style.visibility</p:attrName>
                                        </p:attrNameLst>
                                      </p:cBhvr>
                                      <p:to>
                                        <p:strVal val="visible"/>
                                      </p:to>
                                    </p:set>
                                    <p:animEffect transition="in" filter="wipe(left)">
                                      <p:cBhvr>
                                        <p:cTn id="12" dur="1000"/>
                                        <p:tgtEl>
                                          <p:spTgt spid="65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94" grpId="1" animBg="1" advAuto="0"/>
      <p:bldP spid="6526" grpId="2" animBg="1" advAuto="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72" name="Group"/>
          <p:cNvGrpSpPr/>
          <p:nvPr/>
        </p:nvGrpSpPr>
        <p:grpSpPr>
          <a:xfrm>
            <a:off x="503237" y="-23813"/>
            <a:ext cx="865880" cy="1735129"/>
            <a:chOff x="0" y="0"/>
            <a:chExt cx="865879" cy="1735128"/>
          </a:xfrm>
        </p:grpSpPr>
        <p:sp>
          <p:nvSpPr>
            <p:cNvPr id="870" name="Line 2"/>
            <p:cNvSpPr txBox="1"/>
            <p:nvPr/>
          </p:nvSpPr>
          <p:spPr>
            <a:xfrm>
              <a:off x="57098" y="0"/>
              <a:ext cx="808782" cy="1735129"/>
            </a:xfrm>
            <a:prstGeom prst="rect">
              <a:avLst/>
            </a:prstGeom>
            <a:noFill/>
            <a:ln w="12700" cap="flat">
              <a:noFill/>
              <a:miter lim="400000"/>
            </a:ln>
            <a:effectLst>
              <a:outerShdw blurRad="63500" dist="107762"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a:defRPr sz="10600" b="0">
                  <a:solidFill>
                    <a:srgbClr val="FFFF00"/>
                  </a:solidFill>
                  <a:latin typeface="+mn-lt"/>
                  <a:ea typeface="+mn-ea"/>
                  <a:cs typeface="+mn-cs"/>
                  <a:sym typeface="Times Roman"/>
                </a:defRPr>
              </a:lvl1pPr>
            </a:lstStyle>
            <a:p>
              <a:r>
                <a:t>٧</a:t>
              </a:r>
            </a:p>
          </p:txBody>
        </p:sp>
        <p:sp>
          <p:nvSpPr>
            <p:cNvPr id="871" name="Line 3"/>
            <p:cNvSpPr/>
            <p:nvPr/>
          </p:nvSpPr>
          <p:spPr>
            <a:xfrm>
              <a:off x="0" y="1662185"/>
              <a:ext cx="396536" cy="4"/>
            </a:xfrm>
            <a:prstGeom prst="line">
              <a:avLst/>
            </a:prstGeom>
            <a:noFill/>
            <a:ln w="76200" cap="flat">
              <a:solidFill>
                <a:srgbClr val="FFFF00"/>
              </a:solidFill>
              <a:prstDash val="solid"/>
              <a:round/>
            </a:ln>
            <a:effectLst>
              <a:outerShdw blurRad="63500" dist="107762" dir="2700000" rotWithShape="0">
                <a:srgbClr val="1A0004">
                  <a:alpha val="74996"/>
                </a:srgbClr>
              </a:outerShdw>
            </a:effectLst>
          </p:spPr>
          <p:txBody>
            <a:bodyPr wrap="square" lIns="45718" tIns="45718" rIns="45718" bIns="45718" numCol="1" anchor="t">
              <a:noAutofit/>
            </a:bodyPr>
            <a:lstStyle/>
            <a:p>
              <a:endParaRPr/>
            </a:p>
          </p:txBody>
        </p:sp>
      </p:grpSp>
      <p:sp>
        <p:nvSpPr>
          <p:cNvPr id="873" name="AutoShape 4"/>
          <p:cNvSpPr/>
          <p:nvPr/>
        </p:nvSpPr>
        <p:spPr>
          <a:xfrm>
            <a:off x="8007350" y="3473450"/>
            <a:ext cx="730250" cy="495300"/>
          </a:xfrm>
          <a:prstGeom prst="roundRect">
            <a:avLst>
              <a:gd name="adj" fmla="val 16667"/>
            </a:avLst>
          </a:prstGeom>
          <a:solidFill>
            <a:srgbClr val="FFFF00"/>
          </a:solidFill>
          <a:ln w="38100">
            <a:solidFill>
              <a:srgbClr val="1A0004"/>
            </a:solidFill>
          </a:ln>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sp>
        <p:nvSpPr>
          <p:cNvPr id="874" name="Rectangle 5"/>
          <p:cNvSpPr/>
          <p:nvPr/>
        </p:nvSpPr>
        <p:spPr>
          <a:xfrm>
            <a:off x="8005760" y="3684587"/>
            <a:ext cx="952503" cy="984253"/>
          </a:xfrm>
          <a:prstGeom prst="rect">
            <a:avLst/>
          </a:prstGeom>
          <a:solidFill>
            <a:srgbClr val="FFFF00"/>
          </a:solidFill>
          <a:ln w="38100">
            <a:solidFill>
              <a:srgbClr val="000000"/>
            </a:solidFill>
            <a:miter/>
          </a:ln>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sp>
        <p:nvSpPr>
          <p:cNvPr id="875" name="Line 6"/>
          <p:cNvSpPr/>
          <p:nvPr/>
        </p:nvSpPr>
        <p:spPr>
          <a:xfrm>
            <a:off x="8037510" y="4062412"/>
            <a:ext cx="863603" cy="3"/>
          </a:xfrm>
          <a:prstGeom prst="line">
            <a:avLst/>
          </a:prstGeom>
          <a:ln w="12700">
            <a:solidFill>
              <a:srgbClr val="000000"/>
            </a:solidFill>
          </a:ln>
        </p:spPr>
        <p:txBody>
          <a:bodyPr lIns="45718" tIns="45718" rIns="45718" bIns="45718"/>
          <a:lstStyle/>
          <a:p>
            <a:endParaRPr/>
          </a:p>
        </p:txBody>
      </p:sp>
      <p:sp>
        <p:nvSpPr>
          <p:cNvPr id="876" name="Line 7"/>
          <p:cNvSpPr/>
          <p:nvPr/>
        </p:nvSpPr>
        <p:spPr>
          <a:xfrm>
            <a:off x="8043860" y="4202112"/>
            <a:ext cx="863603" cy="3"/>
          </a:xfrm>
          <a:prstGeom prst="line">
            <a:avLst/>
          </a:prstGeom>
          <a:ln w="12700">
            <a:solidFill>
              <a:srgbClr val="000000"/>
            </a:solidFill>
          </a:ln>
        </p:spPr>
        <p:txBody>
          <a:bodyPr lIns="45718" tIns="45718" rIns="45718" bIns="45718"/>
          <a:lstStyle/>
          <a:p>
            <a:endParaRPr/>
          </a:p>
        </p:txBody>
      </p:sp>
      <p:sp>
        <p:nvSpPr>
          <p:cNvPr id="877" name="Line 8"/>
          <p:cNvSpPr/>
          <p:nvPr/>
        </p:nvSpPr>
        <p:spPr>
          <a:xfrm>
            <a:off x="8056560" y="4341812"/>
            <a:ext cx="863603" cy="3"/>
          </a:xfrm>
          <a:prstGeom prst="line">
            <a:avLst/>
          </a:prstGeom>
          <a:ln w="12700">
            <a:solidFill>
              <a:srgbClr val="000000"/>
            </a:solidFill>
          </a:ln>
        </p:spPr>
        <p:txBody>
          <a:bodyPr lIns="45718" tIns="45718" rIns="45718" bIns="45718"/>
          <a:lstStyle/>
          <a:p>
            <a:endParaRPr/>
          </a:p>
        </p:txBody>
      </p:sp>
      <p:sp>
        <p:nvSpPr>
          <p:cNvPr id="878" name="Line 9"/>
          <p:cNvSpPr/>
          <p:nvPr/>
        </p:nvSpPr>
        <p:spPr>
          <a:xfrm>
            <a:off x="8056560" y="4494212"/>
            <a:ext cx="863603" cy="3"/>
          </a:xfrm>
          <a:prstGeom prst="line">
            <a:avLst/>
          </a:prstGeom>
          <a:ln w="12700">
            <a:solidFill>
              <a:srgbClr val="000000"/>
            </a:solidFill>
          </a:ln>
        </p:spPr>
        <p:txBody>
          <a:bodyPr lIns="45718" tIns="45718" rIns="45718" bIns="45718"/>
          <a:lstStyle/>
          <a:p>
            <a:endParaRPr/>
          </a:p>
        </p:txBody>
      </p:sp>
      <p:sp>
        <p:nvSpPr>
          <p:cNvPr id="879" name="Line 10"/>
          <p:cNvSpPr/>
          <p:nvPr/>
        </p:nvSpPr>
        <p:spPr>
          <a:xfrm>
            <a:off x="8043860" y="4633912"/>
            <a:ext cx="876303" cy="3"/>
          </a:xfrm>
          <a:prstGeom prst="line">
            <a:avLst/>
          </a:prstGeom>
          <a:ln w="12700">
            <a:solidFill>
              <a:srgbClr val="000000"/>
            </a:solidFill>
          </a:ln>
        </p:spPr>
        <p:txBody>
          <a:bodyPr lIns="45718" tIns="45718" rIns="45718" bIns="45718"/>
          <a:lstStyle/>
          <a:p>
            <a:endParaRPr/>
          </a:p>
        </p:txBody>
      </p:sp>
      <p:sp>
        <p:nvSpPr>
          <p:cNvPr id="880" name="Text Box 11"/>
          <p:cNvSpPr txBox="1"/>
          <p:nvPr/>
        </p:nvSpPr>
        <p:spPr>
          <a:xfrm>
            <a:off x="8080374" y="3428998"/>
            <a:ext cx="425005" cy="27292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a:spAutoFit/>
          </a:bodyPr>
          <a:lstStyle>
            <a:lvl1pPr rtl="1">
              <a:defRPr sz="1200">
                <a:solidFill>
                  <a:srgbClr val="000000"/>
                </a:solidFill>
                <a:latin typeface="Times New Roman"/>
                <a:ea typeface="Times New Roman"/>
                <a:cs typeface="Times New Roman"/>
                <a:sym typeface="Times New Roman"/>
              </a:defRPr>
            </a:lvl1pPr>
          </a:lstStyle>
          <a:p>
            <a:r>
              <a:t>يسوع </a:t>
            </a:r>
          </a:p>
        </p:txBody>
      </p:sp>
      <p:sp>
        <p:nvSpPr>
          <p:cNvPr id="881" name="Rectangle 12"/>
          <p:cNvSpPr/>
          <p:nvPr/>
        </p:nvSpPr>
        <p:spPr>
          <a:xfrm>
            <a:off x="8253410" y="3929062"/>
            <a:ext cx="609603" cy="114303"/>
          </a:xfrm>
          <a:prstGeom prst="rect">
            <a:avLst/>
          </a:prstGeom>
          <a:solidFill>
            <a:srgbClr val="FFFF00"/>
          </a:solidFill>
          <a:ln w="12700">
            <a:miter lim="400000"/>
          </a:ln>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sp>
        <p:nvSpPr>
          <p:cNvPr id="882" name="Line 13"/>
          <p:cNvSpPr/>
          <p:nvPr/>
        </p:nvSpPr>
        <p:spPr>
          <a:xfrm>
            <a:off x="8037510" y="3795712"/>
            <a:ext cx="863603" cy="3"/>
          </a:xfrm>
          <a:prstGeom prst="line">
            <a:avLst/>
          </a:prstGeom>
          <a:ln w="12700">
            <a:solidFill>
              <a:srgbClr val="000000"/>
            </a:solidFill>
          </a:ln>
        </p:spPr>
        <p:txBody>
          <a:bodyPr lIns="45718" tIns="45718" rIns="45718" bIns="45718"/>
          <a:lstStyle/>
          <a:p>
            <a:endParaRPr/>
          </a:p>
        </p:txBody>
      </p:sp>
      <p:sp>
        <p:nvSpPr>
          <p:cNvPr id="883" name="Line 14"/>
          <p:cNvSpPr/>
          <p:nvPr/>
        </p:nvSpPr>
        <p:spPr>
          <a:xfrm>
            <a:off x="8037510" y="3929062"/>
            <a:ext cx="863603" cy="3"/>
          </a:xfrm>
          <a:prstGeom prst="line">
            <a:avLst/>
          </a:prstGeom>
          <a:ln w="12700">
            <a:solidFill>
              <a:srgbClr val="000000"/>
            </a:solidFill>
          </a:ln>
        </p:spPr>
        <p:txBody>
          <a:bodyPr lIns="45718" tIns="45718" rIns="45718" bIns="45718"/>
          <a:lstStyle/>
          <a:p>
            <a:endParaRPr/>
          </a:p>
        </p:txBody>
      </p:sp>
      <p:sp>
        <p:nvSpPr>
          <p:cNvPr id="884" name="Rectangle 15"/>
          <p:cNvSpPr/>
          <p:nvPr/>
        </p:nvSpPr>
        <p:spPr>
          <a:xfrm>
            <a:off x="8026400" y="3648075"/>
            <a:ext cx="504825" cy="95250"/>
          </a:xfrm>
          <a:prstGeom prst="rect">
            <a:avLst/>
          </a:prstGeom>
          <a:solidFill>
            <a:srgbClr val="FFFF00"/>
          </a:solidFill>
          <a:ln w="12700">
            <a:miter lim="400000"/>
          </a:ln>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sp>
        <p:nvSpPr>
          <p:cNvPr id="885" name="Rectangle 16"/>
          <p:cNvSpPr/>
          <p:nvPr/>
        </p:nvSpPr>
        <p:spPr>
          <a:xfrm>
            <a:off x="8213725" y="3635375"/>
            <a:ext cx="504825" cy="95250"/>
          </a:xfrm>
          <a:prstGeom prst="rect">
            <a:avLst/>
          </a:prstGeom>
          <a:solidFill>
            <a:srgbClr val="FFFF00"/>
          </a:solidFill>
          <a:ln w="12700">
            <a:miter lim="400000"/>
          </a:ln>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sp>
        <p:nvSpPr>
          <p:cNvPr id="886" name="Text Box 17"/>
          <p:cNvSpPr txBox="1"/>
          <p:nvPr/>
        </p:nvSpPr>
        <p:spPr>
          <a:xfrm>
            <a:off x="8274049" y="3614737"/>
            <a:ext cx="348194" cy="2367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a:spAutoFit/>
          </a:bodyPr>
          <a:lstStyle>
            <a:lvl1pPr rtl="1">
              <a:defRPr sz="1000" i="1">
                <a:solidFill>
                  <a:srgbClr val="000000"/>
                </a:solidFill>
                <a:effectLst>
                  <a:outerShdw blurRad="12700" dist="25400" dir="2700000" rotWithShape="0">
                    <a:srgbClr val="FFFFFF"/>
                  </a:outerShdw>
                </a:effectLst>
              </a:defRPr>
            </a:lvl1pPr>
          </a:lstStyle>
          <a:p>
            <a:r>
              <a:t>حياة</a:t>
            </a:r>
          </a:p>
        </p:txBody>
      </p:sp>
      <p:sp>
        <p:nvSpPr>
          <p:cNvPr id="887" name="Text Box 18"/>
          <p:cNvSpPr txBox="1"/>
          <p:nvPr/>
        </p:nvSpPr>
        <p:spPr>
          <a:xfrm>
            <a:off x="8757115" y="63817"/>
            <a:ext cx="180039" cy="4470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lvl1pPr algn="ctr">
              <a:spcBef>
                <a:spcPts val="1200"/>
              </a:spcBef>
              <a:defRPr sz="2000" b="0">
                <a:solidFill>
                  <a:srgbClr val="FFA27C"/>
                </a:solidFill>
                <a:latin typeface="Comic Sans MS"/>
                <a:ea typeface="Comic Sans MS"/>
                <a:cs typeface="Comic Sans MS"/>
                <a:sym typeface="Comic Sans MS"/>
              </a:defRPr>
            </a:lvl1pPr>
          </a:lstStyle>
          <a:p>
            <a:r>
              <a:t> </a:t>
            </a:r>
          </a:p>
        </p:txBody>
      </p:sp>
      <p:sp>
        <p:nvSpPr>
          <p:cNvPr id="888" name="Text Box 19"/>
          <p:cNvSpPr txBox="1"/>
          <p:nvPr/>
        </p:nvSpPr>
        <p:spPr>
          <a:xfrm>
            <a:off x="8130177" y="6496367"/>
            <a:ext cx="259166" cy="2692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lvl1pPr algn="ctr">
              <a:defRPr sz="1000">
                <a:solidFill>
                  <a:srgbClr val="FFFFFF"/>
                </a:solidFill>
                <a:effectLst>
                  <a:outerShdw blurRad="12700" dist="25400" dir="2700000" rotWithShape="0">
                    <a:srgbClr val="000000"/>
                  </a:outerShdw>
                </a:effectLst>
                <a:latin typeface="Comic Sans MS"/>
                <a:ea typeface="Comic Sans MS"/>
                <a:cs typeface="Comic Sans MS"/>
                <a:sym typeface="Comic Sans MS"/>
              </a:defRPr>
            </a:lvl1pPr>
          </a:lstStyle>
          <a:p>
            <a:r>
              <a:t>07</a:t>
            </a:r>
          </a:p>
        </p:txBody>
      </p:sp>
      <p:sp>
        <p:nvSpPr>
          <p:cNvPr id="889" name="Text Box 20"/>
          <p:cNvSpPr txBox="1"/>
          <p:nvPr/>
        </p:nvSpPr>
        <p:spPr>
          <a:xfrm>
            <a:off x="7034417" y="6288516"/>
            <a:ext cx="1552160" cy="26425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lvl1pPr algn="ctr">
              <a:spcBef>
                <a:spcPts val="700"/>
              </a:spcBef>
              <a:defRPr sz="1200">
                <a:solidFill>
                  <a:srgbClr val="FFFFFF"/>
                </a:solidFill>
                <a:latin typeface="Arial"/>
                <a:ea typeface="Arial"/>
                <a:cs typeface="Arial"/>
                <a:sym typeface="Arial"/>
              </a:defRPr>
            </a:lvl1pPr>
          </a:lstStyle>
          <a:p>
            <a:r>
              <a:t>Handbook pg. 39-41</a:t>
            </a:r>
          </a:p>
        </p:txBody>
      </p:sp>
      <p:sp>
        <p:nvSpPr>
          <p:cNvPr id="890" name="Text Box 21"/>
          <p:cNvSpPr txBox="1"/>
          <p:nvPr/>
        </p:nvSpPr>
        <p:spPr>
          <a:xfrm>
            <a:off x="8593355" y="6423342"/>
            <a:ext cx="228160" cy="3835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lvl1pPr algn="ctr">
              <a:spcBef>
                <a:spcPts val="900"/>
              </a:spcBef>
              <a:defRPr sz="1600">
                <a:solidFill>
                  <a:srgbClr val="FFFFFF"/>
                </a:solidFill>
                <a:latin typeface="Comic Sans MS"/>
                <a:ea typeface="Comic Sans MS"/>
                <a:cs typeface="Comic Sans MS"/>
                <a:sym typeface="Comic Sans MS"/>
              </a:defRPr>
            </a:lvl1pPr>
          </a:lstStyle>
          <a:p>
            <a:r>
              <a:t>1</a:t>
            </a:r>
          </a:p>
        </p:txBody>
      </p:sp>
      <p:grpSp>
        <p:nvGrpSpPr>
          <p:cNvPr id="893" name="Group"/>
          <p:cNvGrpSpPr/>
          <p:nvPr/>
        </p:nvGrpSpPr>
        <p:grpSpPr>
          <a:xfrm>
            <a:off x="3138484" y="544510"/>
            <a:ext cx="3868745" cy="5302256"/>
            <a:chOff x="0" y="0"/>
            <a:chExt cx="3868744" cy="5302255"/>
          </a:xfrm>
        </p:grpSpPr>
        <p:pic>
          <p:nvPicPr>
            <p:cNvPr id="891" name="Picture 23" descr="Picture 23"/>
            <p:cNvPicPr>
              <a:picLocks noChangeAspect="1"/>
            </p:cNvPicPr>
            <p:nvPr/>
          </p:nvPicPr>
          <p:blipFill>
            <a:blip r:embed="rId3"/>
            <a:stretch>
              <a:fillRect/>
            </a:stretch>
          </p:blipFill>
          <p:spPr>
            <a:xfrm>
              <a:off x="-1" y="12700"/>
              <a:ext cx="3833284" cy="5276854"/>
            </a:xfrm>
            <a:prstGeom prst="rect">
              <a:avLst/>
            </a:prstGeom>
            <a:ln w="12700" cap="flat">
              <a:noFill/>
              <a:miter lim="400000"/>
            </a:ln>
            <a:effectLst>
              <a:outerShdw blurRad="63500" dist="233485" dir="2700000" rotWithShape="0">
                <a:srgbClr val="1A0004">
                  <a:alpha val="74996"/>
                </a:srgbClr>
              </a:outerShdw>
            </a:effectLst>
          </p:spPr>
        </p:pic>
        <p:sp>
          <p:nvSpPr>
            <p:cNvPr id="892" name="Rectangle 24"/>
            <p:cNvSpPr/>
            <p:nvPr/>
          </p:nvSpPr>
          <p:spPr>
            <a:xfrm>
              <a:off x="1" y="-1"/>
              <a:ext cx="3868743" cy="5302256"/>
            </a:xfrm>
            <a:prstGeom prst="rect">
              <a:avLst/>
            </a:prstGeom>
            <a:noFill/>
            <a:ln w="76200" cap="flat">
              <a:solidFill>
                <a:schemeClr val="accent2"/>
              </a:solidFill>
              <a:prstDash val="solid"/>
              <a:miter lim="8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grpSp>
      <p:sp>
        <p:nvSpPr>
          <p:cNvPr id="894" name="Oval 25"/>
          <p:cNvSpPr/>
          <p:nvPr/>
        </p:nvSpPr>
        <p:spPr>
          <a:xfrm rot="240000">
            <a:off x="4367212" y="1919285"/>
            <a:ext cx="1206505" cy="2446341"/>
          </a:xfrm>
          <a:prstGeom prst="ellipse">
            <a:avLst/>
          </a:prstGeom>
          <a:ln w="50800">
            <a:solidFill>
              <a:srgbClr val="EEFF4B"/>
            </a:solidFill>
          </a:ln>
          <a:effectLst>
            <a:outerShdw blurRad="63500" dist="107762" dir="2700000" rotWithShape="0">
              <a:srgbClr val="1A0004">
                <a:alpha val="74996"/>
              </a:srgbClr>
            </a:outerShdw>
          </a:effectLst>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grpSp>
        <p:nvGrpSpPr>
          <p:cNvPr id="900" name="Group"/>
          <p:cNvGrpSpPr/>
          <p:nvPr/>
        </p:nvGrpSpPr>
        <p:grpSpPr>
          <a:xfrm>
            <a:off x="4316410" y="1122362"/>
            <a:ext cx="1635128" cy="1171579"/>
            <a:chOff x="0" y="0"/>
            <a:chExt cx="1635127" cy="1171577"/>
          </a:xfrm>
        </p:grpSpPr>
        <p:sp>
          <p:nvSpPr>
            <p:cNvPr id="895" name="Line 27"/>
            <p:cNvSpPr/>
            <p:nvPr/>
          </p:nvSpPr>
          <p:spPr>
            <a:xfrm flipV="1">
              <a:off x="1177479" y="850464"/>
              <a:ext cx="457648" cy="321114"/>
            </a:xfrm>
            <a:prstGeom prst="line">
              <a:avLst/>
            </a:prstGeom>
            <a:noFill/>
            <a:ln w="50800" cap="flat">
              <a:solidFill>
                <a:srgbClr val="EEFF4B"/>
              </a:solidFill>
              <a:prstDash val="solid"/>
              <a:round/>
              <a:tailEnd type="triangle" w="med" len="med"/>
            </a:ln>
            <a:effectLst>
              <a:outerShdw blurRad="63500" dist="107762" dir="2700000" rotWithShape="0">
                <a:srgbClr val="1A0004">
                  <a:alpha val="74996"/>
                </a:srgbClr>
              </a:outerShdw>
            </a:effectLst>
          </p:spPr>
          <p:txBody>
            <a:bodyPr wrap="square" lIns="45718" tIns="45718" rIns="45718" bIns="45718" numCol="1" anchor="t">
              <a:noAutofit/>
            </a:bodyPr>
            <a:lstStyle/>
            <a:p>
              <a:endParaRPr/>
            </a:p>
          </p:txBody>
        </p:sp>
        <p:sp>
          <p:nvSpPr>
            <p:cNvPr id="896" name="Line 28"/>
            <p:cNvSpPr/>
            <p:nvPr/>
          </p:nvSpPr>
          <p:spPr>
            <a:xfrm flipV="1">
              <a:off x="711890" y="0"/>
              <a:ext cx="6361" cy="756680"/>
            </a:xfrm>
            <a:prstGeom prst="line">
              <a:avLst/>
            </a:prstGeom>
            <a:noFill/>
            <a:ln w="50800" cap="flat">
              <a:solidFill>
                <a:srgbClr val="EEFF4B"/>
              </a:solidFill>
              <a:prstDash val="solid"/>
              <a:round/>
              <a:tailEnd type="triangle" w="med" len="med"/>
            </a:ln>
            <a:effectLst>
              <a:outerShdw blurRad="63500" dist="107762" dir="2700000" rotWithShape="0">
                <a:srgbClr val="1A0004">
                  <a:alpha val="74996"/>
                </a:srgbClr>
              </a:outerShdw>
            </a:effectLst>
          </p:spPr>
          <p:txBody>
            <a:bodyPr wrap="square" lIns="45718" tIns="45718" rIns="45718" bIns="45718" numCol="1" anchor="t">
              <a:noAutofit/>
            </a:bodyPr>
            <a:lstStyle/>
            <a:p>
              <a:endParaRPr/>
            </a:p>
          </p:txBody>
        </p:sp>
        <p:sp>
          <p:nvSpPr>
            <p:cNvPr id="897" name="Line 29"/>
            <p:cNvSpPr/>
            <p:nvPr/>
          </p:nvSpPr>
          <p:spPr>
            <a:xfrm flipV="1">
              <a:off x="1004274" y="254345"/>
              <a:ext cx="368662" cy="597714"/>
            </a:xfrm>
            <a:prstGeom prst="line">
              <a:avLst/>
            </a:prstGeom>
            <a:noFill/>
            <a:ln w="50800" cap="flat">
              <a:solidFill>
                <a:srgbClr val="EEFF4B"/>
              </a:solidFill>
              <a:prstDash val="solid"/>
              <a:round/>
              <a:tailEnd type="triangle" w="med" len="med"/>
            </a:ln>
            <a:effectLst>
              <a:outerShdw blurRad="63500" dist="107762" dir="2700000" rotWithShape="0">
                <a:srgbClr val="1A0004">
                  <a:alpha val="74996"/>
                </a:srgbClr>
              </a:outerShdw>
            </a:effectLst>
          </p:spPr>
          <p:txBody>
            <a:bodyPr wrap="square" lIns="45718" tIns="45718" rIns="45718" bIns="45718" numCol="1" anchor="t">
              <a:noAutofit/>
            </a:bodyPr>
            <a:lstStyle/>
            <a:p>
              <a:endParaRPr/>
            </a:p>
          </p:txBody>
        </p:sp>
        <p:sp>
          <p:nvSpPr>
            <p:cNvPr id="898" name="Line 30"/>
            <p:cNvSpPr/>
            <p:nvPr/>
          </p:nvSpPr>
          <p:spPr>
            <a:xfrm flipH="1" flipV="1">
              <a:off x="260602" y="362441"/>
              <a:ext cx="209759" cy="534128"/>
            </a:xfrm>
            <a:prstGeom prst="line">
              <a:avLst/>
            </a:prstGeom>
            <a:noFill/>
            <a:ln w="50800" cap="flat">
              <a:solidFill>
                <a:srgbClr val="EEFF4B"/>
              </a:solidFill>
              <a:prstDash val="solid"/>
              <a:round/>
              <a:tailEnd type="triangle" w="med" len="med"/>
            </a:ln>
            <a:effectLst>
              <a:outerShdw blurRad="63500" dist="107762" dir="2700000" rotWithShape="0">
                <a:srgbClr val="1A0004">
                  <a:alpha val="74996"/>
                </a:srgbClr>
              </a:outerShdw>
            </a:effectLst>
          </p:spPr>
          <p:txBody>
            <a:bodyPr wrap="square" lIns="45718" tIns="45718" rIns="45718" bIns="45718" numCol="1" anchor="t">
              <a:noAutofit/>
            </a:bodyPr>
            <a:lstStyle/>
            <a:p>
              <a:endParaRPr/>
            </a:p>
          </p:txBody>
        </p:sp>
        <p:sp>
          <p:nvSpPr>
            <p:cNvPr id="899" name="Line 31"/>
            <p:cNvSpPr/>
            <p:nvPr/>
          </p:nvSpPr>
          <p:spPr>
            <a:xfrm flipH="1" flipV="1">
              <a:off x="-1" y="775750"/>
              <a:ext cx="336882" cy="305218"/>
            </a:xfrm>
            <a:prstGeom prst="line">
              <a:avLst/>
            </a:prstGeom>
            <a:noFill/>
            <a:ln w="50800" cap="flat">
              <a:solidFill>
                <a:srgbClr val="EEFF4B"/>
              </a:solidFill>
              <a:prstDash val="solid"/>
              <a:round/>
              <a:tailEnd type="triangle" w="med" len="med"/>
            </a:ln>
            <a:effectLst>
              <a:outerShdw blurRad="63500" dist="107762" dir="2700000" rotWithShape="0">
                <a:srgbClr val="1A0004">
                  <a:alpha val="74996"/>
                </a:srgbClr>
              </a:outerShdw>
            </a:effectLst>
          </p:spPr>
          <p:txBody>
            <a:bodyPr wrap="square" lIns="45718" tIns="45718" rIns="45718" bIns="45718" numCol="1" anchor="t">
              <a:noAutofit/>
            </a:bodyPr>
            <a:lstStyle/>
            <a:p>
              <a:endParaRPr/>
            </a:p>
          </p:txBody>
        </p:sp>
      </p:grpSp>
      <p:grpSp>
        <p:nvGrpSpPr>
          <p:cNvPr id="903" name="Group"/>
          <p:cNvGrpSpPr/>
          <p:nvPr/>
        </p:nvGrpSpPr>
        <p:grpSpPr>
          <a:xfrm>
            <a:off x="7202485" y="1181099"/>
            <a:ext cx="1109666" cy="1481141"/>
            <a:chOff x="0" y="0"/>
            <a:chExt cx="1109664" cy="1481140"/>
          </a:xfrm>
        </p:grpSpPr>
        <p:pic>
          <p:nvPicPr>
            <p:cNvPr id="901" name="Picture 33" descr="Picture 33"/>
            <p:cNvPicPr>
              <a:picLocks noChangeAspect="1"/>
            </p:cNvPicPr>
            <p:nvPr/>
          </p:nvPicPr>
          <p:blipFill>
            <a:blip r:embed="rId4"/>
            <a:stretch>
              <a:fillRect/>
            </a:stretch>
          </p:blipFill>
          <p:spPr>
            <a:xfrm>
              <a:off x="0" y="3102"/>
              <a:ext cx="1099957" cy="1474935"/>
            </a:xfrm>
            <a:prstGeom prst="rect">
              <a:avLst/>
            </a:prstGeom>
            <a:ln w="12700" cap="flat">
              <a:noFill/>
              <a:miter lim="400000"/>
            </a:ln>
            <a:effectLst>
              <a:outerShdw blurRad="63500" dist="233485" dir="2700000" rotWithShape="0">
                <a:srgbClr val="1A0004">
                  <a:alpha val="74996"/>
                </a:srgbClr>
              </a:outerShdw>
            </a:effectLst>
          </p:spPr>
        </p:pic>
        <p:sp>
          <p:nvSpPr>
            <p:cNvPr id="902" name="Rectangle 34"/>
            <p:cNvSpPr/>
            <p:nvPr/>
          </p:nvSpPr>
          <p:spPr>
            <a:xfrm>
              <a:off x="1" y="-1"/>
              <a:ext cx="1109664" cy="1481141"/>
            </a:xfrm>
            <a:prstGeom prst="rect">
              <a:avLst/>
            </a:prstGeom>
            <a:noFill/>
            <a:ln w="76200" cap="flat">
              <a:solidFill>
                <a:schemeClr val="accent2"/>
              </a:solidFill>
              <a:prstDash val="solid"/>
              <a:miter lim="8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grpSp>
      <p:sp>
        <p:nvSpPr>
          <p:cNvPr id="904" name="Text Box 35"/>
          <p:cNvSpPr txBox="1"/>
          <p:nvPr/>
        </p:nvSpPr>
        <p:spPr>
          <a:xfrm>
            <a:off x="474662" y="5722937"/>
            <a:ext cx="8318501" cy="741920"/>
          </a:xfrm>
          <a:prstGeom prst="rect">
            <a:avLst/>
          </a:prstGeom>
          <a:ln w="12700">
            <a:miter lim="400000"/>
          </a:ln>
          <a:effectLst>
            <a:outerShdw blurRad="63500" dist="107762"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4450" tIns="44450" rIns="44450" bIns="44450">
            <a:spAutoFit/>
          </a:bodyPr>
          <a:lstStyle>
            <a:lvl1pPr algn="ctr" rtl="1">
              <a:spcBef>
                <a:spcPts val="2100"/>
              </a:spcBef>
              <a:defRPr sz="3600">
                <a:solidFill>
                  <a:srgbClr val="FFFF00"/>
                </a:solidFill>
                <a:effectLst>
                  <a:outerShdw blurRad="12700" dist="25400" dir="2700000" rotWithShape="0">
                    <a:srgbClr val="000000"/>
                  </a:outerShdw>
                </a:effectLst>
                <a:latin typeface="Comic Sans MS"/>
                <a:ea typeface="Comic Sans MS"/>
                <a:cs typeface="Comic Sans MS"/>
                <a:sym typeface="Comic Sans MS"/>
              </a:defRPr>
            </a:lvl1pPr>
          </a:lstStyle>
          <a:p>
            <a:r>
              <a:t>فكر في شكل الشوك ….</a:t>
            </a:r>
          </a:p>
        </p:txBody>
      </p:sp>
      <p:grpSp>
        <p:nvGrpSpPr>
          <p:cNvPr id="907" name="Group"/>
          <p:cNvGrpSpPr/>
          <p:nvPr/>
        </p:nvGrpSpPr>
        <p:grpSpPr>
          <a:xfrm>
            <a:off x="509583" y="979486"/>
            <a:ext cx="2495558" cy="3082929"/>
            <a:chOff x="-1" y="0"/>
            <a:chExt cx="2495556" cy="3082927"/>
          </a:xfrm>
        </p:grpSpPr>
        <p:pic>
          <p:nvPicPr>
            <p:cNvPr id="905" name="Picture 37" descr="Picture 37"/>
            <p:cNvPicPr>
              <a:picLocks noChangeAspect="1"/>
            </p:cNvPicPr>
            <p:nvPr/>
          </p:nvPicPr>
          <p:blipFill>
            <a:blip r:embed="rId3"/>
            <a:stretch>
              <a:fillRect/>
            </a:stretch>
          </p:blipFill>
          <p:spPr>
            <a:xfrm>
              <a:off x="-2" y="8305"/>
              <a:ext cx="2473722" cy="3067240"/>
            </a:xfrm>
            <a:prstGeom prst="rect">
              <a:avLst/>
            </a:prstGeom>
            <a:ln w="12700" cap="flat">
              <a:noFill/>
              <a:miter lim="400000"/>
            </a:ln>
            <a:effectLst>
              <a:outerShdw blurRad="63500" dist="233485" dir="2700000" rotWithShape="0">
                <a:srgbClr val="1A0004">
                  <a:alpha val="74996"/>
                </a:srgbClr>
              </a:outerShdw>
            </a:effectLst>
          </p:spPr>
        </p:pic>
        <p:sp>
          <p:nvSpPr>
            <p:cNvPr id="906" name="Rectangle 38"/>
            <p:cNvSpPr/>
            <p:nvPr/>
          </p:nvSpPr>
          <p:spPr>
            <a:xfrm>
              <a:off x="-1" y="-1"/>
              <a:ext cx="2495557" cy="3082929"/>
            </a:xfrm>
            <a:prstGeom prst="rect">
              <a:avLst/>
            </a:prstGeom>
            <a:noFill/>
            <a:ln w="76200" cap="flat">
              <a:solidFill>
                <a:schemeClr val="accent2"/>
              </a:solidFill>
              <a:prstDash val="solid"/>
              <a:miter lim="8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grpSp>
      <p:grpSp>
        <p:nvGrpSpPr>
          <p:cNvPr id="910" name="Group"/>
          <p:cNvGrpSpPr/>
          <p:nvPr/>
        </p:nvGrpSpPr>
        <p:grpSpPr>
          <a:xfrm>
            <a:off x="6138859" y="3262312"/>
            <a:ext cx="1895479" cy="2222504"/>
            <a:chOff x="-1" y="0"/>
            <a:chExt cx="1895477" cy="2222502"/>
          </a:xfrm>
        </p:grpSpPr>
        <p:pic>
          <p:nvPicPr>
            <p:cNvPr id="908" name="Picture 40" descr="Picture 40"/>
            <p:cNvPicPr>
              <a:picLocks noChangeAspect="1"/>
            </p:cNvPicPr>
            <p:nvPr/>
          </p:nvPicPr>
          <p:blipFill>
            <a:blip r:embed="rId5"/>
            <a:stretch>
              <a:fillRect/>
            </a:stretch>
          </p:blipFill>
          <p:spPr>
            <a:xfrm>
              <a:off x="-2" y="4655"/>
              <a:ext cx="1878106" cy="2213193"/>
            </a:xfrm>
            <a:prstGeom prst="rect">
              <a:avLst/>
            </a:prstGeom>
            <a:ln w="12700" cap="flat">
              <a:noFill/>
              <a:miter lim="400000"/>
            </a:ln>
            <a:effectLst>
              <a:outerShdw blurRad="63500" dist="233485" dir="2700000" rotWithShape="0">
                <a:srgbClr val="1A0004">
                  <a:alpha val="74996"/>
                </a:srgbClr>
              </a:outerShdw>
            </a:effectLst>
          </p:spPr>
        </p:pic>
        <p:sp>
          <p:nvSpPr>
            <p:cNvPr id="909" name="Rectangle 41"/>
            <p:cNvSpPr/>
            <p:nvPr/>
          </p:nvSpPr>
          <p:spPr>
            <a:xfrm>
              <a:off x="0" y="0"/>
              <a:ext cx="1895477" cy="2222503"/>
            </a:xfrm>
            <a:prstGeom prst="rect">
              <a:avLst/>
            </a:prstGeom>
            <a:noFill/>
            <a:ln w="76200" cap="flat">
              <a:solidFill>
                <a:schemeClr val="accent2"/>
              </a:solidFill>
              <a:prstDash val="solid"/>
              <a:miter lim="8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grpSp>
      <p:grpSp>
        <p:nvGrpSpPr>
          <p:cNvPr id="913" name="Group"/>
          <p:cNvGrpSpPr/>
          <p:nvPr/>
        </p:nvGrpSpPr>
        <p:grpSpPr>
          <a:xfrm>
            <a:off x="1585910" y="3376612"/>
            <a:ext cx="1955804" cy="2044703"/>
            <a:chOff x="0" y="0"/>
            <a:chExt cx="1955803" cy="2044701"/>
          </a:xfrm>
        </p:grpSpPr>
        <p:pic>
          <p:nvPicPr>
            <p:cNvPr id="911" name="Picture 43" descr="Picture 43"/>
            <p:cNvPicPr>
              <a:picLocks noChangeAspect="1"/>
            </p:cNvPicPr>
            <p:nvPr/>
          </p:nvPicPr>
          <p:blipFill>
            <a:blip r:embed="rId6"/>
            <a:stretch>
              <a:fillRect/>
            </a:stretch>
          </p:blipFill>
          <p:spPr>
            <a:xfrm>
              <a:off x="-1" y="4896"/>
              <a:ext cx="1938693" cy="2034911"/>
            </a:xfrm>
            <a:prstGeom prst="rect">
              <a:avLst/>
            </a:prstGeom>
            <a:ln w="12700" cap="flat">
              <a:noFill/>
              <a:miter lim="400000"/>
            </a:ln>
            <a:effectLst>
              <a:outerShdw blurRad="63500" dist="233485" dir="2700000" rotWithShape="0">
                <a:srgbClr val="1A0004">
                  <a:alpha val="74996"/>
                </a:srgbClr>
              </a:outerShdw>
            </a:effectLst>
          </p:spPr>
        </p:pic>
        <p:sp>
          <p:nvSpPr>
            <p:cNvPr id="912" name="Rectangle 44"/>
            <p:cNvSpPr/>
            <p:nvPr/>
          </p:nvSpPr>
          <p:spPr>
            <a:xfrm>
              <a:off x="1" y="0"/>
              <a:ext cx="1955802" cy="2044702"/>
            </a:xfrm>
            <a:prstGeom prst="rect">
              <a:avLst/>
            </a:prstGeom>
            <a:noFill/>
            <a:ln w="76200" cap="flat">
              <a:solidFill>
                <a:schemeClr val="accent2"/>
              </a:solidFill>
              <a:prstDash val="solid"/>
              <a:miter lim="8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gr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a14="http://schemas.microsoft.com/office/drawing/2010/main" xmlns:m="http://schemas.openxmlformats.org/officeDocument/2006/math"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1" nodeType="afterEffect">
                                  <p:stCondLst>
                                    <p:cond delay="0"/>
                                  </p:stCondLst>
                                  <p:iterate>
                                    <p:tmAbs val="0"/>
                                  </p:iterate>
                                  <p:childTnLst>
                                    <p:set>
                                      <p:cBhvr>
                                        <p:cTn id="6" fill="hold"/>
                                        <p:tgtEl>
                                          <p:spTgt spid="907"/>
                                        </p:tgtEl>
                                        <p:attrNameLst>
                                          <p:attrName>style.visibility</p:attrName>
                                        </p:attrNameLst>
                                      </p:cBhvr>
                                      <p:to>
                                        <p:strVal val="visible"/>
                                      </p:to>
                                    </p:set>
                                    <p:animEffect transition="in" filter="wipe(left)">
                                      <p:cBhvr>
                                        <p:cTn id="7" dur="1000"/>
                                        <p:tgtEl>
                                          <p:spTgt spid="907"/>
                                        </p:tgtEl>
                                      </p:cBhvr>
                                    </p:animEffect>
                                  </p:childTnLst>
                                </p:cTn>
                              </p:par>
                            </p:childTnLst>
                          </p:cTn>
                        </p:par>
                        <p:par>
                          <p:cTn id="8" fill="hold">
                            <p:stCondLst>
                              <p:cond delay="1000"/>
                            </p:stCondLst>
                            <p:childTnLst>
                              <p:par>
                                <p:cTn id="9" presetID="22" presetClass="entr" presetSubtype="8" fill="hold" grpId="2" nodeType="afterEffect">
                                  <p:stCondLst>
                                    <p:cond delay="0"/>
                                  </p:stCondLst>
                                  <p:iterate>
                                    <p:tmAbs val="0"/>
                                  </p:iterate>
                                  <p:childTnLst>
                                    <p:set>
                                      <p:cBhvr>
                                        <p:cTn id="10" fill="hold"/>
                                        <p:tgtEl>
                                          <p:spTgt spid="910"/>
                                        </p:tgtEl>
                                        <p:attrNameLst>
                                          <p:attrName>style.visibility</p:attrName>
                                        </p:attrNameLst>
                                      </p:cBhvr>
                                      <p:to>
                                        <p:strVal val="visible"/>
                                      </p:to>
                                    </p:set>
                                    <p:animEffect transition="in" filter="wipe(left)">
                                      <p:cBhvr>
                                        <p:cTn id="11" dur="1000"/>
                                        <p:tgtEl>
                                          <p:spTgt spid="910"/>
                                        </p:tgtEl>
                                      </p:cBhvr>
                                    </p:animEffect>
                                  </p:childTnLst>
                                </p:cTn>
                              </p:par>
                            </p:childTnLst>
                          </p:cTn>
                        </p:par>
                        <p:par>
                          <p:cTn id="12" fill="hold">
                            <p:stCondLst>
                              <p:cond delay="2000"/>
                            </p:stCondLst>
                            <p:childTnLst>
                              <p:par>
                                <p:cTn id="13" presetID="22" presetClass="entr" presetSubtype="8" fill="hold" grpId="3" nodeType="afterEffect">
                                  <p:stCondLst>
                                    <p:cond delay="0"/>
                                  </p:stCondLst>
                                  <p:iterate>
                                    <p:tmAbs val="0"/>
                                  </p:iterate>
                                  <p:childTnLst>
                                    <p:set>
                                      <p:cBhvr>
                                        <p:cTn id="14" fill="hold"/>
                                        <p:tgtEl>
                                          <p:spTgt spid="903"/>
                                        </p:tgtEl>
                                        <p:attrNameLst>
                                          <p:attrName>style.visibility</p:attrName>
                                        </p:attrNameLst>
                                      </p:cBhvr>
                                      <p:to>
                                        <p:strVal val="visible"/>
                                      </p:to>
                                    </p:set>
                                    <p:animEffect transition="in" filter="wipe(left)">
                                      <p:cBhvr>
                                        <p:cTn id="15" dur="1000"/>
                                        <p:tgtEl>
                                          <p:spTgt spid="903"/>
                                        </p:tgtEl>
                                      </p:cBhvr>
                                    </p:animEffect>
                                  </p:childTnLst>
                                </p:cTn>
                              </p:par>
                            </p:childTnLst>
                          </p:cTn>
                        </p:par>
                        <p:par>
                          <p:cTn id="16" fill="hold">
                            <p:stCondLst>
                              <p:cond delay="3000"/>
                            </p:stCondLst>
                            <p:childTnLst>
                              <p:par>
                                <p:cTn id="17" presetID="22" presetClass="entr" presetSubtype="8" fill="hold" grpId="4" nodeType="afterEffect">
                                  <p:stCondLst>
                                    <p:cond delay="0"/>
                                  </p:stCondLst>
                                  <p:iterate>
                                    <p:tmAbs val="0"/>
                                  </p:iterate>
                                  <p:childTnLst>
                                    <p:set>
                                      <p:cBhvr>
                                        <p:cTn id="18" fill="hold"/>
                                        <p:tgtEl>
                                          <p:spTgt spid="913"/>
                                        </p:tgtEl>
                                        <p:attrNameLst>
                                          <p:attrName>style.visibility</p:attrName>
                                        </p:attrNameLst>
                                      </p:cBhvr>
                                      <p:to>
                                        <p:strVal val="visible"/>
                                      </p:to>
                                    </p:set>
                                    <p:animEffect transition="in" filter="wipe(left)">
                                      <p:cBhvr>
                                        <p:cTn id="19" dur="1000"/>
                                        <p:tgtEl>
                                          <p:spTgt spid="913"/>
                                        </p:tgtEl>
                                      </p:cBhvr>
                                    </p:animEffect>
                                  </p:childTnLst>
                                </p:cTn>
                              </p:par>
                            </p:childTnLst>
                          </p:cTn>
                        </p:par>
                        <p:par>
                          <p:cTn id="20" fill="hold">
                            <p:stCondLst>
                              <p:cond delay="4000"/>
                            </p:stCondLst>
                            <p:childTnLst>
                              <p:par>
                                <p:cTn id="21" presetID="22" presetClass="entr" presetSubtype="8" fill="hold" grpId="5" nodeType="afterEffect">
                                  <p:stCondLst>
                                    <p:cond delay="0"/>
                                  </p:stCondLst>
                                  <p:iterate>
                                    <p:tmAbs val="0"/>
                                  </p:iterate>
                                  <p:childTnLst>
                                    <p:set>
                                      <p:cBhvr>
                                        <p:cTn id="22" fill="hold"/>
                                        <p:tgtEl>
                                          <p:spTgt spid="893"/>
                                        </p:tgtEl>
                                        <p:attrNameLst>
                                          <p:attrName>style.visibility</p:attrName>
                                        </p:attrNameLst>
                                      </p:cBhvr>
                                      <p:to>
                                        <p:strVal val="visible"/>
                                      </p:to>
                                    </p:set>
                                    <p:animEffect transition="in" filter="wipe(left)">
                                      <p:cBhvr>
                                        <p:cTn id="23" dur="1000"/>
                                        <p:tgtEl>
                                          <p:spTgt spid="89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6" nodeType="clickEffect">
                                  <p:stCondLst>
                                    <p:cond delay="0"/>
                                  </p:stCondLst>
                                  <p:iterate>
                                    <p:tmAbs val="0"/>
                                  </p:iterate>
                                  <p:childTnLst>
                                    <p:set>
                                      <p:cBhvr>
                                        <p:cTn id="27" fill="hold"/>
                                        <p:tgtEl>
                                          <p:spTgt spid="894"/>
                                        </p:tgtEl>
                                        <p:attrNameLst>
                                          <p:attrName>style.visibility</p:attrName>
                                        </p:attrNameLst>
                                      </p:cBhvr>
                                      <p:to>
                                        <p:strVal val="visible"/>
                                      </p:to>
                                    </p:set>
                                    <p:animEffect transition="in" filter="wipe(left)">
                                      <p:cBhvr>
                                        <p:cTn id="28" dur="1000"/>
                                        <p:tgtEl>
                                          <p:spTgt spid="894"/>
                                        </p:tgtEl>
                                      </p:cBhvr>
                                    </p:animEffect>
                                  </p:childTnLst>
                                </p:cTn>
                              </p:par>
                            </p:childTnLst>
                          </p:cTn>
                        </p:par>
                        <p:par>
                          <p:cTn id="29" fill="hold">
                            <p:stCondLst>
                              <p:cond delay="1000"/>
                            </p:stCondLst>
                            <p:childTnLst>
                              <p:par>
                                <p:cTn id="30" presetID="22" presetClass="entr" presetSubtype="8" fill="hold" grpId="7" nodeType="afterEffect">
                                  <p:stCondLst>
                                    <p:cond delay="0"/>
                                  </p:stCondLst>
                                  <p:iterate>
                                    <p:tmAbs val="0"/>
                                  </p:iterate>
                                  <p:childTnLst>
                                    <p:set>
                                      <p:cBhvr>
                                        <p:cTn id="31" fill="hold"/>
                                        <p:tgtEl>
                                          <p:spTgt spid="900"/>
                                        </p:tgtEl>
                                        <p:attrNameLst>
                                          <p:attrName>style.visibility</p:attrName>
                                        </p:attrNameLst>
                                      </p:cBhvr>
                                      <p:to>
                                        <p:strVal val="visible"/>
                                      </p:to>
                                    </p:set>
                                    <p:animEffect transition="in" filter="wipe(left)">
                                      <p:cBhvr>
                                        <p:cTn id="32" dur="1000"/>
                                        <p:tgtEl>
                                          <p:spTgt spid="9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3" grpId="5" animBg="1" advAuto="0"/>
      <p:bldP spid="894" grpId="6" animBg="1" advAuto="0"/>
      <p:bldP spid="900" grpId="7" animBg="1" advAuto="0"/>
      <p:bldP spid="903" grpId="3" animBg="1" advAuto="0"/>
      <p:bldP spid="907" grpId="1" animBg="1" advAuto="0"/>
      <p:bldP spid="910" grpId="2" animBg="1" advAuto="0"/>
      <p:bldP spid="913" grpId="4" animBg="1" advAuto="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58" name="Group"/>
          <p:cNvGrpSpPr/>
          <p:nvPr/>
        </p:nvGrpSpPr>
        <p:grpSpPr>
          <a:xfrm>
            <a:off x="0" y="0"/>
            <a:ext cx="9144000" cy="6858000"/>
            <a:chOff x="0" y="0"/>
            <a:chExt cx="9144000" cy="6858000"/>
          </a:xfrm>
        </p:grpSpPr>
        <p:pic>
          <p:nvPicPr>
            <p:cNvPr id="6556" name="Picture 2" descr="Picture 2"/>
            <p:cNvPicPr>
              <a:picLocks noChangeAspect="1"/>
            </p:cNvPicPr>
            <p:nvPr/>
          </p:nvPicPr>
          <p:blipFill>
            <a:blip r:embed="rId3"/>
            <a:stretch>
              <a:fillRect/>
            </a:stretch>
          </p:blipFill>
          <p:spPr>
            <a:xfrm>
              <a:off x="0" y="0"/>
              <a:ext cx="9144000" cy="6858000"/>
            </a:xfrm>
            <a:prstGeom prst="rect">
              <a:avLst/>
            </a:prstGeom>
            <a:ln w="12700" cap="flat">
              <a:noFill/>
              <a:miter lim="400000"/>
            </a:ln>
            <a:effectLst/>
          </p:spPr>
        </p:pic>
        <p:pic>
          <p:nvPicPr>
            <p:cNvPr id="6557" name="Picture 3" descr="Picture 3"/>
            <p:cNvPicPr>
              <a:picLocks noChangeAspect="1"/>
            </p:cNvPicPr>
            <p:nvPr/>
          </p:nvPicPr>
          <p:blipFill>
            <a:blip r:embed="rId4"/>
            <a:stretch>
              <a:fillRect/>
            </a:stretch>
          </p:blipFill>
          <p:spPr>
            <a:xfrm>
              <a:off x="1806571" y="2414584"/>
              <a:ext cx="5605471" cy="3521082"/>
            </a:xfrm>
            <a:prstGeom prst="rect">
              <a:avLst/>
            </a:prstGeom>
            <a:ln w="12700" cap="flat">
              <a:noFill/>
              <a:miter lim="400000"/>
            </a:ln>
            <a:effectLst/>
          </p:spPr>
        </p:pic>
      </p:grpSp>
      <p:sp>
        <p:nvSpPr>
          <p:cNvPr id="6559" name="Rectangle 4"/>
          <p:cNvSpPr/>
          <p:nvPr/>
        </p:nvSpPr>
        <p:spPr>
          <a:xfrm>
            <a:off x="-2" y="0"/>
            <a:ext cx="9144004" cy="6858000"/>
          </a:xfrm>
          <a:prstGeom prst="rect">
            <a:avLst/>
          </a:prstGeom>
          <a:solidFill>
            <a:srgbClr val="1A0004">
              <a:alpha val="50193"/>
            </a:srgbClr>
          </a:solidFill>
          <a:ln w="12700">
            <a:miter lim="400000"/>
          </a:ln>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sp>
        <p:nvSpPr>
          <p:cNvPr id="6560" name="Rectangle 5"/>
          <p:cNvSpPr/>
          <p:nvPr/>
        </p:nvSpPr>
        <p:spPr>
          <a:xfrm>
            <a:off x="7466010" y="2209800"/>
            <a:ext cx="203203" cy="3956050"/>
          </a:xfrm>
          <a:prstGeom prst="rect">
            <a:avLst/>
          </a:prstGeom>
          <a:blipFill>
            <a:blip r:embed="rId5"/>
          </a:blipFill>
          <a:ln w="12700">
            <a:miter lim="400000"/>
          </a:ln>
        </p:spPr>
        <p:txBody>
          <a:bodyPr lIns="45718" tIns="45718" rIns="45718" bIns="45718" anchor="ctr"/>
          <a:lstStyle/>
          <a:p>
            <a:pPr algn="ctr">
              <a:defRPr sz="2400" b="0">
                <a:solidFill>
                  <a:srgbClr val="00DFCA"/>
                </a:solidFill>
                <a:latin typeface="Comic Sans MS"/>
                <a:ea typeface="Comic Sans MS"/>
                <a:cs typeface="Comic Sans MS"/>
                <a:sym typeface="Comic Sans MS"/>
              </a:defRPr>
            </a:pPr>
            <a:endParaRPr/>
          </a:p>
        </p:txBody>
      </p:sp>
      <p:sp>
        <p:nvSpPr>
          <p:cNvPr id="6561" name="Rectangle 6"/>
          <p:cNvSpPr/>
          <p:nvPr/>
        </p:nvSpPr>
        <p:spPr>
          <a:xfrm>
            <a:off x="1627185" y="2182810"/>
            <a:ext cx="6045203" cy="234953"/>
          </a:xfrm>
          <a:prstGeom prst="rect">
            <a:avLst/>
          </a:prstGeom>
          <a:blipFill>
            <a:blip r:embed="rId5"/>
          </a:blipFill>
          <a:ln w="12700">
            <a:miter lim="400000"/>
          </a:ln>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sp>
        <p:nvSpPr>
          <p:cNvPr id="6562" name="Text Box 7"/>
          <p:cNvSpPr txBox="1"/>
          <p:nvPr/>
        </p:nvSpPr>
        <p:spPr>
          <a:xfrm rot="17945350">
            <a:off x="5375375" y="1596975"/>
            <a:ext cx="976277" cy="147831"/>
          </a:xfrm>
          <a:prstGeom prst="rect">
            <a:avLst/>
          </a:prstGeom>
          <a:ln w="12700">
            <a:miter lim="400000"/>
          </a:ln>
          <a:effectLst>
            <a:outerShdw blurRad="63500" dist="29783" dir="3885597"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lgn="ctr" rtl="1">
              <a:lnSpc>
                <a:spcPct val="90000"/>
              </a:lnSpc>
              <a:defRPr sz="1100">
                <a:solidFill>
                  <a:srgbClr val="FFEA18"/>
                </a:solidFill>
                <a:latin typeface="Arial"/>
                <a:ea typeface="Arial"/>
                <a:cs typeface="Arial"/>
                <a:sym typeface="Arial"/>
              </a:defRPr>
            </a:lvl1pPr>
          </a:lstStyle>
          <a:p>
            <a:r>
              <a:t>عشاء عرس الخروف</a:t>
            </a:r>
          </a:p>
        </p:txBody>
      </p:sp>
      <p:sp>
        <p:nvSpPr>
          <p:cNvPr id="6563" name="Text Box 8"/>
          <p:cNvSpPr txBox="1"/>
          <p:nvPr/>
        </p:nvSpPr>
        <p:spPr>
          <a:xfrm rot="17945350">
            <a:off x="5896252" y="1853927"/>
            <a:ext cx="655267" cy="147831"/>
          </a:xfrm>
          <a:prstGeom prst="rect">
            <a:avLst/>
          </a:prstGeom>
          <a:ln w="12700">
            <a:miter lim="400000"/>
          </a:ln>
          <a:effectLst>
            <a:outerShdw blurRad="63500" dist="29783" dir="3885597"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rtl="1">
              <a:lnSpc>
                <a:spcPct val="80000"/>
              </a:lnSpc>
              <a:defRPr sz="1100">
                <a:solidFill>
                  <a:srgbClr val="11B0C5"/>
                </a:solidFill>
                <a:latin typeface="Arial"/>
                <a:ea typeface="Arial"/>
                <a:cs typeface="Arial"/>
                <a:sym typeface="Arial"/>
              </a:defRPr>
            </a:lvl1pPr>
          </a:lstStyle>
          <a:p>
            <a:r>
              <a:t>المجيئ الثاني </a:t>
            </a:r>
          </a:p>
        </p:txBody>
      </p:sp>
      <p:sp>
        <p:nvSpPr>
          <p:cNvPr id="6564" name="Text Box 9"/>
          <p:cNvSpPr txBox="1"/>
          <p:nvPr/>
        </p:nvSpPr>
        <p:spPr>
          <a:xfrm rot="17945350">
            <a:off x="6176537" y="1680250"/>
            <a:ext cx="964476" cy="147831"/>
          </a:xfrm>
          <a:prstGeom prst="rect">
            <a:avLst/>
          </a:prstGeom>
          <a:ln w="12700">
            <a:miter lim="400000"/>
          </a:ln>
          <a:effectLst>
            <a:outerShdw blurRad="63500" dist="29783" dir="3885597"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rtl="1">
              <a:lnSpc>
                <a:spcPct val="80000"/>
              </a:lnSpc>
              <a:defRPr sz="1100">
                <a:solidFill>
                  <a:srgbClr val="08F220"/>
                </a:solidFill>
                <a:latin typeface="Arial"/>
                <a:ea typeface="Arial"/>
                <a:cs typeface="Arial"/>
                <a:sym typeface="Arial"/>
              </a:defRPr>
            </a:lvl1pPr>
          </a:lstStyle>
          <a:p>
            <a:r>
              <a:t>ملك المسيح الارضي </a:t>
            </a:r>
          </a:p>
        </p:txBody>
      </p:sp>
      <p:sp>
        <p:nvSpPr>
          <p:cNvPr id="6565" name="Text Box 10"/>
          <p:cNvSpPr txBox="1"/>
          <p:nvPr/>
        </p:nvSpPr>
        <p:spPr>
          <a:xfrm rot="17945350">
            <a:off x="6363951" y="1514271"/>
            <a:ext cx="1370138" cy="147831"/>
          </a:xfrm>
          <a:prstGeom prst="rect">
            <a:avLst/>
          </a:prstGeom>
          <a:ln w="12700">
            <a:miter lim="400000"/>
          </a:ln>
          <a:effectLst>
            <a:outerShdw blurRad="63500" dist="29783" dir="3885597"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rtl="1">
              <a:lnSpc>
                <a:spcPct val="90000"/>
              </a:lnSpc>
              <a:defRPr sz="1100">
                <a:solidFill>
                  <a:srgbClr val="FFFFFF"/>
                </a:solidFill>
                <a:latin typeface="Arial"/>
                <a:ea typeface="Arial"/>
                <a:cs typeface="Arial"/>
                <a:sym typeface="Arial"/>
              </a:defRPr>
            </a:lvl1pPr>
          </a:lstStyle>
          <a:p>
            <a:r>
              <a:t>دينونة العرض الأبيض العظيم </a:t>
            </a:r>
          </a:p>
        </p:txBody>
      </p:sp>
      <p:sp>
        <p:nvSpPr>
          <p:cNvPr id="6566" name="Text Box 11"/>
          <p:cNvSpPr txBox="1"/>
          <p:nvPr/>
        </p:nvSpPr>
        <p:spPr>
          <a:xfrm rot="17945350">
            <a:off x="6828803" y="1564583"/>
            <a:ext cx="1241078" cy="147831"/>
          </a:xfrm>
          <a:prstGeom prst="rect">
            <a:avLst/>
          </a:prstGeom>
          <a:ln w="12700">
            <a:miter lim="400000"/>
          </a:ln>
          <a:effectLst>
            <a:outerShdw blurRad="63500" dist="29783" dir="3885597"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rtl="1">
              <a:lnSpc>
                <a:spcPct val="80000"/>
              </a:lnSpc>
              <a:defRPr sz="1100">
                <a:solidFill>
                  <a:srgbClr val="F87B57"/>
                </a:solidFill>
                <a:latin typeface="Arial"/>
                <a:ea typeface="Arial"/>
                <a:cs typeface="Arial"/>
                <a:sym typeface="Arial"/>
              </a:defRPr>
            </a:lvl1pPr>
          </a:lstStyle>
          <a:p>
            <a:r>
              <a:t>سماء جديدة ، أرض جديدة </a:t>
            </a:r>
          </a:p>
        </p:txBody>
      </p:sp>
      <p:sp>
        <p:nvSpPr>
          <p:cNvPr id="6567" name="Rectangle 12"/>
          <p:cNvSpPr/>
          <p:nvPr/>
        </p:nvSpPr>
        <p:spPr>
          <a:xfrm>
            <a:off x="1639885" y="5926137"/>
            <a:ext cx="5834067" cy="234953"/>
          </a:xfrm>
          <a:prstGeom prst="rect">
            <a:avLst/>
          </a:prstGeom>
          <a:blipFill>
            <a:blip r:embed="rId5"/>
          </a:blipFill>
          <a:ln w="12700">
            <a:miter lim="400000"/>
          </a:ln>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pic>
        <p:nvPicPr>
          <p:cNvPr id="6568" name="Picture 13" descr="Picture 13"/>
          <p:cNvPicPr>
            <a:picLocks noChangeAspect="1"/>
          </p:cNvPicPr>
          <p:nvPr/>
        </p:nvPicPr>
        <p:blipFill>
          <a:blip r:embed="rId6"/>
          <a:stretch>
            <a:fillRect/>
          </a:stretch>
        </p:blipFill>
        <p:spPr>
          <a:xfrm rot="5361336">
            <a:off x="2631281" y="4239416"/>
            <a:ext cx="4529138" cy="301628"/>
          </a:xfrm>
          <a:prstGeom prst="rect">
            <a:avLst/>
          </a:prstGeom>
          <a:ln w="12700">
            <a:miter lim="400000"/>
          </a:ln>
        </p:spPr>
      </p:pic>
      <p:sp>
        <p:nvSpPr>
          <p:cNvPr id="6569" name="Rectangle 14"/>
          <p:cNvSpPr/>
          <p:nvPr/>
        </p:nvSpPr>
        <p:spPr>
          <a:xfrm>
            <a:off x="1627185" y="2189160"/>
            <a:ext cx="163516" cy="3965578"/>
          </a:xfrm>
          <a:prstGeom prst="rect">
            <a:avLst/>
          </a:prstGeom>
          <a:blipFill>
            <a:blip r:embed="rId5"/>
          </a:blipFill>
          <a:ln w="12700">
            <a:miter lim="400000"/>
          </a:ln>
        </p:spPr>
        <p:txBody>
          <a:bodyPr lIns="45718" tIns="45718" rIns="45718" bIns="45718" anchor="ctr"/>
          <a:lstStyle/>
          <a:p>
            <a:pPr algn="ctr">
              <a:defRPr sz="2400" b="0">
                <a:solidFill>
                  <a:srgbClr val="00DFCA"/>
                </a:solidFill>
                <a:latin typeface="Comic Sans MS"/>
                <a:ea typeface="Comic Sans MS"/>
                <a:cs typeface="Comic Sans MS"/>
                <a:sym typeface="Comic Sans MS"/>
              </a:defRPr>
            </a:pPr>
            <a:endParaRPr/>
          </a:p>
        </p:txBody>
      </p:sp>
      <p:pic>
        <p:nvPicPr>
          <p:cNvPr id="6570" name="Picture 15" descr="Picture 15"/>
          <p:cNvPicPr>
            <a:picLocks noChangeAspect="1"/>
          </p:cNvPicPr>
          <p:nvPr/>
        </p:nvPicPr>
        <p:blipFill>
          <a:blip r:embed="rId7"/>
          <a:stretch>
            <a:fillRect/>
          </a:stretch>
        </p:blipFill>
        <p:spPr>
          <a:xfrm rot="5361336">
            <a:off x="1915317" y="4226716"/>
            <a:ext cx="4541841" cy="301628"/>
          </a:xfrm>
          <a:prstGeom prst="rect">
            <a:avLst/>
          </a:prstGeom>
          <a:ln w="12700">
            <a:miter lim="400000"/>
          </a:ln>
        </p:spPr>
      </p:pic>
      <p:pic>
        <p:nvPicPr>
          <p:cNvPr id="6571" name="Picture 16" descr="Picture 16"/>
          <p:cNvPicPr>
            <a:picLocks noChangeAspect="1"/>
          </p:cNvPicPr>
          <p:nvPr/>
        </p:nvPicPr>
        <p:blipFill>
          <a:blip r:embed="rId6"/>
          <a:stretch>
            <a:fillRect/>
          </a:stretch>
        </p:blipFill>
        <p:spPr>
          <a:xfrm rot="5361336">
            <a:off x="-319883" y="4121941"/>
            <a:ext cx="4605341" cy="301628"/>
          </a:xfrm>
          <a:prstGeom prst="rect">
            <a:avLst/>
          </a:prstGeom>
          <a:ln w="12700">
            <a:miter lim="400000"/>
          </a:ln>
          <a:effectLst>
            <a:outerShdw blurRad="63500" dist="38098" dir="2700000" rotWithShape="0">
              <a:schemeClr val="accent2">
                <a:alpha val="74996"/>
              </a:schemeClr>
            </a:outerShdw>
          </a:effectLst>
        </p:spPr>
      </p:pic>
      <p:pic>
        <p:nvPicPr>
          <p:cNvPr id="6572" name="Picture 17" descr="Picture 17"/>
          <p:cNvPicPr>
            <a:picLocks noChangeAspect="1"/>
          </p:cNvPicPr>
          <p:nvPr/>
        </p:nvPicPr>
        <p:blipFill>
          <a:blip r:embed="rId8"/>
          <a:stretch>
            <a:fillRect/>
          </a:stretch>
        </p:blipFill>
        <p:spPr>
          <a:xfrm rot="5361336">
            <a:off x="4829966" y="4083841"/>
            <a:ext cx="4662492" cy="301628"/>
          </a:xfrm>
          <a:prstGeom prst="rect">
            <a:avLst/>
          </a:prstGeom>
          <a:ln w="12700">
            <a:miter lim="400000"/>
          </a:ln>
        </p:spPr>
      </p:pic>
      <p:pic>
        <p:nvPicPr>
          <p:cNvPr id="6573" name="Picture 18" descr="Picture 18"/>
          <p:cNvPicPr>
            <a:picLocks noChangeAspect="1"/>
          </p:cNvPicPr>
          <p:nvPr/>
        </p:nvPicPr>
        <p:blipFill>
          <a:blip r:embed="rId8"/>
          <a:stretch>
            <a:fillRect/>
          </a:stretch>
        </p:blipFill>
        <p:spPr>
          <a:xfrm rot="5361336">
            <a:off x="4155280" y="4236241"/>
            <a:ext cx="4554540" cy="301628"/>
          </a:xfrm>
          <a:prstGeom prst="rect">
            <a:avLst/>
          </a:prstGeom>
          <a:ln w="12700">
            <a:miter lim="400000"/>
          </a:ln>
        </p:spPr>
      </p:pic>
      <p:pic>
        <p:nvPicPr>
          <p:cNvPr id="6574" name="Picture 19" descr="Picture 19"/>
          <p:cNvPicPr>
            <a:picLocks noChangeAspect="1"/>
          </p:cNvPicPr>
          <p:nvPr/>
        </p:nvPicPr>
        <p:blipFill>
          <a:blip r:embed="rId8"/>
          <a:stretch>
            <a:fillRect/>
          </a:stretch>
        </p:blipFill>
        <p:spPr>
          <a:xfrm rot="5361336">
            <a:off x="3364705" y="4191791"/>
            <a:ext cx="4567240" cy="301628"/>
          </a:xfrm>
          <a:prstGeom prst="rect">
            <a:avLst/>
          </a:prstGeom>
          <a:ln w="12700">
            <a:miter lim="400000"/>
          </a:ln>
        </p:spPr>
      </p:pic>
      <p:pic>
        <p:nvPicPr>
          <p:cNvPr id="6575" name="Picture 20" descr="Picture 20"/>
          <p:cNvPicPr>
            <a:picLocks noChangeAspect="1"/>
          </p:cNvPicPr>
          <p:nvPr/>
        </p:nvPicPr>
        <p:blipFill>
          <a:blip r:embed="rId6"/>
          <a:stretch>
            <a:fillRect/>
          </a:stretch>
        </p:blipFill>
        <p:spPr>
          <a:xfrm rot="5361336">
            <a:off x="467518" y="4280691"/>
            <a:ext cx="4541840" cy="301628"/>
          </a:xfrm>
          <a:prstGeom prst="rect">
            <a:avLst/>
          </a:prstGeom>
          <a:ln w="12700">
            <a:miter lim="400000"/>
          </a:ln>
        </p:spPr>
      </p:pic>
      <p:pic>
        <p:nvPicPr>
          <p:cNvPr id="6576" name="Picture 21" descr="Picture 21"/>
          <p:cNvPicPr>
            <a:picLocks noChangeAspect="1"/>
          </p:cNvPicPr>
          <p:nvPr/>
        </p:nvPicPr>
        <p:blipFill>
          <a:blip r:embed="rId6"/>
          <a:stretch>
            <a:fillRect/>
          </a:stretch>
        </p:blipFill>
        <p:spPr>
          <a:xfrm rot="5361336">
            <a:off x="1248567" y="4163216"/>
            <a:ext cx="4383091" cy="301628"/>
          </a:xfrm>
          <a:prstGeom prst="rect">
            <a:avLst/>
          </a:prstGeom>
          <a:ln w="12700">
            <a:miter lim="400000"/>
          </a:ln>
        </p:spPr>
      </p:pic>
      <p:sp>
        <p:nvSpPr>
          <p:cNvPr id="6577" name="Text Box 22"/>
          <p:cNvSpPr txBox="1"/>
          <p:nvPr/>
        </p:nvSpPr>
        <p:spPr>
          <a:xfrm>
            <a:off x="165100" y="106362"/>
            <a:ext cx="3006725" cy="792665"/>
          </a:xfrm>
          <a:prstGeom prst="rect">
            <a:avLst/>
          </a:prstGeom>
          <a:ln w="12700">
            <a:miter lim="400000"/>
          </a:ln>
          <a:effectLst>
            <a:outerShdw blurRad="63500" dist="71842"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rtl="1">
              <a:spcBef>
                <a:spcPts val="1400"/>
              </a:spcBef>
              <a:defRPr sz="2400">
                <a:solidFill>
                  <a:srgbClr val="FFFFFF"/>
                </a:solidFill>
                <a:latin typeface="Arial"/>
                <a:ea typeface="Arial"/>
                <a:cs typeface="Arial"/>
                <a:sym typeface="Arial"/>
              </a:defRPr>
            </a:lvl1pPr>
          </a:lstStyle>
          <a:p>
            <a:r>
              <a:t>نسيج من التسلسل الزمني للكتاب المقدس</a:t>
            </a:r>
          </a:p>
        </p:txBody>
      </p:sp>
      <p:grpSp>
        <p:nvGrpSpPr>
          <p:cNvPr id="6584" name="Group"/>
          <p:cNvGrpSpPr/>
          <p:nvPr/>
        </p:nvGrpSpPr>
        <p:grpSpPr>
          <a:xfrm>
            <a:off x="2095496" y="2587620"/>
            <a:ext cx="6497644" cy="938219"/>
            <a:chOff x="0" y="-1"/>
            <a:chExt cx="6497643" cy="938218"/>
          </a:xfrm>
        </p:grpSpPr>
        <p:pic>
          <p:nvPicPr>
            <p:cNvPr id="6578" name="Picture 24" descr="Picture 24"/>
            <p:cNvPicPr>
              <a:picLocks noChangeAspect="1"/>
            </p:cNvPicPr>
            <p:nvPr/>
          </p:nvPicPr>
          <p:blipFill>
            <a:blip r:embed="rId9"/>
            <a:stretch>
              <a:fillRect/>
            </a:stretch>
          </p:blipFill>
          <p:spPr>
            <a:xfrm rot="956">
              <a:off x="41" y="127867"/>
              <a:ext cx="6434045" cy="301565"/>
            </a:xfrm>
            <a:prstGeom prst="rect">
              <a:avLst/>
            </a:prstGeom>
            <a:ln w="12700" cap="flat">
              <a:noFill/>
              <a:miter lim="400000"/>
            </a:ln>
            <a:effectLst>
              <a:outerShdw blurRad="63500" dist="46662" dir="3284182" rotWithShape="0">
                <a:srgbClr val="000000">
                  <a:alpha val="74996"/>
                </a:srgbClr>
              </a:outerShdw>
            </a:effectLst>
          </p:spPr>
        </p:pic>
        <p:pic>
          <p:nvPicPr>
            <p:cNvPr id="6579" name="Picture 25" descr="Picture 25"/>
            <p:cNvPicPr>
              <a:picLocks noChangeAspect="1"/>
            </p:cNvPicPr>
            <p:nvPr/>
          </p:nvPicPr>
          <p:blipFill>
            <a:blip r:embed="rId9"/>
            <a:stretch>
              <a:fillRect/>
            </a:stretch>
          </p:blipFill>
          <p:spPr>
            <a:xfrm rot="956">
              <a:off x="63556" y="254840"/>
              <a:ext cx="6434045" cy="301565"/>
            </a:xfrm>
            <a:prstGeom prst="rect">
              <a:avLst/>
            </a:prstGeom>
            <a:ln w="12700" cap="flat">
              <a:noFill/>
              <a:miter lim="400000"/>
            </a:ln>
            <a:effectLst>
              <a:outerShdw blurRad="63500" dist="46662" dir="3284182" rotWithShape="0">
                <a:srgbClr val="000000">
                  <a:alpha val="74996"/>
                </a:srgbClr>
              </a:outerShdw>
            </a:effectLst>
          </p:spPr>
        </p:pic>
        <p:pic>
          <p:nvPicPr>
            <p:cNvPr id="6580" name="Picture 26" descr="Picture 26"/>
            <p:cNvPicPr>
              <a:picLocks noChangeAspect="1"/>
            </p:cNvPicPr>
            <p:nvPr/>
          </p:nvPicPr>
          <p:blipFill>
            <a:blip r:embed="rId9"/>
            <a:stretch>
              <a:fillRect/>
            </a:stretch>
          </p:blipFill>
          <p:spPr>
            <a:xfrm rot="956">
              <a:off x="12744" y="381812"/>
              <a:ext cx="6434045" cy="301564"/>
            </a:xfrm>
            <a:prstGeom prst="rect">
              <a:avLst/>
            </a:prstGeom>
            <a:ln w="12700" cap="flat">
              <a:noFill/>
              <a:miter lim="400000"/>
            </a:ln>
            <a:effectLst>
              <a:outerShdw blurRad="63500" dist="46662" dir="3284182" rotWithShape="0">
                <a:srgbClr val="000000">
                  <a:alpha val="74996"/>
                </a:srgbClr>
              </a:outerShdw>
            </a:effectLst>
          </p:spPr>
        </p:pic>
        <p:pic>
          <p:nvPicPr>
            <p:cNvPr id="6581" name="Picture 27" descr="Picture 27"/>
            <p:cNvPicPr>
              <a:picLocks noChangeAspect="1"/>
            </p:cNvPicPr>
            <p:nvPr/>
          </p:nvPicPr>
          <p:blipFill>
            <a:blip r:embed="rId9"/>
            <a:stretch>
              <a:fillRect/>
            </a:stretch>
          </p:blipFill>
          <p:spPr>
            <a:xfrm rot="956">
              <a:off x="50853" y="496088"/>
              <a:ext cx="6434045" cy="301564"/>
            </a:xfrm>
            <a:prstGeom prst="rect">
              <a:avLst/>
            </a:prstGeom>
            <a:ln w="12700" cap="flat">
              <a:noFill/>
              <a:miter lim="400000"/>
            </a:ln>
            <a:effectLst>
              <a:outerShdw blurRad="63500" dist="46662" dir="3284182" rotWithShape="0">
                <a:srgbClr val="000000">
                  <a:alpha val="74996"/>
                </a:srgbClr>
              </a:outerShdw>
            </a:effectLst>
          </p:spPr>
        </p:pic>
        <p:pic>
          <p:nvPicPr>
            <p:cNvPr id="6582" name="Picture 28" descr="Picture 28"/>
            <p:cNvPicPr>
              <a:picLocks noChangeAspect="1"/>
            </p:cNvPicPr>
            <p:nvPr/>
          </p:nvPicPr>
          <p:blipFill>
            <a:blip r:embed="rId9"/>
            <a:stretch>
              <a:fillRect/>
            </a:stretch>
          </p:blipFill>
          <p:spPr>
            <a:xfrm rot="956">
              <a:off x="12744" y="635757"/>
              <a:ext cx="6434045" cy="301565"/>
            </a:xfrm>
            <a:prstGeom prst="rect">
              <a:avLst/>
            </a:prstGeom>
            <a:ln w="12700" cap="flat">
              <a:noFill/>
              <a:miter lim="400000"/>
            </a:ln>
            <a:effectLst>
              <a:outerShdw blurRad="63500" dist="46662" dir="3284182" rotWithShape="0">
                <a:srgbClr val="000000">
                  <a:alpha val="74996"/>
                </a:srgbClr>
              </a:outerShdw>
            </a:effectLst>
          </p:spPr>
        </p:pic>
        <p:pic>
          <p:nvPicPr>
            <p:cNvPr id="6583" name="Picture 29" descr="Picture 29"/>
            <p:cNvPicPr>
              <a:picLocks noChangeAspect="1"/>
            </p:cNvPicPr>
            <p:nvPr/>
          </p:nvPicPr>
          <p:blipFill>
            <a:blip r:embed="rId9"/>
            <a:stretch>
              <a:fillRect/>
            </a:stretch>
          </p:blipFill>
          <p:spPr>
            <a:xfrm rot="956">
              <a:off x="46090" y="892"/>
              <a:ext cx="6434045" cy="301567"/>
            </a:xfrm>
            <a:prstGeom prst="rect">
              <a:avLst/>
            </a:prstGeom>
            <a:ln w="12700" cap="flat">
              <a:noFill/>
              <a:miter lim="400000"/>
            </a:ln>
            <a:effectLst>
              <a:outerShdw blurRad="63500" dist="46662" dir="3284182" rotWithShape="0">
                <a:srgbClr val="000000">
                  <a:alpha val="74996"/>
                </a:srgbClr>
              </a:outerShdw>
            </a:effectLst>
          </p:spPr>
        </p:pic>
      </p:grpSp>
      <p:grpSp>
        <p:nvGrpSpPr>
          <p:cNvPr id="6589" name="Group"/>
          <p:cNvGrpSpPr/>
          <p:nvPr/>
        </p:nvGrpSpPr>
        <p:grpSpPr>
          <a:xfrm>
            <a:off x="2835272" y="3605213"/>
            <a:ext cx="5665793" cy="673102"/>
            <a:chOff x="0" y="0"/>
            <a:chExt cx="5665792" cy="673100"/>
          </a:xfrm>
        </p:grpSpPr>
        <p:pic>
          <p:nvPicPr>
            <p:cNvPr id="6585" name="Picture 31" descr="Picture 31"/>
            <p:cNvPicPr>
              <a:picLocks noChangeAspect="1"/>
            </p:cNvPicPr>
            <p:nvPr/>
          </p:nvPicPr>
          <p:blipFill>
            <a:blip r:embed="rId10"/>
            <a:stretch>
              <a:fillRect/>
            </a:stretch>
          </p:blipFill>
          <p:spPr>
            <a:xfrm rot="956">
              <a:off x="27036" y="781"/>
              <a:ext cx="5626012" cy="302353"/>
            </a:xfrm>
            <a:prstGeom prst="rect">
              <a:avLst/>
            </a:prstGeom>
            <a:ln w="12700" cap="flat">
              <a:noFill/>
              <a:miter lim="400000"/>
            </a:ln>
            <a:effectLst>
              <a:outerShdw blurRad="63500" dist="46662" dir="3284182" rotWithShape="0">
                <a:srgbClr val="000000">
                  <a:alpha val="74996"/>
                </a:srgbClr>
              </a:outerShdw>
            </a:effectLst>
          </p:spPr>
        </p:pic>
        <p:pic>
          <p:nvPicPr>
            <p:cNvPr id="6586" name="Picture 32" descr="Picture 32"/>
            <p:cNvPicPr>
              <a:picLocks noChangeAspect="1"/>
            </p:cNvPicPr>
            <p:nvPr/>
          </p:nvPicPr>
          <p:blipFill>
            <a:blip r:embed="rId10"/>
            <a:stretch>
              <a:fillRect/>
            </a:stretch>
          </p:blipFill>
          <p:spPr>
            <a:xfrm rot="956">
              <a:off x="40" y="128086"/>
              <a:ext cx="5626015" cy="302353"/>
            </a:xfrm>
            <a:prstGeom prst="rect">
              <a:avLst/>
            </a:prstGeom>
            <a:ln w="12700" cap="flat">
              <a:noFill/>
              <a:miter lim="400000"/>
            </a:ln>
            <a:effectLst>
              <a:outerShdw blurRad="63500" dist="46662" dir="3284182" rotWithShape="0">
                <a:srgbClr val="000000">
                  <a:alpha val="74996"/>
                </a:srgbClr>
              </a:outerShdw>
            </a:effectLst>
          </p:spPr>
        </p:pic>
        <p:pic>
          <p:nvPicPr>
            <p:cNvPr id="6587" name="Picture 33" descr="Picture 33"/>
            <p:cNvPicPr>
              <a:picLocks noChangeAspect="1"/>
            </p:cNvPicPr>
            <p:nvPr/>
          </p:nvPicPr>
          <p:blipFill>
            <a:blip r:embed="rId10"/>
            <a:stretch>
              <a:fillRect/>
            </a:stretch>
          </p:blipFill>
          <p:spPr>
            <a:xfrm rot="956">
              <a:off x="39739" y="242660"/>
              <a:ext cx="5626012" cy="302353"/>
            </a:xfrm>
            <a:prstGeom prst="rect">
              <a:avLst/>
            </a:prstGeom>
            <a:ln w="12700" cap="flat">
              <a:noFill/>
              <a:miter lim="400000"/>
            </a:ln>
            <a:effectLst>
              <a:outerShdw blurRad="63500" dist="46662" dir="3284182" rotWithShape="0">
                <a:srgbClr val="000000">
                  <a:alpha val="74996"/>
                </a:srgbClr>
              </a:outerShdw>
            </a:effectLst>
          </p:spPr>
        </p:pic>
        <p:pic>
          <p:nvPicPr>
            <p:cNvPr id="6588" name="Picture 34" descr="Picture 34"/>
            <p:cNvPicPr>
              <a:picLocks noChangeAspect="1"/>
            </p:cNvPicPr>
            <p:nvPr/>
          </p:nvPicPr>
          <p:blipFill>
            <a:blip r:embed="rId10"/>
            <a:stretch>
              <a:fillRect/>
            </a:stretch>
          </p:blipFill>
          <p:spPr>
            <a:xfrm rot="956">
              <a:off x="40" y="369965"/>
              <a:ext cx="5626015" cy="302353"/>
            </a:xfrm>
            <a:prstGeom prst="rect">
              <a:avLst/>
            </a:prstGeom>
            <a:ln w="12700" cap="flat">
              <a:noFill/>
              <a:miter lim="400000"/>
            </a:ln>
            <a:effectLst>
              <a:outerShdw blurRad="63500" dist="46662" dir="3284182" rotWithShape="0">
                <a:srgbClr val="000000">
                  <a:alpha val="74996"/>
                </a:srgbClr>
              </a:outerShdw>
            </a:effectLst>
          </p:spPr>
        </p:pic>
      </p:grpSp>
      <p:grpSp>
        <p:nvGrpSpPr>
          <p:cNvPr id="6594" name="Group"/>
          <p:cNvGrpSpPr/>
          <p:nvPr/>
        </p:nvGrpSpPr>
        <p:grpSpPr>
          <a:xfrm>
            <a:off x="3940170" y="4376762"/>
            <a:ext cx="4672019" cy="611139"/>
            <a:chOff x="-1" y="0"/>
            <a:chExt cx="4672018" cy="611137"/>
          </a:xfrm>
        </p:grpSpPr>
        <p:pic>
          <p:nvPicPr>
            <p:cNvPr id="6590" name="Picture 36" descr="Picture 36"/>
            <p:cNvPicPr>
              <a:picLocks noChangeAspect="1"/>
            </p:cNvPicPr>
            <p:nvPr/>
          </p:nvPicPr>
          <p:blipFill>
            <a:blip r:embed="rId11"/>
            <a:stretch>
              <a:fillRect/>
            </a:stretch>
          </p:blipFill>
          <p:spPr>
            <a:xfrm rot="21586144">
              <a:off x="78277" y="9255"/>
              <a:ext cx="4593231" cy="262156"/>
            </a:xfrm>
            <a:prstGeom prst="rect">
              <a:avLst/>
            </a:prstGeom>
            <a:ln w="12700" cap="flat">
              <a:noFill/>
              <a:miter lim="400000"/>
            </a:ln>
            <a:effectLst>
              <a:outerShdw blurRad="63500" dist="46662" dir="3284182" rotWithShape="0">
                <a:srgbClr val="000000">
                  <a:alpha val="74996"/>
                </a:srgbClr>
              </a:outerShdw>
            </a:effectLst>
          </p:spPr>
        </p:pic>
        <p:pic>
          <p:nvPicPr>
            <p:cNvPr id="6591" name="Picture 37" descr="Picture 37"/>
            <p:cNvPicPr>
              <a:picLocks noChangeAspect="1"/>
            </p:cNvPicPr>
            <p:nvPr/>
          </p:nvPicPr>
          <p:blipFill>
            <a:blip r:embed="rId11"/>
            <a:stretch>
              <a:fillRect/>
            </a:stretch>
          </p:blipFill>
          <p:spPr>
            <a:xfrm rot="21586144">
              <a:off x="40187" y="123648"/>
              <a:ext cx="4591642" cy="262158"/>
            </a:xfrm>
            <a:prstGeom prst="rect">
              <a:avLst/>
            </a:prstGeom>
            <a:ln w="12700" cap="flat">
              <a:noFill/>
              <a:miter lim="400000"/>
            </a:ln>
            <a:effectLst>
              <a:outerShdw blurRad="63500" dist="46662" dir="3284182" rotWithShape="0">
                <a:srgbClr val="000000">
                  <a:alpha val="74996"/>
                </a:srgbClr>
              </a:outerShdw>
            </a:effectLst>
          </p:spPr>
        </p:pic>
        <p:pic>
          <p:nvPicPr>
            <p:cNvPr id="6592" name="Picture 38" descr="Picture 38"/>
            <p:cNvPicPr>
              <a:picLocks noChangeAspect="1"/>
            </p:cNvPicPr>
            <p:nvPr/>
          </p:nvPicPr>
          <p:blipFill>
            <a:blip r:embed="rId11"/>
            <a:stretch>
              <a:fillRect/>
            </a:stretch>
          </p:blipFill>
          <p:spPr>
            <a:xfrm rot="21586144">
              <a:off x="507" y="238042"/>
              <a:ext cx="4593231" cy="262157"/>
            </a:xfrm>
            <a:prstGeom prst="rect">
              <a:avLst/>
            </a:prstGeom>
            <a:ln w="12700" cap="flat">
              <a:noFill/>
              <a:miter lim="400000"/>
            </a:ln>
            <a:effectLst>
              <a:outerShdw blurRad="63500" dist="46662" dir="3284182" rotWithShape="0">
                <a:srgbClr val="000000">
                  <a:alpha val="74996"/>
                </a:srgbClr>
              </a:outerShdw>
            </a:effectLst>
          </p:spPr>
        </p:pic>
        <p:pic>
          <p:nvPicPr>
            <p:cNvPr id="6593" name="Picture 39" descr="Picture 39"/>
            <p:cNvPicPr>
              <a:picLocks noChangeAspect="1"/>
            </p:cNvPicPr>
            <p:nvPr/>
          </p:nvPicPr>
          <p:blipFill>
            <a:blip r:embed="rId11"/>
            <a:stretch>
              <a:fillRect/>
            </a:stretch>
          </p:blipFill>
          <p:spPr>
            <a:xfrm rot="21586144">
              <a:off x="25902" y="339727"/>
              <a:ext cx="4593230" cy="262155"/>
            </a:xfrm>
            <a:prstGeom prst="rect">
              <a:avLst/>
            </a:prstGeom>
            <a:ln w="12700" cap="flat">
              <a:noFill/>
              <a:miter lim="400000"/>
            </a:ln>
            <a:effectLst>
              <a:outerShdw blurRad="63500" dist="46662" dir="3284182" rotWithShape="0">
                <a:srgbClr val="000000">
                  <a:alpha val="74996"/>
                </a:srgbClr>
              </a:outerShdw>
            </a:effectLst>
          </p:spPr>
        </p:pic>
      </p:grpSp>
      <p:pic>
        <p:nvPicPr>
          <p:cNvPr id="6595" name="Picture 40" descr="Picture 40"/>
          <p:cNvPicPr>
            <a:picLocks noChangeAspect="1"/>
          </p:cNvPicPr>
          <p:nvPr/>
        </p:nvPicPr>
        <p:blipFill>
          <a:blip r:embed="rId6"/>
          <a:stretch>
            <a:fillRect/>
          </a:stretch>
        </p:blipFill>
        <p:spPr>
          <a:xfrm rot="5361336">
            <a:off x="1607342" y="4179091"/>
            <a:ext cx="4437066" cy="301628"/>
          </a:xfrm>
          <a:prstGeom prst="rect">
            <a:avLst/>
          </a:prstGeom>
          <a:ln w="12700">
            <a:miter lim="400000"/>
          </a:ln>
        </p:spPr>
      </p:pic>
      <p:grpSp>
        <p:nvGrpSpPr>
          <p:cNvPr id="6600" name="Group"/>
          <p:cNvGrpSpPr/>
          <p:nvPr/>
        </p:nvGrpSpPr>
        <p:grpSpPr>
          <a:xfrm>
            <a:off x="3965571" y="5126063"/>
            <a:ext cx="4562483" cy="622254"/>
            <a:chOff x="0" y="0"/>
            <a:chExt cx="4562481" cy="622252"/>
          </a:xfrm>
        </p:grpSpPr>
        <p:pic>
          <p:nvPicPr>
            <p:cNvPr id="6596" name="Picture 42" descr="Picture 42"/>
            <p:cNvPicPr>
              <a:picLocks noChangeAspect="1"/>
            </p:cNvPicPr>
            <p:nvPr/>
          </p:nvPicPr>
          <p:blipFill>
            <a:blip r:embed="rId12"/>
            <a:stretch>
              <a:fillRect/>
            </a:stretch>
          </p:blipFill>
          <p:spPr>
            <a:xfrm rot="21586144">
              <a:off x="25901" y="8990"/>
              <a:ext cx="4461478" cy="260794"/>
            </a:xfrm>
            <a:prstGeom prst="rect">
              <a:avLst/>
            </a:prstGeom>
            <a:ln w="12700" cap="flat">
              <a:noFill/>
              <a:miter lim="400000"/>
            </a:ln>
            <a:effectLst>
              <a:outerShdw blurRad="63500" dist="46662" dir="3284182" rotWithShape="0">
                <a:srgbClr val="000000">
                  <a:alpha val="74996"/>
                </a:srgbClr>
              </a:outerShdw>
            </a:effectLst>
          </p:spPr>
        </p:pic>
        <p:pic>
          <p:nvPicPr>
            <p:cNvPr id="6597" name="Picture 43" descr="Picture 43"/>
            <p:cNvPicPr>
              <a:picLocks noChangeAspect="1"/>
            </p:cNvPicPr>
            <p:nvPr/>
          </p:nvPicPr>
          <p:blipFill>
            <a:blip r:embed="rId12"/>
            <a:stretch>
              <a:fillRect/>
            </a:stretch>
          </p:blipFill>
          <p:spPr>
            <a:xfrm rot="21586144">
              <a:off x="506" y="123483"/>
              <a:ext cx="4461478" cy="260794"/>
            </a:xfrm>
            <a:prstGeom prst="rect">
              <a:avLst/>
            </a:prstGeom>
            <a:ln w="12700" cap="flat">
              <a:noFill/>
              <a:miter lim="400000"/>
            </a:ln>
            <a:effectLst>
              <a:outerShdw blurRad="63500" dist="46662" dir="3284182" rotWithShape="0">
                <a:srgbClr val="000000">
                  <a:alpha val="74996"/>
                </a:srgbClr>
              </a:outerShdw>
            </a:effectLst>
          </p:spPr>
        </p:pic>
        <p:pic>
          <p:nvPicPr>
            <p:cNvPr id="6598" name="Picture 44" descr="Picture 44"/>
            <p:cNvPicPr>
              <a:picLocks noChangeAspect="1"/>
            </p:cNvPicPr>
            <p:nvPr/>
          </p:nvPicPr>
          <p:blipFill>
            <a:blip r:embed="rId12"/>
            <a:stretch>
              <a:fillRect/>
            </a:stretch>
          </p:blipFill>
          <p:spPr>
            <a:xfrm rot="21586144">
              <a:off x="100496" y="237976"/>
              <a:ext cx="4461478" cy="260794"/>
            </a:xfrm>
            <a:prstGeom prst="rect">
              <a:avLst/>
            </a:prstGeom>
            <a:ln w="12700" cap="flat">
              <a:noFill/>
              <a:miter lim="400000"/>
            </a:ln>
            <a:effectLst>
              <a:outerShdw blurRad="63500" dist="46662" dir="3284182" rotWithShape="0">
                <a:srgbClr val="000000">
                  <a:alpha val="74996"/>
                </a:srgbClr>
              </a:outerShdw>
            </a:effectLst>
          </p:spPr>
        </p:pic>
        <p:pic>
          <p:nvPicPr>
            <p:cNvPr id="6599" name="Picture 45" descr="Picture 45"/>
            <p:cNvPicPr>
              <a:picLocks noChangeAspect="1"/>
            </p:cNvPicPr>
            <p:nvPr/>
          </p:nvPicPr>
          <p:blipFill>
            <a:blip r:embed="rId12"/>
            <a:stretch>
              <a:fillRect/>
            </a:stretch>
          </p:blipFill>
          <p:spPr>
            <a:xfrm rot="21586144">
              <a:off x="13203" y="352469"/>
              <a:ext cx="4461478" cy="260794"/>
            </a:xfrm>
            <a:prstGeom prst="rect">
              <a:avLst/>
            </a:prstGeom>
            <a:ln w="12700" cap="flat">
              <a:noFill/>
              <a:miter lim="400000"/>
            </a:ln>
            <a:effectLst>
              <a:outerShdw blurRad="63500" dist="46662" dir="3284182" rotWithShape="0">
                <a:srgbClr val="000000">
                  <a:alpha val="74996"/>
                </a:srgbClr>
              </a:outerShdw>
            </a:effectLst>
          </p:spPr>
        </p:pic>
      </p:grpSp>
      <p:pic>
        <p:nvPicPr>
          <p:cNvPr id="6601" name="Picture 46" descr="Picture 46"/>
          <p:cNvPicPr>
            <a:picLocks noChangeAspect="1"/>
          </p:cNvPicPr>
          <p:nvPr/>
        </p:nvPicPr>
        <p:blipFill>
          <a:blip r:embed="rId7"/>
          <a:stretch>
            <a:fillRect/>
          </a:stretch>
        </p:blipFill>
        <p:spPr>
          <a:xfrm rot="5361336">
            <a:off x="791368" y="4204491"/>
            <a:ext cx="4605340" cy="301628"/>
          </a:xfrm>
          <a:prstGeom prst="rect">
            <a:avLst/>
          </a:prstGeom>
          <a:ln w="12700">
            <a:miter lim="400000"/>
          </a:ln>
        </p:spPr>
      </p:pic>
      <p:pic>
        <p:nvPicPr>
          <p:cNvPr id="6602" name="Picture 47" descr="Picture 47"/>
          <p:cNvPicPr>
            <a:picLocks noChangeAspect="1"/>
          </p:cNvPicPr>
          <p:nvPr/>
        </p:nvPicPr>
        <p:blipFill>
          <a:blip r:embed="rId7"/>
          <a:stretch>
            <a:fillRect/>
          </a:stretch>
        </p:blipFill>
        <p:spPr>
          <a:xfrm rot="5361336">
            <a:off x="124617" y="4239416"/>
            <a:ext cx="4437066" cy="301628"/>
          </a:xfrm>
          <a:prstGeom prst="rect">
            <a:avLst/>
          </a:prstGeom>
          <a:ln w="12700">
            <a:miter lim="400000"/>
          </a:ln>
        </p:spPr>
      </p:pic>
      <p:pic>
        <p:nvPicPr>
          <p:cNvPr id="6603" name="Picture 48" descr="Picture 48"/>
          <p:cNvPicPr>
            <a:picLocks noChangeAspect="1"/>
          </p:cNvPicPr>
          <p:nvPr/>
        </p:nvPicPr>
        <p:blipFill>
          <a:blip r:embed="rId8"/>
          <a:stretch>
            <a:fillRect/>
          </a:stretch>
        </p:blipFill>
        <p:spPr>
          <a:xfrm rot="5361336">
            <a:off x="4525166" y="4179091"/>
            <a:ext cx="4516442" cy="301628"/>
          </a:xfrm>
          <a:prstGeom prst="rect">
            <a:avLst/>
          </a:prstGeom>
          <a:ln w="12700">
            <a:miter lim="400000"/>
          </a:ln>
        </p:spPr>
      </p:pic>
      <p:pic>
        <p:nvPicPr>
          <p:cNvPr id="6604" name="Picture 49" descr="Picture 49"/>
          <p:cNvPicPr>
            <a:picLocks noChangeAspect="1"/>
          </p:cNvPicPr>
          <p:nvPr/>
        </p:nvPicPr>
        <p:blipFill>
          <a:blip r:embed="rId8"/>
          <a:stretch>
            <a:fillRect/>
          </a:stretch>
        </p:blipFill>
        <p:spPr>
          <a:xfrm rot="5361336">
            <a:off x="3836987" y="4171950"/>
            <a:ext cx="4451353" cy="301625"/>
          </a:xfrm>
          <a:prstGeom prst="rect">
            <a:avLst/>
          </a:prstGeom>
          <a:ln w="12700">
            <a:miter lim="400000"/>
          </a:ln>
        </p:spPr>
      </p:pic>
      <p:pic>
        <p:nvPicPr>
          <p:cNvPr id="6605" name="Picture 50" descr="Picture 50"/>
          <p:cNvPicPr>
            <a:picLocks noChangeAspect="1"/>
          </p:cNvPicPr>
          <p:nvPr/>
        </p:nvPicPr>
        <p:blipFill>
          <a:blip r:embed="rId6"/>
          <a:stretch>
            <a:fillRect/>
          </a:stretch>
        </p:blipFill>
        <p:spPr>
          <a:xfrm rot="5361336">
            <a:off x="2297110" y="4205287"/>
            <a:ext cx="4479930" cy="301628"/>
          </a:xfrm>
          <a:prstGeom prst="rect">
            <a:avLst/>
          </a:prstGeom>
          <a:ln w="12700">
            <a:miter lim="400000"/>
          </a:ln>
        </p:spPr>
      </p:pic>
      <p:pic>
        <p:nvPicPr>
          <p:cNvPr id="6606" name="Picture 51" descr="Picture 51"/>
          <p:cNvPicPr>
            <a:picLocks noChangeAspect="1"/>
          </p:cNvPicPr>
          <p:nvPr/>
        </p:nvPicPr>
        <p:blipFill>
          <a:blip r:embed="rId13"/>
          <a:stretch>
            <a:fillRect/>
          </a:stretch>
        </p:blipFill>
        <p:spPr>
          <a:xfrm rot="5361336">
            <a:off x="3135310" y="4175125"/>
            <a:ext cx="4308480" cy="301625"/>
          </a:xfrm>
          <a:prstGeom prst="rect">
            <a:avLst/>
          </a:prstGeom>
          <a:ln w="12700">
            <a:miter lim="400000"/>
          </a:ln>
        </p:spPr>
      </p:pic>
      <p:sp>
        <p:nvSpPr>
          <p:cNvPr id="6607" name="Text Box 52"/>
          <p:cNvSpPr txBox="1"/>
          <p:nvPr/>
        </p:nvSpPr>
        <p:spPr>
          <a:xfrm>
            <a:off x="3095625" y="3581401"/>
            <a:ext cx="3143250" cy="748897"/>
          </a:xfrm>
          <a:prstGeom prst="rect">
            <a:avLst/>
          </a:prstGeom>
          <a:ln w="12700">
            <a:miter lim="400000"/>
          </a:ln>
          <a:effectLst>
            <a:outerShdw blurRad="63500" dist="53881" dir="2700000" rotWithShape="0">
              <a:srgbClr val="AAAAAA">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r" rtl="1">
              <a:spcBef>
                <a:spcPts val="1400"/>
              </a:spcBef>
              <a:defRPr sz="3600" b="0">
                <a:solidFill>
                  <a:schemeClr val="accent2"/>
                </a:solidFill>
                <a:effectLst>
                  <a:outerShdw blurRad="127000" dist="4572" dir="16200000" rotWithShape="0">
                    <a:srgbClr val="000000">
                      <a:alpha val="87808"/>
                    </a:srgbClr>
                  </a:outerShdw>
                </a:effectLst>
                <a:latin typeface="Arial Black"/>
                <a:ea typeface="Arial Black"/>
                <a:cs typeface="Arial Black"/>
                <a:sym typeface="Arial Black"/>
              </a:defRPr>
            </a:lvl1pPr>
          </a:lstStyle>
          <a:p>
            <a:r>
              <a:t>عهد الأرض </a:t>
            </a:r>
          </a:p>
        </p:txBody>
      </p:sp>
      <p:sp>
        <p:nvSpPr>
          <p:cNvPr id="6608" name="Text Box 53"/>
          <p:cNvSpPr txBox="1"/>
          <p:nvPr/>
        </p:nvSpPr>
        <p:spPr>
          <a:xfrm>
            <a:off x="2382836" y="2684461"/>
            <a:ext cx="5516565" cy="813482"/>
          </a:xfrm>
          <a:prstGeom prst="rect">
            <a:avLst/>
          </a:prstGeom>
          <a:ln w="12700">
            <a:miter lim="400000"/>
          </a:ln>
          <a:effectLst>
            <a:outerShdw blurRad="63500" dist="46662" dir="3284182" rotWithShape="0">
              <a:srgbClr val="535353">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gn="ctr" rtl="1">
              <a:spcBef>
                <a:spcPts val="2400"/>
              </a:spcBef>
              <a:defRPr sz="4000" b="0">
                <a:solidFill>
                  <a:schemeClr val="accent1"/>
                </a:solidFill>
                <a:effectLst>
                  <a:outerShdw blurRad="127000" dist="1524" dir="16200000" rotWithShape="0">
                    <a:srgbClr val="000000">
                      <a:alpha val="87808"/>
                    </a:srgbClr>
                  </a:outerShdw>
                </a:effectLst>
                <a:latin typeface="+mn-lt"/>
                <a:ea typeface="+mn-ea"/>
                <a:cs typeface="+mn-cs"/>
                <a:sym typeface="Times Roman"/>
              </a:defRPr>
            </a:pPr>
            <a:r>
              <a:t>العهد</a:t>
            </a:r>
            <a:r>
              <a:rPr>
                <a:latin typeface="Arial Black"/>
                <a:ea typeface="Arial Black"/>
                <a:cs typeface="Arial Black"/>
                <a:sym typeface="Arial Black"/>
              </a:rPr>
              <a:t> </a:t>
            </a:r>
            <a:r>
              <a:t>الإبراهيمي</a:t>
            </a:r>
            <a:r>
              <a:rPr>
                <a:latin typeface="Arial Black"/>
                <a:ea typeface="Arial Black"/>
                <a:cs typeface="Arial Black"/>
                <a:sym typeface="Arial Black"/>
              </a:rPr>
              <a:t> </a:t>
            </a:r>
          </a:p>
        </p:txBody>
      </p:sp>
      <p:sp>
        <p:nvSpPr>
          <p:cNvPr id="6609" name="Text Box 54"/>
          <p:cNvSpPr txBox="1"/>
          <p:nvPr/>
        </p:nvSpPr>
        <p:spPr>
          <a:xfrm>
            <a:off x="3876675" y="5105401"/>
            <a:ext cx="3662363" cy="748897"/>
          </a:xfrm>
          <a:prstGeom prst="rect">
            <a:avLst/>
          </a:prstGeom>
          <a:ln w="12700">
            <a:miter lim="400000"/>
          </a:ln>
          <a:effectLst>
            <a:outerShdw blurRad="63500" dist="46662" dir="3284182" rotWithShape="0">
              <a:srgbClr val="AAAAAA">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rtl="1">
              <a:spcBef>
                <a:spcPts val="1400"/>
              </a:spcBef>
              <a:defRPr sz="3600" b="0">
                <a:solidFill>
                  <a:schemeClr val="accent2"/>
                </a:solidFill>
                <a:effectLst>
                  <a:outerShdw blurRad="127000" dist="4572" dir="16200000" rotWithShape="0">
                    <a:srgbClr val="000000">
                      <a:alpha val="87808"/>
                    </a:srgbClr>
                  </a:outerShdw>
                </a:effectLst>
                <a:latin typeface="Arial Black"/>
                <a:ea typeface="Arial Black"/>
                <a:cs typeface="Arial Black"/>
                <a:sym typeface="Arial Black"/>
              </a:defRPr>
            </a:lvl1pPr>
          </a:lstStyle>
          <a:p>
            <a:r>
              <a:t>العهد الجديد</a:t>
            </a:r>
          </a:p>
        </p:txBody>
      </p:sp>
      <p:sp>
        <p:nvSpPr>
          <p:cNvPr id="6610" name="Line 55"/>
          <p:cNvSpPr/>
          <p:nvPr/>
        </p:nvSpPr>
        <p:spPr>
          <a:xfrm>
            <a:off x="7934325" y="2271710"/>
            <a:ext cx="0" cy="3862390"/>
          </a:xfrm>
          <a:prstGeom prst="line">
            <a:avLst/>
          </a:prstGeom>
          <a:ln w="53975">
            <a:solidFill>
              <a:srgbClr val="FC030C"/>
            </a:solidFill>
            <a:prstDash val="sysDot"/>
          </a:ln>
          <a:effectLst>
            <a:outerShdw blurRad="63500" dist="38098" dir="2700000" rotWithShape="0">
              <a:srgbClr val="1A0004">
                <a:alpha val="74996"/>
              </a:srgbClr>
            </a:outerShdw>
          </a:effectLst>
        </p:spPr>
        <p:txBody>
          <a:bodyPr lIns="45718" tIns="45718" rIns="45718" bIns="45718"/>
          <a:lstStyle/>
          <a:p>
            <a:endParaRPr/>
          </a:p>
        </p:txBody>
      </p:sp>
      <p:sp>
        <p:nvSpPr>
          <p:cNvPr id="6611" name="Line 56"/>
          <p:cNvSpPr/>
          <p:nvPr/>
        </p:nvSpPr>
        <p:spPr>
          <a:xfrm>
            <a:off x="8086725" y="2424110"/>
            <a:ext cx="0" cy="3862390"/>
          </a:xfrm>
          <a:prstGeom prst="line">
            <a:avLst/>
          </a:prstGeom>
          <a:ln w="53975">
            <a:solidFill>
              <a:srgbClr val="FC030C"/>
            </a:solidFill>
            <a:prstDash val="sysDot"/>
          </a:ln>
          <a:effectLst>
            <a:outerShdw blurRad="63500" dist="38098" dir="2700000" rotWithShape="0">
              <a:srgbClr val="1A0004">
                <a:alpha val="74996"/>
              </a:srgbClr>
            </a:outerShdw>
          </a:effectLst>
        </p:spPr>
        <p:txBody>
          <a:bodyPr lIns="45718" tIns="45718" rIns="45718" bIns="45718"/>
          <a:lstStyle/>
          <a:p>
            <a:endParaRPr/>
          </a:p>
        </p:txBody>
      </p:sp>
      <p:sp>
        <p:nvSpPr>
          <p:cNvPr id="6612" name="Line 57"/>
          <p:cNvSpPr/>
          <p:nvPr/>
        </p:nvSpPr>
        <p:spPr>
          <a:xfrm>
            <a:off x="8239125" y="2233610"/>
            <a:ext cx="0" cy="3862390"/>
          </a:xfrm>
          <a:prstGeom prst="line">
            <a:avLst/>
          </a:prstGeom>
          <a:ln w="53975">
            <a:solidFill>
              <a:srgbClr val="FC030C"/>
            </a:solidFill>
            <a:prstDash val="sysDot"/>
          </a:ln>
          <a:effectLst>
            <a:outerShdw blurRad="63500" dist="38098" dir="2700000" rotWithShape="0">
              <a:srgbClr val="1A0004">
                <a:alpha val="74996"/>
              </a:srgbClr>
            </a:outerShdw>
          </a:effectLst>
        </p:spPr>
        <p:txBody>
          <a:bodyPr lIns="45718" tIns="45718" rIns="45718" bIns="45718"/>
          <a:lstStyle/>
          <a:p>
            <a:endParaRPr/>
          </a:p>
        </p:txBody>
      </p:sp>
      <p:grpSp>
        <p:nvGrpSpPr>
          <p:cNvPr id="6618" name="Group"/>
          <p:cNvGrpSpPr/>
          <p:nvPr/>
        </p:nvGrpSpPr>
        <p:grpSpPr>
          <a:xfrm>
            <a:off x="709612" y="2201861"/>
            <a:ext cx="593731" cy="4165606"/>
            <a:chOff x="0" y="0"/>
            <a:chExt cx="593729" cy="4165605"/>
          </a:xfrm>
        </p:grpSpPr>
        <p:grpSp>
          <p:nvGrpSpPr>
            <p:cNvPr id="6616" name="Group"/>
            <p:cNvGrpSpPr/>
            <p:nvPr/>
          </p:nvGrpSpPr>
          <p:grpSpPr>
            <a:xfrm>
              <a:off x="287652" y="-1"/>
              <a:ext cx="306078" cy="4165607"/>
              <a:chOff x="-1" y="0"/>
              <a:chExt cx="306077" cy="4165604"/>
            </a:xfrm>
          </p:grpSpPr>
          <p:sp>
            <p:nvSpPr>
              <p:cNvPr id="6613" name="Line 60"/>
              <p:cNvSpPr/>
              <p:nvPr/>
            </p:nvSpPr>
            <p:spPr>
              <a:xfrm flipH="1">
                <a:off x="-2" y="0"/>
                <a:ext cx="6" cy="3800735"/>
              </a:xfrm>
              <a:prstGeom prst="line">
                <a:avLst/>
              </a:prstGeom>
              <a:noFill/>
              <a:ln w="38100" cap="flat">
                <a:solidFill>
                  <a:srgbClr val="FFFF00"/>
                </a:solidFill>
                <a:prstDash val="solid"/>
                <a:round/>
              </a:ln>
              <a:effectLst>
                <a:outerShdw blurRad="63500" dist="81319" dir="3080411" rotWithShape="0">
                  <a:srgbClr val="1A0004">
                    <a:alpha val="74996"/>
                  </a:srgbClr>
                </a:outerShdw>
              </a:effectLst>
            </p:spPr>
            <p:txBody>
              <a:bodyPr wrap="square" lIns="45718" tIns="45718" rIns="45718" bIns="45718" numCol="1" anchor="t">
                <a:noAutofit/>
              </a:bodyPr>
              <a:lstStyle/>
              <a:p>
                <a:endParaRPr/>
              </a:p>
            </p:txBody>
          </p:sp>
          <p:sp>
            <p:nvSpPr>
              <p:cNvPr id="6614" name="Line 61"/>
              <p:cNvSpPr/>
              <p:nvPr/>
            </p:nvSpPr>
            <p:spPr>
              <a:xfrm flipH="1">
                <a:off x="152401" y="182433"/>
                <a:ext cx="5" cy="3800737"/>
              </a:xfrm>
              <a:prstGeom prst="line">
                <a:avLst/>
              </a:prstGeom>
              <a:noFill/>
              <a:ln w="38100" cap="flat">
                <a:solidFill>
                  <a:srgbClr val="FFFF00"/>
                </a:solidFill>
                <a:prstDash val="solid"/>
                <a:round/>
              </a:ln>
              <a:effectLst>
                <a:outerShdw blurRad="63500" dist="81319" dir="3080411" rotWithShape="0">
                  <a:srgbClr val="1A0004">
                    <a:alpha val="74996"/>
                  </a:srgbClr>
                </a:outerShdw>
              </a:effectLst>
            </p:spPr>
            <p:txBody>
              <a:bodyPr wrap="square" lIns="45718" tIns="45718" rIns="45718" bIns="45718" numCol="1" anchor="t">
                <a:noAutofit/>
              </a:bodyPr>
              <a:lstStyle/>
              <a:p>
                <a:endParaRPr/>
              </a:p>
            </p:txBody>
          </p:sp>
          <p:sp>
            <p:nvSpPr>
              <p:cNvPr id="6615" name="Line 62"/>
              <p:cNvSpPr/>
              <p:nvPr/>
            </p:nvSpPr>
            <p:spPr>
              <a:xfrm flipH="1">
                <a:off x="306073" y="364868"/>
                <a:ext cx="4" cy="3800738"/>
              </a:xfrm>
              <a:prstGeom prst="line">
                <a:avLst/>
              </a:prstGeom>
              <a:noFill/>
              <a:ln w="38100" cap="flat">
                <a:solidFill>
                  <a:srgbClr val="FFFF00"/>
                </a:solidFill>
                <a:prstDash val="solid"/>
                <a:round/>
              </a:ln>
              <a:effectLst>
                <a:outerShdw blurRad="63500" dist="81319" dir="3080411" rotWithShape="0">
                  <a:srgbClr val="1A0004">
                    <a:alpha val="74996"/>
                  </a:srgbClr>
                </a:outerShdw>
              </a:effectLst>
            </p:spPr>
            <p:txBody>
              <a:bodyPr wrap="square" lIns="45718" tIns="45718" rIns="45718" bIns="45718" numCol="1" anchor="t">
                <a:noAutofit/>
              </a:bodyPr>
              <a:lstStyle/>
              <a:p>
                <a:endParaRPr/>
              </a:p>
            </p:txBody>
          </p:sp>
        </p:grpSp>
        <p:sp>
          <p:nvSpPr>
            <p:cNvPr id="6617" name="AutoShape 63"/>
            <p:cNvSpPr/>
            <p:nvPr/>
          </p:nvSpPr>
          <p:spPr>
            <a:xfrm>
              <a:off x="0" y="1404369"/>
              <a:ext cx="229238"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outerShdw blurRad="63500" dist="71842"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t">
              <a:spAutoFit/>
            </a:bodyPr>
            <a:lstStyle>
              <a:lvl1pPr rtl="1">
                <a:spcBef>
                  <a:spcPts val="1900"/>
                </a:spcBef>
                <a:defRPr sz="3200">
                  <a:solidFill>
                    <a:srgbClr val="FFFFFF"/>
                  </a:solidFill>
                  <a:latin typeface="Arial"/>
                  <a:ea typeface="Arial"/>
                  <a:cs typeface="Arial"/>
                  <a:sym typeface="Arial"/>
                </a:defRPr>
              </a:lvl1pPr>
            </a:lstStyle>
            <a:p>
              <a:r>
                <a:t>اعوجاج</a:t>
              </a:r>
            </a:p>
          </p:txBody>
        </p:sp>
      </p:grpSp>
      <p:sp>
        <p:nvSpPr>
          <p:cNvPr id="6619" name="Text Box 64"/>
          <p:cNvSpPr txBox="1"/>
          <p:nvPr/>
        </p:nvSpPr>
        <p:spPr>
          <a:xfrm>
            <a:off x="487694" y="6544481"/>
            <a:ext cx="896268" cy="2269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p>
            <a:pPr algn="ctr">
              <a:spcBef>
                <a:spcPts val="600"/>
              </a:spcBef>
              <a:defRPr sz="900">
                <a:solidFill>
                  <a:srgbClr val="FFFFFF"/>
                </a:solidFill>
                <a:latin typeface="Arial"/>
                <a:ea typeface="Arial"/>
                <a:cs typeface="Arial"/>
                <a:sym typeface="Arial"/>
              </a:defRPr>
            </a:pPr>
            <a:r>
              <a:t>© </a:t>
            </a:r>
            <a:r>
              <a:rPr sz="1000"/>
              <a:t>2006</a:t>
            </a:r>
            <a:r>
              <a:t> TBBMI</a:t>
            </a:r>
          </a:p>
        </p:txBody>
      </p:sp>
      <p:sp>
        <p:nvSpPr>
          <p:cNvPr id="6620" name="Text Box 65"/>
          <p:cNvSpPr txBox="1"/>
          <p:nvPr/>
        </p:nvSpPr>
        <p:spPr>
          <a:xfrm>
            <a:off x="7599646" y="6505892"/>
            <a:ext cx="643949" cy="2692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lvl1pPr algn="ctr">
              <a:defRPr sz="1000">
                <a:solidFill>
                  <a:srgbClr val="FFFFFF"/>
                </a:solidFill>
                <a:effectLst>
                  <a:outerShdw blurRad="12700" dist="25400" dir="2700000" rotWithShape="0">
                    <a:srgbClr val="000000"/>
                  </a:outerShdw>
                </a:effectLst>
                <a:latin typeface="Comic Sans MS"/>
                <a:ea typeface="Comic Sans MS"/>
                <a:cs typeface="Comic Sans MS"/>
                <a:sym typeface="Comic Sans MS"/>
              </a:defRPr>
            </a:lvl1pPr>
          </a:lstStyle>
          <a:p>
            <a:r>
              <a:t>8.0.03f.</a:t>
            </a:r>
          </a:p>
        </p:txBody>
      </p:sp>
      <p:sp>
        <p:nvSpPr>
          <p:cNvPr id="6621" name="Text Box 66"/>
          <p:cNvSpPr txBox="1"/>
          <p:nvPr/>
        </p:nvSpPr>
        <p:spPr>
          <a:xfrm>
            <a:off x="8142877" y="6497954"/>
            <a:ext cx="259166" cy="2692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lvl1pPr algn="ctr">
              <a:defRPr sz="1000">
                <a:solidFill>
                  <a:srgbClr val="FFFFFF"/>
                </a:solidFill>
                <a:effectLst>
                  <a:outerShdw blurRad="12700" dist="25400" dir="2700000" rotWithShape="0">
                    <a:srgbClr val="000000"/>
                  </a:outerShdw>
                </a:effectLst>
                <a:latin typeface="Comic Sans MS"/>
                <a:ea typeface="Comic Sans MS"/>
                <a:cs typeface="Comic Sans MS"/>
                <a:sym typeface="Comic Sans MS"/>
              </a:defRPr>
            </a:lvl1pPr>
          </a:lstStyle>
          <a:p>
            <a:r>
              <a:t>88</a:t>
            </a:r>
          </a:p>
        </p:txBody>
      </p:sp>
      <p:grpSp>
        <p:nvGrpSpPr>
          <p:cNvPr id="6744" name="Group"/>
          <p:cNvGrpSpPr/>
          <p:nvPr/>
        </p:nvGrpSpPr>
        <p:grpSpPr>
          <a:xfrm>
            <a:off x="1917712" y="2209767"/>
            <a:ext cx="5330804" cy="3946586"/>
            <a:chOff x="-1" y="-3"/>
            <a:chExt cx="5330803" cy="3946584"/>
          </a:xfrm>
        </p:grpSpPr>
        <p:grpSp>
          <p:nvGrpSpPr>
            <p:cNvPr id="6682" name="Group"/>
            <p:cNvGrpSpPr/>
            <p:nvPr/>
          </p:nvGrpSpPr>
          <p:grpSpPr>
            <a:xfrm>
              <a:off x="-2" y="-4"/>
              <a:ext cx="5304202" cy="239826"/>
              <a:chOff x="-1" y="-2"/>
              <a:chExt cx="5304201" cy="239824"/>
            </a:xfrm>
          </p:grpSpPr>
          <p:grpSp>
            <p:nvGrpSpPr>
              <p:cNvPr id="6625" name="Group"/>
              <p:cNvGrpSpPr/>
              <p:nvPr/>
            </p:nvGrpSpPr>
            <p:grpSpPr>
              <a:xfrm>
                <a:off x="-2" y="23808"/>
                <a:ext cx="201992" cy="206490"/>
                <a:chOff x="-1" y="0"/>
                <a:chExt cx="201990" cy="206489"/>
              </a:xfrm>
            </p:grpSpPr>
            <p:sp>
              <p:nvSpPr>
                <p:cNvPr id="6622" name="AutoShape 70"/>
                <p:cNvSpPr/>
                <p:nvPr/>
              </p:nvSpPr>
              <p:spPr>
                <a:xfrm>
                  <a:off x="6910" y="10429"/>
                  <a:ext cx="188184" cy="185629"/>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14"/>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6623" name="Oval 71"/>
                <p:cNvSpPr/>
                <p:nvPr/>
              </p:nvSpPr>
              <p:spPr>
                <a:xfrm rot="19777020">
                  <a:off x="-2462" y="34146"/>
                  <a:ext cx="142925"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6624" name="AutoShape 72"/>
                <p:cNvSpPr/>
                <p:nvPr/>
              </p:nvSpPr>
              <p:spPr>
                <a:xfrm rot="19777020">
                  <a:off x="29538" y="25461"/>
                  <a:ext cx="142925" cy="1555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grpSp>
          <p:grpSp>
            <p:nvGrpSpPr>
              <p:cNvPr id="6629" name="Group"/>
              <p:cNvGrpSpPr/>
              <p:nvPr/>
            </p:nvGrpSpPr>
            <p:grpSpPr>
              <a:xfrm>
                <a:off x="360471" y="33331"/>
                <a:ext cx="201993" cy="206491"/>
                <a:chOff x="0" y="-1"/>
                <a:chExt cx="201991" cy="206489"/>
              </a:xfrm>
            </p:grpSpPr>
            <p:sp>
              <p:nvSpPr>
                <p:cNvPr id="6626" name="AutoShape 74"/>
                <p:cNvSpPr/>
                <p:nvPr/>
              </p:nvSpPr>
              <p:spPr>
                <a:xfrm>
                  <a:off x="6910" y="10429"/>
                  <a:ext cx="188186" cy="185627"/>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14"/>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6627" name="Oval 75"/>
                <p:cNvSpPr/>
                <p:nvPr/>
              </p:nvSpPr>
              <p:spPr>
                <a:xfrm rot="19777020">
                  <a:off x="-2462" y="34146"/>
                  <a:ext cx="142927"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6628" name="AutoShape 76"/>
                <p:cNvSpPr/>
                <p:nvPr/>
              </p:nvSpPr>
              <p:spPr>
                <a:xfrm rot="19777020">
                  <a:off x="29538" y="25461"/>
                  <a:ext cx="142927" cy="155565"/>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grpSp>
          <p:grpSp>
            <p:nvGrpSpPr>
              <p:cNvPr id="6633" name="Group"/>
              <p:cNvGrpSpPr/>
              <p:nvPr/>
            </p:nvGrpSpPr>
            <p:grpSpPr>
              <a:xfrm>
                <a:off x="730473" y="33332"/>
                <a:ext cx="201993" cy="206490"/>
                <a:chOff x="-1" y="0"/>
                <a:chExt cx="201992" cy="206489"/>
              </a:xfrm>
            </p:grpSpPr>
            <p:sp>
              <p:nvSpPr>
                <p:cNvPr id="6630" name="AutoShape 78"/>
                <p:cNvSpPr/>
                <p:nvPr/>
              </p:nvSpPr>
              <p:spPr>
                <a:xfrm>
                  <a:off x="6910" y="10429"/>
                  <a:ext cx="188186" cy="185628"/>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14"/>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6631" name="Oval 79"/>
                <p:cNvSpPr/>
                <p:nvPr/>
              </p:nvSpPr>
              <p:spPr>
                <a:xfrm rot="19777020">
                  <a:off x="-2462" y="34146"/>
                  <a:ext cx="142925"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6632" name="AutoShape 80"/>
                <p:cNvSpPr/>
                <p:nvPr/>
              </p:nvSpPr>
              <p:spPr>
                <a:xfrm rot="19777020">
                  <a:off x="29538" y="25461"/>
                  <a:ext cx="142927" cy="1555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grpSp>
          <p:grpSp>
            <p:nvGrpSpPr>
              <p:cNvPr id="6637" name="Group"/>
              <p:cNvGrpSpPr/>
              <p:nvPr/>
            </p:nvGrpSpPr>
            <p:grpSpPr>
              <a:xfrm>
                <a:off x="1092534" y="33332"/>
                <a:ext cx="201993" cy="206491"/>
                <a:chOff x="0" y="-1"/>
                <a:chExt cx="201992" cy="206490"/>
              </a:xfrm>
            </p:grpSpPr>
            <p:sp>
              <p:nvSpPr>
                <p:cNvPr id="6634" name="AutoShape 82"/>
                <p:cNvSpPr/>
                <p:nvPr/>
              </p:nvSpPr>
              <p:spPr>
                <a:xfrm>
                  <a:off x="6910" y="10429"/>
                  <a:ext cx="188186" cy="185629"/>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14"/>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6635" name="Oval 83"/>
                <p:cNvSpPr/>
                <p:nvPr/>
              </p:nvSpPr>
              <p:spPr>
                <a:xfrm rot="19777020">
                  <a:off x="-2462" y="34146"/>
                  <a:ext cx="142927"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6636" name="AutoShape 84"/>
                <p:cNvSpPr/>
                <p:nvPr/>
              </p:nvSpPr>
              <p:spPr>
                <a:xfrm rot="19777020">
                  <a:off x="29538" y="25461"/>
                  <a:ext cx="142927" cy="155567"/>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grpSp>
          <p:grpSp>
            <p:nvGrpSpPr>
              <p:cNvPr id="6641" name="Group"/>
              <p:cNvGrpSpPr/>
              <p:nvPr/>
            </p:nvGrpSpPr>
            <p:grpSpPr>
              <a:xfrm>
                <a:off x="1435540" y="26981"/>
                <a:ext cx="201993" cy="206492"/>
                <a:chOff x="0" y="-1"/>
                <a:chExt cx="201992" cy="206490"/>
              </a:xfrm>
            </p:grpSpPr>
            <p:sp>
              <p:nvSpPr>
                <p:cNvPr id="6638" name="AutoShape 86"/>
                <p:cNvSpPr/>
                <p:nvPr/>
              </p:nvSpPr>
              <p:spPr>
                <a:xfrm>
                  <a:off x="6910" y="10428"/>
                  <a:ext cx="188186" cy="185629"/>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14"/>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6639" name="Oval 87"/>
                <p:cNvSpPr/>
                <p:nvPr/>
              </p:nvSpPr>
              <p:spPr>
                <a:xfrm rot="19777020">
                  <a:off x="-2462" y="34146"/>
                  <a:ext cx="142927"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6640" name="AutoShape 88"/>
                <p:cNvSpPr/>
                <p:nvPr/>
              </p:nvSpPr>
              <p:spPr>
                <a:xfrm rot="19777020">
                  <a:off x="29538" y="25461"/>
                  <a:ext cx="142927" cy="1555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grpSp>
          <p:grpSp>
            <p:nvGrpSpPr>
              <p:cNvPr id="6645" name="Group"/>
              <p:cNvGrpSpPr/>
              <p:nvPr/>
            </p:nvGrpSpPr>
            <p:grpSpPr>
              <a:xfrm>
                <a:off x="1816658" y="7934"/>
                <a:ext cx="201992" cy="206491"/>
                <a:chOff x="0" y="-1"/>
                <a:chExt cx="201991" cy="206489"/>
              </a:xfrm>
            </p:grpSpPr>
            <p:sp>
              <p:nvSpPr>
                <p:cNvPr id="6642" name="AutoShape 90"/>
                <p:cNvSpPr/>
                <p:nvPr/>
              </p:nvSpPr>
              <p:spPr>
                <a:xfrm>
                  <a:off x="6910" y="10429"/>
                  <a:ext cx="188186" cy="185627"/>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14"/>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6643" name="Oval 91"/>
                <p:cNvSpPr/>
                <p:nvPr/>
              </p:nvSpPr>
              <p:spPr>
                <a:xfrm rot="19777020">
                  <a:off x="-2462" y="34146"/>
                  <a:ext cx="142927"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6644" name="AutoShape 92"/>
                <p:cNvSpPr/>
                <p:nvPr/>
              </p:nvSpPr>
              <p:spPr>
                <a:xfrm rot="19777020">
                  <a:off x="29538" y="25461"/>
                  <a:ext cx="142927" cy="155565"/>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grpSp>
          <p:grpSp>
            <p:nvGrpSpPr>
              <p:cNvPr id="6649" name="Group"/>
              <p:cNvGrpSpPr/>
              <p:nvPr/>
            </p:nvGrpSpPr>
            <p:grpSpPr>
              <a:xfrm>
                <a:off x="2177131" y="14284"/>
                <a:ext cx="201992" cy="206490"/>
                <a:chOff x="-1" y="0"/>
                <a:chExt cx="201991" cy="206489"/>
              </a:xfrm>
            </p:grpSpPr>
            <p:sp>
              <p:nvSpPr>
                <p:cNvPr id="6646" name="AutoShape 94"/>
                <p:cNvSpPr/>
                <p:nvPr/>
              </p:nvSpPr>
              <p:spPr>
                <a:xfrm>
                  <a:off x="6910" y="10429"/>
                  <a:ext cx="188185" cy="185629"/>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14"/>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6647" name="Oval 95"/>
                <p:cNvSpPr/>
                <p:nvPr/>
              </p:nvSpPr>
              <p:spPr>
                <a:xfrm rot="19777020">
                  <a:off x="-2462" y="34146"/>
                  <a:ext cx="142925"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6648" name="AutoShape 96"/>
                <p:cNvSpPr/>
                <p:nvPr/>
              </p:nvSpPr>
              <p:spPr>
                <a:xfrm rot="19777020">
                  <a:off x="29538" y="25461"/>
                  <a:ext cx="142926" cy="1555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grpSp>
          <p:grpSp>
            <p:nvGrpSpPr>
              <p:cNvPr id="6653" name="Group"/>
              <p:cNvGrpSpPr/>
              <p:nvPr/>
            </p:nvGrpSpPr>
            <p:grpSpPr>
              <a:xfrm>
                <a:off x="2536016" y="14283"/>
                <a:ext cx="201993" cy="206491"/>
                <a:chOff x="-1" y="0"/>
                <a:chExt cx="201992" cy="206490"/>
              </a:xfrm>
            </p:grpSpPr>
            <p:sp>
              <p:nvSpPr>
                <p:cNvPr id="6650" name="AutoShape 98"/>
                <p:cNvSpPr/>
                <p:nvPr/>
              </p:nvSpPr>
              <p:spPr>
                <a:xfrm>
                  <a:off x="6910" y="10429"/>
                  <a:ext cx="188186" cy="185630"/>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14"/>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6651" name="Oval 99"/>
                <p:cNvSpPr/>
                <p:nvPr/>
              </p:nvSpPr>
              <p:spPr>
                <a:xfrm rot="19777020">
                  <a:off x="-2462" y="34146"/>
                  <a:ext cx="142925"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6652" name="AutoShape 100"/>
                <p:cNvSpPr/>
                <p:nvPr/>
              </p:nvSpPr>
              <p:spPr>
                <a:xfrm rot="19777020">
                  <a:off x="29538" y="25461"/>
                  <a:ext cx="142927" cy="155567"/>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grpSp>
          <p:grpSp>
            <p:nvGrpSpPr>
              <p:cNvPr id="6657" name="Group"/>
              <p:cNvGrpSpPr/>
              <p:nvPr/>
            </p:nvGrpSpPr>
            <p:grpSpPr>
              <a:xfrm>
                <a:off x="2902842" y="14282"/>
                <a:ext cx="201993" cy="206491"/>
                <a:chOff x="0" y="-1"/>
                <a:chExt cx="201992" cy="206490"/>
              </a:xfrm>
            </p:grpSpPr>
            <p:sp>
              <p:nvSpPr>
                <p:cNvPr id="6654" name="AutoShape 102"/>
                <p:cNvSpPr/>
                <p:nvPr/>
              </p:nvSpPr>
              <p:spPr>
                <a:xfrm>
                  <a:off x="6910" y="10428"/>
                  <a:ext cx="188186" cy="185630"/>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14"/>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6655" name="Oval 103"/>
                <p:cNvSpPr/>
                <p:nvPr/>
              </p:nvSpPr>
              <p:spPr>
                <a:xfrm rot="19777020">
                  <a:off x="-2462" y="34146"/>
                  <a:ext cx="142927"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6656" name="AutoShape 104"/>
                <p:cNvSpPr/>
                <p:nvPr/>
              </p:nvSpPr>
              <p:spPr>
                <a:xfrm rot="19777020">
                  <a:off x="29538" y="25461"/>
                  <a:ext cx="142927" cy="1555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grpSp>
          <p:grpSp>
            <p:nvGrpSpPr>
              <p:cNvPr id="6661" name="Group"/>
              <p:cNvGrpSpPr/>
              <p:nvPr/>
            </p:nvGrpSpPr>
            <p:grpSpPr>
              <a:xfrm>
                <a:off x="3303015" y="14282"/>
                <a:ext cx="201994" cy="206492"/>
                <a:chOff x="0" y="-1"/>
                <a:chExt cx="201992" cy="206490"/>
              </a:xfrm>
            </p:grpSpPr>
            <p:sp>
              <p:nvSpPr>
                <p:cNvPr id="6658" name="AutoShape 106"/>
                <p:cNvSpPr/>
                <p:nvPr/>
              </p:nvSpPr>
              <p:spPr>
                <a:xfrm>
                  <a:off x="6910" y="10428"/>
                  <a:ext cx="188187" cy="185630"/>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14"/>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6659" name="Oval 107"/>
                <p:cNvSpPr/>
                <p:nvPr/>
              </p:nvSpPr>
              <p:spPr>
                <a:xfrm rot="19777020">
                  <a:off x="-2462" y="34146"/>
                  <a:ext cx="142927"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6660" name="AutoShape 108"/>
                <p:cNvSpPr/>
                <p:nvPr/>
              </p:nvSpPr>
              <p:spPr>
                <a:xfrm rot="19777020">
                  <a:off x="29538" y="25461"/>
                  <a:ext cx="142928" cy="1555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grpSp>
          <p:grpSp>
            <p:nvGrpSpPr>
              <p:cNvPr id="6665" name="Group"/>
              <p:cNvGrpSpPr/>
              <p:nvPr/>
            </p:nvGrpSpPr>
            <p:grpSpPr>
              <a:xfrm>
                <a:off x="3649198" y="11109"/>
                <a:ext cx="201992" cy="206490"/>
                <a:chOff x="-1" y="0"/>
                <a:chExt cx="201991" cy="206489"/>
              </a:xfrm>
            </p:grpSpPr>
            <p:sp>
              <p:nvSpPr>
                <p:cNvPr id="6662" name="AutoShape 110"/>
                <p:cNvSpPr/>
                <p:nvPr/>
              </p:nvSpPr>
              <p:spPr>
                <a:xfrm>
                  <a:off x="6910" y="10429"/>
                  <a:ext cx="188185" cy="185629"/>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14"/>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6663" name="Oval 111"/>
                <p:cNvSpPr/>
                <p:nvPr/>
              </p:nvSpPr>
              <p:spPr>
                <a:xfrm rot="19777020">
                  <a:off x="-2462" y="34146"/>
                  <a:ext cx="142925"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6664" name="AutoShape 112"/>
                <p:cNvSpPr/>
                <p:nvPr/>
              </p:nvSpPr>
              <p:spPr>
                <a:xfrm rot="19777020">
                  <a:off x="29538" y="25461"/>
                  <a:ext cx="142926" cy="1555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grpSp>
          <p:grpSp>
            <p:nvGrpSpPr>
              <p:cNvPr id="6669" name="Group"/>
              <p:cNvGrpSpPr/>
              <p:nvPr/>
            </p:nvGrpSpPr>
            <p:grpSpPr>
              <a:xfrm>
                <a:off x="4050959" y="12696"/>
                <a:ext cx="201992" cy="206491"/>
                <a:chOff x="0" y="-1"/>
                <a:chExt cx="201991" cy="206489"/>
              </a:xfrm>
            </p:grpSpPr>
            <p:sp>
              <p:nvSpPr>
                <p:cNvPr id="6666" name="AutoShape 114"/>
                <p:cNvSpPr/>
                <p:nvPr/>
              </p:nvSpPr>
              <p:spPr>
                <a:xfrm>
                  <a:off x="6910" y="10429"/>
                  <a:ext cx="188185" cy="185629"/>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14"/>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6667" name="Oval 115"/>
                <p:cNvSpPr/>
                <p:nvPr/>
              </p:nvSpPr>
              <p:spPr>
                <a:xfrm rot="19777020">
                  <a:off x="-2462" y="34146"/>
                  <a:ext cx="142927"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6668" name="AutoShape 116"/>
                <p:cNvSpPr/>
                <p:nvPr/>
              </p:nvSpPr>
              <p:spPr>
                <a:xfrm rot="19777020">
                  <a:off x="29538" y="25461"/>
                  <a:ext cx="142926" cy="1555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grpSp>
          <p:grpSp>
            <p:nvGrpSpPr>
              <p:cNvPr id="6673" name="Group"/>
              <p:cNvGrpSpPr/>
              <p:nvPr/>
            </p:nvGrpSpPr>
            <p:grpSpPr>
              <a:xfrm>
                <a:off x="4408257" y="15871"/>
                <a:ext cx="201992" cy="206491"/>
                <a:chOff x="0" y="-1"/>
                <a:chExt cx="201991" cy="206489"/>
              </a:xfrm>
            </p:grpSpPr>
            <p:sp>
              <p:nvSpPr>
                <p:cNvPr id="6670" name="AutoShape 118"/>
                <p:cNvSpPr/>
                <p:nvPr/>
              </p:nvSpPr>
              <p:spPr>
                <a:xfrm>
                  <a:off x="6910" y="10429"/>
                  <a:ext cx="188185" cy="185629"/>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14"/>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6671" name="Oval 119"/>
                <p:cNvSpPr/>
                <p:nvPr/>
              </p:nvSpPr>
              <p:spPr>
                <a:xfrm rot="19777020">
                  <a:off x="-2462" y="34146"/>
                  <a:ext cx="142927"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6672" name="AutoShape 120"/>
                <p:cNvSpPr/>
                <p:nvPr/>
              </p:nvSpPr>
              <p:spPr>
                <a:xfrm rot="19777020">
                  <a:off x="29538" y="25461"/>
                  <a:ext cx="142926" cy="1555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grpSp>
          <p:grpSp>
            <p:nvGrpSpPr>
              <p:cNvPr id="6677" name="Group"/>
              <p:cNvGrpSpPr/>
              <p:nvPr/>
            </p:nvGrpSpPr>
            <p:grpSpPr>
              <a:xfrm>
                <a:off x="4770317" y="17457"/>
                <a:ext cx="201994" cy="206492"/>
                <a:chOff x="0" y="-1"/>
                <a:chExt cx="201992" cy="206490"/>
              </a:xfrm>
            </p:grpSpPr>
            <p:sp>
              <p:nvSpPr>
                <p:cNvPr id="6674" name="AutoShape 122"/>
                <p:cNvSpPr/>
                <p:nvPr/>
              </p:nvSpPr>
              <p:spPr>
                <a:xfrm>
                  <a:off x="6910" y="10428"/>
                  <a:ext cx="188187" cy="185630"/>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14"/>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6675" name="Oval 123"/>
                <p:cNvSpPr/>
                <p:nvPr/>
              </p:nvSpPr>
              <p:spPr>
                <a:xfrm rot="19777020">
                  <a:off x="-2462" y="34146"/>
                  <a:ext cx="142927"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6676" name="AutoShape 124"/>
                <p:cNvSpPr/>
                <p:nvPr/>
              </p:nvSpPr>
              <p:spPr>
                <a:xfrm rot="19777020">
                  <a:off x="29538" y="25461"/>
                  <a:ext cx="142928" cy="1555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grpSp>
          <p:grpSp>
            <p:nvGrpSpPr>
              <p:cNvPr id="6681" name="Group"/>
              <p:cNvGrpSpPr/>
              <p:nvPr/>
            </p:nvGrpSpPr>
            <p:grpSpPr>
              <a:xfrm>
                <a:off x="5102207" y="-3"/>
                <a:ext cx="201993" cy="206491"/>
                <a:chOff x="0" y="-1"/>
                <a:chExt cx="201991" cy="206489"/>
              </a:xfrm>
            </p:grpSpPr>
            <p:sp>
              <p:nvSpPr>
                <p:cNvPr id="6678" name="AutoShape 126"/>
                <p:cNvSpPr/>
                <p:nvPr/>
              </p:nvSpPr>
              <p:spPr>
                <a:xfrm>
                  <a:off x="6910" y="10429"/>
                  <a:ext cx="188186" cy="185629"/>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14"/>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6679" name="Oval 127"/>
                <p:cNvSpPr/>
                <p:nvPr/>
              </p:nvSpPr>
              <p:spPr>
                <a:xfrm rot="19777020">
                  <a:off x="-2462" y="34146"/>
                  <a:ext cx="142927"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6680" name="AutoShape 128"/>
                <p:cNvSpPr/>
                <p:nvPr/>
              </p:nvSpPr>
              <p:spPr>
                <a:xfrm rot="19777020">
                  <a:off x="29538" y="25461"/>
                  <a:ext cx="142927" cy="1555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grpSp>
        </p:grpSp>
        <p:grpSp>
          <p:nvGrpSpPr>
            <p:cNvPr id="6743" name="Group"/>
            <p:cNvGrpSpPr/>
            <p:nvPr/>
          </p:nvGrpSpPr>
          <p:grpSpPr>
            <a:xfrm>
              <a:off x="27395" y="3736130"/>
              <a:ext cx="5303408" cy="210452"/>
              <a:chOff x="0" y="-1"/>
              <a:chExt cx="5303407" cy="210450"/>
            </a:xfrm>
          </p:grpSpPr>
          <p:grpSp>
            <p:nvGrpSpPr>
              <p:cNvPr id="6686" name="Group"/>
              <p:cNvGrpSpPr/>
              <p:nvPr/>
            </p:nvGrpSpPr>
            <p:grpSpPr>
              <a:xfrm>
                <a:off x="-1" y="-2"/>
                <a:ext cx="183728" cy="188227"/>
                <a:chOff x="0" y="0"/>
                <a:chExt cx="183726" cy="188226"/>
              </a:xfrm>
            </p:grpSpPr>
            <p:sp>
              <p:nvSpPr>
                <p:cNvPr id="6683" name="AutoShape 131"/>
                <p:cNvSpPr/>
                <p:nvPr/>
              </p:nvSpPr>
              <p:spPr>
                <a:xfrm>
                  <a:off x="5962" y="9615"/>
                  <a:ext cx="171813" cy="168994"/>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14"/>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6684" name="Oval 132"/>
                <p:cNvSpPr/>
                <p:nvPr/>
              </p:nvSpPr>
              <p:spPr>
                <a:xfrm rot="12494257">
                  <a:off x="-1527" y="131929"/>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6685" name="AutoShape 133"/>
                <p:cNvSpPr/>
                <p:nvPr/>
              </p:nvSpPr>
              <p:spPr>
                <a:xfrm rot="12494257">
                  <a:off x="25964" y="22679"/>
                  <a:ext cx="131809" cy="1428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grpSp>
          <p:grpSp>
            <p:nvGrpSpPr>
              <p:cNvPr id="6690" name="Group"/>
              <p:cNvGrpSpPr/>
              <p:nvPr/>
            </p:nvGrpSpPr>
            <p:grpSpPr>
              <a:xfrm>
                <a:off x="355708" y="22220"/>
                <a:ext cx="183728" cy="188229"/>
                <a:chOff x="-1" y="0"/>
                <a:chExt cx="183727" cy="188227"/>
              </a:xfrm>
            </p:grpSpPr>
            <p:sp>
              <p:nvSpPr>
                <p:cNvPr id="6687" name="AutoShape 135"/>
                <p:cNvSpPr/>
                <p:nvPr/>
              </p:nvSpPr>
              <p:spPr>
                <a:xfrm>
                  <a:off x="5962" y="9615"/>
                  <a:ext cx="171812"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14"/>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6688" name="Oval 136"/>
                <p:cNvSpPr/>
                <p:nvPr/>
              </p:nvSpPr>
              <p:spPr>
                <a:xfrm rot="12494257">
                  <a:off x="-1528"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6689" name="AutoShape 137"/>
                <p:cNvSpPr/>
                <p:nvPr/>
              </p:nvSpPr>
              <p:spPr>
                <a:xfrm rot="12494257">
                  <a:off x="25964" y="22679"/>
                  <a:ext cx="131808"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grpSp>
          <p:grpSp>
            <p:nvGrpSpPr>
              <p:cNvPr id="6694" name="Group"/>
              <p:cNvGrpSpPr/>
              <p:nvPr/>
            </p:nvGrpSpPr>
            <p:grpSpPr>
              <a:xfrm>
                <a:off x="733649" y="22220"/>
                <a:ext cx="183728" cy="188229"/>
                <a:chOff x="-1" y="0"/>
                <a:chExt cx="183727" cy="188227"/>
              </a:xfrm>
            </p:grpSpPr>
            <p:sp>
              <p:nvSpPr>
                <p:cNvPr id="6691" name="AutoShape 139"/>
                <p:cNvSpPr/>
                <p:nvPr/>
              </p:nvSpPr>
              <p:spPr>
                <a:xfrm>
                  <a:off x="5962" y="9615"/>
                  <a:ext cx="171812"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14"/>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6692" name="Oval 140"/>
                <p:cNvSpPr/>
                <p:nvPr/>
              </p:nvSpPr>
              <p:spPr>
                <a:xfrm rot="12494257">
                  <a:off x="-1528"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6693" name="AutoShape 141"/>
                <p:cNvSpPr/>
                <p:nvPr/>
              </p:nvSpPr>
              <p:spPr>
                <a:xfrm rot="12494257">
                  <a:off x="25964" y="22679"/>
                  <a:ext cx="131808"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grpSp>
          <p:grpSp>
            <p:nvGrpSpPr>
              <p:cNvPr id="6698" name="Group"/>
              <p:cNvGrpSpPr/>
              <p:nvPr/>
            </p:nvGrpSpPr>
            <p:grpSpPr>
              <a:xfrm>
                <a:off x="1102064" y="22220"/>
                <a:ext cx="183728" cy="188229"/>
                <a:chOff x="0" y="0"/>
                <a:chExt cx="183727" cy="188228"/>
              </a:xfrm>
            </p:grpSpPr>
            <p:sp>
              <p:nvSpPr>
                <p:cNvPr id="6695" name="AutoShape 143"/>
                <p:cNvSpPr/>
                <p:nvPr/>
              </p:nvSpPr>
              <p:spPr>
                <a:xfrm>
                  <a:off x="5962" y="9615"/>
                  <a:ext cx="171813"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14"/>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6696" name="Oval 144"/>
                <p:cNvSpPr/>
                <p:nvPr/>
              </p:nvSpPr>
              <p:spPr>
                <a:xfrm rot="12494257">
                  <a:off x="-1527"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6697" name="AutoShape 145"/>
                <p:cNvSpPr/>
                <p:nvPr/>
              </p:nvSpPr>
              <p:spPr>
                <a:xfrm rot="12494257">
                  <a:off x="25964" y="22679"/>
                  <a:ext cx="131809"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grpSp>
          <p:grpSp>
            <p:nvGrpSpPr>
              <p:cNvPr id="6702" name="Group"/>
              <p:cNvGrpSpPr/>
              <p:nvPr/>
            </p:nvGrpSpPr>
            <p:grpSpPr>
              <a:xfrm>
                <a:off x="1438717" y="22220"/>
                <a:ext cx="183729" cy="188229"/>
                <a:chOff x="-1" y="0"/>
                <a:chExt cx="183727" cy="188227"/>
              </a:xfrm>
            </p:grpSpPr>
            <p:sp>
              <p:nvSpPr>
                <p:cNvPr id="6699" name="AutoShape 147"/>
                <p:cNvSpPr/>
                <p:nvPr/>
              </p:nvSpPr>
              <p:spPr>
                <a:xfrm>
                  <a:off x="5962" y="9615"/>
                  <a:ext cx="171812"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14"/>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6700" name="Oval 148"/>
                <p:cNvSpPr/>
                <p:nvPr/>
              </p:nvSpPr>
              <p:spPr>
                <a:xfrm rot="12494257">
                  <a:off x="-1528"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6701" name="AutoShape 149"/>
                <p:cNvSpPr/>
                <p:nvPr/>
              </p:nvSpPr>
              <p:spPr>
                <a:xfrm rot="12494257">
                  <a:off x="25964" y="22679"/>
                  <a:ext cx="131808"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grpSp>
          <p:grpSp>
            <p:nvGrpSpPr>
              <p:cNvPr id="6706" name="Group"/>
              <p:cNvGrpSpPr/>
              <p:nvPr/>
            </p:nvGrpSpPr>
            <p:grpSpPr>
              <a:xfrm>
                <a:off x="1816659" y="15871"/>
                <a:ext cx="183728" cy="188229"/>
                <a:chOff x="-1" y="0"/>
                <a:chExt cx="183727" cy="188227"/>
              </a:xfrm>
            </p:grpSpPr>
            <p:sp>
              <p:nvSpPr>
                <p:cNvPr id="6703" name="AutoShape 151"/>
                <p:cNvSpPr/>
                <p:nvPr/>
              </p:nvSpPr>
              <p:spPr>
                <a:xfrm>
                  <a:off x="5962" y="9615"/>
                  <a:ext cx="171812"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14"/>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6704" name="Oval 152"/>
                <p:cNvSpPr/>
                <p:nvPr/>
              </p:nvSpPr>
              <p:spPr>
                <a:xfrm rot="12494257">
                  <a:off x="-1528"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6705" name="AutoShape 153"/>
                <p:cNvSpPr/>
                <p:nvPr/>
              </p:nvSpPr>
              <p:spPr>
                <a:xfrm rot="12494257">
                  <a:off x="25964" y="22679"/>
                  <a:ext cx="131808"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grpSp>
          <p:grpSp>
            <p:nvGrpSpPr>
              <p:cNvPr id="6710" name="Group"/>
              <p:cNvGrpSpPr/>
              <p:nvPr/>
            </p:nvGrpSpPr>
            <p:grpSpPr>
              <a:xfrm>
                <a:off x="2191425" y="22220"/>
                <a:ext cx="183728" cy="188229"/>
                <a:chOff x="0" y="0"/>
                <a:chExt cx="183727" cy="188228"/>
              </a:xfrm>
            </p:grpSpPr>
            <p:sp>
              <p:nvSpPr>
                <p:cNvPr id="6707" name="AutoShape 155"/>
                <p:cNvSpPr/>
                <p:nvPr/>
              </p:nvSpPr>
              <p:spPr>
                <a:xfrm>
                  <a:off x="5962" y="9615"/>
                  <a:ext cx="171813"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14"/>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6708" name="Oval 156"/>
                <p:cNvSpPr/>
                <p:nvPr/>
              </p:nvSpPr>
              <p:spPr>
                <a:xfrm rot="12494257">
                  <a:off x="-1527"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6709" name="AutoShape 157"/>
                <p:cNvSpPr/>
                <p:nvPr/>
              </p:nvSpPr>
              <p:spPr>
                <a:xfrm rot="12494257">
                  <a:off x="25964" y="22679"/>
                  <a:ext cx="131809"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grpSp>
          <p:grpSp>
            <p:nvGrpSpPr>
              <p:cNvPr id="6714" name="Group"/>
              <p:cNvGrpSpPr/>
              <p:nvPr/>
            </p:nvGrpSpPr>
            <p:grpSpPr>
              <a:xfrm>
                <a:off x="2539196" y="9522"/>
                <a:ext cx="183728" cy="188229"/>
                <a:chOff x="0" y="0"/>
                <a:chExt cx="183727" cy="188228"/>
              </a:xfrm>
            </p:grpSpPr>
            <p:sp>
              <p:nvSpPr>
                <p:cNvPr id="6711" name="AutoShape 159"/>
                <p:cNvSpPr/>
                <p:nvPr/>
              </p:nvSpPr>
              <p:spPr>
                <a:xfrm>
                  <a:off x="5962" y="9615"/>
                  <a:ext cx="171814"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14"/>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6712" name="Oval 160"/>
                <p:cNvSpPr/>
                <p:nvPr/>
              </p:nvSpPr>
              <p:spPr>
                <a:xfrm rot="12494257">
                  <a:off x="-1526"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6713" name="AutoShape 161"/>
                <p:cNvSpPr/>
                <p:nvPr/>
              </p:nvSpPr>
              <p:spPr>
                <a:xfrm rot="12494257">
                  <a:off x="25964" y="22679"/>
                  <a:ext cx="131810"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grpSp>
          <p:grpSp>
            <p:nvGrpSpPr>
              <p:cNvPr id="6718" name="Group"/>
              <p:cNvGrpSpPr/>
              <p:nvPr/>
            </p:nvGrpSpPr>
            <p:grpSpPr>
              <a:xfrm>
                <a:off x="3283963" y="22220"/>
                <a:ext cx="183728" cy="188229"/>
                <a:chOff x="0" y="0"/>
                <a:chExt cx="183727" cy="188228"/>
              </a:xfrm>
            </p:grpSpPr>
            <p:sp>
              <p:nvSpPr>
                <p:cNvPr id="6715" name="AutoShape 163"/>
                <p:cNvSpPr/>
                <p:nvPr/>
              </p:nvSpPr>
              <p:spPr>
                <a:xfrm>
                  <a:off x="5962" y="9615"/>
                  <a:ext cx="171813"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14"/>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6716" name="Oval 164"/>
                <p:cNvSpPr/>
                <p:nvPr/>
              </p:nvSpPr>
              <p:spPr>
                <a:xfrm rot="12494257">
                  <a:off x="-1527"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6717" name="AutoShape 165"/>
                <p:cNvSpPr/>
                <p:nvPr/>
              </p:nvSpPr>
              <p:spPr>
                <a:xfrm rot="12494257">
                  <a:off x="25964" y="22679"/>
                  <a:ext cx="131809"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grpSp>
          <p:grpSp>
            <p:nvGrpSpPr>
              <p:cNvPr id="6722" name="Group"/>
              <p:cNvGrpSpPr/>
              <p:nvPr/>
            </p:nvGrpSpPr>
            <p:grpSpPr>
              <a:xfrm>
                <a:off x="2920313" y="22220"/>
                <a:ext cx="183729" cy="188229"/>
                <a:chOff x="0" y="0"/>
                <a:chExt cx="183727" cy="188228"/>
              </a:xfrm>
            </p:grpSpPr>
            <p:sp>
              <p:nvSpPr>
                <p:cNvPr id="6719" name="AutoShape 167"/>
                <p:cNvSpPr/>
                <p:nvPr/>
              </p:nvSpPr>
              <p:spPr>
                <a:xfrm>
                  <a:off x="5962" y="9615"/>
                  <a:ext cx="171814"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14"/>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6720" name="Oval 168"/>
                <p:cNvSpPr/>
                <p:nvPr/>
              </p:nvSpPr>
              <p:spPr>
                <a:xfrm rot="12494257">
                  <a:off x="-1526"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6721" name="AutoShape 169"/>
                <p:cNvSpPr/>
                <p:nvPr/>
              </p:nvSpPr>
              <p:spPr>
                <a:xfrm rot="12494257">
                  <a:off x="25964" y="22679"/>
                  <a:ext cx="131810"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grpSp>
          <p:grpSp>
            <p:nvGrpSpPr>
              <p:cNvPr id="6726" name="Group"/>
              <p:cNvGrpSpPr/>
              <p:nvPr/>
            </p:nvGrpSpPr>
            <p:grpSpPr>
              <a:xfrm>
                <a:off x="3652377" y="15871"/>
                <a:ext cx="183728" cy="188228"/>
                <a:chOff x="0" y="-1"/>
                <a:chExt cx="183727" cy="188227"/>
              </a:xfrm>
            </p:grpSpPr>
            <p:sp>
              <p:nvSpPr>
                <p:cNvPr id="6723" name="AutoShape 171"/>
                <p:cNvSpPr/>
                <p:nvPr/>
              </p:nvSpPr>
              <p:spPr>
                <a:xfrm>
                  <a:off x="5962" y="9615"/>
                  <a:ext cx="171814" cy="168995"/>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14"/>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6724" name="Oval 172"/>
                <p:cNvSpPr/>
                <p:nvPr/>
              </p:nvSpPr>
              <p:spPr>
                <a:xfrm rot="12494257">
                  <a:off x="-1526" y="131930"/>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6725" name="AutoShape 173"/>
                <p:cNvSpPr/>
                <p:nvPr/>
              </p:nvSpPr>
              <p:spPr>
                <a:xfrm rot="12494257">
                  <a:off x="25964" y="22679"/>
                  <a:ext cx="131810" cy="142867"/>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grpSp>
          <p:grpSp>
            <p:nvGrpSpPr>
              <p:cNvPr id="6730" name="Group"/>
              <p:cNvGrpSpPr/>
              <p:nvPr/>
            </p:nvGrpSpPr>
            <p:grpSpPr>
              <a:xfrm>
                <a:off x="4068428" y="22220"/>
                <a:ext cx="183729" cy="188229"/>
                <a:chOff x="-1" y="0"/>
                <a:chExt cx="183727" cy="188227"/>
              </a:xfrm>
            </p:grpSpPr>
            <p:sp>
              <p:nvSpPr>
                <p:cNvPr id="6727" name="AutoShape 175"/>
                <p:cNvSpPr/>
                <p:nvPr/>
              </p:nvSpPr>
              <p:spPr>
                <a:xfrm>
                  <a:off x="5962" y="9615"/>
                  <a:ext cx="171812"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14"/>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6728" name="Oval 176"/>
                <p:cNvSpPr/>
                <p:nvPr/>
              </p:nvSpPr>
              <p:spPr>
                <a:xfrm rot="12494257">
                  <a:off x="-1528"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6729" name="AutoShape 177"/>
                <p:cNvSpPr/>
                <p:nvPr/>
              </p:nvSpPr>
              <p:spPr>
                <a:xfrm rot="12494257">
                  <a:off x="25964" y="22679"/>
                  <a:ext cx="131808"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grpSp>
          <p:grpSp>
            <p:nvGrpSpPr>
              <p:cNvPr id="6734" name="Group"/>
              <p:cNvGrpSpPr/>
              <p:nvPr/>
            </p:nvGrpSpPr>
            <p:grpSpPr>
              <a:xfrm>
                <a:off x="4430490" y="22220"/>
                <a:ext cx="183728" cy="188229"/>
                <a:chOff x="-1" y="0"/>
                <a:chExt cx="183727" cy="188227"/>
              </a:xfrm>
            </p:grpSpPr>
            <p:sp>
              <p:nvSpPr>
                <p:cNvPr id="6731" name="AutoShape 179"/>
                <p:cNvSpPr/>
                <p:nvPr/>
              </p:nvSpPr>
              <p:spPr>
                <a:xfrm>
                  <a:off x="5962" y="9615"/>
                  <a:ext cx="171812"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14"/>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6732" name="Oval 180"/>
                <p:cNvSpPr/>
                <p:nvPr/>
              </p:nvSpPr>
              <p:spPr>
                <a:xfrm rot="12494257">
                  <a:off x="-1528"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6733" name="AutoShape 181"/>
                <p:cNvSpPr/>
                <p:nvPr/>
              </p:nvSpPr>
              <p:spPr>
                <a:xfrm rot="12494257">
                  <a:off x="25964" y="22679"/>
                  <a:ext cx="131808"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grpSp>
          <p:grpSp>
            <p:nvGrpSpPr>
              <p:cNvPr id="6738" name="Group"/>
              <p:cNvGrpSpPr/>
              <p:nvPr/>
            </p:nvGrpSpPr>
            <p:grpSpPr>
              <a:xfrm>
                <a:off x="4784612" y="22220"/>
                <a:ext cx="183728" cy="188229"/>
                <a:chOff x="-1" y="0"/>
                <a:chExt cx="183727" cy="188227"/>
              </a:xfrm>
            </p:grpSpPr>
            <p:sp>
              <p:nvSpPr>
                <p:cNvPr id="6735" name="AutoShape 183"/>
                <p:cNvSpPr/>
                <p:nvPr/>
              </p:nvSpPr>
              <p:spPr>
                <a:xfrm>
                  <a:off x="5962" y="9615"/>
                  <a:ext cx="171812"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14"/>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6736" name="Oval 184"/>
                <p:cNvSpPr/>
                <p:nvPr/>
              </p:nvSpPr>
              <p:spPr>
                <a:xfrm rot="12494257">
                  <a:off x="-1528"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6737" name="AutoShape 185"/>
                <p:cNvSpPr/>
                <p:nvPr/>
              </p:nvSpPr>
              <p:spPr>
                <a:xfrm rot="12494257">
                  <a:off x="25964" y="22679"/>
                  <a:ext cx="131808"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grpSp>
          <p:grpSp>
            <p:nvGrpSpPr>
              <p:cNvPr id="6742" name="Group"/>
              <p:cNvGrpSpPr/>
              <p:nvPr/>
            </p:nvGrpSpPr>
            <p:grpSpPr>
              <a:xfrm>
                <a:off x="5119679" y="22220"/>
                <a:ext cx="183728" cy="188229"/>
                <a:chOff x="0" y="0"/>
                <a:chExt cx="183727" cy="188228"/>
              </a:xfrm>
            </p:grpSpPr>
            <p:sp>
              <p:nvSpPr>
                <p:cNvPr id="6739" name="AutoShape 187"/>
                <p:cNvSpPr/>
                <p:nvPr/>
              </p:nvSpPr>
              <p:spPr>
                <a:xfrm>
                  <a:off x="5962" y="9615"/>
                  <a:ext cx="171814"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14"/>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6740" name="Oval 188"/>
                <p:cNvSpPr/>
                <p:nvPr/>
              </p:nvSpPr>
              <p:spPr>
                <a:xfrm rot="12494257">
                  <a:off x="-1526"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6741" name="AutoShape 189"/>
                <p:cNvSpPr/>
                <p:nvPr/>
              </p:nvSpPr>
              <p:spPr>
                <a:xfrm rot="12494257">
                  <a:off x="25964" y="22679"/>
                  <a:ext cx="131810"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grpSp>
        </p:grpSp>
      </p:grpSp>
      <p:grpSp>
        <p:nvGrpSpPr>
          <p:cNvPr id="6750" name="Group"/>
          <p:cNvGrpSpPr/>
          <p:nvPr/>
        </p:nvGrpSpPr>
        <p:grpSpPr>
          <a:xfrm>
            <a:off x="1703382" y="5929312"/>
            <a:ext cx="6296034" cy="803282"/>
            <a:chOff x="-2" y="0"/>
            <a:chExt cx="6296033" cy="803281"/>
          </a:xfrm>
        </p:grpSpPr>
        <p:grpSp>
          <p:nvGrpSpPr>
            <p:cNvPr id="6748" name="Group"/>
            <p:cNvGrpSpPr/>
            <p:nvPr/>
          </p:nvGrpSpPr>
          <p:grpSpPr>
            <a:xfrm>
              <a:off x="-3" y="498473"/>
              <a:ext cx="6296034" cy="304809"/>
              <a:chOff x="-1" y="0"/>
              <a:chExt cx="6296033" cy="304807"/>
            </a:xfrm>
          </p:grpSpPr>
          <p:sp>
            <p:nvSpPr>
              <p:cNvPr id="6745" name="Line 192"/>
              <p:cNvSpPr/>
              <p:nvPr/>
            </p:nvSpPr>
            <p:spPr>
              <a:xfrm>
                <a:off x="-2" y="-1"/>
                <a:ext cx="5916373" cy="4"/>
              </a:xfrm>
              <a:prstGeom prst="line">
                <a:avLst/>
              </a:prstGeom>
              <a:noFill/>
              <a:ln w="38100" cap="flat">
                <a:solidFill>
                  <a:srgbClr val="33CC33"/>
                </a:solidFill>
                <a:prstDash val="solid"/>
                <a:round/>
              </a:ln>
              <a:effectLst>
                <a:outerShdw blurRad="63500" dist="71842" dir="2700000" rotWithShape="0">
                  <a:srgbClr val="1A0004">
                    <a:alpha val="74996"/>
                  </a:srgbClr>
                </a:outerShdw>
              </a:effectLst>
            </p:spPr>
            <p:txBody>
              <a:bodyPr wrap="square" lIns="45718" tIns="45718" rIns="45718" bIns="45718" numCol="1" anchor="t">
                <a:noAutofit/>
              </a:bodyPr>
              <a:lstStyle/>
              <a:p>
                <a:endParaRPr/>
              </a:p>
            </p:txBody>
          </p:sp>
          <p:sp>
            <p:nvSpPr>
              <p:cNvPr id="6746" name="Line 193"/>
              <p:cNvSpPr/>
              <p:nvPr/>
            </p:nvSpPr>
            <p:spPr>
              <a:xfrm>
                <a:off x="189830" y="152401"/>
                <a:ext cx="5914393" cy="4"/>
              </a:xfrm>
              <a:prstGeom prst="line">
                <a:avLst/>
              </a:prstGeom>
              <a:noFill/>
              <a:ln w="38100" cap="flat">
                <a:solidFill>
                  <a:srgbClr val="33CC33"/>
                </a:solidFill>
                <a:prstDash val="solid"/>
                <a:round/>
              </a:ln>
              <a:effectLst>
                <a:outerShdw blurRad="63500" dist="71842" dir="2700000" rotWithShape="0">
                  <a:srgbClr val="1A0004">
                    <a:alpha val="74996"/>
                  </a:srgbClr>
                </a:outerShdw>
              </a:effectLst>
            </p:spPr>
            <p:txBody>
              <a:bodyPr wrap="square" lIns="45718" tIns="45718" rIns="45718" bIns="45718" numCol="1" anchor="t">
                <a:noAutofit/>
              </a:bodyPr>
              <a:lstStyle/>
              <a:p>
                <a:endParaRPr/>
              </a:p>
            </p:txBody>
          </p:sp>
          <p:sp>
            <p:nvSpPr>
              <p:cNvPr id="6747" name="Line 194"/>
              <p:cNvSpPr/>
              <p:nvPr/>
            </p:nvSpPr>
            <p:spPr>
              <a:xfrm>
                <a:off x="379660" y="304803"/>
                <a:ext cx="5916373" cy="4"/>
              </a:xfrm>
              <a:prstGeom prst="line">
                <a:avLst/>
              </a:prstGeom>
              <a:noFill/>
              <a:ln w="38100" cap="flat">
                <a:solidFill>
                  <a:srgbClr val="33CC33"/>
                </a:solidFill>
                <a:prstDash val="solid"/>
                <a:round/>
              </a:ln>
              <a:effectLst>
                <a:outerShdw blurRad="63500" dist="71842" dir="2700000" rotWithShape="0">
                  <a:srgbClr val="1A0004">
                    <a:alpha val="74996"/>
                  </a:srgbClr>
                </a:outerShdw>
              </a:effectLst>
            </p:spPr>
            <p:txBody>
              <a:bodyPr wrap="square" lIns="45718" tIns="45718" rIns="45718" bIns="45718" numCol="1" anchor="t">
                <a:noAutofit/>
              </a:bodyPr>
              <a:lstStyle/>
              <a:p>
                <a:endParaRPr/>
              </a:p>
            </p:txBody>
          </p:sp>
        </p:grpSp>
        <p:sp>
          <p:nvSpPr>
            <p:cNvPr id="6749" name="Text Box 195"/>
            <p:cNvSpPr txBox="1"/>
            <p:nvPr/>
          </p:nvSpPr>
          <p:spPr>
            <a:xfrm>
              <a:off x="2924795" y="-1"/>
              <a:ext cx="2123269" cy="609880"/>
            </a:xfrm>
            <a:prstGeom prst="rect">
              <a:avLst/>
            </a:prstGeom>
            <a:noFill/>
            <a:ln w="12700" cap="flat">
              <a:noFill/>
              <a:miter lim="400000"/>
            </a:ln>
            <a:effectLst>
              <a:outerShdw blurRad="63500" dist="81319" dir="2319588"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t">
              <a:spAutoFit/>
            </a:bodyPr>
            <a:lstStyle>
              <a:lvl1pPr rtl="1">
                <a:spcBef>
                  <a:spcPts val="2100"/>
                </a:spcBef>
                <a:defRPr sz="3600">
                  <a:solidFill>
                    <a:srgbClr val="FFFFFF"/>
                  </a:solidFill>
                  <a:latin typeface="Arial"/>
                  <a:ea typeface="Arial"/>
                  <a:cs typeface="Arial"/>
                  <a:sym typeface="Arial"/>
                </a:defRPr>
              </a:lvl1pPr>
            </a:lstStyle>
            <a:p>
              <a:r>
                <a:t>اللُحمة </a:t>
              </a:r>
            </a:p>
          </p:txBody>
        </p:sp>
      </p:grpSp>
      <p:grpSp>
        <p:nvGrpSpPr>
          <p:cNvPr id="6775" name="Group"/>
          <p:cNvGrpSpPr/>
          <p:nvPr/>
        </p:nvGrpSpPr>
        <p:grpSpPr>
          <a:xfrm>
            <a:off x="1885945" y="92073"/>
            <a:ext cx="3762383" cy="2446477"/>
            <a:chOff x="-3" y="0"/>
            <a:chExt cx="3762381" cy="2446475"/>
          </a:xfrm>
        </p:grpSpPr>
        <p:sp>
          <p:nvSpPr>
            <p:cNvPr id="6751" name="Text Box 197"/>
            <p:cNvSpPr txBox="1"/>
            <p:nvPr/>
          </p:nvSpPr>
          <p:spPr>
            <a:xfrm>
              <a:off x="3168316" y="1504139"/>
              <a:ext cx="594063" cy="942337"/>
            </a:xfrm>
            <a:prstGeom prst="rect">
              <a:avLst/>
            </a:prstGeom>
            <a:noFill/>
            <a:ln w="12700" cap="flat">
              <a:noFill/>
              <a:miter lim="400000"/>
            </a:ln>
            <a:effectLst>
              <a:outerShdw blurRad="63500" dist="53881"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t">
              <a:spAutoFit/>
            </a:bodyPr>
            <a:lstStyle>
              <a:lvl1pPr>
                <a:spcBef>
                  <a:spcPts val="2800"/>
                </a:spcBef>
                <a:defRPr sz="4800">
                  <a:solidFill>
                    <a:srgbClr val="FFFFFF"/>
                  </a:solidFill>
                  <a:latin typeface="Comic Sans MS"/>
                  <a:ea typeface="Comic Sans MS"/>
                  <a:cs typeface="Comic Sans MS"/>
                  <a:sym typeface="Comic Sans MS"/>
                </a:defRPr>
              </a:lvl1pPr>
            </a:lstStyle>
            <a:p>
              <a:r>
                <a:t>J</a:t>
              </a:r>
            </a:p>
          </p:txBody>
        </p:sp>
        <p:grpSp>
          <p:nvGrpSpPr>
            <p:cNvPr id="6754" name="Group"/>
            <p:cNvGrpSpPr/>
            <p:nvPr/>
          </p:nvGrpSpPr>
          <p:grpSpPr>
            <a:xfrm>
              <a:off x="790174" y="1215368"/>
              <a:ext cx="1879079" cy="649280"/>
              <a:chOff x="-1" y="0"/>
              <a:chExt cx="1879078" cy="649278"/>
            </a:xfrm>
          </p:grpSpPr>
          <p:sp>
            <p:nvSpPr>
              <p:cNvPr id="6752" name="Text Box 199"/>
              <p:cNvSpPr txBox="1"/>
              <p:nvPr/>
            </p:nvSpPr>
            <p:spPr>
              <a:xfrm>
                <a:off x="-2" y="14278"/>
                <a:ext cx="535311" cy="635001"/>
              </a:xfrm>
              <a:prstGeom prst="rect">
                <a:avLst/>
              </a:prstGeom>
              <a:noFill/>
              <a:ln w="12700" cap="flat">
                <a:noFill/>
                <a:miter lim="400000"/>
              </a:ln>
              <a:effectLst>
                <a:outerShdw blurRad="63500" dist="71842"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lvl1pPr>
                  <a:defRPr sz="3600">
                    <a:solidFill>
                      <a:srgbClr val="FFEA18"/>
                    </a:solidFill>
                    <a:latin typeface="Comic Sans MS"/>
                    <a:ea typeface="Comic Sans MS"/>
                    <a:cs typeface="Comic Sans MS"/>
                    <a:sym typeface="Comic Sans MS"/>
                  </a:defRPr>
                </a:lvl1pPr>
              </a:lstStyle>
              <a:p>
                <a:r>
                  <a:t>4P</a:t>
                </a:r>
              </a:p>
            </p:txBody>
          </p:sp>
          <p:sp>
            <p:nvSpPr>
              <p:cNvPr id="6753" name="Text Box 200"/>
              <p:cNvSpPr txBox="1"/>
              <p:nvPr/>
            </p:nvSpPr>
            <p:spPr>
              <a:xfrm>
                <a:off x="873842" y="0"/>
                <a:ext cx="1005236" cy="635001"/>
              </a:xfrm>
              <a:prstGeom prst="rect">
                <a:avLst/>
              </a:prstGeom>
              <a:noFill/>
              <a:ln w="12700" cap="flat">
                <a:noFill/>
                <a:miter lim="400000"/>
              </a:ln>
              <a:effectLst>
                <a:outerShdw blurRad="63500" dist="71842"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lvl1pPr algn="ctr">
                  <a:defRPr sz="3600">
                    <a:solidFill>
                      <a:srgbClr val="FFEA18"/>
                    </a:solidFill>
                    <a:latin typeface="Comic Sans MS"/>
                    <a:ea typeface="Comic Sans MS"/>
                    <a:cs typeface="Comic Sans MS"/>
                    <a:sym typeface="Comic Sans MS"/>
                  </a:defRPr>
                </a:lvl1pPr>
              </a:lstStyle>
              <a:p>
                <a:r>
                  <a:t>  3S</a:t>
                </a:r>
              </a:p>
            </p:txBody>
          </p:sp>
        </p:grpSp>
        <p:grpSp>
          <p:nvGrpSpPr>
            <p:cNvPr id="6765" name="Group"/>
            <p:cNvGrpSpPr/>
            <p:nvPr/>
          </p:nvGrpSpPr>
          <p:grpSpPr>
            <a:xfrm>
              <a:off x="-4" y="1772279"/>
              <a:ext cx="3137218" cy="444488"/>
              <a:chOff x="-2" y="-2"/>
              <a:chExt cx="3137216" cy="444487"/>
            </a:xfrm>
          </p:grpSpPr>
          <p:grpSp>
            <p:nvGrpSpPr>
              <p:cNvPr id="6763" name="Group"/>
              <p:cNvGrpSpPr/>
              <p:nvPr/>
            </p:nvGrpSpPr>
            <p:grpSpPr>
              <a:xfrm>
                <a:off x="-3" y="-3"/>
                <a:ext cx="2728882" cy="444489"/>
                <a:chOff x="-1" y="-1"/>
                <a:chExt cx="2728880" cy="444487"/>
              </a:xfrm>
            </p:grpSpPr>
            <p:sp>
              <p:nvSpPr>
                <p:cNvPr id="6755" name="Text Box 203"/>
                <p:cNvSpPr txBox="1"/>
                <p:nvPr/>
              </p:nvSpPr>
              <p:spPr>
                <a:xfrm>
                  <a:off x="-2" y="6346"/>
                  <a:ext cx="201267" cy="419101"/>
                </a:xfrm>
                <a:prstGeom prst="rect">
                  <a:avLst/>
                </a:prstGeom>
                <a:noFill/>
                <a:ln w="12700" cap="flat">
                  <a:noFill/>
                  <a:miter lim="400000"/>
                </a:ln>
                <a:effectLst>
                  <a:outerShdw blurRad="63500" dist="53881"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lvl1pPr>
                    <a:defRPr sz="2400">
                      <a:solidFill>
                        <a:srgbClr val="F09F32"/>
                      </a:solidFill>
                      <a:latin typeface="Comic Sans MS"/>
                      <a:ea typeface="Comic Sans MS"/>
                      <a:cs typeface="Comic Sans MS"/>
                      <a:sym typeface="Comic Sans MS"/>
                    </a:defRPr>
                  </a:lvl1pPr>
                </a:lstStyle>
                <a:p>
                  <a:r>
                    <a:t>C</a:t>
                  </a:r>
                </a:p>
              </p:txBody>
            </p:sp>
            <p:sp>
              <p:nvSpPr>
                <p:cNvPr id="6756" name="Text Box 204"/>
                <p:cNvSpPr txBox="1"/>
                <p:nvPr/>
              </p:nvSpPr>
              <p:spPr>
                <a:xfrm>
                  <a:off x="360179" y="6346"/>
                  <a:ext cx="235646" cy="419101"/>
                </a:xfrm>
                <a:prstGeom prst="rect">
                  <a:avLst/>
                </a:prstGeom>
                <a:noFill/>
                <a:ln w="12700" cap="flat">
                  <a:noFill/>
                  <a:miter lim="400000"/>
                </a:ln>
                <a:effectLst>
                  <a:outerShdw blurRad="63500" dist="53881"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lvl1pPr>
                    <a:defRPr sz="2400">
                      <a:solidFill>
                        <a:srgbClr val="FC030C"/>
                      </a:solidFill>
                      <a:latin typeface="Comic Sans MS"/>
                      <a:ea typeface="Comic Sans MS"/>
                      <a:cs typeface="Comic Sans MS"/>
                      <a:sym typeface="Comic Sans MS"/>
                    </a:defRPr>
                  </a:lvl1pPr>
                </a:lstStyle>
                <a:p>
                  <a:r>
                    <a:t>A</a:t>
                  </a:r>
                </a:p>
              </p:txBody>
            </p:sp>
            <p:sp>
              <p:nvSpPr>
                <p:cNvPr id="6757" name="Text Box 205"/>
                <p:cNvSpPr txBox="1"/>
                <p:nvPr/>
              </p:nvSpPr>
              <p:spPr>
                <a:xfrm>
                  <a:off x="756854" y="9519"/>
                  <a:ext cx="215405" cy="419101"/>
                </a:xfrm>
                <a:prstGeom prst="rect">
                  <a:avLst/>
                </a:prstGeom>
                <a:noFill/>
                <a:ln w="12700" cap="flat">
                  <a:noFill/>
                  <a:miter lim="400000"/>
                </a:ln>
                <a:effectLst>
                  <a:outerShdw blurRad="63500" dist="53881"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lvl1pPr>
                    <a:defRPr sz="2400">
                      <a:solidFill>
                        <a:srgbClr val="FC030C"/>
                      </a:solidFill>
                      <a:latin typeface="Comic Sans MS"/>
                      <a:ea typeface="Comic Sans MS"/>
                      <a:cs typeface="Comic Sans MS"/>
                      <a:sym typeface="Comic Sans MS"/>
                    </a:defRPr>
                  </a:lvl1pPr>
                </a:lstStyle>
                <a:p>
                  <a:r>
                    <a:t>J</a:t>
                  </a:r>
                </a:p>
              </p:txBody>
            </p:sp>
            <p:sp>
              <p:nvSpPr>
                <p:cNvPr id="6758" name="Text Box 206"/>
                <p:cNvSpPr txBox="1"/>
                <p:nvPr/>
              </p:nvSpPr>
              <p:spPr>
                <a:xfrm>
                  <a:off x="1077367" y="6346"/>
                  <a:ext cx="281783" cy="419101"/>
                </a:xfrm>
                <a:prstGeom prst="rect">
                  <a:avLst/>
                </a:prstGeom>
                <a:noFill/>
                <a:ln w="12700" cap="flat">
                  <a:noFill/>
                  <a:miter lim="400000"/>
                </a:ln>
                <a:effectLst>
                  <a:outerShdw blurRad="63500" dist="53881"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lvl1pPr>
                    <a:defRPr sz="2400">
                      <a:solidFill>
                        <a:srgbClr val="FC030C"/>
                      </a:solidFill>
                      <a:latin typeface="Comic Sans MS"/>
                      <a:ea typeface="Comic Sans MS"/>
                      <a:cs typeface="Comic Sans MS"/>
                      <a:sym typeface="Comic Sans MS"/>
                    </a:defRPr>
                  </a:lvl1pPr>
                </a:lstStyle>
                <a:p>
                  <a:r>
                    <a:t>M</a:t>
                  </a:r>
                </a:p>
              </p:txBody>
            </p:sp>
            <p:sp>
              <p:nvSpPr>
                <p:cNvPr id="6759" name="Text Box 207"/>
                <p:cNvSpPr txBox="1"/>
                <p:nvPr/>
              </p:nvSpPr>
              <p:spPr>
                <a:xfrm>
                  <a:off x="1467696" y="-2"/>
                  <a:ext cx="215405" cy="419101"/>
                </a:xfrm>
                <a:prstGeom prst="rect">
                  <a:avLst/>
                </a:prstGeom>
                <a:noFill/>
                <a:ln w="12700" cap="flat">
                  <a:noFill/>
                  <a:miter lim="400000"/>
                </a:ln>
                <a:effectLst>
                  <a:outerShdw blurRad="63500" dist="53881"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lvl1pPr>
                    <a:defRPr sz="2400">
                      <a:solidFill>
                        <a:srgbClr val="FC030C"/>
                      </a:solidFill>
                      <a:latin typeface="Comic Sans MS"/>
                      <a:ea typeface="Comic Sans MS"/>
                      <a:cs typeface="Comic Sans MS"/>
                      <a:sym typeface="Comic Sans MS"/>
                    </a:defRPr>
                  </a:lvl1pPr>
                </a:lstStyle>
                <a:p>
                  <a:r>
                    <a:t>J</a:t>
                  </a:r>
                </a:p>
              </p:txBody>
            </p:sp>
            <p:sp>
              <p:nvSpPr>
                <p:cNvPr id="6760" name="Text Box 208"/>
                <p:cNvSpPr txBox="1"/>
                <p:nvPr/>
              </p:nvSpPr>
              <p:spPr>
                <a:xfrm>
                  <a:off x="1819945" y="12693"/>
                  <a:ext cx="235645" cy="419101"/>
                </a:xfrm>
                <a:prstGeom prst="rect">
                  <a:avLst/>
                </a:prstGeom>
                <a:noFill/>
                <a:ln w="12700" cap="flat">
                  <a:noFill/>
                  <a:miter lim="400000"/>
                </a:ln>
                <a:effectLst>
                  <a:outerShdw blurRad="63500" dist="53881"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lvl1pPr>
                    <a:defRPr sz="2400">
                      <a:solidFill>
                        <a:srgbClr val="08F220"/>
                      </a:solidFill>
                      <a:latin typeface="Comic Sans MS"/>
                      <a:ea typeface="Comic Sans MS"/>
                      <a:cs typeface="Comic Sans MS"/>
                      <a:sym typeface="Comic Sans MS"/>
                    </a:defRPr>
                  </a:lvl1pPr>
                </a:lstStyle>
                <a:p>
                  <a:r>
                    <a:t>A</a:t>
                  </a:r>
                </a:p>
              </p:txBody>
            </p:sp>
            <p:sp>
              <p:nvSpPr>
                <p:cNvPr id="6761" name="Text Box 209"/>
                <p:cNvSpPr txBox="1"/>
                <p:nvPr/>
              </p:nvSpPr>
              <p:spPr>
                <a:xfrm>
                  <a:off x="2164258" y="12693"/>
                  <a:ext cx="207815" cy="419101"/>
                </a:xfrm>
                <a:prstGeom prst="rect">
                  <a:avLst/>
                </a:prstGeom>
                <a:noFill/>
                <a:ln w="12700" cap="flat">
                  <a:noFill/>
                  <a:miter lim="400000"/>
                </a:ln>
                <a:effectLst>
                  <a:outerShdw blurRad="63500" dist="53881"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lvl1pPr>
                    <a:defRPr sz="2400">
                      <a:solidFill>
                        <a:srgbClr val="08F220"/>
                      </a:solidFill>
                      <a:latin typeface="Comic Sans MS"/>
                      <a:ea typeface="Comic Sans MS"/>
                      <a:cs typeface="Comic Sans MS"/>
                      <a:sym typeface="Comic Sans MS"/>
                    </a:defRPr>
                  </a:lvl1pPr>
                </a:lstStyle>
                <a:p>
                  <a:r>
                    <a:t>R</a:t>
                  </a:r>
                </a:p>
              </p:txBody>
            </p:sp>
            <p:sp>
              <p:nvSpPr>
                <p:cNvPr id="6762" name="Text Box 210"/>
                <p:cNvSpPr txBox="1"/>
                <p:nvPr/>
              </p:nvSpPr>
              <p:spPr>
                <a:xfrm>
                  <a:off x="2527614" y="25386"/>
                  <a:ext cx="201266" cy="419101"/>
                </a:xfrm>
                <a:prstGeom prst="rect">
                  <a:avLst/>
                </a:prstGeom>
                <a:noFill/>
                <a:ln w="12700" cap="flat">
                  <a:noFill/>
                  <a:miter lim="400000"/>
                </a:ln>
                <a:effectLst>
                  <a:outerShdw blurRad="63500" dist="53881"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lvl1pPr>
                    <a:defRPr sz="2400">
                      <a:solidFill>
                        <a:srgbClr val="08F220"/>
                      </a:solidFill>
                      <a:latin typeface="Comic Sans MS"/>
                      <a:ea typeface="Comic Sans MS"/>
                      <a:cs typeface="Comic Sans MS"/>
                      <a:sym typeface="Comic Sans MS"/>
                    </a:defRPr>
                  </a:lvl1pPr>
                </a:lstStyle>
                <a:p>
                  <a:r>
                    <a:t>C</a:t>
                  </a:r>
                </a:p>
              </p:txBody>
            </p:sp>
          </p:grpSp>
          <p:sp>
            <p:nvSpPr>
              <p:cNvPr id="6764" name="Text Box 211"/>
              <p:cNvSpPr txBox="1"/>
              <p:nvPr/>
            </p:nvSpPr>
            <p:spPr>
              <a:xfrm>
                <a:off x="2913178" y="14279"/>
                <a:ext cx="224037" cy="419101"/>
              </a:xfrm>
              <a:prstGeom prst="rect">
                <a:avLst/>
              </a:prstGeom>
              <a:noFill/>
              <a:ln w="12700" cap="flat">
                <a:noFill/>
                <a:miter lim="400000"/>
              </a:ln>
              <a:effectLst>
                <a:outerShdw blurRad="63500" dist="53881"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lvl1pPr>
                  <a:defRPr sz="2400">
                    <a:solidFill>
                      <a:srgbClr val="11B0C5"/>
                    </a:solidFill>
                    <a:latin typeface="Comic Sans MS"/>
                    <a:ea typeface="Comic Sans MS"/>
                    <a:cs typeface="Comic Sans MS"/>
                    <a:sym typeface="Comic Sans MS"/>
                  </a:defRPr>
                </a:lvl1pPr>
              </a:lstStyle>
              <a:p>
                <a:r>
                  <a:t>S</a:t>
                </a:r>
              </a:p>
            </p:txBody>
          </p:sp>
        </p:grpSp>
        <p:grpSp>
          <p:nvGrpSpPr>
            <p:cNvPr id="6768" name="Group"/>
            <p:cNvGrpSpPr/>
            <p:nvPr/>
          </p:nvGrpSpPr>
          <p:grpSpPr>
            <a:xfrm>
              <a:off x="1386454" y="-1"/>
              <a:ext cx="630560" cy="1259837"/>
              <a:chOff x="0" y="0"/>
              <a:chExt cx="630558" cy="1259835"/>
            </a:xfrm>
          </p:grpSpPr>
          <p:sp>
            <p:nvSpPr>
              <p:cNvPr id="6766" name="Text Box 213"/>
              <p:cNvSpPr txBox="1"/>
              <p:nvPr/>
            </p:nvSpPr>
            <p:spPr>
              <a:xfrm>
                <a:off x="-1" y="-1"/>
                <a:ext cx="630560" cy="1259837"/>
              </a:xfrm>
              <a:prstGeom prst="rect">
                <a:avLst/>
              </a:prstGeom>
              <a:noFill/>
              <a:ln w="12700" cap="flat">
                <a:noFill/>
                <a:miter lim="400000"/>
              </a:ln>
              <a:effectLst>
                <a:outerShdw blurRad="63500" dist="63500" dir="3187806"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t">
                <a:spAutoFit/>
              </a:bodyPr>
              <a:lstStyle>
                <a:lvl1pPr>
                  <a:spcBef>
                    <a:spcPts val="3900"/>
                  </a:spcBef>
                  <a:defRPr sz="6600">
                    <a:solidFill>
                      <a:srgbClr val="FF262D"/>
                    </a:solidFill>
                    <a:latin typeface="Comic Sans MS"/>
                    <a:ea typeface="Comic Sans MS"/>
                    <a:cs typeface="Comic Sans MS"/>
                    <a:sym typeface="Comic Sans MS"/>
                  </a:defRPr>
                </a:lvl1pPr>
              </a:lstStyle>
              <a:p>
                <a:r>
                  <a:t>7</a:t>
                </a:r>
              </a:p>
            </p:txBody>
          </p:sp>
          <p:sp>
            <p:nvSpPr>
              <p:cNvPr id="6767" name="Line 214"/>
              <p:cNvSpPr/>
              <p:nvPr/>
            </p:nvSpPr>
            <p:spPr>
              <a:xfrm>
                <a:off x="163746" y="575950"/>
                <a:ext cx="285612" cy="4"/>
              </a:xfrm>
              <a:prstGeom prst="line">
                <a:avLst/>
              </a:prstGeom>
              <a:noFill/>
              <a:ln w="76200" cap="flat">
                <a:solidFill>
                  <a:srgbClr val="FF262D"/>
                </a:solidFill>
                <a:prstDash val="solid"/>
                <a:round/>
              </a:ln>
              <a:effectLst>
                <a:outerShdw blurRad="63500" dist="38098" dir="2700000" rotWithShape="0">
                  <a:srgbClr val="1A0004">
                    <a:alpha val="74996"/>
                  </a:srgbClr>
                </a:outerShdw>
              </a:effectLst>
            </p:spPr>
            <p:txBody>
              <a:bodyPr wrap="square" lIns="45718" tIns="45718" rIns="45718" bIns="45718" numCol="1" anchor="t">
                <a:noAutofit/>
              </a:bodyPr>
              <a:lstStyle/>
              <a:p>
                <a:endParaRPr/>
              </a:p>
            </p:txBody>
          </p:sp>
        </p:grpSp>
        <p:grpSp>
          <p:nvGrpSpPr>
            <p:cNvPr id="6771" name="Group"/>
            <p:cNvGrpSpPr/>
            <p:nvPr/>
          </p:nvGrpSpPr>
          <p:grpSpPr>
            <a:xfrm>
              <a:off x="326856" y="1746894"/>
              <a:ext cx="2478428" cy="431574"/>
              <a:chOff x="0" y="-1"/>
              <a:chExt cx="2478427" cy="431573"/>
            </a:xfrm>
          </p:grpSpPr>
          <p:sp>
            <p:nvSpPr>
              <p:cNvPr id="6769" name="Rectangle 216"/>
              <p:cNvSpPr/>
              <p:nvPr/>
            </p:nvSpPr>
            <p:spPr>
              <a:xfrm>
                <a:off x="-1" y="-2"/>
                <a:ext cx="1343939" cy="431575"/>
              </a:xfrm>
              <a:prstGeom prst="rect">
                <a:avLst/>
              </a:prstGeom>
              <a:noFill/>
              <a:ln w="57150" cap="flat">
                <a:solidFill>
                  <a:srgbClr val="FDDC07"/>
                </a:solidFill>
                <a:prstDash val="solid"/>
                <a:miter lim="800000"/>
              </a:ln>
              <a:effectLst>
                <a:outerShdw blurRad="63500" dist="38098" dir="2700000" rotWithShape="0">
                  <a:srgbClr val="1A0004">
                    <a:alpha val="74996"/>
                  </a:srgbClr>
                </a:outerShdw>
              </a:effectLst>
            </p:spPr>
            <p:txBody>
              <a:bodyPr wrap="square" lIns="45718" tIns="45718" rIns="45718" bIns="45718" numCol="1" anchor="ctr">
                <a:noAutofit/>
              </a:bodyPr>
              <a:lstStyle/>
              <a:p>
                <a:pPr algn="ctr">
                  <a:defRPr sz="2400" b="0">
                    <a:solidFill>
                      <a:srgbClr val="FDDC07"/>
                    </a:solidFill>
                    <a:latin typeface="Comic Sans MS"/>
                    <a:ea typeface="Comic Sans MS"/>
                    <a:cs typeface="Comic Sans MS"/>
                    <a:sym typeface="Comic Sans MS"/>
                  </a:defRPr>
                </a:pPr>
                <a:endParaRPr/>
              </a:p>
            </p:txBody>
          </p:sp>
          <p:sp>
            <p:nvSpPr>
              <p:cNvPr id="6770" name="Rectangle 217"/>
              <p:cNvSpPr/>
              <p:nvPr/>
            </p:nvSpPr>
            <p:spPr>
              <a:xfrm>
                <a:off x="1429616" y="-2"/>
                <a:ext cx="1048811" cy="431575"/>
              </a:xfrm>
              <a:prstGeom prst="rect">
                <a:avLst/>
              </a:prstGeom>
              <a:noFill/>
              <a:ln w="57150" cap="flat">
                <a:solidFill>
                  <a:srgbClr val="FDDC07"/>
                </a:solidFill>
                <a:prstDash val="solid"/>
                <a:miter lim="800000"/>
              </a:ln>
              <a:effectLst>
                <a:outerShdw blurRad="63500" dist="38098" dir="2700000"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grpSp>
        <p:grpSp>
          <p:nvGrpSpPr>
            <p:cNvPr id="6774" name="Group"/>
            <p:cNvGrpSpPr/>
            <p:nvPr/>
          </p:nvGrpSpPr>
          <p:grpSpPr>
            <a:xfrm>
              <a:off x="761296" y="825056"/>
              <a:ext cx="1931652" cy="548042"/>
              <a:chOff x="0" y="0"/>
              <a:chExt cx="1931651" cy="548040"/>
            </a:xfrm>
          </p:grpSpPr>
          <p:sp>
            <p:nvSpPr>
              <p:cNvPr id="6772" name="Text Box 219"/>
              <p:cNvSpPr txBox="1"/>
              <p:nvPr/>
            </p:nvSpPr>
            <p:spPr>
              <a:xfrm>
                <a:off x="-1" y="0"/>
                <a:ext cx="1931653" cy="548041"/>
              </a:xfrm>
              <a:prstGeom prst="rect">
                <a:avLst/>
              </a:prstGeom>
              <a:noFill/>
              <a:ln w="12700" cap="flat">
                <a:noFill/>
                <a:miter lim="400000"/>
              </a:ln>
              <a:effectLst>
                <a:outerShdw blurRad="63500" dist="71842"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t">
                <a:spAutoFit/>
              </a:bodyPr>
              <a:lstStyle>
                <a:lvl1pPr algn="ctr">
                  <a:spcBef>
                    <a:spcPts val="1900"/>
                  </a:spcBef>
                  <a:defRPr sz="3200">
                    <a:solidFill>
                      <a:srgbClr val="00DFCA"/>
                    </a:solidFill>
                    <a:latin typeface="Arial"/>
                    <a:ea typeface="Arial"/>
                    <a:cs typeface="Arial"/>
                    <a:sym typeface="Arial"/>
                  </a:defRPr>
                </a:lvl1pPr>
              </a:lstStyle>
              <a:p>
                <a:r>
                  <a:t>C 7 S J</a:t>
                </a:r>
              </a:p>
            </p:txBody>
          </p:sp>
          <p:sp>
            <p:nvSpPr>
              <p:cNvPr id="6773" name="Line 220"/>
              <p:cNvSpPr/>
              <p:nvPr/>
            </p:nvSpPr>
            <p:spPr>
              <a:xfrm>
                <a:off x="722264" y="301463"/>
                <a:ext cx="149154" cy="4"/>
              </a:xfrm>
              <a:prstGeom prst="line">
                <a:avLst/>
              </a:prstGeom>
              <a:noFill/>
              <a:ln w="38100" cap="flat">
                <a:solidFill>
                  <a:srgbClr val="00CCFF"/>
                </a:solidFill>
                <a:prstDash val="solid"/>
                <a:round/>
              </a:ln>
              <a:effectLst>
                <a:outerShdw blurRad="63500" dist="71842" dir="2700000" rotWithShape="0">
                  <a:srgbClr val="1A0004">
                    <a:alpha val="74996"/>
                  </a:srgbClr>
                </a:outerShdw>
              </a:effectLst>
            </p:spPr>
            <p:txBody>
              <a:bodyPr wrap="square" lIns="45718" tIns="45718" rIns="45718" bIns="45718" numCol="1" anchor="t">
                <a:noAutofit/>
              </a:bodyPr>
              <a:lstStyle/>
              <a:p>
                <a:endParaRPr/>
              </a:p>
            </p:txBody>
          </p:sp>
        </p:grpSp>
      </p:grpSp>
      <p:sp>
        <p:nvSpPr>
          <p:cNvPr id="6776" name="Text Box 221"/>
          <p:cNvSpPr txBox="1"/>
          <p:nvPr/>
        </p:nvSpPr>
        <p:spPr>
          <a:xfrm>
            <a:off x="4235450" y="4343401"/>
            <a:ext cx="3533775" cy="748897"/>
          </a:xfrm>
          <a:prstGeom prst="rect">
            <a:avLst/>
          </a:prstGeom>
          <a:ln w="12700">
            <a:miter lim="400000"/>
          </a:ln>
          <a:effectLst>
            <a:outerShdw blurRad="63500" dist="46662" dir="3284182" rotWithShape="0">
              <a:srgbClr val="AAAAAA">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rtl="1">
              <a:spcBef>
                <a:spcPts val="1400"/>
              </a:spcBef>
              <a:defRPr sz="3600" b="0">
                <a:solidFill>
                  <a:schemeClr val="accent2"/>
                </a:solidFill>
                <a:effectLst>
                  <a:outerShdw blurRad="127000" dist="4572" dir="16200000" rotWithShape="0">
                    <a:srgbClr val="000000">
                      <a:alpha val="87808"/>
                    </a:srgbClr>
                  </a:outerShdw>
                </a:effectLst>
                <a:latin typeface="Arial Black"/>
                <a:ea typeface="Arial Black"/>
                <a:cs typeface="Arial Black"/>
                <a:sym typeface="Arial Black"/>
              </a:defRPr>
            </a:lvl1pPr>
          </a:lstStyle>
          <a:p>
            <a:r>
              <a:t>العهد الداودي </a:t>
            </a: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a14="http://schemas.microsoft.com/office/drawing/2010/main" xmlns:m="http://schemas.openxmlformats.org/officeDocument/2006/math"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1" nodeType="afterEffect">
                                  <p:stCondLst>
                                    <p:cond delay="0"/>
                                  </p:stCondLst>
                                  <p:iterate>
                                    <p:tmAbs val="0"/>
                                  </p:iterate>
                                  <p:childTnLst>
                                    <p:set>
                                      <p:cBhvr>
                                        <p:cTn id="6" fill="hold"/>
                                        <p:tgtEl>
                                          <p:spTgt spid="6559"/>
                                        </p:tgtEl>
                                        <p:attrNameLst>
                                          <p:attrName>style.visibility</p:attrName>
                                        </p:attrNameLst>
                                      </p:cBhvr>
                                      <p:to>
                                        <p:strVal val="visible"/>
                                      </p:to>
                                    </p:set>
                                    <p:animEffect transition="in" filter="wipe(up)">
                                      <p:cBhvr>
                                        <p:cTn id="7" dur="1000"/>
                                        <p:tgtEl>
                                          <p:spTgt spid="65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9" grpId="1" animBg="1" advAuto="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782" name="Group"/>
          <p:cNvGrpSpPr/>
          <p:nvPr/>
        </p:nvGrpSpPr>
        <p:grpSpPr>
          <a:xfrm>
            <a:off x="0" y="0"/>
            <a:ext cx="9144000" cy="6858000"/>
            <a:chOff x="0" y="0"/>
            <a:chExt cx="9144000" cy="6858000"/>
          </a:xfrm>
        </p:grpSpPr>
        <p:pic>
          <p:nvPicPr>
            <p:cNvPr id="6780" name="Picture 2" descr="Picture 2"/>
            <p:cNvPicPr>
              <a:picLocks noChangeAspect="1"/>
            </p:cNvPicPr>
            <p:nvPr/>
          </p:nvPicPr>
          <p:blipFill>
            <a:blip r:embed="rId3"/>
            <a:stretch>
              <a:fillRect/>
            </a:stretch>
          </p:blipFill>
          <p:spPr>
            <a:xfrm>
              <a:off x="0" y="0"/>
              <a:ext cx="9144000" cy="6858000"/>
            </a:xfrm>
            <a:prstGeom prst="rect">
              <a:avLst/>
            </a:prstGeom>
            <a:ln w="12700" cap="flat">
              <a:noFill/>
              <a:miter lim="400000"/>
            </a:ln>
            <a:effectLst/>
          </p:spPr>
        </p:pic>
        <p:pic>
          <p:nvPicPr>
            <p:cNvPr id="6781" name="Picture 3" descr="Picture 3"/>
            <p:cNvPicPr>
              <a:picLocks noChangeAspect="1"/>
            </p:cNvPicPr>
            <p:nvPr/>
          </p:nvPicPr>
          <p:blipFill>
            <a:blip r:embed="rId4"/>
            <a:stretch>
              <a:fillRect/>
            </a:stretch>
          </p:blipFill>
          <p:spPr>
            <a:xfrm>
              <a:off x="1806571" y="2414584"/>
              <a:ext cx="5605471" cy="3521082"/>
            </a:xfrm>
            <a:prstGeom prst="rect">
              <a:avLst/>
            </a:prstGeom>
            <a:ln w="12700" cap="flat">
              <a:noFill/>
              <a:miter lim="400000"/>
            </a:ln>
            <a:effectLst/>
          </p:spPr>
        </p:pic>
      </p:grpSp>
      <p:sp>
        <p:nvSpPr>
          <p:cNvPr id="6783" name="Rectangle 4"/>
          <p:cNvSpPr/>
          <p:nvPr/>
        </p:nvSpPr>
        <p:spPr>
          <a:xfrm>
            <a:off x="6348" y="0"/>
            <a:ext cx="9144004" cy="6856413"/>
          </a:xfrm>
          <a:prstGeom prst="rect">
            <a:avLst/>
          </a:prstGeom>
          <a:solidFill>
            <a:srgbClr val="1A0004">
              <a:alpha val="50193"/>
            </a:srgbClr>
          </a:solidFill>
          <a:ln w="12700">
            <a:miter lim="400000"/>
          </a:ln>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sp>
        <p:nvSpPr>
          <p:cNvPr id="6784" name="Rectangle 5"/>
          <p:cNvSpPr/>
          <p:nvPr/>
        </p:nvSpPr>
        <p:spPr>
          <a:xfrm>
            <a:off x="7466010" y="2209800"/>
            <a:ext cx="203203" cy="3956050"/>
          </a:xfrm>
          <a:prstGeom prst="rect">
            <a:avLst/>
          </a:prstGeom>
          <a:blipFill>
            <a:blip r:embed="rId5"/>
          </a:blipFill>
          <a:ln w="12700">
            <a:miter lim="400000"/>
          </a:ln>
        </p:spPr>
        <p:txBody>
          <a:bodyPr lIns="45718" tIns="45718" rIns="45718" bIns="45718" anchor="ctr"/>
          <a:lstStyle/>
          <a:p>
            <a:pPr algn="ctr">
              <a:defRPr sz="2400" b="0">
                <a:solidFill>
                  <a:srgbClr val="00DFCA"/>
                </a:solidFill>
                <a:latin typeface="Comic Sans MS"/>
                <a:ea typeface="Comic Sans MS"/>
                <a:cs typeface="Comic Sans MS"/>
                <a:sym typeface="Comic Sans MS"/>
              </a:defRPr>
            </a:pPr>
            <a:endParaRPr/>
          </a:p>
        </p:txBody>
      </p:sp>
      <p:sp>
        <p:nvSpPr>
          <p:cNvPr id="6785" name="Rectangle 6"/>
          <p:cNvSpPr/>
          <p:nvPr/>
        </p:nvSpPr>
        <p:spPr>
          <a:xfrm>
            <a:off x="1627185" y="2182810"/>
            <a:ext cx="6045203" cy="234953"/>
          </a:xfrm>
          <a:prstGeom prst="rect">
            <a:avLst/>
          </a:prstGeom>
          <a:blipFill>
            <a:blip r:embed="rId5"/>
          </a:blipFill>
          <a:ln w="12700">
            <a:miter lim="400000"/>
          </a:ln>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sp>
        <p:nvSpPr>
          <p:cNvPr id="6786" name="Text Box 7"/>
          <p:cNvSpPr txBox="1"/>
          <p:nvPr/>
        </p:nvSpPr>
        <p:spPr>
          <a:xfrm rot="17945350">
            <a:off x="5896252" y="1853927"/>
            <a:ext cx="655267" cy="147831"/>
          </a:xfrm>
          <a:prstGeom prst="rect">
            <a:avLst/>
          </a:prstGeom>
          <a:ln w="12700">
            <a:miter lim="400000"/>
          </a:ln>
          <a:effectLst>
            <a:outerShdw blurRad="63500" dist="29783" dir="3885597"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rtl="1">
              <a:lnSpc>
                <a:spcPct val="80000"/>
              </a:lnSpc>
              <a:defRPr sz="1100">
                <a:solidFill>
                  <a:srgbClr val="11B0C5"/>
                </a:solidFill>
                <a:latin typeface="Arial"/>
                <a:ea typeface="Arial"/>
                <a:cs typeface="Arial"/>
                <a:sym typeface="Arial"/>
              </a:defRPr>
            </a:lvl1pPr>
          </a:lstStyle>
          <a:p>
            <a:r>
              <a:t>المجيئ الثاني </a:t>
            </a:r>
          </a:p>
        </p:txBody>
      </p:sp>
      <p:sp>
        <p:nvSpPr>
          <p:cNvPr id="6787" name="Text Box 8"/>
          <p:cNvSpPr txBox="1"/>
          <p:nvPr/>
        </p:nvSpPr>
        <p:spPr>
          <a:xfrm rot="17945350">
            <a:off x="6176537" y="1680250"/>
            <a:ext cx="964476" cy="147831"/>
          </a:xfrm>
          <a:prstGeom prst="rect">
            <a:avLst/>
          </a:prstGeom>
          <a:ln w="12700">
            <a:miter lim="400000"/>
          </a:ln>
          <a:effectLst>
            <a:outerShdw blurRad="63500" dist="29783" dir="3885597"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rtl="1">
              <a:lnSpc>
                <a:spcPct val="80000"/>
              </a:lnSpc>
              <a:defRPr sz="1100">
                <a:solidFill>
                  <a:srgbClr val="08F220"/>
                </a:solidFill>
                <a:latin typeface="Arial"/>
                <a:ea typeface="Arial"/>
                <a:cs typeface="Arial"/>
                <a:sym typeface="Arial"/>
              </a:defRPr>
            </a:lvl1pPr>
          </a:lstStyle>
          <a:p>
            <a:r>
              <a:t>ملك المسيح الارضي </a:t>
            </a:r>
          </a:p>
        </p:txBody>
      </p:sp>
      <p:sp>
        <p:nvSpPr>
          <p:cNvPr id="6788" name="Text Box 9"/>
          <p:cNvSpPr txBox="1"/>
          <p:nvPr/>
        </p:nvSpPr>
        <p:spPr>
          <a:xfrm rot="17945350">
            <a:off x="6452003" y="1664196"/>
            <a:ext cx="1025867" cy="147830"/>
          </a:xfrm>
          <a:prstGeom prst="rect">
            <a:avLst/>
          </a:prstGeom>
          <a:ln w="12700">
            <a:miter lim="400000"/>
          </a:ln>
          <a:effectLst>
            <a:outerShdw blurRad="63500" dist="29783" dir="3885597"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rtl="1">
              <a:lnSpc>
                <a:spcPct val="90000"/>
              </a:lnSpc>
              <a:defRPr sz="1100">
                <a:solidFill>
                  <a:srgbClr val="FFFFFF"/>
                </a:solidFill>
                <a:latin typeface="Arial"/>
                <a:ea typeface="Arial"/>
                <a:cs typeface="Arial"/>
                <a:sym typeface="Arial"/>
              </a:defRPr>
            </a:lvl1pPr>
          </a:lstStyle>
          <a:p>
            <a:r>
              <a:t>العرش الأبيض العظيم </a:t>
            </a:r>
          </a:p>
        </p:txBody>
      </p:sp>
      <p:sp>
        <p:nvSpPr>
          <p:cNvPr id="6789" name="Text Box 10"/>
          <p:cNvSpPr txBox="1"/>
          <p:nvPr/>
        </p:nvSpPr>
        <p:spPr>
          <a:xfrm rot="17945350">
            <a:off x="6843971" y="1595132"/>
            <a:ext cx="1172866" cy="147831"/>
          </a:xfrm>
          <a:prstGeom prst="rect">
            <a:avLst/>
          </a:prstGeom>
          <a:ln w="12700">
            <a:miter lim="400000"/>
          </a:ln>
          <a:effectLst>
            <a:outerShdw blurRad="63500" dist="29783" dir="3885597"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rtl="1">
              <a:lnSpc>
                <a:spcPct val="80000"/>
              </a:lnSpc>
              <a:defRPr sz="1100">
                <a:solidFill>
                  <a:srgbClr val="F87B57"/>
                </a:solidFill>
                <a:latin typeface="Arial"/>
                <a:ea typeface="Arial"/>
                <a:cs typeface="Arial"/>
                <a:sym typeface="Arial"/>
              </a:defRPr>
            </a:lvl1pPr>
          </a:lstStyle>
          <a:p>
            <a:r>
              <a:t>أرض جديد وسماء جديدة </a:t>
            </a:r>
          </a:p>
        </p:txBody>
      </p:sp>
      <p:sp>
        <p:nvSpPr>
          <p:cNvPr id="6790" name="Rectangle 11"/>
          <p:cNvSpPr/>
          <p:nvPr/>
        </p:nvSpPr>
        <p:spPr>
          <a:xfrm>
            <a:off x="1639885" y="5926137"/>
            <a:ext cx="5834067" cy="234953"/>
          </a:xfrm>
          <a:prstGeom prst="rect">
            <a:avLst/>
          </a:prstGeom>
          <a:blipFill>
            <a:blip r:embed="rId5"/>
          </a:blipFill>
          <a:ln w="12700">
            <a:miter lim="400000"/>
          </a:ln>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pic>
        <p:nvPicPr>
          <p:cNvPr id="6791" name="Picture 12" descr="Picture 12"/>
          <p:cNvPicPr>
            <a:picLocks noChangeAspect="1"/>
          </p:cNvPicPr>
          <p:nvPr/>
        </p:nvPicPr>
        <p:blipFill>
          <a:blip r:embed="rId6"/>
          <a:stretch>
            <a:fillRect/>
          </a:stretch>
        </p:blipFill>
        <p:spPr>
          <a:xfrm rot="5361336">
            <a:off x="2631281" y="4239416"/>
            <a:ext cx="4529138" cy="301628"/>
          </a:xfrm>
          <a:prstGeom prst="rect">
            <a:avLst/>
          </a:prstGeom>
          <a:ln w="12700">
            <a:miter lim="400000"/>
          </a:ln>
        </p:spPr>
      </p:pic>
      <p:sp>
        <p:nvSpPr>
          <p:cNvPr id="6792" name="Rectangle 13"/>
          <p:cNvSpPr/>
          <p:nvPr/>
        </p:nvSpPr>
        <p:spPr>
          <a:xfrm>
            <a:off x="1627185" y="2189160"/>
            <a:ext cx="163516" cy="3965578"/>
          </a:xfrm>
          <a:prstGeom prst="rect">
            <a:avLst/>
          </a:prstGeom>
          <a:blipFill>
            <a:blip r:embed="rId5"/>
          </a:blipFill>
          <a:ln w="12700">
            <a:miter lim="400000"/>
          </a:ln>
        </p:spPr>
        <p:txBody>
          <a:bodyPr lIns="45718" tIns="45718" rIns="45718" bIns="45718" anchor="ctr"/>
          <a:lstStyle/>
          <a:p>
            <a:pPr algn="ctr">
              <a:defRPr sz="2400" b="0">
                <a:solidFill>
                  <a:srgbClr val="00DFCA"/>
                </a:solidFill>
                <a:latin typeface="Comic Sans MS"/>
                <a:ea typeface="Comic Sans MS"/>
                <a:cs typeface="Comic Sans MS"/>
                <a:sym typeface="Comic Sans MS"/>
              </a:defRPr>
            </a:pPr>
            <a:endParaRPr/>
          </a:p>
        </p:txBody>
      </p:sp>
      <p:pic>
        <p:nvPicPr>
          <p:cNvPr id="6793" name="Picture 14" descr="Picture 14"/>
          <p:cNvPicPr>
            <a:picLocks noChangeAspect="1"/>
          </p:cNvPicPr>
          <p:nvPr/>
        </p:nvPicPr>
        <p:blipFill>
          <a:blip r:embed="rId7"/>
          <a:stretch>
            <a:fillRect/>
          </a:stretch>
        </p:blipFill>
        <p:spPr>
          <a:xfrm rot="5361336">
            <a:off x="1915317" y="4226716"/>
            <a:ext cx="4541841" cy="301628"/>
          </a:xfrm>
          <a:prstGeom prst="rect">
            <a:avLst/>
          </a:prstGeom>
          <a:ln w="12700">
            <a:miter lim="400000"/>
          </a:ln>
        </p:spPr>
      </p:pic>
      <p:pic>
        <p:nvPicPr>
          <p:cNvPr id="6794" name="Picture 15" descr="Picture 15"/>
          <p:cNvPicPr>
            <a:picLocks noChangeAspect="1"/>
          </p:cNvPicPr>
          <p:nvPr/>
        </p:nvPicPr>
        <p:blipFill>
          <a:blip r:embed="rId6"/>
          <a:stretch>
            <a:fillRect/>
          </a:stretch>
        </p:blipFill>
        <p:spPr>
          <a:xfrm rot="5361336">
            <a:off x="-319883" y="4121941"/>
            <a:ext cx="4605341" cy="301628"/>
          </a:xfrm>
          <a:prstGeom prst="rect">
            <a:avLst/>
          </a:prstGeom>
          <a:ln w="12700">
            <a:miter lim="400000"/>
          </a:ln>
          <a:effectLst>
            <a:outerShdw blurRad="63500" dist="38098" dir="2700000" rotWithShape="0">
              <a:schemeClr val="accent2">
                <a:alpha val="74996"/>
              </a:schemeClr>
            </a:outerShdw>
          </a:effectLst>
        </p:spPr>
      </p:pic>
      <p:pic>
        <p:nvPicPr>
          <p:cNvPr id="6795" name="Picture 16" descr="Picture 16"/>
          <p:cNvPicPr>
            <a:picLocks noChangeAspect="1"/>
          </p:cNvPicPr>
          <p:nvPr/>
        </p:nvPicPr>
        <p:blipFill>
          <a:blip r:embed="rId8"/>
          <a:stretch>
            <a:fillRect/>
          </a:stretch>
        </p:blipFill>
        <p:spPr>
          <a:xfrm rot="5361336">
            <a:off x="4829966" y="4083841"/>
            <a:ext cx="4662492" cy="301628"/>
          </a:xfrm>
          <a:prstGeom prst="rect">
            <a:avLst/>
          </a:prstGeom>
          <a:ln w="12700">
            <a:miter lim="400000"/>
          </a:ln>
        </p:spPr>
      </p:pic>
      <p:pic>
        <p:nvPicPr>
          <p:cNvPr id="6796" name="Picture 17" descr="Picture 17"/>
          <p:cNvPicPr>
            <a:picLocks noChangeAspect="1"/>
          </p:cNvPicPr>
          <p:nvPr/>
        </p:nvPicPr>
        <p:blipFill>
          <a:blip r:embed="rId8"/>
          <a:stretch>
            <a:fillRect/>
          </a:stretch>
        </p:blipFill>
        <p:spPr>
          <a:xfrm rot="5361336">
            <a:off x="4155280" y="4236241"/>
            <a:ext cx="4554540" cy="301628"/>
          </a:xfrm>
          <a:prstGeom prst="rect">
            <a:avLst/>
          </a:prstGeom>
          <a:ln w="12700">
            <a:miter lim="400000"/>
          </a:ln>
        </p:spPr>
      </p:pic>
      <p:pic>
        <p:nvPicPr>
          <p:cNvPr id="6797" name="Picture 18" descr="Picture 18"/>
          <p:cNvPicPr>
            <a:picLocks noChangeAspect="1"/>
          </p:cNvPicPr>
          <p:nvPr/>
        </p:nvPicPr>
        <p:blipFill>
          <a:blip r:embed="rId8"/>
          <a:stretch>
            <a:fillRect/>
          </a:stretch>
        </p:blipFill>
        <p:spPr>
          <a:xfrm rot="5361336">
            <a:off x="3364705" y="4191791"/>
            <a:ext cx="4567240" cy="301628"/>
          </a:xfrm>
          <a:prstGeom prst="rect">
            <a:avLst/>
          </a:prstGeom>
          <a:ln w="12700">
            <a:miter lim="400000"/>
          </a:ln>
        </p:spPr>
      </p:pic>
      <p:pic>
        <p:nvPicPr>
          <p:cNvPr id="6798" name="Picture 19" descr="Picture 19"/>
          <p:cNvPicPr>
            <a:picLocks noChangeAspect="1"/>
          </p:cNvPicPr>
          <p:nvPr/>
        </p:nvPicPr>
        <p:blipFill>
          <a:blip r:embed="rId6"/>
          <a:stretch>
            <a:fillRect/>
          </a:stretch>
        </p:blipFill>
        <p:spPr>
          <a:xfrm rot="5361336">
            <a:off x="467518" y="4280691"/>
            <a:ext cx="4541840" cy="301628"/>
          </a:xfrm>
          <a:prstGeom prst="rect">
            <a:avLst/>
          </a:prstGeom>
          <a:ln w="12700">
            <a:miter lim="400000"/>
          </a:ln>
        </p:spPr>
      </p:pic>
      <p:pic>
        <p:nvPicPr>
          <p:cNvPr id="6799" name="Picture 20" descr="Picture 20"/>
          <p:cNvPicPr>
            <a:picLocks noChangeAspect="1"/>
          </p:cNvPicPr>
          <p:nvPr/>
        </p:nvPicPr>
        <p:blipFill>
          <a:blip r:embed="rId6"/>
          <a:stretch>
            <a:fillRect/>
          </a:stretch>
        </p:blipFill>
        <p:spPr>
          <a:xfrm rot="5361336">
            <a:off x="1248567" y="4163216"/>
            <a:ext cx="4383091" cy="301628"/>
          </a:xfrm>
          <a:prstGeom prst="rect">
            <a:avLst/>
          </a:prstGeom>
          <a:ln w="12700">
            <a:miter lim="400000"/>
          </a:ln>
        </p:spPr>
      </p:pic>
      <p:sp>
        <p:nvSpPr>
          <p:cNvPr id="6800" name="Text Box 21"/>
          <p:cNvSpPr txBox="1"/>
          <p:nvPr/>
        </p:nvSpPr>
        <p:spPr>
          <a:xfrm>
            <a:off x="165100" y="106362"/>
            <a:ext cx="3006725" cy="792665"/>
          </a:xfrm>
          <a:prstGeom prst="rect">
            <a:avLst/>
          </a:prstGeom>
          <a:ln w="12700">
            <a:miter lim="400000"/>
          </a:ln>
          <a:effectLst>
            <a:outerShdw blurRad="63500" dist="71842"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rtl="1">
              <a:spcBef>
                <a:spcPts val="1400"/>
              </a:spcBef>
              <a:defRPr sz="2400">
                <a:solidFill>
                  <a:srgbClr val="FFFFFF"/>
                </a:solidFill>
                <a:effectLst>
                  <a:outerShdw blurRad="127000" dist="3048" dir="16200000" rotWithShape="0">
                    <a:srgbClr val="000000">
                      <a:alpha val="87808"/>
                    </a:srgbClr>
                  </a:outerShdw>
                </a:effectLst>
                <a:latin typeface="Arial"/>
                <a:ea typeface="Arial"/>
                <a:cs typeface="Arial"/>
                <a:sym typeface="Arial"/>
              </a:defRPr>
            </a:lvl1pPr>
          </a:lstStyle>
          <a:p>
            <a:r>
              <a:t>نسيج من التسلسل الزمني للكتاب المقدس</a:t>
            </a:r>
          </a:p>
        </p:txBody>
      </p:sp>
      <p:grpSp>
        <p:nvGrpSpPr>
          <p:cNvPr id="6807" name="Group"/>
          <p:cNvGrpSpPr/>
          <p:nvPr/>
        </p:nvGrpSpPr>
        <p:grpSpPr>
          <a:xfrm>
            <a:off x="2095496" y="2587620"/>
            <a:ext cx="6497644" cy="938219"/>
            <a:chOff x="0" y="-1"/>
            <a:chExt cx="6497643" cy="938218"/>
          </a:xfrm>
        </p:grpSpPr>
        <p:pic>
          <p:nvPicPr>
            <p:cNvPr id="6801" name="Picture 23" descr="Picture 23"/>
            <p:cNvPicPr>
              <a:picLocks noChangeAspect="1"/>
            </p:cNvPicPr>
            <p:nvPr/>
          </p:nvPicPr>
          <p:blipFill>
            <a:blip r:embed="rId9"/>
            <a:stretch>
              <a:fillRect/>
            </a:stretch>
          </p:blipFill>
          <p:spPr>
            <a:xfrm rot="956">
              <a:off x="41" y="127867"/>
              <a:ext cx="6434045" cy="301565"/>
            </a:xfrm>
            <a:prstGeom prst="rect">
              <a:avLst/>
            </a:prstGeom>
            <a:ln w="12700" cap="flat">
              <a:noFill/>
              <a:miter lim="400000"/>
            </a:ln>
            <a:effectLst>
              <a:outerShdw blurRad="63500" dist="46662" dir="3284182" rotWithShape="0">
                <a:srgbClr val="000000">
                  <a:alpha val="74996"/>
                </a:srgbClr>
              </a:outerShdw>
            </a:effectLst>
          </p:spPr>
        </p:pic>
        <p:pic>
          <p:nvPicPr>
            <p:cNvPr id="6802" name="Picture 24" descr="Picture 24"/>
            <p:cNvPicPr>
              <a:picLocks noChangeAspect="1"/>
            </p:cNvPicPr>
            <p:nvPr/>
          </p:nvPicPr>
          <p:blipFill>
            <a:blip r:embed="rId9"/>
            <a:stretch>
              <a:fillRect/>
            </a:stretch>
          </p:blipFill>
          <p:spPr>
            <a:xfrm rot="956">
              <a:off x="63556" y="254840"/>
              <a:ext cx="6434045" cy="301565"/>
            </a:xfrm>
            <a:prstGeom prst="rect">
              <a:avLst/>
            </a:prstGeom>
            <a:ln w="12700" cap="flat">
              <a:noFill/>
              <a:miter lim="400000"/>
            </a:ln>
            <a:effectLst>
              <a:outerShdw blurRad="63500" dist="46662" dir="3284182" rotWithShape="0">
                <a:srgbClr val="000000">
                  <a:alpha val="74996"/>
                </a:srgbClr>
              </a:outerShdw>
            </a:effectLst>
          </p:spPr>
        </p:pic>
        <p:pic>
          <p:nvPicPr>
            <p:cNvPr id="6803" name="Picture 25" descr="Picture 25"/>
            <p:cNvPicPr>
              <a:picLocks noChangeAspect="1"/>
            </p:cNvPicPr>
            <p:nvPr/>
          </p:nvPicPr>
          <p:blipFill>
            <a:blip r:embed="rId9"/>
            <a:stretch>
              <a:fillRect/>
            </a:stretch>
          </p:blipFill>
          <p:spPr>
            <a:xfrm rot="956">
              <a:off x="12744" y="381812"/>
              <a:ext cx="6434045" cy="301564"/>
            </a:xfrm>
            <a:prstGeom prst="rect">
              <a:avLst/>
            </a:prstGeom>
            <a:ln w="12700" cap="flat">
              <a:noFill/>
              <a:miter lim="400000"/>
            </a:ln>
            <a:effectLst>
              <a:outerShdw blurRad="63500" dist="46662" dir="3284182" rotWithShape="0">
                <a:srgbClr val="000000">
                  <a:alpha val="74996"/>
                </a:srgbClr>
              </a:outerShdw>
            </a:effectLst>
          </p:spPr>
        </p:pic>
        <p:pic>
          <p:nvPicPr>
            <p:cNvPr id="6804" name="Picture 26" descr="Picture 26"/>
            <p:cNvPicPr>
              <a:picLocks noChangeAspect="1"/>
            </p:cNvPicPr>
            <p:nvPr/>
          </p:nvPicPr>
          <p:blipFill>
            <a:blip r:embed="rId9"/>
            <a:stretch>
              <a:fillRect/>
            </a:stretch>
          </p:blipFill>
          <p:spPr>
            <a:xfrm rot="956">
              <a:off x="50853" y="496088"/>
              <a:ext cx="6434045" cy="301564"/>
            </a:xfrm>
            <a:prstGeom prst="rect">
              <a:avLst/>
            </a:prstGeom>
            <a:ln w="12700" cap="flat">
              <a:noFill/>
              <a:miter lim="400000"/>
            </a:ln>
            <a:effectLst>
              <a:outerShdw blurRad="63500" dist="46662" dir="3284182" rotWithShape="0">
                <a:srgbClr val="000000">
                  <a:alpha val="74996"/>
                </a:srgbClr>
              </a:outerShdw>
            </a:effectLst>
          </p:spPr>
        </p:pic>
        <p:pic>
          <p:nvPicPr>
            <p:cNvPr id="6805" name="Picture 27" descr="Picture 27"/>
            <p:cNvPicPr>
              <a:picLocks noChangeAspect="1"/>
            </p:cNvPicPr>
            <p:nvPr/>
          </p:nvPicPr>
          <p:blipFill>
            <a:blip r:embed="rId9"/>
            <a:stretch>
              <a:fillRect/>
            </a:stretch>
          </p:blipFill>
          <p:spPr>
            <a:xfrm rot="956">
              <a:off x="12744" y="635757"/>
              <a:ext cx="6434045" cy="301565"/>
            </a:xfrm>
            <a:prstGeom prst="rect">
              <a:avLst/>
            </a:prstGeom>
            <a:ln w="12700" cap="flat">
              <a:noFill/>
              <a:miter lim="400000"/>
            </a:ln>
            <a:effectLst>
              <a:outerShdw blurRad="63500" dist="46662" dir="3284182" rotWithShape="0">
                <a:srgbClr val="000000">
                  <a:alpha val="74996"/>
                </a:srgbClr>
              </a:outerShdw>
            </a:effectLst>
          </p:spPr>
        </p:pic>
        <p:pic>
          <p:nvPicPr>
            <p:cNvPr id="6806" name="Picture 28" descr="Picture 28"/>
            <p:cNvPicPr>
              <a:picLocks noChangeAspect="1"/>
            </p:cNvPicPr>
            <p:nvPr/>
          </p:nvPicPr>
          <p:blipFill>
            <a:blip r:embed="rId9"/>
            <a:stretch>
              <a:fillRect/>
            </a:stretch>
          </p:blipFill>
          <p:spPr>
            <a:xfrm rot="956">
              <a:off x="46090" y="892"/>
              <a:ext cx="6434045" cy="301567"/>
            </a:xfrm>
            <a:prstGeom prst="rect">
              <a:avLst/>
            </a:prstGeom>
            <a:ln w="12700" cap="flat">
              <a:noFill/>
              <a:miter lim="400000"/>
            </a:ln>
            <a:effectLst>
              <a:outerShdw blurRad="63500" dist="46662" dir="3284182" rotWithShape="0">
                <a:srgbClr val="000000">
                  <a:alpha val="74996"/>
                </a:srgbClr>
              </a:outerShdw>
            </a:effectLst>
          </p:spPr>
        </p:pic>
      </p:grpSp>
      <p:grpSp>
        <p:nvGrpSpPr>
          <p:cNvPr id="6812" name="Group"/>
          <p:cNvGrpSpPr/>
          <p:nvPr/>
        </p:nvGrpSpPr>
        <p:grpSpPr>
          <a:xfrm>
            <a:off x="2835272" y="3605213"/>
            <a:ext cx="5665793" cy="673102"/>
            <a:chOff x="0" y="0"/>
            <a:chExt cx="5665792" cy="673100"/>
          </a:xfrm>
        </p:grpSpPr>
        <p:pic>
          <p:nvPicPr>
            <p:cNvPr id="6808" name="Picture 30" descr="Picture 30"/>
            <p:cNvPicPr>
              <a:picLocks noChangeAspect="1"/>
            </p:cNvPicPr>
            <p:nvPr/>
          </p:nvPicPr>
          <p:blipFill>
            <a:blip r:embed="rId10"/>
            <a:stretch>
              <a:fillRect/>
            </a:stretch>
          </p:blipFill>
          <p:spPr>
            <a:xfrm rot="956">
              <a:off x="27036" y="781"/>
              <a:ext cx="5626012" cy="302353"/>
            </a:xfrm>
            <a:prstGeom prst="rect">
              <a:avLst/>
            </a:prstGeom>
            <a:ln w="12700" cap="flat">
              <a:noFill/>
              <a:miter lim="400000"/>
            </a:ln>
            <a:effectLst>
              <a:outerShdw blurRad="63500" dist="46662" dir="3284182" rotWithShape="0">
                <a:srgbClr val="000000">
                  <a:alpha val="74996"/>
                </a:srgbClr>
              </a:outerShdw>
            </a:effectLst>
          </p:spPr>
        </p:pic>
        <p:pic>
          <p:nvPicPr>
            <p:cNvPr id="6809" name="Picture 31" descr="Picture 31"/>
            <p:cNvPicPr>
              <a:picLocks noChangeAspect="1"/>
            </p:cNvPicPr>
            <p:nvPr/>
          </p:nvPicPr>
          <p:blipFill>
            <a:blip r:embed="rId10"/>
            <a:stretch>
              <a:fillRect/>
            </a:stretch>
          </p:blipFill>
          <p:spPr>
            <a:xfrm rot="956">
              <a:off x="40" y="128086"/>
              <a:ext cx="5626015" cy="302353"/>
            </a:xfrm>
            <a:prstGeom prst="rect">
              <a:avLst/>
            </a:prstGeom>
            <a:ln w="12700" cap="flat">
              <a:noFill/>
              <a:miter lim="400000"/>
            </a:ln>
            <a:effectLst>
              <a:outerShdw blurRad="63500" dist="46662" dir="3284182" rotWithShape="0">
                <a:srgbClr val="000000">
                  <a:alpha val="74996"/>
                </a:srgbClr>
              </a:outerShdw>
            </a:effectLst>
          </p:spPr>
        </p:pic>
        <p:pic>
          <p:nvPicPr>
            <p:cNvPr id="6810" name="Picture 32" descr="Picture 32"/>
            <p:cNvPicPr>
              <a:picLocks noChangeAspect="1"/>
            </p:cNvPicPr>
            <p:nvPr/>
          </p:nvPicPr>
          <p:blipFill>
            <a:blip r:embed="rId10"/>
            <a:stretch>
              <a:fillRect/>
            </a:stretch>
          </p:blipFill>
          <p:spPr>
            <a:xfrm rot="956">
              <a:off x="39739" y="242660"/>
              <a:ext cx="5626012" cy="302353"/>
            </a:xfrm>
            <a:prstGeom prst="rect">
              <a:avLst/>
            </a:prstGeom>
            <a:ln w="12700" cap="flat">
              <a:noFill/>
              <a:miter lim="400000"/>
            </a:ln>
            <a:effectLst>
              <a:outerShdw blurRad="63500" dist="46662" dir="3284182" rotWithShape="0">
                <a:srgbClr val="000000">
                  <a:alpha val="74996"/>
                </a:srgbClr>
              </a:outerShdw>
            </a:effectLst>
          </p:spPr>
        </p:pic>
        <p:pic>
          <p:nvPicPr>
            <p:cNvPr id="6811" name="Picture 33" descr="Picture 33"/>
            <p:cNvPicPr>
              <a:picLocks noChangeAspect="1"/>
            </p:cNvPicPr>
            <p:nvPr/>
          </p:nvPicPr>
          <p:blipFill>
            <a:blip r:embed="rId10"/>
            <a:stretch>
              <a:fillRect/>
            </a:stretch>
          </p:blipFill>
          <p:spPr>
            <a:xfrm rot="956">
              <a:off x="40" y="369965"/>
              <a:ext cx="5626015" cy="302353"/>
            </a:xfrm>
            <a:prstGeom prst="rect">
              <a:avLst/>
            </a:prstGeom>
            <a:ln w="12700" cap="flat">
              <a:noFill/>
              <a:miter lim="400000"/>
            </a:ln>
            <a:effectLst>
              <a:outerShdw blurRad="63500" dist="46662" dir="3284182" rotWithShape="0">
                <a:srgbClr val="000000">
                  <a:alpha val="74996"/>
                </a:srgbClr>
              </a:outerShdw>
            </a:effectLst>
          </p:spPr>
        </p:pic>
      </p:grpSp>
      <p:grpSp>
        <p:nvGrpSpPr>
          <p:cNvPr id="6817" name="Group"/>
          <p:cNvGrpSpPr/>
          <p:nvPr/>
        </p:nvGrpSpPr>
        <p:grpSpPr>
          <a:xfrm>
            <a:off x="3940170" y="4376762"/>
            <a:ext cx="4672019" cy="611139"/>
            <a:chOff x="-1" y="0"/>
            <a:chExt cx="4672018" cy="611137"/>
          </a:xfrm>
        </p:grpSpPr>
        <p:pic>
          <p:nvPicPr>
            <p:cNvPr id="6813" name="Picture 35" descr="Picture 35"/>
            <p:cNvPicPr>
              <a:picLocks noChangeAspect="1"/>
            </p:cNvPicPr>
            <p:nvPr/>
          </p:nvPicPr>
          <p:blipFill>
            <a:blip r:embed="rId11"/>
            <a:stretch>
              <a:fillRect/>
            </a:stretch>
          </p:blipFill>
          <p:spPr>
            <a:xfrm rot="21586144">
              <a:off x="78277" y="9255"/>
              <a:ext cx="4593231" cy="262156"/>
            </a:xfrm>
            <a:prstGeom prst="rect">
              <a:avLst/>
            </a:prstGeom>
            <a:ln w="12700" cap="flat">
              <a:noFill/>
              <a:miter lim="400000"/>
            </a:ln>
            <a:effectLst>
              <a:outerShdw blurRad="63500" dist="46662" dir="3284182" rotWithShape="0">
                <a:srgbClr val="000000">
                  <a:alpha val="74996"/>
                </a:srgbClr>
              </a:outerShdw>
            </a:effectLst>
          </p:spPr>
        </p:pic>
        <p:pic>
          <p:nvPicPr>
            <p:cNvPr id="6814" name="Picture 36" descr="Picture 36"/>
            <p:cNvPicPr>
              <a:picLocks noChangeAspect="1"/>
            </p:cNvPicPr>
            <p:nvPr/>
          </p:nvPicPr>
          <p:blipFill>
            <a:blip r:embed="rId11"/>
            <a:stretch>
              <a:fillRect/>
            </a:stretch>
          </p:blipFill>
          <p:spPr>
            <a:xfrm rot="21586144">
              <a:off x="40187" y="123648"/>
              <a:ext cx="4591642" cy="262158"/>
            </a:xfrm>
            <a:prstGeom prst="rect">
              <a:avLst/>
            </a:prstGeom>
            <a:ln w="12700" cap="flat">
              <a:noFill/>
              <a:miter lim="400000"/>
            </a:ln>
            <a:effectLst>
              <a:outerShdw blurRad="63500" dist="46662" dir="3284182" rotWithShape="0">
                <a:srgbClr val="000000">
                  <a:alpha val="74996"/>
                </a:srgbClr>
              </a:outerShdw>
            </a:effectLst>
          </p:spPr>
        </p:pic>
        <p:pic>
          <p:nvPicPr>
            <p:cNvPr id="6815" name="Picture 37" descr="Picture 37"/>
            <p:cNvPicPr>
              <a:picLocks noChangeAspect="1"/>
            </p:cNvPicPr>
            <p:nvPr/>
          </p:nvPicPr>
          <p:blipFill>
            <a:blip r:embed="rId11"/>
            <a:stretch>
              <a:fillRect/>
            </a:stretch>
          </p:blipFill>
          <p:spPr>
            <a:xfrm rot="21586144">
              <a:off x="507" y="238042"/>
              <a:ext cx="4593231" cy="262157"/>
            </a:xfrm>
            <a:prstGeom prst="rect">
              <a:avLst/>
            </a:prstGeom>
            <a:ln w="12700" cap="flat">
              <a:noFill/>
              <a:miter lim="400000"/>
            </a:ln>
            <a:effectLst>
              <a:outerShdw blurRad="63500" dist="46662" dir="3284182" rotWithShape="0">
                <a:srgbClr val="000000">
                  <a:alpha val="74996"/>
                </a:srgbClr>
              </a:outerShdw>
            </a:effectLst>
          </p:spPr>
        </p:pic>
        <p:pic>
          <p:nvPicPr>
            <p:cNvPr id="6816" name="Picture 38" descr="Picture 38"/>
            <p:cNvPicPr>
              <a:picLocks noChangeAspect="1"/>
            </p:cNvPicPr>
            <p:nvPr/>
          </p:nvPicPr>
          <p:blipFill>
            <a:blip r:embed="rId11"/>
            <a:stretch>
              <a:fillRect/>
            </a:stretch>
          </p:blipFill>
          <p:spPr>
            <a:xfrm rot="21586144">
              <a:off x="25902" y="339727"/>
              <a:ext cx="4593230" cy="262155"/>
            </a:xfrm>
            <a:prstGeom prst="rect">
              <a:avLst/>
            </a:prstGeom>
            <a:ln w="12700" cap="flat">
              <a:noFill/>
              <a:miter lim="400000"/>
            </a:ln>
            <a:effectLst>
              <a:outerShdw blurRad="63500" dist="46662" dir="3284182" rotWithShape="0">
                <a:srgbClr val="000000">
                  <a:alpha val="74996"/>
                </a:srgbClr>
              </a:outerShdw>
            </a:effectLst>
          </p:spPr>
        </p:pic>
      </p:grpSp>
      <p:pic>
        <p:nvPicPr>
          <p:cNvPr id="6818" name="Picture 39" descr="Picture 39"/>
          <p:cNvPicPr>
            <a:picLocks noChangeAspect="1"/>
          </p:cNvPicPr>
          <p:nvPr/>
        </p:nvPicPr>
        <p:blipFill>
          <a:blip r:embed="rId6"/>
          <a:stretch>
            <a:fillRect/>
          </a:stretch>
        </p:blipFill>
        <p:spPr>
          <a:xfrm rot="5361336">
            <a:off x="1607342" y="4179091"/>
            <a:ext cx="4437066" cy="301628"/>
          </a:xfrm>
          <a:prstGeom prst="rect">
            <a:avLst/>
          </a:prstGeom>
          <a:ln w="12700">
            <a:miter lim="400000"/>
          </a:ln>
        </p:spPr>
      </p:pic>
      <p:grpSp>
        <p:nvGrpSpPr>
          <p:cNvPr id="6823" name="Group"/>
          <p:cNvGrpSpPr/>
          <p:nvPr/>
        </p:nvGrpSpPr>
        <p:grpSpPr>
          <a:xfrm>
            <a:off x="3965571" y="5126063"/>
            <a:ext cx="4562483" cy="622254"/>
            <a:chOff x="0" y="0"/>
            <a:chExt cx="4562481" cy="622252"/>
          </a:xfrm>
        </p:grpSpPr>
        <p:pic>
          <p:nvPicPr>
            <p:cNvPr id="6819" name="Picture 41" descr="Picture 41"/>
            <p:cNvPicPr>
              <a:picLocks noChangeAspect="1"/>
            </p:cNvPicPr>
            <p:nvPr/>
          </p:nvPicPr>
          <p:blipFill>
            <a:blip r:embed="rId12"/>
            <a:stretch>
              <a:fillRect/>
            </a:stretch>
          </p:blipFill>
          <p:spPr>
            <a:xfrm rot="21586144">
              <a:off x="25901" y="8990"/>
              <a:ext cx="4461478" cy="260794"/>
            </a:xfrm>
            <a:prstGeom prst="rect">
              <a:avLst/>
            </a:prstGeom>
            <a:ln w="12700" cap="flat">
              <a:noFill/>
              <a:miter lim="400000"/>
            </a:ln>
            <a:effectLst>
              <a:outerShdw blurRad="63500" dist="46662" dir="3284182" rotWithShape="0">
                <a:srgbClr val="000000">
                  <a:alpha val="74996"/>
                </a:srgbClr>
              </a:outerShdw>
            </a:effectLst>
          </p:spPr>
        </p:pic>
        <p:pic>
          <p:nvPicPr>
            <p:cNvPr id="6820" name="Picture 42" descr="Picture 42"/>
            <p:cNvPicPr>
              <a:picLocks noChangeAspect="1"/>
            </p:cNvPicPr>
            <p:nvPr/>
          </p:nvPicPr>
          <p:blipFill>
            <a:blip r:embed="rId12"/>
            <a:stretch>
              <a:fillRect/>
            </a:stretch>
          </p:blipFill>
          <p:spPr>
            <a:xfrm rot="21586144">
              <a:off x="506" y="123483"/>
              <a:ext cx="4461478" cy="260794"/>
            </a:xfrm>
            <a:prstGeom prst="rect">
              <a:avLst/>
            </a:prstGeom>
            <a:ln w="12700" cap="flat">
              <a:noFill/>
              <a:miter lim="400000"/>
            </a:ln>
            <a:effectLst>
              <a:outerShdw blurRad="63500" dist="46662" dir="3284182" rotWithShape="0">
                <a:srgbClr val="000000">
                  <a:alpha val="74996"/>
                </a:srgbClr>
              </a:outerShdw>
            </a:effectLst>
          </p:spPr>
        </p:pic>
        <p:pic>
          <p:nvPicPr>
            <p:cNvPr id="6821" name="Picture 43" descr="Picture 43"/>
            <p:cNvPicPr>
              <a:picLocks noChangeAspect="1"/>
            </p:cNvPicPr>
            <p:nvPr/>
          </p:nvPicPr>
          <p:blipFill>
            <a:blip r:embed="rId12"/>
            <a:stretch>
              <a:fillRect/>
            </a:stretch>
          </p:blipFill>
          <p:spPr>
            <a:xfrm rot="21586144">
              <a:off x="100496" y="237976"/>
              <a:ext cx="4461478" cy="260794"/>
            </a:xfrm>
            <a:prstGeom prst="rect">
              <a:avLst/>
            </a:prstGeom>
            <a:ln w="12700" cap="flat">
              <a:noFill/>
              <a:miter lim="400000"/>
            </a:ln>
            <a:effectLst>
              <a:outerShdw blurRad="63500" dist="46662" dir="3284182" rotWithShape="0">
                <a:srgbClr val="000000">
                  <a:alpha val="74996"/>
                </a:srgbClr>
              </a:outerShdw>
            </a:effectLst>
          </p:spPr>
        </p:pic>
        <p:pic>
          <p:nvPicPr>
            <p:cNvPr id="6822" name="Picture 44" descr="Picture 44"/>
            <p:cNvPicPr>
              <a:picLocks noChangeAspect="1"/>
            </p:cNvPicPr>
            <p:nvPr/>
          </p:nvPicPr>
          <p:blipFill>
            <a:blip r:embed="rId12"/>
            <a:stretch>
              <a:fillRect/>
            </a:stretch>
          </p:blipFill>
          <p:spPr>
            <a:xfrm rot="21586144">
              <a:off x="13203" y="352469"/>
              <a:ext cx="4461478" cy="260794"/>
            </a:xfrm>
            <a:prstGeom prst="rect">
              <a:avLst/>
            </a:prstGeom>
            <a:ln w="12700" cap="flat">
              <a:noFill/>
              <a:miter lim="400000"/>
            </a:ln>
            <a:effectLst>
              <a:outerShdw blurRad="63500" dist="46662" dir="3284182" rotWithShape="0">
                <a:srgbClr val="000000">
                  <a:alpha val="74996"/>
                </a:srgbClr>
              </a:outerShdw>
            </a:effectLst>
          </p:spPr>
        </p:pic>
      </p:grpSp>
      <p:pic>
        <p:nvPicPr>
          <p:cNvPr id="6824" name="Picture 45" descr="Picture 45"/>
          <p:cNvPicPr>
            <a:picLocks noChangeAspect="1"/>
          </p:cNvPicPr>
          <p:nvPr/>
        </p:nvPicPr>
        <p:blipFill>
          <a:blip r:embed="rId7"/>
          <a:stretch>
            <a:fillRect/>
          </a:stretch>
        </p:blipFill>
        <p:spPr>
          <a:xfrm rot="5361336">
            <a:off x="791368" y="4204491"/>
            <a:ext cx="4605340" cy="301628"/>
          </a:xfrm>
          <a:prstGeom prst="rect">
            <a:avLst/>
          </a:prstGeom>
          <a:ln w="12700">
            <a:miter lim="400000"/>
          </a:ln>
        </p:spPr>
      </p:pic>
      <p:pic>
        <p:nvPicPr>
          <p:cNvPr id="6825" name="Picture 46" descr="Picture 46"/>
          <p:cNvPicPr>
            <a:picLocks noChangeAspect="1"/>
          </p:cNvPicPr>
          <p:nvPr/>
        </p:nvPicPr>
        <p:blipFill>
          <a:blip r:embed="rId7"/>
          <a:stretch>
            <a:fillRect/>
          </a:stretch>
        </p:blipFill>
        <p:spPr>
          <a:xfrm rot="5361336">
            <a:off x="124617" y="4239416"/>
            <a:ext cx="4437066" cy="301628"/>
          </a:xfrm>
          <a:prstGeom prst="rect">
            <a:avLst/>
          </a:prstGeom>
          <a:ln w="12700">
            <a:miter lim="400000"/>
          </a:ln>
        </p:spPr>
      </p:pic>
      <p:pic>
        <p:nvPicPr>
          <p:cNvPr id="6826" name="Picture 47" descr="Picture 47"/>
          <p:cNvPicPr>
            <a:picLocks noChangeAspect="1"/>
          </p:cNvPicPr>
          <p:nvPr/>
        </p:nvPicPr>
        <p:blipFill>
          <a:blip r:embed="rId8"/>
          <a:stretch>
            <a:fillRect/>
          </a:stretch>
        </p:blipFill>
        <p:spPr>
          <a:xfrm rot="5361336">
            <a:off x="4525166" y="4179091"/>
            <a:ext cx="4516442" cy="301628"/>
          </a:xfrm>
          <a:prstGeom prst="rect">
            <a:avLst/>
          </a:prstGeom>
          <a:ln w="12700">
            <a:miter lim="400000"/>
          </a:ln>
        </p:spPr>
      </p:pic>
      <p:pic>
        <p:nvPicPr>
          <p:cNvPr id="6827" name="Picture 48" descr="Picture 48"/>
          <p:cNvPicPr>
            <a:picLocks noChangeAspect="1"/>
          </p:cNvPicPr>
          <p:nvPr/>
        </p:nvPicPr>
        <p:blipFill>
          <a:blip r:embed="rId8"/>
          <a:stretch>
            <a:fillRect/>
          </a:stretch>
        </p:blipFill>
        <p:spPr>
          <a:xfrm rot="5361336">
            <a:off x="3836987" y="4171950"/>
            <a:ext cx="4451353" cy="301625"/>
          </a:xfrm>
          <a:prstGeom prst="rect">
            <a:avLst/>
          </a:prstGeom>
          <a:ln w="12700">
            <a:miter lim="400000"/>
          </a:ln>
        </p:spPr>
      </p:pic>
      <p:pic>
        <p:nvPicPr>
          <p:cNvPr id="6828" name="Picture 49" descr="Picture 49"/>
          <p:cNvPicPr>
            <a:picLocks noChangeAspect="1"/>
          </p:cNvPicPr>
          <p:nvPr/>
        </p:nvPicPr>
        <p:blipFill>
          <a:blip r:embed="rId6"/>
          <a:stretch>
            <a:fillRect/>
          </a:stretch>
        </p:blipFill>
        <p:spPr>
          <a:xfrm rot="5361336">
            <a:off x="2297110" y="4205287"/>
            <a:ext cx="4479930" cy="301628"/>
          </a:xfrm>
          <a:prstGeom prst="rect">
            <a:avLst/>
          </a:prstGeom>
          <a:ln w="12700">
            <a:miter lim="400000"/>
          </a:ln>
        </p:spPr>
      </p:pic>
      <p:pic>
        <p:nvPicPr>
          <p:cNvPr id="6829" name="Picture 50" descr="Picture 50"/>
          <p:cNvPicPr>
            <a:picLocks noChangeAspect="1"/>
          </p:cNvPicPr>
          <p:nvPr/>
        </p:nvPicPr>
        <p:blipFill>
          <a:blip r:embed="rId13"/>
          <a:stretch>
            <a:fillRect/>
          </a:stretch>
        </p:blipFill>
        <p:spPr>
          <a:xfrm rot="5361336">
            <a:off x="3135310" y="4175125"/>
            <a:ext cx="4308480" cy="301625"/>
          </a:xfrm>
          <a:prstGeom prst="rect">
            <a:avLst/>
          </a:prstGeom>
          <a:ln w="12700">
            <a:miter lim="400000"/>
          </a:ln>
        </p:spPr>
      </p:pic>
      <p:sp>
        <p:nvSpPr>
          <p:cNvPr id="6830" name="Text Box 51"/>
          <p:cNvSpPr txBox="1"/>
          <p:nvPr/>
        </p:nvSpPr>
        <p:spPr>
          <a:xfrm>
            <a:off x="3095625" y="3668712"/>
            <a:ext cx="3143250" cy="517044"/>
          </a:xfrm>
          <a:prstGeom prst="rect">
            <a:avLst/>
          </a:prstGeom>
          <a:ln w="12700">
            <a:miter lim="400000"/>
          </a:ln>
          <a:effectLst>
            <a:outerShdw blurRad="63500" dist="53881" dir="2700000" rotWithShape="0">
              <a:srgbClr val="AAAAAA">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r" rtl="1">
              <a:spcBef>
                <a:spcPts val="1400"/>
              </a:spcBef>
              <a:defRPr sz="2400" b="0">
                <a:solidFill>
                  <a:schemeClr val="accent2"/>
                </a:solidFill>
                <a:latin typeface="Arial Black"/>
                <a:ea typeface="Arial Black"/>
                <a:cs typeface="Arial Black"/>
                <a:sym typeface="Arial Black"/>
              </a:defRPr>
            </a:lvl1pPr>
          </a:lstStyle>
          <a:p>
            <a:r>
              <a:t>عهد الأرض</a:t>
            </a:r>
          </a:p>
        </p:txBody>
      </p:sp>
      <p:sp>
        <p:nvSpPr>
          <p:cNvPr id="6831" name="Text Box 52"/>
          <p:cNvSpPr txBox="1"/>
          <p:nvPr/>
        </p:nvSpPr>
        <p:spPr>
          <a:xfrm>
            <a:off x="2338385" y="2684461"/>
            <a:ext cx="5607053" cy="671613"/>
          </a:xfrm>
          <a:prstGeom prst="rect">
            <a:avLst/>
          </a:prstGeom>
          <a:ln w="12700">
            <a:miter lim="400000"/>
          </a:ln>
          <a:effectLst>
            <a:outerShdw blurRad="63500" dist="46662" dir="3284182"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rtl="1">
              <a:spcBef>
                <a:spcPts val="1900"/>
              </a:spcBef>
              <a:defRPr sz="3200" b="0">
                <a:solidFill>
                  <a:schemeClr val="accent1"/>
                </a:solidFill>
                <a:latin typeface="Arial Black"/>
                <a:ea typeface="Arial Black"/>
                <a:cs typeface="Arial Black"/>
                <a:sym typeface="Arial Black"/>
              </a:defRPr>
            </a:lvl1pPr>
          </a:lstStyle>
          <a:p>
            <a:r>
              <a:t>العهد الإبراهيمي</a:t>
            </a:r>
          </a:p>
        </p:txBody>
      </p:sp>
      <p:sp>
        <p:nvSpPr>
          <p:cNvPr id="6832" name="Text Box 53"/>
          <p:cNvSpPr txBox="1"/>
          <p:nvPr/>
        </p:nvSpPr>
        <p:spPr>
          <a:xfrm>
            <a:off x="3876675" y="5160962"/>
            <a:ext cx="3662363" cy="517044"/>
          </a:xfrm>
          <a:prstGeom prst="rect">
            <a:avLst/>
          </a:prstGeom>
          <a:ln w="12700">
            <a:miter lim="400000"/>
          </a:ln>
          <a:effectLst>
            <a:outerShdw blurRad="63500" dist="46662" dir="3284182" rotWithShape="0">
              <a:srgbClr val="AAAAAA">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rtl="1">
              <a:spcBef>
                <a:spcPts val="1400"/>
              </a:spcBef>
              <a:defRPr sz="2400" b="0">
                <a:solidFill>
                  <a:schemeClr val="accent2"/>
                </a:solidFill>
                <a:latin typeface="Arial Black"/>
                <a:ea typeface="Arial Black"/>
                <a:cs typeface="Arial Black"/>
                <a:sym typeface="Arial Black"/>
              </a:defRPr>
            </a:lvl1pPr>
          </a:lstStyle>
          <a:p>
            <a:r>
              <a:t>العهد الجديد</a:t>
            </a:r>
          </a:p>
        </p:txBody>
      </p:sp>
      <p:sp>
        <p:nvSpPr>
          <p:cNvPr id="6833" name="Line 54"/>
          <p:cNvSpPr/>
          <p:nvPr/>
        </p:nvSpPr>
        <p:spPr>
          <a:xfrm>
            <a:off x="7934325" y="2271710"/>
            <a:ext cx="0" cy="3862390"/>
          </a:xfrm>
          <a:prstGeom prst="line">
            <a:avLst/>
          </a:prstGeom>
          <a:ln w="53975">
            <a:solidFill>
              <a:srgbClr val="FC030C"/>
            </a:solidFill>
            <a:prstDash val="sysDot"/>
          </a:ln>
          <a:effectLst>
            <a:outerShdw blurRad="63500" dist="38098" dir="2700000" rotWithShape="0">
              <a:srgbClr val="1A0004">
                <a:alpha val="74996"/>
              </a:srgbClr>
            </a:outerShdw>
          </a:effectLst>
        </p:spPr>
        <p:txBody>
          <a:bodyPr lIns="45718" tIns="45718" rIns="45718" bIns="45718"/>
          <a:lstStyle/>
          <a:p>
            <a:endParaRPr/>
          </a:p>
        </p:txBody>
      </p:sp>
      <p:sp>
        <p:nvSpPr>
          <p:cNvPr id="6834" name="Line 55"/>
          <p:cNvSpPr/>
          <p:nvPr/>
        </p:nvSpPr>
        <p:spPr>
          <a:xfrm>
            <a:off x="8086725" y="2424110"/>
            <a:ext cx="0" cy="3862390"/>
          </a:xfrm>
          <a:prstGeom prst="line">
            <a:avLst/>
          </a:prstGeom>
          <a:ln w="53975">
            <a:solidFill>
              <a:srgbClr val="FC030C"/>
            </a:solidFill>
            <a:prstDash val="sysDot"/>
          </a:ln>
          <a:effectLst>
            <a:outerShdw blurRad="63500" dist="38098" dir="2700000" rotWithShape="0">
              <a:srgbClr val="1A0004">
                <a:alpha val="74996"/>
              </a:srgbClr>
            </a:outerShdw>
          </a:effectLst>
        </p:spPr>
        <p:txBody>
          <a:bodyPr lIns="45718" tIns="45718" rIns="45718" bIns="45718"/>
          <a:lstStyle/>
          <a:p>
            <a:endParaRPr/>
          </a:p>
        </p:txBody>
      </p:sp>
      <p:sp>
        <p:nvSpPr>
          <p:cNvPr id="6835" name="Line 56"/>
          <p:cNvSpPr/>
          <p:nvPr/>
        </p:nvSpPr>
        <p:spPr>
          <a:xfrm>
            <a:off x="8239125" y="2233610"/>
            <a:ext cx="0" cy="3862390"/>
          </a:xfrm>
          <a:prstGeom prst="line">
            <a:avLst/>
          </a:prstGeom>
          <a:ln w="53975">
            <a:solidFill>
              <a:srgbClr val="FC030C"/>
            </a:solidFill>
            <a:prstDash val="sysDot"/>
          </a:ln>
          <a:effectLst>
            <a:outerShdw blurRad="63500" dist="38098" dir="2700000" rotWithShape="0">
              <a:srgbClr val="1A0004">
                <a:alpha val="74996"/>
              </a:srgbClr>
            </a:outerShdw>
          </a:effectLst>
        </p:spPr>
        <p:txBody>
          <a:bodyPr lIns="45718" tIns="45718" rIns="45718" bIns="45718"/>
          <a:lstStyle/>
          <a:p>
            <a:endParaRPr/>
          </a:p>
        </p:txBody>
      </p:sp>
      <p:grpSp>
        <p:nvGrpSpPr>
          <p:cNvPr id="6841" name="Group"/>
          <p:cNvGrpSpPr/>
          <p:nvPr/>
        </p:nvGrpSpPr>
        <p:grpSpPr>
          <a:xfrm>
            <a:off x="782637" y="2119311"/>
            <a:ext cx="592145" cy="4165606"/>
            <a:chOff x="0" y="0"/>
            <a:chExt cx="592143" cy="4165605"/>
          </a:xfrm>
        </p:grpSpPr>
        <p:grpSp>
          <p:nvGrpSpPr>
            <p:cNvPr id="6839" name="Group"/>
            <p:cNvGrpSpPr/>
            <p:nvPr/>
          </p:nvGrpSpPr>
          <p:grpSpPr>
            <a:xfrm>
              <a:off x="286884" y="-1"/>
              <a:ext cx="305260" cy="4165607"/>
              <a:chOff x="0" y="0"/>
              <a:chExt cx="305259" cy="4165604"/>
            </a:xfrm>
          </p:grpSpPr>
          <p:sp>
            <p:nvSpPr>
              <p:cNvPr id="6836" name="Line 59"/>
              <p:cNvSpPr/>
              <p:nvPr/>
            </p:nvSpPr>
            <p:spPr>
              <a:xfrm flipH="1">
                <a:off x="0" y="0"/>
                <a:ext cx="4" cy="3800735"/>
              </a:xfrm>
              <a:prstGeom prst="line">
                <a:avLst/>
              </a:prstGeom>
              <a:noFill/>
              <a:ln w="38100" cap="flat">
                <a:solidFill>
                  <a:srgbClr val="FFFF00"/>
                </a:solidFill>
                <a:prstDash val="solid"/>
                <a:round/>
              </a:ln>
              <a:effectLst>
                <a:outerShdw blurRad="63500" dist="81319" dir="3080411" rotWithShape="0">
                  <a:srgbClr val="1A0004">
                    <a:alpha val="74996"/>
                  </a:srgbClr>
                </a:outerShdw>
              </a:effectLst>
            </p:spPr>
            <p:txBody>
              <a:bodyPr wrap="square" lIns="45718" tIns="45718" rIns="45718" bIns="45718" numCol="1" anchor="t">
                <a:noAutofit/>
              </a:bodyPr>
              <a:lstStyle/>
              <a:p>
                <a:endParaRPr/>
              </a:p>
            </p:txBody>
          </p:sp>
          <p:sp>
            <p:nvSpPr>
              <p:cNvPr id="6837" name="Line 60"/>
              <p:cNvSpPr/>
              <p:nvPr/>
            </p:nvSpPr>
            <p:spPr>
              <a:xfrm flipH="1">
                <a:off x="151994" y="182433"/>
                <a:ext cx="5" cy="3800737"/>
              </a:xfrm>
              <a:prstGeom prst="line">
                <a:avLst/>
              </a:prstGeom>
              <a:noFill/>
              <a:ln w="38100" cap="flat">
                <a:solidFill>
                  <a:srgbClr val="FFFF00"/>
                </a:solidFill>
                <a:prstDash val="solid"/>
                <a:round/>
              </a:ln>
              <a:effectLst>
                <a:outerShdw blurRad="63500" dist="81319" dir="3080411" rotWithShape="0">
                  <a:srgbClr val="1A0004">
                    <a:alpha val="74996"/>
                  </a:srgbClr>
                </a:outerShdw>
              </a:effectLst>
            </p:spPr>
            <p:txBody>
              <a:bodyPr wrap="square" lIns="45718" tIns="45718" rIns="45718" bIns="45718" numCol="1" anchor="t">
                <a:noAutofit/>
              </a:bodyPr>
              <a:lstStyle/>
              <a:p>
                <a:endParaRPr/>
              </a:p>
            </p:txBody>
          </p:sp>
          <p:sp>
            <p:nvSpPr>
              <p:cNvPr id="6838" name="Line 61"/>
              <p:cNvSpPr/>
              <p:nvPr/>
            </p:nvSpPr>
            <p:spPr>
              <a:xfrm flipH="1">
                <a:off x="305256" y="364868"/>
                <a:ext cx="4" cy="3800738"/>
              </a:xfrm>
              <a:prstGeom prst="line">
                <a:avLst/>
              </a:prstGeom>
              <a:noFill/>
              <a:ln w="38100" cap="flat">
                <a:solidFill>
                  <a:srgbClr val="FFFF00"/>
                </a:solidFill>
                <a:prstDash val="solid"/>
                <a:round/>
              </a:ln>
              <a:effectLst>
                <a:outerShdw blurRad="63500" dist="81319" dir="3080411" rotWithShape="0">
                  <a:srgbClr val="1A0004">
                    <a:alpha val="74996"/>
                  </a:srgbClr>
                </a:outerShdw>
              </a:effectLst>
            </p:spPr>
            <p:txBody>
              <a:bodyPr wrap="square" lIns="45718" tIns="45718" rIns="45718" bIns="45718" numCol="1" anchor="t">
                <a:noAutofit/>
              </a:bodyPr>
              <a:lstStyle/>
              <a:p>
                <a:endParaRPr/>
              </a:p>
            </p:txBody>
          </p:sp>
        </p:grpSp>
        <p:sp>
          <p:nvSpPr>
            <p:cNvPr id="6840" name="AutoShape 62"/>
            <p:cNvSpPr/>
            <p:nvPr/>
          </p:nvSpPr>
          <p:spPr>
            <a:xfrm>
              <a:off x="0" y="1404369"/>
              <a:ext cx="228622"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outerShdw blurRad="63500" dist="71842"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t">
              <a:spAutoFit/>
            </a:bodyPr>
            <a:lstStyle>
              <a:lvl1pPr rtl="1">
                <a:spcBef>
                  <a:spcPts val="1900"/>
                </a:spcBef>
                <a:defRPr sz="3200">
                  <a:solidFill>
                    <a:srgbClr val="FFFFFF"/>
                  </a:solidFill>
                  <a:latin typeface="Arial"/>
                  <a:ea typeface="Arial"/>
                  <a:cs typeface="Arial"/>
                  <a:sym typeface="Arial"/>
                </a:defRPr>
              </a:lvl1pPr>
            </a:lstStyle>
            <a:p>
              <a:r>
                <a:t>اعوجاج</a:t>
              </a:r>
            </a:p>
          </p:txBody>
        </p:sp>
      </p:grpSp>
      <p:sp>
        <p:nvSpPr>
          <p:cNvPr id="6842" name="Text Box 63"/>
          <p:cNvSpPr txBox="1"/>
          <p:nvPr/>
        </p:nvSpPr>
        <p:spPr>
          <a:xfrm>
            <a:off x="487694" y="6544481"/>
            <a:ext cx="896268" cy="2269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p>
            <a:pPr algn="ctr">
              <a:spcBef>
                <a:spcPts val="600"/>
              </a:spcBef>
              <a:defRPr sz="900">
                <a:solidFill>
                  <a:srgbClr val="FFFFFF"/>
                </a:solidFill>
                <a:latin typeface="Arial"/>
                <a:ea typeface="Arial"/>
                <a:cs typeface="Arial"/>
                <a:sym typeface="Arial"/>
              </a:defRPr>
            </a:pPr>
            <a:r>
              <a:t>© </a:t>
            </a:r>
            <a:r>
              <a:rPr sz="1000"/>
              <a:t>2006</a:t>
            </a:r>
            <a:r>
              <a:t> TBBMI</a:t>
            </a:r>
          </a:p>
        </p:txBody>
      </p:sp>
      <p:sp>
        <p:nvSpPr>
          <p:cNvPr id="6843" name="Text Box 64"/>
          <p:cNvSpPr txBox="1"/>
          <p:nvPr/>
        </p:nvSpPr>
        <p:spPr>
          <a:xfrm>
            <a:off x="7599646" y="6505892"/>
            <a:ext cx="643949" cy="2692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lvl1pPr algn="ctr">
              <a:defRPr sz="1000">
                <a:solidFill>
                  <a:srgbClr val="FFFFFF"/>
                </a:solidFill>
                <a:effectLst>
                  <a:outerShdw blurRad="12700" dist="25400" dir="2700000" rotWithShape="0">
                    <a:srgbClr val="000000"/>
                  </a:outerShdw>
                </a:effectLst>
                <a:latin typeface="Comic Sans MS"/>
                <a:ea typeface="Comic Sans MS"/>
                <a:cs typeface="Comic Sans MS"/>
                <a:sym typeface="Comic Sans MS"/>
              </a:defRPr>
            </a:lvl1pPr>
          </a:lstStyle>
          <a:p>
            <a:r>
              <a:t>8.0.03f.</a:t>
            </a:r>
          </a:p>
        </p:txBody>
      </p:sp>
      <p:sp>
        <p:nvSpPr>
          <p:cNvPr id="6844" name="Text Box 65"/>
          <p:cNvSpPr txBox="1"/>
          <p:nvPr/>
        </p:nvSpPr>
        <p:spPr>
          <a:xfrm>
            <a:off x="8142877" y="6497954"/>
            <a:ext cx="259166" cy="2692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lvl1pPr algn="ctr">
              <a:defRPr sz="1000">
                <a:solidFill>
                  <a:srgbClr val="FFFFFF"/>
                </a:solidFill>
                <a:effectLst>
                  <a:outerShdw blurRad="12700" dist="25400" dir="2700000" rotWithShape="0">
                    <a:srgbClr val="000000"/>
                  </a:outerShdw>
                </a:effectLst>
                <a:latin typeface="Comic Sans MS"/>
                <a:ea typeface="Comic Sans MS"/>
                <a:cs typeface="Comic Sans MS"/>
                <a:sym typeface="Comic Sans MS"/>
              </a:defRPr>
            </a:lvl1pPr>
          </a:lstStyle>
          <a:p>
            <a:r>
              <a:t>89</a:t>
            </a:r>
          </a:p>
        </p:txBody>
      </p:sp>
      <p:grpSp>
        <p:nvGrpSpPr>
          <p:cNvPr id="6967" name="Group"/>
          <p:cNvGrpSpPr/>
          <p:nvPr/>
        </p:nvGrpSpPr>
        <p:grpSpPr>
          <a:xfrm>
            <a:off x="1917712" y="2209767"/>
            <a:ext cx="5330804" cy="3946586"/>
            <a:chOff x="-1" y="-3"/>
            <a:chExt cx="5330803" cy="3946584"/>
          </a:xfrm>
        </p:grpSpPr>
        <p:grpSp>
          <p:nvGrpSpPr>
            <p:cNvPr id="6905" name="Group"/>
            <p:cNvGrpSpPr/>
            <p:nvPr/>
          </p:nvGrpSpPr>
          <p:grpSpPr>
            <a:xfrm>
              <a:off x="-2" y="-4"/>
              <a:ext cx="5304202" cy="239826"/>
              <a:chOff x="-1" y="-2"/>
              <a:chExt cx="5304201" cy="239824"/>
            </a:xfrm>
          </p:grpSpPr>
          <p:grpSp>
            <p:nvGrpSpPr>
              <p:cNvPr id="6848" name="Group"/>
              <p:cNvGrpSpPr/>
              <p:nvPr/>
            </p:nvGrpSpPr>
            <p:grpSpPr>
              <a:xfrm>
                <a:off x="-2" y="23808"/>
                <a:ext cx="201992" cy="206490"/>
                <a:chOff x="-1" y="0"/>
                <a:chExt cx="201990" cy="206489"/>
              </a:xfrm>
            </p:grpSpPr>
            <p:sp>
              <p:nvSpPr>
                <p:cNvPr id="6845" name="AutoShape 69"/>
                <p:cNvSpPr/>
                <p:nvPr/>
              </p:nvSpPr>
              <p:spPr>
                <a:xfrm>
                  <a:off x="6910" y="10429"/>
                  <a:ext cx="188184" cy="185629"/>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14"/>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6846" name="Oval 70"/>
                <p:cNvSpPr/>
                <p:nvPr/>
              </p:nvSpPr>
              <p:spPr>
                <a:xfrm rot="19777020">
                  <a:off x="-2462" y="34146"/>
                  <a:ext cx="142925"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6847" name="AutoShape 71"/>
                <p:cNvSpPr/>
                <p:nvPr/>
              </p:nvSpPr>
              <p:spPr>
                <a:xfrm rot="19777020">
                  <a:off x="29538" y="25461"/>
                  <a:ext cx="142925" cy="1555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grpSp>
          <p:grpSp>
            <p:nvGrpSpPr>
              <p:cNvPr id="6852" name="Group"/>
              <p:cNvGrpSpPr/>
              <p:nvPr/>
            </p:nvGrpSpPr>
            <p:grpSpPr>
              <a:xfrm>
                <a:off x="360471" y="33331"/>
                <a:ext cx="201993" cy="206491"/>
                <a:chOff x="0" y="-1"/>
                <a:chExt cx="201991" cy="206489"/>
              </a:xfrm>
            </p:grpSpPr>
            <p:sp>
              <p:nvSpPr>
                <p:cNvPr id="6849" name="AutoShape 73"/>
                <p:cNvSpPr/>
                <p:nvPr/>
              </p:nvSpPr>
              <p:spPr>
                <a:xfrm>
                  <a:off x="6910" y="10429"/>
                  <a:ext cx="188186" cy="185627"/>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14"/>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6850" name="Oval 74"/>
                <p:cNvSpPr/>
                <p:nvPr/>
              </p:nvSpPr>
              <p:spPr>
                <a:xfrm rot="19777020">
                  <a:off x="-2462" y="34146"/>
                  <a:ext cx="142927"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6851" name="AutoShape 75"/>
                <p:cNvSpPr/>
                <p:nvPr/>
              </p:nvSpPr>
              <p:spPr>
                <a:xfrm rot="19777020">
                  <a:off x="29538" y="25461"/>
                  <a:ext cx="142927" cy="155565"/>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grpSp>
          <p:grpSp>
            <p:nvGrpSpPr>
              <p:cNvPr id="6856" name="Group"/>
              <p:cNvGrpSpPr/>
              <p:nvPr/>
            </p:nvGrpSpPr>
            <p:grpSpPr>
              <a:xfrm>
                <a:off x="730473" y="33332"/>
                <a:ext cx="201993" cy="206490"/>
                <a:chOff x="-1" y="0"/>
                <a:chExt cx="201992" cy="206489"/>
              </a:xfrm>
            </p:grpSpPr>
            <p:sp>
              <p:nvSpPr>
                <p:cNvPr id="6853" name="AutoShape 77"/>
                <p:cNvSpPr/>
                <p:nvPr/>
              </p:nvSpPr>
              <p:spPr>
                <a:xfrm>
                  <a:off x="6910" y="10429"/>
                  <a:ext cx="188186" cy="185628"/>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14"/>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6854" name="Oval 78"/>
                <p:cNvSpPr/>
                <p:nvPr/>
              </p:nvSpPr>
              <p:spPr>
                <a:xfrm rot="19777020">
                  <a:off x="-2462" y="34146"/>
                  <a:ext cx="142925"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6855" name="AutoShape 79"/>
                <p:cNvSpPr/>
                <p:nvPr/>
              </p:nvSpPr>
              <p:spPr>
                <a:xfrm rot="19777020">
                  <a:off x="29538" y="25461"/>
                  <a:ext cx="142927" cy="1555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grpSp>
          <p:grpSp>
            <p:nvGrpSpPr>
              <p:cNvPr id="6860" name="Group"/>
              <p:cNvGrpSpPr/>
              <p:nvPr/>
            </p:nvGrpSpPr>
            <p:grpSpPr>
              <a:xfrm>
                <a:off x="1092534" y="33332"/>
                <a:ext cx="201993" cy="206491"/>
                <a:chOff x="0" y="-1"/>
                <a:chExt cx="201992" cy="206490"/>
              </a:xfrm>
            </p:grpSpPr>
            <p:sp>
              <p:nvSpPr>
                <p:cNvPr id="6857" name="AutoShape 81"/>
                <p:cNvSpPr/>
                <p:nvPr/>
              </p:nvSpPr>
              <p:spPr>
                <a:xfrm>
                  <a:off x="6910" y="10429"/>
                  <a:ext cx="188186" cy="185629"/>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14"/>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6858" name="Oval 82"/>
                <p:cNvSpPr/>
                <p:nvPr/>
              </p:nvSpPr>
              <p:spPr>
                <a:xfrm rot="19777020">
                  <a:off x="-2462" y="34146"/>
                  <a:ext cx="142927"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6859" name="AutoShape 83"/>
                <p:cNvSpPr/>
                <p:nvPr/>
              </p:nvSpPr>
              <p:spPr>
                <a:xfrm rot="19777020">
                  <a:off x="29538" y="25461"/>
                  <a:ext cx="142927" cy="155567"/>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grpSp>
          <p:grpSp>
            <p:nvGrpSpPr>
              <p:cNvPr id="6864" name="Group"/>
              <p:cNvGrpSpPr/>
              <p:nvPr/>
            </p:nvGrpSpPr>
            <p:grpSpPr>
              <a:xfrm>
                <a:off x="1435540" y="26981"/>
                <a:ext cx="201993" cy="206492"/>
                <a:chOff x="0" y="-1"/>
                <a:chExt cx="201992" cy="206490"/>
              </a:xfrm>
            </p:grpSpPr>
            <p:sp>
              <p:nvSpPr>
                <p:cNvPr id="6861" name="AutoShape 85"/>
                <p:cNvSpPr/>
                <p:nvPr/>
              </p:nvSpPr>
              <p:spPr>
                <a:xfrm>
                  <a:off x="6910" y="10428"/>
                  <a:ext cx="188186" cy="185629"/>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14"/>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6862" name="Oval 86"/>
                <p:cNvSpPr/>
                <p:nvPr/>
              </p:nvSpPr>
              <p:spPr>
                <a:xfrm rot="19777020">
                  <a:off x="-2462" y="34146"/>
                  <a:ext cx="142927"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6863" name="AutoShape 87"/>
                <p:cNvSpPr/>
                <p:nvPr/>
              </p:nvSpPr>
              <p:spPr>
                <a:xfrm rot="19777020">
                  <a:off x="29538" y="25461"/>
                  <a:ext cx="142927" cy="1555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grpSp>
          <p:grpSp>
            <p:nvGrpSpPr>
              <p:cNvPr id="6868" name="Group"/>
              <p:cNvGrpSpPr/>
              <p:nvPr/>
            </p:nvGrpSpPr>
            <p:grpSpPr>
              <a:xfrm>
                <a:off x="1816658" y="7934"/>
                <a:ext cx="201992" cy="206491"/>
                <a:chOff x="0" y="-1"/>
                <a:chExt cx="201991" cy="206489"/>
              </a:xfrm>
            </p:grpSpPr>
            <p:sp>
              <p:nvSpPr>
                <p:cNvPr id="6865" name="AutoShape 89"/>
                <p:cNvSpPr/>
                <p:nvPr/>
              </p:nvSpPr>
              <p:spPr>
                <a:xfrm>
                  <a:off x="6910" y="10429"/>
                  <a:ext cx="188186" cy="185627"/>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14"/>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6866" name="Oval 90"/>
                <p:cNvSpPr/>
                <p:nvPr/>
              </p:nvSpPr>
              <p:spPr>
                <a:xfrm rot="19777020">
                  <a:off x="-2462" y="34146"/>
                  <a:ext cx="142927"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6867" name="AutoShape 91"/>
                <p:cNvSpPr/>
                <p:nvPr/>
              </p:nvSpPr>
              <p:spPr>
                <a:xfrm rot="19777020">
                  <a:off x="29538" y="25461"/>
                  <a:ext cx="142927" cy="155565"/>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grpSp>
          <p:grpSp>
            <p:nvGrpSpPr>
              <p:cNvPr id="6872" name="Group"/>
              <p:cNvGrpSpPr/>
              <p:nvPr/>
            </p:nvGrpSpPr>
            <p:grpSpPr>
              <a:xfrm>
                <a:off x="2177131" y="14284"/>
                <a:ext cx="201992" cy="206490"/>
                <a:chOff x="-1" y="0"/>
                <a:chExt cx="201991" cy="206489"/>
              </a:xfrm>
            </p:grpSpPr>
            <p:sp>
              <p:nvSpPr>
                <p:cNvPr id="6869" name="AutoShape 93"/>
                <p:cNvSpPr/>
                <p:nvPr/>
              </p:nvSpPr>
              <p:spPr>
                <a:xfrm>
                  <a:off x="6910" y="10429"/>
                  <a:ext cx="188185" cy="185629"/>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14"/>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6870" name="Oval 94"/>
                <p:cNvSpPr/>
                <p:nvPr/>
              </p:nvSpPr>
              <p:spPr>
                <a:xfrm rot="19777020">
                  <a:off x="-2462" y="34146"/>
                  <a:ext cx="142925"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6871" name="AutoShape 95"/>
                <p:cNvSpPr/>
                <p:nvPr/>
              </p:nvSpPr>
              <p:spPr>
                <a:xfrm rot="19777020">
                  <a:off x="29538" y="25461"/>
                  <a:ext cx="142926" cy="1555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grpSp>
          <p:grpSp>
            <p:nvGrpSpPr>
              <p:cNvPr id="6876" name="Group"/>
              <p:cNvGrpSpPr/>
              <p:nvPr/>
            </p:nvGrpSpPr>
            <p:grpSpPr>
              <a:xfrm>
                <a:off x="2536016" y="14283"/>
                <a:ext cx="201993" cy="206491"/>
                <a:chOff x="-1" y="0"/>
                <a:chExt cx="201992" cy="206490"/>
              </a:xfrm>
            </p:grpSpPr>
            <p:sp>
              <p:nvSpPr>
                <p:cNvPr id="6873" name="AutoShape 97"/>
                <p:cNvSpPr/>
                <p:nvPr/>
              </p:nvSpPr>
              <p:spPr>
                <a:xfrm>
                  <a:off x="6910" y="10429"/>
                  <a:ext cx="188186" cy="185630"/>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14"/>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6874" name="Oval 98"/>
                <p:cNvSpPr/>
                <p:nvPr/>
              </p:nvSpPr>
              <p:spPr>
                <a:xfrm rot="19777020">
                  <a:off x="-2462" y="34146"/>
                  <a:ext cx="142925"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6875" name="AutoShape 99"/>
                <p:cNvSpPr/>
                <p:nvPr/>
              </p:nvSpPr>
              <p:spPr>
                <a:xfrm rot="19777020">
                  <a:off x="29538" y="25461"/>
                  <a:ext cx="142927" cy="155567"/>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grpSp>
          <p:grpSp>
            <p:nvGrpSpPr>
              <p:cNvPr id="6880" name="Group"/>
              <p:cNvGrpSpPr/>
              <p:nvPr/>
            </p:nvGrpSpPr>
            <p:grpSpPr>
              <a:xfrm>
                <a:off x="2902842" y="14282"/>
                <a:ext cx="201993" cy="206491"/>
                <a:chOff x="0" y="-1"/>
                <a:chExt cx="201992" cy="206490"/>
              </a:xfrm>
            </p:grpSpPr>
            <p:sp>
              <p:nvSpPr>
                <p:cNvPr id="6877" name="AutoShape 101"/>
                <p:cNvSpPr/>
                <p:nvPr/>
              </p:nvSpPr>
              <p:spPr>
                <a:xfrm>
                  <a:off x="6910" y="10428"/>
                  <a:ext cx="188186" cy="185630"/>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14"/>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6878" name="Oval 102"/>
                <p:cNvSpPr/>
                <p:nvPr/>
              </p:nvSpPr>
              <p:spPr>
                <a:xfrm rot="19777020">
                  <a:off x="-2462" y="34146"/>
                  <a:ext cx="142927"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6879" name="AutoShape 103"/>
                <p:cNvSpPr/>
                <p:nvPr/>
              </p:nvSpPr>
              <p:spPr>
                <a:xfrm rot="19777020">
                  <a:off x="29538" y="25461"/>
                  <a:ext cx="142927" cy="1555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grpSp>
          <p:grpSp>
            <p:nvGrpSpPr>
              <p:cNvPr id="6884" name="Group"/>
              <p:cNvGrpSpPr/>
              <p:nvPr/>
            </p:nvGrpSpPr>
            <p:grpSpPr>
              <a:xfrm>
                <a:off x="3303015" y="14282"/>
                <a:ext cx="201994" cy="206492"/>
                <a:chOff x="0" y="-1"/>
                <a:chExt cx="201992" cy="206490"/>
              </a:xfrm>
            </p:grpSpPr>
            <p:sp>
              <p:nvSpPr>
                <p:cNvPr id="6881" name="AutoShape 105"/>
                <p:cNvSpPr/>
                <p:nvPr/>
              </p:nvSpPr>
              <p:spPr>
                <a:xfrm>
                  <a:off x="6910" y="10428"/>
                  <a:ext cx="188187" cy="185630"/>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14"/>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6882" name="Oval 106"/>
                <p:cNvSpPr/>
                <p:nvPr/>
              </p:nvSpPr>
              <p:spPr>
                <a:xfrm rot="19777020">
                  <a:off x="-2462" y="34146"/>
                  <a:ext cx="142927"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6883" name="AutoShape 107"/>
                <p:cNvSpPr/>
                <p:nvPr/>
              </p:nvSpPr>
              <p:spPr>
                <a:xfrm rot="19777020">
                  <a:off x="29538" y="25461"/>
                  <a:ext cx="142928" cy="1555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grpSp>
          <p:grpSp>
            <p:nvGrpSpPr>
              <p:cNvPr id="6888" name="Group"/>
              <p:cNvGrpSpPr/>
              <p:nvPr/>
            </p:nvGrpSpPr>
            <p:grpSpPr>
              <a:xfrm>
                <a:off x="3649198" y="11109"/>
                <a:ext cx="201992" cy="206490"/>
                <a:chOff x="-1" y="0"/>
                <a:chExt cx="201991" cy="206489"/>
              </a:xfrm>
            </p:grpSpPr>
            <p:sp>
              <p:nvSpPr>
                <p:cNvPr id="6885" name="AutoShape 109"/>
                <p:cNvSpPr/>
                <p:nvPr/>
              </p:nvSpPr>
              <p:spPr>
                <a:xfrm>
                  <a:off x="6910" y="10429"/>
                  <a:ext cx="188185" cy="185629"/>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14"/>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6886" name="Oval 110"/>
                <p:cNvSpPr/>
                <p:nvPr/>
              </p:nvSpPr>
              <p:spPr>
                <a:xfrm rot="19777020">
                  <a:off x="-2462" y="34146"/>
                  <a:ext cx="142925"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6887" name="AutoShape 111"/>
                <p:cNvSpPr/>
                <p:nvPr/>
              </p:nvSpPr>
              <p:spPr>
                <a:xfrm rot="19777020">
                  <a:off x="29538" y="25461"/>
                  <a:ext cx="142926" cy="1555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grpSp>
          <p:grpSp>
            <p:nvGrpSpPr>
              <p:cNvPr id="6892" name="Group"/>
              <p:cNvGrpSpPr/>
              <p:nvPr/>
            </p:nvGrpSpPr>
            <p:grpSpPr>
              <a:xfrm>
                <a:off x="4050959" y="12696"/>
                <a:ext cx="201992" cy="206491"/>
                <a:chOff x="0" y="-1"/>
                <a:chExt cx="201991" cy="206489"/>
              </a:xfrm>
            </p:grpSpPr>
            <p:sp>
              <p:nvSpPr>
                <p:cNvPr id="6889" name="AutoShape 113"/>
                <p:cNvSpPr/>
                <p:nvPr/>
              </p:nvSpPr>
              <p:spPr>
                <a:xfrm>
                  <a:off x="6910" y="10429"/>
                  <a:ext cx="188185" cy="185629"/>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14"/>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6890" name="Oval 114"/>
                <p:cNvSpPr/>
                <p:nvPr/>
              </p:nvSpPr>
              <p:spPr>
                <a:xfrm rot="19777020">
                  <a:off x="-2462" y="34146"/>
                  <a:ext cx="142927"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6891" name="AutoShape 115"/>
                <p:cNvSpPr/>
                <p:nvPr/>
              </p:nvSpPr>
              <p:spPr>
                <a:xfrm rot="19777020">
                  <a:off x="29538" y="25461"/>
                  <a:ext cx="142926" cy="1555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grpSp>
          <p:grpSp>
            <p:nvGrpSpPr>
              <p:cNvPr id="6896" name="Group"/>
              <p:cNvGrpSpPr/>
              <p:nvPr/>
            </p:nvGrpSpPr>
            <p:grpSpPr>
              <a:xfrm>
                <a:off x="4408257" y="15871"/>
                <a:ext cx="201992" cy="206491"/>
                <a:chOff x="0" y="-1"/>
                <a:chExt cx="201991" cy="206489"/>
              </a:xfrm>
            </p:grpSpPr>
            <p:sp>
              <p:nvSpPr>
                <p:cNvPr id="6893" name="AutoShape 117"/>
                <p:cNvSpPr/>
                <p:nvPr/>
              </p:nvSpPr>
              <p:spPr>
                <a:xfrm>
                  <a:off x="6910" y="10429"/>
                  <a:ext cx="188185" cy="185629"/>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14"/>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6894" name="Oval 118"/>
                <p:cNvSpPr/>
                <p:nvPr/>
              </p:nvSpPr>
              <p:spPr>
                <a:xfrm rot="19777020">
                  <a:off x="-2462" y="34146"/>
                  <a:ext cx="142927"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6895" name="AutoShape 119"/>
                <p:cNvSpPr/>
                <p:nvPr/>
              </p:nvSpPr>
              <p:spPr>
                <a:xfrm rot="19777020">
                  <a:off x="29538" y="25461"/>
                  <a:ext cx="142926" cy="1555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grpSp>
          <p:grpSp>
            <p:nvGrpSpPr>
              <p:cNvPr id="6900" name="Group"/>
              <p:cNvGrpSpPr/>
              <p:nvPr/>
            </p:nvGrpSpPr>
            <p:grpSpPr>
              <a:xfrm>
                <a:off x="4770317" y="17457"/>
                <a:ext cx="201994" cy="206492"/>
                <a:chOff x="0" y="-1"/>
                <a:chExt cx="201992" cy="206490"/>
              </a:xfrm>
            </p:grpSpPr>
            <p:sp>
              <p:nvSpPr>
                <p:cNvPr id="6897" name="AutoShape 121"/>
                <p:cNvSpPr/>
                <p:nvPr/>
              </p:nvSpPr>
              <p:spPr>
                <a:xfrm>
                  <a:off x="6910" y="10428"/>
                  <a:ext cx="188187" cy="185630"/>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14"/>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6898" name="Oval 122"/>
                <p:cNvSpPr/>
                <p:nvPr/>
              </p:nvSpPr>
              <p:spPr>
                <a:xfrm rot="19777020">
                  <a:off x="-2462" y="34146"/>
                  <a:ext cx="142927"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6899" name="AutoShape 123"/>
                <p:cNvSpPr/>
                <p:nvPr/>
              </p:nvSpPr>
              <p:spPr>
                <a:xfrm rot="19777020">
                  <a:off x="29538" y="25461"/>
                  <a:ext cx="142928" cy="1555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grpSp>
          <p:grpSp>
            <p:nvGrpSpPr>
              <p:cNvPr id="6904" name="Group"/>
              <p:cNvGrpSpPr/>
              <p:nvPr/>
            </p:nvGrpSpPr>
            <p:grpSpPr>
              <a:xfrm>
                <a:off x="5102207" y="-3"/>
                <a:ext cx="201993" cy="206491"/>
                <a:chOff x="0" y="-1"/>
                <a:chExt cx="201991" cy="206489"/>
              </a:xfrm>
            </p:grpSpPr>
            <p:sp>
              <p:nvSpPr>
                <p:cNvPr id="6901" name="AutoShape 125"/>
                <p:cNvSpPr/>
                <p:nvPr/>
              </p:nvSpPr>
              <p:spPr>
                <a:xfrm>
                  <a:off x="6910" y="10429"/>
                  <a:ext cx="188186" cy="185629"/>
                </a:xfrm>
                <a:custGeom>
                  <a:avLst/>
                  <a:gdLst/>
                  <a:ahLst/>
                  <a:cxnLst>
                    <a:cxn ang="0">
                      <a:pos x="wd2" y="hd2"/>
                    </a:cxn>
                    <a:cxn ang="5400000">
                      <a:pos x="wd2" y="hd2"/>
                    </a:cxn>
                    <a:cxn ang="10800000">
                      <a:pos x="wd2" y="hd2"/>
                    </a:cxn>
                    <a:cxn ang="16200000">
                      <a:pos x="wd2" y="hd2"/>
                    </a:cxn>
                  </a:cxnLst>
                  <a:rect l="0" t="0" r="r" b="b"/>
                  <a:pathLst>
                    <a:path w="20800" h="20538" extrusionOk="0">
                      <a:moveTo>
                        <a:pt x="49" y="8230"/>
                      </a:moveTo>
                      <a:cubicBezTo>
                        <a:pt x="-400" y="7464"/>
                        <a:pt x="2287" y="5053"/>
                        <a:pt x="6050" y="2845"/>
                      </a:cubicBezTo>
                      <a:cubicBezTo>
                        <a:pt x="9813" y="637"/>
                        <a:pt x="13228" y="-531"/>
                        <a:pt x="13677" y="235"/>
                      </a:cubicBezTo>
                      <a:lnTo>
                        <a:pt x="20751" y="12308"/>
                      </a:lnTo>
                      <a:cubicBezTo>
                        <a:pt x="21200" y="13074"/>
                        <a:pt x="18513" y="15485"/>
                        <a:pt x="14750" y="17693"/>
                      </a:cubicBezTo>
                      <a:cubicBezTo>
                        <a:pt x="10987" y="19901"/>
                        <a:pt x="7572" y="21069"/>
                        <a:pt x="7123" y="20303"/>
                      </a:cubicBezTo>
                      <a:close/>
                    </a:path>
                  </a:pathLst>
                </a:custGeom>
                <a:blipFill rotWithShape="1">
                  <a:blip r:embed="rId14"/>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6902" name="Oval 126"/>
                <p:cNvSpPr/>
                <p:nvPr/>
              </p:nvSpPr>
              <p:spPr>
                <a:xfrm rot="19777020">
                  <a:off x="-2462" y="34146"/>
                  <a:ext cx="142927" cy="29079"/>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6903" name="AutoShape 127"/>
                <p:cNvSpPr/>
                <p:nvPr/>
              </p:nvSpPr>
              <p:spPr>
                <a:xfrm rot="19777020">
                  <a:off x="29538" y="25461"/>
                  <a:ext cx="142927" cy="1555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grpSp>
        </p:grpSp>
        <p:grpSp>
          <p:nvGrpSpPr>
            <p:cNvPr id="6966" name="Group"/>
            <p:cNvGrpSpPr/>
            <p:nvPr/>
          </p:nvGrpSpPr>
          <p:grpSpPr>
            <a:xfrm>
              <a:off x="27395" y="3736130"/>
              <a:ext cx="5303408" cy="210452"/>
              <a:chOff x="0" y="-1"/>
              <a:chExt cx="5303407" cy="210450"/>
            </a:xfrm>
          </p:grpSpPr>
          <p:grpSp>
            <p:nvGrpSpPr>
              <p:cNvPr id="6909" name="Group"/>
              <p:cNvGrpSpPr/>
              <p:nvPr/>
            </p:nvGrpSpPr>
            <p:grpSpPr>
              <a:xfrm>
                <a:off x="-1" y="-2"/>
                <a:ext cx="183728" cy="188227"/>
                <a:chOff x="0" y="0"/>
                <a:chExt cx="183726" cy="188226"/>
              </a:xfrm>
            </p:grpSpPr>
            <p:sp>
              <p:nvSpPr>
                <p:cNvPr id="6906" name="AutoShape 130"/>
                <p:cNvSpPr/>
                <p:nvPr/>
              </p:nvSpPr>
              <p:spPr>
                <a:xfrm>
                  <a:off x="5962" y="9615"/>
                  <a:ext cx="171813" cy="168994"/>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14"/>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6907" name="Oval 131"/>
                <p:cNvSpPr/>
                <p:nvPr/>
              </p:nvSpPr>
              <p:spPr>
                <a:xfrm rot="12494257">
                  <a:off x="-1527" y="131929"/>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6908" name="AutoShape 132"/>
                <p:cNvSpPr/>
                <p:nvPr/>
              </p:nvSpPr>
              <p:spPr>
                <a:xfrm rot="12494257">
                  <a:off x="25964" y="22679"/>
                  <a:ext cx="131809" cy="1428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grpSp>
          <p:grpSp>
            <p:nvGrpSpPr>
              <p:cNvPr id="6913" name="Group"/>
              <p:cNvGrpSpPr/>
              <p:nvPr/>
            </p:nvGrpSpPr>
            <p:grpSpPr>
              <a:xfrm>
                <a:off x="355708" y="22220"/>
                <a:ext cx="183728" cy="188229"/>
                <a:chOff x="-1" y="0"/>
                <a:chExt cx="183727" cy="188227"/>
              </a:xfrm>
            </p:grpSpPr>
            <p:sp>
              <p:nvSpPr>
                <p:cNvPr id="6910" name="AutoShape 134"/>
                <p:cNvSpPr/>
                <p:nvPr/>
              </p:nvSpPr>
              <p:spPr>
                <a:xfrm>
                  <a:off x="5962" y="9615"/>
                  <a:ext cx="171812"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14"/>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6911" name="Oval 135"/>
                <p:cNvSpPr/>
                <p:nvPr/>
              </p:nvSpPr>
              <p:spPr>
                <a:xfrm rot="12494257">
                  <a:off x="-1528"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6912" name="AutoShape 136"/>
                <p:cNvSpPr/>
                <p:nvPr/>
              </p:nvSpPr>
              <p:spPr>
                <a:xfrm rot="12494257">
                  <a:off x="25964" y="22679"/>
                  <a:ext cx="131808"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grpSp>
          <p:grpSp>
            <p:nvGrpSpPr>
              <p:cNvPr id="6917" name="Group"/>
              <p:cNvGrpSpPr/>
              <p:nvPr/>
            </p:nvGrpSpPr>
            <p:grpSpPr>
              <a:xfrm>
                <a:off x="733649" y="22220"/>
                <a:ext cx="183728" cy="188229"/>
                <a:chOff x="-1" y="0"/>
                <a:chExt cx="183727" cy="188227"/>
              </a:xfrm>
            </p:grpSpPr>
            <p:sp>
              <p:nvSpPr>
                <p:cNvPr id="6914" name="AutoShape 138"/>
                <p:cNvSpPr/>
                <p:nvPr/>
              </p:nvSpPr>
              <p:spPr>
                <a:xfrm>
                  <a:off x="5962" y="9615"/>
                  <a:ext cx="171812"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14"/>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6915" name="Oval 139"/>
                <p:cNvSpPr/>
                <p:nvPr/>
              </p:nvSpPr>
              <p:spPr>
                <a:xfrm rot="12494257">
                  <a:off x="-1528"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6916" name="AutoShape 140"/>
                <p:cNvSpPr/>
                <p:nvPr/>
              </p:nvSpPr>
              <p:spPr>
                <a:xfrm rot="12494257">
                  <a:off x="25964" y="22679"/>
                  <a:ext cx="131808"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grpSp>
          <p:grpSp>
            <p:nvGrpSpPr>
              <p:cNvPr id="6921" name="Group"/>
              <p:cNvGrpSpPr/>
              <p:nvPr/>
            </p:nvGrpSpPr>
            <p:grpSpPr>
              <a:xfrm>
                <a:off x="1102064" y="22220"/>
                <a:ext cx="183728" cy="188229"/>
                <a:chOff x="0" y="0"/>
                <a:chExt cx="183727" cy="188228"/>
              </a:xfrm>
            </p:grpSpPr>
            <p:sp>
              <p:nvSpPr>
                <p:cNvPr id="6918" name="AutoShape 142"/>
                <p:cNvSpPr/>
                <p:nvPr/>
              </p:nvSpPr>
              <p:spPr>
                <a:xfrm>
                  <a:off x="5962" y="9615"/>
                  <a:ext cx="171813"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14"/>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6919" name="Oval 143"/>
                <p:cNvSpPr/>
                <p:nvPr/>
              </p:nvSpPr>
              <p:spPr>
                <a:xfrm rot="12494257">
                  <a:off x="-1527"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6920" name="AutoShape 144"/>
                <p:cNvSpPr/>
                <p:nvPr/>
              </p:nvSpPr>
              <p:spPr>
                <a:xfrm rot="12494257">
                  <a:off x="25964" y="22679"/>
                  <a:ext cx="131809"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grpSp>
          <p:grpSp>
            <p:nvGrpSpPr>
              <p:cNvPr id="6925" name="Group"/>
              <p:cNvGrpSpPr/>
              <p:nvPr/>
            </p:nvGrpSpPr>
            <p:grpSpPr>
              <a:xfrm>
                <a:off x="1438717" y="22220"/>
                <a:ext cx="183729" cy="188229"/>
                <a:chOff x="-1" y="0"/>
                <a:chExt cx="183727" cy="188227"/>
              </a:xfrm>
            </p:grpSpPr>
            <p:sp>
              <p:nvSpPr>
                <p:cNvPr id="6922" name="AutoShape 146"/>
                <p:cNvSpPr/>
                <p:nvPr/>
              </p:nvSpPr>
              <p:spPr>
                <a:xfrm>
                  <a:off x="5962" y="9615"/>
                  <a:ext cx="171812"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14"/>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6923" name="Oval 147"/>
                <p:cNvSpPr/>
                <p:nvPr/>
              </p:nvSpPr>
              <p:spPr>
                <a:xfrm rot="12494257">
                  <a:off x="-1528"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6924" name="AutoShape 148"/>
                <p:cNvSpPr/>
                <p:nvPr/>
              </p:nvSpPr>
              <p:spPr>
                <a:xfrm rot="12494257">
                  <a:off x="25964" y="22679"/>
                  <a:ext cx="131808"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grpSp>
          <p:grpSp>
            <p:nvGrpSpPr>
              <p:cNvPr id="6929" name="Group"/>
              <p:cNvGrpSpPr/>
              <p:nvPr/>
            </p:nvGrpSpPr>
            <p:grpSpPr>
              <a:xfrm>
                <a:off x="1816659" y="15871"/>
                <a:ext cx="183728" cy="188229"/>
                <a:chOff x="-1" y="0"/>
                <a:chExt cx="183727" cy="188227"/>
              </a:xfrm>
            </p:grpSpPr>
            <p:sp>
              <p:nvSpPr>
                <p:cNvPr id="6926" name="AutoShape 150"/>
                <p:cNvSpPr/>
                <p:nvPr/>
              </p:nvSpPr>
              <p:spPr>
                <a:xfrm>
                  <a:off x="5962" y="9615"/>
                  <a:ext cx="171812"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14"/>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6927" name="Oval 151"/>
                <p:cNvSpPr/>
                <p:nvPr/>
              </p:nvSpPr>
              <p:spPr>
                <a:xfrm rot="12494257">
                  <a:off x="-1528"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6928" name="AutoShape 152"/>
                <p:cNvSpPr/>
                <p:nvPr/>
              </p:nvSpPr>
              <p:spPr>
                <a:xfrm rot="12494257">
                  <a:off x="25964" y="22679"/>
                  <a:ext cx="131808"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grpSp>
          <p:grpSp>
            <p:nvGrpSpPr>
              <p:cNvPr id="6933" name="Group"/>
              <p:cNvGrpSpPr/>
              <p:nvPr/>
            </p:nvGrpSpPr>
            <p:grpSpPr>
              <a:xfrm>
                <a:off x="2191425" y="22220"/>
                <a:ext cx="183728" cy="188229"/>
                <a:chOff x="0" y="0"/>
                <a:chExt cx="183727" cy="188228"/>
              </a:xfrm>
            </p:grpSpPr>
            <p:sp>
              <p:nvSpPr>
                <p:cNvPr id="6930" name="AutoShape 154"/>
                <p:cNvSpPr/>
                <p:nvPr/>
              </p:nvSpPr>
              <p:spPr>
                <a:xfrm>
                  <a:off x="5962" y="9615"/>
                  <a:ext cx="171813"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14"/>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6931" name="Oval 155"/>
                <p:cNvSpPr/>
                <p:nvPr/>
              </p:nvSpPr>
              <p:spPr>
                <a:xfrm rot="12494257">
                  <a:off x="-1527"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6932" name="AutoShape 156"/>
                <p:cNvSpPr/>
                <p:nvPr/>
              </p:nvSpPr>
              <p:spPr>
                <a:xfrm rot="12494257">
                  <a:off x="25964" y="22679"/>
                  <a:ext cx="131809"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grpSp>
          <p:grpSp>
            <p:nvGrpSpPr>
              <p:cNvPr id="6937" name="Group"/>
              <p:cNvGrpSpPr/>
              <p:nvPr/>
            </p:nvGrpSpPr>
            <p:grpSpPr>
              <a:xfrm>
                <a:off x="2539196" y="9522"/>
                <a:ext cx="183728" cy="188229"/>
                <a:chOff x="0" y="0"/>
                <a:chExt cx="183727" cy="188228"/>
              </a:xfrm>
            </p:grpSpPr>
            <p:sp>
              <p:nvSpPr>
                <p:cNvPr id="6934" name="AutoShape 158"/>
                <p:cNvSpPr/>
                <p:nvPr/>
              </p:nvSpPr>
              <p:spPr>
                <a:xfrm>
                  <a:off x="5962" y="9615"/>
                  <a:ext cx="171814"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14"/>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6935" name="Oval 159"/>
                <p:cNvSpPr/>
                <p:nvPr/>
              </p:nvSpPr>
              <p:spPr>
                <a:xfrm rot="12494257">
                  <a:off x="-1526"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6936" name="AutoShape 160"/>
                <p:cNvSpPr/>
                <p:nvPr/>
              </p:nvSpPr>
              <p:spPr>
                <a:xfrm rot="12494257">
                  <a:off x="25964" y="22679"/>
                  <a:ext cx="131810"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grpSp>
          <p:grpSp>
            <p:nvGrpSpPr>
              <p:cNvPr id="6941" name="Group"/>
              <p:cNvGrpSpPr/>
              <p:nvPr/>
            </p:nvGrpSpPr>
            <p:grpSpPr>
              <a:xfrm>
                <a:off x="3283963" y="22220"/>
                <a:ext cx="183728" cy="188229"/>
                <a:chOff x="0" y="0"/>
                <a:chExt cx="183727" cy="188228"/>
              </a:xfrm>
            </p:grpSpPr>
            <p:sp>
              <p:nvSpPr>
                <p:cNvPr id="6938" name="AutoShape 162"/>
                <p:cNvSpPr/>
                <p:nvPr/>
              </p:nvSpPr>
              <p:spPr>
                <a:xfrm>
                  <a:off x="5962" y="9615"/>
                  <a:ext cx="171813"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14"/>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6939" name="Oval 163"/>
                <p:cNvSpPr/>
                <p:nvPr/>
              </p:nvSpPr>
              <p:spPr>
                <a:xfrm rot="12494257">
                  <a:off x="-1527"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6940" name="AutoShape 164"/>
                <p:cNvSpPr/>
                <p:nvPr/>
              </p:nvSpPr>
              <p:spPr>
                <a:xfrm rot="12494257">
                  <a:off x="25964" y="22679"/>
                  <a:ext cx="131809"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grpSp>
          <p:grpSp>
            <p:nvGrpSpPr>
              <p:cNvPr id="6945" name="Group"/>
              <p:cNvGrpSpPr/>
              <p:nvPr/>
            </p:nvGrpSpPr>
            <p:grpSpPr>
              <a:xfrm>
                <a:off x="2920313" y="22220"/>
                <a:ext cx="183729" cy="188229"/>
                <a:chOff x="0" y="0"/>
                <a:chExt cx="183727" cy="188228"/>
              </a:xfrm>
            </p:grpSpPr>
            <p:sp>
              <p:nvSpPr>
                <p:cNvPr id="6942" name="AutoShape 166"/>
                <p:cNvSpPr/>
                <p:nvPr/>
              </p:nvSpPr>
              <p:spPr>
                <a:xfrm>
                  <a:off x="5962" y="9615"/>
                  <a:ext cx="171814"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14"/>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6943" name="Oval 167"/>
                <p:cNvSpPr/>
                <p:nvPr/>
              </p:nvSpPr>
              <p:spPr>
                <a:xfrm rot="12494257">
                  <a:off x="-1526"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6944" name="AutoShape 168"/>
                <p:cNvSpPr/>
                <p:nvPr/>
              </p:nvSpPr>
              <p:spPr>
                <a:xfrm rot="12494257">
                  <a:off x="25964" y="22679"/>
                  <a:ext cx="131810"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grpSp>
          <p:grpSp>
            <p:nvGrpSpPr>
              <p:cNvPr id="6949" name="Group"/>
              <p:cNvGrpSpPr/>
              <p:nvPr/>
            </p:nvGrpSpPr>
            <p:grpSpPr>
              <a:xfrm>
                <a:off x="3652377" y="15871"/>
                <a:ext cx="183728" cy="188228"/>
                <a:chOff x="0" y="-1"/>
                <a:chExt cx="183727" cy="188227"/>
              </a:xfrm>
            </p:grpSpPr>
            <p:sp>
              <p:nvSpPr>
                <p:cNvPr id="6946" name="AutoShape 170"/>
                <p:cNvSpPr/>
                <p:nvPr/>
              </p:nvSpPr>
              <p:spPr>
                <a:xfrm>
                  <a:off x="5962" y="9615"/>
                  <a:ext cx="171814" cy="168995"/>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14"/>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6947" name="Oval 171"/>
                <p:cNvSpPr/>
                <p:nvPr/>
              </p:nvSpPr>
              <p:spPr>
                <a:xfrm rot="12494257">
                  <a:off x="-1526" y="131930"/>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6948" name="AutoShape 172"/>
                <p:cNvSpPr/>
                <p:nvPr/>
              </p:nvSpPr>
              <p:spPr>
                <a:xfrm rot="12494257">
                  <a:off x="25964" y="22679"/>
                  <a:ext cx="131810" cy="142867"/>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grpSp>
          <p:grpSp>
            <p:nvGrpSpPr>
              <p:cNvPr id="6953" name="Group"/>
              <p:cNvGrpSpPr/>
              <p:nvPr/>
            </p:nvGrpSpPr>
            <p:grpSpPr>
              <a:xfrm>
                <a:off x="4068428" y="22220"/>
                <a:ext cx="183729" cy="188229"/>
                <a:chOff x="-1" y="0"/>
                <a:chExt cx="183727" cy="188227"/>
              </a:xfrm>
            </p:grpSpPr>
            <p:sp>
              <p:nvSpPr>
                <p:cNvPr id="6950" name="AutoShape 174"/>
                <p:cNvSpPr/>
                <p:nvPr/>
              </p:nvSpPr>
              <p:spPr>
                <a:xfrm>
                  <a:off x="5962" y="9615"/>
                  <a:ext cx="171812"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14"/>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6951" name="Oval 175"/>
                <p:cNvSpPr/>
                <p:nvPr/>
              </p:nvSpPr>
              <p:spPr>
                <a:xfrm rot="12494257">
                  <a:off x="-1528"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6952" name="AutoShape 176"/>
                <p:cNvSpPr/>
                <p:nvPr/>
              </p:nvSpPr>
              <p:spPr>
                <a:xfrm rot="12494257">
                  <a:off x="25964" y="22679"/>
                  <a:ext cx="131808"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grpSp>
          <p:grpSp>
            <p:nvGrpSpPr>
              <p:cNvPr id="6957" name="Group"/>
              <p:cNvGrpSpPr/>
              <p:nvPr/>
            </p:nvGrpSpPr>
            <p:grpSpPr>
              <a:xfrm>
                <a:off x="4430490" y="22220"/>
                <a:ext cx="183728" cy="188229"/>
                <a:chOff x="-1" y="0"/>
                <a:chExt cx="183727" cy="188227"/>
              </a:xfrm>
            </p:grpSpPr>
            <p:sp>
              <p:nvSpPr>
                <p:cNvPr id="6954" name="AutoShape 178"/>
                <p:cNvSpPr/>
                <p:nvPr/>
              </p:nvSpPr>
              <p:spPr>
                <a:xfrm>
                  <a:off x="5962" y="9615"/>
                  <a:ext cx="171812"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14"/>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6955" name="Oval 179"/>
                <p:cNvSpPr/>
                <p:nvPr/>
              </p:nvSpPr>
              <p:spPr>
                <a:xfrm rot="12494257">
                  <a:off x="-1528"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6956" name="AutoShape 180"/>
                <p:cNvSpPr/>
                <p:nvPr/>
              </p:nvSpPr>
              <p:spPr>
                <a:xfrm rot="12494257">
                  <a:off x="25964" y="22679"/>
                  <a:ext cx="131808"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grpSp>
          <p:grpSp>
            <p:nvGrpSpPr>
              <p:cNvPr id="6961" name="Group"/>
              <p:cNvGrpSpPr/>
              <p:nvPr/>
            </p:nvGrpSpPr>
            <p:grpSpPr>
              <a:xfrm>
                <a:off x="4784612" y="22220"/>
                <a:ext cx="183728" cy="188229"/>
                <a:chOff x="-1" y="0"/>
                <a:chExt cx="183727" cy="188227"/>
              </a:xfrm>
            </p:grpSpPr>
            <p:sp>
              <p:nvSpPr>
                <p:cNvPr id="6958" name="AutoShape 182"/>
                <p:cNvSpPr/>
                <p:nvPr/>
              </p:nvSpPr>
              <p:spPr>
                <a:xfrm>
                  <a:off x="5962" y="9615"/>
                  <a:ext cx="171812"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14"/>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6959" name="Oval 183"/>
                <p:cNvSpPr/>
                <p:nvPr/>
              </p:nvSpPr>
              <p:spPr>
                <a:xfrm rot="12494257">
                  <a:off x="-1528"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6960" name="AutoShape 184"/>
                <p:cNvSpPr/>
                <p:nvPr/>
              </p:nvSpPr>
              <p:spPr>
                <a:xfrm rot="12494257">
                  <a:off x="25964" y="22679"/>
                  <a:ext cx="131808"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grpSp>
          <p:grpSp>
            <p:nvGrpSpPr>
              <p:cNvPr id="6965" name="Group"/>
              <p:cNvGrpSpPr/>
              <p:nvPr/>
            </p:nvGrpSpPr>
            <p:grpSpPr>
              <a:xfrm>
                <a:off x="5119679" y="22220"/>
                <a:ext cx="183728" cy="188229"/>
                <a:chOff x="0" y="0"/>
                <a:chExt cx="183727" cy="188228"/>
              </a:xfrm>
            </p:grpSpPr>
            <p:sp>
              <p:nvSpPr>
                <p:cNvPr id="6962" name="AutoShape 186"/>
                <p:cNvSpPr/>
                <p:nvPr/>
              </p:nvSpPr>
              <p:spPr>
                <a:xfrm>
                  <a:off x="5962" y="9615"/>
                  <a:ext cx="171814" cy="168996"/>
                </a:xfrm>
                <a:custGeom>
                  <a:avLst/>
                  <a:gdLst/>
                  <a:ahLst/>
                  <a:cxnLst>
                    <a:cxn ang="0">
                      <a:pos x="wd2" y="hd2"/>
                    </a:cxn>
                    <a:cxn ang="5400000">
                      <a:pos x="wd2" y="hd2"/>
                    </a:cxn>
                    <a:cxn ang="10800000">
                      <a:pos x="wd2" y="hd2"/>
                    </a:cxn>
                    <a:cxn ang="16200000">
                      <a:pos x="wd2" y="hd2"/>
                    </a:cxn>
                  </a:cxnLst>
                  <a:rect l="0" t="0" r="r" b="b"/>
                  <a:pathLst>
                    <a:path w="20838" h="20544" extrusionOk="0">
                      <a:moveTo>
                        <a:pt x="14127" y="20282"/>
                      </a:moveTo>
                      <a:cubicBezTo>
                        <a:pt x="13703" y="21072"/>
                        <a:pt x="10207" y="20016"/>
                        <a:pt x="6318" y="17923"/>
                      </a:cubicBezTo>
                      <a:cubicBezTo>
                        <a:pt x="2429" y="15830"/>
                        <a:pt x="-381" y="13493"/>
                        <a:pt x="42" y="12704"/>
                      </a:cubicBezTo>
                      <a:lnTo>
                        <a:pt x="6711" y="262"/>
                      </a:lnTo>
                      <a:cubicBezTo>
                        <a:pt x="7135" y="-528"/>
                        <a:pt x="10631" y="528"/>
                        <a:pt x="14520" y="2621"/>
                      </a:cubicBezTo>
                      <a:cubicBezTo>
                        <a:pt x="18409" y="4714"/>
                        <a:pt x="21219" y="7051"/>
                        <a:pt x="20796" y="7840"/>
                      </a:cubicBezTo>
                      <a:close/>
                    </a:path>
                  </a:pathLst>
                </a:custGeom>
                <a:blipFill rotWithShape="1">
                  <a:blip r:embed="rId14"/>
                  <a:srcRect/>
                  <a:tile tx="0" ty="0" sx="100000" sy="100000" flip="none" algn="tl"/>
                </a:blipFill>
                <a:ln w="12700" cap="flat">
                  <a:noFill/>
                  <a:miter lim="400000"/>
                </a:ln>
                <a:effectLst>
                  <a:outerShdw blurRad="63500" dist="52363" dir="842174" rotWithShape="0">
                    <a:srgbClr val="1A0004">
                      <a:alpha val="74996"/>
                    </a:srgbClr>
                  </a:outerShdw>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6963" name="Oval 187"/>
                <p:cNvSpPr/>
                <p:nvPr/>
              </p:nvSpPr>
              <p:spPr>
                <a:xfrm rot="12494257">
                  <a:off x="-1526" y="131931"/>
                  <a:ext cx="131809" cy="26705"/>
                </a:xfrm>
                <a:prstGeom prst="ellipse">
                  <a:avLst/>
                </a:prstGeom>
                <a:solidFill>
                  <a:srgbClr val="FFFFFF">
                    <a:alpha val="39997"/>
                  </a:srgbClr>
                </a:solidFill>
                <a:ln w="12700" cap="flat">
                  <a:noFill/>
                  <a:miter lim="400000"/>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sp>
              <p:nvSpPr>
                <p:cNvPr id="6964" name="AutoShape 188"/>
                <p:cNvSpPr/>
                <p:nvPr/>
              </p:nvSpPr>
              <p:spPr>
                <a:xfrm rot="12494257">
                  <a:off x="25964" y="22679"/>
                  <a:ext cx="131810" cy="142868"/>
                </a:xfrm>
                <a:custGeom>
                  <a:avLst/>
                  <a:gdLst/>
                  <a:ahLst/>
                  <a:cxnLst>
                    <a:cxn ang="0">
                      <a:pos x="wd2" y="hd2"/>
                    </a:cxn>
                    <a:cxn ang="5400000">
                      <a:pos x="wd2" y="hd2"/>
                    </a:cxn>
                    <a:cxn ang="10800000">
                      <a:pos x="wd2" y="hd2"/>
                    </a:cxn>
                    <a:cxn ang="16200000">
                      <a:pos x="wd2" y="hd2"/>
                    </a:cxn>
                  </a:cxnLst>
                  <a:rect l="0" t="0" r="r" b="b"/>
                  <a:pathLst>
                    <a:path w="21600" h="21600" extrusionOk="0">
                      <a:moveTo>
                        <a:pt x="21600" y="2018"/>
                      </a:moveTo>
                      <a:cubicBezTo>
                        <a:pt x="21600" y="3133"/>
                        <a:pt x="16765" y="4037"/>
                        <a:pt x="10800" y="4037"/>
                      </a:cubicBezTo>
                      <a:cubicBezTo>
                        <a:pt x="4835" y="4037"/>
                        <a:pt x="0" y="3133"/>
                        <a:pt x="0" y="2018"/>
                      </a:cubicBezTo>
                      <a:cubicBezTo>
                        <a:pt x="0" y="904"/>
                        <a:pt x="4835" y="0"/>
                        <a:pt x="10800" y="0"/>
                      </a:cubicBezTo>
                      <a:cubicBezTo>
                        <a:pt x="16765" y="0"/>
                        <a:pt x="21600" y="904"/>
                        <a:pt x="21600" y="2018"/>
                      </a:cubicBezTo>
                      <a:lnTo>
                        <a:pt x="21600" y="19582"/>
                      </a:lnTo>
                      <a:cubicBezTo>
                        <a:pt x="21600" y="20696"/>
                        <a:pt x="16765" y="21600"/>
                        <a:pt x="10800" y="21600"/>
                      </a:cubicBezTo>
                      <a:cubicBezTo>
                        <a:pt x="4835" y="21600"/>
                        <a:pt x="0" y="20696"/>
                        <a:pt x="0" y="19582"/>
                      </a:cubicBezTo>
                      <a:lnTo>
                        <a:pt x="0" y="2018"/>
                      </a:lnTo>
                    </a:path>
                  </a:pathLst>
                </a:custGeom>
                <a:noFill/>
                <a:ln w="12700" cap="flat">
                  <a:solidFill>
                    <a:schemeClr val="accent2"/>
                  </a:solidFill>
                  <a:prstDash val="solid"/>
                  <a:round/>
                </a:ln>
                <a:effectLst/>
              </p:spPr>
              <p:txBody>
                <a:bodyPr wrap="square" lIns="45718" tIns="45718" rIns="45718" bIns="45718" numCol="1" anchor="ctr">
                  <a:noAutofit/>
                </a:bodyPr>
                <a:lstStyle/>
                <a:p>
                  <a:pPr algn="ctr">
                    <a:defRPr sz="2400" b="0">
                      <a:solidFill>
                        <a:srgbClr val="FF262D"/>
                      </a:solidFill>
                      <a:latin typeface="Comic Sans MS"/>
                      <a:ea typeface="Comic Sans MS"/>
                      <a:cs typeface="Comic Sans MS"/>
                      <a:sym typeface="Comic Sans MS"/>
                    </a:defRPr>
                  </a:pPr>
                  <a:endParaRPr/>
                </a:p>
              </p:txBody>
            </p:sp>
          </p:grpSp>
        </p:grpSp>
      </p:grpSp>
      <p:grpSp>
        <p:nvGrpSpPr>
          <p:cNvPr id="6973" name="Group"/>
          <p:cNvGrpSpPr/>
          <p:nvPr/>
        </p:nvGrpSpPr>
        <p:grpSpPr>
          <a:xfrm>
            <a:off x="1663693" y="5908672"/>
            <a:ext cx="6296038" cy="801696"/>
            <a:chOff x="-2" y="0"/>
            <a:chExt cx="6296037" cy="801694"/>
          </a:xfrm>
        </p:grpSpPr>
        <p:grpSp>
          <p:nvGrpSpPr>
            <p:cNvPr id="6971" name="Group"/>
            <p:cNvGrpSpPr/>
            <p:nvPr/>
          </p:nvGrpSpPr>
          <p:grpSpPr>
            <a:xfrm>
              <a:off x="-3" y="497488"/>
              <a:ext cx="6296038" cy="304206"/>
              <a:chOff x="-1" y="0"/>
              <a:chExt cx="6296037" cy="304205"/>
            </a:xfrm>
          </p:grpSpPr>
          <p:sp>
            <p:nvSpPr>
              <p:cNvPr id="6968" name="Line 191"/>
              <p:cNvSpPr/>
              <p:nvPr/>
            </p:nvSpPr>
            <p:spPr>
              <a:xfrm>
                <a:off x="-2" y="-1"/>
                <a:ext cx="5916378" cy="4"/>
              </a:xfrm>
              <a:prstGeom prst="line">
                <a:avLst/>
              </a:prstGeom>
              <a:noFill/>
              <a:ln w="38100" cap="flat">
                <a:solidFill>
                  <a:srgbClr val="33CC33"/>
                </a:solidFill>
                <a:prstDash val="solid"/>
                <a:round/>
              </a:ln>
              <a:effectLst>
                <a:outerShdw blurRad="63500" dist="71842" dir="2700000" rotWithShape="0">
                  <a:srgbClr val="1A0004">
                    <a:alpha val="74996"/>
                  </a:srgbClr>
                </a:outerShdw>
              </a:effectLst>
            </p:spPr>
            <p:txBody>
              <a:bodyPr wrap="square" lIns="45718" tIns="45718" rIns="45718" bIns="45718" numCol="1" anchor="t">
                <a:noAutofit/>
              </a:bodyPr>
              <a:lstStyle/>
              <a:p>
                <a:endParaRPr/>
              </a:p>
            </p:txBody>
          </p:sp>
          <p:sp>
            <p:nvSpPr>
              <p:cNvPr id="6969" name="Line 192"/>
              <p:cNvSpPr/>
              <p:nvPr/>
            </p:nvSpPr>
            <p:spPr>
              <a:xfrm>
                <a:off x="189830" y="152100"/>
                <a:ext cx="5914398" cy="4"/>
              </a:xfrm>
              <a:prstGeom prst="line">
                <a:avLst/>
              </a:prstGeom>
              <a:noFill/>
              <a:ln w="38100" cap="flat">
                <a:solidFill>
                  <a:srgbClr val="33CC33"/>
                </a:solidFill>
                <a:prstDash val="solid"/>
                <a:round/>
              </a:ln>
              <a:effectLst>
                <a:outerShdw blurRad="63500" dist="71842" dir="2700000" rotWithShape="0">
                  <a:srgbClr val="1A0004">
                    <a:alpha val="74996"/>
                  </a:srgbClr>
                </a:outerShdw>
              </a:effectLst>
            </p:spPr>
            <p:txBody>
              <a:bodyPr wrap="square" lIns="45718" tIns="45718" rIns="45718" bIns="45718" numCol="1" anchor="t">
                <a:noAutofit/>
              </a:bodyPr>
              <a:lstStyle/>
              <a:p>
                <a:endParaRPr/>
              </a:p>
            </p:txBody>
          </p:sp>
          <p:sp>
            <p:nvSpPr>
              <p:cNvPr id="6970" name="Line 193"/>
              <p:cNvSpPr/>
              <p:nvPr/>
            </p:nvSpPr>
            <p:spPr>
              <a:xfrm>
                <a:off x="379658" y="304201"/>
                <a:ext cx="5916379" cy="4"/>
              </a:xfrm>
              <a:prstGeom prst="line">
                <a:avLst/>
              </a:prstGeom>
              <a:noFill/>
              <a:ln w="38100" cap="flat">
                <a:solidFill>
                  <a:srgbClr val="33CC33"/>
                </a:solidFill>
                <a:prstDash val="solid"/>
                <a:round/>
              </a:ln>
              <a:effectLst>
                <a:outerShdw blurRad="63500" dist="71842" dir="2700000" rotWithShape="0">
                  <a:srgbClr val="1A0004">
                    <a:alpha val="74996"/>
                  </a:srgbClr>
                </a:outerShdw>
              </a:effectLst>
            </p:spPr>
            <p:txBody>
              <a:bodyPr wrap="square" lIns="45718" tIns="45718" rIns="45718" bIns="45718" numCol="1" anchor="t">
                <a:noAutofit/>
              </a:bodyPr>
              <a:lstStyle/>
              <a:p>
                <a:endParaRPr/>
              </a:p>
            </p:txBody>
          </p:sp>
        </p:grpSp>
        <p:sp>
          <p:nvSpPr>
            <p:cNvPr id="6972" name="Text Box 194"/>
            <p:cNvSpPr txBox="1"/>
            <p:nvPr/>
          </p:nvSpPr>
          <p:spPr>
            <a:xfrm>
              <a:off x="2924796" y="-1"/>
              <a:ext cx="2123270" cy="609879"/>
            </a:xfrm>
            <a:prstGeom prst="rect">
              <a:avLst/>
            </a:prstGeom>
            <a:noFill/>
            <a:ln w="12700" cap="flat">
              <a:noFill/>
              <a:miter lim="400000"/>
            </a:ln>
            <a:effectLst>
              <a:outerShdw blurRad="63500" dist="81319" dir="2319588"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t">
              <a:spAutoFit/>
            </a:bodyPr>
            <a:lstStyle>
              <a:lvl1pPr rtl="1">
                <a:spcBef>
                  <a:spcPts val="2100"/>
                </a:spcBef>
                <a:defRPr sz="3600">
                  <a:solidFill>
                    <a:srgbClr val="FFFFFF"/>
                  </a:solidFill>
                  <a:latin typeface="Arial"/>
                  <a:ea typeface="Arial"/>
                  <a:cs typeface="Arial"/>
                  <a:sym typeface="Arial"/>
                </a:defRPr>
              </a:lvl1pPr>
            </a:lstStyle>
            <a:p>
              <a:r>
                <a:t>اللُحمة</a:t>
              </a:r>
            </a:p>
          </p:txBody>
        </p:sp>
      </p:grpSp>
      <p:grpSp>
        <p:nvGrpSpPr>
          <p:cNvPr id="6996" name="Group"/>
          <p:cNvGrpSpPr/>
          <p:nvPr/>
        </p:nvGrpSpPr>
        <p:grpSpPr>
          <a:xfrm>
            <a:off x="1885945" y="92073"/>
            <a:ext cx="3762383" cy="2446476"/>
            <a:chOff x="-3" y="0"/>
            <a:chExt cx="3762381" cy="2446474"/>
          </a:xfrm>
        </p:grpSpPr>
        <p:sp>
          <p:nvSpPr>
            <p:cNvPr id="6974" name="Text Box 196"/>
            <p:cNvSpPr txBox="1"/>
            <p:nvPr/>
          </p:nvSpPr>
          <p:spPr>
            <a:xfrm>
              <a:off x="3168316" y="1504138"/>
              <a:ext cx="594063" cy="942337"/>
            </a:xfrm>
            <a:prstGeom prst="rect">
              <a:avLst/>
            </a:prstGeom>
            <a:noFill/>
            <a:ln w="12700" cap="flat">
              <a:noFill/>
              <a:miter lim="400000"/>
            </a:ln>
            <a:effectLst>
              <a:outerShdw blurRad="63500" dist="53881"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t">
              <a:spAutoFit/>
            </a:bodyPr>
            <a:lstStyle>
              <a:lvl1pPr>
                <a:spcBef>
                  <a:spcPts val="2800"/>
                </a:spcBef>
                <a:defRPr sz="4800">
                  <a:solidFill>
                    <a:srgbClr val="FFFFFF"/>
                  </a:solidFill>
                  <a:latin typeface="Comic Sans MS"/>
                  <a:ea typeface="Comic Sans MS"/>
                  <a:cs typeface="Comic Sans MS"/>
                  <a:sym typeface="Comic Sans MS"/>
                </a:defRPr>
              </a:lvl1pPr>
            </a:lstStyle>
            <a:p>
              <a:r>
                <a:t>J</a:t>
              </a:r>
            </a:p>
          </p:txBody>
        </p:sp>
        <p:grpSp>
          <p:nvGrpSpPr>
            <p:cNvPr id="6977" name="Group"/>
            <p:cNvGrpSpPr/>
            <p:nvPr/>
          </p:nvGrpSpPr>
          <p:grpSpPr>
            <a:xfrm>
              <a:off x="790174" y="1215369"/>
              <a:ext cx="1879079" cy="649279"/>
              <a:chOff x="-1" y="0"/>
              <a:chExt cx="1879078" cy="649278"/>
            </a:xfrm>
          </p:grpSpPr>
          <p:sp>
            <p:nvSpPr>
              <p:cNvPr id="6975" name="Text Box 198"/>
              <p:cNvSpPr txBox="1"/>
              <p:nvPr/>
            </p:nvSpPr>
            <p:spPr>
              <a:xfrm>
                <a:off x="-2" y="14278"/>
                <a:ext cx="535311" cy="635001"/>
              </a:xfrm>
              <a:prstGeom prst="rect">
                <a:avLst/>
              </a:prstGeom>
              <a:noFill/>
              <a:ln w="12700" cap="flat">
                <a:noFill/>
                <a:miter lim="400000"/>
              </a:ln>
              <a:effectLst>
                <a:outerShdw blurRad="63500" dist="71842"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lvl1pPr>
                  <a:defRPr sz="3600">
                    <a:solidFill>
                      <a:srgbClr val="FFEA18"/>
                    </a:solidFill>
                    <a:latin typeface="Comic Sans MS"/>
                    <a:ea typeface="Comic Sans MS"/>
                    <a:cs typeface="Comic Sans MS"/>
                    <a:sym typeface="Comic Sans MS"/>
                  </a:defRPr>
                </a:lvl1pPr>
              </a:lstStyle>
              <a:p>
                <a:r>
                  <a:t>4P</a:t>
                </a:r>
              </a:p>
            </p:txBody>
          </p:sp>
          <p:sp>
            <p:nvSpPr>
              <p:cNvPr id="6976" name="Text Box 199"/>
              <p:cNvSpPr txBox="1"/>
              <p:nvPr/>
            </p:nvSpPr>
            <p:spPr>
              <a:xfrm>
                <a:off x="873842" y="0"/>
                <a:ext cx="1005236" cy="635001"/>
              </a:xfrm>
              <a:prstGeom prst="rect">
                <a:avLst/>
              </a:prstGeom>
              <a:noFill/>
              <a:ln w="12700" cap="flat">
                <a:noFill/>
                <a:miter lim="400000"/>
              </a:ln>
              <a:effectLst>
                <a:outerShdw blurRad="63500" dist="71842"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lvl1pPr algn="ctr">
                  <a:defRPr sz="3600">
                    <a:solidFill>
                      <a:srgbClr val="FFEA18"/>
                    </a:solidFill>
                    <a:latin typeface="Comic Sans MS"/>
                    <a:ea typeface="Comic Sans MS"/>
                    <a:cs typeface="Comic Sans MS"/>
                    <a:sym typeface="Comic Sans MS"/>
                  </a:defRPr>
                </a:lvl1pPr>
              </a:lstStyle>
              <a:p>
                <a:r>
                  <a:t>  3S</a:t>
                </a:r>
              </a:p>
            </p:txBody>
          </p:sp>
        </p:grpSp>
        <p:grpSp>
          <p:nvGrpSpPr>
            <p:cNvPr id="6988" name="Group"/>
            <p:cNvGrpSpPr/>
            <p:nvPr/>
          </p:nvGrpSpPr>
          <p:grpSpPr>
            <a:xfrm>
              <a:off x="-4" y="1772279"/>
              <a:ext cx="3137218" cy="444488"/>
              <a:chOff x="-2" y="-2"/>
              <a:chExt cx="3137216" cy="444487"/>
            </a:xfrm>
          </p:grpSpPr>
          <p:grpSp>
            <p:nvGrpSpPr>
              <p:cNvPr id="6986" name="Group"/>
              <p:cNvGrpSpPr/>
              <p:nvPr/>
            </p:nvGrpSpPr>
            <p:grpSpPr>
              <a:xfrm>
                <a:off x="-3" y="-3"/>
                <a:ext cx="2728882" cy="444489"/>
                <a:chOff x="-1" y="-1"/>
                <a:chExt cx="2728880" cy="444487"/>
              </a:xfrm>
            </p:grpSpPr>
            <p:sp>
              <p:nvSpPr>
                <p:cNvPr id="6978" name="Text Box 202"/>
                <p:cNvSpPr txBox="1"/>
                <p:nvPr/>
              </p:nvSpPr>
              <p:spPr>
                <a:xfrm>
                  <a:off x="-2" y="6346"/>
                  <a:ext cx="201267" cy="419101"/>
                </a:xfrm>
                <a:prstGeom prst="rect">
                  <a:avLst/>
                </a:prstGeom>
                <a:noFill/>
                <a:ln w="12700" cap="flat">
                  <a:noFill/>
                  <a:miter lim="400000"/>
                </a:ln>
                <a:effectLst>
                  <a:outerShdw blurRad="63500" dist="53881"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lvl1pPr>
                    <a:defRPr sz="2400">
                      <a:solidFill>
                        <a:srgbClr val="F09F32"/>
                      </a:solidFill>
                      <a:latin typeface="Comic Sans MS"/>
                      <a:ea typeface="Comic Sans MS"/>
                      <a:cs typeface="Comic Sans MS"/>
                      <a:sym typeface="Comic Sans MS"/>
                    </a:defRPr>
                  </a:lvl1pPr>
                </a:lstStyle>
                <a:p>
                  <a:r>
                    <a:t>C</a:t>
                  </a:r>
                </a:p>
              </p:txBody>
            </p:sp>
            <p:sp>
              <p:nvSpPr>
                <p:cNvPr id="6979" name="Text Box 203"/>
                <p:cNvSpPr txBox="1"/>
                <p:nvPr/>
              </p:nvSpPr>
              <p:spPr>
                <a:xfrm>
                  <a:off x="360179" y="6346"/>
                  <a:ext cx="235646" cy="419101"/>
                </a:xfrm>
                <a:prstGeom prst="rect">
                  <a:avLst/>
                </a:prstGeom>
                <a:noFill/>
                <a:ln w="12700" cap="flat">
                  <a:noFill/>
                  <a:miter lim="400000"/>
                </a:ln>
                <a:effectLst>
                  <a:outerShdw blurRad="63500" dist="53881"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lvl1pPr>
                    <a:defRPr sz="2400">
                      <a:solidFill>
                        <a:srgbClr val="FC030C"/>
                      </a:solidFill>
                      <a:latin typeface="Comic Sans MS"/>
                      <a:ea typeface="Comic Sans MS"/>
                      <a:cs typeface="Comic Sans MS"/>
                      <a:sym typeface="Comic Sans MS"/>
                    </a:defRPr>
                  </a:lvl1pPr>
                </a:lstStyle>
                <a:p>
                  <a:r>
                    <a:t>A</a:t>
                  </a:r>
                </a:p>
              </p:txBody>
            </p:sp>
            <p:sp>
              <p:nvSpPr>
                <p:cNvPr id="6980" name="Text Box 204"/>
                <p:cNvSpPr txBox="1"/>
                <p:nvPr/>
              </p:nvSpPr>
              <p:spPr>
                <a:xfrm>
                  <a:off x="756854" y="9519"/>
                  <a:ext cx="215405" cy="419101"/>
                </a:xfrm>
                <a:prstGeom prst="rect">
                  <a:avLst/>
                </a:prstGeom>
                <a:noFill/>
                <a:ln w="12700" cap="flat">
                  <a:noFill/>
                  <a:miter lim="400000"/>
                </a:ln>
                <a:effectLst>
                  <a:outerShdw blurRad="63500" dist="53881"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lvl1pPr>
                    <a:defRPr sz="2400">
                      <a:solidFill>
                        <a:srgbClr val="FC030C"/>
                      </a:solidFill>
                      <a:latin typeface="Comic Sans MS"/>
                      <a:ea typeface="Comic Sans MS"/>
                      <a:cs typeface="Comic Sans MS"/>
                      <a:sym typeface="Comic Sans MS"/>
                    </a:defRPr>
                  </a:lvl1pPr>
                </a:lstStyle>
                <a:p>
                  <a:r>
                    <a:t>J</a:t>
                  </a:r>
                </a:p>
              </p:txBody>
            </p:sp>
            <p:sp>
              <p:nvSpPr>
                <p:cNvPr id="6981" name="Text Box 205"/>
                <p:cNvSpPr txBox="1"/>
                <p:nvPr/>
              </p:nvSpPr>
              <p:spPr>
                <a:xfrm>
                  <a:off x="1077367" y="6346"/>
                  <a:ext cx="281783" cy="419101"/>
                </a:xfrm>
                <a:prstGeom prst="rect">
                  <a:avLst/>
                </a:prstGeom>
                <a:noFill/>
                <a:ln w="12700" cap="flat">
                  <a:noFill/>
                  <a:miter lim="400000"/>
                </a:ln>
                <a:effectLst>
                  <a:outerShdw blurRad="63500" dist="53881"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lvl1pPr>
                    <a:defRPr sz="2400">
                      <a:solidFill>
                        <a:srgbClr val="FC030C"/>
                      </a:solidFill>
                      <a:latin typeface="Comic Sans MS"/>
                      <a:ea typeface="Comic Sans MS"/>
                      <a:cs typeface="Comic Sans MS"/>
                      <a:sym typeface="Comic Sans MS"/>
                    </a:defRPr>
                  </a:lvl1pPr>
                </a:lstStyle>
                <a:p>
                  <a:r>
                    <a:t>M</a:t>
                  </a:r>
                </a:p>
              </p:txBody>
            </p:sp>
            <p:sp>
              <p:nvSpPr>
                <p:cNvPr id="6982" name="Text Box 206"/>
                <p:cNvSpPr txBox="1"/>
                <p:nvPr/>
              </p:nvSpPr>
              <p:spPr>
                <a:xfrm>
                  <a:off x="1467696" y="-2"/>
                  <a:ext cx="215405" cy="419101"/>
                </a:xfrm>
                <a:prstGeom prst="rect">
                  <a:avLst/>
                </a:prstGeom>
                <a:noFill/>
                <a:ln w="12700" cap="flat">
                  <a:noFill/>
                  <a:miter lim="400000"/>
                </a:ln>
                <a:effectLst>
                  <a:outerShdw blurRad="63500" dist="53881"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lvl1pPr>
                    <a:defRPr sz="2400">
                      <a:solidFill>
                        <a:srgbClr val="FC030C"/>
                      </a:solidFill>
                      <a:latin typeface="Comic Sans MS"/>
                      <a:ea typeface="Comic Sans MS"/>
                      <a:cs typeface="Comic Sans MS"/>
                      <a:sym typeface="Comic Sans MS"/>
                    </a:defRPr>
                  </a:lvl1pPr>
                </a:lstStyle>
                <a:p>
                  <a:r>
                    <a:t>J</a:t>
                  </a:r>
                </a:p>
              </p:txBody>
            </p:sp>
            <p:sp>
              <p:nvSpPr>
                <p:cNvPr id="6983" name="Text Box 207"/>
                <p:cNvSpPr txBox="1"/>
                <p:nvPr/>
              </p:nvSpPr>
              <p:spPr>
                <a:xfrm>
                  <a:off x="1819945" y="12693"/>
                  <a:ext cx="235645" cy="419101"/>
                </a:xfrm>
                <a:prstGeom prst="rect">
                  <a:avLst/>
                </a:prstGeom>
                <a:noFill/>
                <a:ln w="12700" cap="flat">
                  <a:noFill/>
                  <a:miter lim="400000"/>
                </a:ln>
                <a:effectLst>
                  <a:outerShdw blurRad="63500" dist="53881"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lvl1pPr>
                    <a:defRPr sz="2400">
                      <a:solidFill>
                        <a:srgbClr val="08F220"/>
                      </a:solidFill>
                      <a:latin typeface="Comic Sans MS"/>
                      <a:ea typeface="Comic Sans MS"/>
                      <a:cs typeface="Comic Sans MS"/>
                      <a:sym typeface="Comic Sans MS"/>
                    </a:defRPr>
                  </a:lvl1pPr>
                </a:lstStyle>
                <a:p>
                  <a:r>
                    <a:t>A</a:t>
                  </a:r>
                </a:p>
              </p:txBody>
            </p:sp>
            <p:sp>
              <p:nvSpPr>
                <p:cNvPr id="6984" name="Text Box 208"/>
                <p:cNvSpPr txBox="1"/>
                <p:nvPr/>
              </p:nvSpPr>
              <p:spPr>
                <a:xfrm>
                  <a:off x="2164258" y="12693"/>
                  <a:ext cx="207815" cy="419101"/>
                </a:xfrm>
                <a:prstGeom prst="rect">
                  <a:avLst/>
                </a:prstGeom>
                <a:noFill/>
                <a:ln w="12700" cap="flat">
                  <a:noFill/>
                  <a:miter lim="400000"/>
                </a:ln>
                <a:effectLst>
                  <a:outerShdw blurRad="63500" dist="53881"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lvl1pPr>
                    <a:defRPr sz="2400">
                      <a:solidFill>
                        <a:srgbClr val="08F220"/>
                      </a:solidFill>
                      <a:latin typeface="Comic Sans MS"/>
                      <a:ea typeface="Comic Sans MS"/>
                      <a:cs typeface="Comic Sans MS"/>
                      <a:sym typeface="Comic Sans MS"/>
                    </a:defRPr>
                  </a:lvl1pPr>
                </a:lstStyle>
                <a:p>
                  <a:r>
                    <a:t>R</a:t>
                  </a:r>
                </a:p>
              </p:txBody>
            </p:sp>
            <p:sp>
              <p:nvSpPr>
                <p:cNvPr id="6985" name="Text Box 209"/>
                <p:cNvSpPr txBox="1"/>
                <p:nvPr/>
              </p:nvSpPr>
              <p:spPr>
                <a:xfrm>
                  <a:off x="2527614" y="25386"/>
                  <a:ext cx="201266" cy="419101"/>
                </a:xfrm>
                <a:prstGeom prst="rect">
                  <a:avLst/>
                </a:prstGeom>
                <a:noFill/>
                <a:ln w="12700" cap="flat">
                  <a:noFill/>
                  <a:miter lim="400000"/>
                </a:ln>
                <a:effectLst>
                  <a:outerShdw blurRad="63500" dist="53881"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lvl1pPr>
                    <a:defRPr sz="2400">
                      <a:solidFill>
                        <a:srgbClr val="08F220"/>
                      </a:solidFill>
                      <a:latin typeface="Comic Sans MS"/>
                      <a:ea typeface="Comic Sans MS"/>
                      <a:cs typeface="Comic Sans MS"/>
                      <a:sym typeface="Comic Sans MS"/>
                    </a:defRPr>
                  </a:lvl1pPr>
                </a:lstStyle>
                <a:p>
                  <a:r>
                    <a:t>C</a:t>
                  </a:r>
                </a:p>
              </p:txBody>
            </p:sp>
          </p:grpSp>
          <p:sp>
            <p:nvSpPr>
              <p:cNvPr id="6987" name="Text Box 210"/>
              <p:cNvSpPr txBox="1"/>
              <p:nvPr/>
            </p:nvSpPr>
            <p:spPr>
              <a:xfrm>
                <a:off x="2913178" y="14279"/>
                <a:ext cx="224037" cy="419101"/>
              </a:xfrm>
              <a:prstGeom prst="rect">
                <a:avLst/>
              </a:prstGeom>
              <a:noFill/>
              <a:ln w="12700" cap="flat">
                <a:noFill/>
                <a:miter lim="400000"/>
              </a:ln>
              <a:effectLst>
                <a:outerShdw blurRad="63500" dist="53881"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lvl1pPr>
                  <a:defRPr sz="2400">
                    <a:solidFill>
                      <a:srgbClr val="11B0C5"/>
                    </a:solidFill>
                    <a:latin typeface="Comic Sans MS"/>
                    <a:ea typeface="Comic Sans MS"/>
                    <a:cs typeface="Comic Sans MS"/>
                    <a:sym typeface="Comic Sans MS"/>
                  </a:defRPr>
                </a:lvl1pPr>
              </a:lstStyle>
              <a:p>
                <a:r>
                  <a:t>S</a:t>
                </a:r>
              </a:p>
            </p:txBody>
          </p:sp>
        </p:grpSp>
        <p:sp>
          <p:nvSpPr>
            <p:cNvPr id="6989" name="AutoShape 211"/>
            <p:cNvSpPr txBox="1"/>
            <p:nvPr/>
          </p:nvSpPr>
          <p:spPr>
            <a:xfrm>
              <a:off x="1386454" y="-1"/>
              <a:ext cx="630557" cy="1120761"/>
            </a:xfrm>
            <a:prstGeom prst="rect">
              <a:avLst/>
            </a:prstGeom>
            <a:noFill/>
            <a:ln w="12700" cap="flat">
              <a:noFill/>
              <a:miter lim="400000"/>
            </a:ln>
            <a:effectLst>
              <a:outerShdw blurRad="63500" dist="63500" dir="3187806"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t">
              <a:spAutoFit/>
            </a:bodyPr>
            <a:lstStyle>
              <a:lvl1pPr>
                <a:spcBef>
                  <a:spcPts val="3900"/>
                </a:spcBef>
                <a:defRPr sz="6600">
                  <a:solidFill>
                    <a:srgbClr val="FF262D"/>
                  </a:solidFill>
                  <a:latin typeface="Comic Sans MS"/>
                  <a:ea typeface="Comic Sans MS"/>
                  <a:cs typeface="Comic Sans MS"/>
                  <a:sym typeface="Comic Sans MS"/>
                </a:defRPr>
              </a:lvl1pPr>
            </a:lstStyle>
            <a:p>
              <a:r>
                <a:t>٧</a:t>
              </a:r>
            </a:p>
          </p:txBody>
        </p:sp>
        <p:grpSp>
          <p:nvGrpSpPr>
            <p:cNvPr id="6992" name="Group"/>
            <p:cNvGrpSpPr/>
            <p:nvPr/>
          </p:nvGrpSpPr>
          <p:grpSpPr>
            <a:xfrm>
              <a:off x="326856" y="1746894"/>
              <a:ext cx="2478428" cy="431574"/>
              <a:chOff x="0" y="-1"/>
              <a:chExt cx="2478427" cy="431573"/>
            </a:xfrm>
          </p:grpSpPr>
          <p:sp>
            <p:nvSpPr>
              <p:cNvPr id="6990" name="Rectangle 213"/>
              <p:cNvSpPr/>
              <p:nvPr/>
            </p:nvSpPr>
            <p:spPr>
              <a:xfrm>
                <a:off x="-1" y="-2"/>
                <a:ext cx="1343939" cy="431575"/>
              </a:xfrm>
              <a:prstGeom prst="rect">
                <a:avLst/>
              </a:prstGeom>
              <a:noFill/>
              <a:ln w="57150" cap="flat">
                <a:solidFill>
                  <a:srgbClr val="FDDC07"/>
                </a:solidFill>
                <a:prstDash val="solid"/>
                <a:miter lim="800000"/>
              </a:ln>
              <a:effectLst>
                <a:outerShdw blurRad="63500" dist="38098" dir="2700000" rotWithShape="0">
                  <a:srgbClr val="1A0004">
                    <a:alpha val="74996"/>
                  </a:srgbClr>
                </a:outerShdw>
              </a:effectLst>
            </p:spPr>
            <p:txBody>
              <a:bodyPr wrap="square" lIns="45718" tIns="45718" rIns="45718" bIns="45718" numCol="1" anchor="ctr">
                <a:noAutofit/>
              </a:bodyPr>
              <a:lstStyle/>
              <a:p>
                <a:pPr algn="ctr">
                  <a:defRPr sz="2400" b="0">
                    <a:solidFill>
                      <a:srgbClr val="FDDC07"/>
                    </a:solidFill>
                    <a:latin typeface="Comic Sans MS"/>
                    <a:ea typeface="Comic Sans MS"/>
                    <a:cs typeface="Comic Sans MS"/>
                    <a:sym typeface="Comic Sans MS"/>
                  </a:defRPr>
                </a:pPr>
                <a:endParaRPr/>
              </a:p>
            </p:txBody>
          </p:sp>
          <p:sp>
            <p:nvSpPr>
              <p:cNvPr id="6991" name="Rectangle 214"/>
              <p:cNvSpPr/>
              <p:nvPr/>
            </p:nvSpPr>
            <p:spPr>
              <a:xfrm>
                <a:off x="1429616" y="-2"/>
                <a:ext cx="1048811" cy="431575"/>
              </a:xfrm>
              <a:prstGeom prst="rect">
                <a:avLst/>
              </a:prstGeom>
              <a:noFill/>
              <a:ln w="57150" cap="flat">
                <a:solidFill>
                  <a:srgbClr val="FDDC07"/>
                </a:solidFill>
                <a:prstDash val="solid"/>
                <a:miter lim="800000"/>
              </a:ln>
              <a:effectLst>
                <a:outerShdw blurRad="63500" dist="38098" dir="2700000" rotWithShape="0">
                  <a:srgbClr val="1A0004">
                    <a:alpha val="74996"/>
                  </a:srgbClr>
                </a:outerShdw>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grpSp>
        <p:grpSp>
          <p:nvGrpSpPr>
            <p:cNvPr id="6995" name="Group"/>
            <p:cNvGrpSpPr/>
            <p:nvPr/>
          </p:nvGrpSpPr>
          <p:grpSpPr>
            <a:xfrm>
              <a:off x="761296" y="825056"/>
              <a:ext cx="1931652" cy="548042"/>
              <a:chOff x="0" y="0"/>
              <a:chExt cx="1931651" cy="548040"/>
            </a:xfrm>
          </p:grpSpPr>
          <p:sp>
            <p:nvSpPr>
              <p:cNvPr id="6993" name="Text Box 216"/>
              <p:cNvSpPr txBox="1"/>
              <p:nvPr/>
            </p:nvSpPr>
            <p:spPr>
              <a:xfrm>
                <a:off x="-1" y="0"/>
                <a:ext cx="1931653" cy="548041"/>
              </a:xfrm>
              <a:prstGeom prst="rect">
                <a:avLst/>
              </a:prstGeom>
              <a:noFill/>
              <a:ln w="12700" cap="flat">
                <a:noFill/>
                <a:miter lim="400000"/>
              </a:ln>
              <a:effectLst>
                <a:outerShdw blurRad="63500" dist="71842"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t">
                <a:spAutoFit/>
              </a:bodyPr>
              <a:lstStyle>
                <a:lvl1pPr algn="ctr">
                  <a:spcBef>
                    <a:spcPts val="1900"/>
                  </a:spcBef>
                  <a:defRPr sz="3200">
                    <a:solidFill>
                      <a:srgbClr val="00DFCA"/>
                    </a:solidFill>
                    <a:latin typeface="Arial"/>
                    <a:ea typeface="Arial"/>
                    <a:cs typeface="Arial"/>
                    <a:sym typeface="Arial"/>
                  </a:defRPr>
                </a:lvl1pPr>
              </a:lstStyle>
              <a:p>
                <a:r>
                  <a:t>C 7 S J</a:t>
                </a:r>
              </a:p>
            </p:txBody>
          </p:sp>
          <p:sp>
            <p:nvSpPr>
              <p:cNvPr id="6994" name="Line 217"/>
              <p:cNvSpPr/>
              <p:nvPr/>
            </p:nvSpPr>
            <p:spPr>
              <a:xfrm>
                <a:off x="722264" y="301463"/>
                <a:ext cx="149154" cy="4"/>
              </a:xfrm>
              <a:prstGeom prst="line">
                <a:avLst/>
              </a:prstGeom>
              <a:noFill/>
              <a:ln w="38100" cap="flat">
                <a:solidFill>
                  <a:srgbClr val="00CCFF"/>
                </a:solidFill>
                <a:prstDash val="solid"/>
                <a:round/>
              </a:ln>
              <a:effectLst>
                <a:outerShdw blurRad="63500" dist="71842" dir="2700000" rotWithShape="0">
                  <a:srgbClr val="1A0004">
                    <a:alpha val="74996"/>
                  </a:srgbClr>
                </a:outerShdw>
              </a:effectLst>
            </p:spPr>
            <p:txBody>
              <a:bodyPr wrap="square" lIns="45718" tIns="45718" rIns="45718" bIns="45718" numCol="1" anchor="t">
                <a:noAutofit/>
              </a:bodyPr>
              <a:lstStyle/>
              <a:p>
                <a:endParaRPr/>
              </a:p>
            </p:txBody>
          </p:sp>
        </p:grpSp>
      </p:grpSp>
      <p:sp>
        <p:nvSpPr>
          <p:cNvPr id="6997" name="Text Box 218"/>
          <p:cNvSpPr txBox="1"/>
          <p:nvPr/>
        </p:nvSpPr>
        <p:spPr>
          <a:xfrm>
            <a:off x="4235450" y="4419599"/>
            <a:ext cx="3533775" cy="517044"/>
          </a:xfrm>
          <a:prstGeom prst="rect">
            <a:avLst/>
          </a:prstGeom>
          <a:ln w="12700">
            <a:miter lim="400000"/>
          </a:ln>
          <a:effectLst>
            <a:outerShdw blurRad="63500" dist="46662" dir="3284182" rotWithShape="0">
              <a:srgbClr val="AAAAAA">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rtl="1">
              <a:spcBef>
                <a:spcPts val="1400"/>
              </a:spcBef>
              <a:defRPr sz="2400" b="0">
                <a:solidFill>
                  <a:schemeClr val="accent2"/>
                </a:solidFill>
                <a:latin typeface="Arial Black"/>
                <a:ea typeface="Arial Black"/>
                <a:cs typeface="Arial Black"/>
                <a:sym typeface="Arial Black"/>
              </a:defRPr>
            </a:lvl1pPr>
          </a:lstStyle>
          <a:p>
            <a:r>
              <a:t>العهد الداودي</a:t>
            </a:r>
          </a:p>
        </p:txBody>
      </p:sp>
      <p:sp>
        <p:nvSpPr>
          <p:cNvPr id="6998" name="Text Box 219"/>
          <p:cNvSpPr txBox="1"/>
          <p:nvPr/>
        </p:nvSpPr>
        <p:spPr>
          <a:xfrm rot="17945350">
            <a:off x="5364162" y="1577540"/>
            <a:ext cx="1017954" cy="147831"/>
          </a:xfrm>
          <a:prstGeom prst="rect">
            <a:avLst/>
          </a:prstGeom>
          <a:ln w="12700">
            <a:miter lim="400000"/>
          </a:ln>
          <a:effectLst>
            <a:outerShdw blurRad="63500" dist="29783" dir="3885597"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lgn="ctr" rtl="1">
              <a:lnSpc>
                <a:spcPct val="90000"/>
              </a:lnSpc>
              <a:defRPr sz="1100">
                <a:solidFill>
                  <a:srgbClr val="FFEA18"/>
                </a:solidFill>
                <a:latin typeface="Arial"/>
                <a:ea typeface="Arial"/>
                <a:cs typeface="Arial"/>
                <a:sym typeface="Arial"/>
              </a:defRPr>
            </a:lvl1pPr>
          </a:lstStyle>
          <a:p>
            <a:r>
              <a:t>عرس عرش الخروف </a:t>
            </a:r>
          </a:p>
        </p:txBody>
      </p:sp>
      <p:grpSp>
        <p:nvGrpSpPr>
          <p:cNvPr id="7002" name="Group"/>
          <p:cNvGrpSpPr/>
          <p:nvPr/>
        </p:nvGrpSpPr>
        <p:grpSpPr>
          <a:xfrm>
            <a:off x="1001710" y="1712910"/>
            <a:ext cx="8686805" cy="5435606"/>
            <a:chOff x="0" y="-1"/>
            <a:chExt cx="8686804" cy="5435605"/>
          </a:xfrm>
        </p:grpSpPr>
        <p:sp>
          <p:nvSpPr>
            <p:cNvPr id="6999" name="AutoShape 221"/>
            <p:cNvSpPr/>
            <p:nvPr/>
          </p:nvSpPr>
          <p:spPr>
            <a:xfrm>
              <a:off x="1920078" y="-2"/>
              <a:ext cx="6766726" cy="5435606"/>
            </a:xfrm>
            <a:custGeom>
              <a:avLst/>
              <a:gdLst/>
              <a:ahLst/>
              <a:cxnLst>
                <a:cxn ang="0">
                  <a:pos x="wd2" y="hd2"/>
                </a:cxn>
                <a:cxn ang="5400000">
                  <a:pos x="wd2" y="hd2"/>
                </a:cxn>
                <a:cxn ang="10800000">
                  <a:pos x="wd2" y="hd2"/>
                </a:cxn>
                <a:cxn ang="16200000">
                  <a:pos x="wd2" y="hd2"/>
                </a:cxn>
              </a:cxnLst>
              <a:rect l="0" t="0" r="r" b="b"/>
              <a:pathLst>
                <a:path w="21600" h="21600" extrusionOk="0">
                  <a:moveTo>
                    <a:pt x="13182" y="0"/>
                  </a:moveTo>
                  <a:lnTo>
                    <a:pt x="13182" y="5092"/>
                  </a:lnTo>
                  <a:lnTo>
                    <a:pt x="0" y="5092"/>
                  </a:lnTo>
                  <a:lnTo>
                    <a:pt x="0" y="16508"/>
                  </a:lnTo>
                  <a:lnTo>
                    <a:pt x="13182" y="16508"/>
                  </a:lnTo>
                  <a:lnTo>
                    <a:pt x="13182" y="21600"/>
                  </a:lnTo>
                  <a:lnTo>
                    <a:pt x="21600" y="10800"/>
                  </a:lnTo>
                  <a:lnTo>
                    <a:pt x="13182" y="0"/>
                  </a:lnTo>
                  <a:close/>
                </a:path>
              </a:pathLst>
            </a:custGeom>
            <a:gradFill flip="none" rotWithShape="1">
              <a:gsLst>
                <a:gs pos="0">
                  <a:srgbClr val="FFFF05"/>
                </a:gs>
                <a:gs pos="50000">
                  <a:srgbClr val="000000"/>
                </a:gs>
                <a:gs pos="100000">
                  <a:srgbClr val="FFFF05"/>
                </a:gs>
              </a:gsLst>
              <a:lin ang="16200000" scaled="0"/>
            </a:gra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7000" name="Rectangle 222"/>
            <p:cNvSpPr/>
            <p:nvPr/>
          </p:nvSpPr>
          <p:spPr>
            <a:xfrm>
              <a:off x="501237" y="1013129"/>
              <a:ext cx="501243" cy="2872821"/>
            </a:xfrm>
            <a:prstGeom prst="rect">
              <a:avLst/>
            </a:prstGeom>
            <a:gradFill flip="none" rotWithShape="1">
              <a:gsLst>
                <a:gs pos="0">
                  <a:srgbClr val="FFFF05"/>
                </a:gs>
                <a:gs pos="50000">
                  <a:srgbClr val="000000"/>
                </a:gs>
                <a:gs pos="100000">
                  <a:srgbClr val="FFFF05"/>
                </a:gs>
              </a:gsLst>
              <a:lin ang="16200000" scaled="0"/>
            </a:gra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7001" name="Rectangle 223"/>
            <p:cNvSpPr/>
            <p:nvPr/>
          </p:nvSpPr>
          <p:spPr>
            <a:xfrm>
              <a:off x="-1" y="1013129"/>
              <a:ext cx="250623" cy="2872821"/>
            </a:xfrm>
            <a:prstGeom prst="rect">
              <a:avLst/>
            </a:prstGeom>
            <a:gradFill flip="none" rotWithShape="1">
              <a:gsLst>
                <a:gs pos="0">
                  <a:srgbClr val="FFFF05"/>
                </a:gs>
                <a:gs pos="50000">
                  <a:srgbClr val="000000"/>
                </a:gs>
                <a:gs pos="100000">
                  <a:srgbClr val="FFFF05"/>
                </a:gs>
              </a:gsLst>
              <a:lin ang="16200000" scaled="0"/>
            </a:gra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grpSp>
      <p:sp>
        <p:nvSpPr>
          <p:cNvPr id="7003" name="Text Box 224"/>
          <p:cNvSpPr txBox="1"/>
          <p:nvPr/>
        </p:nvSpPr>
        <p:spPr>
          <a:xfrm>
            <a:off x="2654300" y="4121150"/>
            <a:ext cx="5241925" cy="600752"/>
          </a:xfrm>
          <a:prstGeom prst="rect">
            <a:avLst/>
          </a:prstGeom>
          <a:ln w="12700">
            <a:miter lim="400000"/>
          </a:ln>
          <a:effectLst>
            <a:outerShdw blurRad="63500" dist="89802" dir="135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rtl="1">
              <a:spcBef>
                <a:spcPts val="1600"/>
              </a:spcBef>
              <a:defRPr sz="2800">
                <a:solidFill>
                  <a:srgbClr val="FFFF00"/>
                </a:solidFill>
                <a:latin typeface="Comic Sans MS"/>
                <a:ea typeface="Comic Sans MS"/>
                <a:cs typeface="Comic Sans MS"/>
                <a:sym typeface="Comic Sans MS"/>
              </a:defRPr>
            </a:lvl1pPr>
          </a:lstStyle>
          <a:p>
            <a:r>
              <a:t>البرنامج الإبراهيمي يتقدم للأمام </a:t>
            </a:r>
          </a:p>
        </p:txBody>
      </p:sp>
      <p:sp>
        <p:nvSpPr>
          <p:cNvPr id="7004" name="Text Box 225"/>
          <p:cNvSpPr txBox="1"/>
          <p:nvPr/>
        </p:nvSpPr>
        <p:spPr>
          <a:xfrm>
            <a:off x="152400" y="5209247"/>
            <a:ext cx="3898900" cy="579700"/>
          </a:xfrm>
          <a:prstGeom prst="rect">
            <a:avLst/>
          </a:prstGeom>
          <a:solidFill>
            <a:schemeClr val="accent1"/>
          </a:solidFill>
          <a:ln w="57150">
            <a:solidFill>
              <a:srgbClr val="FFFF00"/>
            </a:solidFill>
            <a:miter/>
          </a:ln>
          <a:effectLst>
            <a:outerShdw blurRad="63500" dist="71842"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spAutoFit/>
          </a:bodyPr>
          <a:lstStyle>
            <a:lvl1pPr algn="ctr" rtl="1">
              <a:spcBef>
                <a:spcPts val="1400"/>
              </a:spcBef>
              <a:defRPr sz="2400">
                <a:solidFill>
                  <a:srgbClr val="FFFF00"/>
                </a:solidFill>
                <a:latin typeface="Comic Sans MS"/>
                <a:ea typeface="Comic Sans MS"/>
                <a:cs typeface="Comic Sans MS"/>
                <a:sym typeface="Comic Sans MS"/>
              </a:defRPr>
            </a:lvl1pPr>
          </a:lstStyle>
          <a:p>
            <a:r>
              <a:t>الدارسة المساعدة #٨</a:t>
            </a: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a14="http://schemas.microsoft.com/office/drawing/2010/main" xmlns:m="http://schemas.openxmlformats.org/officeDocument/2006/math"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1" nodeType="afterEffect">
                                  <p:stCondLst>
                                    <p:cond delay="0"/>
                                  </p:stCondLst>
                                  <p:iterate>
                                    <p:tmAbs val="0"/>
                                  </p:iterate>
                                  <p:childTnLst>
                                    <p:set>
                                      <p:cBhvr>
                                        <p:cTn id="6" fill="hold"/>
                                        <p:tgtEl>
                                          <p:spTgt spid="7002"/>
                                        </p:tgtEl>
                                        <p:attrNameLst>
                                          <p:attrName>style.visibility</p:attrName>
                                        </p:attrNameLst>
                                      </p:cBhvr>
                                      <p:to>
                                        <p:strVal val="visible"/>
                                      </p:to>
                                    </p:set>
                                    <p:anim calcmode="lin" valueType="num">
                                      <p:cBhvr>
                                        <p:cTn id="7" dur="1000" fill="hold"/>
                                        <p:tgtEl>
                                          <p:spTgt spid="7002"/>
                                        </p:tgtEl>
                                        <p:attrNameLst>
                                          <p:attrName>ppt_x</p:attrName>
                                        </p:attrNameLst>
                                      </p:cBhvr>
                                      <p:tavLst>
                                        <p:tav tm="0">
                                          <p:val>
                                            <p:strVal val="0-#ppt_w/2"/>
                                          </p:val>
                                        </p:tav>
                                        <p:tav tm="100000">
                                          <p:val>
                                            <p:strVal val="#ppt_x"/>
                                          </p:val>
                                        </p:tav>
                                      </p:tavLst>
                                    </p:anim>
                                    <p:anim calcmode="lin" valueType="num">
                                      <p:cBhvr>
                                        <p:cTn id="8" dur="1000" fill="hold"/>
                                        <p:tgtEl>
                                          <p:spTgt spid="7002"/>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10" presetClass="entr" fill="hold" grpId="2" nodeType="afterEffect">
                                  <p:stCondLst>
                                    <p:cond delay="0"/>
                                  </p:stCondLst>
                                  <p:iterate>
                                    <p:tmAbs val="0"/>
                                  </p:iterate>
                                  <p:childTnLst>
                                    <p:set>
                                      <p:cBhvr>
                                        <p:cTn id="11" fill="hold"/>
                                        <p:tgtEl>
                                          <p:spTgt spid="7003"/>
                                        </p:tgtEl>
                                        <p:attrNameLst>
                                          <p:attrName>style.visibility</p:attrName>
                                        </p:attrNameLst>
                                      </p:cBhvr>
                                      <p:to>
                                        <p:strVal val="visible"/>
                                      </p:to>
                                    </p:set>
                                    <p:animEffect transition="in" filter="fade">
                                      <p:cBhvr>
                                        <p:cTn id="12" dur="1000"/>
                                        <p:tgtEl>
                                          <p:spTgt spid="70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02" grpId="1" animBg="1" advAuto="0"/>
      <p:bldP spid="7003" grpId="2" animBg="1" advAuto="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08" name="Picture 1" descr="Picture 1"/>
          <p:cNvPicPr>
            <a:picLocks noChangeAspect="1"/>
          </p:cNvPicPr>
          <p:nvPr/>
        </p:nvPicPr>
        <p:blipFill>
          <a:blip r:embed="rId3"/>
          <a:stretch>
            <a:fillRect/>
          </a:stretch>
        </p:blipFill>
        <p:spPr>
          <a:xfrm>
            <a:off x="992187" y="1047750"/>
            <a:ext cx="7289801" cy="4802188"/>
          </a:xfrm>
          <a:prstGeom prst="rect">
            <a:avLst/>
          </a:prstGeom>
          <a:ln w="76200">
            <a:solidFill>
              <a:schemeClr val="accent2"/>
            </a:solidFill>
            <a:miter/>
          </a:ln>
          <a:effectLst>
            <a:outerShdw blurRad="63500" dist="38098" dir="2700000" rotWithShape="0">
              <a:srgbClr val="474747">
                <a:alpha val="74996"/>
              </a:srgbClr>
            </a:outerShdw>
          </a:effectLst>
        </p:spPr>
      </p:pic>
      <p:pic>
        <p:nvPicPr>
          <p:cNvPr id="7009" name="Picture 2" descr="Picture 2"/>
          <p:cNvPicPr>
            <a:picLocks noChangeAspect="1"/>
          </p:cNvPicPr>
          <p:nvPr/>
        </p:nvPicPr>
        <p:blipFill>
          <a:blip r:embed="rId4"/>
          <a:stretch>
            <a:fillRect/>
          </a:stretch>
        </p:blipFill>
        <p:spPr>
          <a:xfrm>
            <a:off x="960437" y="1020762"/>
            <a:ext cx="7346951" cy="4859338"/>
          </a:xfrm>
          <a:prstGeom prst="rect">
            <a:avLst/>
          </a:prstGeom>
          <a:ln w="76200">
            <a:solidFill>
              <a:schemeClr val="accent2"/>
            </a:solidFill>
            <a:miter/>
          </a:ln>
          <a:effectLst>
            <a:outerShdw blurRad="63500" dist="40160" dir="1106096" rotWithShape="0">
              <a:srgbClr val="474747">
                <a:alpha val="74996"/>
              </a:srgbClr>
            </a:outerShdw>
          </a:effectLst>
        </p:spPr>
      </p:pic>
      <p:sp>
        <p:nvSpPr>
          <p:cNvPr id="7010" name="Text Box 3"/>
          <p:cNvSpPr txBox="1"/>
          <p:nvPr/>
        </p:nvSpPr>
        <p:spPr>
          <a:xfrm>
            <a:off x="8130177" y="6501129"/>
            <a:ext cx="259166" cy="2692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lvl1pPr algn="ctr">
              <a:defRPr sz="1000">
                <a:solidFill>
                  <a:srgbClr val="FFFFFF"/>
                </a:solidFill>
                <a:effectLst>
                  <a:outerShdw blurRad="12700" dist="25400" dir="2700000" rotWithShape="0">
                    <a:srgbClr val="000000"/>
                  </a:outerShdw>
                </a:effectLst>
                <a:latin typeface="Comic Sans MS"/>
                <a:ea typeface="Comic Sans MS"/>
                <a:cs typeface="Comic Sans MS"/>
                <a:sym typeface="Comic Sans MS"/>
              </a:defRPr>
            </a:lvl1pPr>
          </a:lstStyle>
          <a:p>
            <a:r>
              <a:t>90</a:t>
            </a:r>
          </a:p>
        </p:txBody>
      </p:sp>
      <p:grpSp>
        <p:nvGrpSpPr>
          <p:cNvPr id="7013" name="Group"/>
          <p:cNvGrpSpPr/>
          <p:nvPr/>
        </p:nvGrpSpPr>
        <p:grpSpPr>
          <a:xfrm>
            <a:off x="1866897" y="3208333"/>
            <a:ext cx="379419" cy="379420"/>
            <a:chOff x="-1" y="0"/>
            <a:chExt cx="379418" cy="379419"/>
          </a:xfrm>
        </p:grpSpPr>
        <p:pic>
          <p:nvPicPr>
            <p:cNvPr id="7011" name="Picture 5" descr="Picture 5"/>
            <p:cNvPicPr>
              <a:picLocks noChangeAspect="1"/>
            </p:cNvPicPr>
            <p:nvPr/>
          </p:nvPicPr>
          <p:blipFill>
            <a:blip r:embed="rId5"/>
            <a:stretch>
              <a:fillRect/>
            </a:stretch>
          </p:blipFill>
          <p:spPr>
            <a:xfrm>
              <a:off x="57150" y="57149"/>
              <a:ext cx="322268" cy="322270"/>
            </a:xfrm>
            <a:prstGeom prst="rect">
              <a:avLst/>
            </a:prstGeom>
            <a:ln w="12700" cap="flat">
              <a:noFill/>
              <a:miter lim="400000"/>
            </a:ln>
            <a:effectLst/>
          </p:spPr>
        </p:pic>
        <p:pic>
          <p:nvPicPr>
            <p:cNvPr id="7012" name="Picture 6" descr="Picture 6"/>
            <p:cNvPicPr>
              <a:picLocks noChangeAspect="1"/>
            </p:cNvPicPr>
            <p:nvPr/>
          </p:nvPicPr>
          <p:blipFill>
            <a:blip r:embed="rId6"/>
            <a:stretch>
              <a:fillRect/>
            </a:stretch>
          </p:blipFill>
          <p:spPr>
            <a:xfrm>
              <a:off x="-2" y="-1"/>
              <a:ext cx="322268" cy="322269"/>
            </a:xfrm>
            <a:prstGeom prst="rect">
              <a:avLst/>
            </a:prstGeom>
            <a:ln w="12700" cap="flat">
              <a:noFill/>
              <a:miter lim="400000"/>
            </a:ln>
            <a:effectLst/>
          </p:spPr>
        </p:pic>
      </p:grpSp>
      <p:grpSp>
        <p:nvGrpSpPr>
          <p:cNvPr id="7016" name="Group"/>
          <p:cNvGrpSpPr/>
          <p:nvPr/>
        </p:nvGrpSpPr>
        <p:grpSpPr>
          <a:xfrm>
            <a:off x="1897058" y="2881308"/>
            <a:ext cx="379420" cy="379420"/>
            <a:chOff x="0" y="0"/>
            <a:chExt cx="379419" cy="379419"/>
          </a:xfrm>
        </p:grpSpPr>
        <p:pic>
          <p:nvPicPr>
            <p:cNvPr id="7014" name="Picture 8" descr="Picture 8"/>
            <p:cNvPicPr>
              <a:picLocks noChangeAspect="1"/>
            </p:cNvPicPr>
            <p:nvPr/>
          </p:nvPicPr>
          <p:blipFill>
            <a:blip r:embed="rId5"/>
            <a:stretch>
              <a:fillRect/>
            </a:stretch>
          </p:blipFill>
          <p:spPr>
            <a:xfrm>
              <a:off x="57149" y="57149"/>
              <a:ext cx="322270" cy="322270"/>
            </a:xfrm>
            <a:prstGeom prst="rect">
              <a:avLst/>
            </a:prstGeom>
            <a:ln w="12700" cap="flat">
              <a:noFill/>
              <a:miter lim="400000"/>
            </a:ln>
            <a:effectLst/>
          </p:spPr>
        </p:pic>
        <p:pic>
          <p:nvPicPr>
            <p:cNvPr id="7015" name="Picture 9" descr="Picture 9"/>
            <p:cNvPicPr>
              <a:picLocks noChangeAspect="1"/>
            </p:cNvPicPr>
            <p:nvPr/>
          </p:nvPicPr>
          <p:blipFill>
            <a:blip r:embed="rId6"/>
            <a:stretch>
              <a:fillRect/>
            </a:stretch>
          </p:blipFill>
          <p:spPr>
            <a:xfrm>
              <a:off x="-1" y="-1"/>
              <a:ext cx="322269" cy="322269"/>
            </a:xfrm>
            <a:prstGeom prst="rect">
              <a:avLst/>
            </a:prstGeom>
            <a:ln w="12700" cap="flat">
              <a:noFill/>
              <a:miter lim="400000"/>
            </a:ln>
            <a:effectLst/>
          </p:spPr>
        </p:pic>
      </p:grpSp>
      <p:grpSp>
        <p:nvGrpSpPr>
          <p:cNvPr id="7019" name="Group"/>
          <p:cNvGrpSpPr/>
          <p:nvPr/>
        </p:nvGrpSpPr>
        <p:grpSpPr>
          <a:xfrm>
            <a:off x="2027233" y="2601908"/>
            <a:ext cx="379420" cy="379420"/>
            <a:chOff x="0" y="0"/>
            <a:chExt cx="379419" cy="379419"/>
          </a:xfrm>
        </p:grpSpPr>
        <p:pic>
          <p:nvPicPr>
            <p:cNvPr id="7017" name="Picture 11" descr="Picture 11"/>
            <p:cNvPicPr>
              <a:picLocks noChangeAspect="1"/>
            </p:cNvPicPr>
            <p:nvPr/>
          </p:nvPicPr>
          <p:blipFill>
            <a:blip r:embed="rId5"/>
            <a:stretch>
              <a:fillRect/>
            </a:stretch>
          </p:blipFill>
          <p:spPr>
            <a:xfrm>
              <a:off x="57149" y="57149"/>
              <a:ext cx="322270" cy="322270"/>
            </a:xfrm>
            <a:prstGeom prst="rect">
              <a:avLst/>
            </a:prstGeom>
            <a:ln w="12700" cap="flat">
              <a:noFill/>
              <a:miter lim="400000"/>
            </a:ln>
            <a:effectLst/>
          </p:spPr>
        </p:pic>
        <p:pic>
          <p:nvPicPr>
            <p:cNvPr id="7018" name="Picture 12" descr="Picture 12"/>
            <p:cNvPicPr>
              <a:picLocks noChangeAspect="1"/>
            </p:cNvPicPr>
            <p:nvPr/>
          </p:nvPicPr>
          <p:blipFill>
            <a:blip r:embed="rId6"/>
            <a:stretch>
              <a:fillRect/>
            </a:stretch>
          </p:blipFill>
          <p:spPr>
            <a:xfrm>
              <a:off x="-1" y="-1"/>
              <a:ext cx="322269" cy="322269"/>
            </a:xfrm>
            <a:prstGeom prst="rect">
              <a:avLst/>
            </a:prstGeom>
            <a:ln w="12700" cap="flat">
              <a:noFill/>
              <a:miter lim="400000"/>
            </a:ln>
            <a:effectLst/>
          </p:spPr>
        </p:pic>
      </p:grpSp>
      <p:grpSp>
        <p:nvGrpSpPr>
          <p:cNvPr id="7022" name="Group"/>
          <p:cNvGrpSpPr/>
          <p:nvPr/>
        </p:nvGrpSpPr>
        <p:grpSpPr>
          <a:xfrm>
            <a:off x="2181222" y="2332033"/>
            <a:ext cx="379419" cy="379420"/>
            <a:chOff x="-1" y="0"/>
            <a:chExt cx="379418" cy="379419"/>
          </a:xfrm>
        </p:grpSpPr>
        <p:pic>
          <p:nvPicPr>
            <p:cNvPr id="7020" name="Picture 14" descr="Picture 14"/>
            <p:cNvPicPr>
              <a:picLocks noChangeAspect="1"/>
            </p:cNvPicPr>
            <p:nvPr/>
          </p:nvPicPr>
          <p:blipFill>
            <a:blip r:embed="rId5"/>
            <a:stretch>
              <a:fillRect/>
            </a:stretch>
          </p:blipFill>
          <p:spPr>
            <a:xfrm>
              <a:off x="57150" y="57149"/>
              <a:ext cx="322268" cy="322270"/>
            </a:xfrm>
            <a:prstGeom prst="rect">
              <a:avLst/>
            </a:prstGeom>
            <a:ln w="12700" cap="flat">
              <a:noFill/>
              <a:miter lim="400000"/>
            </a:ln>
            <a:effectLst/>
          </p:spPr>
        </p:pic>
        <p:pic>
          <p:nvPicPr>
            <p:cNvPr id="7021" name="Picture 15" descr="Picture 15"/>
            <p:cNvPicPr>
              <a:picLocks noChangeAspect="1"/>
            </p:cNvPicPr>
            <p:nvPr/>
          </p:nvPicPr>
          <p:blipFill>
            <a:blip r:embed="rId6"/>
            <a:stretch>
              <a:fillRect/>
            </a:stretch>
          </p:blipFill>
          <p:spPr>
            <a:xfrm>
              <a:off x="-2" y="-1"/>
              <a:ext cx="322268" cy="322269"/>
            </a:xfrm>
            <a:prstGeom prst="rect">
              <a:avLst/>
            </a:prstGeom>
            <a:ln w="12700" cap="flat">
              <a:noFill/>
              <a:miter lim="400000"/>
            </a:ln>
            <a:effectLst/>
          </p:spPr>
        </p:pic>
      </p:grpSp>
      <p:grpSp>
        <p:nvGrpSpPr>
          <p:cNvPr id="7025" name="Group"/>
          <p:cNvGrpSpPr/>
          <p:nvPr/>
        </p:nvGrpSpPr>
        <p:grpSpPr>
          <a:xfrm>
            <a:off x="2370133" y="2103433"/>
            <a:ext cx="379420" cy="379420"/>
            <a:chOff x="0" y="0"/>
            <a:chExt cx="379419" cy="379419"/>
          </a:xfrm>
        </p:grpSpPr>
        <p:pic>
          <p:nvPicPr>
            <p:cNvPr id="7023" name="Picture 17" descr="Picture 17"/>
            <p:cNvPicPr>
              <a:picLocks noChangeAspect="1"/>
            </p:cNvPicPr>
            <p:nvPr/>
          </p:nvPicPr>
          <p:blipFill>
            <a:blip r:embed="rId5"/>
            <a:stretch>
              <a:fillRect/>
            </a:stretch>
          </p:blipFill>
          <p:spPr>
            <a:xfrm>
              <a:off x="57149" y="57149"/>
              <a:ext cx="322270" cy="322270"/>
            </a:xfrm>
            <a:prstGeom prst="rect">
              <a:avLst/>
            </a:prstGeom>
            <a:ln w="12700" cap="flat">
              <a:noFill/>
              <a:miter lim="400000"/>
            </a:ln>
            <a:effectLst/>
          </p:spPr>
        </p:pic>
        <p:pic>
          <p:nvPicPr>
            <p:cNvPr id="7024" name="Picture 18" descr="Picture 18"/>
            <p:cNvPicPr>
              <a:picLocks noChangeAspect="1"/>
            </p:cNvPicPr>
            <p:nvPr/>
          </p:nvPicPr>
          <p:blipFill>
            <a:blip r:embed="rId6"/>
            <a:stretch>
              <a:fillRect/>
            </a:stretch>
          </p:blipFill>
          <p:spPr>
            <a:xfrm>
              <a:off x="-1" y="-1"/>
              <a:ext cx="322269" cy="322269"/>
            </a:xfrm>
            <a:prstGeom prst="rect">
              <a:avLst/>
            </a:prstGeom>
            <a:ln w="12700" cap="flat">
              <a:noFill/>
              <a:miter lim="400000"/>
            </a:ln>
            <a:effectLst/>
          </p:spPr>
        </p:pic>
      </p:grpSp>
      <p:grpSp>
        <p:nvGrpSpPr>
          <p:cNvPr id="7028" name="Group"/>
          <p:cNvGrpSpPr/>
          <p:nvPr/>
        </p:nvGrpSpPr>
        <p:grpSpPr>
          <a:xfrm>
            <a:off x="2568572" y="1870072"/>
            <a:ext cx="379419" cy="379419"/>
            <a:chOff x="-1" y="-1"/>
            <a:chExt cx="379418" cy="379418"/>
          </a:xfrm>
        </p:grpSpPr>
        <p:pic>
          <p:nvPicPr>
            <p:cNvPr id="7026" name="Picture 20" descr="Picture 20"/>
            <p:cNvPicPr>
              <a:picLocks noChangeAspect="1"/>
            </p:cNvPicPr>
            <p:nvPr/>
          </p:nvPicPr>
          <p:blipFill>
            <a:blip r:embed="rId5"/>
            <a:stretch>
              <a:fillRect/>
            </a:stretch>
          </p:blipFill>
          <p:spPr>
            <a:xfrm>
              <a:off x="57150" y="57150"/>
              <a:ext cx="322268" cy="322268"/>
            </a:xfrm>
            <a:prstGeom prst="rect">
              <a:avLst/>
            </a:prstGeom>
            <a:ln w="12700" cap="flat">
              <a:noFill/>
              <a:miter lim="400000"/>
            </a:ln>
            <a:effectLst/>
          </p:spPr>
        </p:pic>
        <p:pic>
          <p:nvPicPr>
            <p:cNvPr id="7027" name="Picture 21" descr="Picture 21"/>
            <p:cNvPicPr>
              <a:picLocks noChangeAspect="1"/>
            </p:cNvPicPr>
            <p:nvPr/>
          </p:nvPicPr>
          <p:blipFill>
            <a:blip r:embed="rId6"/>
            <a:stretch>
              <a:fillRect/>
            </a:stretch>
          </p:blipFill>
          <p:spPr>
            <a:xfrm>
              <a:off x="-2" y="-2"/>
              <a:ext cx="322268" cy="322268"/>
            </a:xfrm>
            <a:prstGeom prst="rect">
              <a:avLst/>
            </a:prstGeom>
            <a:ln w="12700" cap="flat">
              <a:noFill/>
              <a:miter lim="400000"/>
            </a:ln>
            <a:effectLst/>
          </p:spPr>
        </p:pic>
      </p:grpSp>
      <p:grpSp>
        <p:nvGrpSpPr>
          <p:cNvPr id="7031" name="Group"/>
          <p:cNvGrpSpPr/>
          <p:nvPr/>
        </p:nvGrpSpPr>
        <p:grpSpPr>
          <a:xfrm>
            <a:off x="2806697" y="1703383"/>
            <a:ext cx="379419" cy="379420"/>
            <a:chOff x="-1" y="0"/>
            <a:chExt cx="379418" cy="379419"/>
          </a:xfrm>
        </p:grpSpPr>
        <p:pic>
          <p:nvPicPr>
            <p:cNvPr id="7029" name="Picture 23" descr="Picture 23"/>
            <p:cNvPicPr>
              <a:picLocks noChangeAspect="1"/>
            </p:cNvPicPr>
            <p:nvPr/>
          </p:nvPicPr>
          <p:blipFill>
            <a:blip r:embed="rId5"/>
            <a:stretch>
              <a:fillRect/>
            </a:stretch>
          </p:blipFill>
          <p:spPr>
            <a:xfrm>
              <a:off x="57150" y="57149"/>
              <a:ext cx="322268" cy="322270"/>
            </a:xfrm>
            <a:prstGeom prst="rect">
              <a:avLst/>
            </a:prstGeom>
            <a:ln w="12700" cap="flat">
              <a:noFill/>
              <a:miter lim="400000"/>
            </a:ln>
            <a:effectLst/>
          </p:spPr>
        </p:pic>
        <p:pic>
          <p:nvPicPr>
            <p:cNvPr id="7030" name="Picture 24" descr="Picture 24"/>
            <p:cNvPicPr>
              <a:picLocks noChangeAspect="1"/>
            </p:cNvPicPr>
            <p:nvPr/>
          </p:nvPicPr>
          <p:blipFill>
            <a:blip r:embed="rId6"/>
            <a:stretch>
              <a:fillRect/>
            </a:stretch>
          </p:blipFill>
          <p:spPr>
            <a:xfrm>
              <a:off x="-2" y="-1"/>
              <a:ext cx="322268" cy="322269"/>
            </a:xfrm>
            <a:prstGeom prst="rect">
              <a:avLst/>
            </a:prstGeom>
            <a:ln w="12700" cap="flat">
              <a:noFill/>
              <a:miter lim="400000"/>
            </a:ln>
            <a:effectLst/>
          </p:spPr>
        </p:pic>
      </p:grpSp>
      <p:grpSp>
        <p:nvGrpSpPr>
          <p:cNvPr id="7034" name="Group"/>
          <p:cNvGrpSpPr/>
          <p:nvPr/>
        </p:nvGrpSpPr>
        <p:grpSpPr>
          <a:xfrm>
            <a:off x="3089272" y="1581146"/>
            <a:ext cx="379419" cy="379419"/>
            <a:chOff x="-1" y="-1"/>
            <a:chExt cx="379418" cy="379418"/>
          </a:xfrm>
        </p:grpSpPr>
        <p:pic>
          <p:nvPicPr>
            <p:cNvPr id="7032" name="Picture 26" descr="Picture 26"/>
            <p:cNvPicPr>
              <a:picLocks noChangeAspect="1"/>
            </p:cNvPicPr>
            <p:nvPr/>
          </p:nvPicPr>
          <p:blipFill>
            <a:blip r:embed="rId5"/>
            <a:stretch>
              <a:fillRect/>
            </a:stretch>
          </p:blipFill>
          <p:spPr>
            <a:xfrm>
              <a:off x="57150" y="57150"/>
              <a:ext cx="322268" cy="322268"/>
            </a:xfrm>
            <a:prstGeom prst="rect">
              <a:avLst/>
            </a:prstGeom>
            <a:ln w="12700" cap="flat">
              <a:noFill/>
              <a:miter lim="400000"/>
            </a:ln>
            <a:effectLst/>
          </p:spPr>
        </p:pic>
        <p:pic>
          <p:nvPicPr>
            <p:cNvPr id="7033" name="Picture 27" descr="Picture 27"/>
            <p:cNvPicPr>
              <a:picLocks noChangeAspect="1"/>
            </p:cNvPicPr>
            <p:nvPr/>
          </p:nvPicPr>
          <p:blipFill>
            <a:blip r:embed="rId6"/>
            <a:stretch>
              <a:fillRect/>
            </a:stretch>
          </p:blipFill>
          <p:spPr>
            <a:xfrm>
              <a:off x="-2" y="-2"/>
              <a:ext cx="322268" cy="322268"/>
            </a:xfrm>
            <a:prstGeom prst="rect">
              <a:avLst/>
            </a:prstGeom>
            <a:ln w="12700" cap="flat">
              <a:noFill/>
              <a:miter lim="400000"/>
            </a:ln>
            <a:effectLst/>
          </p:spPr>
        </p:pic>
      </p:grpSp>
      <p:grpSp>
        <p:nvGrpSpPr>
          <p:cNvPr id="7037" name="Group"/>
          <p:cNvGrpSpPr/>
          <p:nvPr/>
        </p:nvGrpSpPr>
        <p:grpSpPr>
          <a:xfrm>
            <a:off x="3402009" y="1608135"/>
            <a:ext cx="377832" cy="377832"/>
            <a:chOff x="-1" y="-1"/>
            <a:chExt cx="377830" cy="377830"/>
          </a:xfrm>
        </p:grpSpPr>
        <p:pic>
          <p:nvPicPr>
            <p:cNvPr id="7035" name="Picture 29" descr="Picture 29"/>
            <p:cNvPicPr>
              <a:picLocks noChangeAspect="1"/>
            </p:cNvPicPr>
            <p:nvPr/>
          </p:nvPicPr>
          <p:blipFill>
            <a:blip r:embed="rId5"/>
            <a:stretch>
              <a:fillRect/>
            </a:stretch>
          </p:blipFill>
          <p:spPr>
            <a:xfrm>
              <a:off x="56911" y="56911"/>
              <a:ext cx="320919" cy="320919"/>
            </a:xfrm>
            <a:prstGeom prst="rect">
              <a:avLst/>
            </a:prstGeom>
            <a:ln w="12700" cap="flat">
              <a:noFill/>
              <a:miter lim="400000"/>
            </a:ln>
            <a:effectLst/>
          </p:spPr>
        </p:pic>
        <p:pic>
          <p:nvPicPr>
            <p:cNvPr id="7036" name="Picture 30" descr="Picture 30"/>
            <p:cNvPicPr>
              <a:picLocks noChangeAspect="1"/>
            </p:cNvPicPr>
            <p:nvPr/>
          </p:nvPicPr>
          <p:blipFill>
            <a:blip r:embed="rId6"/>
            <a:stretch>
              <a:fillRect/>
            </a:stretch>
          </p:blipFill>
          <p:spPr>
            <a:xfrm>
              <a:off x="-2" y="-2"/>
              <a:ext cx="320921" cy="320921"/>
            </a:xfrm>
            <a:prstGeom prst="rect">
              <a:avLst/>
            </a:prstGeom>
            <a:ln w="12700" cap="flat">
              <a:noFill/>
              <a:miter lim="400000"/>
            </a:ln>
            <a:effectLst/>
          </p:spPr>
        </p:pic>
      </p:grpSp>
      <p:grpSp>
        <p:nvGrpSpPr>
          <p:cNvPr id="7040" name="Group"/>
          <p:cNvGrpSpPr/>
          <p:nvPr/>
        </p:nvGrpSpPr>
        <p:grpSpPr>
          <a:xfrm>
            <a:off x="3697284" y="1747833"/>
            <a:ext cx="377832" cy="379420"/>
            <a:chOff x="-1" y="0"/>
            <a:chExt cx="377830" cy="379419"/>
          </a:xfrm>
        </p:grpSpPr>
        <p:pic>
          <p:nvPicPr>
            <p:cNvPr id="7038" name="Picture 32" descr="Picture 32"/>
            <p:cNvPicPr>
              <a:picLocks noChangeAspect="1"/>
            </p:cNvPicPr>
            <p:nvPr/>
          </p:nvPicPr>
          <p:blipFill>
            <a:blip r:embed="rId5"/>
            <a:stretch>
              <a:fillRect/>
            </a:stretch>
          </p:blipFill>
          <p:spPr>
            <a:xfrm>
              <a:off x="56911" y="57149"/>
              <a:ext cx="320919" cy="322270"/>
            </a:xfrm>
            <a:prstGeom prst="rect">
              <a:avLst/>
            </a:prstGeom>
            <a:ln w="12700" cap="flat">
              <a:noFill/>
              <a:miter lim="400000"/>
            </a:ln>
            <a:effectLst/>
          </p:spPr>
        </p:pic>
        <p:pic>
          <p:nvPicPr>
            <p:cNvPr id="7039" name="Picture 33" descr="Picture 33"/>
            <p:cNvPicPr>
              <a:picLocks noChangeAspect="1"/>
            </p:cNvPicPr>
            <p:nvPr/>
          </p:nvPicPr>
          <p:blipFill>
            <a:blip r:embed="rId6"/>
            <a:stretch>
              <a:fillRect/>
            </a:stretch>
          </p:blipFill>
          <p:spPr>
            <a:xfrm>
              <a:off x="-2" y="-1"/>
              <a:ext cx="320921" cy="322269"/>
            </a:xfrm>
            <a:prstGeom prst="rect">
              <a:avLst/>
            </a:prstGeom>
            <a:ln w="12700" cap="flat">
              <a:noFill/>
              <a:miter lim="400000"/>
            </a:ln>
            <a:effectLst/>
          </p:spPr>
        </p:pic>
      </p:grpSp>
      <p:grpSp>
        <p:nvGrpSpPr>
          <p:cNvPr id="7043" name="Group"/>
          <p:cNvGrpSpPr/>
          <p:nvPr/>
        </p:nvGrpSpPr>
        <p:grpSpPr>
          <a:xfrm>
            <a:off x="3963984" y="1912933"/>
            <a:ext cx="377832" cy="379420"/>
            <a:chOff x="-1" y="0"/>
            <a:chExt cx="377830" cy="379419"/>
          </a:xfrm>
        </p:grpSpPr>
        <p:pic>
          <p:nvPicPr>
            <p:cNvPr id="7041" name="Picture 35" descr="Picture 35"/>
            <p:cNvPicPr>
              <a:picLocks noChangeAspect="1"/>
            </p:cNvPicPr>
            <p:nvPr/>
          </p:nvPicPr>
          <p:blipFill>
            <a:blip r:embed="rId5"/>
            <a:stretch>
              <a:fillRect/>
            </a:stretch>
          </p:blipFill>
          <p:spPr>
            <a:xfrm>
              <a:off x="56911" y="57149"/>
              <a:ext cx="320919" cy="322270"/>
            </a:xfrm>
            <a:prstGeom prst="rect">
              <a:avLst/>
            </a:prstGeom>
            <a:ln w="12700" cap="flat">
              <a:noFill/>
              <a:miter lim="400000"/>
            </a:ln>
            <a:effectLst/>
          </p:spPr>
        </p:pic>
        <p:pic>
          <p:nvPicPr>
            <p:cNvPr id="7042" name="Picture 36" descr="Picture 36"/>
            <p:cNvPicPr>
              <a:picLocks noChangeAspect="1"/>
            </p:cNvPicPr>
            <p:nvPr/>
          </p:nvPicPr>
          <p:blipFill>
            <a:blip r:embed="rId6"/>
            <a:stretch>
              <a:fillRect/>
            </a:stretch>
          </p:blipFill>
          <p:spPr>
            <a:xfrm>
              <a:off x="-2" y="-1"/>
              <a:ext cx="320921" cy="322269"/>
            </a:xfrm>
            <a:prstGeom prst="rect">
              <a:avLst/>
            </a:prstGeom>
            <a:ln w="12700" cap="flat">
              <a:noFill/>
              <a:miter lim="400000"/>
            </a:ln>
            <a:effectLst/>
          </p:spPr>
        </p:pic>
      </p:grpSp>
      <p:grpSp>
        <p:nvGrpSpPr>
          <p:cNvPr id="7046" name="Group"/>
          <p:cNvGrpSpPr/>
          <p:nvPr/>
        </p:nvGrpSpPr>
        <p:grpSpPr>
          <a:xfrm>
            <a:off x="4179884" y="2090733"/>
            <a:ext cx="377832" cy="379420"/>
            <a:chOff x="-1" y="0"/>
            <a:chExt cx="377830" cy="379419"/>
          </a:xfrm>
        </p:grpSpPr>
        <p:pic>
          <p:nvPicPr>
            <p:cNvPr id="7044" name="Picture 38" descr="Picture 38"/>
            <p:cNvPicPr>
              <a:picLocks noChangeAspect="1"/>
            </p:cNvPicPr>
            <p:nvPr/>
          </p:nvPicPr>
          <p:blipFill>
            <a:blip r:embed="rId5"/>
            <a:stretch>
              <a:fillRect/>
            </a:stretch>
          </p:blipFill>
          <p:spPr>
            <a:xfrm>
              <a:off x="56911" y="57149"/>
              <a:ext cx="320919" cy="322270"/>
            </a:xfrm>
            <a:prstGeom prst="rect">
              <a:avLst/>
            </a:prstGeom>
            <a:ln w="12700" cap="flat">
              <a:noFill/>
              <a:miter lim="400000"/>
            </a:ln>
            <a:effectLst/>
          </p:spPr>
        </p:pic>
        <p:pic>
          <p:nvPicPr>
            <p:cNvPr id="7045" name="Picture 39" descr="Picture 39"/>
            <p:cNvPicPr>
              <a:picLocks noChangeAspect="1"/>
            </p:cNvPicPr>
            <p:nvPr/>
          </p:nvPicPr>
          <p:blipFill>
            <a:blip r:embed="rId6"/>
            <a:stretch>
              <a:fillRect/>
            </a:stretch>
          </p:blipFill>
          <p:spPr>
            <a:xfrm>
              <a:off x="-2" y="-1"/>
              <a:ext cx="320921" cy="322269"/>
            </a:xfrm>
            <a:prstGeom prst="rect">
              <a:avLst/>
            </a:prstGeom>
            <a:ln w="12700" cap="flat">
              <a:noFill/>
              <a:miter lim="400000"/>
            </a:ln>
            <a:effectLst/>
          </p:spPr>
        </p:pic>
      </p:grpSp>
      <p:grpSp>
        <p:nvGrpSpPr>
          <p:cNvPr id="7049" name="Group"/>
          <p:cNvGrpSpPr/>
          <p:nvPr/>
        </p:nvGrpSpPr>
        <p:grpSpPr>
          <a:xfrm>
            <a:off x="4473570" y="2155822"/>
            <a:ext cx="379419" cy="379419"/>
            <a:chOff x="-1" y="-1"/>
            <a:chExt cx="379418" cy="379418"/>
          </a:xfrm>
        </p:grpSpPr>
        <p:pic>
          <p:nvPicPr>
            <p:cNvPr id="7047" name="Picture 41" descr="Picture 41"/>
            <p:cNvPicPr>
              <a:picLocks noChangeAspect="1"/>
            </p:cNvPicPr>
            <p:nvPr/>
          </p:nvPicPr>
          <p:blipFill>
            <a:blip r:embed="rId5"/>
            <a:stretch>
              <a:fillRect/>
            </a:stretch>
          </p:blipFill>
          <p:spPr>
            <a:xfrm>
              <a:off x="57150" y="57150"/>
              <a:ext cx="322268" cy="322268"/>
            </a:xfrm>
            <a:prstGeom prst="rect">
              <a:avLst/>
            </a:prstGeom>
            <a:ln w="12700" cap="flat">
              <a:noFill/>
              <a:miter lim="400000"/>
            </a:ln>
            <a:effectLst/>
          </p:spPr>
        </p:pic>
        <p:pic>
          <p:nvPicPr>
            <p:cNvPr id="7048" name="Picture 42" descr="Picture 42"/>
            <p:cNvPicPr>
              <a:picLocks noChangeAspect="1"/>
            </p:cNvPicPr>
            <p:nvPr/>
          </p:nvPicPr>
          <p:blipFill>
            <a:blip r:embed="rId6"/>
            <a:stretch>
              <a:fillRect/>
            </a:stretch>
          </p:blipFill>
          <p:spPr>
            <a:xfrm>
              <a:off x="-2" y="-2"/>
              <a:ext cx="322268" cy="322268"/>
            </a:xfrm>
            <a:prstGeom prst="rect">
              <a:avLst/>
            </a:prstGeom>
            <a:ln w="12700" cap="flat">
              <a:noFill/>
              <a:miter lim="400000"/>
            </a:ln>
            <a:effectLst/>
          </p:spPr>
        </p:pic>
      </p:grpSp>
      <p:grpSp>
        <p:nvGrpSpPr>
          <p:cNvPr id="7052" name="Group"/>
          <p:cNvGrpSpPr/>
          <p:nvPr/>
        </p:nvGrpSpPr>
        <p:grpSpPr>
          <a:xfrm>
            <a:off x="4799009" y="2074858"/>
            <a:ext cx="377832" cy="379420"/>
            <a:chOff x="-1" y="0"/>
            <a:chExt cx="377830" cy="379419"/>
          </a:xfrm>
        </p:grpSpPr>
        <p:pic>
          <p:nvPicPr>
            <p:cNvPr id="7050" name="Picture 44" descr="Picture 44"/>
            <p:cNvPicPr>
              <a:picLocks noChangeAspect="1"/>
            </p:cNvPicPr>
            <p:nvPr/>
          </p:nvPicPr>
          <p:blipFill>
            <a:blip r:embed="rId5"/>
            <a:stretch>
              <a:fillRect/>
            </a:stretch>
          </p:blipFill>
          <p:spPr>
            <a:xfrm>
              <a:off x="56911" y="57149"/>
              <a:ext cx="320919" cy="322270"/>
            </a:xfrm>
            <a:prstGeom prst="rect">
              <a:avLst/>
            </a:prstGeom>
            <a:ln w="12700" cap="flat">
              <a:noFill/>
              <a:miter lim="400000"/>
            </a:ln>
            <a:effectLst/>
          </p:spPr>
        </p:pic>
        <p:pic>
          <p:nvPicPr>
            <p:cNvPr id="7051" name="Picture 45" descr="Picture 45"/>
            <p:cNvPicPr>
              <a:picLocks noChangeAspect="1"/>
            </p:cNvPicPr>
            <p:nvPr/>
          </p:nvPicPr>
          <p:blipFill>
            <a:blip r:embed="rId6"/>
            <a:stretch>
              <a:fillRect/>
            </a:stretch>
          </p:blipFill>
          <p:spPr>
            <a:xfrm>
              <a:off x="-2" y="-1"/>
              <a:ext cx="320921" cy="322269"/>
            </a:xfrm>
            <a:prstGeom prst="rect">
              <a:avLst/>
            </a:prstGeom>
            <a:ln w="12700" cap="flat">
              <a:noFill/>
              <a:miter lim="400000"/>
            </a:ln>
            <a:effectLst/>
          </p:spPr>
        </p:pic>
      </p:grpSp>
      <p:grpSp>
        <p:nvGrpSpPr>
          <p:cNvPr id="7055" name="Group"/>
          <p:cNvGrpSpPr/>
          <p:nvPr/>
        </p:nvGrpSpPr>
        <p:grpSpPr>
          <a:xfrm>
            <a:off x="5072059" y="1936747"/>
            <a:ext cx="377832" cy="379419"/>
            <a:chOff x="-1" y="-1"/>
            <a:chExt cx="377830" cy="379418"/>
          </a:xfrm>
        </p:grpSpPr>
        <p:pic>
          <p:nvPicPr>
            <p:cNvPr id="7053" name="Picture 47" descr="Picture 47"/>
            <p:cNvPicPr>
              <a:picLocks noChangeAspect="1"/>
            </p:cNvPicPr>
            <p:nvPr/>
          </p:nvPicPr>
          <p:blipFill>
            <a:blip r:embed="rId5"/>
            <a:stretch>
              <a:fillRect/>
            </a:stretch>
          </p:blipFill>
          <p:spPr>
            <a:xfrm>
              <a:off x="56911" y="57150"/>
              <a:ext cx="320919" cy="322268"/>
            </a:xfrm>
            <a:prstGeom prst="rect">
              <a:avLst/>
            </a:prstGeom>
            <a:ln w="12700" cap="flat">
              <a:noFill/>
              <a:miter lim="400000"/>
            </a:ln>
            <a:effectLst/>
          </p:spPr>
        </p:pic>
        <p:pic>
          <p:nvPicPr>
            <p:cNvPr id="7054" name="Picture 48" descr="Picture 48"/>
            <p:cNvPicPr>
              <a:picLocks noChangeAspect="1"/>
            </p:cNvPicPr>
            <p:nvPr/>
          </p:nvPicPr>
          <p:blipFill>
            <a:blip r:embed="rId6"/>
            <a:stretch>
              <a:fillRect/>
            </a:stretch>
          </p:blipFill>
          <p:spPr>
            <a:xfrm>
              <a:off x="-2" y="-2"/>
              <a:ext cx="320921" cy="322268"/>
            </a:xfrm>
            <a:prstGeom prst="rect">
              <a:avLst/>
            </a:prstGeom>
            <a:ln w="12700" cap="flat">
              <a:noFill/>
              <a:miter lim="400000"/>
            </a:ln>
            <a:effectLst/>
          </p:spPr>
        </p:pic>
      </p:grpSp>
      <p:grpSp>
        <p:nvGrpSpPr>
          <p:cNvPr id="7058" name="Group"/>
          <p:cNvGrpSpPr/>
          <p:nvPr/>
        </p:nvGrpSpPr>
        <p:grpSpPr>
          <a:xfrm>
            <a:off x="5405434" y="1852608"/>
            <a:ext cx="377832" cy="379420"/>
            <a:chOff x="-1" y="0"/>
            <a:chExt cx="377830" cy="379419"/>
          </a:xfrm>
        </p:grpSpPr>
        <p:pic>
          <p:nvPicPr>
            <p:cNvPr id="7056" name="Picture 50" descr="Picture 50"/>
            <p:cNvPicPr>
              <a:picLocks noChangeAspect="1"/>
            </p:cNvPicPr>
            <p:nvPr/>
          </p:nvPicPr>
          <p:blipFill>
            <a:blip r:embed="rId5"/>
            <a:stretch>
              <a:fillRect/>
            </a:stretch>
          </p:blipFill>
          <p:spPr>
            <a:xfrm>
              <a:off x="56911" y="57149"/>
              <a:ext cx="320919" cy="322270"/>
            </a:xfrm>
            <a:prstGeom prst="rect">
              <a:avLst/>
            </a:prstGeom>
            <a:ln w="12700" cap="flat">
              <a:noFill/>
              <a:miter lim="400000"/>
            </a:ln>
            <a:effectLst/>
          </p:spPr>
        </p:pic>
        <p:pic>
          <p:nvPicPr>
            <p:cNvPr id="7057" name="Picture 51" descr="Picture 51"/>
            <p:cNvPicPr>
              <a:picLocks noChangeAspect="1"/>
            </p:cNvPicPr>
            <p:nvPr/>
          </p:nvPicPr>
          <p:blipFill>
            <a:blip r:embed="rId6"/>
            <a:stretch>
              <a:fillRect/>
            </a:stretch>
          </p:blipFill>
          <p:spPr>
            <a:xfrm>
              <a:off x="-2" y="-1"/>
              <a:ext cx="320921" cy="322269"/>
            </a:xfrm>
            <a:prstGeom prst="rect">
              <a:avLst/>
            </a:prstGeom>
            <a:ln w="12700" cap="flat">
              <a:noFill/>
              <a:miter lim="400000"/>
            </a:ln>
            <a:effectLst/>
          </p:spPr>
        </p:pic>
      </p:grpSp>
      <p:grpSp>
        <p:nvGrpSpPr>
          <p:cNvPr id="7061" name="Group"/>
          <p:cNvGrpSpPr/>
          <p:nvPr/>
        </p:nvGrpSpPr>
        <p:grpSpPr>
          <a:xfrm>
            <a:off x="5699120" y="1833558"/>
            <a:ext cx="379419" cy="379420"/>
            <a:chOff x="-1" y="0"/>
            <a:chExt cx="379418" cy="379419"/>
          </a:xfrm>
        </p:grpSpPr>
        <p:pic>
          <p:nvPicPr>
            <p:cNvPr id="7059" name="Picture 53" descr="Picture 53"/>
            <p:cNvPicPr>
              <a:picLocks noChangeAspect="1"/>
            </p:cNvPicPr>
            <p:nvPr/>
          </p:nvPicPr>
          <p:blipFill>
            <a:blip r:embed="rId5"/>
            <a:stretch>
              <a:fillRect/>
            </a:stretch>
          </p:blipFill>
          <p:spPr>
            <a:xfrm>
              <a:off x="57150" y="57149"/>
              <a:ext cx="322268" cy="322270"/>
            </a:xfrm>
            <a:prstGeom prst="rect">
              <a:avLst/>
            </a:prstGeom>
            <a:ln w="12700" cap="flat">
              <a:noFill/>
              <a:miter lim="400000"/>
            </a:ln>
            <a:effectLst/>
          </p:spPr>
        </p:pic>
        <p:pic>
          <p:nvPicPr>
            <p:cNvPr id="7060" name="Picture 54" descr="Picture 54"/>
            <p:cNvPicPr>
              <a:picLocks noChangeAspect="1"/>
            </p:cNvPicPr>
            <p:nvPr/>
          </p:nvPicPr>
          <p:blipFill>
            <a:blip r:embed="rId6"/>
            <a:stretch>
              <a:fillRect/>
            </a:stretch>
          </p:blipFill>
          <p:spPr>
            <a:xfrm>
              <a:off x="-2" y="-1"/>
              <a:ext cx="322268" cy="322269"/>
            </a:xfrm>
            <a:prstGeom prst="rect">
              <a:avLst/>
            </a:prstGeom>
            <a:ln w="12700" cap="flat">
              <a:noFill/>
              <a:miter lim="400000"/>
            </a:ln>
            <a:effectLst/>
          </p:spPr>
        </p:pic>
      </p:grpSp>
      <p:grpSp>
        <p:nvGrpSpPr>
          <p:cNvPr id="7064" name="Group"/>
          <p:cNvGrpSpPr/>
          <p:nvPr/>
        </p:nvGrpSpPr>
        <p:grpSpPr>
          <a:xfrm>
            <a:off x="5972170" y="1933572"/>
            <a:ext cx="379419" cy="379419"/>
            <a:chOff x="-1" y="-1"/>
            <a:chExt cx="379418" cy="379418"/>
          </a:xfrm>
        </p:grpSpPr>
        <p:pic>
          <p:nvPicPr>
            <p:cNvPr id="7062" name="Picture 56" descr="Picture 56"/>
            <p:cNvPicPr>
              <a:picLocks noChangeAspect="1"/>
            </p:cNvPicPr>
            <p:nvPr/>
          </p:nvPicPr>
          <p:blipFill>
            <a:blip r:embed="rId5"/>
            <a:stretch>
              <a:fillRect/>
            </a:stretch>
          </p:blipFill>
          <p:spPr>
            <a:xfrm>
              <a:off x="57150" y="57150"/>
              <a:ext cx="322268" cy="322268"/>
            </a:xfrm>
            <a:prstGeom prst="rect">
              <a:avLst/>
            </a:prstGeom>
            <a:ln w="12700" cap="flat">
              <a:noFill/>
              <a:miter lim="400000"/>
            </a:ln>
            <a:effectLst/>
          </p:spPr>
        </p:pic>
        <p:pic>
          <p:nvPicPr>
            <p:cNvPr id="7063" name="Picture 57" descr="Picture 57"/>
            <p:cNvPicPr>
              <a:picLocks noChangeAspect="1"/>
            </p:cNvPicPr>
            <p:nvPr/>
          </p:nvPicPr>
          <p:blipFill>
            <a:blip r:embed="rId6"/>
            <a:stretch>
              <a:fillRect/>
            </a:stretch>
          </p:blipFill>
          <p:spPr>
            <a:xfrm>
              <a:off x="-2" y="-2"/>
              <a:ext cx="322268" cy="322268"/>
            </a:xfrm>
            <a:prstGeom prst="rect">
              <a:avLst/>
            </a:prstGeom>
            <a:ln w="12700" cap="flat">
              <a:noFill/>
              <a:miter lim="400000"/>
            </a:ln>
            <a:effectLst/>
          </p:spPr>
        </p:pic>
      </p:grpSp>
      <p:grpSp>
        <p:nvGrpSpPr>
          <p:cNvPr id="7067" name="Group"/>
          <p:cNvGrpSpPr/>
          <p:nvPr/>
        </p:nvGrpSpPr>
        <p:grpSpPr>
          <a:xfrm>
            <a:off x="6272209" y="2087558"/>
            <a:ext cx="377832" cy="379420"/>
            <a:chOff x="-1" y="0"/>
            <a:chExt cx="377830" cy="379419"/>
          </a:xfrm>
        </p:grpSpPr>
        <p:pic>
          <p:nvPicPr>
            <p:cNvPr id="7065" name="Picture 59" descr="Picture 59"/>
            <p:cNvPicPr>
              <a:picLocks noChangeAspect="1"/>
            </p:cNvPicPr>
            <p:nvPr/>
          </p:nvPicPr>
          <p:blipFill>
            <a:blip r:embed="rId5"/>
            <a:stretch>
              <a:fillRect/>
            </a:stretch>
          </p:blipFill>
          <p:spPr>
            <a:xfrm>
              <a:off x="56911" y="57149"/>
              <a:ext cx="320919" cy="322270"/>
            </a:xfrm>
            <a:prstGeom prst="rect">
              <a:avLst/>
            </a:prstGeom>
            <a:ln w="12700" cap="flat">
              <a:noFill/>
              <a:miter lim="400000"/>
            </a:ln>
            <a:effectLst/>
          </p:spPr>
        </p:pic>
        <p:pic>
          <p:nvPicPr>
            <p:cNvPr id="7066" name="Picture 60" descr="Picture 60"/>
            <p:cNvPicPr>
              <a:picLocks noChangeAspect="1"/>
            </p:cNvPicPr>
            <p:nvPr/>
          </p:nvPicPr>
          <p:blipFill>
            <a:blip r:embed="rId6"/>
            <a:stretch>
              <a:fillRect/>
            </a:stretch>
          </p:blipFill>
          <p:spPr>
            <a:xfrm>
              <a:off x="-2" y="-1"/>
              <a:ext cx="320921" cy="322269"/>
            </a:xfrm>
            <a:prstGeom prst="rect">
              <a:avLst/>
            </a:prstGeom>
            <a:ln w="12700" cap="flat">
              <a:noFill/>
              <a:miter lim="400000"/>
            </a:ln>
            <a:effectLst/>
          </p:spPr>
        </p:pic>
      </p:grpSp>
      <p:grpSp>
        <p:nvGrpSpPr>
          <p:cNvPr id="7070" name="Group"/>
          <p:cNvGrpSpPr/>
          <p:nvPr/>
        </p:nvGrpSpPr>
        <p:grpSpPr>
          <a:xfrm>
            <a:off x="6532559" y="2200272"/>
            <a:ext cx="379420" cy="379419"/>
            <a:chOff x="0" y="-1"/>
            <a:chExt cx="379419" cy="379418"/>
          </a:xfrm>
        </p:grpSpPr>
        <p:pic>
          <p:nvPicPr>
            <p:cNvPr id="7068" name="Picture 62" descr="Picture 62"/>
            <p:cNvPicPr>
              <a:picLocks noChangeAspect="1"/>
            </p:cNvPicPr>
            <p:nvPr/>
          </p:nvPicPr>
          <p:blipFill>
            <a:blip r:embed="rId5"/>
            <a:stretch>
              <a:fillRect/>
            </a:stretch>
          </p:blipFill>
          <p:spPr>
            <a:xfrm>
              <a:off x="57149" y="57150"/>
              <a:ext cx="322270" cy="322268"/>
            </a:xfrm>
            <a:prstGeom prst="rect">
              <a:avLst/>
            </a:prstGeom>
            <a:ln w="12700" cap="flat">
              <a:noFill/>
              <a:miter lim="400000"/>
            </a:ln>
            <a:effectLst/>
          </p:spPr>
        </p:pic>
        <p:pic>
          <p:nvPicPr>
            <p:cNvPr id="7069" name="Picture 63" descr="Picture 63"/>
            <p:cNvPicPr>
              <a:picLocks noChangeAspect="1"/>
            </p:cNvPicPr>
            <p:nvPr/>
          </p:nvPicPr>
          <p:blipFill>
            <a:blip r:embed="rId6"/>
            <a:stretch>
              <a:fillRect/>
            </a:stretch>
          </p:blipFill>
          <p:spPr>
            <a:xfrm>
              <a:off x="-1" y="-2"/>
              <a:ext cx="322269" cy="322268"/>
            </a:xfrm>
            <a:prstGeom prst="rect">
              <a:avLst/>
            </a:prstGeom>
            <a:ln w="12700" cap="flat">
              <a:noFill/>
              <a:miter lim="400000"/>
            </a:ln>
            <a:effectLst/>
          </p:spPr>
        </p:pic>
      </p:grpSp>
      <p:grpSp>
        <p:nvGrpSpPr>
          <p:cNvPr id="7073" name="Group"/>
          <p:cNvGrpSpPr/>
          <p:nvPr/>
        </p:nvGrpSpPr>
        <p:grpSpPr>
          <a:xfrm>
            <a:off x="6773859" y="2373308"/>
            <a:ext cx="379420" cy="379420"/>
            <a:chOff x="0" y="0"/>
            <a:chExt cx="379419" cy="379419"/>
          </a:xfrm>
        </p:grpSpPr>
        <p:pic>
          <p:nvPicPr>
            <p:cNvPr id="7071" name="Picture 65" descr="Picture 65"/>
            <p:cNvPicPr>
              <a:picLocks noChangeAspect="1"/>
            </p:cNvPicPr>
            <p:nvPr/>
          </p:nvPicPr>
          <p:blipFill>
            <a:blip r:embed="rId5"/>
            <a:stretch>
              <a:fillRect/>
            </a:stretch>
          </p:blipFill>
          <p:spPr>
            <a:xfrm>
              <a:off x="57149" y="57149"/>
              <a:ext cx="322270" cy="322270"/>
            </a:xfrm>
            <a:prstGeom prst="rect">
              <a:avLst/>
            </a:prstGeom>
            <a:ln w="12700" cap="flat">
              <a:noFill/>
              <a:miter lim="400000"/>
            </a:ln>
            <a:effectLst/>
          </p:spPr>
        </p:pic>
        <p:pic>
          <p:nvPicPr>
            <p:cNvPr id="7072" name="Picture 66" descr="Picture 66"/>
            <p:cNvPicPr>
              <a:picLocks noChangeAspect="1"/>
            </p:cNvPicPr>
            <p:nvPr/>
          </p:nvPicPr>
          <p:blipFill>
            <a:blip r:embed="rId6"/>
            <a:stretch>
              <a:fillRect/>
            </a:stretch>
          </p:blipFill>
          <p:spPr>
            <a:xfrm>
              <a:off x="-1" y="-1"/>
              <a:ext cx="322269" cy="322269"/>
            </a:xfrm>
            <a:prstGeom prst="rect">
              <a:avLst/>
            </a:prstGeom>
            <a:ln w="12700" cap="flat">
              <a:noFill/>
              <a:miter lim="400000"/>
            </a:ln>
            <a:effectLst/>
          </p:spPr>
        </p:pic>
      </p:grpSp>
      <p:grpSp>
        <p:nvGrpSpPr>
          <p:cNvPr id="7076" name="Group"/>
          <p:cNvGrpSpPr/>
          <p:nvPr/>
        </p:nvGrpSpPr>
        <p:grpSpPr>
          <a:xfrm>
            <a:off x="7010396" y="2579683"/>
            <a:ext cx="379419" cy="379420"/>
            <a:chOff x="-1" y="0"/>
            <a:chExt cx="379418" cy="379419"/>
          </a:xfrm>
        </p:grpSpPr>
        <p:pic>
          <p:nvPicPr>
            <p:cNvPr id="7074" name="Picture 68" descr="Picture 68"/>
            <p:cNvPicPr>
              <a:picLocks noChangeAspect="1"/>
            </p:cNvPicPr>
            <p:nvPr/>
          </p:nvPicPr>
          <p:blipFill>
            <a:blip r:embed="rId5"/>
            <a:stretch>
              <a:fillRect/>
            </a:stretch>
          </p:blipFill>
          <p:spPr>
            <a:xfrm>
              <a:off x="57150" y="57149"/>
              <a:ext cx="322268" cy="322270"/>
            </a:xfrm>
            <a:prstGeom prst="rect">
              <a:avLst/>
            </a:prstGeom>
            <a:ln w="12700" cap="flat">
              <a:noFill/>
              <a:miter lim="400000"/>
            </a:ln>
            <a:effectLst/>
          </p:spPr>
        </p:pic>
        <p:pic>
          <p:nvPicPr>
            <p:cNvPr id="7075" name="Picture 69" descr="Picture 69"/>
            <p:cNvPicPr>
              <a:picLocks noChangeAspect="1"/>
            </p:cNvPicPr>
            <p:nvPr/>
          </p:nvPicPr>
          <p:blipFill>
            <a:blip r:embed="rId6"/>
            <a:stretch>
              <a:fillRect/>
            </a:stretch>
          </p:blipFill>
          <p:spPr>
            <a:xfrm>
              <a:off x="-2" y="-1"/>
              <a:ext cx="322268" cy="322269"/>
            </a:xfrm>
            <a:prstGeom prst="rect">
              <a:avLst/>
            </a:prstGeom>
            <a:ln w="12700" cap="flat">
              <a:noFill/>
              <a:miter lim="400000"/>
            </a:ln>
            <a:effectLst/>
          </p:spPr>
        </p:pic>
      </p:grpSp>
      <p:grpSp>
        <p:nvGrpSpPr>
          <p:cNvPr id="7079" name="Group"/>
          <p:cNvGrpSpPr/>
          <p:nvPr/>
        </p:nvGrpSpPr>
        <p:grpSpPr>
          <a:xfrm>
            <a:off x="7175496" y="2813047"/>
            <a:ext cx="379419" cy="379419"/>
            <a:chOff x="-1" y="-1"/>
            <a:chExt cx="379418" cy="379418"/>
          </a:xfrm>
        </p:grpSpPr>
        <p:pic>
          <p:nvPicPr>
            <p:cNvPr id="7077" name="Picture 71" descr="Picture 71"/>
            <p:cNvPicPr>
              <a:picLocks noChangeAspect="1"/>
            </p:cNvPicPr>
            <p:nvPr/>
          </p:nvPicPr>
          <p:blipFill>
            <a:blip r:embed="rId5"/>
            <a:stretch>
              <a:fillRect/>
            </a:stretch>
          </p:blipFill>
          <p:spPr>
            <a:xfrm>
              <a:off x="57150" y="57150"/>
              <a:ext cx="322268" cy="322268"/>
            </a:xfrm>
            <a:prstGeom prst="rect">
              <a:avLst/>
            </a:prstGeom>
            <a:ln w="12700" cap="flat">
              <a:noFill/>
              <a:miter lim="400000"/>
            </a:ln>
            <a:effectLst/>
          </p:spPr>
        </p:pic>
        <p:pic>
          <p:nvPicPr>
            <p:cNvPr id="7078" name="Picture 72" descr="Picture 72"/>
            <p:cNvPicPr>
              <a:picLocks noChangeAspect="1"/>
            </p:cNvPicPr>
            <p:nvPr/>
          </p:nvPicPr>
          <p:blipFill>
            <a:blip r:embed="rId6"/>
            <a:stretch>
              <a:fillRect/>
            </a:stretch>
          </p:blipFill>
          <p:spPr>
            <a:xfrm>
              <a:off x="-2" y="-2"/>
              <a:ext cx="322268" cy="322268"/>
            </a:xfrm>
            <a:prstGeom prst="rect">
              <a:avLst/>
            </a:prstGeom>
            <a:ln w="12700" cap="flat">
              <a:noFill/>
              <a:miter lim="400000"/>
            </a:ln>
            <a:effectLst/>
          </p:spPr>
        </p:pic>
      </p:grpSp>
      <p:grpSp>
        <p:nvGrpSpPr>
          <p:cNvPr id="7082" name="Group"/>
          <p:cNvGrpSpPr/>
          <p:nvPr/>
        </p:nvGrpSpPr>
        <p:grpSpPr>
          <a:xfrm>
            <a:off x="7292971" y="3108322"/>
            <a:ext cx="379419" cy="379419"/>
            <a:chOff x="-1" y="-1"/>
            <a:chExt cx="379418" cy="379418"/>
          </a:xfrm>
        </p:grpSpPr>
        <p:pic>
          <p:nvPicPr>
            <p:cNvPr id="7080" name="Picture 74" descr="Picture 74"/>
            <p:cNvPicPr>
              <a:picLocks noChangeAspect="1"/>
            </p:cNvPicPr>
            <p:nvPr/>
          </p:nvPicPr>
          <p:blipFill>
            <a:blip r:embed="rId5"/>
            <a:stretch>
              <a:fillRect/>
            </a:stretch>
          </p:blipFill>
          <p:spPr>
            <a:xfrm>
              <a:off x="57150" y="57150"/>
              <a:ext cx="322268" cy="322268"/>
            </a:xfrm>
            <a:prstGeom prst="rect">
              <a:avLst/>
            </a:prstGeom>
            <a:ln w="12700" cap="flat">
              <a:noFill/>
              <a:miter lim="400000"/>
            </a:ln>
            <a:effectLst/>
          </p:spPr>
        </p:pic>
        <p:pic>
          <p:nvPicPr>
            <p:cNvPr id="7081" name="Picture 75" descr="Picture 75"/>
            <p:cNvPicPr>
              <a:picLocks noChangeAspect="1"/>
            </p:cNvPicPr>
            <p:nvPr/>
          </p:nvPicPr>
          <p:blipFill>
            <a:blip r:embed="rId6"/>
            <a:stretch>
              <a:fillRect/>
            </a:stretch>
          </p:blipFill>
          <p:spPr>
            <a:xfrm>
              <a:off x="-2" y="-2"/>
              <a:ext cx="322268" cy="322268"/>
            </a:xfrm>
            <a:prstGeom prst="rect">
              <a:avLst/>
            </a:prstGeom>
            <a:ln w="12700" cap="flat">
              <a:noFill/>
              <a:miter lim="400000"/>
            </a:ln>
            <a:effectLst/>
          </p:spPr>
        </p:pic>
      </p:grpSp>
      <p:grpSp>
        <p:nvGrpSpPr>
          <p:cNvPr id="7085" name="Group"/>
          <p:cNvGrpSpPr/>
          <p:nvPr/>
        </p:nvGrpSpPr>
        <p:grpSpPr>
          <a:xfrm>
            <a:off x="7351709" y="3425820"/>
            <a:ext cx="379420" cy="379419"/>
            <a:chOff x="0" y="-1"/>
            <a:chExt cx="379419" cy="379418"/>
          </a:xfrm>
        </p:grpSpPr>
        <p:pic>
          <p:nvPicPr>
            <p:cNvPr id="7083" name="Picture 77" descr="Picture 77"/>
            <p:cNvPicPr>
              <a:picLocks noChangeAspect="1"/>
            </p:cNvPicPr>
            <p:nvPr/>
          </p:nvPicPr>
          <p:blipFill>
            <a:blip r:embed="rId5"/>
            <a:stretch>
              <a:fillRect/>
            </a:stretch>
          </p:blipFill>
          <p:spPr>
            <a:xfrm>
              <a:off x="57149" y="57150"/>
              <a:ext cx="322270" cy="322268"/>
            </a:xfrm>
            <a:prstGeom prst="rect">
              <a:avLst/>
            </a:prstGeom>
            <a:ln w="12700" cap="flat">
              <a:noFill/>
              <a:miter lim="400000"/>
            </a:ln>
            <a:effectLst/>
          </p:spPr>
        </p:pic>
        <p:pic>
          <p:nvPicPr>
            <p:cNvPr id="7084" name="Picture 78" descr="Picture 78"/>
            <p:cNvPicPr>
              <a:picLocks noChangeAspect="1"/>
            </p:cNvPicPr>
            <p:nvPr/>
          </p:nvPicPr>
          <p:blipFill>
            <a:blip r:embed="rId6"/>
            <a:stretch>
              <a:fillRect/>
            </a:stretch>
          </p:blipFill>
          <p:spPr>
            <a:xfrm>
              <a:off x="-1" y="-2"/>
              <a:ext cx="322269" cy="322268"/>
            </a:xfrm>
            <a:prstGeom prst="rect">
              <a:avLst/>
            </a:prstGeom>
            <a:ln w="12700" cap="flat">
              <a:noFill/>
              <a:miter lim="400000"/>
            </a:ln>
            <a:effectLst/>
          </p:spPr>
        </p:pic>
      </p:grpSp>
      <p:grpSp>
        <p:nvGrpSpPr>
          <p:cNvPr id="7088" name="Group"/>
          <p:cNvGrpSpPr/>
          <p:nvPr/>
        </p:nvGrpSpPr>
        <p:grpSpPr>
          <a:xfrm>
            <a:off x="7254871" y="3721095"/>
            <a:ext cx="379419" cy="379419"/>
            <a:chOff x="-1" y="-1"/>
            <a:chExt cx="379418" cy="379418"/>
          </a:xfrm>
        </p:grpSpPr>
        <p:pic>
          <p:nvPicPr>
            <p:cNvPr id="7086" name="Picture 80" descr="Picture 80"/>
            <p:cNvPicPr>
              <a:picLocks noChangeAspect="1"/>
            </p:cNvPicPr>
            <p:nvPr/>
          </p:nvPicPr>
          <p:blipFill>
            <a:blip r:embed="rId5"/>
            <a:stretch>
              <a:fillRect/>
            </a:stretch>
          </p:blipFill>
          <p:spPr>
            <a:xfrm>
              <a:off x="57150" y="57150"/>
              <a:ext cx="322268" cy="322268"/>
            </a:xfrm>
            <a:prstGeom prst="rect">
              <a:avLst/>
            </a:prstGeom>
            <a:ln w="12700" cap="flat">
              <a:noFill/>
              <a:miter lim="400000"/>
            </a:ln>
            <a:effectLst/>
          </p:spPr>
        </p:pic>
        <p:pic>
          <p:nvPicPr>
            <p:cNvPr id="7087" name="Picture 81" descr="Picture 81"/>
            <p:cNvPicPr>
              <a:picLocks noChangeAspect="1"/>
            </p:cNvPicPr>
            <p:nvPr/>
          </p:nvPicPr>
          <p:blipFill>
            <a:blip r:embed="rId6"/>
            <a:stretch>
              <a:fillRect/>
            </a:stretch>
          </p:blipFill>
          <p:spPr>
            <a:xfrm>
              <a:off x="-2" y="-2"/>
              <a:ext cx="322268" cy="322268"/>
            </a:xfrm>
            <a:prstGeom prst="rect">
              <a:avLst/>
            </a:prstGeom>
            <a:ln w="12700" cap="flat">
              <a:noFill/>
              <a:miter lim="400000"/>
            </a:ln>
            <a:effectLst/>
          </p:spPr>
        </p:pic>
      </p:grpSp>
      <p:grpSp>
        <p:nvGrpSpPr>
          <p:cNvPr id="7091" name="Group"/>
          <p:cNvGrpSpPr/>
          <p:nvPr/>
        </p:nvGrpSpPr>
        <p:grpSpPr>
          <a:xfrm>
            <a:off x="7110409" y="3983034"/>
            <a:ext cx="379420" cy="377832"/>
            <a:chOff x="0" y="-1"/>
            <a:chExt cx="379419" cy="377830"/>
          </a:xfrm>
        </p:grpSpPr>
        <p:pic>
          <p:nvPicPr>
            <p:cNvPr id="7089" name="Picture 83" descr="Picture 83"/>
            <p:cNvPicPr>
              <a:picLocks noChangeAspect="1"/>
            </p:cNvPicPr>
            <p:nvPr/>
          </p:nvPicPr>
          <p:blipFill>
            <a:blip r:embed="rId5"/>
            <a:stretch>
              <a:fillRect/>
            </a:stretch>
          </p:blipFill>
          <p:spPr>
            <a:xfrm>
              <a:off x="57149" y="56911"/>
              <a:ext cx="322270" cy="320919"/>
            </a:xfrm>
            <a:prstGeom prst="rect">
              <a:avLst/>
            </a:prstGeom>
            <a:ln w="12700" cap="flat">
              <a:noFill/>
              <a:miter lim="400000"/>
            </a:ln>
            <a:effectLst/>
          </p:spPr>
        </p:pic>
        <p:pic>
          <p:nvPicPr>
            <p:cNvPr id="7090" name="Picture 84" descr="Picture 84"/>
            <p:cNvPicPr>
              <a:picLocks noChangeAspect="1"/>
            </p:cNvPicPr>
            <p:nvPr/>
          </p:nvPicPr>
          <p:blipFill>
            <a:blip r:embed="rId6"/>
            <a:stretch>
              <a:fillRect/>
            </a:stretch>
          </p:blipFill>
          <p:spPr>
            <a:xfrm>
              <a:off x="-1" y="-2"/>
              <a:ext cx="322269" cy="320921"/>
            </a:xfrm>
            <a:prstGeom prst="rect">
              <a:avLst/>
            </a:prstGeom>
            <a:ln w="12700" cap="flat">
              <a:noFill/>
              <a:miter lim="400000"/>
            </a:ln>
            <a:effectLst/>
          </p:spPr>
        </p:pic>
      </p:grpSp>
      <p:grpSp>
        <p:nvGrpSpPr>
          <p:cNvPr id="7094" name="Group"/>
          <p:cNvGrpSpPr/>
          <p:nvPr/>
        </p:nvGrpSpPr>
        <p:grpSpPr>
          <a:xfrm>
            <a:off x="6832596" y="4127495"/>
            <a:ext cx="379419" cy="379419"/>
            <a:chOff x="-1" y="-1"/>
            <a:chExt cx="379418" cy="379418"/>
          </a:xfrm>
        </p:grpSpPr>
        <p:pic>
          <p:nvPicPr>
            <p:cNvPr id="7092" name="Picture 86" descr="Picture 86"/>
            <p:cNvPicPr>
              <a:picLocks noChangeAspect="1"/>
            </p:cNvPicPr>
            <p:nvPr/>
          </p:nvPicPr>
          <p:blipFill>
            <a:blip r:embed="rId5"/>
            <a:stretch>
              <a:fillRect/>
            </a:stretch>
          </p:blipFill>
          <p:spPr>
            <a:xfrm>
              <a:off x="57150" y="57150"/>
              <a:ext cx="322268" cy="322268"/>
            </a:xfrm>
            <a:prstGeom prst="rect">
              <a:avLst/>
            </a:prstGeom>
            <a:ln w="12700" cap="flat">
              <a:noFill/>
              <a:miter lim="400000"/>
            </a:ln>
            <a:effectLst/>
          </p:spPr>
        </p:pic>
        <p:pic>
          <p:nvPicPr>
            <p:cNvPr id="7093" name="Picture 87" descr="Picture 87"/>
            <p:cNvPicPr>
              <a:picLocks noChangeAspect="1"/>
            </p:cNvPicPr>
            <p:nvPr/>
          </p:nvPicPr>
          <p:blipFill>
            <a:blip r:embed="rId6"/>
            <a:stretch>
              <a:fillRect/>
            </a:stretch>
          </p:blipFill>
          <p:spPr>
            <a:xfrm>
              <a:off x="-2" y="-2"/>
              <a:ext cx="322268" cy="322268"/>
            </a:xfrm>
            <a:prstGeom prst="rect">
              <a:avLst/>
            </a:prstGeom>
            <a:ln w="12700" cap="flat">
              <a:noFill/>
              <a:miter lim="400000"/>
            </a:ln>
            <a:effectLst/>
          </p:spPr>
        </p:pic>
      </p:grpSp>
      <p:grpSp>
        <p:nvGrpSpPr>
          <p:cNvPr id="7097" name="Group"/>
          <p:cNvGrpSpPr/>
          <p:nvPr/>
        </p:nvGrpSpPr>
        <p:grpSpPr>
          <a:xfrm>
            <a:off x="6564309" y="4246559"/>
            <a:ext cx="379420" cy="377832"/>
            <a:chOff x="0" y="-1"/>
            <a:chExt cx="379419" cy="377830"/>
          </a:xfrm>
        </p:grpSpPr>
        <p:pic>
          <p:nvPicPr>
            <p:cNvPr id="7095" name="Picture 89" descr="Picture 89"/>
            <p:cNvPicPr>
              <a:picLocks noChangeAspect="1"/>
            </p:cNvPicPr>
            <p:nvPr/>
          </p:nvPicPr>
          <p:blipFill>
            <a:blip r:embed="rId5"/>
            <a:stretch>
              <a:fillRect/>
            </a:stretch>
          </p:blipFill>
          <p:spPr>
            <a:xfrm>
              <a:off x="57149" y="56911"/>
              <a:ext cx="322270" cy="320919"/>
            </a:xfrm>
            <a:prstGeom prst="rect">
              <a:avLst/>
            </a:prstGeom>
            <a:ln w="12700" cap="flat">
              <a:noFill/>
              <a:miter lim="400000"/>
            </a:ln>
            <a:effectLst/>
          </p:spPr>
        </p:pic>
        <p:pic>
          <p:nvPicPr>
            <p:cNvPr id="7096" name="Picture 90" descr="Picture 90"/>
            <p:cNvPicPr>
              <a:picLocks noChangeAspect="1"/>
            </p:cNvPicPr>
            <p:nvPr/>
          </p:nvPicPr>
          <p:blipFill>
            <a:blip r:embed="rId6"/>
            <a:stretch>
              <a:fillRect/>
            </a:stretch>
          </p:blipFill>
          <p:spPr>
            <a:xfrm>
              <a:off x="-1" y="-2"/>
              <a:ext cx="322269" cy="320921"/>
            </a:xfrm>
            <a:prstGeom prst="rect">
              <a:avLst/>
            </a:prstGeom>
            <a:ln w="12700" cap="flat">
              <a:noFill/>
              <a:miter lim="400000"/>
            </a:ln>
            <a:effectLst/>
          </p:spPr>
        </p:pic>
      </p:grpSp>
      <p:grpSp>
        <p:nvGrpSpPr>
          <p:cNvPr id="7100" name="Group"/>
          <p:cNvGrpSpPr/>
          <p:nvPr/>
        </p:nvGrpSpPr>
        <p:grpSpPr>
          <a:xfrm>
            <a:off x="6308720" y="4352920"/>
            <a:ext cx="379419" cy="379419"/>
            <a:chOff x="-1" y="-1"/>
            <a:chExt cx="379418" cy="379418"/>
          </a:xfrm>
        </p:grpSpPr>
        <p:pic>
          <p:nvPicPr>
            <p:cNvPr id="7098" name="Picture 92" descr="Picture 92"/>
            <p:cNvPicPr>
              <a:picLocks noChangeAspect="1"/>
            </p:cNvPicPr>
            <p:nvPr/>
          </p:nvPicPr>
          <p:blipFill>
            <a:blip r:embed="rId5"/>
            <a:stretch>
              <a:fillRect/>
            </a:stretch>
          </p:blipFill>
          <p:spPr>
            <a:xfrm>
              <a:off x="57150" y="57150"/>
              <a:ext cx="322268" cy="322268"/>
            </a:xfrm>
            <a:prstGeom prst="rect">
              <a:avLst/>
            </a:prstGeom>
            <a:ln w="12700" cap="flat">
              <a:noFill/>
              <a:miter lim="400000"/>
            </a:ln>
            <a:effectLst/>
          </p:spPr>
        </p:pic>
        <p:pic>
          <p:nvPicPr>
            <p:cNvPr id="7099" name="Picture 93" descr="Picture 93"/>
            <p:cNvPicPr>
              <a:picLocks noChangeAspect="1"/>
            </p:cNvPicPr>
            <p:nvPr/>
          </p:nvPicPr>
          <p:blipFill>
            <a:blip r:embed="rId6"/>
            <a:stretch>
              <a:fillRect/>
            </a:stretch>
          </p:blipFill>
          <p:spPr>
            <a:xfrm>
              <a:off x="-2" y="-2"/>
              <a:ext cx="322268" cy="322268"/>
            </a:xfrm>
            <a:prstGeom prst="rect">
              <a:avLst/>
            </a:prstGeom>
            <a:ln w="12700" cap="flat">
              <a:noFill/>
              <a:miter lim="400000"/>
            </a:ln>
            <a:effectLst/>
          </p:spPr>
        </p:pic>
      </p:grpSp>
      <p:grpSp>
        <p:nvGrpSpPr>
          <p:cNvPr id="7103" name="Group"/>
          <p:cNvGrpSpPr/>
          <p:nvPr/>
        </p:nvGrpSpPr>
        <p:grpSpPr>
          <a:xfrm>
            <a:off x="6002334" y="4411659"/>
            <a:ext cx="377832" cy="377832"/>
            <a:chOff x="-1" y="-1"/>
            <a:chExt cx="377830" cy="377830"/>
          </a:xfrm>
        </p:grpSpPr>
        <p:pic>
          <p:nvPicPr>
            <p:cNvPr id="7101" name="Picture 95" descr="Picture 95"/>
            <p:cNvPicPr>
              <a:picLocks noChangeAspect="1"/>
            </p:cNvPicPr>
            <p:nvPr/>
          </p:nvPicPr>
          <p:blipFill>
            <a:blip r:embed="rId5"/>
            <a:stretch>
              <a:fillRect/>
            </a:stretch>
          </p:blipFill>
          <p:spPr>
            <a:xfrm>
              <a:off x="56911" y="56911"/>
              <a:ext cx="320919" cy="320919"/>
            </a:xfrm>
            <a:prstGeom prst="rect">
              <a:avLst/>
            </a:prstGeom>
            <a:ln w="12700" cap="flat">
              <a:noFill/>
              <a:miter lim="400000"/>
            </a:ln>
            <a:effectLst/>
          </p:spPr>
        </p:pic>
        <p:pic>
          <p:nvPicPr>
            <p:cNvPr id="7102" name="Picture 96" descr="Picture 96"/>
            <p:cNvPicPr>
              <a:picLocks noChangeAspect="1"/>
            </p:cNvPicPr>
            <p:nvPr/>
          </p:nvPicPr>
          <p:blipFill>
            <a:blip r:embed="rId6"/>
            <a:stretch>
              <a:fillRect/>
            </a:stretch>
          </p:blipFill>
          <p:spPr>
            <a:xfrm>
              <a:off x="-2" y="-2"/>
              <a:ext cx="320921" cy="320921"/>
            </a:xfrm>
            <a:prstGeom prst="rect">
              <a:avLst/>
            </a:prstGeom>
            <a:ln w="12700" cap="flat">
              <a:noFill/>
              <a:miter lim="400000"/>
            </a:ln>
            <a:effectLst/>
          </p:spPr>
        </p:pic>
      </p:grpSp>
      <p:grpSp>
        <p:nvGrpSpPr>
          <p:cNvPr id="7106" name="Group"/>
          <p:cNvGrpSpPr/>
          <p:nvPr/>
        </p:nvGrpSpPr>
        <p:grpSpPr>
          <a:xfrm>
            <a:off x="5702295" y="4343395"/>
            <a:ext cx="379419" cy="379419"/>
            <a:chOff x="-1" y="-1"/>
            <a:chExt cx="379418" cy="379418"/>
          </a:xfrm>
        </p:grpSpPr>
        <p:pic>
          <p:nvPicPr>
            <p:cNvPr id="7104" name="Picture 98" descr="Picture 98"/>
            <p:cNvPicPr>
              <a:picLocks noChangeAspect="1"/>
            </p:cNvPicPr>
            <p:nvPr/>
          </p:nvPicPr>
          <p:blipFill>
            <a:blip r:embed="rId5"/>
            <a:stretch>
              <a:fillRect/>
            </a:stretch>
          </p:blipFill>
          <p:spPr>
            <a:xfrm>
              <a:off x="57150" y="57150"/>
              <a:ext cx="322268" cy="322268"/>
            </a:xfrm>
            <a:prstGeom prst="rect">
              <a:avLst/>
            </a:prstGeom>
            <a:ln w="12700" cap="flat">
              <a:noFill/>
              <a:miter lim="400000"/>
            </a:ln>
            <a:effectLst/>
          </p:spPr>
        </p:pic>
        <p:pic>
          <p:nvPicPr>
            <p:cNvPr id="7105" name="Picture 99" descr="Picture 99"/>
            <p:cNvPicPr>
              <a:picLocks noChangeAspect="1"/>
            </p:cNvPicPr>
            <p:nvPr/>
          </p:nvPicPr>
          <p:blipFill>
            <a:blip r:embed="rId6"/>
            <a:stretch>
              <a:fillRect/>
            </a:stretch>
          </p:blipFill>
          <p:spPr>
            <a:xfrm>
              <a:off x="-2" y="-2"/>
              <a:ext cx="322268" cy="322268"/>
            </a:xfrm>
            <a:prstGeom prst="rect">
              <a:avLst/>
            </a:prstGeom>
            <a:ln w="12700" cap="flat">
              <a:noFill/>
              <a:miter lim="400000"/>
            </a:ln>
            <a:effectLst/>
          </p:spPr>
        </p:pic>
      </p:grpSp>
      <p:grpSp>
        <p:nvGrpSpPr>
          <p:cNvPr id="7109" name="Group"/>
          <p:cNvGrpSpPr/>
          <p:nvPr/>
        </p:nvGrpSpPr>
        <p:grpSpPr>
          <a:xfrm>
            <a:off x="5410195" y="4289420"/>
            <a:ext cx="379419" cy="379419"/>
            <a:chOff x="-1" y="-1"/>
            <a:chExt cx="379418" cy="379418"/>
          </a:xfrm>
        </p:grpSpPr>
        <p:pic>
          <p:nvPicPr>
            <p:cNvPr id="7107" name="Picture 101" descr="Picture 101"/>
            <p:cNvPicPr>
              <a:picLocks noChangeAspect="1"/>
            </p:cNvPicPr>
            <p:nvPr/>
          </p:nvPicPr>
          <p:blipFill>
            <a:blip r:embed="rId5"/>
            <a:stretch>
              <a:fillRect/>
            </a:stretch>
          </p:blipFill>
          <p:spPr>
            <a:xfrm>
              <a:off x="57150" y="57150"/>
              <a:ext cx="322268" cy="322268"/>
            </a:xfrm>
            <a:prstGeom prst="rect">
              <a:avLst/>
            </a:prstGeom>
            <a:ln w="12700" cap="flat">
              <a:noFill/>
              <a:miter lim="400000"/>
            </a:ln>
            <a:effectLst/>
          </p:spPr>
        </p:pic>
        <p:pic>
          <p:nvPicPr>
            <p:cNvPr id="7108" name="Picture 102" descr="Picture 102"/>
            <p:cNvPicPr>
              <a:picLocks noChangeAspect="1"/>
            </p:cNvPicPr>
            <p:nvPr/>
          </p:nvPicPr>
          <p:blipFill>
            <a:blip r:embed="rId6"/>
            <a:stretch>
              <a:fillRect/>
            </a:stretch>
          </p:blipFill>
          <p:spPr>
            <a:xfrm>
              <a:off x="-2" y="-2"/>
              <a:ext cx="322268" cy="322268"/>
            </a:xfrm>
            <a:prstGeom prst="rect">
              <a:avLst/>
            </a:prstGeom>
            <a:ln w="12700" cap="flat">
              <a:noFill/>
              <a:miter lim="400000"/>
            </a:ln>
            <a:effectLst/>
          </p:spPr>
        </p:pic>
      </p:grpSp>
      <p:grpSp>
        <p:nvGrpSpPr>
          <p:cNvPr id="7112" name="Group"/>
          <p:cNvGrpSpPr/>
          <p:nvPr/>
        </p:nvGrpSpPr>
        <p:grpSpPr>
          <a:xfrm>
            <a:off x="5106984" y="4235445"/>
            <a:ext cx="377832" cy="379419"/>
            <a:chOff x="-1" y="-1"/>
            <a:chExt cx="377830" cy="379418"/>
          </a:xfrm>
        </p:grpSpPr>
        <p:pic>
          <p:nvPicPr>
            <p:cNvPr id="7110" name="Picture 104" descr="Picture 104"/>
            <p:cNvPicPr>
              <a:picLocks noChangeAspect="1"/>
            </p:cNvPicPr>
            <p:nvPr/>
          </p:nvPicPr>
          <p:blipFill>
            <a:blip r:embed="rId5"/>
            <a:stretch>
              <a:fillRect/>
            </a:stretch>
          </p:blipFill>
          <p:spPr>
            <a:xfrm>
              <a:off x="56911" y="57150"/>
              <a:ext cx="320919" cy="322268"/>
            </a:xfrm>
            <a:prstGeom prst="rect">
              <a:avLst/>
            </a:prstGeom>
            <a:ln w="12700" cap="flat">
              <a:noFill/>
              <a:miter lim="400000"/>
            </a:ln>
            <a:effectLst/>
          </p:spPr>
        </p:pic>
        <p:pic>
          <p:nvPicPr>
            <p:cNvPr id="7111" name="Picture 105" descr="Picture 105"/>
            <p:cNvPicPr>
              <a:picLocks noChangeAspect="1"/>
            </p:cNvPicPr>
            <p:nvPr/>
          </p:nvPicPr>
          <p:blipFill>
            <a:blip r:embed="rId6"/>
            <a:stretch>
              <a:fillRect/>
            </a:stretch>
          </p:blipFill>
          <p:spPr>
            <a:xfrm>
              <a:off x="-2" y="-2"/>
              <a:ext cx="320921" cy="322268"/>
            </a:xfrm>
            <a:prstGeom prst="rect">
              <a:avLst/>
            </a:prstGeom>
            <a:ln w="12700" cap="flat">
              <a:noFill/>
              <a:miter lim="400000"/>
            </a:ln>
            <a:effectLst/>
          </p:spPr>
        </p:pic>
      </p:grpSp>
      <p:grpSp>
        <p:nvGrpSpPr>
          <p:cNvPr id="7115" name="Group"/>
          <p:cNvGrpSpPr/>
          <p:nvPr/>
        </p:nvGrpSpPr>
        <p:grpSpPr>
          <a:xfrm>
            <a:off x="4789484" y="4257670"/>
            <a:ext cx="377832" cy="379419"/>
            <a:chOff x="-1" y="-1"/>
            <a:chExt cx="377830" cy="379418"/>
          </a:xfrm>
        </p:grpSpPr>
        <p:pic>
          <p:nvPicPr>
            <p:cNvPr id="7113" name="Picture 107" descr="Picture 107"/>
            <p:cNvPicPr>
              <a:picLocks noChangeAspect="1"/>
            </p:cNvPicPr>
            <p:nvPr/>
          </p:nvPicPr>
          <p:blipFill>
            <a:blip r:embed="rId5"/>
            <a:stretch>
              <a:fillRect/>
            </a:stretch>
          </p:blipFill>
          <p:spPr>
            <a:xfrm>
              <a:off x="56911" y="57150"/>
              <a:ext cx="320919" cy="322268"/>
            </a:xfrm>
            <a:prstGeom prst="rect">
              <a:avLst/>
            </a:prstGeom>
            <a:ln w="12700" cap="flat">
              <a:noFill/>
              <a:miter lim="400000"/>
            </a:ln>
            <a:effectLst/>
          </p:spPr>
        </p:pic>
        <p:pic>
          <p:nvPicPr>
            <p:cNvPr id="7114" name="Picture 108" descr="Picture 108"/>
            <p:cNvPicPr>
              <a:picLocks noChangeAspect="1"/>
            </p:cNvPicPr>
            <p:nvPr/>
          </p:nvPicPr>
          <p:blipFill>
            <a:blip r:embed="rId6"/>
            <a:stretch>
              <a:fillRect/>
            </a:stretch>
          </p:blipFill>
          <p:spPr>
            <a:xfrm>
              <a:off x="-2" y="-2"/>
              <a:ext cx="320921" cy="322268"/>
            </a:xfrm>
            <a:prstGeom prst="rect">
              <a:avLst/>
            </a:prstGeom>
            <a:ln w="12700" cap="flat">
              <a:noFill/>
              <a:miter lim="400000"/>
            </a:ln>
            <a:effectLst/>
          </p:spPr>
        </p:pic>
      </p:grpSp>
      <p:grpSp>
        <p:nvGrpSpPr>
          <p:cNvPr id="7118" name="Group"/>
          <p:cNvGrpSpPr/>
          <p:nvPr/>
        </p:nvGrpSpPr>
        <p:grpSpPr>
          <a:xfrm>
            <a:off x="4475159" y="4292595"/>
            <a:ext cx="377832" cy="379419"/>
            <a:chOff x="-1" y="-1"/>
            <a:chExt cx="377830" cy="379418"/>
          </a:xfrm>
        </p:grpSpPr>
        <p:pic>
          <p:nvPicPr>
            <p:cNvPr id="7116" name="Picture 110" descr="Picture 110"/>
            <p:cNvPicPr>
              <a:picLocks noChangeAspect="1"/>
            </p:cNvPicPr>
            <p:nvPr/>
          </p:nvPicPr>
          <p:blipFill>
            <a:blip r:embed="rId5"/>
            <a:stretch>
              <a:fillRect/>
            </a:stretch>
          </p:blipFill>
          <p:spPr>
            <a:xfrm>
              <a:off x="56911" y="57150"/>
              <a:ext cx="320919" cy="322268"/>
            </a:xfrm>
            <a:prstGeom prst="rect">
              <a:avLst/>
            </a:prstGeom>
            <a:ln w="12700" cap="flat">
              <a:noFill/>
              <a:miter lim="400000"/>
            </a:ln>
            <a:effectLst/>
          </p:spPr>
        </p:pic>
        <p:pic>
          <p:nvPicPr>
            <p:cNvPr id="7117" name="Picture 111" descr="Picture 111"/>
            <p:cNvPicPr>
              <a:picLocks noChangeAspect="1"/>
            </p:cNvPicPr>
            <p:nvPr/>
          </p:nvPicPr>
          <p:blipFill>
            <a:blip r:embed="rId6"/>
            <a:stretch>
              <a:fillRect/>
            </a:stretch>
          </p:blipFill>
          <p:spPr>
            <a:xfrm>
              <a:off x="-2" y="-2"/>
              <a:ext cx="320921" cy="322268"/>
            </a:xfrm>
            <a:prstGeom prst="rect">
              <a:avLst/>
            </a:prstGeom>
            <a:ln w="12700" cap="flat">
              <a:noFill/>
              <a:miter lim="400000"/>
            </a:ln>
            <a:effectLst/>
          </p:spPr>
        </p:pic>
      </p:grpSp>
      <p:grpSp>
        <p:nvGrpSpPr>
          <p:cNvPr id="7121" name="Group"/>
          <p:cNvGrpSpPr/>
          <p:nvPr/>
        </p:nvGrpSpPr>
        <p:grpSpPr>
          <a:xfrm>
            <a:off x="4168770" y="4419595"/>
            <a:ext cx="379419" cy="379419"/>
            <a:chOff x="-1" y="-1"/>
            <a:chExt cx="379418" cy="379418"/>
          </a:xfrm>
        </p:grpSpPr>
        <p:pic>
          <p:nvPicPr>
            <p:cNvPr id="7119" name="Picture 113" descr="Picture 113"/>
            <p:cNvPicPr>
              <a:picLocks noChangeAspect="1"/>
            </p:cNvPicPr>
            <p:nvPr/>
          </p:nvPicPr>
          <p:blipFill>
            <a:blip r:embed="rId5"/>
            <a:stretch>
              <a:fillRect/>
            </a:stretch>
          </p:blipFill>
          <p:spPr>
            <a:xfrm>
              <a:off x="57150" y="57150"/>
              <a:ext cx="322268" cy="322268"/>
            </a:xfrm>
            <a:prstGeom prst="rect">
              <a:avLst/>
            </a:prstGeom>
            <a:ln w="12700" cap="flat">
              <a:noFill/>
              <a:miter lim="400000"/>
            </a:ln>
            <a:effectLst/>
          </p:spPr>
        </p:pic>
        <p:pic>
          <p:nvPicPr>
            <p:cNvPr id="7120" name="Picture 114" descr="Picture 114"/>
            <p:cNvPicPr>
              <a:picLocks noChangeAspect="1"/>
            </p:cNvPicPr>
            <p:nvPr/>
          </p:nvPicPr>
          <p:blipFill>
            <a:blip r:embed="rId6"/>
            <a:stretch>
              <a:fillRect/>
            </a:stretch>
          </p:blipFill>
          <p:spPr>
            <a:xfrm>
              <a:off x="-2" y="-2"/>
              <a:ext cx="322268" cy="322268"/>
            </a:xfrm>
            <a:prstGeom prst="rect">
              <a:avLst/>
            </a:prstGeom>
            <a:ln w="12700" cap="flat">
              <a:noFill/>
              <a:miter lim="400000"/>
            </a:ln>
            <a:effectLst/>
          </p:spPr>
        </p:pic>
      </p:grpSp>
      <p:grpSp>
        <p:nvGrpSpPr>
          <p:cNvPr id="7124" name="Group"/>
          <p:cNvGrpSpPr/>
          <p:nvPr/>
        </p:nvGrpSpPr>
        <p:grpSpPr>
          <a:xfrm>
            <a:off x="3867145" y="4510084"/>
            <a:ext cx="379419" cy="377832"/>
            <a:chOff x="-1" y="-1"/>
            <a:chExt cx="379418" cy="377830"/>
          </a:xfrm>
        </p:grpSpPr>
        <p:pic>
          <p:nvPicPr>
            <p:cNvPr id="7122" name="Picture 116" descr="Picture 116"/>
            <p:cNvPicPr>
              <a:picLocks noChangeAspect="1"/>
            </p:cNvPicPr>
            <p:nvPr/>
          </p:nvPicPr>
          <p:blipFill>
            <a:blip r:embed="rId5"/>
            <a:stretch>
              <a:fillRect/>
            </a:stretch>
          </p:blipFill>
          <p:spPr>
            <a:xfrm>
              <a:off x="57150" y="56911"/>
              <a:ext cx="322268" cy="320919"/>
            </a:xfrm>
            <a:prstGeom prst="rect">
              <a:avLst/>
            </a:prstGeom>
            <a:ln w="12700" cap="flat">
              <a:noFill/>
              <a:miter lim="400000"/>
            </a:ln>
            <a:effectLst/>
          </p:spPr>
        </p:pic>
        <p:pic>
          <p:nvPicPr>
            <p:cNvPr id="7123" name="Picture 117" descr="Picture 117"/>
            <p:cNvPicPr>
              <a:picLocks noChangeAspect="1"/>
            </p:cNvPicPr>
            <p:nvPr/>
          </p:nvPicPr>
          <p:blipFill>
            <a:blip r:embed="rId6"/>
            <a:stretch>
              <a:fillRect/>
            </a:stretch>
          </p:blipFill>
          <p:spPr>
            <a:xfrm>
              <a:off x="-2" y="-2"/>
              <a:ext cx="322268" cy="320921"/>
            </a:xfrm>
            <a:prstGeom prst="rect">
              <a:avLst/>
            </a:prstGeom>
            <a:ln w="12700" cap="flat">
              <a:noFill/>
              <a:miter lim="400000"/>
            </a:ln>
            <a:effectLst/>
          </p:spPr>
        </p:pic>
      </p:grpSp>
      <p:grpSp>
        <p:nvGrpSpPr>
          <p:cNvPr id="7127" name="Group"/>
          <p:cNvGrpSpPr/>
          <p:nvPr/>
        </p:nvGrpSpPr>
        <p:grpSpPr>
          <a:xfrm>
            <a:off x="3530595" y="4567234"/>
            <a:ext cx="379419" cy="377832"/>
            <a:chOff x="-1" y="-1"/>
            <a:chExt cx="379418" cy="377830"/>
          </a:xfrm>
        </p:grpSpPr>
        <p:pic>
          <p:nvPicPr>
            <p:cNvPr id="7125" name="Picture 119" descr="Picture 119"/>
            <p:cNvPicPr>
              <a:picLocks noChangeAspect="1"/>
            </p:cNvPicPr>
            <p:nvPr/>
          </p:nvPicPr>
          <p:blipFill>
            <a:blip r:embed="rId5"/>
            <a:stretch>
              <a:fillRect/>
            </a:stretch>
          </p:blipFill>
          <p:spPr>
            <a:xfrm>
              <a:off x="57150" y="56911"/>
              <a:ext cx="322268" cy="320919"/>
            </a:xfrm>
            <a:prstGeom prst="rect">
              <a:avLst/>
            </a:prstGeom>
            <a:ln w="12700" cap="flat">
              <a:noFill/>
              <a:miter lim="400000"/>
            </a:ln>
            <a:effectLst/>
          </p:spPr>
        </p:pic>
        <p:pic>
          <p:nvPicPr>
            <p:cNvPr id="7126" name="Picture 120" descr="Picture 120"/>
            <p:cNvPicPr>
              <a:picLocks noChangeAspect="1"/>
            </p:cNvPicPr>
            <p:nvPr/>
          </p:nvPicPr>
          <p:blipFill>
            <a:blip r:embed="rId6"/>
            <a:stretch>
              <a:fillRect/>
            </a:stretch>
          </p:blipFill>
          <p:spPr>
            <a:xfrm>
              <a:off x="-2" y="-2"/>
              <a:ext cx="322268" cy="320921"/>
            </a:xfrm>
            <a:prstGeom prst="rect">
              <a:avLst/>
            </a:prstGeom>
            <a:ln w="12700" cap="flat">
              <a:noFill/>
              <a:miter lim="400000"/>
            </a:ln>
            <a:effectLst/>
          </p:spPr>
        </p:pic>
      </p:grpSp>
      <p:grpSp>
        <p:nvGrpSpPr>
          <p:cNvPr id="7130" name="Group"/>
          <p:cNvGrpSpPr/>
          <p:nvPr/>
        </p:nvGrpSpPr>
        <p:grpSpPr>
          <a:xfrm>
            <a:off x="3201983" y="4624384"/>
            <a:ext cx="379420" cy="377832"/>
            <a:chOff x="0" y="-1"/>
            <a:chExt cx="379419" cy="377830"/>
          </a:xfrm>
        </p:grpSpPr>
        <p:pic>
          <p:nvPicPr>
            <p:cNvPr id="7128" name="Picture 122" descr="Picture 122"/>
            <p:cNvPicPr>
              <a:picLocks noChangeAspect="1"/>
            </p:cNvPicPr>
            <p:nvPr/>
          </p:nvPicPr>
          <p:blipFill>
            <a:blip r:embed="rId5"/>
            <a:stretch>
              <a:fillRect/>
            </a:stretch>
          </p:blipFill>
          <p:spPr>
            <a:xfrm>
              <a:off x="57149" y="56911"/>
              <a:ext cx="322270" cy="320919"/>
            </a:xfrm>
            <a:prstGeom prst="rect">
              <a:avLst/>
            </a:prstGeom>
            <a:ln w="12700" cap="flat">
              <a:noFill/>
              <a:miter lim="400000"/>
            </a:ln>
            <a:effectLst/>
          </p:spPr>
        </p:pic>
        <p:pic>
          <p:nvPicPr>
            <p:cNvPr id="7129" name="Picture 123" descr="Picture 123"/>
            <p:cNvPicPr>
              <a:picLocks noChangeAspect="1"/>
            </p:cNvPicPr>
            <p:nvPr/>
          </p:nvPicPr>
          <p:blipFill>
            <a:blip r:embed="rId6"/>
            <a:stretch>
              <a:fillRect/>
            </a:stretch>
          </p:blipFill>
          <p:spPr>
            <a:xfrm>
              <a:off x="-1" y="-2"/>
              <a:ext cx="322269" cy="320921"/>
            </a:xfrm>
            <a:prstGeom prst="rect">
              <a:avLst/>
            </a:prstGeom>
            <a:ln w="12700" cap="flat">
              <a:noFill/>
              <a:miter lim="400000"/>
            </a:ln>
            <a:effectLst/>
          </p:spPr>
        </p:pic>
      </p:grpSp>
      <p:grpSp>
        <p:nvGrpSpPr>
          <p:cNvPr id="7133" name="Group"/>
          <p:cNvGrpSpPr/>
          <p:nvPr/>
        </p:nvGrpSpPr>
        <p:grpSpPr>
          <a:xfrm>
            <a:off x="2876547" y="4610095"/>
            <a:ext cx="379419" cy="379419"/>
            <a:chOff x="-1" y="-1"/>
            <a:chExt cx="379418" cy="379418"/>
          </a:xfrm>
        </p:grpSpPr>
        <p:pic>
          <p:nvPicPr>
            <p:cNvPr id="7131" name="Picture 125" descr="Picture 125"/>
            <p:cNvPicPr>
              <a:picLocks noChangeAspect="1"/>
            </p:cNvPicPr>
            <p:nvPr/>
          </p:nvPicPr>
          <p:blipFill>
            <a:blip r:embed="rId5"/>
            <a:stretch>
              <a:fillRect/>
            </a:stretch>
          </p:blipFill>
          <p:spPr>
            <a:xfrm>
              <a:off x="57150" y="57150"/>
              <a:ext cx="322268" cy="322268"/>
            </a:xfrm>
            <a:prstGeom prst="rect">
              <a:avLst/>
            </a:prstGeom>
            <a:ln w="12700" cap="flat">
              <a:noFill/>
              <a:miter lim="400000"/>
            </a:ln>
            <a:effectLst/>
          </p:spPr>
        </p:pic>
        <p:pic>
          <p:nvPicPr>
            <p:cNvPr id="7132" name="Picture 126" descr="Picture 126"/>
            <p:cNvPicPr>
              <a:picLocks noChangeAspect="1"/>
            </p:cNvPicPr>
            <p:nvPr/>
          </p:nvPicPr>
          <p:blipFill>
            <a:blip r:embed="rId6"/>
            <a:stretch>
              <a:fillRect/>
            </a:stretch>
          </p:blipFill>
          <p:spPr>
            <a:xfrm>
              <a:off x="-2" y="-2"/>
              <a:ext cx="322268" cy="322268"/>
            </a:xfrm>
            <a:prstGeom prst="rect">
              <a:avLst/>
            </a:prstGeom>
            <a:ln w="12700" cap="flat">
              <a:noFill/>
              <a:miter lim="400000"/>
            </a:ln>
            <a:effectLst/>
          </p:spPr>
        </p:pic>
      </p:grpSp>
      <p:grpSp>
        <p:nvGrpSpPr>
          <p:cNvPr id="7136" name="Group"/>
          <p:cNvGrpSpPr/>
          <p:nvPr/>
        </p:nvGrpSpPr>
        <p:grpSpPr>
          <a:xfrm>
            <a:off x="2586033" y="4462459"/>
            <a:ext cx="379420" cy="377832"/>
            <a:chOff x="0" y="-1"/>
            <a:chExt cx="379419" cy="377830"/>
          </a:xfrm>
        </p:grpSpPr>
        <p:pic>
          <p:nvPicPr>
            <p:cNvPr id="7134" name="Picture 128" descr="Picture 128"/>
            <p:cNvPicPr>
              <a:picLocks noChangeAspect="1"/>
            </p:cNvPicPr>
            <p:nvPr/>
          </p:nvPicPr>
          <p:blipFill>
            <a:blip r:embed="rId5"/>
            <a:stretch>
              <a:fillRect/>
            </a:stretch>
          </p:blipFill>
          <p:spPr>
            <a:xfrm>
              <a:off x="57149" y="56911"/>
              <a:ext cx="322270" cy="320919"/>
            </a:xfrm>
            <a:prstGeom prst="rect">
              <a:avLst/>
            </a:prstGeom>
            <a:ln w="12700" cap="flat">
              <a:noFill/>
              <a:miter lim="400000"/>
            </a:ln>
            <a:effectLst/>
          </p:spPr>
        </p:pic>
        <p:pic>
          <p:nvPicPr>
            <p:cNvPr id="7135" name="Picture 129" descr="Picture 129"/>
            <p:cNvPicPr>
              <a:picLocks noChangeAspect="1"/>
            </p:cNvPicPr>
            <p:nvPr/>
          </p:nvPicPr>
          <p:blipFill>
            <a:blip r:embed="rId6"/>
            <a:stretch>
              <a:fillRect/>
            </a:stretch>
          </p:blipFill>
          <p:spPr>
            <a:xfrm>
              <a:off x="-1" y="-2"/>
              <a:ext cx="322269" cy="320921"/>
            </a:xfrm>
            <a:prstGeom prst="rect">
              <a:avLst/>
            </a:prstGeom>
            <a:ln w="12700" cap="flat">
              <a:noFill/>
              <a:miter lim="400000"/>
            </a:ln>
            <a:effectLst/>
          </p:spPr>
        </p:pic>
      </p:grpSp>
      <p:grpSp>
        <p:nvGrpSpPr>
          <p:cNvPr id="7139" name="Group"/>
          <p:cNvGrpSpPr/>
          <p:nvPr/>
        </p:nvGrpSpPr>
        <p:grpSpPr>
          <a:xfrm>
            <a:off x="2292347" y="4267195"/>
            <a:ext cx="379419" cy="379419"/>
            <a:chOff x="-1" y="-1"/>
            <a:chExt cx="379418" cy="379418"/>
          </a:xfrm>
        </p:grpSpPr>
        <p:pic>
          <p:nvPicPr>
            <p:cNvPr id="7137" name="Picture 131" descr="Picture 131"/>
            <p:cNvPicPr>
              <a:picLocks noChangeAspect="1"/>
            </p:cNvPicPr>
            <p:nvPr/>
          </p:nvPicPr>
          <p:blipFill>
            <a:blip r:embed="rId5"/>
            <a:stretch>
              <a:fillRect/>
            </a:stretch>
          </p:blipFill>
          <p:spPr>
            <a:xfrm>
              <a:off x="57150" y="57150"/>
              <a:ext cx="322268" cy="322268"/>
            </a:xfrm>
            <a:prstGeom prst="rect">
              <a:avLst/>
            </a:prstGeom>
            <a:ln w="12700" cap="flat">
              <a:noFill/>
              <a:miter lim="400000"/>
            </a:ln>
            <a:effectLst/>
          </p:spPr>
        </p:pic>
        <p:pic>
          <p:nvPicPr>
            <p:cNvPr id="7138" name="Picture 132" descr="Picture 132"/>
            <p:cNvPicPr>
              <a:picLocks noChangeAspect="1"/>
            </p:cNvPicPr>
            <p:nvPr/>
          </p:nvPicPr>
          <p:blipFill>
            <a:blip r:embed="rId6"/>
            <a:stretch>
              <a:fillRect/>
            </a:stretch>
          </p:blipFill>
          <p:spPr>
            <a:xfrm>
              <a:off x="-2" y="-2"/>
              <a:ext cx="322268" cy="322268"/>
            </a:xfrm>
            <a:prstGeom prst="rect">
              <a:avLst/>
            </a:prstGeom>
            <a:ln w="12700" cap="flat">
              <a:noFill/>
              <a:miter lim="400000"/>
            </a:ln>
            <a:effectLst/>
          </p:spPr>
        </p:pic>
      </p:grpSp>
      <p:grpSp>
        <p:nvGrpSpPr>
          <p:cNvPr id="7142" name="Group"/>
          <p:cNvGrpSpPr/>
          <p:nvPr/>
        </p:nvGrpSpPr>
        <p:grpSpPr>
          <a:xfrm>
            <a:off x="2030408" y="4008434"/>
            <a:ext cx="379420" cy="377832"/>
            <a:chOff x="0" y="-1"/>
            <a:chExt cx="379419" cy="377830"/>
          </a:xfrm>
        </p:grpSpPr>
        <p:pic>
          <p:nvPicPr>
            <p:cNvPr id="7140" name="Picture 134" descr="Picture 134"/>
            <p:cNvPicPr>
              <a:picLocks noChangeAspect="1"/>
            </p:cNvPicPr>
            <p:nvPr/>
          </p:nvPicPr>
          <p:blipFill>
            <a:blip r:embed="rId5"/>
            <a:stretch>
              <a:fillRect/>
            </a:stretch>
          </p:blipFill>
          <p:spPr>
            <a:xfrm>
              <a:off x="57149" y="56911"/>
              <a:ext cx="322270" cy="320919"/>
            </a:xfrm>
            <a:prstGeom prst="rect">
              <a:avLst/>
            </a:prstGeom>
            <a:ln w="12700" cap="flat">
              <a:noFill/>
              <a:miter lim="400000"/>
            </a:ln>
            <a:effectLst/>
          </p:spPr>
        </p:pic>
        <p:pic>
          <p:nvPicPr>
            <p:cNvPr id="7141" name="Picture 135" descr="Picture 135"/>
            <p:cNvPicPr>
              <a:picLocks noChangeAspect="1"/>
            </p:cNvPicPr>
            <p:nvPr/>
          </p:nvPicPr>
          <p:blipFill>
            <a:blip r:embed="rId6"/>
            <a:stretch>
              <a:fillRect/>
            </a:stretch>
          </p:blipFill>
          <p:spPr>
            <a:xfrm>
              <a:off x="-1" y="-2"/>
              <a:ext cx="322269" cy="320921"/>
            </a:xfrm>
            <a:prstGeom prst="rect">
              <a:avLst/>
            </a:prstGeom>
            <a:ln w="12700" cap="flat">
              <a:noFill/>
              <a:miter lim="400000"/>
            </a:ln>
            <a:effectLst/>
          </p:spPr>
        </p:pic>
      </p:grpSp>
      <p:grpSp>
        <p:nvGrpSpPr>
          <p:cNvPr id="7145" name="Group"/>
          <p:cNvGrpSpPr/>
          <p:nvPr/>
        </p:nvGrpSpPr>
        <p:grpSpPr>
          <a:xfrm>
            <a:off x="1868483" y="3752845"/>
            <a:ext cx="379420" cy="379419"/>
            <a:chOff x="0" y="-1"/>
            <a:chExt cx="379419" cy="379418"/>
          </a:xfrm>
        </p:grpSpPr>
        <p:pic>
          <p:nvPicPr>
            <p:cNvPr id="7143" name="Picture 137" descr="Picture 137"/>
            <p:cNvPicPr>
              <a:picLocks noChangeAspect="1"/>
            </p:cNvPicPr>
            <p:nvPr/>
          </p:nvPicPr>
          <p:blipFill>
            <a:blip r:embed="rId5"/>
            <a:stretch>
              <a:fillRect/>
            </a:stretch>
          </p:blipFill>
          <p:spPr>
            <a:xfrm>
              <a:off x="57149" y="57150"/>
              <a:ext cx="322270" cy="322268"/>
            </a:xfrm>
            <a:prstGeom prst="rect">
              <a:avLst/>
            </a:prstGeom>
            <a:ln w="12700" cap="flat">
              <a:noFill/>
              <a:miter lim="400000"/>
            </a:ln>
            <a:effectLst/>
          </p:spPr>
        </p:pic>
        <p:pic>
          <p:nvPicPr>
            <p:cNvPr id="7144" name="Picture 138" descr="Picture 138"/>
            <p:cNvPicPr>
              <a:picLocks noChangeAspect="1"/>
            </p:cNvPicPr>
            <p:nvPr/>
          </p:nvPicPr>
          <p:blipFill>
            <a:blip r:embed="rId6"/>
            <a:stretch>
              <a:fillRect/>
            </a:stretch>
          </p:blipFill>
          <p:spPr>
            <a:xfrm>
              <a:off x="-1" y="-2"/>
              <a:ext cx="322269" cy="322268"/>
            </a:xfrm>
            <a:prstGeom prst="rect">
              <a:avLst/>
            </a:prstGeom>
            <a:ln w="12700" cap="flat">
              <a:noFill/>
              <a:miter lim="400000"/>
            </a:ln>
            <a:effectLst/>
          </p:spPr>
        </p:pic>
      </p:grpSp>
      <p:grpSp>
        <p:nvGrpSpPr>
          <p:cNvPr id="7148" name="Group"/>
          <p:cNvGrpSpPr/>
          <p:nvPr/>
        </p:nvGrpSpPr>
        <p:grpSpPr>
          <a:xfrm>
            <a:off x="1928810" y="3538534"/>
            <a:ext cx="104780" cy="222255"/>
            <a:chOff x="0" y="0"/>
            <a:chExt cx="104779" cy="222253"/>
          </a:xfrm>
        </p:grpSpPr>
        <p:pic>
          <p:nvPicPr>
            <p:cNvPr id="7146" name="Picture 140" descr="Picture 140"/>
            <p:cNvPicPr>
              <a:picLocks noChangeAspect="1"/>
            </p:cNvPicPr>
            <p:nvPr/>
          </p:nvPicPr>
          <p:blipFill>
            <a:blip r:embed="rId5"/>
            <a:stretch>
              <a:fillRect/>
            </a:stretch>
          </p:blipFill>
          <p:spPr>
            <a:xfrm>
              <a:off x="15782" y="33477"/>
              <a:ext cx="88998" cy="188777"/>
            </a:xfrm>
            <a:prstGeom prst="rect">
              <a:avLst/>
            </a:prstGeom>
            <a:ln w="12700" cap="flat">
              <a:noFill/>
              <a:miter lim="400000"/>
            </a:ln>
            <a:effectLst/>
          </p:spPr>
        </p:pic>
        <p:pic>
          <p:nvPicPr>
            <p:cNvPr id="7147" name="Picture 141" descr="Picture 141"/>
            <p:cNvPicPr>
              <a:picLocks noChangeAspect="1"/>
            </p:cNvPicPr>
            <p:nvPr/>
          </p:nvPicPr>
          <p:blipFill>
            <a:blip r:embed="rId6"/>
            <a:stretch>
              <a:fillRect/>
            </a:stretch>
          </p:blipFill>
          <p:spPr>
            <a:xfrm>
              <a:off x="-1" y="-1"/>
              <a:ext cx="88997" cy="188779"/>
            </a:xfrm>
            <a:prstGeom prst="rect">
              <a:avLst/>
            </a:prstGeom>
            <a:ln w="12700" cap="flat">
              <a:noFill/>
              <a:miter lim="400000"/>
            </a:ln>
            <a:effectLst/>
          </p:spPr>
        </p:pic>
      </p:grpSp>
      <p:sp>
        <p:nvSpPr>
          <p:cNvPr id="7149" name="Text Box 142"/>
          <p:cNvSpPr txBox="1"/>
          <p:nvPr/>
        </p:nvSpPr>
        <p:spPr>
          <a:xfrm>
            <a:off x="2455860" y="2312986"/>
            <a:ext cx="4562478" cy="13431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rtl="1">
              <a:spcBef>
                <a:spcPts val="2600"/>
              </a:spcBef>
              <a:defRPr sz="4400">
                <a:solidFill>
                  <a:schemeClr val="accent1"/>
                </a:solidFill>
                <a:latin typeface="Arial"/>
                <a:ea typeface="Arial"/>
                <a:cs typeface="Arial"/>
                <a:sym typeface="Arial"/>
              </a:defRPr>
            </a:lvl1pPr>
          </a:lstStyle>
          <a:p>
            <a:r>
              <a:t>المصدر الرئيسي للإيماننا </a:t>
            </a:r>
          </a:p>
        </p:txBody>
      </p:sp>
      <p:sp>
        <p:nvSpPr>
          <p:cNvPr id="7150" name="Text Box 143"/>
          <p:cNvSpPr txBox="1"/>
          <p:nvPr/>
        </p:nvSpPr>
        <p:spPr>
          <a:xfrm>
            <a:off x="1050925" y="1361698"/>
            <a:ext cx="7874000" cy="36615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spAutoFit/>
          </a:bodyPr>
          <a:lstStyle/>
          <a:p>
            <a:pPr algn="ctr" defTabSz="365125" rtl="1">
              <a:defRPr sz="10200" b="0">
                <a:solidFill>
                  <a:srgbClr val="FFE701"/>
                </a:solidFill>
                <a:effectLst>
                  <a:outerShdw blurRad="127000" dist="12954" dir="16200000" rotWithShape="0">
                    <a:srgbClr val="000000">
                      <a:alpha val="87808"/>
                    </a:srgbClr>
                  </a:outerShdw>
                </a:effectLst>
                <a:latin typeface="Impact"/>
                <a:ea typeface="Impact"/>
                <a:cs typeface="Impact"/>
                <a:sym typeface="Impact"/>
              </a:defRPr>
            </a:pPr>
            <a:r>
              <a:t>تعالى , إيها الرب </a:t>
            </a:r>
            <a:r>
              <a:rPr>
                <a:solidFill>
                  <a:srgbClr val="FF6C01"/>
                </a:solidFill>
              </a:rPr>
              <a:t>يسوع</a:t>
            </a:r>
            <a:r>
              <a:t> </a:t>
            </a:r>
            <a:r>
              <a:rPr>
                <a:solidFill>
                  <a:srgbClr val="FF683A"/>
                </a:solidFill>
              </a:rPr>
              <a:t>!</a:t>
            </a:r>
          </a:p>
        </p:txBody>
      </p:sp>
      <p:sp>
        <p:nvSpPr>
          <p:cNvPr id="7151" name="Text Box 144"/>
          <p:cNvSpPr txBox="1"/>
          <p:nvPr/>
        </p:nvSpPr>
        <p:spPr>
          <a:xfrm>
            <a:off x="8633228" y="6403497"/>
            <a:ext cx="243663" cy="4089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lvl1pPr algn="ctr">
              <a:spcBef>
                <a:spcPts val="1000"/>
              </a:spcBef>
              <a:defRPr>
                <a:solidFill>
                  <a:srgbClr val="FFFFFF"/>
                </a:solidFill>
                <a:latin typeface="Comic Sans MS"/>
                <a:ea typeface="Comic Sans MS"/>
                <a:cs typeface="Comic Sans MS"/>
                <a:sym typeface="Comic Sans MS"/>
              </a:defRPr>
            </a:lvl1pPr>
          </a:lstStyle>
          <a:p>
            <a:r>
              <a:t>1</a:t>
            </a: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a14="http://schemas.microsoft.com/office/drawing/2010/main" xmlns:m="http://schemas.openxmlformats.org/officeDocument/2006/math"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grpId="1" nodeType="afterEffect">
                                  <p:stCondLst>
                                    <p:cond delay="0"/>
                                  </p:stCondLst>
                                  <p:iterate>
                                    <p:tmAbs val="0"/>
                                  </p:iterate>
                                  <p:childTnLst>
                                    <p:set>
                                      <p:cBhvr>
                                        <p:cTn id="6" fill="hold"/>
                                        <p:tgtEl>
                                          <p:spTgt spid="7013"/>
                                        </p:tgtEl>
                                        <p:attrNameLst>
                                          <p:attrName>style.visibility</p:attrName>
                                        </p:attrNameLst>
                                      </p:cBhvr>
                                      <p:to>
                                        <p:strVal val="visible"/>
                                      </p:to>
                                    </p:set>
                                    <p:anim calcmode="lin" valueType="num">
                                      <p:cBhvr>
                                        <p:cTn id="7" dur="1000" fill="hold"/>
                                        <p:tgtEl>
                                          <p:spTgt spid="7013"/>
                                        </p:tgtEl>
                                        <p:attrNameLst>
                                          <p:attrName>ppt_w</p:attrName>
                                        </p:attrNameLst>
                                      </p:cBhvr>
                                      <p:tavLst>
                                        <p:tav tm="0">
                                          <p:val>
                                            <p:strVal val="4*#ppt_w"/>
                                          </p:val>
                                        </p:tav>
                                        <p:tav tm="100000">
                                          <p:val>
                                            <p:strVal val="#ppt_w"/>
                                          </p:val>
                                        </p:tav>
                                      </p:tavLst>
                                    </p:anim>
                                    <p:anim calcmode="lin" valueType="num">
                                      <p:cBhvr>
                                        <p:cTn id="8" dur="1000" fill="hold"/>
                                        <p:tgtEl>
                                          <p:spTgt spid="7013"/>
                                        </p:tgtEl>
                                        <p:attrNameLst>
                                          <p:attrName>ppt_h</p:attrName>
                                        </p:attrNameLst>
                                      </p:cBhvr>
                                      <p:tavLst>
                                        <p:tav tm="0">
                                          <p:val>
                                            <p:strVal val="4*#ppt_h"/>
                                          </p:val>
                                        </p:tav>
                                        <p:tav tm="100000">
                                          <p:val>
                                            <p:strVal val="#ppt_h"/>
                                          </p:val>
                                        </p:tav>
                                      </p:tavLst>
                                    </p:anim>
                                  </p:childTnLst>
                                </p:cTn>
                              </p:par>
                            </p:childTnLst>
                          </p:cTn>
                        </p:par>
                        <p:par>
                          <p:cTn id="9" fill="hold">
                            <p:stCondLst>
                              <p:cond delay="1000"/>
                            </p:stCondLst>
                            <p:childTnLst>
                              <p:par>
                                <p:cTn id="10" presetID="23" presetClass="entr" presetSubtype="32" fill="hold" grpId="2" nodeType="afterEffect">
                                  <p:stCondLst>
                                    <p:cond delay="0"/>
                                  </p:stCondLst>
                                  <p:iterate>
                                    <p:tmAbs val="0"/>
                                  </p:iterate>
                                  <p:childTnLst>
                                    <p:set>
                                      <p:cBhvr>
                                        <p:cTn id="11" fill="hold"/>
                                        <p:tgtEl>
                                          <p:spTgt spid="7016"/>
                                        </p:tgtEl>
                                        <p:attrNameLst>
                                          <p:attrName>style.visibility</p:attrName>
                                        </p:attrNameLst>
                                      </p:cBhvr>
                                      <p:to>
                                        <p:strVal val="visible"/>
                                      </p:to>
                                    </p:set>
                                    <p:anim calcmode="lin" valueType="num">
                                      <p:cBhvr>
                                        <p:cTn id="12" dur="1000" fill="hold"/>
                                        <p:tgtEl>
                                          <p:spTgt spid="7016"/>
                                        </p:tgtEl>
                                        <p:attrNameLst>
                                          <p:attrName>ppt_w</p:attrName>
                                        </p:attrNameLst>
                                      </p:cBhvr>
                                      <p:tavLst>
                                        <p:tav tm="0">
                                          <p:val>
                                            <p:strVal val="4*#ppt_w"/>
                                          </p:val>
                                        </p:tav>
                                        <p:tav tm="100000">
                                          <p:val>
                                            <p:strVal val="#ppt_w"/>
                                          </p:val>
                                        </p:tav>
                                      </p:tavLst>
                                    </p:anim>
                                    <p:anim calcmode="lin" valueType="num">
                                      <p:cBhvr>
                                        <p:cTn id="13" dur="1000" fill="hold"/>
                                        <p:tgtEl>
                                          <p:spTgt spid="7016"/>
                                        </p:tgtEl>
                                        <p:attrNameLst>
                                          <p:attrName>ppt_h</p:attrName>
                                        </p:attrNameLst>
                                      </p:cBhvr>
                                      <p:tavLst>
                                        <p:tav tm="0">
                                          <p:val>
                                            <p:strVal val="4*#ppt_h"/>
                                          </p:val>
                                        </p:tav>
                                        <p:tav tm="100000">
                                          <p:val>
                                            <p:strVal val="#ppt_h"/>
                                          </p:val>
                                        </p:tav>
                                      </p:tavLst>
                                    </p:anim>
                                  </p:childTnLst>
                                </p:cTn>
                              </p:par>
                            </p:childTnLst>
                          </p:cTn>
                        </p:par>
                        <p:par>
                          <p:cTn id="14" fill="hold">
                            <p:stCondLst>
                              <p:cond delay="2000"/>
                            </p:stCondLst>
                            <p:childTnLst>
                              <p:par>
                                <p:cTn id="15" presetID="23" presetClass="entr" presetSubtype="32" fill="hold" grpId="3" nodeType="afterEffect">
                                  <p:stCondLst>
                                    <p:cond delay="0"/>
                                  </p:stCondLst>
                                  <p:iterate>
                                    <p:tmAbs val="0"/>
                                  </p:iterate>
                                  <p:childTnLst>
                                    <p:set>
                                      <p:cBhvr>
                                        <p:cTn id="16" fill="hold"/>
                                        <p:tgtEl>
                                          <p:spTgt spid="7019"/>
                                        </p:tgtEl>
                                        <p:attrNameLst>
                                          <p:attrName>style.visibility</p:attrName>
                                        </p:attrNameLst>
                                      </p:cBhvr>
                                      <p:to>
                                        <p:strVal val="visible"/>
                                      </p:to>
                                    </p:set>
                                    <p:anim calcmode="lin" valueType="num">
                                      <p:cBhvr>
                                        <p:cTn id="17" dur="1000" fill="hold"/>
                                        <p:tgtEl>
                                          <p:spTgt spid="7019"/>
                                        </p:tgtEl>
                                        <p:attrNameLst>
                                          <p:attrName>ppt_w</p:attrName>
                                        </p:attrNameLst>
                                      </p:cBhvr>
                                      <p:tavLst>
                                        <p:tav tm="0">
                                          <p:val>
                                            <p:strVal val="4*#ppt_w"/>
                                          </p:val>
                                        </p:tav>
                                        <p:tav tm="100000">
                                          <p:val>
                                            <p:strVal val="#ppt_w"/>
                                          </p:val>
                                        </p:tav>
                                      </p:tavLst>
                                    </p:anim>
                                    <p:anim calcmode="lin" valueType="num">
                                      <p:cBhvr>
                                        <p:cTn id="18" dur="1000" fill="hold"/>
                                        <p:tgtEl>
                                          <p:spTgt spid="7019"/>
                                        </p:tgtEl>
                                        <p:attrNameLst>
                                          <p:attrName>ppt_h</p:attrName>
                                        </p:attrNameLst>
                                      </p:cBhvr>
                                      <p:tavLst>
                                        <p:tav tm="0">
                                          <p:val>
                                            <p:strVal val="4*#ppt_h"/>
                                          </p:val>
                                        </p:tav>
                                        <p:tav tm="100000">
                                          <p:val>
                                            <p:strVal val="#ppt_h"/>
                                          </p:val>
                                        </p:tav>
                                      </p:tavLst>
                                    </p:anim>
                                  </p:childTnLst>
                                </p:cTn>
                              </p:par>
                            </p:childTnLst>
                          </p:cTn>
                        </p:par>
                        <p:par>
                          <p:cTn id="19" fill="hold">
                            <p:stCondLst>
                              <p:cond delay="3000"/>
                            </p:stCondLst>
                            <p:childTnLst>
                              <p:par>
                                <p:cTn id="20" presetID="23" presetClass="entr" presetSubtype="32" fill="hold" grpId="4" nodeType="afterEffect">
                                  <p:stCondLst>
                                    <p:cond delay="0"/>
                                  </p:stCondLst>
                                  <p:iterate>
                                    <p:tmAbs val="0"/>
                                  </p:iterate>
                                  <p:childTnLst>
                                    <p:set>
                                      <p:cBhvr>
                                        <p:cTn id="21" fill="hold"/>
                                        <p:tgtEl>
                                          <p:spTgt spid="7022"/>
                                        </p:tgtEl>
                                        <p:attrNameLst>
                                          <p:attrName>style.visibility</p:attrName>
                                        </p:attrNameLst>
                                      </p:cBhvr>
                                      <p:to>
                                        <p:strVal val="visible"/>
                                      </p:to>
                                    </p:set>
                                    <p:anim calcmode="lin" valueType="num">
                                      <p:cBhvr>
                                        <p:cTn id="22" dur="1000" fill="hold"/>
                                        <p:tgtEl>
                                          <p:spTgt spid="7022"/>
                                        </p:tgtEl>
                                        <p:attrNameLst>
                                          <p:attrName>ppt_w</p:attrName>
                                        </p:attrNameLst>
                                      </p:cBhvr>
                                      <p:tavLst>
                                        <p:tav tm="0">
                                          <p:val>
                                            <p:strVal val="4*#ppt_w"/>
                                          </p:val>
                                        </p:tav>
                                        <p:tav tm="100000">
                                          <p:val>
                                            <p:strVal val="#ppt_w"/>
                                          </p:val>
                                        </p:tav>
                                      </p:tavLst>
                                    </p:anim>
                                    <p:anim calcmode="lin" valueType="num">
                                      <p:cBhvr>
                                        <p:cTn id="23" dur="1000" fill="hold"/>
                                        <p:tgtEl>
                                          <p:spTgt spid="7022"/>
                                        </p:tgtEl>
                                        <p:attrNameLst>
                                          <p:attrName>ppt_h</p:attrName>
                                        </p:attrNameLst>
                                      </p:cBhvr>
                                      <p:tavLst>
                                        <p:tav tm="0">
                                          <p:val>
                                            <p:strVal val="4*#ppt_h"/>
                                          </p:val>
                                        </p:tav>
                                        <p:tav tm="100000">
                                          <p:val>
                                            <p:strVal val="#ppt_h"/>
                                          </p:val>
                                        </p:tav>
                                      </p:tavLst>
                                    </p:anim>
                                  </p:childTnLst>
                                </p:cTn>
                              </p:par>
                            </p:childTnLst>
                          </p:cTn>
                        </p:par>
                        <p:par>
                          <p:cTn id="24" fill="hold">
                            <p:stCondLst>
                              <p:cond delay="4000"/>
                            </p:stCondLst>
                            <p:childTnLst>
                              <p:par>
                                <p:cTn id="25" presetID="23" presetClass="entr" presetSubtype="32" fill="hold" grpId="5" nodeType="afterEffect">
                                  <p:stCondLst>
                                    <p:cond delay="0"/>
                                  </p:stCondLst>
                                  <p:iterate>
                                    <p:tmAbs val="0"/>
                                  </p:iterate>
                                  <p:childTnLst>
                                    <p:set>
                                      <p:cBhvr>
                                        <p:cTn id="26" fill="hold"/>
                                        <p:tgtEl>
                                          <p:spTgt spid="7025"/>
                                        </p:tgtEl>
                                        <p:attrNameLst>
                                          <p:attrName>style.visibility</p:attrName>
                                        </p:attrNameLst>
                                      </p:cBhvr>
                                      <p:to>
                                        <p:strVal val="visible"/>
                                      </p:to>
                                    </p:set>
                                    <p:anim calcmode="lin" valueType="num">
                                      <p:cBhvr>
                                        <p:cTn id="27" dur="1000" fill="hold"/>
                                        <p:tgtEl>
                                          <p:spTgt spid="7025"/>
                                        </p:tgtEl>
                                        <p:attrNameLst>
                                          <p:attrName>ppt_w</p:attrName>
                                        </p:attrNameLst>
                                      </p:cBhvr>
                                      <p:tavLst>
                                        <p:tav tm="0">
                                          <p:val>
                                            <p:strVal val="4*#ppt_w"/>
                                          </p:val>
                                        </p:tav>
                                        <p:tav tm="100000">
                                          <p:val>
                                            <p:strVal val="#ppt_w"/>
                                          </p:val>
                                        </p:tav>
                                      </p:tavLst>
                                    </p:anim>
                                    <p:anim calcmode="lin" valueType="num">
                                      <p:cBhvr>
                                        <p:cTn id="28" dur="1000" fill="hold"/>
                                        <p:tgtEl>
                                          <p:spTgt spid="7025"/>
                                        </p:tgtEl>
                                        <p:attrNameLst>
                                          <p:attrName>ppt_h</p:attrName>
                                        </p:attrNameLst>
                                      </p:cBhvr>
                                      <p:tavLst>
                                        <p:tav tm="0">
                                          <p:val>
                                            <p:strVal val="4*#ppt_h"/>
                                          </p:val>
                                        </p:tav>
                                        <p:tav tm="100000">
                                          <p:val>
                                            <p:strVal val="#ppt_h"/>
                                          </p:val>
                                        </p:tav>
                                      </p:tavLst>
                                    </p:anim>
                                  </p:childTnLst>
                                </p:cTn>
                              </p:par>
                            </p:childTnLst>
                          </p:cTn>
                        </p:par>
                        <p:par>
                          <p:cTn id="29" fill="hold">
                            <p:stCondLst>
                              <p:cond delay="5000"/>
                            </p:stCondLst>
                            <p:childTnLst>
                              <p:par>
                                <p:cTn id="30" presetID="23" presetClass="entr" presetSubtype="32" fill="hold" grpId="6" nodeType="afterEffect">
                                  <p:stCondLst>
                                    <p:cond delay="0"/>
                                  </p:stCondLst>
                                  <p:iterate>
                                    <p:tmAbs val="0"/>
                                  </p:iterate>
                                  <p:childTnLst>
                                    <p:set>
                                      <p:cBhvr>
                                        <p:cTn id="31" fill="hold"/>
                                        <p:tgtEl>
                                          <p:spTgt spid="7028"/>
                                        </p:tgtEl>
                                        <p:attrNameLst>
                                          <p:attrName>style.visibility</p:attrName>
                                        </p:attrNameLst>
                                      </p:cBhvr>
                                      <p:to>
                                        <p:strVal val="visible"/>
                                      </p:to>
                                    </p:set>
                                    <p:anim calcmode="lin" valueType="num">
                                      <p:cBhvr>
                                        <p:cTn id="32" dur="1000" fill="hold"/>
                                        <p:tgtEl>
                                          <p:spTgt spid="7028"/>
                                        </p:tgtEl>
                                        <p:attrNameLst>
                                          <p:attrName>ppt_w</p:attrName>
                                        </p:attrNameLst>
                                      </p:cBhvr>
                                      <p:tavLst>
                                        <p:tav tm="0">
                                          <p:val>
                                            <p:strVal val="4*#ppt_w"/>
                                          </p:val>
                                        </p:tav>
                                        <p:tav tm="100000">
                                          <p:val>
                                            <p:strVal val="#ppt_w"/>
                                          </p:val>
                                        </p:tav>
                                      </p:tavLst>
                                    </p:anim>
                                    <p:anim calcmode="lin" valueType="num">
                                      <p:cBhvr>
                                        <p:cTn id="33" dur="1000" fill="hold"/>
                                        <p:tgtEl>
                                          <p:spTgt spid="7028"/>
                                        </p:tgtEl>
                                        <p:attrNameLst>
                                          <p:attrName>ppt_h</p:attrName>
                                        </p:attrNameLst>
                                      </p:cBhvr>
                                      <p:tavLst>
                                        <p:tav tm="0">
                                          <p:val>
                                            <p:strVal val="4*#ppt_h"/>
                                          </p:val>
                                        </p:tav>
                                        <p:tav tm="100000">
                                          <p:val>
                                            <p:strVal val="#ppt_h"/>
                                          </p:val>
                                        </p:tav>
                                      </p:tavLst>
                                    </p:anim>
                                  </p:childTnLst>
                                </p:cTn>
                              </p:par>
                            </p:childTnLst>
                          </p:cTn>
                        </p:par>
                        <p:par>
                          <p:cTn id="34" fill="hold">
                            <p:stCondLst>
                              <p:cond delay="6000"/>
                            </p:stCondLst>
                            <p:childTnLst>
                              <p:par>
                                <p:cTn id="35" presetID="23" presetClass="entr" presetSubtype="32" fill="hold" grpId="7" nodeType="afterEffect">
                                  <p:stCondLst>
                                    <p:cond delay="0"/>
                                  </p:stCondLst>
                                  <p:iterate>
                                    <p:tmAbs val="0"/>
                                  </p:iterate>
                                  <p:childTnLst>
                                    <p:set>
                                      <p:cBhvr>
                                        <p:cTn id="36" fill="hold"/>
                                        <p:tgtEl>
                                          <p:spTgt spid="7031"/>
                                        </p:tgtEl>
                                        <p:attrNameLst>
                                          <p:attrName>style.visibility</p:attrName>
                                        </p:attrNameLst>
                                      </p:cBhvr>
                                      <p:to>
                                        <p:strVal val="visible"/>
                                      </p:to>
                                    </p:set>
                                    <p:anim calcmode="lin" valueType="num">
                                      <p:cBhvr>
                                        <p:cTn id="37" dur="1000" fill="hold"/>
                                        <p:tgtEl>
                                          <p:spTgt spid="7031"/>
                                        </p:tgtEl>
                                        <p:attrNameLst>
                                          <p:attrName>ppt_w</p:attrName>
                                        </p:attrNameLst>
                                      </p:cBhvr>
                                      <p:tavLst>
                                        <p:tav tm="0">
                                          <p:val>
                                            <p:strVal val="4*#ppt_w"/>
                                          </p:val>
                                        </p:tav>
                                        <p:tav tm="100000">
                                          <p:val>
                                            <p:strVal val="#ppt_w"/>
                                          </p:val>
                                        </p:tav>
                                      </p:tavLst>
                                    </p:anim>
                                    <p:anim calcmode="lin" valueType="num">
                                      <p:cBhvr>
                                        <p:cTn id="38" dur="1000" fill="hold"/>
                                        <p:tgtEl>
                                          <p:spTgt spid="7031"/>
                                        </p:tgtEl>
                                        <p:attrNameLst>
                                          <p:attrName>ppt_h</p:attrName>
                                        </p:attrNameLst>
                                      </p:cBhvr>
                                      <p:tavLst>
                                        <p:tav tm="0">
                                          <p:val>
                                            <p:strVal val="4*#ppt_h"/>
                                          </p:val>
                                        </p:tav>
                                        <p:tav tm="100000">
                                          <p:val>
                                            <p:strVal val="#ppt_h"/>
                                          </p:val>
                                        </p:tav>
                                      </p:tavLst>
                                    </p:anim>
                                  </p:childTnLst>
                                </p:cTn>
                              </p:par>
                            </p:childTnLst>
                          </p:cTn>
                        </p:par>
                        <p:par>
                          <p:cTn id="39" fill="hold">
                            <p:stCondLst>
                              <p:cond delay="7000"/>
                            </p:stCondLst>
                            <p:childTnLst>
                              <p:par>
                                <p:cTn id="40" presetID="23" presetClass="entr" presetSubtype="32" fill="hold" grpId="8" nodeType="afterEffect">
                                  <p:stCondLst>
                                    <p:cond delay="0"/>
                                  </p:stCondLst>
                                  <p:iterate>
                                    <p:tmAbs val="0"/>
                                  </p:iterate>
                                  <p:childTnLst>
                                    <p:set>
                                      <p:cBhvr>
                                        <p:cTn id="41" fill="hold"/>
                                        <p:tgtEl>
                                          <p:spTgt spid="7034"/>
                                        </p:tgtEl>
                                        <p:attrNameLst>
                                          <p:attrName>style.visibility</p:attrName>
                                        </p:attrNameLst>
                                      </p:cBhvr>
                                      <p:to>
                                        <p:strVal val="visible"/>
                                      </p:to>
                                    </p:set>
                                    <p:anim calcmode="lin" valueType="num">
                                      <p:cBhvr>
                                        <p:cTn id="42" dur="1000" fill="hold"/>
                                        <p:tgtEl>
                                          <p:spTgt spid="7034"/>
                                        </p:tgtEl>
                                        <p:attrNameLst>
                                          <p:attrName>ppt_w</p:attrName>
                                        </p:attrNameLst>
                                      </p:cBhvr>
                                      <p:tavLst>
                                        <p:tav tm="0">
                                          <p:val>
                                            <p:strVal val="4*#ppt_w"/>
                                          </p:val>
                                        </p:tav>
                                        <p:tav tm="100000">
                                          <p:val>
                                            <p:strVal val="#ppt_w"/>
                                          </p:val>
                                        </p:tav>
                                      </p:tavLst>
                                    </p:anim>
                                    <p:anim calcmode="lin" valueType="num">
                                      <p:cBhvr>
                                        <p:cTn id="43" dur="1000" fill="hold"/>
                                        <p:tgtEl>
                                          <p:spTgt spid="7034"/>
                                        </p:tgtEl>
                                        <p:attrNameLst>
                                          <p:attrName>ppt_h</p:attrName>
                                        </p:attrNameLst>
                                      </p:cBhvr>
                                      <p:tavLst>
                                        <p:tav tm="0">
                                          <p:val>
                                            <p:strVal val="4*#ppt_h"/>
                                          </p:val>
                                        </p:tav>
                                        <p:tav tm="100000">
                                          <p:val>
                                            <p:strVal val="#ppt_h"/>
                                          </p:val>
                                        </p:tav>
                                      </p:tavLst>
                                    </p:anim>
                                  </p:childTnLst>
                                </p:cTn>
                              </p:par>
                            </p:childTnLst>
                          </p:cTn>
                        </p:par>
                        <p:par>
                          <p:cTn id="44" fill="hold">
                            <p:stCondLst>
                              <p:cond delay="8000"/>
                            </p:stCondLst>
                            <p:childTnLst>
                              <p:par>
                                <p:cTn id="45" presetID="23" presetClass="entr" presetSubtype="32" fill="hold" grpId="9" nodeType="afterEffect">
                                  <p:stCondLst>
                                    <p:cond delay="0"/>
                                  </p:stCondLst>
                                  <p:iterate>
                                    <p:tmAbs val="0"/>
                                  </p:iterate>
                                  <p:childTnLst>
                                    <p:set>
                                      <p:cBhvr>
                                        <p:cTn id="46" fill="hold"/>
                                        <p:tgtEl>
                                          <p:spTgt spid="7037"/>
                                        </p:tgtEl>
                                        <p:attrNameLst>
                                          <p:attrName>style.visibility</p:attrName>
                                        </p:attrNameLst>
                                      </p:cBhvr>
                                      <p:to>
                                        <p:strVal val="visible"/>
                                      </p:to>
                                    </p:set>
                                    <p:anim calcmode="lin" valueType="num">
                                      <p:cBhvr>
                                        <p:cTn id="47" dur="1000" fill="hold"/>
                                        <p:tgtEl>
                                          <p:spTgt spid="7037"/>
                                        </p:tgtEl>
                                        <p:attrNameLst>
                                          <p:attrName>ppt_w</p:attrName>
                                        </p:attrNameLst>
                                      </p:cBhvr>
                                      <p:tavLst>
                                        <p:tav tm="0">
                                          <p:val>
                                            <p:strVal val="4*#ppt_w"/>
                                          </p:val>
                                        </p:tav>
                                        <p:tav tm="100000">
                                          <p:val>
                                            <p:strVal val="#ppt_w"/>
                                          </p:val>
                                        </p:tav>
                                      </p:tavLst>
                                    </p:anim>
                                    <p:anim calcmode="lin" valueType="num">
                                      <p:cBhvr>
                                        <p:cTn id="48" dur="1000" fill="hold"/>
                                        <p:tgtEl>
                                          <p:spTgt spid="7037"/>
                                        </p:tgtEl>
                                        <p:attrNameLst>
                                          <p:attrName>ppt_h</p:attrName>
                                        </p:attrNameLst>
                                      </p:cBhvr>
                                      <p:tavLst>
                                        <p:tav tm="0">
                                          <p:val>
                                            <p:strVal val="4*#ppt_h"/>
                                          </p:val>
                                        </p:tav>
                                        <p:tav tm="100000">
                                          <p:val>
                                            <p:strVal val="#ppt_h"/>
                                          </p:val>
                                        </p:tav>
                                      </p:tavLst>
                                    </p:anim>
                                  </p:childTnLst>
                                </p:cTn>
                              </p:par>
                            </p:childTnLst>
                          </p:cTn>
                        </p:par>
                        <p:par>
                          <p:cTn id="49" fill="hold">
                            <p:stCondLst>
                              <p:cond delay="9000"/>
                            </p:stCondLst>
                            <p:childTnLst>
                              <p:par>
                                <p:cTn id="50" presetID="23" presetClass="entr" presetSubtype="32" fill="hold" grpId="10" nodeType="afterEffect">
                                  <p:stCondLst>
                                    <p:cond delay="0"/>
                                  </p:stCondLst>
                                  <p:iterate>
                                    <p:tmAbs val="0"/>
                                  </p:iterate>
                                  <p:childTnLst>
                                    <p:set>
                                      <p:cBhvr>
                                        <p:cTn id="51" fill="hold"/>
                                        <p:tgtEl>
                                          <p:spTgt spid="7040"/>
                                        </p:tgtEl>
                                        <p:attrNameLst>
                                          <p:attrName>style.visibility</p:attrName>
                                        </p:attrNameLst>
                                      </p:cBhvr>
                                      <p:to>
                                        <p:strVal val="visible"/>
                                      </p:to>
                                    </p:set>
                                    <p:anim calcmode="lin" valueType="num">
                                      <p:cBhvr>
                                        <p:cTn id="52" dur="1000" fill="hold"/>
                                        <p:tgtEl>
                                          <p:spTgt spid="7040"/>
                                        </p:tgtEl>
                                        <p:attrNameLst>
                                          <p:attrName>ppt_w</p:attrName>
                                        </p:attrNameLst>
                                      </p:cBhvr>
                                      <p:tavLst>
                                        <p:tav tm="0">
                                          <p:val>
                                            <p:strVal val="4*#ppt_w"/>
                                          </p:val>
                                        </p:tav>
                                        <p:tav tm="100000">
                                          <p:val>
                                            <p:strVal val="#ppt_w"/>
                                          </p:val>
                                        </p:tav>
                                      </p:tavLst>
                                    </p:anim>
                                    <p:anim calcmode="lin" valueType="num">
                                      <p:cBhvr>
                                        <p:cTn id="53" dur="1000" fill="hold"/>
                                        <p:tgtEl>
                                          <p:spTgt spid="7040"/>
                                        </p:tgtEl>
                                        <p:attrNameLst>
                                          <p:attrName>ppt_h</p:attrName>
                                        </p:attrNameLst>
                                      </p:cBhvr>
                                      <p:tavLst>
                                        <p:tav tm="0">
                                          <p:val>
                                            <p:strVal val="4*#ppt_h"/>
                                          </p:val>
                                        </p:tav>
                                        <p:tav tm="100000">
                                          <p:val>
                                            <p:strVal val="#ppt_h"/>
                                          </p:val>
                                        </p:tav>
                                      </p:tavLst>
                                    </p:anim>
                                  </p:childTnLst>
                                </p:cTn>
                              </p:par>
                            </p:childTnLst>
                          </p:cTn>
                        </p:par>
                        <p:par>
                          <p:cTn id="54" fill="hold">
                            <p:stCondLst>
                              <p:cond delay="10000"/>
                            </p:stCondLst>
                            <p:childTnLst>
                              <p:par>
                                <p:cTn id="55" presetID="23" presetClass="entr" presetSubtype="32" fill="hold" grpId="11" nodeType="afterEffect">
                                  <p:stCondLst>
                                    <p:cond delay="0"/>
                                  </p:stCondLst>
                                  <p:iterate>
                                    <p:tmAbs val="0"/>
                                  </p:iterate>
                                  <p:childTnLst>
                                    <p:set>
                                      <p:cBhvr>
                                        <p:cTn id="56" fill="hold"/>
                                        <p:tgtEl>
                                          <p:spTgt spid="7043"/>
                                        </p:tgtEl>
                                        <p:attrNameLst>
                                          <p:attrName>style.visibility</p:attrName>
                                        </p:attrNameLst>
                                      </p:cBhvr>
                                      <p:to>
                                        <p:strVal val="visible"/>
                                      </p:to>
                                    </p:set>
                                    <p:anim calcmode="lin" valueType="num">
                                      <p:cBhvr>
                                        <p:cTn id="57" dur="1000" fill="hold"/>
                                        <p:tgtEl>
                                          <p:spTgt spid="7043"/>
                                        </p:tgtEl>
                                        <p:attrNameLst>
                                          <p:attrName>ppt_w</p:attrName>
                                        </p:attrNameLst>
                                      </p:cBhvr>
                                      <p:tavLst>
                                        <p:tav tm="0">
                                          <p:val>
                                            <p:strVal val="4*#ppt_w"/>
                                          </p:val>
                                        </p:tav>
                                        <p:tav tm="100000">
                                          <p:val>
                                            <p:strVal val="#ppt_w"/>
                                          </p:val>
                                        </p:tav>
                                      </p:tavLst>
                                    </p:anim>
                                    <p:anim calcmode="lin" valueType="num">
                                      <p:cBhvr>
                                        <p:cTn id="58" dur="1000" fill="hold"/>
                                        <p:tgtEl>
                                          <p:spTgt spid="7043"/>
                                        </p:tgtEl>
                                        <p:attrNameLst>
                                          <p:attrName>ppt_h</p:attrName>
                                        </p:attrNameLst>
                                      </p:cBhvr>
                                      <p:tavLst>
                                        <p:tav tm="0">
                                          <p:val>
                                            <p:strVal val="4*#ppt_h"/>
                                          </p:val>
                                        </p:tav>
                                        <p:tav tm="100000">
                                          <p:val>
                                            <p:strVal val="#ppt_h"/>
                                          </p:val>
                                        </p:tav>
                                      </p:tavLst>
                                    </p:anim>
                                  </p:childTnLst>
                                </p:cTn>
                              </p:par>
                            </p:childTnLst>
                          </p:cTn>
                        </p:par>
                        <p:par>
                          <p:cTn id="59" fill="hold">
                            <p:stCondLst>
                              <p:cond delay="11000"/>
                            </p:stCondLst>
                            <p:childTnLst>
                              <p:par>
                                <p:cTn id="60" presetID="23" presetClass="entr" presetSubtype="32" fill="hold" grpId="12" nodeType="afterEffect">
                                  <p:stCondLst>
                                    <p:cond delay="0"/>
                                  </p:stCondLst>
                                  <p:iterate>
                                    <p:tmAbs val="0"/>
                                  </p:iterate>
                                  <p:childTnLst>
                                    <p:set>
                                      <p:cBhvr>
                                        <p:cTn id="61" fill="hold"/>
                                        <p:tgtEl>
                                          <p:spTgt spid="7046"/>
                                        </p:tgtEl>
                                        <p:attrNameLst>
                                          <p:attrName>style.visibility</p:attrName>
                                        </p:attrNameLst>
                                      </p:cBhvr>
                                      <p:to>
                                        <p:strVal val="visible"/>
                                      </p:to>
                                    </p:set>
                                    <p:anim calcmode="lin" valueType="num">
                                      <p:cBhvr>
                                        <p:cTn id="62" dur="1000" fill="hold"/>
                                        <p:tgtEl>
                                          <p:spTgt spid="7046"/>
                                        </p:tgtEl>
                                        <p:attrNameLst>
                                          <p:attrName>ppt_w</p:attrName>
                                        </p:attrNameLst>
                                      </p:cBhvr>
                                      <p:tavLst>
                                        <p:tav tm="0">
                                          <p:val>
                                            <p:strVal val="4*#ppt_w"/>
                                          </p:val>
                                        </p:tav>
                                        <p:tav tm="100000">
                                          <p:val>
                                            <p:strVal val="#ppt_w"/>
                                          </p:val>
                                        </p:tav>
                                      </p:tavLst>
                                    </p:anim>
                                    <p:anim calcmode="lin" valueType="num">
                                      <p:cBhvr>
                                        <p:cTn id="63" dur="1000" fill="hold"/>
                                        <p:tgtEl>
                                          <p:spTgt spid="7046"/>
                                        </p:tgtEl>
                                        <p:attrNameLst>
                                          <p:attrName>ppt_h</p:attrName>
                                        </p:attrNameLst>
                                      </p:cBhvr>
                                      <p:tavLst>
                                        <p:tav tm="0">
                                          <p:val>
                                            <p:strVal val="4*#ppt_h"/>
                                          </p:val>
                                        </p:tav>
                                        <p:tav tm="100000">
                                          <p:val>
                                            <p:strVal val="#ppt_h"/>
                                          </p:val>
                                        </p:tav>
                                      </p:tavLst>
                                    </p:anim>
                                  </p:childTnLst>
                                </p:cTn>
                              </p:par>
                            </p:childTnLst>
                          </p:cTn>
                        </p:par>
                        <p:par>
                          <p:cTn id="64" fill="hold">
                            <p:stCondLst>
                              <p:cond delay="12000"/>
                            </p:stCondLst>
                            <p:childTnLst>
                              <p:par>
                                <p:cTn id="65" presetID="23" presetClass="entr" presetSubtype="32" fill="hold" grpId="13" nodeType="afterEffect">
                                  <p:stCondLst>
                                    <p:cond delay="0"/>
                                  </p:stCondLst>
                                  <p:iterate>
                                    <p:tmAbs val="0"/>
                                  </p:iterate>
                                  <p:childTnLst>
                                    <p:set>
                                      <p:cBhvr>
                                        <p:cTn id="66" fill="hold"/>
                                        <p:tgtEl>
                                          <p:spTgt spid="7049"/>
                                        </p:tgtEl>
                                        <p:attrNameLst>
                                          <p:attrName>style.visibility</p:attrName>
                                        </p:attrNameLst>
                                      </p:cBhvr>
                                      <p:to>
                                        <p:strVal val="visible"/>
                                      </p:to>
                                    </p:set>
                                    <p:anim calcmode="lin" valueType="num">
                                      <p:cBhvr>
                                        <p:cTn id="67" dur="1000" fill="hold"/>
                                        <p:tgtEl>
                                          <p:spTgt spid="7049"/>
                                        </p:tgtEl>
                                        <p:attrNameLst>
                                          <p:attrName>ppt_w</p:attrName>
                                        </p:attrNameLst>
                                      </p:cBhvr>
                                      <p:tavLst>
                                        <p:tav tm="0">
                                          <p:val>
                                            <p:strVal val="4*#ppt_w"/>
                                          </p:val>
                                        </p:tav>
                                        <p:tav tm="100000">
                                          <p:val>
                                            <p:strVal val="#ppt_w"/>
                                          </p:val>
                                        </p:tav>
                                      </p:tavLst>
                                    </p:anim>
                                    <p:anim calcmode="lin" valueType="num">
                                      <p:cBhvr>
                                        <p:cTn id="68" dur="1000" fill="hold"/>
                                        <p:tgtEl>
                                          <p:spTgt spid="7049"/>
                                        </p:tgtEl>
                                        <p:attrNameLst>
                                          <p:attrName>ppt_h</p:attrName>
                                        </p:attrNameLst>
                                      </p:cBhvr>
                                      <p:tavLst>
                                        <p:tav tm="0">
                                          <p:val>
                                            <p:strVal val="4*#ppt_h"/>
                                          </p:val>
                                        </p:tav>
                                        <p:tav tm="100000">
                                          <p:val>
                                            <p:strVal val="#ppt_h"/>
                                          </p:val>
                                        </p:tav>
                                      </p:tavLst>
                                    </p:anim>
                                  </p:childTnLst>
                                </p:cTn>
                              </p:par>
                            </p:childTnLst>
                          </p:cTn>
                        </p:par>
                        <p:par>
                          <p:cTn id="69" fill="hold">
                            <p:stCondLst>
                              <p:cond delay="13000"/>
                            </p:stCondLst>
                            <p:childTnLst>
                              <p:par>
                                <p:cTn id="70" presetID="23" presetClass="entr" presetSubtype="32" fill="hold" grpId="14" nodeType="afterEffect">
                                  <p:stCondLst>
                                    <p:cond delay="0"/>
                                  </p:stCondLst>
                                  <p:iterate>
                                    <p:tmAbs val="0"/>
                                  </p:iterate>
                                  <p:childTnLst>
                                    <p:set>
                                      <p:cBhvr>
                                        <p:cTn id="71" fill="hold"/>
                                        <p:tgtEl>
                                          <p:spTgt spid="7052"/>
                                        </p:tgtEl>
                                        <p:attrNameLst>
                                          <p:attrName>style.visibility</p:attrName>
                                        </p:attrNameLst>
                                      </p:cBhvr>
                                      <p:to>
                                        <p:strVal val="visible"/>
                                      </p:to>
                                    </p:set>
                                    <p:anim calcmode="lin" valueType="num">
                                      <p:cBhvr>
                                        <p:cTn id="72" dur="1000" fill="hold"/>
                                        <p:tgtEl>
                                          <p:spTgt spid="7052"/>
                                        </p:tgtEl>
                                        <p:attrNameLst>
                                          <p:attrName>ppt_w</p:attrName>
                                        </p:attrNameLst>
                                      </p:cBhvr>
                                      <p:tavLst>
                                        <p:tav tm="0">
                                          <p:val>
                                            <p:strVal val="4*#ppt_w"/>
                                          </p:val>
                                        </p:tav>
                                        <p:tav tm="100000">
                                          <p:val>
                                            <p:strVal val="#ppt_w"/>
                                          </p:val>
                                        </p:tav>
                                      </p:tavLst>
                                    </p:anim>
                                    <p:anim calcmode="lin" valueType="num">
                                      <p:cBhvr>
                                        <p:cTn id="73" dur="1000" fill="hold"/>
                                        <p:tgtEl>
                                          <p:spTgt spid="7052"/>
                                        </p:tgtEl>
                                        <p:attrNameLst>
                                          <p:attrName>ppt_h</p:attrName>
                                        </p:attrNameLst>
                                      </p:cBhvr>
                                      <p:tavLst>
                                        <p:tav tm="0">
                                          <p:val>
                                            <p:strVal val="4*#ppt_h"/>
                                          </p:val>
                                        </p:tav>
                                        <p:tav tm="100000">
                                          <p:val>
                                            <p:strVal val="#ppt_h"/>
                                          </p:val>
                                        </p:tav>
                                      </p:tavLst>
                                    </p:anim>
                                  </p:childTnLst>
                                </p:cTn>
                              </p:par>
                            </p:childTnLst>
                          </p:cTn>
                        </p:par>
                        <p:par>
                          <p:cTn id="74" fill="hold">
                            <p:stCondLst>
                              <p:cond delay="14000"/>
                            </p:stCondLst>
                            <p:childTnLst>
                              <p:par>
                                <p:cTn id="75" presetID="23" presetClass="entr" presetSubtype="32" fill="hold" grpId="15" nodeType="afterEffect">
                                  <p:stCondLst>
                                    <p:cond delay="0"/>
                                  </p:stCondLst>
                                  <p:iterate>
                                    <p:tmAbs val="0"/>
                                  </p:iterate>
                                  <p:childTnLst>
                                    <p:set>
                                      <p:cBhvr>
                                        <p:cTn id="76" fill="hold"/>
                                        <p:tgtEl>
                                          <p:spTgt spid="7055"/>
                                        </p:tgtEl>
                                        <p:attrNameLst>
                                          <p:attrName>style.visibility</p:attrName>
                                        </p:attrNameLst>
                                      </p:cBhvr>
                                      <p:to>
                                        <p:strVal val="visible"/>
                                      </p:to>
                                    </p:set>
                                    <p:anim calcmode="lin" valueType="num">
                                      <p:cBhvr>
                                        <p:cTn id="77" dur="1000" fill="hold"/>
                                        <p:tgtEl>
                                          <p:spTgt spid="7055"/>
                                        </p:tgtEl>
                                        <p:attrNameLst>
                                          <p:attrName>ppt_w</p:attrName>
                                        </p:attrNameLst>
                                      </p:cBhvr>
                                      <p:tavLst>
                                        <p:tav tm="0">
                                          <p:val>
                                            <p:strVal val="4*#ppt_w"/>
                                          </p:val>
                                        </p:tav>
                                        <p:tav tm="100000">
                                          <p:val>
                                            <p:strVal val="#ppt_w"/>
                                          </p:val>
                                        </p:tav>
                                      </p:tavLst>
                                    </p:anim>
                                    <p:anim calcmode="lin" valueType="num">
                                      <p:cBhvr>
                                        <p:cTn id="78" dur="1000" fill="hold"/>
                                        <p:tgtEl>
                                          <p:spTgt spid="7055"/>
                                        </p:tgtEl>
                                        <p:attrNameLst>
                                          <p:attrName>ppt_h</p:attrName>
                                        </p:attrNameLst>
                                      </p:cBhvr>
                                      <p:tavLst>
                                        <p:tav tm="0">
                                          <p:val>
                                            <p:strVal val="4*#ppt_h"/>
                                          </p:val>
                                        </p:tav>
                                        <p:tav tm="100000">
                                          <p:val>
                                            <p:strVal val="#ppt_h"/>
                                          </p:val>
                                        </p:tav>
                                      </p:tavLst>
                                    </p:anim>
                                  </p:childTnLst>
                                </p:cTn>
                              </p:par>
                            </p:childTnLst>
                          </p:cTn>
                        </p:par>
                        <p:par>
                          <p:cTn id="79" fill="hold">
                            <p:stCondLst>
                              <p:cond delay="15000"/>
                            </p:stCondLst>
                            <p:childTnLst>
                              <p:par>
                                <p:cTn id="80" presetID="23" presetClass="entr" presetSubtype="32" fill="hold" grpId="16" nodeType="afterEffect">
                                  <p:stCondLst>
                                    <p:cond delay="0"/>
                                  </p:stCondLst>
                                  <p:iterate>
                                    <p:tmAbs val="0"/>
                                  </p:iterate>
                                  <p:childTnLst>
                                    <p:set>
                                      <p:cBhvr>
                                        <p:cTn id="81" fill="hold"/>
                                        <p:tgtEl>
                                          <p:spTgt spid="7058"/>
                                        </p:tgtEl>
                                        <p:attrNameLst>
                                          <p:attrName>style.visibility</p:attrName>
                                        </p:attrNameLst>
                                      </p:cBhvr>
                                      <p:to>
                                        <p:strVal val="visible"/>
                                      </p:to>
                                    </p:set>
                                    <p:anim calcmode="lin" valueType="num">
                                      <p:cBhvr>
                                        <p:cTn id="82" dur="1000" fill="hold"/>
                                        <p:tgtEl>
                                          <p:spTgt spid="7058"/>
                                        </p:tgtEl>
                                        <p:attrNameLst>
                                          <p:attrName>ppt_w</p:attrName>
                                        </p:attrNameLst>
                                      </p:cBhvr>
                                      <p:tavLst>
                                        <p:tav tm="0">
                                          <p:val>
                                            <p:strVal val="4*#ppt_w"/>
                                          </p:val>
                                        </p:tav>
                                        <p:tav tm="100000">
                                          <p:val>
                                            <p:strVal val="#ppt_w"/>
                                          </p:val>
                                        </p:tav>
                                      </p:tavLst>
                                    </p:anim>
                                    <p:anim calcmode="lin" valueType="num">
                                      <p:cBhvr>
                                        <p:cTn id="83" dur="1000" fill="hold"/>
                                        <p:tgtEl>
                                          <p:spTgt spid="7058"/>
                                        </p:tgtEl>
                                        <p:attrNameLst>
                                          <p:attrName>ppt_h</p:attrName>
                                        </p:attrNameLst>
                                      </p:cBhvr>
                                      <p:tavLst>
                                        <p:tav tm="0">
                                          <p:val>
                                            <p:strVal val="4*#ppt_h"/>
                                          </p:val>
                                        </p:tav>
                                        <p:tav tm="100000">
                                          <p:val>
                                            <p:strVal val="#ppt_h"/>
                                          </p:val>
                                        </p:tav>
                                      </p:tavLst>
                                    </p:anim>
                                  </p:childTnLst>
                                </p:cTn>
                              </p:par>
                            </p:childTnLst>
                          </p:cTn>
                        </p:par>
                        <p:par>
                          <p:cTn id="84" fill="hold">
                            <p:stCondLst>
                              <p:cond delay="16000"/>
                            </p:stCondLst>
                            <p:childTnLst>
                              <p:par>
                                <p:cTn id="85" presetID="23" presetClass="entr" presetSubtype="32" fill="hold" grpId="17" nodeType="afterEffect">
                                  <p:stCondLst>
                                    <p:cond delay="0"/>
                                  </p:stCondLst>
                                  <p:iterate>
                                    <p:tmAbs val="0"/>
                                  </p:iterate>
                                  <p:childTnLst>
                                    <p:set>
                                      <p:cBhvr>
                                        <p:cTn id="86" fill="hold"/>
                                        <p:tgtEl>
                                          <p:spTgt spid="7061"/>
                                        </p:tgtEl>
                                        <p:attrNameLst>
                                          <p:attrName>style.visibility</p:attrName>
                                        </p:attrNameLst>
                                      </p:cBhvr>
                                      <p:to>
                                        <p:strVal val="visible"/>
                                      </p:to>
                                    </p:set>
                                    <p:anim calcmode="lin" valueType="num">
                                      <p:cBhvr>
                                        <p:cTn id="87" dur="1000" fill="hold"/>
                                        <p:tgtEl>
                                          <p:spTgt spid="7061"/>
                                        </p:tgtEl>
                                        <p:attrNameLst>
                                          <p:attrName>ppt_w</p:attrName>
                                        </p:attrNameLst>
                                      </p:cBhvr>
                                      <p:tavLst>
                                        <p:tav tm="0">
                                          <p:val>
                                            <p:strVal val="4*#ppt_w"/>
                                          </p:val>
                                        </p:tav>
                                        <p:tav tm="100000">
                                          <p:val>
                                            <p:strVal val="#ppt_w"/>
                                          </p:val>
                                        </p:tav>
                                      </p:tavLst>
                                    </p:anim>
                                    <p:anim calcmode="lin" valueType="num">
                                      <p:cBhvr>
                                        <p:cTn id="88" dur="1000" fill="hold"/>
                                        <p:tgtEl>
                                          <p:spTgt spid="7061"/>
                                        </p:tgtEl>
                                        <p:attrNameLst>
                                          <p:attrName>ppt_h</p:attrName>
                                        </p:attrNameLst>
                                      </p:cBhvr>
                                      <p:tavLst>
                                        <p:tav tm="0">
                                          <p:val>
                                            <p:strVal val="4*#ppt_h"/>
                                          </p:val>
                                        </p:tav>
                                        <p:tav tm="100000">
                                          <p:val>
                                            <p:strVal val="#ppt_h"/>
                                          </p:val>
                                        </p:tav>
                                      </p:tavLst>
                                    </p:anim>
                                  </p:childTnLst>
                                </p:cTn>
                              </p:par>
                            </p:childTnLst>
                          </p:cTn>
                        </p:par>
                        <p:par>
                          <p:cTn id="89" fill="hold">
                            <p:stCondLst>
                              <p:cond delay="17000"/>
                            </p:stCondLst>
                            <p:childTnLst>
                              <p:par>
                                <p:cTn id="90" presetID="23" presetClass="entr" presetSubtype="32" fill="hold" grpId="18" nodeType="afterEffect">
                                  <p:stCondLst>
                                    <p:cond delay="0"/>
                                  </p:stCondLst>
                                  <p:iterate>
                                    <p:tmAbs val="0"/>
                                  </p:iterate>
                                  <p:childTnLst>
                                    <p:set>
                                      <p:cBhvr>
                                        <p:cTn id="91" fill="hold"/>
                                        <p:tgtEl>
                                          <p:spTgt spid="7064"/>
                                        </p:tgtEl>
                                        <p:attrNameLst>
                                          <p:attrName>style.visibility</p:attrName>
                                        </p:attrNameLst>
                                      </p:cBhvr>
                                      <p:to>
                                        <p:strVal val="visible"/>
                                      </p:to>
                                    </p:set>
                                    <p:anim calcmode="lin" valueType="num">
                                      <p:cBhvr>
                                        <p:cTn id="92" dur="1000" fill="hold"/>
                                        <p:tgtEl>
                                          <p:spTgt spid="7064"/>
                                        </p:tgtEl>
                                        <p:attrNameLst>
                                          <p:attrName>ppt_w</p:attrName>
                                        </p:attrNameLst>
                                      </p:cBhvr>
                                      <p:tavLst>
                                        <p:tav tm="0">
                                          <p:val>
                                            <p:strVal val="4*#ppt_w"/>
                                          </p:val>
                                        </p:tav>
                                        <p:tav tm="100000">
                                          <p:val>
                                            <p:strVal val="#ppt_w"/>
                                          </p:val>
                                        </p:tav>
                                      </p:tavLst>
                                    </p:anim>
                                    <p:anim calcmode="lin" valueType="num">
                                      <p:cBhvr>
                                        <p:cTn id="93" dur="1000" fill="hold"/>
                                        <p:tgtEl>
                                          <p:spTgt spid="7064"/>
                                        </p:tgtEl>
                                        <p:attrNameLst>
                                          <p:attrName>ppt_h</p:attrName>
                                        </p:attrNameLst>
                                      </p:cBhvr>
                                      <p:tavLst>
                                        <p:tav tm="0">
                                          <p:val>
                                            <p:strVal val="4*#ppt_h"/>
                                          </p:val>
                                        </p:tav>
                                        <p:tav tm="100000">
                                          <p:val>
                                            <p:strVal val="#ppt_h"/>
                                          </p:val>
                                        </p:tav>
                                      </p:tavLst>
                                    </p:anim>
                                  </p:childTnLst>
                                </p:cTn>
                              </p:par>
                            </p:childTnLst>
                          </p:cTn>
                        </p:par>
                        <p:par>
                          <p:cTn id="94" fill="hold">
                            <p:stCondLst>
                              <p:cond delay="18000"/>
                            </p:stCondLst>
                            <p:childTnLst>
                              <p:par>
                                <p:cTn id="95" presetID="23" presetClass="entr" presetSubtype="32" fill="hold" grpId="19" nodeType="afterEffect">
                                  <p:stCondLst>
                                    <p:cond delay="0"/>
                                  </p:stCondLst>
                                  <p:iterate>
                                    <p:tmAbs val="0"/>
                                  </p:iterate>
                                  <p:childTnLst>
                                    <p:set>
                                      <p:cBhvr>
                                        <p:cTn id="96" fill="hold"/>
                                        <p:tgtEl>
                                          <p:spTgt spid="7067"/>
                                        </p:tgtEl>
                                        <p:attrNameLst>
                                          <p:attrName>style.visibility</p:attrName>
                                        </p:attrNameLst>
                                      </p:cBhvr>
                                      <p:to>
                                        <p:strVal val="visible"/>
                                      </p:to>
                                    </p:set>
                                    <p:anim calcmode="lin" valueType="num">
                                      <p:cBhvr>
                                        <p:cTn id="97" dur="1000" fill="hold"/>
                                        <p:tgtEl>
                                          <p:spTgt spid="7067"/>
                                        </p:tgtEl>
                                        <p:attrNameLst>
                                          <p:attrName>ppt_w</p:attrName>
                                        </p:attrNameLst>
                                      </p:cBhvr>
                                      <p:tavLst>
                                        <p:tav tm="0">
                                          <p:val>
                                            <p:strVal val="4*#ppt_w"/>
                                          </p:val>
                                        </p:tav>
                                        <p:tav tm="100000">
                                          <p:val>
                                            <p:strVal val="#ppt_w"/>
                                          </p:val>
                                        </p:tav>
                                      </p:tavLst>
                                    </p:anim>
                                    <p:anim calcmode="lin" valueType="num">
                                      <p:cBhvr>
                                        <p:cTn id="98" dur="1000" fill="hold"/>
                                        <p:tgtEl>
                                          <p:spTgt spid="7067"/>
                                        </p:tgtEl>
                                        <p:attrNameLst>
                                          <p:attrName>ppt_h</p:attrName>
                                        </p:attrNameLst>
                                      </p:cBhvr>
                                      <p:tavLst>
                                        <p:tav tm="0">
                                          <p:val>
                                            <p:strVal val="4*#ppt_h"/>
                                          </p:val>
                                        </p:tav>
                                        <p:tav tm="100000">
                                          <p:val>
                                            <p:strVal val="#ppt_h"/>
                                          </p:val>
                                        </p:tav>
                                      </p:tavLst>
                                    </p:anim>
                                  </p:childTnLst>
                                </p:cTn>
                              </p:par>
                            </p:childTnLst>
                          </p:cTn>
                        </p:par>
                        <p:par>
                          <p:cTn id="99" fill="hold">
                            <p:stCondLst>
                              <p:cond delay="19000"/>
                            </p:stCondLst>
                            <p:childTnLst>
                              <p:par>
                                <p:cTn id="100" presetID="23" presetClass="entr" presetSubtype="32" fill="hold" grpId="20" nodeType="afterEffect">
                                  <p:stCondLst>
                                    <p:cond delay="0"/>
                                  </p:stCondLst>
                                  <p:iterate>
                                    <p:tmAbs val="0"/>
                                  </p:iterate>
                                  <p:childTnLst>
                                    <p:set>
                                      <p:cBhvr>
                                        <p:cTn id="101" fill="hold"/>
                                        <p:tgtEl>
                                          <p:spTgt spid="7070"/>
                                        </p:tgtEl>
                                        <p:attrNameLst>
                                          <p:attrName>style.visibility</p:attrName>
                                        </p:attrNameLst>
                                      </p:cBhvr>
                                      <p:to>
                                        <p:strVal val="visible"/>
                                      </p:to>
                                    </p:set>
                                    <p:anim calcmode="lin" valueType="num">
                                      <p:cBhvr>
                                        <p:cTn id="102" dur="1000" fill="hold"/>
                                        <p:tgtEl>
                                          <p:spTgt spid="7070"/>
                                        </p:tgtEl>
                                        <p:attrNameLst>
                                          <p:attrName>ppt_w</p:attrName>
                                        </p:attrNameLst>
                                      </p:cBhvr>
                                      <p:tavLst>
                                        <p:tav tm="0">
                                          <p:val>
                                            <p:strVal val="4*#ppt_w"/>
                                          </p:val>
                                        </p:tav>
                                        <p:tav tm="100000">
                                          <p:val>
                                            <p:strVal val="#ppt_w"/>
                                          </p:val>
                                        </p:tav>
                                      </p:tavLst>
                                    </p:anim>
                                    <p:anim calcmode="lin" valueType="num">
                                      <p:cBhvr>
                                        <p:cTn id="103" dur="1000" fill="hold"/>
                                        <p:tgtEl>
                                          <p:spTgt spid="7070"/>
                                        </p:tgtEl>
                                        <p:attrNameLst>
                                          <p:attrName>ppt_h</p:attrName>
                                        </p:attrNameLst>
                                      </p:cBhvr>
                                      <p:tavLst>
                                        <p:tav tm="0">
                                          <p:val>
                                            <p:strVal val="4*#ppt_h"/>
                                          </p:val>
                                        </p:tav>
                                        <p:tav tm="100000">
                                          <p:val>
                                            <p:strVal val="#ppt_h"/>
                                          </p:val>
                                        </p:tav>
                                      </p:tavLst>
                                    </p:anim>
                                  </p:childTnLst>
                                </p:cTn>
                              </p:par>
                            </p:childTnLst>
                          </p:cTn>
                        </p:par>
                        <p:par>
                          <p:cTn id="104" fill="hold">
                            <p:stCondLst>
                              <p:cond delay="20000"/>
                            </p:stCondLst>
                            <p:childTnLst>
                              <p:par>
                                <p:cTn id="105" presetID="23" presetClass="entr" presetSubtype="32" fill="hold" grpId="21" nodeType="afterEffect">
                                  <p:stCondLst>
                                    <p:cond delay="0"/>
                                  </p:stCondLst>
                                  <p:iterate>
                                    <p:tmAbs val="0"/>
                                  </p:iterate>
                                  <p:childTnLst>
                                    <p:set>
                                      <p:cBhvr>
                                        <p:cTn id="106" fill="hold"/>
                                        <p:tgtEl>
                                          <p:spTgt spid="7073"/>
                                        </p:tgtEl>
                                        <p:attrNameLst>
                                          <p:attrName>style.visibility</p:attrName>
                                        </p:attrNameLst>
                                      </p:cBhvr>
                                      <p:to>
                                        <p:strVal val="visible"/>
                                      </p:to>
                                    </p:set>
                                    <p:anim calcmode="lin" valueType="num">
                                      <p:cBhvr>
                                        <p:cTn id="107" dur="1000" fill="hold"/>
                                        <p:tgtEl>
                                          <p:spTgt spid="7073"/>
                                        </p:tgtEl>
                                        <p:attrNameLst>
                                          <p:attrName>ppt_w</p:attrName>
                                        </p:attrNameLst>
                                      </p:cBhvr>
                                      <p:tavLst>
                                        <p:tav tm="0">
                                          <p:val>
                                            <p:strVal val="4*#ppt_w"/>
                                          </p:val>
                                        </p:tav>
                                        <p:tav tm="100000">
                                          <p:val>
                                            <p:strVal val="#ppt_w"/>
                                          </p:val>
                                        </p:tav>
                                      </p:tavLst>
                                    </p:anim>
                                    <p:anim calcmode="lin" valueType="num">
                                      <p:cBhvr>
                                        <p:cTn id="108" dur="1000" fill="hold"/>
                                        <p:tgtEl>
                                          <p:spTgt spid="7073"/>
                                        </p:tgtEl>
                                        <p:attrNameLst>
                                          <p:attrName>ppt_h</p:attrName>
                                        </p:attrNameLst>
                                      </p:cBhvr>
                                      <p:tavLst>
                                        <p:tav tm="0">
                                          <p:val>
                                            <p:strVal val="4*#ppt_h"/>
                                          </p:val>
                                        </p:tav>
                                        <p:tav tm="100000">
                                          <p:val>
                                            <p:strVal val="#ppt_h"/>
                                          </p:val>
                                        </p:tav>
                                      </p:tavLst>
                                    </p:anim>
                                  </p:childTnLst>
                                </p:cTn>
                              </p:par>
                            </p:childTnLst>
                          </p:cTn>
                        </p:par>
                        <p:par>
                          <p:cTn id="109" fill="hold">
                            <p:stCondLst>
                              <p:cond delay="21000"/>
                            </p:stCondLst>
                            <p:childTnLst>
                              <p:par>
                                <p:cTn id="110" presetID="23" presetClass="entr" presetSubtype="32" fill="hold" grpId="22" nodeType="afterEffect">
                                  <p:stCondLst>
                                    <p:cond delay="0"/>
                                  </p:stCondLst>
                                  <p:iterate>
                                    <p:tmAbs val="0"/>
                                  </p:iterate>
                                  <p:childTnLst>
                                    <p:set>
                                      <p:cBhvr>
                                        <p:cTn id="111" fill="hold"/>
                                        <p:tgtEl>
                                          <p:spTgt spid="7076"/>
                                        </p:tgtEl>
                                        <p:attrNameLst>
                                          <p:attrName>style.visibility</p:attrName>
                                        </p:attrNameLst>
                                      </p:cBhvr>
                                      <p:to>
                                        <p:strVal val="visible"/>
                                      </p:to>
                                    </p:set>
                                    <p:anim calcmode="lin" valueType="num">
                                      <p:cBhvr>
                                        <p:cTn id="112" dur="1000" fill="hold"/>
                                        <p:tgtEl>
                                          <p:spTgt spid="7076"/>
                                        </p:tgtEl>
                                        <p:attrNameLst>
                                          <p:attrName>ppt_w</p:attrName>
                                        </p:attrNameLst>
                                      </p:cBhvr>
                                      <p:tavLst>
                                        <p:tav tm="0">
                                          <p:val>
                                            <p:strVal val="4*#ppt_w"/>
                                          </p:val>
                                        </p:tav>
                                        <p:tav tm="100000">
                                          <p:val>
                                            <p:strVal val="#ppt_w"/>
                                          </p:val>
                                        </p:tav>
                                      </p:tavLst>
                                    </p:anim>
                                    <p:anim calcmode="lin" valueType="num">
                                      <p:cBhvr>
                                        <p:cTn id="113" dur="1000" fill="hold"/>
                                        <p:tgtEl>
                                          <p:spTgt spid="7076"/>
                                        </p:tgtEl>
                                        <p:attrNameLst>
                                          <p:attrName>ppt_h</p:attrName>
                                        </p:attrNameLst>
                                      </p:cBhvr>
                                      <p:tavLst>
                                        <p:tav tm="0">
                                          <p:val>
                                            <p:strVal val="4*#ppt_h"/>
                                          </p:val>
                                        </p:tav>
                                        <p:tav tm="100000">
                                          <p:val>
                                            <p:strVal val="#ppt_h"/>
                                          </p:val>
                                        </p:tav>
                                      </p:tavLst>
                                    </p:anim>
                                  </p:childTnLst>
                                </p:cTn>
                              </p:par>
                            </p:childTnLst>
                          </p:cTn>
                        </p:par>
                        <p:par>
                          <p:cTn id="114" fill="hold">
                            <p:stCondLst>
                              <p:cond delay="22000"/>
                            </p:stCondLst>
                            <p:childTnLst>
                              <p:par>
                                <p:cTn id="115" presetID="23" presetClass="entr" presetSubtype="32" fill="hold" grpId="23" nodeType="afterEffect">
                                  <p:stCondLst>
                                    <p:cond delay="0"/>
                                  </p:stCondLst>
                                  <p:iterate>
                                    <p:tmAbs val="0"/>
                                  </p:iterate>
                                  <p:childTnLst>
                                    <p:set>
                                      <p:cBhvr>
                                        <p:cTn id="116" fill="hold"/>
                                        <p:tgtEl>
                                          <p:spTgt spid="7079"/>
                                        </p:tgtEl>
                                        <p:attrNameLst>
                                          <p:attrName>style.visibility</p:attrName>
                                        </p:attrNameLst>
                                      </p:cBhvr>
                                      <p:to>
                                        <p:strVal val="visible"/>
                                      </p:to>
                                    </p:set>
                                    <p:anim calcmode="lin" valueType="num">
                                      <p:cBhvr>
                                        <p:cTn id="117" dur="1000" fill="hold"/>
                                        <p:tgtEl>
                                          <p:spTgt spid="7079"/>
                                        </p:tgtEl>
                                        <p:attrNameLst>
                                          <p:attrName>ppt_w</p:attrName>
                                        </p:attrNameLst>
                                      </p:cBhvr>
                                      <p:tavLst>
                                        <p:tav tm="0">
                                          <p:val>
                                            <p:strVal val="4*#ppt_w"/>
                                          </p:val>
                                        </p:tav>
                                        <p:tav tm="100000">
                                          <p:val>
                                            <p:strVal val="#ppt_w"/>
                                          </p:val>
                                        </p:tav>
                                      </p:tavLst>
                                    </p:anim>
                                    <p:anim calcmode="lin" valueType="num">
                                      <p:cBhvr>
                                        <p:cTn id="118" dur="1000" fill="hold"/>
                                        <p:tgtEl>
                                          <p:spTgt spid="7079"/>
                                        </p:tgtEl>
                                        <p:attrNameLst>
                                          <p:attrName>ppt_h</p:attrName>
                                        </p:attrNameLst>
                                      </p:cBhvr>
                                      <p:tavLst>
                                        <p:tav tm="0">
                                          <p:val>
                                            <p:strVal val="4*#ppt_h"/>
                                          </p:val>
                                        </p:tav>
                                        <p:tav tm="100000">
                                          <p:val>
                                            <p:strVal val="#ppt_h"/>
                                          </p:val>
                                        </p:tav>
                                      </p:tavLst>
                                    </p:anim>
                                  </p:childTnLst>
                                </p:cTn>
                              </p:par>
                            </p:childTnLst>
                          </p:cTn>
                        </p:par>
                        <p:par>
                          <p:cTn id="119" fill="hold">
                            <p:stCondLst>
                              <p:cond delay="23000"/>
                            </p:stCondLst>
                            <p:childTnLst>
                              <p:par>
                                <p:cTn id="120" presetID="23" presetClass="entr" presetSubtype="32" fill="hold" grpId="24" nodeType="afterEffect">
                                  <p:stCondLst>
                                    <p:cond delay="0"/>
                                  </p:stCondLst>
                                  <p:iterate>
                                    <p:tmAbs val="0"/>
                                  </p:iterate>
                                  <p:childTnLst>
                                    <p:set>
                                      <p:cBhvr>
                                        <p:cTn id="121" fill="hold"/>
                                        <p:tgtEl>
                                          <p:spTgt spid="7082"/>
                                        </p:tgtEl>
                                        <p:attrNameLst>
                                          <p:attrName>style.visibility</p:attrName>
                                        </p:attrNameLst>
                                      </p:cBhvr>
                                      <p:to>
                                        <p:strVal val="visible"/>
                                      </p:to>
                                    </p:set>
                                    <p:anim calcmode="lin" valueType="num">
                                      <p:cBhvr>
                                        <p:cTn id="122" dur="1000" fill="hold"/>
                                        <p:tgtEl>
                                          <p:spTgt spid="7082"/>
                                        </p:tgtEl>
                                        <p:attrNameLst>
                                          <p:attrName>ppt_w</p:attrName>
                                        </p:attrNameLst>
                                      </p:cBhvr>
                                      <p:tavLst>
                                        <p:tav tm="0">
                                          <p:val>
                                            <p:strVal val="4*#ppt_w"/>
                                          </p:val>
                                        </p:tav>
                                        <p:tav tm="100000">
                                          <p:val>
                                            <p:strVal val="#ppt_w"/>
                                          </p:val>
                                        </p:tav>
                                      </p:tavLst>
                                    </p:anim>
                                    <p:anim calcmode="lin" valueType="num">
                                      <p:cBhvr>
                                        <p:cTn id="123" dur="1000" fill="hold"/>
                                        <p:tgtEl>
                                          <p:spTgt spid="7082"/>
                                        </p:tgtEl>
                                        <p:attrNameLst>
                                          <p:attrName>ppt_h</p:attrName>
                                        </p:attrNameLst>
                                      </p:cBhvr>
                                      <p:tavLst>
                                        <p:tav tm="0">
                                          <p:val>
                                            <p:strVal val="4*#ppt_h"/>
                                          </p:val>
                                        </p:tav>
                                        <p:tav tm="100000">
                                          <p:val>
                                            <p:strVal val="#ppt_h"/>
                                          </p:val>
                                        </p:tav>
                                      </p:tavLst>
                                    </p:anim>
                                  </p:childTnLst>
                                </p:cTn>
                              </p:par>
                            </p:childTnLst>
                          </p:cTn>
                        </p:par>
                        <p:par>
                          <p:cTn id="124" fill="hold">
                            <p:stCondLst>
                              <p:cond delay="24000"/>
                            </p:stCondLst>
                            <p:childTnLst>
                              <p:par>
                                <p:cTn id="125" presetID="23" presetClass="entr" presetSubtype="32" fill="hold" grpId="25" nodeType="afterEffect">
                                  <p:stCondLst>
                                    <p:cond delay="0"/>
                                  </p:stCondLst>
                                  <p:iterate>
                                    <p:tmAbs val="0"/>
                                  </p:iterate>
                                  <p:childTnLst>
                                    <p:set>
                                      <p:cBhvr>
                                        <p:cTn id="126" fill="hold"/>
                                        <p:tgtEl>
                                          <p:spTgt spid="7085"/>
                                        </p:tgtEl>
                                        <p:attrNameLst>
                                          <p:attrName>style.visibility</p:attrName>
                                        </p:attrNameLst>
                                      </p:cBhvr>
                                      <p:to>
                                        <p:strVal val="visible"/>
                                      </p:to>
                                    </p:set>
                                    <p:anim calcmode="lin" valueType="num">
                                      <p:cBhvr>
                                        <p:cTn id="127" dur="1000" fill="hold"/>
                                        <p:tgtEl>
                                          <p:spTgt spid="7085"/>
                                        </p:tgtEl>
                                        <p:attrNameLst>
                                          <p:attrName>ppt_w</p:attrName>
                                        </p:attrNameLst>
                                      </p:cBhvr>
                                      <p:tavLst>
                                        <p:tav tm="0">
                                          <p:val>
                                            <p:strVal val="4*#ppt_w"/>
                                          </p:val>
                                        </p:tav>
                                        <p:tav tm="100000">
                                          <p:val>
                                            <p:strVal val="#ppt_w"/>
                                          </p:val>
                                        </p:tav>
                                      </p:tavLst>
                                    </p:anim>
                                    <p:anim calcmode="lin" valueType="num">
                                      <p:cBhvr>
                                        <p:cTn id="128" dur="1000" fill="hold"/>
                                        <p:tgtEl>
                                          <p:spTgt spid="7085"/>
                                        </p:tgtEl>
                                        <p:attrNameLst>
                                          <p:attrName>ppt_h</p:attrName>
                                        </p:attrNameLst>
                                      </p:cBhvr>
                                      <p:tavLst>
                                        <p:tav tm="0">
                                          <p:val>
                                            <p:strVal val="4*#ppt_h"/>
                                          </p:val>
                                        </p:tav>
                                        <p:tav tm="100000">
                                          <p:val>
                                            <p:strVal val="#ppt_h"/>
                                          </p:val>
                                        </p:tav>
                                      </p:tavLst>
                                    </p:anim>
                                  </p:childTnLst>
                                </p:cTn>
                              </p:par>
                            </p:childTnLst>
                          </p:cTn>
                        </p:par>
                        <p:par>
                          <p:cTn id="129" fill="hold">
                            <p:stCondLst>
                              <p:cond delay="25000"/>
                            </p:stCondLst>
                            <p:childTnLst>
                              <p:par>
                                <p:cTn id="130" presetID="23" presetClass="entr" presetSubtype="32" fill="hold" grpId="26" nodeType="afterEffect">
                                  <p:stCondLst>
                                    <p:cond delay="0"/>
                                  </p:stCondLst>
                                  <p:iterate>
                                    <p:tmAbs val="0"/>
                                  </p:iterate>
                                  <p:childTnLst>
                                    <p:set>
                                      <p:cBhvr>
                                        <p:cTn id="131" fill="hold"/>
                                        <p:tgtEl>
                                          <p:spTgt spid="7088"/>
                                        </p:tgtEl>
                                        <p:attrNameLst>
                                          <p:attrName>style.visibility</p:attrName>
                                        </p:attrNameLst>
                                      </p:cBhvr>
                                      <p:to>
                                        <p:strVal val="visible"/>
                                      </p:to>
                                    </p:set>
                                    <p:anim calcmode="lin" valueType="num">
                                      <p:cBhvr>
                                        <p:cTn id="132" dur="1000" fill="hold"/>
                                        <p:tgtEl>
                                          <p:spTgt spid="7088"/>
                                        </p:tgtEl>
                                        <p:attrNameLst>
                                          <p:attrName>ppt_w</p:attrName>
                                        </p:attrNameLst>
                                      </p:cBhvr>
                                      <p:tavLst>
                                        <p:tav tm="0">
                                          <p:val>
                                            <p:strVal val="4*#ppt_w"/>
                                          </p:val>
                                        </p:tav>
                                        <p:tav tm="100000">
                                          <p:val>
                                            <p:strVal val="#ppt_w"/>
                                          </p:val>
                                        </p:tav>
                                      </p:tavLst>
                                    </p:anim>
                                    <p:anim calcmode="lin" valueType="num">
                                      <p:cBhvr>
                                        <p:cTn id="133" dur="1000" fill="hold"/>
                                        <p:tgtEl>
                                          <p:spTgt spid="7088"/>
                                        </p:tgtEl>
                                        <p:attrNameLst>
                                          <p:attrName>ppt_h</p:attrName>
                                        </p:attrNameLst>
                                      </p:cBhvr>
                                      <p:tavLst>
                                        <p:tav tm="0">
                                          <p:val>
                                            <p:strVal val="4*#ppt_h"/>
                                          </p:val>
                                        </p:tav>
                                        <p:tav tm="100000">
                                          <p:val>
                                            <p:strVal val="#ppt_h"/>
                                          </p:val>
                                        </p:tav>
                                      </p:tavLst>
                                    </p:anim>
                                  </p:childTnLst>
                                </p:cTn>
                              </p:par>
                            </p:childTnLst>
                          </p:cTn>
                        </p:par>
                        <p:par>
                          <p:cTn id="134" fill="hold">
                            <p:stCondLst>
                              <p:cond delay="26000"/>
                            </p:stCondLst>
                            <p:childTnLst>
                              <p:par>
                                <p:cTn id="135" presetID="23" presetClass="entr" presetSubtype="32" fill="hold" grpId="27" nodeType="afterEffect">
                                  <p:stCondLst>
                                    <p:cond delay="0"/>
                                  </p:stCondLst>
                                  <p:iterate>
                                    <p:tmAbs val="0"/>
                                  </p:iterate>
                                  <p:childTnLst>
                                    <p:set>
                                      <p:cBhvr>
                                        <p:cTn id="136" fill="hold"/>
                                        <p:tgtEl>
                                          <p:spTgt spid="7091"/>
                                        </p:tgtEl>
                                        <p:attrNameLst>
                                          <p:attrName>style.visibility</p:attrName>
                                        </p:attrNameLst>
                                      </p:cBhvr>
                                      <p:to>
                                        <p:strVal val="visible"/>
                                      </p:to>
                                    </p:set>
                                    <p:anim calcmode="lin" valueType="num">
                                      <p:cBhvr>
                                        <p:cTn id="137" dur="1000" fill="hold"/>
                                        <p:tgtEl>
                                          <p:spTgt spid="7091"/>
                                        </p:tgtEl>
                                        <p:attrNameLst>
                                          <p:attrName>ppt_w</p:attrName>
                                        </p:attrNameLst>
                                      </p:cBhvr>
                                      <p:tavLst>
                                        <p:tav tm="0">
                                          <p:val>
                                            <p:strVal val="4*#ppt_w"/>
                                          </p:val>
                                        </p:tav>
                                        <p:tav tm="100000">
                                          <p:val>
                                            <p:strVal val="#ppt_w"/>
                                          </p:val>
                                        </p:tav>
                                      </p:tavLst>
                                    </p:anim>
                                    <p:anim calcmode="lin" valueType="num">
                                      <p:cBhvr>
                                        <p:cTn id="138" dur="1000" fill="hold"/>
                                        <p:tgtEl>
                                          <p:spTgt spid="7091"/>
                                        </p:tgtEl>
                                        <p:attrNameLst>
                                          <p:attrName>ppt_h</p:attrName>
                                        </p:attrNameLst>
                                      </p:cBhvr>
                                      <p:tavLst>
                                        <p:tav tm="0">
                                          <p:val>
                                            <p:strVal val="4*#ppt_h"/>
                                          </p:val>
                                        </p:tav>
                                        <p:tav tm="100000">
                                          <p:val>
                                            <p:strVal val="#ppt_h"/>
                                          </p:val>
                                        </p:tav>
                                      </p:tavLst>
                                    </p:anim>
                                  </p:childTnLst>
                                </p:cTn>
                              </p:par>
                            </p:childTnLst>
                          </p:cTn>
                        </p:par>
                        <p:par>
                          <p:cTn id="139" fill="hold">
                            <p:stCondLst>
                              <p:cond delay="27000"/>
                            </p:stCondLst>
                            <p:childTnLst>
                              <p:par>
                                <p:cTn id="140" presetID="23" presetClass="entr" presetSubtype="32" fill="hold" grpId="28" nodeType="afterEffect">
                                  <p:stCondLst>
                                    <p:cond delay="0"/>
                                  </p:stCondLst>
                                  <p:iterate>
                                    <p:tmAbs val="0"/>
                                  </p:iterate>
                                  <p:childTnLst>
                                    <p:set>
                                      <p:cBhvr>
                                        <p:cTn id="141" fill="hold"/>
                                        <p:tgtEl>
                                          <p:spTgt spid="7094"/>
                                        </p:tgtEl>
                                        <p:attrNameLst>
                                          <p:attrName>style.visibility</p:attrName>
                                        </p:attrNameLst>
                                      </p:cBhvr>
                                      <p:to>
                                        <p:strVal val="visible"/>
                                      </p:to>
                                    </p:set>
                                    <p:anim calcmode="lin" valueType="num">
                                      <p:cBhvr>
                                        <p:cTn id="142" dur="1000" fill="hold"/>
                                        <p:tgtEl>
                                          <p:spTgt spid="7094"/>
                                        </p:tgtEl>
                                        <p:attrNameLst>
                                          <p:attrName>ppt_w</p:attrName>
                                        </p:attrNameLst>
                                      </p:cBhvr>
                                      <p:tavLst>
                                        <p:tav tm="0">
                                          <p:val>
                                            <p:strVal val="4*#ppt_w"/>
                                          </p:val>
                                        </p:tav>
                                        <p:tav tm="100000">
                                          <p:val>
                                            <p:strVal val="#ppt_w"/>
                                          </p:val>
                                        </p:tav>
                                      </p:tavLst>
                                    </p:anim>
                                    <p:anim calcmode="lin" valueType="num">
                                      <p:cBhvr>
                                        <p:cTn id="143" dur="1000" fill="hold"/>
                                        <p:tgtEl>
                                          <p:spTgt spid="7094"/>
                                        </p:tgtEl>
                                        <p:attrNameLst>
                                          <p:attrName>ppt_h</p:attrName>
                                        </p:attrNameLst>
                                      </p:cBhvr>
                                      <p:tavLst>
                                        <p:tav tm="0">
                                          <p:val>
                                            <p:strVal val="4*#ppt_h"/>
                                          </p:val>
                                        </p:tav>
                                        <p:tav tm="100000">
                                          <p:val>
                                            <p:strVal val="#ppt_h"/>
                                          </p:val>
                                        </p:tav>
                                      </p:tavLst>
                                    </p:anim>
                                  </p:childTnLst>
                                </p:cTn>
                              </p:par>
                            </p:childTnLst>
                          </p:cTn>
                        </p:par>
                        <p:par>
                          <p:cTn id="144" fill="hold">
                            <p:stCondLst>
                              <p:cond delay="28000"/>
                            </p:stCondLst>
                            <p:childTnLst>
                              <p:par>
                                <p:cTn id="145" presetID="23" presetClass="entr" presetSubtype="32" fill="hold" grpId="29" nodeType="afterEffect">
                                  <p:stCondLst>
                                    <p:cond delay="0"/>
                                  </p:stCondLst>
                                  <p:iterate>
                                    <p:tmAbs val="0"/>
                                  </p:iterate>
                                  <p:childTnLst>
                                    <p:set>
                                      <p:cBhvr>
                                        <p:cTn id="146" fill="hold"/>
                                        <p:tgtEl>
                                          <p:spTgt spid="7097"/>
                                        </p:tgtEl>
                                        <p:attrNameLst>
                                          <p:attrName>style.visibility</p:attrName>
                                        </p:attrNameLst>
                                      </p:cBhvr>
                                      <p:to>
                                        <p:strVal val="visible"/>
                                      </p:to>
                                    </p:set>
                                    <p:anim calcmode="lin" valueType="num">
                                      <p:cBhvr>
                                        <p:cTn id="147" dur="1000" fill="hold"/>
                                        <p:tgtEl>
                                          <p:spTgt spid="7097"/>
                                        </p:tgtEl>
                                        <p:attrNameLst>
                                          <p:attrName>ppt_w</p:attrName>
                                        </p:attrNameLst>
                                      </p:cBhvr>
                                      <p:tavLst>
                                        <p:tav tm="0">
                                          <p:val>
                                            <p:strVal val="4*#ppt_w"/>
                                          </p:val>
                                        </p:tav>
                                        <p:tav tm="100000">
                                          <p:val>
                                            <p:strVal val="#ppt_w"/>
                                          </p:val>
                                        </p:tav>
                                      </p:tavLst>
                                    </p:anim>
                                    <p:anim calcmode="lin" valueType="num">
                                      <p:cBhvr>
                                        <p:cTn id="148" dur="1000" fill="hold"/>
                                        <p:tgtEl>
                                          <p:spTgt spid="7097"/>
                                        </p:tgtEl>
                                        <p:attrNameLst>
                                          <p:attrName>ppt_h</p:attrName>
                                        </p:attrNameLst>
                                      </p:cBhvr>
                                      <p:tavLst>
                                        <p:tav tm="0">
                                          <p:val>
                                            <p:strVal val="4*#ppt_h"/>
                                          </p:val>
                                        </p:tav>
                                        <p:tav tm="100000">
                                          <p:val>
                                            <p:strVal val="#ppt_h"/>
                                          </p:val>
                                        </p:tav>
                                      </p:tavLst>
                                    </p:anim>
                                  </p:childTnLst>
                                </p:cTn>
                              </p:par>
                            </p:childTnLst>
                          </p:cTn>
                        </p:par>
                        <p:par>
                          <p:cTn id="149" fill="hold">
                            <p:stCondLst>
                              <p:cond delay="29000"/>
                            </p:stCondLst>
                            <p:childTnLst>
                              <p:par>
                                <p:cTn id="150" presetID="23" presetClass="entr" presetSubtype="32" fill="hold" grpId="30" nodeType="afterEffect">
                                  <p:stCondLst>
                                    <p:cond delay="0"/>
                                  </p:stCondLst>
                                  <p:iterate>
                                    <p:tmAbs val="0"/>
                                  </p:iterate>
                                  <p:childTnLst>
                                    <p:set>
                                      <p:cBhvr>
                                        <p:cTn id="151" fill="hold"/>
                                        <p:tgtEl>
                                          <p:spTgt spid="7100"/>
                                        </p:tgtEl>
                                        <p:attrNameLst>
                                          <p:attrName>style.visibility</p:attrName>
                                        </p:attrNameLst>
                                      </p:cBhvr>
                                      <p:to>
                                        <p:strVal val="visible"/>
                                      </p:to>
                                    </p:set>
                                    <p:anim calcmode="lin" valueType="num">
                                      <p:cBhvr>
                                        <p:cTn id="152" dur="1000" fill="hold"/>
                                        <p:tgtEl>
                                          <p:spTgt spid="7100"/>
                                        </p:tgtEl>
                                        <p:attrNameLst>
                                          <p:attrName>ppt_w</p:attrName>
                                        </p:attrNameLst>
                                      </p:cBhvr>
                                      <p:tavLst>
                                        <p:tav tm="0">
                                          <p:val>
                                            <p:strVal val="4*#ppt_w"/>
                                          </p:val>
                                        </p:tav>
                                        <p:tav tm="100000">
                                          <p:val>
                                            <p:strVal val="#ppt_w"/>
                                          </p:val>
                                        </p:tav>
                                      </p:tavLst>
                                    </p:anim>
                                    <p:anim calcmode="lin" valueType="num">
                                      <p:cBhvr>
                                        <p:cTn id="153" dur="1000" fill="hold"/>
                                        <p:tgtEl>
                                          <p:spTgt spid="7100"/>
                                        </p:tgtEl>
                                        <p:attrNameLst>
                                          <p:attrName>ppt_h</p:attrName>
                                        </p:attrNameLst>
                                      </p:cBhvr>
                                      <p:tavLst>
                                        <p:tav tm="0">
                                          <p:val>
                                            <p:strVal val="4*#ppt_h"/>
                                          </p:val>
                                        </p:tav>
                                        <p:tav tm="100000">
                                          <p:val>
                                            <p:strVal val="#ppt_h"/>
                                          </p:val>
                                        </p:tav>
                                      </p:tavLst>
                                    </p:anim>
                                  </p:childTnLst>
                                </p:cTn>
                              </p:par>
                            </p:childTnLst>
                          </p:cTn>
                        </p:par>
                        <p:par>
                          <p:cTn id="154" fill="hold">
                            <p:stCondLst>
                              <p:cond delay="30000"/>
                            </p:stCondLst>
                            <p:childTnLst>
                              <p:par>
                                <p:cTn id="155" presetID="23" presetClass="entr" presetSubtype="32" fill="hold" grpId="31" nodeType="afterEffect">
                                  <p:stCondLst>
                                    <p:cond delay="0"/>
                                  </p:stCondLst>
                                  <p:iterate>
                                    <p:tmAbs val="0"/>
                                  </p:iterate>
                                  <p:childTnLst>
                                    <p:set>
                                      <p:cBhvr>
                                        <p:cTn id="156" fill="hold"/>
                                        <p:tgtEl>
                                          <p:spTgt spid="7103"/>
                                        </p:tgtEl>
                                        <p:attrNameLst>
                                          <p:attrName>style.visibility</p:attrName>
                                        </p:attrNameLst>
                                      </p:cBhvr>
                                      <p:to>
                                        <p:strVal val="visible"/>
                                      </p:to>
                                    </p:set>
                                    <p:anim calcmode="lin" valueType="num">
                                      <p:cBhvr>
                                        <p:cTn id="157" dur="1000" fill="hold"/>
                                        <p:tgtEl>
                                          <p:spTgt spid="7103"/>
                                        </p:tgtEl>
                                        <p:attrNameLst>
                                          <p:attrName>ppt_w</p:attrName>
                                        </p:attrNameLst>
                                      </p:cBhvr>
                                      <p:tavLst>
                                        <p:tav tm="0">
                                          <p:val>
                                            <p:strVal val="4*#ppt_w"/>
                                          </p:val>
                                        </p:tav>
                                        <p:tav tm="100000">
                                          <p:val>
                                            <p:strVal val="#ppt_w"/>
                                          </p:val>
                                        </p:tav>
                                      </p:tavLst>
                                    </p:anim>
                                    <p:anim calcmode="lin" valueType="num">
                                      <p:cBhvr>
                                        <p:cTn id="158" dur="1000" fill="hold"/>
                                        <p:tgtEl>
                                          <p:spTgt spid="7103"/>
                                        </p:tgtEl>
                                        <p:attrNameLst>
                                          <p:attrName>ppt_h</p:attrName>
                                        </p:attrNameLst>
                                      </p:cBhvr>
                                      <p:tavLst>
                                        <p:tav tm="0">
                                          <p:val>
                                            <p:strVal val="4*#ppt_h"/>
                                          </p:val>
                                        </p:tav>
                                        <p:tav tm="100000">
                                          <p:val>
                                            <p:strVal val="#ppt_h"/>
                                          </p:val>
                                        </p:tav>
                                      </p:tavLst>
                                    </p:anim>
                                  </p:childTnLst>
                                </p:cTn>
                              </p:par>
                            </p:childTnLst>
                          </p:cTn>
                        </p:par>
                        <p:par>
                          <p:cTn id="159" fill="hold">
                            <p:stCondLst>
                              <p:cond delay="31000"/>
                            </p:stCondLst>
                            <p:childTnLst>
                              <p:par>
                                <p:cTn id="160" presetID="23" presetClass="entr" presetSubtype="32" fill="hold" grpId="32" nodeType="afterEffect">
                                  <p:stCondLst>
                                    <p:cond delay="0"/>
                                  </p:stCondLst>
                                  <p:iterate>
                                    <p:tmAbs val="0"/>
                                  </p:iterate>
                                  <p:childTnLst>
                                    <p:set>
                                      <p:cBhvr>
                                        <p:cTn id="161" fill="hold"/>
                                        <p:tgtEl>
                                          <p:spTgt spid="7106"/>
                                        </p:tgtEl>
                                        <p:attrNameLst>
                                          <p:attrName>style.visibility</p:attrName>
                                        </p:attrNameLst>
                                      </p:cBhvr>
                                      <p:to>
                                        <p:strVal val="visible"/>
                                      </p:to>
                                    </p:set>
                                    <p:anim calcmode="lin" valueType="num">
                                      <p:cBhvr>
                                        <p:cTn id="162" dur="1000" fill="hold"/>
                                        <p:tgtEl>
                                          <p:spTgt spid="7106"/>
                                        </p:tgtEl>
                                        <p:attrNameLst>
                                          <p:attrName>ppt_w</p:attrName>
                                        </p:attrNameLst>
                                      </p:cBhvr>
                                      <p:tavLst>
                                        <p:tav tm="0">
                                          <p:val>
                                            <p:strVal val="4*#ppt_w"/>
                                          </p:val>
                                        </p:tav>
                                        <p:tav tm="100000">
                                          <p:val>
                                            <p:strVal val="#ppt_w"/>
                                          </p:val>
                                        </p:tav>
                                      </p:tavLst>
                                    </p:anim>
                                    <p:anim calcmode="lin" valueType="num">
                                      <p:cBhvr>
                                        <p:cTn id="163" dur="1000" fill="hold"/>
                                        <p:tgtEl>
                                          <p:spTgt spid="7106"/>
                                        </p:tgtEl>
                                        <p:attrNameLst>
                                          <p:attrName>ppt_h</p:attrName>
                                        </p:attrNameLst>
                                      </p:cBhvr>
                                      <p:tavLst>
                                        <p:tav tm="0">
                                          <p:val>
                                            <p:strVal val="4*#ppt_h"/>
                                          </p:val>
                                        </p:tav>
                                        <p:tav tm="100000">
                                          <p:val>
                                            <p:strVal val="#ppt_h"/>
                                          </p:val>
                                        </p:tav>
                                      </p:tavLst>
                                    </p:anim>
                                  </p:childTnLst>
                                </p:cTn>
                              </p:par>
                            </p:childTnLst>
                          </p:cTn>
                        </p:par>
                        <p:par>
                          <p:cTn id="164" fill="hold">
                            <p:stCondLst>
                              <p:cond delay="32000"/>
                            </p:stCondLst>
                            <p:childTnLst>
                              <p:par>
                                <p:cTn id="165" presetID="23" presetClass="entr" presetSubtype="32" fill="hold" grpId="33" nodeType="afterEffect">
                                  <p:stCondLst>
                                    <p:cond delay="0"/>
                                  </p:stCondLst>
                                  <p:iterate>
                                    <p:tmAbs val="0"/>
                                  </p:iterate>
                                  <p:childTnLst>
                                    <p:set>
                                      <p:cBhvr>
                                        <p:cTn id="166" fill="hold"/>
                                        <p:tgtEl>
                                          <p:spTgt spid="7109"/>
                                        </p:tgtEl>
                                        <p:attrNameLst>
                                          <p:attrName>style.visibility</p:attrName>
                                        </p:attrNameLst>
                                      </p:cBhvr>
                                      <p:to>
                                        <p:strVal val="visible"/>
                                      </p:to>
                                    </p:set>
                                    <p:anim calcmode="lin" valueType="num">
                                      <p:cBhvr>
                                        <p:cTn id="167" dur="1000" fill="hold"/>
                                        <p:tgtEl>
                                          <p:spTgt spid="7109"/>
                                        </p:tgtEl>
                                        <p:attrNameLst>
                                          <p:attrName>ppt_w</p:attrName>
                                        </p:attrNameLst>
                                      </p:cBhvr>
                                      <p:tavLst>
                                        <p:tav tm="0">
                                          <p:val>
                                            <p:strVal val="4*#ppt_w"/>
                                          </p:val>
                                        </p:tav>
                                        <p:tav tm="100000">
                                          <p:val>
                                            <p:strVal val="#ppt_w"/>
                                          </p:val>
                                        </p:tav>
                                      </p:tavLst>
                                    </p:anim>
                                    <p:anim calcmode="lin" valueType="num">
                                      <p:cBhvr>
                                        <p:cTn id="168" dur="1000" fill="hold"/>
                                        <p:tgtEl>
                                          <p:spTgt spid="7109"/>
                                        </p:tgtEl>
                                        <p:attrNameLst>
                                          <p:attrName>ppt_h</p:attrName>
                                        </p:attrNameLst>
                                      </p:cBhvr>
                                      <p:tavLst>
                                        <p:tav tm="0">
                                          <p:val>
                                            <p:strVal val="4*#ppt_h"/>
                                          </p:val>
                                        </p:tav>
                                        <p:tav tm="100000">
                                          <p:val>
                                            <p:strVal val="#ppt_h"/>
                                          </p:val>
                                        </p:tav>
                                      </p:tavLst>
                                    </p:anim>
                                  </p:childTnLst>
                                </p:cTn>
                              </p:par>
                            </p:childTnLst>
                          </p:cTn>
                        </p:par>
                        <p:par>
                          <p:cTn id="169" fill="hold">
                            <p:stCondLst>
                              <p:cond delay="33000"/>
                            </p:stCondLst>
                            <p:childTnLst>
                              <p:par>
                                <p:cTn id="170" presetID="23" presetClass="entr" presetSubtype="32" fill="hold" grpId="34" nodeType="afterEffect">
                                  <p:stCondLst>
                                    <p:cond delay="0"/>
                                  </p:stCondLst>
                                  <p:iterate>
                                    <p:tmAbs val="0"/>
                                  </p:iterate>
                                  <p:childTnLst>
                                    <p:set>
                                      <p:cBhvr>
                                        <p:cTn id="171" fill="hold"/>
                                        <p:tgtEl>
                                          <p:spTgt spid="7112"/>
                                        </p:tgtEl>
                                        <p:attrNameLst>
                                          <p:attrName>style.visibility</p:attrName>
                                        </p:attrNameLst>
                                      </p:cBhvr>
                                      <p:to>
                                        <p:strVal val="visible"/>
                                      </p:to>
                                    </p:set>
                                    <p:anim calcmode="lin" valueType="num">
                                      <p:cBhvr>
                                        <p:cTn id="172" dur="1000" fill="hold"/>
                                        <p:tgtEl>
                                          <p:spTgt spid="7112"/>
                                        </p:tgtEl>
                                        <p:attrNameLst>
                                          <p:attrName>ppt_w</p:attrName>
                                        </p:attrNameLst>
                                      </p:cBhvr>
                                      <p:tavLst>
                                        <p:tav tm="0">
                                          <p:val>
                                            <p:strVal val="4*#ppt_w"/>
                                          </p:val>
                                        </p:tav>
                                        <p:tav tm="100000">
                                          <p:val>
                                            <p:strVal val="#ppt_w"/>
                                          </p:val>
                                        </p:tav>
                                      </p:tavLst>
                                    </p:anim>
                                    <p:anim calcmode="lin" valueType="num">
                                      <p:cBhvr>
                                        <p:cTn id="173" dur="1000" fill="hold"/>
                                        <p:tgtEl>
                                          <p:spTgt spid="7112"/>
                                        </p:tgtEl>
                                        <p:attrNameLst>
                                          <p:attrName>ppt_h</p:attrName>
                                        </p:attrNameLst>
                                      </p:cBhvr>
                                      <p:tavLst>
                                        <p:tav tm="0">
                                          <p:val>
                                            <p:strVal val="4*#ppt_h"/>
                                          </p:val>
                                        </p:tav>
                                        <p:tav tm="100000">
                                          <p:val>
                                            <p:strVal val="#ppt_h"/>
                                          </p:val>
                                        </p:tav>
                                      </p:tavLst>
                                    </p:anim>
                                  </p:childTnLst>
                                </p:cTn>
                              </p:par>
                            </p:childTnLst>
                          </p:cTn>
                        </p:par>
                        <p:par>
                          <p:cTn id="174" fill="hold">
                            <p:stCondLst>
                              <p:cond delay="34000"/>
                            </p:stCondLst>
                            <p:childTnLst>
                              <p:par>
                                <p:cTn id="175" presetID="23" presetClass="entr" presetSubtype="32" fill="hold" grpId="35" nodeType="afterEffect">
                                  <p:stCondLst>
                                    <p:cond delay="0"/>
                                  </p:stCondLst>
                                  <p:iterate>
                                    <p:tmAbs val="0"/>
                                  </p:iterate>
                                  <p:childTnLst>
                                    <p:set>
                                      <p:cBhvr>
                                        <p:cTn id="176" fill="hold"/>
                                        <p:tgtEl>
                                          <p:spTgt spid="7115"/>
                                        </p:tgtEl>
                                        <p:attrNameLst>
                                          <p:attrName>style.visibility</p:attrName>
                                        </p:attrNameLst>
                                      </p:cBhvr>
                                      <p:to>
                                        <p:strVal val="visible"/>
                                      </p:to>
                                    </p:set>
                                    <p:anim calcmode="lin" valueType="num">
                                      <p:cBhvr>
                                        <p:cTn id="177" dur="1000" fill="hold"/>
                                        <p:tgtEl>
                                          <p:spTgt spid="7115"/>
                                        </p:tgtEl>
                                        <p:attrNameLst>
                                          <p:attrName>ppt_w</p:attrName>
                                        </p:attrNameLst>
                                      </p:cBhvr>
                                      <p:tavLst>
                                        <p:tav tm="0">
                                          <p:val>
                                            <p:strVal val="4*#ppt_w"/>
                                          </p:val>
                                        </p:tav>
                                        <p:tav tm="100000">
                                          <p:val>
                                            <p:strVal val="#ppt_w"/>
                                          </p:val>
                                        </p:tav>
                                      </p:tavLst>
                                    </p:anim>
                                    <p:anim calcmode="lin" valueType="num">
                                      <p:cBhvr>
                                        <p:cTn id="178" dur="1000" fill="hold"/>
                                        <p:tgtEl>
                                          <p:spTgt spid="7115"/>
                                        </p:tgtEl>
                                        <p:attrNameLst>
                                          <p:attrName>ppt_h</p:attrName>
                                        </p:attrNameLst>
                                      </p:cBhvr>
                                      <p:tavLst>
                                        <p:tav tm="0">
                                          <p:val>
                                            <p:strVal val="4*#ppt_h"/>
                                          </p:val>
                                        </p:tav>
                                        <p:tav tm="100000">
                                          <p:val>
                                            <p:strVal val="#ppt_h"/>
                                          </p:val>
                                        </p:tav>
                                      </p:tavLst>
                                    </p:anim>
                                  </p:childTnLst>
                                </p:cTn>
                              </p:par>
                            </p:childTnLst>
                          </p:cTn>
                        </p:par>
                        <p:par>
                          <p:cTn id="179" fill="hold">
                            <p:stCondLst>
                              <p:cond delay="35000"/>
                            </p:stCondLst>
                            <p:childTnLst>
                              <p:par>
                                <p:cTn id="180" presetID="23" presetClass="entr" presetSubtype="32" fill="hold" grpId="36" nodeType="afterEffect">
                                  <p:stCondLst>
                                    <p:cond delay="0"/>
                                  </p:stCondLst>
                                  <p:iterate>
                                    <p:tmAbs val="0"/>
                                  </p:iterate>
                                  <p:childTnLst>
                                    <p:set>
                                      <p:cBhvr>
                                        <p:cTn id="181" fill="hold"/>
                                        <p:tgtEl>
                                          <p:spTgt spid="7118"/>
                                        </p:tgtEl>
                                        <p:attrNameLst>
                                          <p:attrName>style.visibility</p:attrName>
                                        </p:attrNameLst>
                                      </p:cBhvr>
                                      <p:to>
                                        <p:strVal val="visible"/>
                                      </p:to>
                                    </p:set>
                                    <p:anim calcmode="lin" valueType="num">
                                      <p:cBhvr>
                                        <p:cTn id="182" dur="1000" fill="hold"/>
                                        <p:tgtEl>
                                          <p:spTgt spid="7118"/>
                                        </p:tgtEl>
                                        <p:attrNameLst>
                                          <p:attrName>ppt_w</p:attrName>
                                        </p:attrNameLst>
                                      </p:cBhvr>
                                      <p:tavLst>
                                        <p:tav tm="0">
                                          <p:val>
                                            <p:strVal val="4*#ppt_w"/>
                                          </p:val>
                                        </p:tav>
                                        <p:tav tm="100000">
                                          <p:val>
                                            <p:strVal val="#ppt_w"/>
                                          </p:val>
                                        </p:tav>
                                      </p:tavLst>
                                    </p:anim>
                                    <p:anim calcmode="lin" valueType="num">
                                      <p:cBhvr>
                                        <p:cTn id="183" dur="1000" fill="hold"/>
                                        <p:tgtEl>
                                          <p:spTgt spid="7118"/>
                                        </p:tgtEl>
                                        <p:attrNameLst>
                                          <p:attrName>ppt_h</p:attrName>
                                        </p:attrNameLst>
                                      </p:cBhvr>
                                      <p:tavLst>
                                        <p:tav tm="0">
                                          <p:val>
                                            <p:strVal val="4*#ppt_h"/>
                                          </p:val>
                                        </p:tav>
                                        <p:tav tm="100000">
                                          <p:val>
                                            <p:strVal val="#ppt_h"/>
                                          </p:val>
                                        </p:tav>
                                      </p:tavLst>
                                    </p:anim>
                                  </p:childTnLst>
                                </p:cTn>
                              </p:par>
                            </p:childTnLst>
                          </p:cTn>
                        </p:par>
                        <p:par>
                          <p:cTn id="184" fill="hold">
                            <p:stCondLst>
                              <p:cond delay="36000"/>
                            </p:stCondLst>
                            <p:childTnLst>
                              <p:par>
                                <p:cTn id="185" presetID="23" presetClass="entr" presetSubtype="32" fill="hold" grpId="37" nodeType="afterEffect">
                                  <p:stCondLst>
                                    <p:cond delay="0"/>
                                  </p:stCondLst>
                                  <p:iterate>
                                    <p:tmAbs val="0"/>
                                  </p:iterate>
                                  <p:childTnLst>
                                    <p:set>
                                      <p:cBhvr>
                                        <p:cTn id="186" fill="hold"/>
                                        <p:tgtEl>
                                          <p:spTgt spid="7121"/>
                                        </p:tgtEl>
                                        <p:attrNameLst>
                                          <p:attrName>style.visibility</p:attrName>
                                        </p:attrNameLst>
                                      </p:cBhvr>
                                      <p:to>
                                        <p:strVal val="visible"/>
                                      </p:to>
                                    </p:set>
                                    <p:anim calcmode="lin" valueType="num">
                                      <p:cBhvr>
                                        <p:cTn id="187" dur="1000" fill="hold"/>
                                        <p:tgtEl>
                                          <p:spTgt spid="7121"/>
                                        </p:tgtEl>
                                        <p:attrNameLst>
                                          <p:attrName>ppt_w</p:attrName>
                                        </p:attrNameLst>
                                      </p:cBhvr>
                                      <p:tavLst>
                                        <p:tav tm="0">
                                          <p:val>
                                            <p:strVal val="4*#ppt_w"/>
                                          </p:val>
                                        </p:tav>
                                        <p:tav tm="100000">
                                          <p:val>
                                            <p:strVal val="#ppt_w"/>
                                          </p:val>
                                        </p:tav>
                                      </p:tavLst>
                                    </p:anim>
                                    <p:anim calcmode="lin" valueType="num">
                                      <p:cBhvr>
                                        <p:cTn id="188" dur="1000" fill="hold"/>
                                        <p:tgtEl>
                                          <p:spTgt spid="7121"/>
                                        </p:tgtEl>
                                        <p:attrNameLst>
                                          <p:attrName>ppt_h</p:attrName>
                                        </p:attrNameLst>
                                      </p:cBhvr>
                                      <p:tavLst>
                                        <p:tav tm="0">
                                          <p:val>
                                            <p:strVal val="4*#ppt_h"/>
                                          </p:val>
                                        </p:tav>
                                        <p:tav tm="100000">
                                          <p:val>
                                            <p:strVal val="#ppt_h"/>
                                          </p:val>
                                        </p:tav>
                                      </p:tavLst>
                                    </p:anim>
                                  </p:childTnLst>
                                </p:cTn>
                              </p:par>
                            </p:childTnLst>
                          </p:cTn>
                        </p:par>
                        <p:par>
                          <p:cTn id="189" fill="hold">
                            <p:stCondLst>
                              <p:cond delay="37000"/>
                            </p:stCondLst>
                            <p:childTnLst>
                              <p:par>
                                <p:cTn id="190" presetID="23" presetClass="entr" presetSubtype="32" fill="hold" grpId="38" nodeType="afterEffect">
                                  <p:stCondLst>
                                    <p:cond delay="0"/>
                                  </p:stCondLst>
                                  <p:iterate>
                                    <p:tmAbs val="0"/>
                                  </p:iterate>
                                  <p:childTnLst>
                                    <p:set>
                                      <p:cBhvr>
                                        <p:cTn id="191" fill="hold"/>
                                        <p:tgtEl>
                                          <p:spTgt spid="7124"/>
                                        </p:tgtEl>
                                        <p:attrNameLst>
                                          <p:attrName>style.visibility</p:attrName>
                                        </p:attrNameLst>
                                      </p:cBhvr>
                                      <p:to>
                                        <p:strVal val="visible"/>
                                      </p:to>
                                    </p:set>
                                    <p:anim calcmode="lin" valueType="num">
                                      <p:cBhvr>
                                        <p:cTn id="192" dur="1000" fill="hold"/>
                                        <p:tgtEl>
                                          <p:spTgt spid="7124"/>
                                        </p:tgtEl>
                                        <p:attrNameLst>
                                          <p:attrName>ppt_w</p:attrName>
                                        </p:attrNameLst>
                                      </p:cBhvr>
                                      <p:tavLst>
                                        <p:tav tm="0">
                                          <p:val>
                                            <p:strVal val="4*#ppt_w"/>
                                          </p:val>
                                        </p:tav>
                                        <p:tav tm="100000">
                                          <p:val>
                                            <p:strVal val="#ppt_w"/>
                                          </p:val>
                                        </p:tav>
                                      </p:tavLst>
                                    </p:anim>
                                    <p:anim calcmode="lin" valueType="num">
                                      <p:cBhvr>
                                        <p:cTn id="193" dur="1000" fill="hold"/>
                                        <p:tgtEl>
                                          <p:spTgt spid="7124"/>
                                        </p:tgtEl>
                                        <p:attrNameLst>
                                          <p:attrName>ppt_h</p:attrName>
                                        </p:attrNameLst>
                                      </p:cBhvr>
                                      <p:tavLst>
                                        <p:tav tm="0">
                                          <p:val>
                                            <p:strVal val="4*#ppt_h"/>
                                          </p:val>
                                        </p:tav>
                                        <p:tav tm="100000">
                                          <p:val>
                                            <p:strVal val="#ppt_h"/>
                                          </p:val>
                                        </p:tav>
                                      </p:tavLst>
                                    </p:anim>
                                  </p:childTnLst>
                                </p:cTn>
                              </p:par>
                            </p:childTnLst>
                          </p:cTn>
                        </p:par>
                        <p:par>
                          <p:cTn id="194" fill="hold">
                            <p:stCondLst>
                              <p:cond delay="38000"/>
                            </p:stCondLst>
                            <p:childTnLst>
                              <p:par>
                                <p:cTn id="195" presetID="23" presetClass="entr" presetSubtype="32" fill="hold" grpId="39" nodeType="afterEffect">
                                  <p:stCondLst>
                                    <p:cond delay="0"/>
                                  </p:stCondLst>
                                  <p:iterate>
                                    <p:tmAbs val="0"/>
                                  </p:iterate>
                                  <p:childTnLst>
                                    <p:set>
                                      <p:cBhvr>
                                        <p:cTn id="196" fill="hold"/>
                                        <p:tgtEl>
                                          <p:spTgt spid="7127"/>
                                        </p:tgtEl>
                                        <p:attrNameLst>
                                          <p:attrName>style.visibility</p:attrName>
                                        </p:attrNameLst>
                                      </p:cBhvr>
                                      <p:to>
                                        <p:strVal val="visible"/>
                                      </p:to>
                                    </p:set>
                                    <p:anim calcmode="lin" valueType="num">
                                      <p:cBhvr>
                                        <p:cTn id="197" dur="1000" fill="hold"/>
                                        <p:tgtEl>
                                          <p:spTgt spid="7127"/>
                                        </p:tgtEl>
                                        <p:attrNameLst>
                                          <p:attrName>ppt_w</p:attrName>
                                        </p:attrNameLst>
                                      </p:cBhvr>
                                      <p:tavLst>
                                        <p:tav tm="0">
                                          <p:val>
                                            <p:strVal val="4*#ppt_w"/>
                                          </p:val>
                                        </p:tav>
                                        <p:tav tm="100000">
                                          <p:val>
                                            <p:strVal val="#ppt_w"/>
                                          </p:val>
                                        </p:tav>
                                      </p:tavLst>
                                    </p:anim>
                                    <p:anim calcmode="lin" valueType="num">
                                      <p:cBhvr>
                                        <p:cTn id="198" dur="1000" fill="hold"/>
                                        <p:tgtEl>
                                          <p:spTgt spid="7127"/>
                                        </p:tgtEl>
                                        <p:attrNameLst>
                                          <p:attrName>ppt_h</p:attrName>
                                        </p:attrNameLst>
                                      </p:cBhvr>
                                      <p:tavLst>
                                        <p:tav tm="0">
                                          <p:val>
                                            <p:strVal val="4*#ppt_h"/>
                                          </p:val>
                                        </p:tav>
                                        <p:tav tm="100000">
                                          <p:val>
                                            <p:strVal val="#ppt_h"/>
                                          </p:val>
                                        </p:tav>
                                      </p:tavLst>
                                    </p:anim>
                                  </p:childTnLst>
                                </p:cTn>
                              </p:par>
                            </p:childTnLst>
                          </p:cTn>
                        </p:par>
                        <p:par>
                          <p:cTn id="199" fill="hold">
                            <p:stCondLst>
                              <p:cond delay="39000"/>
                            </p:stCondLst>
                            <p:childTnLst>
                              <p:par>
                                <p:cTn id="200" presetID="23" presetClass="entr" presetSubtype="32" fill="hold" grpId="40" nodeType="afterEffect">
                                  <p:stCondLst>
                                    <p:cond delay="0"/>
                                  </p:stCondLst>
                                  <p:iterate>
                                    <p:tmAbs val="0"/>
                                  </p:iterate>
                                  <p:childTnLst>
                                    <p:set>
                                      <p:cBhvr>
                                        <p:cTn id="201" fill="hold"/>
                                        <p:tgtEl>
                                          <p:spTgt spid="7130"/>
                                        </p:tgtEl>
                                        <p:attrNameLst>
                                          <p:attrName>style.visibility</p:attrName>
                                        </p:attrNameLst>
                                      </p:cBhvr>
                                      <p:to>
                                        <p:strVal val="visible"/>
                                      </p:to>
                                    </p:set>
                                    <p:anim calcmode="lin" valueType="num">
                                      <p:cBhvr>
                                        <p:cTn id="202" dur="1000" fill="hold"/>
                                        <p:tgtEl>
                                          <p:spTgt spid="7130"/>
                                        </p:tgtEl>
                                        <p:attrNameLst>
                                          <p:attrName>ppt_w</p:attrName>
                                        </p:attrNameLst>
                                      </p:cBhvr>
                                      <p:tavLst>
                                        <p:tav tm="0">
                                          <p:val>
                                            <p:strVal val="4*#ppt_w"/>
                                          </p:val>
                                        </p:tav>
                                        <p:tav tm="100000">
                                          <p:val>
                                            <p:strVal val="#ppt_w"/>
                                          </p:val>
                                        </p:tav>
                                      </p:tavLst>
                                    </p:anim>
                                    <p:anim calcmode="lin" valueType="num">
                                      <p:cBhvr>
                                        <p:cTn id="203" dur="1000" fill="hold"/>
                                        <p:tgtEl>
                                          <p:spTgt spid="7130"/>
                                        </p:tgtEl>
                                        <p:attrNameLst>
                                          <p:attrName>ppt_h</p:attrName>
                                        </p:attrNameLst>
                                      </p:cBhvr>
                                      <p:tavLst>
                                        <p:tav tm="0">
                                          <p:val>
                                            <p:strVal val="4*#ppt_h"/>
                                          </p:val>
                                        </p:tav>
                                        <p:tav tm="100000">
                                          <p:val>
                                            <p:strVal val="#ppt_h"/>
                                          </p:val>
                                        </p:tav>
                                      </p:tavLst>
                                    </p:anim>
                                  </p:childTnLst>
                                </p:cTn>
                              </p:par>
                            </p:childTnLst>
                          </p:cTn>
                        </p:par>
                        <p:par>
                          <p:cTn id="204" fill="hold">
                            <p:stCondLst>
                              <p:cond delay="40000"/>
                            </p:stCondLst>
                            <p:childTnLst>
                              <p:par>
                                <p:cTn id="205" presetID="23" presetClass="entr" presetSubtype="32" fill="hold" grpId="41" nodeType="afterEffect">
                                  <p:stCondLst>
                                    <p:cond delay="0"/>
                                  </p:stCondLst>
                                  <p:iterate>
                                    <p:tmAbs val="0"/>
                                  </p:iterate>
                                  <p:childTnLst>
                                    <p:set>
                                      <p:cBhvr>
                                        <p:cTn id="206" fill="hold"/>
                                        <p:tgtEl>
                                          <p:spTgt spid="7133"/>
                                        </p:tgtEl>
                                        <p:attrNameLst>
                                          <p:attrName>style.visibility</p:attrName>
                                        </p:attrNameLst>
                                      </p:cBhvr>
                                      <p:to>
                                        <p:strVal val="visible"/>
                                      </p:to>
                                    </p:set>
                                    <p:anim calcmode="lin" valueType="num">
                                      <p:cBhvr>
                                        <p:cTn id="207" dur="1000" fill="hold"/>
                                        <p:tgtEl>
                                          <p:spTgt spid="7133"/>
                                        </p:tgtEl>
                                        <p:attrNameLst>
                                          <p:attrName>ppt_w</p:attrName>
                                        </p:attrNameLst>
                                      </p:cBhvr>
                                      <p:tavLst>
                                        <p:tav tm="0">
                                          <p:val>
                                            <p:strVal val="4*#ppt_w"/>
                                          </p:val>
                                        </p:tav>
                                        <p:tav tm="100000">
                                          <p:val>
                                            <p:strVal val="#ppt_w"/>
                                          </p:val>
                                        </p:tav>
                                      </p:tavLst>
                                    </p:anim>
                                    <p:anim calcmode="lin" valueType="num">
                                      <p:cBhvr>
                                        <p:cTn id="208" dur="1000" fill="hold"/>
                                        <p:tgtEl>
                                          <p:spTgt spid="7133"/>
                                        </p:tgtEl>
                                        <p:attrNameLst>
                                          <p:attrName>ppt_h</p:attrName>
                                        </p:attrNameLst>
                                      </p:cBhvr>
                                      <p:tavLst>
                                        <p:tav tm="0">
                                          <p:val>
                                            <p:strVal val="4*#ppt_h"/>
                                          </p:val>
                                        </p:tav>
                                        <p:tav tm="100000">
                                          <p:val>
                                            <p:strVal val="#ppt_h"/>
                                          </p:val>
                                        </p:tav>
                                      </p:tavLst>
                                    </p:anim>
                                  </p:childTnLst>
                                </p:cTn>
                              </p:par>
                            </p:childTnLst>
                          </p:cTn>
                        </p:par>
                        <p:par>
                          <p:cTn id="209" fill="hold">
                            <p:stCondLst>
                              <p:cond delay="41000"/>
                            </p:stCondLst>
                            <p:childTnLst>
                              <p:par>
                                <p:cTn id="210" presetID="23" presetClass="entr" presetSubtype="32" fill="hold" grpId="42" nodeType="afterEffect">
                                  <p:stCondLst>
                                    <p:cond delay="0"/>
                                  </p:stCondLst>
                                  <p:iterate>
                                    <p:tmAbs val="0"/>
                                  </p:iterate>
                                  <p:childTnLst>
                                    <p:set>
                                      <p:cBhvr>
                                        <p:cTn id="211" fill="hold"/>
                                        <p:tgtEl>
                                          <p:spTgt spid="7136"/>
                                        </p:tgtEl>
                                        <p:attrNameLst>
                                          <p:attrName>style.visibility</p:attrName>
                                        </p:attrNameLst>
                                      </p:cBhvr>
                                      <p:to>
                                        <p:strVal val="visible"/>
                                      </p:to>
                                    </p:set>
                                    <p:anim calcmode="lin" valueType="num">
                                      <p:cBhvr>
                                        <p:cTn id="212" dur="1000" fill="hold"/>
                                        <p:tgtEl>
                                          <p:spTgt spid="7136"/>
                                        </p:tgtEl>
                                        <p:attrNameLst>
                                          <p:attrName>ppt_w</p:attrName>
                                        </p:attrNameLst>
                                      </p:cBhvr>
                                      <p:tavLst>
                                        <p:tav tm="0">
                                          <p:val>
                                            <p:strVal val="4*#ppt_w"/>
                                          </p:val>
                                        </p:tav>
                                        <p:tav tm="100000">
                                          <p:val>
                                            <p:strVal val="#ppt_w"/>
                                          </p:val>
                                        </p:tav>
                                      </p:tavLst>
                                    </p:anim>
                                    <p:anim calcmode="lin" valueType="num">
                                      <p:cBhvr>
                                        <p:cTn id="213" dur="1000" fill="hold"/>
                                        <p:tgtEl>
                                          <p:spTgt spid="7136"/>
                                        </p:tgtEl>
                                        <p:attrNameLst>
                                          <p:attrName>ppt_h</p:attrName>
                                        </p:attrNameLst>
                                      </p:cBhvr>
                                      <p:tavLst>
                                        <p:tav tm="0">
                                          <p:val>
                                            <p:strVal val="4*#ppt_h"/>
                                          </p:val>
                                        </p:tav>
                                        <p:tav tm="100000">
                                          <p:val>
                                            <p:strVal val="#ppt_h"/>
                                          </p:val>
                                        </p:tav>
                                      </p:tavLst>
                                    </p:anim>
                                  </p:childTnLst>
                                </p:cTn>
                              </p:par>
                            </p:childTnLst>
                          </p:cTn>
                        </p:par>
                        <p:par>
                          <p:cTn id="214" fill="hold">
                            <p:stCondLst>
                              <p:cond delay="42000"/>
                            </p:stCondLst>
                            <p:childTnLst>
                              <p:par>
                                <p:cTn id="215" presetID="23" presetClass="entr" presetSubtype="32" fill="hold" grpId="43" nodeType="afterEffect">
                                  <p:stCondLst>
                                    <p:cond delay="0"/>
                                  </p:stCondLst>
                                  <p:iterate>
                                    <p:tmAbs val="0"/>
                                  </p:iterate>
                                  <p:childTnLst>
                                    <p:set>
                                      <p:cBhvr>
                                        <p:cTn id="216" fill="hold"/>
                                        <p:tgtEl>
                                          <p:spTgt spid="7139"/>
                                        </p:tgtEl>
                                        <p:attrNameLst>
                                          <p:attrName>style.visibility</p:attrName>
                                        </p:attrNameLst>
                                      </p:cBhvr>
                                      <p:to>
                                        <p:strVal val="visible"/>
                                      </p:to>
                                    </p:set>
                                    <p:anim calcmode="lin" valueType="num">
                                      <p:cBhvr>
                                        <p:cTn id="217" dur="1000" fill="hold"/>
                                        <p:tgtEl>
                                          <p:spTgt spid="7139"/>
                                        </p:tgtEl>
                                        <p:attrNameLst>
                                          <p:attrName>ppt_w</p:attrName>
                                        </p:attrNameLst>
                                      </p:cBhvr>
                                      <p:tavLst>
                                        <p:tav tm="0">
                                          <p:val>
                                            <p:strVal val="4*#ppt_w"/>
                                          </p:val>
                                        </p:tav>
                                        <p:tav tm="100000">
                                          <p:val>
                                            <p:strVal val="#ppt_w"/>
                                          </p:val>
                                        </p:tav>
                                      </p:tavLst>
                                    </p:anim>
                                    <p:anim calcmode="lin" valueType="num">
                                      <p:cBhvr>
                                        <p:cTn id="218" dur="1000" fill="hold"/>
                                        <p:tgtEl>
                                          <p:spTgt spid="7139"/>
                                        </p:tgtEl>
                                        <p:attrNameLst>
                                          <p:attrName>ppt_h</p:attrName>
                                        </p:attrNameLst>
                                      </p:cBhvr>
                                      <p:tavLst>
                                        <p:tav tm="0">
                                          <p:val>
                                            <p:strVal val="4*#ppt_h"/>
                                          </p:val>
                                        </p:tav>
                                        <p:tav tm="100000">
                                          <p:val>
                                            <p:strVal val="#ppt_h"/>
                                          </p:val>
                                        </p:tav>
                                      </p:tavLst>
                                    </p:anim>
                                  </p:childTnLst>
                                </p:cTn>
                              </p:par>
                            </p:childTnLst>
                          </p:cTn>
                        </p:par>
                        <p:par>
                          <p:cTn id="219" fill="hold">
                            <p:stCondLst>
                              <p:cond delay="43000"/>
                            </p:stCondLst>
                            <p:childTnLst>
                              <p:par>
                                <p:cTn id="220" presetID="23" presetClass="entr" presetSubtype="32" fill="hold" grpId="44" nodeType="afterEffect">
                                  <p:stCondLst>
                                    <p:cond delay="0"/>
                                  </p:stCondLst>
                                  <p:iterate>
                                    <p:tmAbs val="0"/>
                                  </p:iterate>
                                  <p:childTnLst>
                                    <p:set>
                                      <p:cBhvr>
                                        <p:cTn id="221" fill="hold"/>
                                        <p:tgtEl>
                                          <p:spTgt spid="7142"/>
                                        </p:tgtEl>
                                        <p:attrNameLst>
                                          <p:attrName>style.visibility</p:attrName>
                                        </p:attrNameLst>
                                      </p:cBhvr>
                                      <p:to>
                                        <p:strVal val="visible"/>
                                      </p:to>
                                    </p:set>
                                    <p:anim calcmode="lin" valueType="num">
                                      <p:cBhvr>
                                        <p:cTn id="222" dur="1000" fill="hold"/>
                                        <p:tgtEl>
                                          <p:spTgt spid="7142"/>
                                        </p:tgtEl>
                                        <p:attrNameLst>
                                          <p:attrName>ppt_w</p:attrName>
                                        </p:attrNameLst>
                                      </p:cBhvr>
                                      <p:tavLst>
                                        <p:tav tm="0">
                                          <p:val>
                                            <p:strVal val="4*#ppt_w"/>
                                          </p:val>
                                        </p:tav>
                                        <p:tav tm="100000">
                                          <p:val>
                                            <p:strVal val="#ppt_w"/>
                                          </p:val>
                                        </p:tav>
                                      </p:tavLst>
                                    </p:anim>
                                    <p:anim calcmode="lin" valueType="num">
                                      <p:cBhvr>
                                        <p:cTn id="223" dur="1000" fill="hold"/>
                                        <p:tgtEl>
                                          <p:spTgt spid="7142"/>
                                        </p:tgtEl>
                                        <p:attrNameLst>
                                          <p:attrName>ppt_h</p:attrName>
                                        </p:attrNameLst>
                                      </p:cBhvr>
                                      <p:tavLst>
                                        <p:tav tm="0">
                                          <p:val>
                                            <p:strVal val="4*#ppt_h"/>
                                          </p:val>
                                        </p:tav>
                                        <p:tav tm="100000">
                                          <p:val>
                                            <p:strVal val="#ppt_h"/>
                                          </p:val>
                                        </p:tav>
                                      </p:tavLst>
                                    </p:anim>
                                  </p:childTnLst>
                                </p:cTn>
                              </p:par>
                            </p:childTnLst>
                          </p:cTn>
                        </p:par>
                        <p:par>
                          <p:cTn id="224" fill="hold">
                            <p:stCondLst>
                              <p:cond delay="44000"/>
                            </p:stCondLst>
                            <p:childTnLst>
                              <p:par>
                                <p:cTn id="225" presetID="23" presetClass="entr" presetSubtype="32" fill="hold" grpId="45" nodeType="afterEffect">
                                  <p:stCondLst>
                                    <p:cond delay="0"/>
                                  </p:stCondLst>
                                  <p:iterate>
                                    <p:tmAbs val="0"/>
                                  </p:iterate>
                                  <p:childTnLst>
                                    <p:set>
                                      <p:cBhvr>
                                        <p:cTn id="226" fill="hold"/>
                                        <p:tgtEl>
                                          <p:spTgt spid="7145"/>
                                        </p:tgtEl>
                                        <p:attrNameLst>
                                          <p:attrName>style.visibility</p:attrName>
                                        </p:attrNameLst>
                                      </p:cBhvr>
                                      <p:to>
                                        <p:strVal val="visible"/>
                                      </p:to>
                                    </p:set>
                                    <p:anim calcmode="lin" valueType="num">
                                      <p:cBhvr>
                                        <p:cTn id="227" dur="1000" fill="hold"/>
                                        <p:tgtEl>
                                          <p:spTgt spid="7145"/>
                                        </p:tgtEl>
                                        <p:attrNameLst>
                                          <p:attrName>ppt_w</p:attrName>
                                        </p:attrNameLst>
                                      </p:cBhvr>
                                      <p:tavLst>
                                        <p:tav tm="0">
                                          <p:val>
                                            <p:strVal val="4*#ppt_w"/>
                                          </p:val>
                                        </p:tav>
                                        <p:tav tm="100000">
                                          <p:val>
                                            <p:strVal val="#ppt_w"/>
                                          </p:val>
                                        </p:tav>
                                      </p:tavLst>
                                    </p:anim>
                                    <p:anim calcmode="lin" valueType="num">
                                      <p:cBhvr>
                                        <p:cTn id="228" dur="1000" fill="hold"/>
                                        <p:tgtEl>
                                          <p:spTgt spid="7145"/>
                                        </p:tgtEl>
                                        <p:attrNameLst>
                                          <p:attrName>ppt_h</p:attrName>
                                        </p:attrNameLst>
                                      </p:cBhvr>
                                      <p:tavLst>
                                        <p:tav tm="0">
                                          <p:val>
                                            <p:strVal val="4*#ppt_h"/>
                                          </p:val>
                                        </p:tav>
                                        <p:tav tm="100000">
                                          <p:val>
                                            <p:strVal val="#ppt_h"/>
                                          </p:val>
                                        </p:tav>
                                      </p:tavLst>
                                    </p:anim>
                                  </p:childTnLst>
                                </p:cTn>
                              </p:par>
                            </p:childTnLst>
                          </p:cTn>
                        </p:par>
                        <p:par>
                          <p:cTn id="229" fill="hold">
                            <p:stCondLst>
                              <p:cond delay="45000"/>
                            </p:stCondLst>
                            <p:childTnLst>
                              <p:par>
                                <p:cTn id="230" presetID="23" presetClass="entr" presetSubtype="32" fill="hold" grpId="46" nodeType="afterEffect">
                                  <p:stCondLst>
                                    <p:cond delay="0"/>
                                  </p:stCondLst>
                                  <p:iterate>
                                    <p:tmAbs val="0"/>
                                  </p:iterate>
                                  <p:childTnLst>
                                    <p:set>
                                      <p:cBhvr>
                                        <p:cTn id="231" fill="hold"/>
                                        <p:tgtEl>
                                          <p:spTgt spid="7148"/>
                                        </p:tgtEl>
                                        <p:attrNameLst>
                                          <p:attrName>style.visibility</p:attrName>
                                        </p:attrNameLst>
                                      </p:cBhvr>
                                      <p:to>
                                        <p:strVal val="visible"/>
                                      </p:to>
                                    </p:set>
                                    <p:anim calcmode="lin" valueType="num">
                                      <p:cBhvr>
                                        <p:cTn id="232" dur="1000" fill="hold"/>
                                        <p:tgtEl>
                                          <p:spTgt spid="7148"/>
                                        </p:tgtEl>
                                        <p:attrNameLst>
                                          <p:attrName>ppt_w</p:attrName>
                                        </p:attrNameLst>
                                      </p:cBhvr>
                                      <p:tavLst>
                                        <p:tav tm="0">
                                          <p:val>
                                            <p:strVal val="4*#ppt_w"/>
                                          </p:val>
                                        </p:tav>
                                        <p:tav tm="100000">
                                          <p:val>
                                            <p:strVal val="#ppt_w"/>
                                          </p:val>
                                        </p:tav>
                                      </p:tavLst>
                                    </p:anim>
                                    <p:anim calcmode="lin" valueType="num">
                                      <p:cBhvr>
                                        <p:cTn id="233" dur="1000" fill="hold"/>
                                        <p:tgtEl>
                                          <p:spTgt spid="7148"/>
                                        </p:tgtEl>
                                        <p:attrNameLst>
                                          <p:attrName>ppt_h</p:attrName>
                                        </p:attrNameLst>
                                      </p:cBhvr>
                                      <p:tavLst>
                                        <p:tav tm="0">
                                          <p:val>
                                            <p:strVal val="4*#ppt_h"/>
                                          </p:val>
                                        </p:tav>
                                        <p:tav tm="100000">
                                          <p:val>
                                            <p:strVal val="#ppt_h"/>
                                          </p:val>
                                        </p:tav>
                                      </p:tavLst>
                                    </p:anim>
                                  </p:childTnLst>
                                </p:cTn>
                              </p:par>
                            </p:childTnLst>
                          </p:cTn>
                        </p:par>
                      </p:childTnLst>
                    </p:cTn>
                  </p:par>
                  <p:par>
                    <p:cTn id="234" fill="hold">
                      <p:stCondLst>
                        <p:cond delay="indefinite"/>
                      </p:stCondLst>
                      <p:childTnLst>
                        <p:par>
                          <p:cTn id="235" fill="hold">
                            <p:stCondLst>
                              <p:cond delay="0"/>
                            </p:stCondLst>
                            <p:childTnLst>
                              <p:par>
                                <p:cTn id="236" presetID="22" presetClass="entr" presetSubtype="8" fill="hold" grpId="47" nodeType="clickEffect">
                                  <p:stCondLst>
                                    <p:cond delay="0"/>
                                  </p:stCondLst>
                                  <p:iterate>
                                    <p:tmAbs val="0"/>
                                  </p:iterate>
                                  <p:childTnLst>
                                    <p:set>
                                      <p:cBhvr>
                                        <p:cTn id="237" fill="hold"/>
                                        <p:tgtEl>
                                          <p:spTgt spid="7150"/>
                                        </p:tgtEl>
                                        <p:attrNameLst>
                                          <p:attrName>style.visibility</p:attrName>
                                        </p:attrNameLst>
                                      </p:cBhvr>
                                      <p:to>
                                        <p:strVal val="visible"/>
                                      </p:to>
                                    </p:set>
                                    <p:animEffect transition="in" filter="wipe(left)">
                                      <p:cBhvr>
                                        <p:cTn id="238" dur="1000"/>
                                        <p:tgtEl>
                                          <p:spTgt spid="71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13" grpId="1" animBg="1" advAuto="0"/>
      <p:bldP spid="7016" grpId="2" animBg="1" advAuto="0"/>
      <p:bldP spid="7019" grpId="3" animBg="1" advAuto="0"/>
      <p:bldP spid="7022" grpId="4" animBg="1" advAuto="0"/>
      <p:bldP spid="7025" grpId="5" animBg="1" advAuto="0"/>
      <p:bldP spid="7028" grpId="6" animBg="1" advAuto="0"/>
      <p:bldP spid="7031" grpId="7" animBg="1" advAuto="0"/>
      <p:bldP spid="7034" grpId="8" animBg="1" advAuto="0"/>
      <p:bldP spid="7037" grpId="9" animBg="1" advAuto="0"/>
      <p:bldP spid="7040" grpId="10" animBg="1" advAuto="0"/>
      <p:bldP spid="7043" grpId="11" animBg="1" advAuto="0"/>
      <p:bldP spid="7046" grpId="12" animBg="1" advAuto="0"/>
      <p:bldP spid="7049" grpId="13" animBg="1" advAuto="0"/>
      <p:bldP spid="7052" grpId="14" animBg="1" advAuto="0"/>
      <p:bldP spid="7055" grpId="15" animBg="1" advAuto="0"/>
      <p:bldP spid="7058" grpId="16" animBg="1" advAuto="0"/>
      <p:bldP spid="7061" grpId="17" animBg="1" advAuto="0"/>
      <p:bldP spid="7064" grpId="18" animBg="1" advAuto="0"/>
      <p:bldP spid="7067" grpId="19" animBg="1" advAuto="0"/>
      <p:bldP spid="7070" grpId="20" animBg="1" advAuto="0"/>
      <p:bldP spid="7073" grpId="21" animBg="1" advAuto="0"/>
      <p:bldP spid="7076" grpId="22" animBg="1" advAuto="0"/>
      <p:bldP spid="7079" grpId="23" animBg="1" advAuto="0"/>
      <p:bldP spid="7082" grpId="24" animBg="1" advAuto="0"/>
      <p:bldP spid="7085" grpId="25" animBg="1" advAuto="0"/>
      <p:bldP spid="7088" grpId="26" animBg="1" advAuto="0"/>
      <p:bldP spid="7091" grpId="27" animBg="1" advAuto="0"/>
      <p:bldP spid="7094" grpId="28" animBg="1" advAuto="0"/>
      <p:bldP spid="7097" grpId="29" animBg="1" advAuto="0"/>
      <p:bldP spid="7100" grpId="30" animBg="1" advAuto="0"/>
      <p:bldP spid="7103" grpId="31" animBg="1" advAuto="0"/>
      <p:bldP spid="7106" grpId="32" animBg="1" advAuto="0"/>
      <p:bldP spid="7109" grpId="33" animBg="1" advAuto="0"/>
      <p:bldP spid="7112" grpId="34" animBg="1" advAuto="0"/>
      <p:bldP spid="7115" grpId="35" animBg="1" advAuto="0"/>
      <p:bldP spid="7118" grpId="36" animBg="1" advAuto="0"/>
      <p:bldP spid="7121" grpId="37" animBg="1" advAuto="0"/>
      <p:bldP spid="7124" grpId="38" animBg="1" advAuto="0"/>
      <p:bldP spid="7127" grpId="39" animBg="1" advAuto="0"/>
      <p:bldP spid="7130" grpId="40" animBg="1" advAuto="0"/>
      <p:bldP spid="7133" grpId="41" animBg="1" advAuto="0"/>
      <p:bldP spid="7136" grpId="42" animBg="1" advAuto="0"/>
      <p:bldP spid="7139" grpId="43" animBg="1" advAuto="0"/>
      <p:bldP spid="7142" grpId="44" animBg="1" advAuto="0"/>
      <p:bldP spid="7145" grpId="45" animBg="1" advAuto="0"/>
      <p:bldP spid="7148" grpId="46" animBg="1" advAuto="0"/>
      <p:bldP spid="7150" grpId="47" animBg="1" advAuto="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55" name="Text Box 1"/>
          <p:cNvSpPr txBox="1"/>
          <p:nvPr/>
        </p:nvSpPr>
        <p:spPr>
          <a:xfrm>
            <a:off x="8130177" y="6501129"/>
            <a:ext cx="259166" cy="2692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lvl1pPr algn="ctr">
              <a:defRPr sz="1000">
                <a:solidFill>
                  <a:srgbClr val="FFFFFF"/>
                </a:solidFill>
                <a:effectLst>
                  <a:outerShdw blurRad="12700" dist="25400" dir="2700000" rotWithShape="0">
                    <a:srgbClr val="000000"/>
                  </a:outerShdw>
                </a:effectLst>
                <a:latin typeface="Comic Sans MS"/>
                <a:ea typeface="Comic Sans MS"/>
                <a:cs typeface="Comic Sans MS"/>
                <a:sym typeface="Comic Sans MS"/>
              </a:defRPr>
            </a:lvl1pPr>
          </a:lstStyle>
          <a:p>
            <a:r>
              <a:t>91</a:t>
            </a:r>
          </a:p>
        </p:txBody>
      </p:sp>
      <p:pic>
        <p:nvPicPr>
          <p:cNvPr id="7156" name="Picture 2" descr="Picture 2"/>
          <p:cNvPicPr>
            <a:picLocks noChangeAspect="1"/>
          </p:cNvPicPr>
          <p:nvPr/>
        </p:nvPicPr>
        <p:blipFill>
          <a:blip r:embed="rId3"/>
          <a:stretch>
            <a:fillRect/>
          </a:stretch>
        </p:blipFill>
        <p:spPr>
          <a:xfrm>
            <a:off x="1384300" y="258760"/>
            <a:ext cx="3621088" cy="4464055"/>
          </a:xfrm>
          <a:prstGeom prst="rect">
            <a:avLst/>
          </a:prstGeom>
          <a:ln w="76200">
            <a:solidFill>
              <a:schemeClr val="accent1"/>
            </a:solidFill>
            <a:miter/>
          </a:ln>
          <a:effectLst>
            <a:outerShdw blurRad="63500" dist="107762" dir="2700000" rotWithShape="0">
              <a:srgbClr val="1A0004">
                <a:alpha val="74996"/>
              </a:srgbClr>
            </a:outerShdw>
          </a:effectLst>
        </p:spPr>
      </p:pic>
      <p:pic>
        <p:nvPicPr>
          <p:cNvPr id="7157" name="Picture 3" descr="Picture 3"/>
          <p:cNvPicPr>
            <a:picLocks noChangeAspect="1"/>
          </p:cNvPicPr>
          <p:nvPr/>
        </p:nvPicPr>
        <p:blipFill>
          <a:blip r:embed="rId4"/>
          <a:stretch>
            <a:fillRect/>
          </a:stretch>
        </p:blipFill>
        <p:spPr>
          <a:xfrm>
            <a:off x="4737100" y="454025"/>
            <a:ext cx="3949700" cy="4949825"/>
          </a:xfrm>
          <a:prstGeom prst="rect">
            <a:avLst/>
          </a:prstGeom>
          <a:ln w="76200">
            <a:solidFill>
              <a:schemeClr val="accent1"/>
            </a:solidFill>
            <a:miter/>
          </a:ln>
          <a:effectLst>
            <a:outerShdw blurRad="63500" dist="89802" dir="2700000" rotWithShape="0">
              <a:srgbClr val="1A0004">
                <a:alpha val="74996"/>
              </a:srgbClr>
            </a:outerShdw>
          </a:effectLst>
        </p:spPr>
      </p:pic>
      <p:sp>
        <p:nvSpPr>
          <p:cNvPr id="7158" name="Text Box 4"/>
          <p:cNvSpPr txBox="1"/>
          <p:nvPr/>
        </p:nvSpPr>
        <p:spPr>
          <a:xfrm>
            <a:off x="401637" y="5810249"/>
            <a:ext cx="8277226" cy="486204"/>
          </a:xfrm>
          <a:prstGeom prst="rect">
            <a:avLst/>
          </a:prstGeom>
          <a:ln w="12700">
            <a:miter lim="400000"/>
          </a:ln>
          <a:effectLst>
            <a:outerShdw blurRad="63500" dist="71842"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rtl="1">
              <a:spcBef>
                <a:spcPts val="1600"/>
              </a:spcBef>
              <a:defRPr sz="2800">
                <a:solidFill>
                  <a:srgbClr val="FFFF00"/>
                </a:solidFill>
                <a:effectLst>
                  <a:outerShdw blurRad="127000" dist="3556" dir="16200000" rotWithShape="0">
                    <a:srgbClr val="000000">
                      <a:alpha val="87808"/>
                    </a:srgbClr>
                  </a:outerShdw>
                </a:effectLst>
                <a:latin typeface="Arial"/>
                <a:ea typeface="Arial"/>
                <a:cs typeface="Arial"/>
                <a:sym typeface="Arial"/>
              </a:defRPr>
            </a:lvl1pPr>
          </a:lstStyle>
          <a:p>
            <a:r>
              <a:t>بطاقات التسلسل الزمني السريع </a:t>
            </a:r>
          </a:p>
        </p:txBody>
      </p:sp>
      <p:sp>
        <p:nvSpPr>
          <p:cNvPr id="7159" name="Text Box 5"/>
          <p:cNvSpPr txBox="1"/>
          <p:nvPr/>
        </p:nvSpPr>
        <p:spPr>
          <a:xfrm>
            <a:off x="663575" y="5099710"/>
            <a:ext cx="3581400" cy="579700"/>
          </a:xfrm>
          <a:prstGeom prst="rect">
            <a:avLst/>
          </a:prstGeom>
          <a:solidFill>
            <a:schemeClr val="accent1"/>
          </a:solidFill>
          <a:ln w="57150">
            <a:solidFill>
              <a:srgbClr val="FFFF00"/>
            </a:solidFill>
            <a:miter/>
          </a:ln>
          <a:effectLst>
            <a:outerShdw blurRad="63500" dist="71842"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spAutoFit/>
          </a:bodyPr>
          <a:lstStyle>
            <a:lvl1pPr algn="ctr" rtl="1">
              <a:spcBef>
                <a:spcPts val="1400"/>
              </a:spcBef>
              <a:defRPr sz="2400">
                <a:solidFill>
                  <a:srgbClr val="FFFF00"/>
                </a:solidFill>
                <a:latin typeface="Comic Sans MS"/>
                <a:ea typeface="Comic Sans MS"/>
                <a:cs typeface="Comic Sans MS"/>
                <a:sym typeface="Comic Sans MS"/>
              </a:defRPr>
            </a:lvl1pPr>
          </a:lstStyle>
          <a:p>
            <a:r>
              <a:t>الدراسة المساعدة  #٩</a:t>
            </a: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a14="http://schemas.microsoft.com/office/drawing/2010/main" xmlns:m="http://schemas.openxmlformats.org/officeDocument/2006/math"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fill="hold" grpId="1" nodeType="afterEffect">
                                  <p:stCondLst>
                                    <p:cond delay="0"/>
                                  </p:stCondLst>
                                  <p:iterate>
                                    <p:tmAbs val="0"/>
                                  </p:iterate>
                                  <p:childTnLst>
                                    <p:set>
                                      <p:cBhvr>
                                        <p:cTn id="6" fill="hold"/>
                                        <p:tgtEl>
                                          <p:spTgt spid="7159"/>
                                        </p:tgtEl>
                                        <p:attrNameLst>
                                          <p:attrName>style.visibility</p:attrName>
                                        </p:attrNameLst>
                                      </p:cBhvr>
                                      <p:to>
                                        <p:strVal val="visible"/>
                                      </p:to>
                                    </p:set>
                                    <p:animEffect transition="in" filter="fade">
                                      <p:cBhvr>
                                        <p:cTn id="7" dur="1000"/>
                                        <p:tgtEl>
                                          <p:spTgt spid="7159"/>
                                        </p:tgtEl>
                                      </p:cBhvr>
                                    </p:animEffect>
                                  </p:childTnLst>
                                </p:cTn>
                              </p:par>
                            </p:childTnLst>
                          </p:cTn>
                        </p:par>
                        <p:par>
                          <p:cTn id="8" fill="hold">
                            <p:stCondLst>
                              <p:cond delay="1000"/>
                            </p:stCondLst>
                            <p:childTnLst>
                              <p:par>
                                <p:cTn id="9" presetID="22" presetClass="entr" presetSubtype="1" fill="hold" grpId="2" nodeType="afterEffect">
                                  <p:stCondLst>
                                    <p:cond delay="0"/>
                                  </p:stCondLst>
                                  <p:iterate>
                                    <p:tmAbs val="0"/>
                                  </p:iterate>
                                  <p:childTnLst>
                                    <p:set>
                                      <p:cBhvr>
                                        <p:cTn id="10" fill="hold"/>
                                        <p:tgtEl>
                                          <p:spTgt spid="7156"/>
                                        </p:tgtEl>
                                        <p:attrNameLst>
                                          <p:attrName>style.visibility</p:attrName>
                                        </p:attrNameLst>
                                      </p:cBhvr>
                                      <p:to>
                                        <p:strVal val="visible"/>
                                      </p:to>
                                    </p:set>
                                    <p:animEffect transition="in" filter="wipe(up)">
                                      <p:cBhvr>
                                        <p:cTn id="11" dur="1000"/>
                                        <p:tgtEl>
                                          <p:spTgt spid="7156"/>
                                        </p:tgtEl>
                                      </p:cBhvr>
                                    </p:animEffect>
                                  </p:childTnLst>
                                </p:cTn>
                              </p:par>
                            </p:childTnLst>
                          </p:cTn>
                        </p:par>
                        <p:par>
                          <p:cTn id="12" fill="hold">
                            <p:stCondLst>
                              <p:cond delay="2000"/>
                            </p:stCondLst>
                            <p:childTnLst>
                              <p:par>
                                <p:cTn id="13" presetID="22" presetClass="entr" presetSubtype="1" fill="hold" grpId="3" nodeType="afterEffect">
                                  <p:stCondLst>
                                    <p:cond delay="0"/>
                                  </p:stCondLst>
                                  <p:iterate>
                                    <p:tmAbs val="0"/>
                                  </p:iterate>
                                  <p:childTnLst>
                                    <p:set>
                                      <p:cBhvr>
                                        <p:cTn id="14" fill="hold"/>
                                        <p:tgtEl>
                                          <p:spTgt spid="7157"/>
                                        </p:tgtEl>
                                        <p:attrNameLst>
                                          <p:attrName>style.visibility</p:attrName>
                                        </p:attrNameLst>
                                      </p:cBhvr>
                                      <p:to>
                                        <p:strVal val="visible"/>
                                      </p:to>
                                    </p:set>
                                    <p:animEffect transition="in" filter="wipe(up)">
                                      <p:cBhvr>
                                        <p:cTn id="15" dur="1000"/>
                                        <p:tgtEl>
                                          <p:spTgt spid="71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56" grpId="2" animBg="1" advAuto="0"/>
      <p:bldP spid="7157" grpId="3" animBg="1" advAuto="0"/>
      <p:bldP spid="7159" grpId="1" animBg="1" advAuto="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3" name="Picture 1" descr="Picture 1"/>
          <p:cNvPicPr>
            <a:picLocks noChangeAspect="1"/>
          </p:cNvPicPr>
          <p:nvPr/>
        </p:nvPicPr>
        <p:blipFill>
          <a:blip r:embed="rId3"/>
          <a:stretch>
            <a:fillRect/>
          </a:stretch>
        </p:blipFill>
        <p:spPr>
          <a:xfrm>
            <a:off x="146050" y="219075"/>
            <a:ext cx="2541590" cy="1984375"/>
          </a:xfrm>
          <a:prstGeom prst="rect">
            <a:avLst/>
          </a:prstGeom>
          <a:ln w="12700">
            <a:miter lim="400000"/>
          </a:ln>
          <a:effectLst>
            <a:outerShdw blurRad="63500" dist="117087" dir="2436077" rotWithShape="0">
              <a:srgbClr val="0A0A0A">
                <a:alpha val="74996"/>
              </a:srgbClr>
            </a:outerShdw>
          </a:effectLst>
        </p:spPr>
      </p:pic>
      <p:sp>
        <p:nvSpPr>
          <p:cNvPr id="7164" name="Oval 2"/>
          <p:cNvSpPr/>
          <p:nvPr/>
        </p:nvSpPr>
        <p:spPr>
          <a:xfrm>
            <a:off x="666750" y="227011"/>
            <a:ext cx="939800" cy="939804"/>
          </a:xfrm>
          <a:prstGeom prst="ellipse">
            <a:avLst/>
          </a:prstGeom>
          <a:ln w="76200">
            <a:solidFill>
              <a:srgbClr val="FFEC14"/>
            </a:solidFill>
          </a:ln>
          <a:effectLst>
            <a:outerShdw blurRad="63500" dist="53881" dir="2700000" rotWithShape="0">
              <a:srgbClr val="0A0A0A">
                <a:alpha val="74996"/>
              </a:srgbClr>
            </a:outerShdw>
          </a:effectLst>
        </p:spPr>
        <p:txBody>
          <a:bodyPr lIns="45718" tIns="45718" rIns="45718" bIns="45718" anchor="ctr"/>
          <a:lstStyle/>
          <a:p>
            <a:pPr algn="ctr">
              <a:defRPr sz="2400" b="0">
                <a:solidFill>
                  <a:srgbClr val="FFEC14"/>
                </a:solidFill>
                <a:latin typeface="+mn-lt"/>
                <a:ea typeface="+mn-ea"/>
                <a:cs typeface="+mn-cs"/>
                <a:sym typeface="Times Roman"/>
              </a:defRPr>
            </a:pPr>
            <a:endParaRPr/>
          </a:p>
        </p:txBody>
      </p:sp>
      <p:sp>
        <p:nvSpPr>
          <p:cNvPr id="7165" name="Text Box 3"/>
          <p:cNvSpPr txBox="1"/>
          <p:nvPr/>
        </p:nvSpPr>
        <p:spPr>
          <a:xfrm>
            <a:off x="533400" y="1620838"/>
            <a:ext cx="8458200" cy="24673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gn="r" rtl="1">
              <a:spcBef>
                <a:spcPts val="1400"/>
              </a:spcBef>
              <a:defRPr sz="2400">
                <a:solidFill>
                  <a:srgbClr val="FFCC18"/>
                </a:solidFill>
                <a:latin typeface="Comic Sans MS"/>
                <a:ea typeface="Comic Sans MS"/>
                <a:cs typeface="Comic Sans MS"/>
                <a:sym typeface="Comic Sans MS"/>
              </a:defRPr>
            </a:pPr>
            <a:r>
              <a:t>   •فكرة تسمى  </a:t>
            </a:r>
            <a:r>
              <a:rPr>
                <a:solidFill>
                  <a:srgbClr val="1EAFCC"/>
                </a:solidFill>
              </a:rPr>
              <a:t>“ملف الكتاب المقدس”</a:t>
            </a:r>
          </a:p>
          <a:p>
            <a:pPr algn="r" rtl="1">
              <a:spcBef>
                <a:spcPts val="1400"/>
              </a:spcBef>
              <a:defRPr sz="2400">
                <a:solidFill>
                  <a:srgbClr val="FFCC18"/>
                </a:solidFill>
                <a:latin typeface="Comic Sans MS"/>
                <a:ea typeface="Comic Sans MS"/>
                <a:cs typeface="Comic Sans MS"/>
                <a:sym typeface="Comic Sans MS"/>
              </a:defRPr>
            </a:pPr>
            <a:r>
              <a:t>   •</a:t>
            </a:r>
            <a:r>
              <a:rPr>
                <a:solidFill>
                  <a:srgbClr val="1EAFCC"/>
                </a:solidFill>
              </a:rPr>
              <a:t>المفتاح الفكري</a:t>
            </a:r>
            <a:r>
              <a:t> لفتح الكتاب المقدس C 7 S J</a:t>
            </a:r>
            <a:endParaRPr>
              <a:solidFill>
                <a:srgbClr val="00DFCA"/>
              </a:solidFill>
            </a:endParaRPr>
          </a:p>
          <a:p>
            <a:pPr algn="r" rtl="1">
              <a:spcBef>
                <a:spcPts val="1400"/>
              </a:spcBef>
              <a:defRPr sz="2400">
                <a:solidFill>
                  <a:srgbClr val="00DFCA"/>
                </a:solidFill>
                <a:latin typeface="Comic Sans MS"/>
                <a:ea typeface="Comic Sans MS"/>
                <a:cs typeface="Comic Sans MS"/>
                <a:sym typeface="Comic Sans MS"/>
              </a:defRPr>
            </a:pPr>
            <a:r>
              <a:t>  </a:t>
            </a:r>
            <a:r>
              <a:rPr sz="2300">
                <a:solidFill>
                  <a:srgbClr val="FFCC18"/>
                </a:solidFill>
              </a:rPr>
              <a:t>•</a:t>
            </a:r>
            <a:r>
              <a:rPr sz="2300">
                <a:solidFill>
                  <a:srgbClr val="1EAFCC"/>
                </a:solidFill>
              </a:rPr>
              <a:t>خريطة ذهنية </a:t>
            </a:r>
            <a:r>
              <a:rPr sz="2300">
                <a:solidFill>
                  <a:srgbClr val="FFCC18"/>
                </a:solidFill>
              </a:rPr>
              <a:t> تحدد موقع الأحداث الرئيسية في الكتاب المقدس</a:t>
            </a:r>
            <a:endParaRPr sz="2300"/>
          </a:p>
          <a:p>
            <a:pPr algn="r" rtl="1">
              <a:spcBef>
                <a:spcPts val="1400"/>
              </a:spcBef>
              <a:defRPr sz="2400">
                <a:solidFill>
                  <a:srgbClr val="00DFCA"/>
                </a:solidFill>
                <a:latin typeface="Comic Sans MS"/>
                <a:ea typeface="Comic Sans MS"/>
                <a:cs typeface="Comic Sans MS"/>
                <a:sym typeface="Comic Sans MS"/>
              </a:defRPr>
            </a:pPr>
            <a:r>
              <a:t>  </a:t>
            </a:r>
            <a:r>
              <a:rPr>
                <a:solidFill>
                  <a:srgbClr val="FFCC18"/>
                </a:solidFill>
              </a:rPr>
              <a:t>•جوهر “قصة” الكتاب المقدس : </a:t>
            </a:r>
            <a:r>
              <a:rPr>
                <a:solidFill>
                  <a:srgbClr val="1EAFCC"/>
                </a:solidFill>
              </a:rPr>
              <a:t>“التسلسل الزمني السريع”</a:t>
            </a:r>
            <a:r>
              <a:rPr>
                <a:solidFill>
                  <a:srgbClr val="FFCC18"/>
                </a:solidFill>
              </a:rPr>
              <a:t> </a:t>
            </a:r>
          </a:p>
        </p:txBody>
      </p:sp>
      <p:sp>
        <p:nvSpPr>
          <p:cNvPr id="7166" name="AutoShape 4"/>
          <p:cNvSpPr/>
          <p:nvPr/>
        </p:nvSpPr>
        <p:spPr>
          <a:xfrm>
            <a:off x="761999" y="3130565"/>
            <a:ext cx="8382001" cy="652465"/>
          </a:xfrm>
          <a:prstGeom prst="roundRect">
            <a:avLst>
              <a:gd name="adj" fmla="val 16667"/>
            </a:avLst>
          </a:prstGeom>
          <a:ln w="76200">
            <a:solidFill>
              <a:srgbClr val="1FCC16"/>
            </a:solidFill>
          </a:ln>
          <a:effectLst>
            <a:outerShdw blurRad="63500" dist="81319" dir="3080411" rotWithShape="0">
              <a:srgbClr val="0A0A0A">
                <a:alpha val="74996"/>
              </a:srgbClr>
            </a:outerShdw>
          </a:effectLst>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sp>
        <p:nvSpPr>
          <p:cNvPr id="7167" name="Text Box 5"/>
          <p:cNvSpPr txBox="1"/>
          <p:nvPr/>
        </p:nvSpPr>
        <p:spPr>
          <a:xfrm>
            <a:off x="8131764" y="6501129"/>
            <a:ext cx="259166" cy="2692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lvl1pPr algn="ctr">
              <a:defRPr sz="1000">
                <a:solidFill>
                  <a:srgbClr val="FFFFFF"/>
                </a:solidFill>
                <a:effectLst>
                  <a:outerShdw blurRad="12700" dist="25400" dir="2700000" rotWithShape="0">
                    <a:srgbClr val="000000"/>
                  </a:outerShdw>
                </a:effectLst>
                <a:latin typeface="Comic Sans MS"/>
                <a:ea typeface="Comic Sans MS"/>
                <a:cs typeface="Comic Sans MS"/>
                <a:sym typeface="Comic Sans MS"/>
              </a:defRPr>
            </a:lvl1pPr>
          </a:lstStyle>
          <a:p>
            <a:r>
              <a:t>92</a:t>
            </a:r>
          </a:p>
        </p:txBody>
      </p:sp>
      <p:sp>
        <p:nvSpPr>
          <p:cNvPr id="7168" name="Text Box 6"/>
          <p:cNvSpPr txBox="1"/>
          <p:nvPr/>
        </p:nvSpPr>
        <p:spPr>
          <a:xfrm>
            <a:off x="1787525" y="4500562"/>
            <a:ext cx="5832475" cy="892604"/>
          </a:xfrm>
          <a:prstGeom prst="rect">
            <a:avLst/>
          </a:prstGeom>
          <a:ln w="12700">
            <a:miter lim="400000"/>
          </a:ln>
          <a:effectLst>
            <a:outerShdw blurRad="63500" dist="53881"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spcBef>
                <a:spcPts val="1600"/>
              </a:spcBef>
              <a:defRPr sz="2800">
                <a:solidFill>
                  <a:srgbClr val="FFFFFF"/>
                </a:solidFill>
                <a:latin typeface="Arial"/>
                <a:ea typeface="Arial"/>
                <a:cs typeface="Arial"/>
                <a:sym typeface="Arial"/>
              </a:defRPr>
            </a:lvl1pPr>
          </a:lstStyle>
          <a:p>
            <a:r>
              <a:t>                                                           </a:t>
            </a:r>
          </a:p>
        </p:txBody>
      </p:sp>
      <p:sp>
        <p:nvSpPr>
          <p:cNvPr id="7169" name="Text Box 7"/>
          <p:cNvSpPr txBox="1"/>
          <p:nvPr/>
        </p:nvSpPr>
        <p:spPr>
          <a:xfrm>
            <a:off x="962025" y="4518023"/>
            <a:ext cx="7232650" cy="548042"/>
          </a:xfrm>
          <a:prstGeom prst="rect">
            <a:avLst/>
          </a:prstGeom>
          <a:ln w="12700">
            <a:miter lim="400000"/>
          </a:ln>
          <a:effectLst>
            <a:outerShdw blurRad="63500" dist="71842"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lvl="2" indent="914400" algn="r" rtl="1">
              <a:spcBef>
                <a:spcPts val="1900"/>
              </a:spcBef>
              <a:defRPr sz="3200">
                <a:solidFill>
                  <a:srgbClr val="FFFFFF"/>
                </a:solidFill>
                <a:effectLst>
                  <a:outerShdw blurRad="127000" dist="4064" dir="16200000" rotWithShape="0">
                    <a:srgbClr val="000000">
                      <a:alpha val="87808"/>
                    </a:srgbClr>
                  </a:outerShdw>
                </a:effectLst>
                <a:latin typeface="Arial"/>
                <a:ea typeface="Arial"/>
                <a:cs typeface="Arial"/>
                <a:sym typeface="Arial"/>
              </a:defRPr>
            </a:pPr>
            <a:r>
              <a:t>• المعنى </a:t>
            </a:r>
          </a:p>
        </p:txBody>
      </p:sp>
      <p:sp>
        <p:nvSpPr>
          <p:cNvPr id="7170" name="Text Box 8"/>
          <p:cNvSpPr txBox="1"/>
          <p:nvPr/>
        </p:nvSpPr>
        <p:spPr>
          <a:xfrm>
            <a:off x="3608387" y="4865687"/>
            <a:ext cx="2540003" cy="548042"/>
          </a:xfrm>
          <a:prstGeom prst="rect">
            <a:avLst/>
          </a:prstGeom>
          <a:ln w="12700">
            <a:miter lim="400000"/>
          </a:ln>
          <a:effectLst>
            <a:outerShdw blurRad="63500" dist="71842"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gn="r" rtl="1">
              <a:spcBef>
                <a:spcPts val="1900"/>
              </a:spcBef>
              <a:defRPr sz="3200">
                <a:solidFill>
                  <a:srgbClr val="FFFFFF"/>
                </a:solidFill>
                <a:latin typeface="Arial"/>
                <a:ea typeface="Arial"/>
                <a:cs typeface="Arial"/>
                <a:sym typeface="Arial"/>
              </a:defRPr>
            </a:pPr>
            <a:r>
              <a:t>• </a:t>
            </a:r>
            <a:r>
              <a:rPr>
                <a:effectLst>
                  <a:outerShdw blurRad="127000" dist="4064" dir="16200000" rotWithShape="0">
                    <a:srgbClr val="000000">
                      <a:alpha val="87808"/>
                    </a:srgbClr>
                  </a:outerShdw>
                </a:effectLst>
              </a:rPr>
              <a:t>السبب</a:t>
            </a:r>
            <a:r>
              <a:t> </a:t>
            </a:r>
          </a:p>
        </p:txBody>
      </p:sp>
      <p:sp>
        <p:nvSpPr>
          <p:cNvPr id="7171" name="Text Box 9"/>
          <p:cNvSpPr txBox="1"/>
          <p:nvPr/>
        </p:nvSpPr>
        <p:spPr>
          <a:xfrm>
            <a:off x="3163885" y="5372098"/>
            <a:ext cx="1981203" cy="548042"/>
          </a:xfrm>
          <a:prstGeom prst="rect">
            <a:avLst/>
          </a:prstGeom>
          <a:ln w="12700">
            <a:miter lim="400000"/>
          </a:ln>
          <a:effectLst>
            <a:outerShdw blurRad="63500" dist="71842"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gn="r" rtl="1">
              <a:spcBef>
                <a:spcPts val="1900"/>
              </a:spcBef>
              <a:defRPr sz="3200">
                <a:solidFill>
                  <a:srgbClr val="FFFFFF"/>
                </a:solidFill>
                <a:latin typeface="Arial"/>
                <a:ea typeface="Arial"/>
                <a:cs typeface="Arial"/>
                <a:sym typeface="Arial"/>
              </a:defRPr>
            </a:pPr>
            <a:r>
              <a:t>• </a:t>
            </a:r>
            <a:r>
              <a:rPr>
                <a:effectLst>
                  <a:outerShdw blurRad="127000" dist="4064" dir="16200000" rotWithShape="0">
                    <a:srgbClr val="000000">
                      <a:alpha val="87808"/>
                    </a:srgbClr>
                  </a:outerShdw>
                </a:effectLst>
              </a:rPr>
              <a:t>الهدف</a:t>
            </a:r>
            <a:r>
              <a:t> </a:t>
            </a:r>
          </a:p>
        </p:txBody>
      </p:sp>
      <p:sp>
        <p:nvSpPr>
          <p:cNvPr id="7172" name="Text Box 10"/>
          <p:cNvSpPr txBox="1"/>
          <p:nvPr/>
        </p:nvSpPr>
        <p:spPr>
          <a:xfrm>
            <a:off x="1084261" y="5822948"/>
            <a:ext cx="3138491" cy="548042"/>
          </a:xfrm>
          <a:prstGeom prst="rect">
            <a:avLst/>
          </a:prstGeom>
          <a:ln w="12700">
            <a:miter lim="400000"/>
          </a:ln>
          <a:effectLst>
            <a:outerShdw blurRad="63500" dist="71842"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gn="r" rtl="1">
              <a:spcBef>
                <a:spcPts val="1900"/>
              </a:spcBef>
              <a:defRPr sz="3200">
                <a:solidFill>
                  <a:srgbClr val="FFFFFF"/>
                </a:solidFill>
                <a:latin typeface="Arial"/>
                <a:ea typeface="Arial"/>
                <a:cs typeface="Arial"/>
                <a:sym typeface="Arial"/>
              </a:defRPr>
            </a:pPr>
            <a:r>
              <a:t>• </a:t>
            </a:r>
            <a:r>
              <a:rPr>
                <a:effectLst>
                  <a:outerShdw blurRad="127000" dist="4064" dir="16200000" rotWithShape="0">
                    <a:srgbClr val="000000">
                      <a:alpha val="87808"/>
                    </a:srgbClr>
                  </a:outerShdw>
                </a:effectLst>
              </a:rPr>
              <a:t>التأكيد</a:t>
            </a:r>
          </a:p>
        </p:txBody>
      </p:sp>
      <p:sp>
        <p:nvSpPr>
          <p:cNvPr id="7173" name="Text Box 11"/>
          <p:cNvSpPr txBox="1"/>
          <p:nvPr/>
        </p:nvSpPr>
        <p:spPr>
          <a:xfrm>
            <a:off x="8633228" y="6403497"/>
            <a:ext cx="243663" cy="4089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lvl1pPr algn="ctr">
              <a:spcBef>
                <a:spcPts val="1000"/>
              </a:spcBef>
              <a:defRPr>
                <a:solidFill>
                  <a:srgbClr val="FFFFFF"/>
                </a:solidFill>
                <a:latin typeface="Comic Sans MS"/>
                <a:ea typeface="Comic Sans MS"/>
                <a:cs typeface="Comic Sans MS"/>
                <a:sym typeface="Comic Sans MS"/>
              </a:defRPr>
            </a:lvl1pPr>
          </a:lstStyle>
          <a:p>
            <a:r>
              <a:t>4</a:t>
            </a:r>
          </a:p>
        </p:txBody>
      </p:sp>
      <p:sp>
        <p:nvSpPr>
          <p:cNvPr id="7174" name="Text Box 12"/>
          <p:cNvSpPr txBox="1"/>
          <p:nvPr/>
        </p:nvSpPr>
        <p:spPr>
          <a:xfrm>
            <a:off x="2892711" y="330599"/>
            <a:ext cx="6045764" cy="1296188"/>
          </a:xfrm>
          <a:prstGeom prst="rect">
            <a:avLst/>
          </a:prstGeom>
          <a:ln w="12700">
            <a:miter lim="400000"/>
          </a:ln>
          <a:effectLst>
            <a:outerShdw blurRad="63500" dist="71842" dir="2700000" rotWithShape="0">
              <a:srgbClr val="1A0004">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r" rtl="1">
              <a:spcBef>
                <a:spcPts val="1900"/>
              </a:spcBef>
              <a:defRPr sz="3200">
                <a:solidFill>
                  <a:srgbClr val="FFFFFF"/>
                </a:solidFill>
                <a:effectLst>
                  <a:outerShdw blurRad="127000" dist="4064" dir="16200000" rotWithShape="0">
                    <a:srgbClr val="000000">
                      <a:alpha val="87808"/>
                    </a:srgbClr>
                  </a:outerShdw>
                </a:effectLst>
                <a:latin typeface="Comic Sans MS"/>
                <a:ea typeface="Comic Sans MS"/>
                <a:cs typeface="Comic Sans MS"/>
                <a:sym typeface="Comic Sans MS"/>
              </a:defRPr>
            </a:lvl1pPr>
          </a:lstStyle>
          <a:p>
            <a:r>
              <a:t>الآن في الكتاب المقدس الأساسي… ، لديك في فكرك</a:t>
            </a: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a14="http://schemas.microsoft.com/office/drawing/2010/main" xmlns:m="http://schemas.openxmlformats.org/officeDocument/2006/math"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grpId="1" nodeType="afterEffect">
                                  <p:stCondLst>
                                    <p:cond delay="0"/>
                                  </p:stCondLst>
                                  <p:iterate>
                                    <p:tmAbs val="0"/>
                                  </p:iterate>
                                  <p:childTnLst>
                                    <p:set>
                                      <p:cBhvr>
                                        <p:cTn id="6" fill="hold"/>
                                        <p:tgtEl>
                                          <p:spTgt spid="7164"/>
                                        </p:tgtEl>
                                        <p:attrNameLst>
                                          <p:attrName>style.visibility</p:attrName>
                                        </p:attrNameLst>
                                      </p:cBhvr>
                                      <p:to>
                                        <p:strVal val="visible"/>
                                      </p:to>
                                    </p:set>
                                    <p:anim calcmode="lin" valueType="num">
                                      <p:cBhvr>
                                        <p:cTn id="7" dur="1000" fill="hold"/>
                                        <p:tgtEl>
                                          <p:spTgt spid="7164"/>
                                        </p:tgtEl>
                                        <p:attrNameLst>
                                          <p:attrName>ppt_w</p:attrName>
                                        </p:attrNameLst>
                                      </p:cBhvr>
                                      <p:tavLst>
                                        <p:tav tm="0">
                                          <p:val>
                                            <p:strVal val="4*#ppt_w"/>
                                          </p:val>
                                        </p:tav>
                                        <p:tav tm="100000">
                                          <p:val>
                                            <p:strVal val="#ppt_w"/>
                                          </p:val>
                                        </p:tav>
                                      </p:tavLst>
                                    </p:anim>
                                    <p:anim calcmode="lin" valueType="num">
                                      <p:cBhvr>
                                        <p:cTn id="8" dur="1000" fill="hold"/>
                                        <p:tgtEl>
                                          <p:spTgt spid="7164"/>
                                        </p:tgtEl>
                                        <p:attrNameLst>
                                          <p:attrName>ppt_h</p:attrName>
                                        </p:attrNameLst>
                                      </p:cBhvr>
                                      <p:tavLst>
                                        <p:tav tm="0">
                                          <p:val>
                                            <p:strVal val="4*#ppt_h"/>
                                          </p:val>
                                        </p:tav>
                                        <p:tav tm="100000">
                                          <p:val>
                                            <p:strVal val="#ppt_h"/>
                                          </p:val>
                                        </p:tav>
                                      </p:tavLst>
                                    </p:anim>
                                  </p:childTnLst>
                                </p:cTn>
                              </p:par>
                            </p:childTnLst>
                          </p:cTn>
                        </p:par>
                        <p:par>
                          <p:cTn id="9" fill="hold">
                            <p:stCondLst>
                              <p:cond delay="1000"/>
                            </p:stCondLst>
                            <p:childTnLst>
                              <p:par>
                                <p:cTn id="10" presetID="4" presetClass="entr" presetSubtype="32" fill="hold" grpId="2" nodeType="afterEffect">
                                  <p:stCondLst>
                                    <p:cond delay="0"/>
                                  </p:stCondLst>
                                  <p:iterate>
                                    <p:tmAbs val="0"/>
                                  </p:iterate>
                                  <p:childTnLst>
                                    <p:set>
                                      <p:cBhvr>
                                        <p:cTn id="11" fill="hold"/>
                                        <p:tgtEl>
                                          <p:spTgt spid="7165">
                                            <p:bg/>
                                          </p:spTgt>
                                        </p:tgtEl>
                                        <p:attrNameLst>
                                          <p:attrName>style.visibility</p:attrName>
                                        </p:attrNameLst>
                                      </p:cBhvr>
                                      <p:to>
                                        <p:strVal val="visible"/>
                                      </p:to>
                                    </p:set>
                                    <p:animEffect transition="in" filter="box(out)">
                                      <p:cBhvr>
                                        <p:cTn id="12" dur="1000"/>
                                        <p:tgtEl>
                                          <p:spTgt spid="7165">
                                            <p:bg/>
                                          </p:spTgt>
                                        </p:tgtEl>
                                      </p:cBhvr>
                                    </p:animEffect>
                                  </p:childTnLst>
                                </p:cTn>
                              </p:par>
                              <p:par>
                                <p:cTn id="13" presetID="4" presetClass="entr" presetSubtype="32" fill="hold" grpId="2" nodeType="withEffect">
                                  <p:stCondLst>
                                    <p:cond delay="0"/>
                                  </p:stCondLst>
                                  <p:iterate>
                                    <p:tmAbs val="0"/>
                                  </p:iterate>
                                  <p:childTnLst>
                                    <p:set>
                                      <p:cBhvr>
                                        <p:cTn id="14" fill="hold"/>
                                        <p:tgtEl>
                                          <p:spTgt spid="7165">
                                            <p:txEl>
                                              <p:pRg st="0" end="0"/>
                                            </p:txEl>
                                          </p:spTgt>
                                        </p:tgtEl>
                                        <p:attrNameLst>
                                          <p:attrName>style.visibility</p:attrName>
                                        </p:attrNameLst>
                                      </p:cBhvr>
                                      <p:to>
                                        <p:strVal val="visible"/>
                                      </p:to>
                                    </p:set>
                                    <p:animEffect transition="in" filter="box(out)">
                                      <p:cBhvr>
                                        <p:cTn id="15" dur="1000"/>
                                        <p:tgtEl>
                                          <p:spTgt spid="7165">
                                            <p:txEl>
                                              <p:pRg st="0" end="0"/>
                                            </p:txEl>
                                          </p:spTgt>
                                        </p:tgtEl>
                                      </p:cBhvr>
                                    </p:animEffect>
                                  </p:childTnLst>
                                </p:cTn>
                              </p:par>
                            </p:childTnLst>
                          </p:cTn>
                        </p:par>
                        <p:par>
                          <p:cTn id="16" fill="hold">
                            <p:stCondLst>
                              <p:cond delay="2000"/>
                            </p:stCondLst>
                            <p:childTnLst>
                              <p:par>
                                <p:cTn id="17" presetID="4" presetClass="entr" presetSubtype="32" fill="hold" grpId="2" nodeType="afterEffect">
                                  <p:stCondLst>
                                    <p:cond delay="0"/>
                                  </p:stCondLst>
                                  <p:iterate>
                                    <p:tmAbs val="0"/>
                                  </p:iterate>
                                  <p:childTnLst>
                                    <p:set>
                                      <p:cBhvr>
                                        <p:cTn id="18" fill="hold"/>
                                        <p:tgtEl>
                                          <p:spTgt spid="7165">
                                            <p:txEl>
                                              <p:pRg st="1" end="1"/>
                                            </p:txEl>
                                          </p:spTgt>
                                        </p:tgtEl>
                                        <p:attrNameLst>
                                          <p:attrName>style.visibility</p:attrName>
                                        </p:attrNameLst>
                                      </p:cBhvr>
                                      <p:to>
                                        <p:strVal val="visible"/>
                                      </p:to>
                                    </p:set>
                                    <p:animEffect transition="in" filter="box(out)">
                                      <p:cBhvr>
                                        <p:cTn id="19" dur="1000"/>
                                        <p:tgtEl>
                                          <p:spTgt spid="7165">
                                            <p:txEl>
                                              <p:pRg st="1" end="1"/>
                                            </p:txEl>
                                          </p:spTgt>
                                        </p:tgtEl>
                                      </p:cBhvr>
                                    </p:animEffect>
                                  </p:childTnLst>
                                </p:cTn>
                              </p:par>
                            </p:childTnLst>
                          </p:cTn>
                        </p:par>
                        <p:par>
                          <p:cTn id="20" fill="hold">
                            <p:stCondLst>
                              <p:cond delay="3000"/>
                            </p:stCondLst>
                            <p:childTnLst>
                              <p:par>
                                <p:cTn id="21" presetID="4" presetClass="entr" presetSubtype="32" fill="hold" grpId="2" nodeType="afterEffect">
                                  <p:stCondLst>
                                    <p:cond delay="0"/>
                                  </p:stCondLst>
                                  <p:iterate>
                                    <p:tmAbs val="0"/>
                                  </p:iterate>
                                  <p:childTnLst>
                                    <p:set>
                                      <p:cBhvr>
                                        <p:cTn id="22" fill="hold"/>
                                        <p:tgtEl>
                                          <p:spTgt spid="7165">
                                            <p:txEl>
                                              <p:pRg st="2" end="2"/>
                                            </p:txEl>
                                          </p:spTgt>
                                        </p:tgtEl>
                                        <p:attrNameLst>
                                          <p:attrName>style.visibility</p:attrName>
                                        </p:attrNameLst>
                                      </p:cBhvr>
                                      <p:to>
                                        <p:strVal val="visible"/>
                                      </p:to>
                                    </p:set>
                                    <p:animEffect transition="in" filter="box(out)">
                                      <p:cBhvr>
                                        <p:cTn id="23" dur="1000"/>
                                        <p:tgtEl>
                                          <p:spTgt spid="7165">
                                            <p:txEl>
                                              <p:pRg st="2" end="2"/>
                                            </p:txEl>
                                          </p:spTgt>
                                        </p:tgtEl>
                                      </p:cBhvr>
                                    </p:animEffect>
                                  </p:childTnLst>
                                </p:cTn>
                              </p:par>
                            </p:childTnLst>
                          </p:cTn>
                        </p:par>
                        <p:par>
                          <p:cTn id="24" fill="hold">
                            <p:stCondLst>
                              <p:cond delay="4000"/>
                            </p:stCondLst>
                            <p:childTnLst>
                              <p:par>
                                <p:cTn id="25" presetID="23" presetClass="entr" presetSubtype="16" fill="hold" grpId="3" nodeType="afterEffect">
                                  <p:stCondLst>
                                    <p:cond delay="0"/>
                                  </p:stCondLst>
                                  <p:iterate>
                                    <p:tmAbs val="0"/>
                                  </p:iterate>
                                  <p:childTnLst>
                                    <p:set>
                                      <p:cBhvr>
                                        <p:cTn id="26" fill="hold"/>
                                        <p:tgtEl>
                                          <p:spTgt spid="7166"/>
                                        </p:tgtEl>
                                        <p:attrNameLst>
                                          <p:attrName>style.visibility</p:attrName>
                                        </p:attrNameLst>
                                      </p:cBhvr>
                                      <p:to>
                                        <p:strVal val="visible"/>
                                      </p:to>
                                    </p:set>
                                    <p:anim calcmode="lin" valueType="num">
                                      <p:cBhvr>
                                        <p:cTn id="27" dur="1000" fill="hold"/>
                                        <p:tgtEl>
                                          <p:spTgt spid="7166"/>
                                        </p:tgtEl>
                                        <p:attrNameLst>
                                          <p:attrName>ppt_w</p:attrName>
                                        </p:attrNameLst>
                                      </p:cBhvr>
                                      <p:tavLst>
                                        <p:tav tm="0">
                                          <p:val>
                                            <p:fltVal val="0"/>
                                          </p:val>
                                        </p:tav>
                                        <p:tav tm="100000">
                                          <p:val>
                                            <p:strVal val="#ppt_w"/>
                                          </p:val>
                                        </p:tav>
                                      </p:tavLst>
                                    </p:anim>
                                    <p:anim calcmode="lin" valueType="num">
                                      <p:cBhvr>
                                        <p:cTn id="28" dur="1000" fill="hold"/>
                                        <p:tgtEl>
                                          <p:spTgt spid="7166"/>
                                        </p:tgtEl>
                                        <p:attrNameLst>
                                          <p:attrName>ppt_h</p:attrName>
                                        </p:attrNameLst>
                                      </p:cBhvr>
                                      <p:tavLst>
                                        <p:tav tm="0">
                                          <p:val>
                                            <p:fltVal val="0"/>
                                          </p:val>
                                        </p:tav>
                                        <p:tav tm="100000">
                                          <p:val>
                                            <p:strVal val="#ppt_h"/>
                                          </p:val>
                                        </p:tav>
                                      </p:tavLst>
                                    </p:anim>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4" nodeType="clickEffect">
                                  <p:stCondLst>
                                    <p:cond delay="0"/>
                                  </p:stCondLst>
                                  <p:iterate>
                                    <p:tmAbs val="0"/>
                                  </p:iterate>
                                  <p:childTnLst>
                                    <p:set>
                                      <p:cBhvr>
                                        <p:cTn id="32" fill="hold"/>
                                        <p:tgtEl>
                                          <p:spTgt spid="7169"/>
                                        </p:tgtEl>
                                        <p:attrNameLst>
                                          <p:attrName>style.visibility</p:attrName>
                                        </p:attrNameLst>
                                      </p:cBhvr>
                                      <p:to>
                                        <p:strVal val="visible"/>
                                      </p:to>
                                    </p:set>
                                    <p:animEffect transition="in" filter="wipe(left)">
                                      <p:cBhvr>
                                        <p:cTn id="33" dur="1000"/>
                                        <p:tgtEl>
                                          <p:spTgt spid="7169"/>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5" nodeType="clickEffect">
                                  <p:stCondLst>
                                    <p:cond delay="0"/>
                                  </p:stCondLst>
                                  <p:iterate>
                                    <p:tmAbs val="0"/>
                                  </p:iterate>
                                  <p:childTnLst>
                                    <p:set>
                                      <p:cBhvr>
                                        <p:cTn id="37" fill="hold"/>
                                        <p:tgtEl>
                                          <p:spTgt spid="7170"/>
                                        </p:tgtEl>
                                        <p:attrNameLst>
                                          <p:attrName>style.visibility</p:attrName>
                                        </p:attrNameLst>
                                      </p:cBhvr>
                                      <p:to>
                                        <p:strVal val="visible"/>
                                      </p:to>
                                    </p:set>
                                    <p:animEffect transition="in" filter="wipe(left)">
                                      <p:cBhvr>
                                        <p:cTn id="38" dur="1000"/>
                                        <p:tgtEl>
                                          <p:spTgt spid="7170"/>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6" nodeType="clickEffect">
                                  <p:stCondLst>
                                    <p:cond delay="0"/>
                                  </p:stCondLst>
                                  <p:iterate>
                                    <p:tmAbs val="0"/>
                                  </p:iterate>
                                  <p:childTnLst>
                                    <p:set>
                                      <p:cBhvr>
                                        <p:cTn id="42" fill="hold"/>
                                        <p:tgtEl>
                                          <p:spTgt spid="7171"/>
                                        </p:tgtEl>
                                        <p:attrNameLst>
                                          <p:attrName>style.visibility</p:attrName>
                                        </p:attrNameLst>
                                      </p:cBhvr>
                                      <p:to>
                                        <p:strVal val="visible"/>
                                      </p:to>
                                    </p:set>
                                    <p:animEffect transition="in" filter="wipe(left)">
                                      <p:cBhvr>
                                        <p:cTn id="43" dur="1000"/>
                                        <p:tgtEl>
                                          <p:spTgt spid="7171"/>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7" nodeType="clickEffect">
                                  <p:stCondLst>
                                    <p:cond delay="0"/>
                                  </p:stCondLst>
                                  <p:iterate>
                                    <p:tmAbs val="0"/>
                                  </p:iterate>
                                  <p:childTnLst>
                                    <p:set>
                                      <p:cBhvr>
                                        <p:cTn id="47" fill="hold"/>
                                        <p:tgtEl>
                                          <p:spTgt spid="7172"/>
                                        </p:tgtEl>
                                        <p:attrNameLst>
                                          <p:attrName>style.visibility</p:attrName>
                                        </p:attrNameLst>
                                      </p:cBhvr>
                                      <p:to>
                                        <p:strVal val="visible"/>
                                      </p:to>
                                    </p:set>
                                    <p:animEffect transition="in" filter="wipe(left)">
                                      <p:cBhvr>
                                        <p:cTn id="48" dur="1000"/>
                                        <p:tgtEl>
                                          <p:spTgt spid="7172"/>
                                        </p:tgtEl>
                                      </p:cBhvr>
                                    </p:animEffect>
                                  </p:childTnLst>
                                </p:cTn>
                              </p:par>
                            </p:childTnLst>
                          </p:cTn>
                        </p:par>
                        <p:par>
                          <p:cTn id="49" fill="hold">
                            <p:stCondLst>
                              <p:cond delay="1000"/>
                            </p:stCondLst>
                            <p:childTnLst>
                              <p:par>
                                <p:cTn id="50" presetID="4" presetClass="entr" presetSubtype="32" fill="hold" grpId="2" nodeType="afterEffect">
                                  <p:stCondLst>
                                    <p:cond delay="0"/>
                                  </p:stCondLst>
                                  <p:iterate>
                                    <p:tmAbs val="0"/>
                                  </p:iterate>
                                  <p:childTnLst>
                                    <p:set>
                                      <p:cBhvr>
                                        <p:cTn id="51" fill="hold"/>
                                        <p:tgtEl>
                                          <p:spTgt spid="7165">
                                            <p:txEl>
                                              <p:pRg st="3" end="3"/>
                                            </p:txEl>
                                          </p:spTgt>
                                        </p:tgtEl>
                                        <p:attrNameLst>
                                          <p:attrName>style.visibility</p:attrName>
                                        </p:attrNameLst>
                                      </p:cBhvr>
                                      <p:to>
                                        <p:strVal val="visible"/>
                                      </p:to>
                                    </p:set>
                                    <p:animEffect transition="in" filter="box(out)">
                                      <p:cBhvr>
                                        <p:cTn id="52" dur="1000"/>
                                        <p:tgtEl>
                                          <p:spTgt spid="716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4" grpId="1" animBg="1" advAuto="0"/>
      <p:bldP spid="7165" grpId="2" build="p" bldLvl="5" animBg="1" advAuto="0"/>
      <p:bldP spid="7166" grpId="3" animBg="1" advAuto="0"/>
      <p:bldP spid="7169" grpId="4" animBg="1" advAuto="0"/>
      <p:bldP spid="7170" grpId="5" animBg="1" advAuto="0"/>
      <p:bldP spid="7171" grpId="6" animBg="1" advAuto="0"/>
      <p:bldP spid="7172" grpId="7" animBg="1" advAuto="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8" name="Picture 1" descr="Picture 1"/>
          <p:cNvPicPr>
            <a:picLocks noChangeAspect="1"/>
          </p:cNvPicPr>
          <p:nvPr/>
        </p:nvPicPr>
        <p:blipFill>
          <a:blip r:embed="rId3"/>
          <a:stretch>
            <a:fillRect/>
          </a:stretch>
        </p:blipFill>
        <p:spPr>
          <a:xfrm>
            <a:off x="-17463" y="-101600"/>
            <a:ext cx="9232901" cy="6959600"/>
          </a:xfrm>
          <a:prstGeom prst="rect">
            <a:avLst/>
          </a:prstGeom>
          <a:ln w="12700">
            <a:miter lim="400000"/>
          </a:ln>
        </p:spPr>
      </p:pic>
      <p:sp>
        <p:nvSpPr>
          <p:cNvPr id="7179" name="Text Box 2"/>
          <p:cNvSpPr txBox="1"/>
          <p:nvPr/>
        </p:nvSpPr>
        <p:spPr>
          <a:xfrm rot="21121774">
            <a:off x="-61302" y="1915660"/>
            <a:ext cx="9048753" cy="2859044"/>
          </a:xfrm>
          <a:prstGeom prst="rect">
            <a:avLst/>
          </a:prstGeom>
          <a:ln w="12700">
            <a:miter lim="400000"/>
          </a:ln>
          <a:effectLst>
            <a:outerShdw dist="35921" dir="2700000" rotWithShape="0">
              <a:srgbClr val="808080">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rtl="1">
              <a:defRPr sz="9600" b="0">
                <a:solidFill>
                  <a:srgbClr val="F6FE0A"/>
                </a:solidFill>
                <a:effectLst>
                  <a:outerShdw blurRad="127000" dist="12192" dir="20708932" rotWithShape="0">
                    <a:srgbClr val="000000">
                      <a:alpha val="96887"/>
                    </a:srgbClr>
                  </a:outerShdw>
                </a:effectLst>
                <a:latin typeface="Times New Roman"/>
                <a:ea typeface="Times New Roman"/>
                <a:cs typeface="Times New Roman"/>
                <a:sym typeface="Times New Roman"/>
              </a:defRPr>
            </a:lvl1pPr>
          </a:lstStyle>
          <a:p>
            <a:r>
              <a:t>الكتاب المقدس بشكل أساسي</a:t>
            </a:r>
          </a:p>
        </p:txBody>
      </p:sp>
      <p:sp>
        <p:nvSpPr>
          <p:cNvPr id="7180" name="Text Box 3"/>
          <p:cNvSpPr txBox="1"/>
          <p:nvPr/>
        </p:nvSpPr>
        <p:spPr>
          <a:xfrm>
            <a:off x="16863423" y="6554800"/>
            <a:ext cx="563148" cy="2269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lvl1pPr algn="ctr">
              <a:spcBef>
                <a:spcPts val="600"/>
              </a:spcBef>
              <a:defRPr sz="1000">
                <a:solidFill>
                  <a:srgbClr val="FFFFFF"/>
                </a:solidFill>
                <a:latin typeface="Arial"/>
                <a:ea typeface="Arial"/>
                <a:cs typeface="Arial"/>
                <a:sym typeface="Arial"/>
              </a:defRPr>
            </a:lvl1pPr>
          </a:lstStyle>
          <a:p>
            <a:r>
              <a:t>9.65.01.</a:t>
            </a:r>
          </a:p>
        </p:txBody>
      </p:sp>
      <p:sp>
        <p:nvSpPr>
          <p:cNvPr id="7181" name="Text Box 4"/>
          <p:cNvSpPr txBox="1"/>
          <p:nvPr/>
        </p:nvSpPr>
        <p:spPr>
          <a:xfrm>
            <a:off x="17345353" y="6554800"/>
            <a:ext cx="245400" cy="2269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lvl1pPr algn="ctr">
              <a:spcBef>
                <a:spcPts val="600"/>
              </a:spcBef>
              <a:defRPr sz="1000">
                <a:solidFill>
                  <a:srgbClr val="FFFFFF"/>
                </a:solidFill>
                <a:latin typeface="Arial"/>
                <a:ea typeface="Arial"/>
                <a:cs typeface="Arial"/>
                <a:sym typeface="Arial"/>
              </a:defRPr>
            </a:lvl1pPr>
          </a:lstStyle>
          <a:p>
            <a:r>
              <a:t>76</a:t>
            </a: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a14="http://schemas.microsoft.com/office/drawing/2010/main" xmlns:m="http://schemas.openxmlformats.org/officeDocument/2006/math" xmlns="">
      <p:transition spd="slow">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5" name="Rectangle 1026"/>
          <p:cNvSpPr txBox="1">
            <a:spLocks noGrp="1"/>
          </p:cNvSpPr>
          <p:nvPr>
            <p:ph type="title"/>
          </p:nvPr>
        </p:nvSpPr>
        <p:spPr>
          <a:xfrm>
            <a:off x="-2" y="6286500"/>
            <a:ext cx="9144004" cy="569913"/>
          </a:xfrm>
          <a:prstGeom prst="rect">
            <a:avLst/>
          </a:prstGeom>
        </p:spPr>
        <p:txBody>
          <a:bodyPr/>
          <a:lstStyle/>
          <a:p>
            <a:pPr algn="ctr">
              <a:defRPr sz="2400">
                <a:solidFill>
                  <a:srgbClr val="FFFFFF"/>
                </a:solidFill>
                <a:effectLst>
                  <a:outerShdw blurRad="12700" dist="25400" dir="2700000" rotWithShape="0">
                    <a:srgbClr val="535353"/>
                  </a:outerShdw>
                </a:effectLst>
                <a:latin typeface="Times New Roman"/>
                <a:ea typeface="Times New Roman"/>
                <a:cs typeface="Times New Roman"/>
                <a:sym typeface="Times New Roman"/>
              </a:defRPr>
            </a:pPr>
            <a:r>
              <a:t>الكتاب المقدس بشكل أساسي</a:t>
            </a:r>
            <a:r>
              <a:rPr b="1">
                <a:latin typeface="Arial"/>
                <a:ea typeface="Arial"/>
                <a:cs typeface="Arial"/>
                <a:sym typeface="Arial"/>
              </a:rPr>
              <a:t> • BibleStudyDownloads.org</a:t>
            </a:r>
          </a:p>
        </p:txBody>
      </p:sp>
      <p:sp>
        <p:nvSpPr>
          <p:cNvPr id="7186" name="Rectangle 1026"/>
          <p:cNvSpPr txBox="1"/>
          <p:nvPr/>
        </p:nvSpPr>
        <p:spPr>
          <a:xfrm>
            <a:off x="44449" y="18945"/>
            <a:ext cx="9053515" cy="64631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spAutoFit/>
          </a:bodyPr>
          <a:lstStyle>
            <a:lvl1pPr algn="ctr" rtl="1">
              <a:defRPr sz="4000">
                <a:solidFill>
                  <a:srgbClr val="FFFFFF"/>
                </a:solidFill>
                <a:latin typeface="Arial"/>
                <a:ea typeface="Arial"/>
                <a:cs typeface="Arial"/>
                <a:sym typeface="Arial"/>
              </a:defRPr>
            </a:lvl1pPr>
          </a:lstStyle>
          <a:p>
            <a:r>
              <a:t>أحصل على العرض التقديمي مجاناً</a:t>
            </a:r>
          </a:p>
        </p:txBody>
      </p:sp>
      <p:pic>
        <p:nvPicPr>
          <p:cNvPr id="7187" name="Picture 7" descr="Picture 7"/>
          <p:cNvPicPr>
            <a:picLocks noChangeAspect="1"/>
          </p:cNvPicPr>
          <p:nvPr/>
        </p:nvPicPr>
        <p:blipFill>
          <a:blip r:embed="rId3"/>
          <a:srcRect t="2839"/>
          <a:stretch>
            <a:fillRect/>
          </a:stretch>
        </p:blipFill>
        <p:spPr>
          <a:xfrm>
            <a:off x="-42863" y="636585"/>
            <a:ext cx="9229726" cy="5649917"/>
          </a:xfrm>
          <a:prstGeom prst="rect">
            <a:avLst/>
          </a:prstGeom>
          <a:ln w="12700">
            <a:miter lim="400000"/>
          </a:ln>
        </p:spPr>
      </p:pic>
      <p:pic>
        <p:nvPicPr>
          <p:cNvPr id="7188" name="Picture 8" descr="Picture 8"/>
          <p:cNvPicPr>
            <a:picLocks noChangeAspect="1"/>
          </p:cNvPicPr>
          <p:nvPr/>
        </p:nvPicPr>
        <p:blipFill>
          <a:blip r:embed="rId4"/>
          <a:stretch>
            <a:fillRect/>
          </a:stretch>
        </p:blipFill>
        <p:spPr>
          <a:xfrm>
            <a:off x="306385" y="2220910"/>
            <a:ext cx="6153155" cy="3484565"/>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xit" presetSubtype="8" fill="hold" grpId="1" nodeType="afterEffect">
                                  <p:stCondLst>
                                    <p:cond delay="3000"/>
                                  </p:stCondLst>
                                  <p:iterate>
                                    <p:tmAbs val="0"/>
                                  </p:iterate>
                                  <p:childTnLst>
                                    <p:anim calcmode="lin" valueType="num">
                                      <p:cBhvr>
                                        <p:cTn id="6" dur="1000" fill="hold"/>
                                        <p:tgtEl>
                                          <p:spTgt spid="7188"/>
                                        </p:tgtEl>
                                        <p:attrNameLst>
                                          <p:attrName>ppt_x</p:attrName>
                                        </p:attrNameLst>
                                      </p:cBhvr>
                                      <p:tavLst>
                                        <p:tav tm="0">
                                          <p:val>
                                            <p:strVal val="ppt_x"/>
                                          </p:val>
                                        </p:tav>
                                        <p:tav tm="100000">
                                          <p:val>
                                            <p:strVal val="0-ppt_w/2"/>
                                          </p:val>
                                        </p:tav>
                                      </p:tavLst>
                                    </p:anim>
                                    <p:anim calcmode="lin" valueType="num">
                                      <p:cBhvr>
                                        <p:cTn id="7" dur="1000" fill="hold"/>
                                        <p:tgtEl>
                                          <p:spTgt spid="7188"/>
                                        </p:tgtEl>
                                        <p:attrNameLst>
                                          <p:attrName>ppt_y</p:attrName>
                                        </p:attrNameLst>
                                      </p:cBhvr>
                                      <p:tavLst>
                                        <p:tav tm="0">
                                          <p:val>
                                            <p:strVal val="ppt_y"/>
                                          </p:val>
                                        </p:tav>
                                        <p:tav tm="100000">
                                          <p:val>
                                            <p:strVal val="ppt_y"/>
                                          </p:val>
                                        </p:tav>
                                      </p:tavLst>
                                    </p:anim>
                                    <p:set>
                                      <p:cBhvr>
                                        <p:cTn id="8" fill="hold">
                                          <p:stCondLst>
                                            <p:cond delay="999"/>
                                          </p:stCondLst>
                                        </p:cTn>
                                        <p:tgtEl>
                                          <p:spTgt spid="7188"/>
                                        </p:tgtEl>
                                        <p:attrNameLst>
                                          <p:attrName>style.visibility</p:attrName>
                                        </p:attrNameLst>
                                      </p:cBhvr>
                                      <p:to>
                                        <p:strVal val="hidden"/>
                                      </p:to>
                                    </p:set>
                                  </p:childTnLst>
                                </p:cTn>
                              </p:par>
                            </p:childTnLst>
                          </p:cTn>
                        </p:par>
                        <p:par>
                          <p:cTn id="9" fill="hold">
                            <p:stCondLst>
                              <p:cond delay="4000"/>
                            </p:stCondLst>
                            <p:childTnLst>
                              <p:par>
                                <p:cTn id="10" presetID="2" presetClass="entr" presetSubtype="2" fill="hold" grpId="2" nodeType="afterEffect">
                                  <p:stCondLst>
                                    <p:cond delay="3000"/>
                                  </p:stCondLst>
                                  <p:iterate>
                                    <p:tmAbs val="0"/>
                                  </p:iterate>
                                  <p:childTnLst>
                                    <p:set>
                                      <p:cBhvr>
                                        <p:cTn id="11" fill="hold"/>
                                        <p:tgtEl>
                                          <p:spTgt spid="7188"/>
                                        </p:tgtEl>
                                        <p:attrNameLst>
                                          <p:attrName>style.visibility</p:attrName>
                                        </p:attrNameLst>
                                      </p:cBhvr>
                                      <p:to>
                                        <p:strVal val="visible"/>
                                      </p:to>
                                    </p:set>
                                    <p:anim calcmode="lin" valueType="num">
                                      <p:cBhvr>
                                        <p:cTn id="12" dur="1000" fill="hold"/>
                                        <p:tgtEl>
                                          <p:spTgt spid="7188"/>
                                        </p:tgtEl>
                                        <p:attrNameLst>
                                          <p:attrName>ppt_x</p:attrName>
                                        </p:attrNameLst>
                                      </p:cBhvr>
                                      <p:tavLst>
                                        <p:tav tm="0">
                                          <p:val>
                                            <p:strVal val="1+#ppt_w/2"/>
                                          </p:val>
                                        </p:tav>
                                        <p:tav tm="100000">
                                          <p:val>
                                            <p:strVal val="#ppt_x"/>
                                          </p:val>
                                        </p:tav>
                                      </p:tavLst>
                                    </p:anim>
                                    <p:anim calcmode="lin" valueType="num">
                                      <p:cBhvr>
                                        <p:cTn id="13" dur="1000" fill="hold"/>
                                        <p:tgtEl>
                                          <p:spTgt spid="718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88" grpId="1" animBg="1" advAuto="0"/>
      <p:bldP spid="7188" grpId="2" animBg="1" advAuto="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92" name="Rectangle 1"/>
          <p:cNvSpPr/>
          <p:nvPr/>
        </p:nvSpPr>
        <p:spPr>
          <a:xfrm>
            <a:off x="-2" y="0"/>
            <a:ext cx="9144004" cy="6858000"/>
          </a:xfrm>
          <a:prstGeom prst="rect">
            <a:avLst/>
          </a:prstGeom>
          <a:solidFill>
            <a:srgbClr val="1A0004"/>
          </a:solidFill>
          <a:ln w="12700">
            <a:miter lim="400000"/>
          </a:ln>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sp>
        <p:nvSpPr>
          <p:cNvPr id="7193" name="Text Box 2"/>
          <p:cNvSpPr txBox="1"/>
          <p:nvPr/>
        </p:nvSpPr>
        <p:spPr>
          <a:xfrm>
            <a:off x="8179389" y="6501129"/>
            <a:ext cx="259166" cy="2692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lvl1pPr algn="ctr">
              <a:defRPr sz="1000">
                <a:solidFill>
                  <a:srgbClr val="FFFFFF"/>
                </a:solidFill>
                <a:effectLst>
                  <a:outerShdw blurRad="12700" dist="25400" dir="2700000" rotWithShape="0">
                    <a:srgbClr val="000000"/>
                  </a:outerShdw>
                </a:effectLst>
                <a:latin typeface="Comic Sans MS"/>
                <a:ea typeface="Comic Sans MS"/>
                <a:cs typeface="Comic Sans MS"/>
                <a:sym typeface="Comic Sans MS"/>
              </a:defRPr>
            </a:lvl1pPr>
          </a:lstStyle>
          <a:p>
            <a:r>
              <a:t>94</a:t>
            </a:r>
          </a:p>
        </p:txBody>
      </p:sp>
      <p:sp>
        <p:nvSpPr>
          <p:cNvPr id="7194" name="Text Box 3"/>
          <p:cNvSpPr txBox="1"/>
          <p:nvPr/>
        </p:nvSpPr>
        <p:spPr>
          <a:xfrm>
            <a:off x="517699" y="6550624"/>
            <a:ext cx="836259" cy="21469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lvl1pPr algn="ctr">
              <a:spcBef>
                <a:spcPts val="500"/>
              </a:spcBef>
              <a:defRPr sz="900">
                <a:solidFill>
                  <a:srgbClr val="FFFFFF"/>
                </a:solidFill>
                <a:latin typeface="Arial"/>
                <a:ea typeface="Arial"/>
                <a:cs typeface="Arial"/>
                <a:sym typeface="Arial"/>
              </a:defRPr>
            </a:lvl1pPr>
          </a:lstStyle>
          <a:p>
            <a:r>
              <a:t>©2006 TBBMI</a:t>
            </a:r>
          </a:p>
        </p:txBody>
      </p:sp>
      <p:sp>
        <p:nvSpPr>
          <p:cNvPr id="7195" name="Text Box 4"/>
          <p:cNvSpPr txBox="1"/>
          <p:nvPr/>
        </p:nvSpPr>
        <p:spPr>
          <a:xfrm>
            <a:off x="7563270" y="6502717"/>
            <a:ext cx="721464" cy="2692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lvl1pPr algn="ctr">
              <a:defRPr sz="1000">
                <a:solidFill>
                  <a:srgbClr val="FFFFFF"/>
                </a:solidFill>
                <a:effectLst>
                  <a:outerShdw blurRad="12700" dist="25400" dir="2700000" rotWithShape="0">
                    <a:srgbClr val="000000"/>
                  </a:outerShdw>
                </a:effectLst>
                <a:latin typeface="Comic Sans MS"/>
                <a:ea typeface="Comic Sans MS"/>
                <a:cs typeface="Comic Sans MS"/>
                <a:sym typeface="Comic Sans MS"/>
              </a:defRPr>
            </a:lvl1pPr>
          </a:lstStyle>
          <a:p>
            <a:r>
              <a:t>9.65.03f.</a:t>
            </a: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a14="http://schemas.microsoft.com/office/drawing/2010/main" xmlns:m="http://schemas.openxmlformats.org/officeDocument/2006/math" xmlns="">
      <p:transition spd="slow">
        <p:fade/>
      </p:transition>
    </mc:Fallback>
  </mc:AlternateContent>
</p:sld>
</file>

<file path=ppt/theme/theme1.xml><?xml version="1.0" encoding="utf-8"?>
<a:theme xmlns:a="http://schemas.openxmlformats.org/drawingml/2006/main" name="untitled 3">
  <a:themeElements>
    <a:clrScheme name="untitled 3">
      <a:dk1>
        <a:srgbClr val="474747"/>
      </a:dk1>
      <a:lt1>
        <a:srgbClr val="474747"/>
      </a:lt1>
      <a:dk2>
        <a:srgbClr val="A7A7A7"/>
      </a:dk2>
      <a:lt2>
        <a:srgbClr val="535353"/>
      </a:lt2>
      <a:accent1>
        <a:srgbClr val="114FFB"/>
      </a:accent1>
      <a:accent2>
        <a:srgbClr val="790015"/>
      </a:accent2>
      <a:accent3>
        <a:srgbClr val="9BBB59"/>
      </a:accent3>
      <a:accent4>
        <a:srgbClr val="8064A2"/>
      </a:accent4>
      <a:accent5>
        <a:srgbClr val="4BACC6"/>
      </a:accent5>
      <a:accent6>
        <a:srgbClr val="F79646"/>
      </a:accent6>
      <a:hlink>
        <a:srgbClr val="0000FF"/>
      </a:hlink>
      <a:folHlink>
        <a:srgbClr val="FF00FF"/>
      </a:folHlink>
    </a:clrScheme>
    <a:fontScheme name="untitled 3">
      <a:majorFont>
        <a:latin typeface="Helvetica"/>
        <a:ea typeface="Helvetica"/>
        <a:cs typeface="Helvetica"/>
      </a:majorFont>
      <a:minorFont>
        <a:latin typeface="Times Roman"/>
        <a:ea typeface="Times Roman"/>
        <a:cs typeface="Times Roman"/>
      </a:minorFont>
    </a:fontScheme>
    <a:fmtScheme name="untitled 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474747"/>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1" i="0" u="none" strike="noStrike" cap="none" spc="0" normalizeH="0" baseline="0">
            <a:ln>
              <a:noFill/>
            </a:ln>
            <a:solidFill>
              <a:srgbClr val="474747"/>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1" i="0" u="none" strike="noStrike" cap="none" spc="0" normalizeH="0" baseline="0">
            <a:ln>
              <a:noFill/>
            </a:ln>
            <a:solidFill>
              <a:srgbClr val="474747"/>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untitled 3">
  <a:themeElements>
    <a:clrScheme name="untitled 3">
      <a:dk1>
        <a:srgbClr val="000000"/>
      </a:dk1>
      <a:lt1>
        <a:srgbClr val="FFFFFF"/>
      </a:lt1>
      <a:dk2>
        <a:srgbClr val="A7A7A7"/>
      </a:dk2>
      <a:lt2>
        <a:srgbClr val="535353"/>
      </a:lt2>
      <a:accent1>
        <a:srgbClr val="114FFB"/>
      </a:accent1>
      <a:accent2>
        <a:srgbClr val="790015"/>
      </a:accent2>
      <a:accent3>
        <a:srgbClr val="9BBB59"/>
      </a:accent3>
      <a:accent4>
        <a:srgbClr val="8064A2"/>
      </a:accent4>
      <a:accent5>
        <a:srgbClr val="4BACC6"/>
      </a:accent5>
      <a:accent6>
        <a:srgbClr val="F79646"/>
      </a:accent6>
      <a:hlink>
        <a:srgbClr val="0000FF"/>
      </a:hlink>
      <a:folHlink>
        <a:srgbClr val="FF00FF"/>
      </a:folHlink>
    </a:clrScheme>
    <a:fontScheme name="untitled 3">
      <a:majorFont>
        <a:latin typeface="Helvetica"/>
        <a:ea typeface="Helvetica"/>
        <a:cs typeface="Helvetica"/>
      </a:majorFont>
      <a:minorFont>
        <a:latin typeface="Times Roman"/>
        <a:ea typeface="Times Roman"/>
        <a:cs typeface="Times Roman"/>
      </a:minorFont>
    </a:fontScheme>
    <a:fmtScheme name="untitled 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474747"/>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1" i="0" u="none" strike="noStrike" cap="none" spc="0" normalizeH="0" baseline="0">
            <a:ln>
              <a:noFill/>
            </a:ln>
            <a:solidFill>
              <a:srgbClr val="474747"/>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1" i="0" u="none" strike="noStrike" cap="none" spc="0" normalizeH="0" baseline="0">
            <a:ln>
              <a:noFill/>
            </a:ln>
            <a:solidFill>
              <a:srgbClr val="474747"/>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262</TotalTime>
  <Words>7800</Words>
  <Application>Microsoft Macintosh PowerPoint</Application>
  <PresentationFormat>On-screen Show (4:3)</PresentationFormat>
  <Paragraphs>1754</Paragraphs>
  <Slides>97</Slides>
  <Notes>97</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97</vt:i4>
      </vt:variant>
    </vt:vector>
  </HeadingPairs>
  <TitlesOfParts>
    <vt:vector size="107" baseType="lpstr">
      <vt:lpstr>Kosher-Normal</vt:lpstr>
      <vt:lpstr>Arial</vt:lpstr>
      <vt:lpstr>Arial Black</vt:lpstr>
      <vt:lpstr>Comic Sans MS</vt:lpstr>
      <vt:lpstr>Helvetica</vt:lpstr>
      <vt:lpstr>Impact</vt:lpstr>
      <vt:lpstr>Times New Roman</vt:lpstr>
      <vt:lpstr>Times Roman</vt:lpstr>
      <vt:lpstr>Trebuchet MS</vt:lpstr>
      <vt:lpstr>untitled 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الكتاب المقدس بشكل أساسي • BibleStudyDownloads.org</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Rick Griffith</cp:lastModifiedBy>
  <cp:revision>9</cp:revision>
  <dcterms:modified xsi:type="dcterms:W3CDTF">2022-09-04T09:13:43Z</dcterms:modified>
</cp:coreProperties>
</file>